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32"/>
  </p:notesMasterIdLst>
  <p:sldIdLst>
    <p:sldId id="296" r:id="rId3"/>
    <p:sldId id="3309" r:id="rId4"/>
    <p:sldId id="3311" r:id="rId5"/>
    <p:sldId id="3310" r:id="rId6"/>
    <p:sldId id="3137" r:id="rId7"/>
    <p:sldId id="3289" r:id="rId8"/>
    <p:sldId id="3715" r:id="rId9"/>
    <p:sldId id="3302" r:id="rId10"/>
    <p:sldId id="3162" r:id="rId11"/>
    <p:sldId id="3717" r:id="rId12"/>
    <p:sldId id="3157" r:id="rId13"/>
    <p:sldId id="3300" r:id="rId14"/>
    <p:sldId id="3298" r:id="rId15"/>
    <p:sldId id="3167" r:id="rId16"/>
    <p:sldId id="3301" r:id="rId17"/>
    <p:sldId id="3152" r:id="rId18"/>
    <p:sldId id="3202" r:id="rId19"/>
    <p:sldId id="3297" r:id="rId20"/>
    <p:sldId id="3712" r:id="rId21"/>
    <p:sldId id="3188" r:id="rId22"/>
    <p:sldId id="3716" r:id="rId23"/>
    <p:sldId id="257" r:id="rId24"/>
    <p:sldId id="3719" r:id="rId25"/>
    <p:sldId id="3720" r:id="rId26"/>
    <p:sldId id="3721" r:id="rId27"/>
    <p:sldId id="3722" r:id="rId28"/>
    <p:sldId id="3713" r:id="rId29"/>
    <p:sldId id="3714" r:id="rId30"/>
    <p:sldId id="371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2CCEBB-71A0-E941-AD25-3AADEFB91CAF}">
          <p14:sldIdLst>
            <p14:sldId id="296"/>
          </p14:sldIdLst>
        </p14:section>
        <p14:section name="State Context" id="{8C8AC9A2-E98F-F145-B36F-447DCFA8F814}">
          <p14:sldIdLst>
            <p14:sldId id="3309"/>
            <p14:sldId id="3311"/>
            <p14:sldId id="3310"/>
            <p14:sldId id="3137"/>
            <p14:sldId id="3289"/>
            <p14:sldId id="3715"/>
          </p14:sldIdLst>
        </p14:section>
        <p14:section name="Seven States" id="{07BC9715-F6B2-8D41-9D40-3F18DAAE71AA}">
          <p14:sldIdLst>
            <p14:sldId id="3302"/>
            <p14:sldId id="3162"/>
            <p14:sldId id="3717"/>
            <p14:sldId id="3157"/>
            <p14:sldId id="3300"/>
            <p14:sldId id="3298"/>
            <p14:sldId id="3167"/>
            <p14:sldId id="3301"/>
            <p14:sldId id="3152"/>
            <p14:sldId id="3202"/>
            <p14:sldId id="3297"/>
            <p14:sldId id="3712"/>
            <p14:sldId id="3188"/>
            <p14:sldId id="3716"/>
            <p14:sldId id="257"/>
            <p14:sldId id="3719"/>
            <p14:sldId id="3720"/>
            <p14:sldId id="3721"/>
            <p14:sldId id="3722"/>
            <p14:sldId id="3713"/>
            <p14:sldId id="3714"/>
            <p14:sldId id="371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BDBE4E-8D17-9ED9-5ABA-58B47B49217B}" name="Leslie Griffin" initials="LG" userId="S::lgriffin@csg.org::7ef54370-aad7-44fb-b975-31a5b3f430d0" providerId="AD"/>
  <p188:author id="{1C94A0BB-60A1-5469-FDAD-0992635632CC}" name="Matt Herman" initials="MH" userId="S::mherman@csg.org::841b2b11-5edb-4055-8338-a7262dc7b7e2" providerId="AD"/>
  <p188:author id="{98884BC5-5AE5-DA84-F566-78DA2A5CC831}" name="Carl Reynolds" initials="CR" userId="S::creynolds@csg.org::d251df11-9e8f-4287-8e92-8029e56f2c7f" providerId="AD"/>
  <p188:author id="{30C61BD1-A0FB-25B3-7F96-6A584730EB63}" name="Grace Call" initials="GC" userId="S::gcall@csg.org::79247187-eef1-4f5e-b4c0-f610088c32d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l Reynolds" initials="CR" lastIdx="4" clrIdx="0">
    <p:extLst>
      <p:ext uri="{19B8F6BF-5375-455C-9EA6-DF929625EA0E}">
        <p15:presenceInfo xmlns:p15="http://schemas.microsoft.com/office/powerpoint/2012/main" userId="S::creynolds@csg.org::d251df11-9e8f-4287-8e92-8029e56f2c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8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AEE6AC-0489-AB48-B7ED-8FAAF8738024}" v="2" dt="2022-08-02T22:31:54.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15"/>
    <p:restoredTop sz="96327"/>
  </p:normalViewPr>
  <p:slideViewPr>
    <p:cSldViewPr snapToGrid="0" snapToObjects="1">
      <p:cViewPr varScale="1">
        <p:scale>
          <a:sx n="127" d="100"/>
          <a:sy n="127" d="100"/>
        </p:scale>
        <p:origin x="200" y="2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presProps" Target="presProps.xml"/><Relationship Id="rId42"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43"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 Reynolds" userId="d251df11-9e8f-4287-8e92-8029e56f2c7f" providerId="ADAL" clId="{56CD0A4C-66D4-C04A-9977-0A4707239864}"/>
    <pc:docChg chg="undo custSel addSld delSld modSld sldOrd addSection modSection">
      <pc:chgData name="Carl Reynolds" userId="d251df11-9e8f-4287-8e92-8029e56f2c7f" providerId="ADAL" clId="{56CD0A4C-66D4-C04A-9977-0A4707239864}" dt="2022-06-28T15:21:46.650" v="1526" actId="20577"/>
      <pc:docMkLst>
        <pc:docMk/>
      </pc:docMkLst>
      <pc:sldChg chg="addSp delSp modSp add mod ord">
        <pc:chgData name="Carl Reynolds" userId="d251df11-9e8f-4287-8e92-8029e56f2c7f" providerId="ADAL" clId="{56CD0A4C-66D4-C04A-9977-0A4707239864}" dt="2022-06-28T13:44:28.113" v="622" actId="20577"/>
        <pc:sldMkLst>
          <pc:docMk/>
          <pc:sldMk cId="3430001266" sldId="257"/>
        </pc:sldMkLst>
        <pc:spChg chg="del mod">
          <ac:chgData name="Carl Reynolds" userId="d251df11-9e8f-4287-8e92-8029e56f2c7f" providerId="ADAL" clId="{56CD0A4C-66D4-C04A-9977-0A4707239864}" dt="2022-06-28T13:40:53.101" v="518" actId="478"/>
          <ac:spMkLst>
            <pc:docMk/>
            <pc:sldMk cId="3430001266" sldId="257"/>
            <ac:spMk id="2" creationId="{78FA22ED-5A25-4697-80EB-FF22B796F094}"/>
          </ac:spMkLst>
        </pc:spChg>
        <pc:spChg chg="mod">
          <ac:chgData name="Carl Reynolds" userId="d251df11-9e8f-4287-8e92-8029e56f2c7f" providerId="ADAL" clId="{56CD0A4C-66D4-C04A-9977-0A4707239864}" dt="2022-06-28T13:44:28.113" v="622" actId="20577"/>
          <ac:spMkLst>
            <pc:docMk/>
            <pc:sldMk cId="3430001266" sldId="257"/>
            <ac:spMk id="3" creationId="{7B729688-72C8-41C8-BA8F-AF2BB757486E}"/>
          </ac:spMkLst>
        </pc:spChg>
        <pc:spChg chg="add del mod">
          <ac:chgData name="Carl Reynolds" userId="d251df11-9e8f-4287-8e92-8029e56f2c7f" providerId="ADAL" clId="{56CD0A4C-66D4-C04A-9977-0A4707239864}" dt="2022-06-28T13:40:54.932" v="519" actId="478"/>
          <ac:spMkLst>
            <pc:docMk/>
            <pc:sldMk cId="3430001266" sldId="257"/>
            <ac:spMk id="6" creationId="{3B53F0D3-F79A-F47D-7D45-8AAAA3E23947}"/>
          </ac:spMkLst>
        </pc:spChg>
        <pc:spChg chg="add mod">
          <ac:chgData name="Carl Reynolds" userId="d251df11-9e8f-4287-8e92-8029e56f2c7f" providerId="ADAL" clId="{56CD0A4C-66D4-C04A-9977-0A4707239864}" dt="2022-06-28T13:41:18.089" v="577" actId="20577"/>
          <ac:spMkLst>
            <pc:docMk/>
            <pc:sldMk cId="3430001266" sldId="257"/>
            <ac:spMk id="7" creationId="{249F60AA-6FF3-7E22-A621-511BBBCB3599}"/>
          </ac:spMkLst>
        </pc:spChg>
        <pc:picChg chg="add mod">
          <ac:chgData name="Carl Reynolds" userId="d251df11-9e8f-4287-8e92-8029e56f2c7f" providerId="ADAL" clId="{56CD0A4C-66D4-C04A-9977-0A4707239864}" dt="2022-06-28T13:39:16.862" v="401"/>
          <ac:picMkLst>
            <pc:docMk/>
            <pc:sldMk cId="3430001266" sldId="257"/>
            <ac:picMk id="4" creationId="{0034E2A2-F80E-D954-F875-7CF467B0D87D}"/>
          </ac:picMkLst>
        </pc:picChg>
      </pc:sldChg>
      <pc:sldChg chg="modSp add del mod">
        <pc:chgData name="Carl Reynolds" userId="d251df11-9e8f-4287-8e92-8029e56f2c7f" providerId="ADAL" clId="{56CD0A4C-66D4-C04A-9977-0A4707239864}" dt="2022-06-28T13:48:01.484" v="739" actId="2696"/>
        <pc:sldMkLst>
          <pc:docMk/>
          <pc:sldMk cId="1892751327" sldId="258"/>
        </pc:sldMkLst>
        <pc:spChg chg="mod">
          <ac:chgData name="Carl Reynolds" userId="d251df11-9e8f-4287-8e92-8029e56f2c7f" providerId="ADAL" clId="{56CD0A4C-66D4-C04A-9977-0A4707239864}" dt="2022-06-28T13:43:43.273" v="615" actId="20577"/>
          <ac:spMkLst>
            <pc:docMk/>
            <pc:sldMk cId="1892751327" sldId="258"/>
            <ac:spMk id="3" creationId="{5E562ADA-36E1-47D8-83B0-DA00AA9F3BC7}"/>
          </ac:spMkLst>
        </pc:spChg>
      </pc:sldChg>
      <pc:sldChg chg="modSp add del mod">
        <pc:chgData name="Carl Reynolds" userId="d251df11-9e8f-4287-8e92-8029e56f2c7f" providerId="ADAL" clId="{56CD0A4C-66D4-C04A-9977-0A4707239864}" dt="2022-06-28T13:50:27.942" v="900" actId="2696"/>
        <pc:sldMkLst>
          <pc:docMk/>
          <pc:sldMk cId="2518950426" sldId="259"/>
        </pc:sldMkLst>
        <pc:spChg chg="mod">
          <ac:chgData name="Carl Reynolds" userId="d251df11-9e8f-4287-8e92-8029e56f2c7f" providerId="ADAL" clId="{56CD0A4C-66D4-C04A-9977-0A4707239864}" dt="2022-06-28T13:48:16.572" v="749" actId="2711"/>
          <ac:spMkLst>
            <pc:docMk/>
            <pc:sldMk cId="2518950426" sldId="259"/>
            <ac:spMk id="3" creationId="{F3D53432-1A18-4A21-AC58-EAF405122F36}"/>
          </ac:spMkLst>
        </pc:spChg>
      </pc:sldChg>
      <pc:sldChg chg="modSp add del mod ord">
        <pc:chgData name="Carl Reynolds" userId="d251df11-9e8f-4287-8e92-8029e56f2c7f" providerId="ADAL" clId="{56CD0A4C-66D4-C04A-9977-0A4707239864}" dt="2022-06-28T13:51:49.970" v="983" actId="2696"/>
        <pc:sldMkLst>
          <pc:docMk/>
          <pc:sldMk cId="1070077748" sldId="260"/>
        </pc:sldMkLst>
        <pc:spChg chg="mod">
          <ac:chgData name="Carl Reynolds" userId="d251df11-9e8f-4287-8e92-8029e56f2c7f" providerId="ADAL" clId="{56CD0A4C-66D4-C04A-9977-0A4707239864}" dt="2022-06-28T13:50:50.226" v="907" actId="2711"/>
          <ac:spMkLst>
            <pc:docMk/>
            <pc:sldMk cId="1070077748" sldId="260"/>
            <ac:spMk id="3" creationId="{53110244-FB13-49D1-8948-0B16CA78DBA4}"/>
          </ac:spMkLst>
        </pc:spChg>
      </pc:sldChg>
      <pc:sldChg chg="addSp modSp add del mod ord">
        <pc:chgData name="Carl Reynolds" userId="d251df11-9e8f-4287-8e92-8029e56f2c7f" providerId="ADAL" clId="{56CD0A4C-66D4-C04A-9977-0A4707239864}" dt="2022-06-28T15:05:46.476" v="1115" actId="2696"/>
        <pc:sldMkLst>
          <pc:docMk/>
          <pc:sldMk cId="95992585" sldId="263"/>
        </pc:sldMkLst>
        <pc:picChg chg="mod">
          <ac:chgData name="Carl Reynolds" userId="d251df11-9e8f-4287-8e92-8029e56f2c7f" providerId="ADAL" clId="{56CD0A4C-66D4-C04A-9977-0A4707239864}" dt="2022-06-28T13:47:45.381" v="738" actId="1076"/>
          <ac:picMkLst>
            <pc:docMk/>
            <pc:sldMk cId="95992585" sldId="263"/>
            <ac:picMk id="2" creationId="{E585F391-9BDE-48F9-BDAF-DFD35C1F84DE}"/>
          </ac:picMkLst>
        </pc:picChg>
        <pc:picChg chg="add mod">
          <ac:chgData name="Carl Reynolds" userId="d251df11-9e8f-4287-8e92-8029e56f2c7f" providerId="ADAL" clId="{56CD0A4C-66D4-C04A-9977-0A4707239864}" dt="2022-06-28T13:47:34.068" v="736"/>
          <ac:picMkLst>
            <pc:docMk/>
            <pc:sldMk cId="95992585" sldId="263"/>
            <ac:picMk id="3" creationId="{3CAAB8CF-5BC7-F6CD-8813-7EE20ED15856}"/>
          </ac:picMkLst>
        </pc:picChg>
      </pc:sldChg>
      <pc:sldChg chg="modSp mod">
        <pc:chgData name="Carl Reynolds" userId="d251df11-9e8f-4287-8e92-8029e56f2c7f" providerId="ADAL" clId="{56CD0A4C-66D4-C04A-9977-0A4707239864}" dt="2022-06-28T15:15:40.989" v="1365" actId="20577"/>
        <pc:sldMkLst>
          <pc:docMk/>
          <pc:sldMk cId="4287313389" sldId="3152"/>
        </pc:sldMkLst>
        <pc:spChg chg="mod">
          <ac:chgData name="Carl Reynolds" userId="d251df11-9e8f-4287-8e92-8029e56f2c7f" providerId="ADAL" clId="{56CD0A4C-66D4-C04A-9977-0A4707239864}" dt="2022-06-28T15:15:40.989" v="1365" actId="20577"/>
          <ac:spMkLst>
            <pc:docMk/>
            <pc:sldMk cId="4287313389" sldId="3152"/>
            <ac:spMk id="5" creationId="{8A82A7FB-8C17-4F44-834E-C2EA542B749B}"/>
          </ac:spMkLst>
        </pc:spChg>
      </pc:sldChg>
      <pc:sldChg chg="modSp mod ord">
        <pc:chgData name="Carl Reynolds" userId="d251df11-9e8f-4287-8e92-8029e56f2c7f" providerId="ADAL" clId="{56CD0A4C-66D4-C04A-9977-0A4707239864}" dt="2022-06-28T15:17:18.804" v="1431" actId="20577"/>
        <pc:sldMkLst>
          <pc:docMk/>
          <pc:sldMk cId="1010559665" sldId="3162"/>
        </pc:sldMkLst>
        <pc:spChg chg="mod">
          <ac:chgData name="Carl Reynolds" userId="d251df11-9e8f-4287-8e92-8029e56f2c7f" providerId="ADAL" clId="{56CD0A4C-66D4-C04A-9977-0A4707239864}" dt="2022-06-28T15:17:18.804" v="1431" actId="20577"/>
          <ac:spMkLst>
            <pc:docMk/>
            <pc:sldMk cId="1010559665" sldId="3162"/>
            <ac:spMk id="2" creationId="{609A8D3D-506E-2D4B-A772-38E430ED8A81}"/>
          </ac:spMkLst>
        </pc:spChg>
        <pc:spChg chg="mod">
          <ac:chgData name="Carl Reynolds" userId="d251df11-9e8f-4287-8e92-8029e56f2c7f" providerId="ADAL" clId="{56CD0A4C-66D4-C04A-9977-0A4707239864}" dt="2022-06-28T15:15:12.311" v="1355" actId="20577"/>
          <ac:spMkLst>
            <pc:docMk/>
            <pc:sldMk cId="1010559665" sldId="3162"/>
            <ac:spMk id="3" creationId="{99FC5E41-3199-3040-80CC-37F8AB4C917E}"/>
          </ac:spMkLst>
        </pc:spChg>
      </pc:sldChg>
      <pc:sldChg chg="modSp mod ord">
        <pc:chgData name="Carl Reynolds" userId="d251df11-9e8f-4287-8e92-8029e56f2c7f" providerId="ADAL" clId="{56CD0A4C-66D4-C04A-9977-0A4707239864}" dt="2022-06-28T15:20:19.093" v="1502" actId="20577"/>
        <pc:sldMkLst>
          <pc:docMk/>
          <pc:sldMk cId="134540175" sldId="3188"/>
        </pc:sldMkLst>
        <pc:spChg chg="mod">
          <ac:chgData name="Carl Reynolds" userId="d251df11-9e8f-4287-8e92-8029e56f2c7f" providerId="ADAL" clId="{56CD0A4C-66D4-C04A-9977-0A4707239864}" dt="2022-06-28T15:20:19.093" v="1502" actId="20577"/>
          <ac:spMkLst>
            <pc:docMk/>
            <pc:sldMk cId="134540175" sldId="3188"/>
            <ac:spMk id="3" creationId="{7E28692C-EB46-B242-9A53-890EC5D64E66}"/>
          </ac:spMkLst>
        </pc:spChg>
      </pc:sldChg>
      <pc:sldChg chg="modSp mod">
        <pc:chgData name="Carl Reynolds" userId="d251df11-9e8f-4287-8e92-8029e56f2c7f" providerId="ADAL" clId="{56CD0A4C-66D4-C04A-9977-0A4707239864}" dt="2022-06-28T15:19:00.675" v="1473" actId="113"/>
        <pc:sldMkLst>
          <pc:docMk/>
          <pc:sldMk cId="3090300112" sldId="3289"/>
        </pc:sldMkLst>
        <pc:spChg chg="mod">
          <ac:chgData name="Carl Reynolds" userId="d251df11-9e8f-4287-8e92-8029e56f2c7f" providerId="ADAL" clId="{56CD0A4C-66D4-C04A-9977-0A4707239864}" dt="2022-06-28T15:12:53.209" v="1256" actId="207"/>
          <ac:spMkLst>
            <pc:docMk/>
            <pc:sldMk cId="3090300112" sldId="3289"/>
            <ac:spMk id="131" creationId="{F2684DC4-CCCD-8C49-9362-9DE6FE8C8129}"/>
          </ac:spMkLst>
        </pc:spChg>
        <pc:spChg chg="mod">
          <ac:chgData name="Carl Reynolds" userId="d251df11-9e8f-4287-8e92-8029e56f2c7f" providerId="ADAL" clId="{56CD0A4C-66D4-C04A-9977-0A4707239864}" dt="2022-06-28T15:12:55.800" v="1257" actId="207"/>
          <ac:spMkLst>
            <pc:docMk/>
            <pc:sldMk cId="3090300112" sldId="3289"/>
            <ac:spMk id="216" creationId="{D6F387B0-7522-7043-A002-D1F6AA15DAC2}"/>
          </ac:spMkLst>
        </pc:spChg>
        <pc:spChg chg="mod">
          <ac:chgData name="Carl Reynolds" userId="d251df11-9e8f-4287-8e92-8029e56f2c7f" providerId="ADAL" clId="{56CD0A4C-66D4-C04A-9977-0A4707239864}" dt="2022-06-28T15:12:48.874" v="1255" actId="207"/>
          <ac:spMkLst>
            <pc:docMk/>
            <pc:sldMk cId="3090300112" sldId="3289"/>
            <ac:spMk id="217" creationId="{D0FAB56E-6C73-2845-BF6A-712695425729}"/>
          </ac:spMkLst>
        </pc:spChg>
        <pc:spChg chg="mod">
          <ac:chgData name="Carl Reynolds" userId="d251df11-9e8f-4287-8e92-8029e56f2c7f" providerId="ADAL" clId="{56CD0A4C-66D4-C04A-9977-0A4707239864}" dt="2022-06-28T15:19:00.675" v="1473" actId="113"/>
          <ac:spMkLst>
            <pc:docMk/>
            <pc:sldMk cId="3090300112" sldId="3289"/>
            <ac:spMk id="218" creationId="{4CACA025-CB20-0C4C-924A-0DE258374B35}"/>
          </ac:spMkLst>
        </pc:spChg>
      </pc:sldChg>
      <pc:sldChg chg="modSp mod ord">
        <pc:chgData name="Carl Reynolds" userId="d251df11-9e8f-4287-8e92-8029e56f2c7f" providerId="ADAL" clId="{56CD0A4C-66D4-C04A-9977-0A4707239864}" dt="2022-06-28T15:18:26.995" v="1446" actId="20577"/>
        <pc:sldMkLst>
          <pc:docMk/>
          <pc:sldMk cId="859236793" sldId="3300"/>
        </pc:sldMkLst>
        <pc:spChg chg="mod">
          <ac:chgData name="Carl Reynolds" userId="d251df11-9e8f-4287-8e92-8029e56f2c7f" providerId="ADAL" clId="{56CD0A4C-66D4-C04A-9977-0A4707239864}" dt="2022-06-28T15:18:26.995" v="1446" actId="20577"/>
          <ac:spMkLst>
            <pc:docMk/>
            <pc:sldMk cId="859236793" sldId="3300"/>
            <ac:spMk id="3" creationId="{744F1A6A-CA13-E84F-9B96-854C8F066407}"/>
          </ac:spMkLst>
        </pc:spChg>
      </pc:sldChg>
      <pc:sldChg chg="ord">
        <pc:chgData name="Carl Reynolds" userId="d251df11-9e8f-4287-8e92-8029e56f2c7f" providerId="ADAL" clId="{56CD0A4C-66D4-C04A-9977-0A4707239864}" dt="2022-06-28T15:09:30.235" v="1180" actId="20578"/>
        <pc:sldMkLst>
          <pc:docMk/>
          <pc:sldMk cId="3307088702" sldId="3302"/>
        </pc:sldMkLst>
      </pc:sldChg>
      <pc:sldChg chg="modSp mod ord">
        <pc:chgData name="Carl Reynolds" userId="d251df11-9e8f-4287-8e92-8029e56f2c7f" providerId="ADAL" clId="{56CD0A4C-66D4-C04A-9977-0A4707239864}" dt="2022-06-28T15:21:46.650" v="1526" actId="20577"/>
        <pc:sldMkLst>
          <pc:docMk/>
          <pc:sldMk cId="1528071078" sldId="3713"/>
        </pc:sldMkLst>
        <pc:spChg chg="mod">
          <ac:chgData name="Carl Reynolds" userId="d251df11-9e8f-4287-8e92-8029e56f2c7f" providerId="ADAL" clId="{56CD0A4C-66D4-C04A-9977-0A4707239864}" dt="2022-06-28T15:21:46.650" v="1526" actId="20577"/>
          <ac:spMkLst>
            <pc:docMk/>
            <pc:sldMk cId="1528071078" sldId="3713"/>
            <ac:spMk id="2" creationId="{383ACCB5-FE04-3683-6EAD-171CDAF26BBB}"/>
          </ac:spMkLst>
        </pc:spChg>
        <pc:spChg chg="mod">
          <ac:chgData name="Carl Reynolds" userId="d251df11-9e8f-4287-8e92-8029e56f2c7f" providerId="ADAL" clId="{56CD0A4C-66D4-C04A-9977-0A4707239864}" dt="2022-06-28T13:52:11.614" v="1007" actId="20577"/>
          <ac:spMkLst>
            <pc:docMk/>
            <pc:sldMk cId="1528071078" sldId="3713"/>
            <ac:spMk id="3" creationId="{CED34F89-3D95-D055-4652-B773BB708C41}"/>
          </ac:spMkLst>
        </pc:spChg>
      </pc:sldChg>
      <pc:sldChg chg="ord">
        <pc:chgData name="Carl Reynolds" userId="d251df11-9e8f-4287-8e92-8029e56f2c7f" providerId="ADAL" clId="{56CD0A4C-66D4-C04A-9977-0A4707239864}" dt="2022-06-27T22:04:14.005" v="358" actId="20578"/>
        <pc:sldMkLst>
          <pc:docMk/>
          <pc:sldMk cId="1944278355" sldId="3714"/>
        </pc:sldMkLst>
      </pc:sldChg>
      <pc:sldChg chg="modSp mod">
        <pc:chgData name="Carl Reynolds" userId="d251df11-9e8f-4287-8e92-8029e56f2c7f" providerId="ADAL" clId="{56CD0A4C-66D4-C04A-9977-0A4707239864}" dt="2022-06-28T15:19:14.404" v="1499" actId="20577"/>
        <pc:sldMkLst>
          <pc:docMk/>
          <pc:sldMk cId="2976624541" sldId="3715"/>
        </pc:sldMkLst>
        <pc:spChg chg="mod">
          <ac:chgData name="Carl Reynolds" userId="d251df11-9e8f-4287-8e92-8029e56f2c7f" providerId="ADAL" clId="{56CD0A4C-66D4-C04A-9977-0A4707239864}" dt="2022-06-28T15:08:43.543" v="1174" actId="20577"/>
          <ac:spMkLst>
            <pc:docMk/>
            <pc:sldMk cId="2976624541" sldId="3715"/>
            <ac:spMk id="3" creationId="{7044E746-1470-204D-BA3E-0163C9B5CFD1}"/>
          </ac:spMkLst>
        </pc:spChg>
        <pc:spChg chg="mod">
          <ac:chgData name="Carl Reynolds" userId="d251df11-9e8f-4287-8e92-8029e56f2c7f" providerId="ADAL" clId="{56CD0A4C-66D4-C04A-9977-0A4707239864}" dt="2022-06-28T15:12:24.668" v="1254" actId="20577"/>
          <ac:spMkLst>
            <pc:docMk/>
            <pc:sldMk cId="2976624541" sldId="3715"/>
            <ac:spMk id="114" creationId="{93937910-2842-ED48-894F-08CEDD571F06}"/>
          </ac:spMkLst>
        </pc:spChg>
        <pc:spChg chg="mod">
          <ac:chgData name="Carl Reynolds" userId="d251df11-9e8f-4287-8e92-8029e56f2c7f" providerId="ADAL" clId="{56CD0A4C-66D4-C04A-9977-0A4707239864}" dt="2022-06-28T15:11:12.404" v="1219" actId="207"/>
          <ac:spMkLst>
            <pc:docMk/>
            <pc:sldMk cId="2976624541" sldId="3715"/>
            <ac:spMk id="118" creationId="{24FA601F-6FBE-A242-BD64-027F4C7E91CD}"/>
          </ac:spMkLst>
        </pc:spChg>
        <pc:spChg chg="mod">
          <ac:chgData name="Carl Reynolds" userId="d251df11-9e8f-4287-8e92-8029e56f2c7f" providerId="ADAL" clId="{56CD0A4C-66D4-C04A-9977-0A4707239864}" dt="2022-06-28T15:11:15.719" v="1220" actId="207"/>
          <ac:spMkLst>
            <pc:docMk/>
            <pc:sldMk cId="2976624541" sldId="3715"/>
            <ac:spMk id="119" creationId="{9073E100-00F6-9744-B011-B4B92A86EC78}"/>
          </ac:spMkLst>
        </pc:spChg>
        <pc:spChg chg="mod">
          <ac:chgData name="Carl Reynolds" userId="d251df11-9e8f-4287-8e92-8029e56f2c7f" providerId="ADAL" clId="{56CD0A4C-66D4-C04A-9977-0A4707239864}" dt="2022-06-28T15:11:08.525" v="1218" actId="207"/>
          <ac:spMkLst>
            <pc:docMk/>
            <pc:sldMk cId="2976624541" sldId="3715"/>
            <ac:spMk id="127" creationId="{910856CE-439D-4C41-99A5-450FA20B2D1E}"/>
          </ac:spMkLst>
        </pc:spChg>
        <pc:spChg chg="mod">
          <ac:chgData name="Carl Reynolds" userId="d251df11-9e8f-4287-8e92-8029e56f2c7f" providerId="ADAL" clId="{56CD0A4C-66D4-C04A-9977-0A4707239864}" dt="2022-06-28T15:10:43.159" v="1214" actId="207"/>
          <ac:spMkLst>
            <pc:docMk/>
            <pc:sldMk cId="2976624541" sldId="3715"/>
            <ac:spMk id="131" creationId="{F2684DC4-CCCD-8C49-9362-9DE6FE8C8129}"/>
          </ac:spMkLst>
        </pc:spChg>
        <pc:spChg chg="mod">
          <ac:chgData name="Carl Reynolds" userId="d251df11-9e8f-4287-8e92-8029e56f2c7f" providerId="ADAL" clId="{56CD0A4C-66D4-C04A-9977-0A4707239864}" dt="2022-06-28T15:10:51.926" v="1216" actId="207"/>
          <ac:spMkLst>
            <pc:docMk/>
            <pc:sldMk cId="2976624541" sldId="3715"/>
            <ac:spMk id="216" creationId="{D6F387B0-7522-7043-A002-D1F6AA15DAC2}"/>
          </ac:spMkLst>
        </pc:spChg>
        <pc:spChg chg="mod">
          <ac:chgData name="Carl Reynolds" userId="d251df11-9e8f-4287-8e92-8029e56f2c7f" providerId="ADAL" clId="{56CD0A4C-66D4-C04A-9977-0A4707239864}" dt="2022-06-28T15:10:47.649" v="1215" actId="207"/>
          <ac:spMkLst>
            <pc:docMk/>
            <pc:sldMk cId="2976624541" sldId="3715"/>
            <ac:spMk id="217" creationId="{D0FAB56E-6C73-2845-BF6A-712695425729}"/>
          </ac:spMkLst>
        </pc:spChg>
        <pc:spChg chg="mod">
          <ac:chgData name="Carl Reynolds" userId="d251df11-9e8f-4287-8e92-8029e56f2c7f" providerId="ADAL" clId="{56CD0A4C-66D4-C04A-9977-0A4707239864}" dt="2022-06-28T15:19:14.404" v="1499" actId="20577"/>
          <ac:spMkLst>
            <pc:docMk/>
            <pc:sldMk cId="2976624541" sldId="3715"/>
            <ac:spMk id="218" creationId="{4CACA025-CB20-0C4C-924A-0DE258374B35}"/>
          </ac:spMkLst>
        </pc:spChg>
        <pc:spChg chg="mod">
          <ac:chgData name="Carl Reynolds" userId="d251df11-9e8f-4287-8e92-8029e56f2c7f" providerId="ADAL" clId="{56CD0A4C-66D4-C04A-9977-0A4707239864}" dt="2022-06-28T15:12:06.445" v="1232" actId="20577"/>
          <ac:spMkLst>
            <pc:docMk/>
            <pc:sldMk cId="2976624541" sldId="3715"/>
            <ac:spMk id="219" creationId="{37CD749D-EF21-C343-B7F4-BBBFEB04770F}"/>
          </ac:spMkLst>
        </pc:spChg>
      </pc:sldChg>
      <pc:sldChg chg="modSp mod">
        <pc:chgData name="Carl Reynolds" userId="d251df11-9e8f-4287-8e92-8029e56f2c7f" providerId="ADAL" clId="{56CD0A4C-66D4-C04A-9977-0A4707239864}" dt="2022-06-28T13:41:33.185" v="590" actId="20577"/>
        <pc:sldMkLst>
          <pc:docMk/>
          <pc:sldMk cId="1387124883" sldId="3716"/>
        </pc:sldMkLst>
        <pc:spChg chg="mod">
          <ac:chgData name="Carl Reynolds" userId="d251df11-9e8f-4287-8e92-8029e56f2c7f" providerId="ADAL" clId="{56CD0A4C-66D4-C04A-9977-0A4707239864}" dt="2022-06-28T13:41:33.185" v="590" actId="20577"/>
          <ac:spMkLst>
            <pc:docMk/>
            <pc:sldMk cId="1387124883" sldId="3716"/>
            <ac:spMk id="3" creationId="{AFA4F873-2A32-684C-A535-172590D7A21C}"/>
          </ac:spMkLst>
        </pc:spChg>
      </pc:sldChg>
      <pc:sldChg chg="modSp mod ord">
        <pc:chgData name="Carl Reynolds" userId="d251df11-9e8f-4287-8e92-8029e56f2c7f" providerId="ADAL" clId="{56CD0A4C-66D4-C04A-9977-0A4707239864}" dt="2022-06-28T15:18:16.824" v="1440" actId="20577"/>
        <pc:sldMkLst>
          <pc:docMk/>
          <pc:sldMk cId="1076495495" sldId="3717"/>
        </pc:sldMkLst>
        <pc:spChg chg="mod">
          <ac:chgData name="Carl Reynolds" userId="d251df11-9e8f-4287-8e92-8029e56f2c7f" providerId="ADAL" clId="{56CD0A4C-66D4-C04A-9977-0A4707239864}" dt="2022-06-28T15:18:16.824" v="1440" actId="20577"/>
          <ac:spMkLst>
            <pc:docMk/>
            <pc:sldMk cId="1076495495" sldId="3717"/>
            <ac:spMk id="3" creationId="{C689ECF5-2A38-F941-1DAA-F92309032B60}"/>
          </ac:spMkLst>
        </pc:spChg>
      </pc:sldChg>
      <pc:sldChg chg="modSp mod">
        <pc:chgData name="Carl Reynolds" userId="d251df11-9e8f-4287-8e92-8029e56f2c7f" providerId="ADAL" clId="{56CD0A4C-66D4-C04A-9977-0A4707239864}" dt="2022-06-27T22:10:50.613" v="397" actId="20577"/>
        <pc:sldMkLst>
          <pc:docMk/>
          <pc:sldMk cId="1307727283" sldId="3718"/>
        </pc:sldMkLst>
        <pc:spChg chg="mod">
          <ac:chgData name="Carl Reynolds" userId="d251df11-9e8f-4287-8e92-8029e56f2c7f" providerId="ADAL" clId="{56CD0A4C-66D4-C04A-9977-0A4707239864}" dt="2022-06-27T22:10:50.613" v="397" actId="20577"/>
          <ac:spMkLst>
            <pc:docMk/>
            <pc:sldMk cId="1307727283" sldId="3718"/>
            <ac:spMk id="3" creationId="{27026381-40E5-E358-22F2-3E7A04B37C3B}"/>
          </ac:spMkLst>
        </pc:spChg>
        <pc:spChg chg="mod">
          <ac:chgData name="Carl Reynolds" userId="d251df11-9e8f-4287-8e92-8029e56f2c7f" providerId="ADAL" clId="{56CD0A4C-66D4-C04A-9977-0A4707239864}" dt="2022-06-27T22:10:11.378" v="359" actId="207"/>
          <ac:spMkLst>
            <pc:docMk/>
            <pc:sldMk cId="1307727283" sldId="3718"/>
            <ac:spMk id="64" creationId="{0F0A82AC-AA42-8F4F-A27C-D28770C073B4}"/>
          </ac:spMkLst>
        </pc:spChg>
      </pc:sldChg>
      <pc:sldChg chg="delSp modSp add mod">
        <pc:chgData name="Carl Reynolds" userId="d251df11-9e8f-4287-8e92-8029e56f2c7f" providerId="ADAL" clId="{56CD0A4C-66D4-C04A-9977-0A4707239864}" dt="2022-06-28T13:44:09.033" v="620" actId="478"/>
        <pc:sldMkLst>
          <pc:docMk/>
          <pc:sldMk cId="1139804766" sldId="3719"/>
        </pc:sldMkLst>
        <pc:spChg chg="mod">
          <ac:chgData name="Carl Reynolds" userId="d251df11-9e8f-4287-8e92-8029e56f2c7f" providerId="ADAL" clId="{56CD0A4C-66D4-C04A-9977-0A4707239864}" dt="2022-06-28T13:43:22.164" v="608" actId="20577"/>
          <ac:spMkLst>
            <pc:docMk/>
            <pc:sldMk cId="1139804766" sldId="3719"/>
            <ac:spMk id="2" creationId="{F40AE226-E8B2-3145-B021-DA7E7590A773}"/>
          </ac:spMkLst>
        </pc:spChg>
        <pc:spChg chg="mod">
          <ac:chgData name="Carl Reynolds" userId="d251df11-9e8f-4287-8e92-8029e56f2c7f" providerId="ADAL" clId="{56CD0A4C-66D4-C04A-9977-0A4707239864}" dt="2022-06-28T13:42:06.176" v="592" actId="20577"/>
          <ac:spMkLst>
            <pc:docMk/>
            <pc:sldMk cId="1139804766" sldId="3719"/>
            <ac:spMk id="3" creationId="{AFA4F873-2A32-684C-A535-172590D7A21C}"/>
          </ac:spMkLst>
        </pc:spChg>
        <pc:spChg chg="del">
          <ac:chgData name="Carl Reynolds" userId="d251df11-9e8f-4287-8e92-8029e56f2c7f" providerId="ADAL" clId="{56CD0A4C-66D4-C04A-9977-0A4707239864}" dt="2022-06-28T13:44:09.033" v="620" actId="478"/>
          <ac:spMkLst>
            <pc:docMk/>
            <pc:sldMk cId="1139804766" sldId="3719"/>
            <ac:spMk id="102" creationId="{27F13024-B539-494A-B851-484DAC3DA241}"/>
          </ac:spMkLst>
        </pc:spChg>
      </pc:sldChg>
      <pc:sldChg chg="delSp modSp add mod">
        <pc:chgData name="Carl Reynolds" userId="d251df11-9e8f-4287-8e92-8029e56f2c7f" providerId="ADAL" clId="{56CD0A4C-66D4-C04A-9977-0A4707239864}" dt="2022-06-28T13:46:56.625" v="732" actId="20577"/>
        <pc:sldMkLst>
          <pc:docMk/>
          <pc:sldMk cId="935294210" sldId="3720"/>
        </pc:sldMkLst>
        <pc:spChg chg="mod">
          <ac:chgData name="Carl Reynolds" userId="d251df11-9e8f-4287-8e92-8029e56f2c7f" providerId="ADAL" clId="{56CD0A4C-66D4-C04A-9977-0A4707239864}" dt="2022-06-28T13:43:57.718" v="618"/>
          <ac:spMkLst>
            <pc:docMk/>
            <pc:sldMk cId="935294210" sldId="3720"/>
            <ac:spMk id="2" creationId="{F40AE226-E8B2-3145-B021-DA7E7590A773}"/>
          </ac:spMkLst>
        </pc:spChg>
        <pc:spChg chg="mod">
          <ac:chgData name="Carl Reynolds" userId="d251df11-9e8f-4287-8e92-8029e56f2c7f" providerId="ADAL" clId="{56CD0A4C-66D4-C04A-9977-0A4707239864}" dt="2022-06-28T13:46:56.625" v="732" actId="20577"/>
          <ac:spMkLst>
            <pc:docMk/>
            <pc:sldMk cId="935294210" sldId="3720"/>
            <ac:spMk id="3" creationId="{AFA4F873-2A32-684C-A535-172590D7A21C}"/>
          </ac:spMkLst>
        </pc:spChg>
        <pc:spChg chg="del">
          <ac:chgData name="Carl Reynolds" userId="d251df11-9e8f-4287-8e92-8029e56f2c7f" providerId="ADAL" clId="{56CD0A4C-66D4-C04A-9977-0A4707239864}" dt="2022-06-28T13:44:00.985" v="619" actId="478"/>
          <ac:spMkLst>
            <pc:docMk/>
            <pc:sldMk cId="935294210" sldId="3720"/>
            <ac:spMk id="102" creationId="{27F13024-B539-494A-B851-484DAC3DA241}"/>
          </ac:spMkLst>
        </pc:spChg>
      </pc:sldChg>
      <pc:sldChg chg="add del">
        <pc:chgData name="Carl Reynolds" userId="d251df11-9e8f-4287-8e92-8029e56f2c7f" providerId="ADAL" clId="{56CD0A4C-66D4-C04A-9977-0A4707239864}" dt="2022-06-27T22:03:15.387" v="308"/>
        <pc:sldMkLst>
          <pc:docMk/>
          <pc:sldMk cId="1228985486" sldId="3720"/>
        </pc:sldMkLst>
      </pc:sldChg>
      <pc:sldChg chg="new del">
        <pc:chgData name="Carl Reynolds" userId="d251df11-9e8f-4287-8e92-8029e56f2c7f" providerId="ADAL" clId="{56CD0A4C-66D4-C04A-9977-0A4707239864}" dt="2022-06-27T21:58:34.286" v="6" actId="2696"/>
        <pc:sldMkLst>
          <pc:docMk/>
          <pc:sldMk cId="3934191816" sldId="3720"/>
        </pc:sldMkLst>
      </pc:sldChg>
      <pc:sldChg chg="delSp modSp add mod">
        <pc:chgData name="Carl Reynolds" userId="d251df11-9e8f-4287-8e92-8029e56f2c7f" providerId="ADAL" clId="{56CD0A4C-66D4-C04A-9977-0A4707239864}" dt="2022-06-28T13:56:04.147" v="1114" actId="20577"/>
        <pc:sldMkLst>
          <pc:docMk/>
          <pc:sldMk cId="2995924093" sldId="3721"/>
        </pc:sldMkLst>
        <pc:spChg chg="mod">
          <ac:chgData name="Carl Reynolds" userId="d251df11-9e8f-4287-8e92-8029e56f2c7f" providerId="ADAL" clId="{56CD0A4C-66D4-C04A-9977-0A4707239864}" dt="2022-06-28T13:56:04.147" v="1114" actId="20577"/>
          <ac:spMkLst>
            <pc:docMk/>
            <pc:sldMk cId="2995924093" sldId="3721"/>
            <ac:spMk id="2" creationId="{F40AE226-E8B2-3145-B021-DA7E7590A773}"/>
          </ac:spMkLst>
        </pc:spChg>
        <pc:spChg chg="mod">
          <ac:chgData name="Carl Reynolds" userId="d251df11-9e8f-4287-8e92-8029e56f2c7f" providerId="ADAL" clId="{56CD0A4C-66D4-C04A-9977-0A4707239864}" dt="2022-06-28T13:50:23.845" v="899" actId="20577"/>
          <ac:spMkLst>
            <pc:docMk/>
            <pc:sldMk cId="2995924093" sldId="3721"/>
            <ac:spMk id="3" creationId="{AFA4F873-2A32-684C-A535-172590D7A21C}"/>
          </ac:spMkLst>
        </pc:spChg>
        <pc:spChg chg="del">
          <ac:chgData name="Carl Reynolds" userId="d251df11-9e8f-4287-8e92-8029e56f2c7f" providerId="ADAL" clId="{56CD0A4C-66D4-C04A-9977-0A4707239864}" dt="2022-06-28T13:48:27.865" v="751" actId="478"/>
          <ac:spMkLst>
            <pc:docMk/>
            <pc:sldMk cId="2995924093" sldId="3721"/>
            <ac:spMk id="102" creationId="{27F13024-B539-494A-B851-484DAC3DA241}"/>
          </ac:spMkLst>
        </pc:spChg>
      </pc:sldChg>
      <pc:sldChg chg="delSp modSp add mod">
        <pc:chgData name="Carl Reynolds" userId="d251df11-9e8f-4287-8e92-8029e56f2c7f" providerId="ADAL" clId="{56CD0A4C-66D4-C04A-9977-0A4707239864}" dt="2022-06-28T13:51:43.529" v="982" actId="20577"/>
        <pc:sldMkLst>
          <pc:docMk/>
          <pc:sldMk cId="1458901949" sldId="3722"/>
        </pc:sldMkLst>
        <pc:spChg chg="mod">
          <ac:chgData name="Carl Reynolds" userId="d251df11-9e8f-4287-8e92-8029e56f2c7f" providerId="ADAL" clId="{56CD0A4C-66D4-C04A-9977-0A4707239864}" dt="2022-06-28T13:51:43.529" v="982" actId="20577"/>
          <ac:spMkLst>
            <pc:docMk/>
            <pc:sldMk cId="1458901949" sldId="3722"/>
            <ac:spMk id="2" creationId="{F40AE226-E8B2-3145-B021-DA7E7590A773}"/>
          </ac:spMkLst>
        </pc:spChg>
        <pc:spChg chg="mod">
          <ac:chgData name="Carl Reynolds" userId="d251df11-9e8f-4287-8e92-8029e56f2c7f" providerId="ADAL" clId="{56CD0A4C-66D4-C04A-9977-0A4707239864}" dt="2022-06-28T13:51:32.044" v="977" actId="20577"/>
          <ac:spMkLst>
            <pc:docMk/>
            <pc:sldMk cId="1458901949" sldId="3722"/>
            <ac:spMk id="3" creationId="{AFA4F873-2A32-684C-A535-172590D7A21C}"/>
          </ac:spMkLst>
        </pc:spChg>
        <pc:spChg chg="del">
          <ac:chgData name="Carl Reynolds" userId="d251df11-9e8f-4287-8e92-8029e56f2c7f" providerId="ADAL" clId="{56CD0A4C-66D4-C04A-9977-0A4707239864}" dt="2022-06-28T13:50:36.855" v="903" actId="478"/>
          <ac:spMkLst>
            <pc:docMk/>
            <pc:sldMk cId="1458901949" sldId="3722"/>
            <ac:spMk id="102" creationId="{27F13024-B539-494A-B851-484DAC3DA241}"/>
          </ac:spMkLst>
        </pc:spChg>
        <pc:picChg chg="mod">
          <ac:chgData name="Carl Reynolds" userId="d251df11-9e8f-4287-8e92-8029e56f2c7f" providerId="ADAL" clId="{56CD0A4C-66D4-C04A-9977-0A4707239864}" dt="2022-06-28T13:51:36.011" v="979" actId="1076"/>
          <ac:picMkLst>
            <pc:docMk/>
            <pc:sldMk cId="1458901949" sldId="3722"/>
            <ac:picMk id="3074" creationId="{ECC833E5-98FB-98F3-AD55-BFEC29656313}"/>
          </ac:picMkLst>
        </pc:picChg>
      </pc:sldChg>
    </pc:docChg>
  </pc:docChgLst>
  <pc:docChgLst>
    <pc:chgData name="Carl Reynolds" userId="d251df11-9e8f-4287-8e92-8029e56f2c7f" providerId="ADAL" clId="{C7C11F85-01F7-F444-AF72-B4652F80ADE6}"/>
    <pc:docChg chg="undo custSel addSld delSld modSld sldOrd modMainMaster modSection">
      <pc:chgData name="Carl Reynolds" userId="d251df11-9e8f-4287-8e92-8029e56f2c7f" providerId="ADAL" clId="{C7C11F85-01F7-F444-AF72-B4652F80ADE6}" dt="2022-06-10T17:53:05.520" v="8420" actId="478"/>
      <pc:docMkLst>
        <pc:docMk/>
      </pc:docMkLst>
      <pc:sldChg chg="modSp mod modTransition">
        <pc:chgData name="Carl Reynolds" userId="d251df11-9e8f-4287-8e92-8029e56f2c7f" providerId="ADAL" clId="{C7C11F85-01F7-F444-AF72-B4652F80ADE6}" dt="2022-05-26T15:22:35.139" v="2650"/>
        <pc:sldMkLst>
          <pc:docMk/>
          <pc:sldMk cId="2004158330" sldId="296"/>
        </pc:sldMkLst>
        <pc:spChg chg="mod">
          <ac:chgData name="Carl Reynolds" userId="d251df11-9e8f-4287-8e92-8029e56f2c7f" providerId="ADAL" clId="{C7C11F85-01F7-F444-AF72-B4652F80ADE6}" dt="2022-05-20T20:41:24.322" v="516" actId="20577"/>
          <ac:spMkLst>
            <pc:docMk/>
            <pc:sldMk cId="2004158330" sldId="296"/>
            <ac:spMk id="2" creationId="{D5EF649A-D9D6-4836-A1AE-9ED844D19EB5}"/>
          </ac:spMkLst>
        </pc:spChg>
      </pc:sldChg>
      <pc:sldChg chg="del">
        <pc:chgData name="Carl Reynolds" userId="d251df11-9e8f-4287-8e92-8029e56f2c7f" providerId="ADAL" clId="{C7C11F85-01F7-F444-AF72-B4652F80ADE6}" dt="2022-05-23T20:19:39.924" v="1459" actId="2696"/>
        <pc:sldMkLst>
          <pc:docMk/>
          <pc:sldMk cId="3733076739" sldId="393"/>
        </pc:sldMkLst>
      </pc:sldChg>
      <pc:sldChg chg="addSp delSp modSp mod modTransition">
        <pc:chgData name="Carl Reynolds" userId="d251df11-9e8f-4287-8e92-8029e56f2c7f" providerId="ADAL" clId="{C7C11F85-01F7-F444-AF72-B4652F80ADE6}" dt="2022-05-26T15:22:35.139" v="2650"/>
        <pc:sldMkLst>
          <pc:docMk/>
          <pc:sldMk cId="3279442781" sldId="3137"/>
        </pc:sldMkLst>
        <pc:spChg chg="del mod">
          <ac:chgData name="Carl Reynolds" userId="d251df11-9e8f-4287-8e92-8029e56f2c7f" providerId="ADAL" clId="{C7C11F85-01F7-F444-AF72-B4652F80ADE6}" dt="2022-05-26T15:15:15.757" v="2317" actId="478"/>
          <ac:spMkLst>
            <pc:docMk/>
            <pc:sldMk cId="3279442781" sldId="3137"/>
            <ac:spMk id="2" creationId="{0D2EA83F-C259-894D-B964-AD4EEDBC7913}"/>
          </ac:spMkLst>
        </pc:spChg>
        <pc:spChg chg="mod">
          <ac:chgData name="Carl Reynolds" userId="d251df11-9e8f-4287-8e92-8029e56f2c7f" providerId="ADAL" clId="{C7C11F85-01F7-F444-AF72-B4652F80ADE6}" dt="2022-05-18T17:35:40.917" v="273" actId="20577"/>
          <ac:spMkLst>
            <pc:docMk/>
            <pc:sldMk cId="3279442781" sldId="3137"/>
            <ac:spMk id="4" creationId="{99EAEB78-1FF3-B943-BE03-11AF863E6084}"/>
          </ac:spMkLst>
        </pc:spChg>
        <pc:spChg chg="mod">
          <ac:chgData name="Carl Reynolds" userId="d251df11-9e8f-4287-8e92-8029e56f2c7f" providerId="ADAL" clId="{C7C11F85-01F7-F444-AF72-B4652F80ADE6}" dt="2022-05-18T17:25:47.907" v="50" actId="207"/>
          <ac:spMkLst>
            <pc:docMk/>
            <pc:sldMk cId="3279442781" sldId="3137"/>
            <ac:spMk id="10" creationId="{CA196C11-4944-F74E-9098-F5AC52E5B61D}"/>
          </ac:spMkLst>
        </pc:spChg>
        <pc:spChg chg="mod">
          <ac:chgData name="Carl Reynolds" userId="d251df11-9e8f-4287-8e92-8029e56f2c7f" providerId="ADAL" clId="{C7C11F85-01F7-F444-AF72-B4652F80ADE6}" dt="2022-05-18T17:26:21.177" v="56" actId="207"/>
          <ac:spMkLst>
            <pc:docMk/>
            <pc:sldMk cId="3279442781" sldId="3137"/>
            <ac:spMk id="17" creationId="{2550EC42-2853-5A4D-A01D-163F2BD64F09}"/>
          </ac:spMkLst>
        </pc:spChg>
        <pc:spChg chg="mod">
          <ac:chgData name="Carl Reynolds" userId="d251df11-9e8f-4287-8e92-8029e56f2c7f" providerId="ADAL" clId="{C7C11F85-01F7-F444-AF72-B4652F80ADE6}" dt="2022-05-18T17:22:54.228" v="2" actId="108"/>
          <ac:spMkLst>
            <pc:docMk/>
            <pc:sldMk cId="3279442781" sldId="3137"/>
            <ac:spMk id="18" creationId="{D7B43BCB-63B2-B24A-8EB5-D2DE2B371B5E}"/>
          </ac:spMkLst>
        </pc:spChg>
        <pc:spChg chg="mod">
          <ac:chgData name="Carl Reynolds" userId="d251df11-9e8f-4287-8e92-8029e56f2c7f" providerId="ADAL" clId="{C7C11F85-01F7-F444-AF72-B4652F80ADE6}" dt="2022-05-18T17:28:23.936" v="61" actId="108"/>
          <ac:spMkLst>
            <pc:docMk/>
            <pc:sldMk cId="3279442781" sldId="3137"/>
            <ac:spMk id="19" creationId="{FD59DFCF-DF37-6948-84E1-5FC3BD58D6FF}"/>
          </ac:spMkLst>
        </pc:spChg>
        <pc:spChg chg="mod">
          <ac:chgData name="Carl Reynolds" userId="d251df11-9e8f-4287-8e92-8029e56f2c7f" providerId="ADAL" clId="{C7C11F85-01F7-F444-AF72-B4652F80ADE6}" dt="2022-05-18T17:27:15.839" v="58" actId="108"/>
          <ac:spMkLst>
            <pc:docMk/>
            <pc:sldMk cId="3279442781" sldId="3137"/>
            <ac:spMk id="25" creationId="{246FB39C-132C-8140-817D-7347A742CCF4}"/>
          </ac:spMkLst>
        </pc:spChg>
        <pc:spChg chg="mod">
          <ac:chgData name="Carl Reynolds" userId="d251df11-9e8f-4287-8e92-8029e56f2c7f" providerId="ADAL" clId="{C7C11F85-01F7-F444-AF72-B4652F80ADE6}" dt="2022-05-18T17:30:34.874" v="64" actId="108"/>
          <ac:spMkLst>
            <pc:docMk/>
            <pc:sldMk cId="3279442781" sldId="3137"/>
            <ac:spMk id="28" creationId="{4C0B7A2F-1F1D-A442-82BD-6C6C1DC42023}"/>
          </ac:spMkLst>
        </pc:spChg>
        <pc:spChg chg="mod">
          <ac:chgData name="Carl Reynolds" userId="d251df11-9e8f-4287-8e92-8029e56f2c7f" providerId="ADAL" clId="{C7C11F85-01F7-F444-AF72-B4652F80ADE6}" dt="2022-05-18T17:28:37.769" v="62" actId="108"/>
          <ac:spMkLst>
            <pc:docMk/>
            <pc:sldMk cId="3279442781" sldId="3137"/>
            <ac:spMk id="29" creationId="{FD48FA93-1DAB-0743-B29C-ECADFDECDD92}"/>
          </ac:spMkLst>
        </pc:spChg>
        <pc:spChg chg="mod">
          <ac:chgData name="Carl Reynolds" userId="d251df11-9e8f-4287-8e92-8029e56f2c7f" providerId="ADAL" clId="{C7C11F85-01F7-F444-AF72-B4652F80ADE6}" dt="2022-05-18T17:27:52.591" v="59" actId="108"/>
          <ac:spMkLst>
            <pc:docMk/>
            <pc:sldMk cId="3279442781" sldId="3137"/>
            <ac:spMk id="33" creationId="{60D880FC-C1CB-F041-8950-578B5894DB41}"/>
          </ac:spMkLst>
        </pc:spChg>
        <pc:spChg chg="mod">
          <ac:chgData name="Carl Reynolds" userId="d251df11-9e8f-4287-8e92-8029e56f2c7f" providerId="ADAL" clId="{C7C11F85-01F7-F444-AF72-B4652F80ADE6}" dt="2022-05-18T17:26:50.679" v="57" actId="108"/>
          <ac:spMkLst>
            <pc:docMk/>
            <pc:sldMk cId="3279442781" sldId="3137"/>
            <ac:spMk id="37" creationId="{997A2F11-A1BE-564C-8789-4D69AFFB866B}"/>
          </ac:spMkLst>
        </pc:spChg>
        <pc:spChg chg="mod">
          <ac:chgData name="Carl Reynolds" userId="d251df11-9e8f-4287-8e92-8029e56f2c7f" providerId="ADAL" clId="{C7C11F85-01F7-F444-AF72-B4652F80ADE6}" dt="2022-05-18T17:27:56.583" v="60" actId="108"/>
          <ac:spMkLst>
            <pc:docMk/>
            <pc:sldMk cId="3279442781" sldId="3137"/>
            <ac:spMk id="38" creationId="{45898F73-4B9C-294F-84E6-984CDEA6933F}"/>
          </ac:spMkLst>
        </pc:spChg>
        <pc:spChg chg="mod">
          <ac:chgData name="Carl Reynolds" userId="d251df11-9e8f-4287-8e92-8029e56f2c7f" providerId="ADAL" clId="{C7C11F85-01F7-F444-AF72-B4652F80ADE6}" dt="2022-05-18T17:30:46.523" v="65" actId="108"/>
          <ac:spMkLst>
            <pc:docMk/>
            <pc:sldMk cId="3279442781" sldId="3137"/>
            <ac:spMk id="45" creationId="{3A147F50-AA60-774F-82A9-AD16C4E10ED3}"/>
          </ac:spMkLst>
        </pc:spChg>
        <pc:spChg chg="mod">
          <ac:chgData name="Carl Reynolds" userId="d251df11-9e8f-4287-8e92-8029e56f2c7f" providerId="ADAL" clId="{C7C11F85-01F7-F444-AF72-B4652F80ADE6}" dt="2022-05-18T17:30:31.256" v="63" actId="108"/>
          <ac:spMkLst>
            <pc:docMk/>
            <pc:sldMk cId="3279442781" sldId="3137"/>
            <ac:spMk id="49" creationId="{C7327FE1-C183-1342-B0D2-5FA239B1BC2D}"/>
          </ac:spMkLst>
        </pc:spChg>
        <pc:spChg chg="mod">
          <ac:chgData name="Carl Reynolds" userId="d251df11-9e8f-4287-8e92-8029e56f2c7f" providerId="ADAL" clId="{C7C11F85-01F7-F444-AF72-B4652F80ADE6}" dt="2022-05-18T17:31:14.832" v="67" actId="108"/>
          <ac:spMkLst>
            <pc:docMk/>
            <pc:sldMk cId="3279442781" sldId="3137"/>
            <ac:spMk id="51" creationId="{FAE0A395-D76A-7348-BEDB-70C91908D3F0}"/>
          </ac:spMkLst>
        </pc:spChg>
        <pc:spChg chg="mod">
          <ac:chgData name="Carl Reynolds" userId="d251df11-9e8f-4287-8e92-8029e56f2c7f" providerId="ADAL" clId="{C7C11F85-01F7-F444-AF72-B4652F80ADE6}" dt="2022-05-18T17:31:09.071" v="66" actId="108"/>
          <ac:spMkLst>
            <pc:docMk/>
            <pc:sldMk cId="3279442781" sldId="3137"/>
            <ac:spMk id="98" creationId="{99AA2A97-F3E3-7E4E-AE31-BF1DAB476A7F}"/>
          </ac:spMkLst>
        </pc:spChg>
        <pc:spChg chg="mod">
          <ac:chgData name="Carl Reynolds" userId="d251df11-9e8f-4287-8e92-8029e56f2c7f" providerId="ADAL" clId="{C7C11F85-01F7-F444-AF72-B4652F80ADE6}" dt="2022-05-18T17:26:08.172" v="54" actId="207"/>
          <ac:spMkLst>
            <pc:docMk/>
            <pc:sldMk cId="3279442781" sldId="3137"/>
            <ac:spMk id="101" creationId="{08D43615-94D1-AE47-A288-6DBE7DC9AC87}"/>
          </ac:spMkLst>
        </pc:spChg>
        <pc:spChg chg="mod">
          <ac:chgData name="Carl Reynolds" userId="d251df11-9e8f-4287-8e92-8029e56f2c7f" providerId="ADAL" clId="{C7C11F85-01F7-F444-AF72-B4652F80ADE6}" dt="2022-05-18T17:26:01.269" v="52" actId="207"/>
          <ac:spMkLst>
            <pc:docMk/>
            <pc:sldMk cId="3279442781" sldId="3137"/>
            <ac:spMk id="102" creationId="{4DCBB0C9-E8DE-4E47-A9CF-EB70A5D70AD2}"/>
          </ac:spMkLst>
        </pc:spChg>
        <pc:spChg chg="mod">
          <ac:chgData name="Carl Reynolds" userId="d251df11-9e8f-4287-8e92-8029e56f2c7f" providerId="ADAL" clId="{C7C11F85-01F7-F444-AF72-B4652F80ADE6}" dt="2022-05-26T15:17:48.427" v="2499" actId="20577"/>
          <ac:spMkLst>
            <pc:docMk/>
            <pc:sldMk cId="3279442781" sldId="3137"/>
            <ac:spMk id="103" creationId="{E332A59F-D767-DB42-A806-93B411DDA274}"/>
          </ac:spMkLst>
        </pc:spChg>
        <pc:spChg chg="mod">
          <ac:chgData name="Carl Reynolds" userId="d251df11-9e8f-4287-8e92-8029e56f2c7f" providerId="ADAL" clId="{C7C11F85-01F7-F444-AF72-B4652F80ADE6}" dt="2022-05-18T17:23:21.191" v="39" actId="1035"/>
          <ac:spMkLst>
            <pc:docMk/>
            <pc:sldMk cId="3279442781" sldId="3137"/>
            <ac:spMk id="104" creationId="{7A4EBD5C-B394-1746-8852-1AD00785ECEF}"/>
          </ac:spMkLst>
        </pc:spChg>
        <pc:spChg chg="mod">
          <ac:chgData name="Carl Reynolds" userId="d251df11-9e8f-4287-8e92-8029e56f2c7f" providerId="ADAL" clId="{C7C11F85-01F7-F444-AF72-B4652F80ADE6}" dt="2022-05-26T15:16:43.336" v="2442" actId="1036"/>
          <ac:spMkLst>
            <pc:docMk/>
            <pc:sldMk cId="3279442781" sldId="3137"/>
            <ac:spMk id="105" creationId="{DE5EB86E-64CA-344A-B163-BC92CE9DD58B}"/>
          </ac:spMkLst>
        </pc:spChg>
        <pc:spChg chg="del mod">
          <ac:chgData name="Carl Reynolds" userId="d251df11-9e8f-4287-8e92-8029e56f2c7f" providerId="ADAL" clId="{C7C11F85-01F7-F444-AF72-B4652F80ADE6}" dt="2022-05-18T17:22:44.421" v="1" actId="478"/>
          <ac:spMkLst>
            <pc:docMk/>
            <pc:sldMk cId="3279442781" sldId="3137"/>
            <ac:spMk id="106" creationId="{7D06C600-8879-8D4B-A285-DE1B192EA1B7}"/>
          </ac:spMkLst>
        </pc:spChg>
        <pc:spChg chg="add mod">
          <ac:chgData name="Carl Reynolds" userId="d251df11-9e8f-4287-8e92-8029e56f2c7f" providerId="ADAL" clId="{C7C11F85-01F7-F444-AF72-B4652F80ADE6}" dt="2022-05-18T17:32:56.527" v="164" actId="207"/>
          <ac:spMkLst>
            <pc:docMk/>
            <pc:sldMk cId="3279442781" sldId="3137"/>
            <ac:spMk id="107" creationId="{FB3B1138-C1E3-B4E9-0658-295831733370}"/>
          </ac:spMkLst>
        </pc:spChg>
        <pc:spChg chg="add mod">
          <ac:chgData name="Carl Reynolds" userId="d251df11-9e8f-4287-8e92-8029e56f2c7f" providerId="ADAL" clId="{C7C11F85-01F7-F444-AF72-B4652F80ADE6}" dt="2022-05-18T17:34:22.480" v="198" actId="120"/>
          <ac:spMkLst>
            <pc:docMk/>
            <pc:sldMk cId="3279442781" sldId="3137"/>
            <ac:spMk id="108" creationId="{A3A5434A-0129-C52E-9FF2-FF630C1F7D58}"/>
          </ac:spMkLst>
        </pc:spChg>
        <pc:spChg chg="add del mod">
          <ac:chgData name="Carl Reynolds" userId="d251df11-9e8f-4287-8e92-8029e56f2c7f" providerId="ADAL" clId="{C7C11F85-01F7-F444-AF72-B4652F80ADE6}" dt="2022-05-26T15:15:19.873" v="2318" actId="478"/>
          <ac:spMkLst>
            <pc:docMk/>
            <pc:sldMk cId="3279442781" sldId="3137"/>
            <ac:spMk id="109" creationId="{5BA95F89-9F5F-D40A-96E8-FD7E37DB73E5}"/>
          </ac:spMkLst>
        </pc:spChg>
        <pc:spChg chg="add mod">
          <ac:chgData name="Carl Reynolds" userId="d251df11-9e8f-4287-8e92-8029e56f2c7f" providerId="ADAL" clId="{C7C11F85-01F7-F444-AF72-B4652F80ADE6}" dt="2022-05-26T15:16:55.443" v="2455" actId="20577"/>
          <ac:spMkLst>
            <pc:docMk/>
            <pc:sldMk cId="3279442781" sldId="3137"/>
            <ac:spMk id="110" creationId="{E5216195-4B2C-ABE8-76AE-7AF15FD13AF1}"/>
          </ac:spMkLst>
        </pc:spChg>
      </pc:sldChg>
      <pc:sldChg chg="modSp add del mod ord">
        <pc:chgData name="Carl Reynolds" userId="d251df11-9e8f-4287-8e92-8029e56f2c7f" providerId="ADAL" clId="{C7C11F85-01F7-F444-AF72-B4652F80ADE6}" dt="2022-05-23T20:31:23.634" v="1505" actId="2696"/>
        <pc:sldMkLst>
          <pc:docMk/>
          <pc:sldMk cId="3449129142" sldId="3147"/>
        </pc:sldMkLst>
        <pc:spChg chg="mod">
          <ac:chgData name="Carl Reynolds" userId="d251df11-9e8f-4287-8e92-8029e56f2c7f" providerId="ADAL" clId="{C7C11F85-01F7-F444-AF72-B4652F80ADE6}" dt="2022-05-23T20:23:58.678" v="1502" actId="20577"/>
          <ac:spMkLst>
            <pc:docMk/>
            <pc:sldMk cId="3449129142" sldId="3147"/>
            <ac:spMk id="2" creationId="{138420AD-AC35-E544-83CE-D585408F0A07}"/>
          </ac:spMkLst>
        </pc:spChg>
      </pc:sldChg>
      <pc:sldChg chg="del modTransition">
        <pc:chgData name="Carl Reynolds" userId="d251df11-9e8f-4287-8e92-8029e56f2c7f" providerId="ADAL" clId="{C7C11F85-01F7-F444-AF72-B4652F80ADE6}" dt="2022-05-31T14:57:31.145" v="4461" actId="2696"/>
        <pc:sldMkLst>
          <pc:docMk/>
          <pc:sldMk cId="3902959010" sldId="3148"/>
        </pc:sldMkLst>
      </pc:sldChg>
      <pc:sldChg chg="addSp delSp modSp add mod modTransition">
        <pc:chgData name="Carl Reynolds" userId="d251df11-9e8f-4287-8e92-8029e56f2c7f" providerId="ADAL" clId="{C7C11F85-01F7-F444-AF72-B4652F80ADE6}" dt="2022-06-07T14:26:26.081" v="6682" actId="208"/>
        <pc:sldMkLst>
          <pc:docMk/>
          <pc:sldMk cId="4287313389" sldId="3152"/>
        </pc:sldMkLst>
        <pc:spChg chg="mod">
          <ac:chgData name="Carl Reynolds" userId="d251df11-9e8f-4287-8e92-8029e56f2c7f" providerId="ADAL" clId="{C7C11F85-01F7-F444-AF72-B4652F80ADE6}" dt="2022-06-06T21:49:32.555" v="6407" actId="1037"/>
          <ac:spMkLst>
            <pc:docMk/>
            <pc:sldMk cId="4287313389" sldId="3152"/>
            <ac:spMk id="2" creationId="{7AA9D023-300A-5346-B99E-D3481E2D7F82}"/>
          </ac:spMkLst>
        </pc:spChg>
        <pc:spChg chg="add mod">
          <ac:chgData name="Carl Reynolds" userId="d251df11-9e8f-4287-8e92-8029e56f2c7f" providerId="ADAL" clId="{C7C11F85-01F7-F444-AF72-B4652F80ADE6}" dt="2022-05-26T17:27:06.784" v="3576" actId="207"/>
          <ac:spMkLst>
            <pc:docMk/>
            <pc:sldMk cId="4287313389" sldId="3152"/>
            <ac:spMk id="3" creationId="{B3A2B83B-D8A2-4342-A5C0-94BB8058A414}"/>
          </ac:spMkLst>
        </pc:spChg>
        <pc:spChg chg="mod">
          <ac:chgData name="Carl Reynolds" userId="d251df11-9e8f-4287-8e92-8029e56f2c7f" providerId="ADAL" clId="{C7C11F85-01F7-F444-AF72-B4652F80ADE6}" dt="2022-05-26T17:25:52.670" v="3574" actId="20577"/>
          <ac:spMkLst>
            <pc:docMk/>
            <pc:sldMk cId="4287313389" sldId="3152"/>
            <ac:spMk id="5" creationId="{8A82A7FB-8C17-4F44-834E-C2EA542B749B}"/>
          </ac:spMkLst>
        </pc:spChg>
        <pc:spChg chg="add del mod">
          <ac:chgData name="Carl Reynolds" userId="d251df11-9e8f-4287-8e92-8029e56f2c7f" providerId="ADAL" clId="{C7C11F85-01F7-F444-AF72-B4652F80ADE6}" dt="2022-05-26T17:22:45.098" v="3472" actId="478"/>
          <ac:spMkLst>
            <pc:docMk/>
            <pc:sldMk cId="4287313389" sldId="3152"/>
            <ac:spMk id="6" creationId="{C2AA27AA-1CB9-BF82-8720-E2CABA468F84}"/>
          </ac:spMkLst>
        </pc:spChg>
        <pc:spChg chg="add del mod">
          <ac:chgData name="Carl Reynolds" userId="d251df11-9e8f-4287-8e92-8029e56f2c7f" providerId="ADAL" clId="{C7C11F85-01F7-F444-AF72-B4652F80ADE6}" dt="2022-05-26T17:23:25.735" v="3476" actId="478"/>
          <ac:spMkLst>
            <pc:docMk/>
            <pc:sldMk cId="4287313389" sldId="3152"/>
            <ac:spMk id="7" creationId="{FB21EE8E-35B4-0989-E926-BA52FB8D441D}"/>
          </ac:spMkLst>
        </pc:spChg>
        <pc:spChg chg="mod">
          <ac:chgData name="Carl Reynolds" userId="d251df11-9e8f-4287-8e92-8029e56f2c7f" providerId="ADAL" clId="{C7C11F85-01F7-F444-AF72-B4652F80ADE6}" dt="2022-06-07T14:25:59.085" v="6679" actId="20577"/>
          <ac:spMkLst>
            <pc:docMk/>
            <pc:sldMk cId="4287313389" sldId="3152"/>
            <ac:spMk id="9" creationId="{7E92FA2E-C012-7DFF-3F44-1A5F86DAA924}"/>
          </ac:spMkLst>
        </pc:spChg>
        <pc:spChg chg="add mod">
          <ac:chgData name="Carl Reynolds" userId="d251df11-9e8f-4287-8e92-8029e56f2c7f" providerId="ADAL" clId="{C7C11F85-01F7-F444-AF72-B4652F80ADE6}" dt="2022-05-26T17:22:16.595" v="3467" actId="207"/>
          <ac:spMkLst>
            <pc:docMk/>
            <pc:sldMk cId="4287313389" sldId="3152"/>
            <ac:spMk id="10" creationId="{3465C630-E090-FDB2-9021-E65A6E989746}"/>
          </ac:spMkLst>
        </pc:spChg>
        <pc:spChg chg="add mod">
          <ac:chgData name="Carl Reynolds" userId="d251df11-9e8f-4287-8e92-8029e56f2c7f" providerId="ADAL" clId="{C7C11F85-01F7-F444-AF72-B4652F80ADE6}" dt="2022-05-26T17:25:07.059" v="3532" actId="1036"/>
          <ac:spMkLst>
            <pc:docMk/>
            <pc:sldMk cId="4287313389" sldId="3152"/>
            <ac:spMk id="11" creationId="{70D908A1-7A9B-CAF0-CAE7-375F55AA10FD}"/>
          </ac:spMkLst>
        </pc:spChg>
        <pc:spChg chg="add del mod">
          <ac:chgData name="Carl Reynolds" userId="d251df11-9e8f-4287-8e92-8029e56f2c7f" providerId="ADAL" clId="{C7C11F85-01F7-F444-AF72-B4652F80ADE6}" dt="2022-05-26T17:23:28.909" v="3478"/>
          <ac:spMkLst>
            <pc:docMk/>
            <pc:sldMk cId="4287313389" sldId="3152"/>
            <ac:spMk id="12" creationId="{4E72F9A3-B972-3045-0F61-1C107646E720}"/>
          </ac:spMkLst>
        </pc:spChg>
        <pc:spChg chg="add mod">
          <ac:chgData name="Carl Reynolds" userId="d251df11-9e8f-4287-8e92-8029e56f2c7f" providerId="ADAL" clId="{C7C11F85-01F7-F444-AF72-B4652F80ADE6}" dt="2022-05-26T17:27:15.341" v="3578" actId="20577"/>
          <ac:spMkLst>
            <pc:docMk/>
            <pc:sldMk cId="4287313389" sldId="3152"/>
            <ac:spMk id="13" creationId="{BE78ECF7-9310-58EC-583F-0E0432AA4B5F}"/>
          </ac:spMkLst>
        </pc:spChg>
        <pc:spChg chg="mod">
          <ac:chgData name="Carl Reynolds" userId="d251df11-9e8f-4287-8e92-8029e56f2c7f" providerId="ADAL" clId="{C7C11F85-01F7-F444-AF72-B4652F80ADE6}" dt="2022-06-07T14:26:26.081" v="6682" actId="208"/>
          <ac:spMkLst>
            <pc:docMk/>
            <pc:sldMk cId="4287313389" sldId="3152"/>
            <ac:spMk id="14" creationId="{81CAAF87-0978-6941-AF55-A8930F81676F}"/>
          </ac:spMkLst>
        </pc:spChg>
        <pc:graphicFrameChg chg="del modGraphic">
          <ac:chgData name="Carl Reynolds" userId="d251df11-9e8f-4287-8e92-8029e56f2c7f" providerId="ADAL" clId="{C7C11F85-01F7-F444-AF72-B4652F80ADE6}" dt="2022-05-26T17:21:12.777" v="3459" actId="478"/>
          <ac:graphicFrameMkLst>
            <pc:docMk/>
            <pc:sldMk cId="4287313389" sldId="3152"/>
            <ac:graphicFrameMk id="15" creationId="{9BECFC70-1396-024B-A38D-29DEA201A960}"/>
          </ac:graphicFrameMkLst>
        </pc:graphicFrameChg>
        <pc:picChg chg="mod">
          <ac:chgData name="Carl Reynolds" userId="d251df11-9e8f-4287-8e92-8029e56f2c7f" providerId="ADAL" clId="{C7C11F85-01F7-F444-AF72-B4652F80ADE6}" dt="2022-06-06T21:49:21.014" v="6388" actId="1035"/>
          <ac:picMkLst>
            <pc:docMk/>
            <pc:sldMk cId="4287313389" sldId="3152"/>
            <ac:picMk id="4" creationId="{1E6C869C-9D73-42FE-A129-7E7BE8750E38}"/>
          </ac:picMkLst>
        </pc:picChg>
        <pc:picChg chg="del">
          <ac:chgData name="Carl Reynolds" userId="d251df11-9e8f-4287-8e92-8029e56f2c7f" providerId="ADAL" clId="{C7C11F85-01F7-F444-AF72-B4652F80ADE6}" dt="2022-05-26T15:01:54.991" v="2226" actId="478"/>
          <ac:picMkLst>
            <pc:docMk/>
            <pc:sldMk cId="4287313389" sldId="3152"/>
            <ac:picMk id="8" creationId="{CC662768-E12A-D2B9-A5EE-FC23368F5966}"/>
          </ac:picMkLst>
        </pc:picChg>
      </pc:sldChg>
      <pc:sldChg chg="del ord modTransition">
        <pc:chgData name="Carl Reynolds" userId="d251df11-9e8f-4287-8e92-8029e56f2c7f" providerId="ADAL" clId="{C7C11F85-01F7-F444-AF72-B4652F80ADE6}" dt="2022-05-26T17:54:39.339" v="4377" actId="2696"/>
        <pc:sldMkLst>
          <pc:docMk/>
          <pc:sldMk cId="4221967034" sldId="3156"/>
        </pc:sldMkLst>
      </pc:sldChg>
      <pc:sldChg chg="addSp delSp modSp mod ord modTransition setBg modCm">
        <pc:chgData name="Carl Reynolds" userId="d251df11-9e8f-4287-8e92-8029e56f2c7f" providerId="ADAL" clId="{C7C11F85-01F7-F444-AF72-B4652F80ADE6}" dt="2022-06-10T17:52:14.602" v="8417" actId="20577"/>
        <pc:sldMkLst>
          <pc:docMk/>
          <pc:sldMk cId="101324090" sldId="3157"/>
        </pc:sldMkLst>
        <pc:spChg chg="mod ord">
          <ac:chgData name="Carl Reynolds" userId="d251df11-9e8f-4287-8e92-8029e56f2c7f" providerId="ADAL" clId="{C7C11F85-01F7-F444-AF72-B4652F80ADE6}" dt="2022-06-10T12:55:56.517" v="7674" actId="27636"/>
          <ac:spMkLst>
            <pc:docMk/>
            <pc:sldMk cId="101324090" sldId="3157"/>
            <ac:spMk id="2" creationId="{5BEF5C89-AD1E-434F-91A5-80F23F934195}"/>
          </ac:spMkLst>
        </pc:spChg>
        <pc:spChg chg="del mod">
          <ac:chgData name="Carl Reynolds" userId="d251df11-9e8f-4287-8e92-8029e56f2c7f" providerId="ADAL" clId="{C7C11F85-01F7-F444-AF72-B4652F80ADE6}" dt="2022-05-26T17:09:33.614" v="3267" actId="478"/>
          <ac:spMkLst>
            <pc:docMk/>
            <pc:sldMk cId="101324090" sldId="3157"/>
            <ac:spMk id="3" creationId="{11921564-BADC-6946-9781-C44218EF38FD}"/>
          </ac:spMkLst>
        </pc:spChg>
        <pc:spChg chg="mod ord">
          <ac:chgData name="Carl Reynolds" userId="d251df11-9e8f-4287-8e92-8029e56f2c7f" providerId="ADAL" clId="{C7C11F85-01F7-F444-AF72-B4652F80ADE6}" dt="2022-06-10T17:52:14.602" v="8417" actId="20577"/>
          <ac:spMkLst>
            <pc:docMk/>
            <pc:sldMk cId="101324090" sldId="3157"/>
            <ac:spMk id="5" creationId="{E0E161C5-2FCB-6A40-A829-33DCB65FD8D8}"/>
          </ac:spMkLst>
        </pc:spChg>
        <pc:spChg chg="add mod">
          <ac:chgData name="Carl Reynolds" userId="d251df11-9e8f-4287-8e92-8029e56f2c7f" providerId="ADAL" clId="{C7C11F85-01F7-F444-AF72-B4652F80ADE6}" dt="2022-05-26T17:55:25.607" v="4389" actId="20577"/>
          <ac:spMkLst>
            <pc:docMk/>
            <pc:sldMk cId="101324090" sldId="3157"/>
            <ac:spMk id="8" creationId="{583EA798-8E93-4ED8-CECD-4E729C5A966A}"/>
          </ac:spMkLst>
        </pc:spChg>
        <pc:spChg chg="add">
          <ac:chgData name="Carl Reynolds" userId="d251df11-9e8f-4287-8e92-8029e56f2c7f" providerId="ADAL" clId="{C7C11F85-01F7-F444-AF72-B4652F80ADE6}" dt="2022-05-26T17:03:27.515" v="2923" actId="26606"/>
          <ac:spMkLst>
            <pc:docMk/>
            <pc:sldMk cId="101324090" sldId="3157"/>
            <ac:spMk id="11" creationId="{9427AF5F-9A0E-42B7-A252-FD64C9885F9C}"/>
          </ac:spMkLst>
        </pc:spChg>
        <pc:picChg chg="add mod">
          <ac:chgData name="Carl Reynolds" userId="d251df11-9e8f-4287-8e92-8029e56f2c7f" providerId="ADAL" clId="{C7C11F85-01F7-F444-AF72-B4652F80ADE6}" dt="2022-06-10T12:55:59.394" v="7675" actId="1076"/>
          <ac:picMkLst>
            <pc:docMk/>
            <pc:sldMk cId="101324090" sldId="3157"/>
            <ac:picMk id="4" creationId="{B8A8C559-17E7-ED37-C1D7-3D9BC1A2B14D}"/>
          </ac:picMkLst>
        </pc:picChg>
        <pc:picChg chg="add del mod">
          <ac:chgData name="Carl Reynolds" userId="d251df11-9e8f-4287-8e92-8029e56f2c7f" providerId="ADAL" clId="{C7C11F85-01F7-F444-AF72-B4652F80ADE6}" dt="2022-06-10T12:53:45.986" v="7663" actId="478"/>
          <ac:picMkLst>
            <pc:docMk/>
            <pc:sldMk cId="101324090" sldId="3157"/>
            <ac:picMk id="6" creationId="{A80D1F9C-F923-A682-5767-46EC1F6BFDA7}"/>
          </ac:picMkLst>
        </pc:picChg>
      </pc:sldChg>
      <pc:sldChg chg="addSp delSp modSp mod ord modTransition">
        <pc:chgData name="Carl Reynolds" userId="d251df11-9e8f-4287-8e92-8029e56f2c7f" providerId="ADAL" clId="{C7C11F85-01F7-F444-AF72-B4652F80ADE6}" dt="2022-06-07T14:28:49.394" v="6782" actId="255"/>
        <pc:sldMkLst>
          <pc:docMk/>
          <pc:sldMk cId="1010559665" sldId="3162"/>
        </pc:sldMkLst>
        <pc:spChg chg="mod">
          <ac:chgData name="Carl Reynolds" userId="d251df11-9e8f-4287-8e92-8029e56f2c7f" providerId="ADAL" clId="{C7C11F85-01F7-F444-AF72-B4652F80ADE6}" dt="2022-06-03T14:22:23.402" v="5273" actId="20577"/>
          <ac:spMkLst>
            <pc:docMk/>
            <pc:sldMk cId="1010559665" sldId="3162"/>
            <ac:spMk id="2" creationId="{609A8D3D-506E-2D4B-A772-38E430ED8A81}"/>
          </ac:spMkLst>
        </pc:spChg>
        <pc:spChg chg="mod">
          <ac:chgData name="Carl Reynolds" userId="d251df11-9e8f-4287-8e92-8029e56f2c7f" providerId="ADAL" clId="{C7C11F85-01F7-F444-AF72-B4652F80ADE6}" dt="2022-06-01T17:58:42.815" v="4982" actId="27636"/>
          <ac:spMkLst>
            <pc:docMk/>
            <pc:sldMk cId="1010559665" sldId="3162"/>
            <ac:spMk id="3" creationId="{99FC5E41-3199-3040-80CC-37F8AB4C917E}"/>
          </ac:spMkLst>
        </pc:spChg>
        <pc:spChg chg="mod">
          <ac:chgData name="Carl Reynolds" userId="d251df11-9e8f-4287-8e92-8029e56f2c7f" providerId="ADAL" clId="{C7C11F85-01F7-F444-AF72-B4652F80ADE6}" dt="2022-06-07T14:28:49.394" v="6782" actId="255"/>
          <ac:spMkLst>
            <pc:docMk/>
            <pc:sldMk cId="1010559665" sldId="3162"/>
            <ac:spMk id="4" creationId="{0763527F-E0D6-7542-A648-242A31C0DC78}"/>
          </ac:spMkLst>
        </pc:spChg>
        <pc:picChg chg="add del mod">
          <ac:chgData name="Carl Reynolds" userId="d251df11-9e8f-4287-8e92-8029e56f2c7f" providerId="ADAL" clId="{C7C11F85-01F7-F444-AF72-B4652F80ADE6}" dt="2022-06-03T14:21:03.860" v="5234" actId="478"/>
          <ac:picMkLst>
            <pc:docMk/>
            <pc:sldMk cId="1010559665" sldId="3162"/>
            <ac:picMk id="5" creationId="{13C72516-413D-8B28-69DF-3B9C790C44E0}"/>
          </ac:picMkLst>
        </pc:picChg>
        <pc:picChg chg="add mod">
          <ac:chgData name="Carl Reynolds" userId="d251df11-9e8f-4287-8e92-8029e56f2c7f" providerId="ADAL" clId="{C7C11F85-01F7-F444-AF72-B4652F80ADE6}" dt="2022-06-03T14:22:10.023" v="5264" actId="1076"/>
          <ac:picMkLst>
            <pc:docMk/>
            <pc:sldMk cId="1010559665" sldId="3162"/>
            <ac:picMk id="4098" creationId="{72B3C11E-CB74-D782-014E-210512A34045}"/>
          </ac:picMkLst>
        </pc:picChg>
      </pc:sldChg>
      <pc:sldChg chg="delSp modSp mod ord modTransition">
        <pc:chgData name="Carl Reynolds" userId="d251df11-9e8f-4287-8e92-8029e56f2c7f" providerId="ADAL" clId="{C7C11F85-01F7-F444-AF72-B4652F80ADE6}" dt="2022-06-08T17:21:20.503" v="7661" actId="20577"/>
        <pc:sldMkLst>
          <pc:docMk/>
          <pc:sldMk cId="3088029476" sldId="3167"/>
        </pc:sldMkLst>
        <pc:spChg chg="mod">
          <ac:chgData name="Carl Reynolds" userId="d251df11-9e8f-4287-8e92-8029e56f2c7f" providerId="ADAL" clId="{C7C11F85-01F7-F444-AF72-B4652F80ADE6}" dt="2022-06-08T17:21:20.503" v="7661" actId="20577"/>
          <ac:spMkLst>
            <pc:docMk/>
            <pc:sldMk cId="3088029476" sldId="3167"/>
            <ac:spMk id="2" creationId="{D3815706-6B89-3944-9EDD-D06B24F55D00}"/>
          </ac:spMkLst>
        </pc:spChg>
        <pc:spChg chg="mod">
          <ac:chgData name="Carl Reynolds" userId="d251df11-9e8f-4287-8e92-8029e56f2c7f" providerId="ADAL" clId="{C7C11F85-01F7-F444-AF72-B4652F80ADE6}" dt="2022-05-26T14:57:15.266" v="2135" actId="20577"/>
          <ac:spMkLst>
            <pc:docMk/>
            <pc:sldMk cId="3088029476" sldId="3167"/>
            <ac:spMk id="3" creationId="{33AF3739-000E-0741-94F0-FB9A48A1068A}"/>
          </ac:spMkLst>
        </pc:spChg>
        <pc:spChg chg="del">
          <ac:chgData name="Carl Reynolds" userId="d251df11-9e8f-4287-8e92-8029e56f2c7f" providerId="ADAL" clId="{C7C11F85-01F7-F444-AF72-B4652F80ADE6}" dt="2022-05-31T14:52:27.593" v="4399" actId="478"/>
          <ac:spMkLst>
            <pc:docMk/>
            <pc:sldMk cId="3088029476" sldId="3167"/>
            <ac:spMk id="10" creationId="{B745D4FF-FF64-A442-B913-CFF1A3335EB2}"/>
          </ac:spMkLst>
        </pc:spChg>
        <pc:spChg chg="del">
          <ac:chgData name="Carl Reynolds" userId="d251df11-9e8f-4287-8e92-8029e56f2c7f" providerId="ADAL" clId="{C7C11F85-01F7-F444-AF72-B4652F80ADE6}" dt="2022-05-31T14:52:01.042" v="4395" actId="478"/>
          <ac:spMkLst>
            <pc:docMk/>
            <pc:sldMk cId="3088029476" sldId="3167"/>
            <ac:spMk id="202" creationId="{3482261E-FF4C-5A44-92CF-5BC76F4EBEE5}"/>
          </ac:spMkLst>
        </pc:spChg>
        <pc:graphicFrameChg chg="mod modGraphic">
          <ac:chgData name="Carl Reynolds" userId="d251df11-9e8f-4287-8e92-8029e56f2c7f" providerId="ADAL" clId="{C7C11F85-01F7-F444-AF72-B4652F80ADE6}" dt="2022-06-08T15:57:04.970" v="7614" actId="20577"/>
          <ac:graphicFrameMkLst>
            <pc:docMk/>
            <pc:sldMk cId="3088029476" sldId="3167"/>
            <ac:graphicFrameMk id="6" creationId="{1032CC86-F684-D64C-B17F-9C8CB3B08C16}"/>
          </ac:graphicFrameMkLst>
        </pc:graphicFrameChg>
      </pc:sldChg>
      <pc:sldChg chg="addSp delSp modSp add del mod modTransition">
        <pc:chgData name="Carl Reynolds" userId="d251df11-9e8f-4287-8e92-8029e56f2c7f" providerId="ADAL" clId="{C7C11F85-01F7-F444-AF72-B4652F80ADE6}" dt="2022-06-10T14:17:59.161" v="8137" actId="27636"/>
        <pc:sldMkLst>
          <pc:docMk/>
          <pc:sldMk cId="134540175" sldId="3188"/>
        </pc:sldMkLst>
        <pc:spChg chg="mod">
          <ac:chgData name="Carl Reynolds" userId="d251df11-9e8f-4287-8e92-8029e56f2c7f" providerId="ADAL" clId="{C7C11F85-01F7-F444-AF72-B4652F80ADE6}" dt="2022-06-07T14:36:18.065" v="7044" actId="20577"/>
          <ac:spMkLst>
            <pc:docMk/>
            <pc:sldMk cId="134540175" sldId="3188"/>
            <ac:spMk id="3" creationId="{7E28692C-EB46-B242-9A53-890EC5D64E66}"/>
          </ac:spMkLst>
        </pc:spChg>
        <pc:spChg chg="del">
          <ac:chgData name="Carl Reynolds" userId="d251df11-9e8f-4287-8e92-8029e56f2c7f" providerId="ADAL" clId="{C7C11F85-01F7-F444-AF72-B4652F80ADE6}" dt="2022-06-03T14:54:18.367" v="5369" actId="478"/>
          <ac:spMkLst>
            <pc:docMk/>
            <pc:sldMk cId="134540175" sldId="3188"/>
            <ac:spMk id="8" creationId="{BD589C4F-EAD0-5B49-8AFF-D5557E1DF10A}"/>
          </ac:spMkLst>
        </pc:spChg>
        <pc:spChg chg="add mod">
          <ac:chgData name="Carl Reynolds" userId="d251df11-9e8f-4287-8e92-8029e56f2c7f" providerId="ADAL" clId="{C7C11F85-01F7-F444-AF72-B4652F80ADE6}" dt="2022-06-10T14:17:59.161" v="8137" actId="27636"/>
          <ac:spMkLst>
            <pc:docMk/>
            <pc:sldMk cId="134540175" sldId="3188"/>
            <ac:spMk id="8" creationId="{CB1FCBF4-616A-60A4-94E7-E09C9891F46D}"/>
          </ac:spMkLst>
        </pc:spChg>
        <pc:spChg chg="del">
          <ac:chgData name="Carl Reynolds" userId="d251df11-9e8f-4287-8e92-8029e56f2c7f" providerId="ADAL" clId="{C7C11F85-01F7-F444-AF72-B4652F80ADE6}" dt="2022-06-03T14:56:53.459" v="5380" actId="478"/>
          <ac:spMkLst>
            <pc:docMk/>
            <pc:sldMk cId="134540175" sldId="3188"/>
            <ac:spMk id="102" creationId="{1B670BC1-CF55-6D42-9576-FEF247C13FCC}"/>
          </ac:spMkLst>
        </pc:spChg>
        <pc:spChg chg="del">
          <ac:chgData name="Carl Reynolds" userId="d251df11-9e8f-4287-8e92-8029e56f2c7f" providerId="ADAL" clId="{C7C11F85-01F7-F444-AF72-B4652F80ADE6}" dt="2022-06-03T14:55:59.827" v="5375" actId="478"/>
          <ac:spMkLst>
            <pc:docMk/>
            <pc:sldMk cId="134540175" sldId="3188"/>
            <ac:spMk id="103" creationId="{44578676-0942-3B41-A827-B36479EAE665}"/>
          </ac:spMkLst>
        </pc:spChg>
        <pc:spChg chg="del">
          <ac:chgData name="Carl Reynolds" userId="d251df11-9e8f-4287-8e92-8029e56f2c7f" providerId="ADAL" clId="{C7C11F85-01F7-F444-AF72-B4652F80ADE6}" dt="2022-06-03T14:53:26.842" v="5365" actId="478"/>
          <ac:spMkLst>
            <pc:docMk/>
            <pc:sldMk cId="134540175" sldId="3188"/>
            <ac:spMk id="104" creationId="{1AB26543-98A2-CC4C-B5EE-68286F06AD5E}"/>
          </ac:spMkLst>
        </pc:spChg>
        <pc:graphicFrameChg chg="mod modGraphic">
          <ac:chgData name="Carl Reynolds" userId="d251df11-9e8f-4287-8e92-8029e56f2c7f" providerId="ADAL" clId="{C7C11F85-01F7-F444-AF72-B4652F80ADE6}" dt="2022-06-10T12:57:53.044" v="7844" actId="20577"/>
          <ac:graphicFrameMkLst>
            <pc:docMk/>
            <pc:sldMk cId="134540175" sldId="3188"/>
            <ac:graphicFrameMk id="106" creationId="{AC4AF030-82C7-C54B-87CF-2DE5EEC62684}"/>
          </ac:graphicFrameMkLst>
        </pc:graphicFrameChg>
        <pc:picChg chg="add mod">
          <ac:chgData name="Carl Reynolds" userId="d251df11-9e8f-4287-8e92-8029e56f2c7f" providerId="ADAL" clId="{C7C11F85-01F7-F444-AF72-B4652F80ADE6}" dt="2022-06-03T16:28:09.598" v="5855" actId="1038"/>
          <ac:picMkLst>
            <pc:docMk/>
            <pc:sldMk cId="134540175" sldId="3188"/>
            <ac:picMk id="9" creationId="{C782BFA5-5DC9-CD7E-DC9D-A28B10ADE9B3}"/>
          </ac:picMkLst>
        </pc:picChg>
        <pc:picChg chg="add mod">
          <ac:chgData name="Carl Reynolds" userId="d251df11-9e8f-4287-8e92-8029e56f2c7f" providerId="ADAL" clId="{C7C11F85-01F7-F444-AF72-B4652F80ADE6}" dt="2022-06-03T16:28:09.598" v="5855" actId="1038"/>
          <ac:picMkLst>
            <pc:docMk/>
            <pc:sldMk cId="134540175" sldId="3188"/>
            <ac:picMk id="1026" creationId="{1EC61EAC-CD29-5098-5A42-1E289FEB267B}"/>
          </ac:picMkLst>
        </pc:picChg>
        <pc:picChg chg="add mod">
          <ac:chgData name="Carl Reynolds" userId="d251df11-9e8f-4287-8e92-8029e56f2c7f" providerId="ADAL" clId="{C7C11F85-01F7-F444-AF72-B4652F80ADE6}" dt="2022-06-03T16:28:09.598" v="5855" actId="1038"/>
          <ac:picMkLst>
            <pc:docMk/>
            <pc:sldMk cId="134540175" sldId="3188"/>
            <ac:picMk id="1028" creationId="{36056BF4-4AF7-8714-A711-59409AB98677}"/>
          </ac:picMkLst>
        </pc:picChg>
        <pc:picChg chg="add mod">
          <ac:chgData name="Carl Reynolds" userId="d251df11-9e8f-4287-8e92-8029e56f2c7f" providerId="ADAL" clId="{C7C11F85-01F7-F444-AF72-B4652F80ADE6}" dt="2022-06-03T16:28:09.598" v="5855" actId="1038"/>
          <ac:picMkLst>
            <pc:docMk/>
            <pc:sldMk cId="134540175" sldId="3188"/>
            <ac:picMk id="1030" creationId="{2CB5493F-237C-733E-C416-F21F3D55E19B}"/>
          </ac:picMkLst>
        </pc:picChg>
      </pc:sldChg>
      <pc:sldChg chg="addSp delSp modSp add mod ord modTransition">
        <pc:chgData name="Carl Reynolds" userId="d251df11-9e8f-4287-8e92-8029e56f2c7f" providerId="ADAL" clId="{C7C11F85-01F7-F444-AF72-B4652F80ADE6}" dt="2022-06-07T14:26:51.666" v="6694" actId="20577"/>
        <pc:sldMkLst>
          <pc:docMk/>
          <pc:sldMk cId="1557602765" sldId="3202"/>
        </pc:sldMkLst>
        <pc:spChg chg="mod">
          <ac:chgData name="Carl Reynolds" userId="d251df11-9e8f-4287-8e92-8029e56f2c7f" providerId="ADAL" clId="{C7C11F85-01F7-F444-AF72-B4652F80ADE6}" dt="2022-05-23T20:32:05.497" v="1507" actId="27636"/>
          <ac:spMkLst>
            <pc:docMk/>
            <pc:sldMk cId="1557602765" sldId="3202"/>
            <ac:spMk id="3" creationId="{9A494ADB-E9D0-4E37-B6DC-06ABADC4D713}"/>
          </ac:spMkLst>
        </pc:spChg>
        <pc:spChg chg="add del mod">
          <ac:chgData name="Carl Reynolds" userId="d251df11-9e8f-4287-8e92-8029e56f2c7f" providerId="ADAL" clId="{C7C11F85-01F7-F444-AF72-B4652F80ADE6}" dt="2022-05-26T17:37:30.018" v="3874" actId="478"/>
          <ac:spMkLst>
            <pc:docMk/>
            <pc:sldMk cId="1557602765" sldId="3202"/>
            <ac:spMk id="4" creationId="{BE0094F6-C4DE-4244-F4C4-ACE38A76E9C8}"/>
          </ac:spMkLst>
        </pc:spChg>
        <pc:spChg chg="mod">
          <ac:chgData name="Carl Reynolds" userId="d251df11-9e8f-4287-8e92-8029e56f2c7f" providerId="ADAL" clId="{C7C11F85-01F7-F444-AF72-B4652F80ADE6}" dt="2022-06-07T14:26:51.666" v="6694" actId="20577"/>
          <ac:spMkLst>
            <pc:docMk/>
            <pc:sldMk cId="1557602765" sldId="3202"/>
            <ac:spMk id="8" creationId="{FA118463-E649-43BC-AF16-2F9920FD39AE}"/>
          </ac:spMkLst>
        </pc:spChg>
        <pc:spChg chg="del">
          <ac:chgData name="Carl Reynolds" userId="d251df11-9e8f-4287-8e92-8029e56f2c7f" providerId="ADAL" clId="{C7C11F85-01F7-F444-AF72-B4652F80ADE6}" dt="2022-05-26T17:37:14.857" v="3872" actId="478"/>
          <ac:spMkLst>
            <pc:docMk/>
            <pc:sldMk cId="1557602765" sldId="3202"/>
            <ac:spMk id="9" creationId="{F90D19C9-4D09-41B4-BA4D-8E2D45598AB5}"/>
          </ac:spMkLst>
        </pc:spChg>
        <pc:spChg chg="del">
          <ac:chgData name="Carl Reynolds" userId="d251df11-9e8f-4287-8e92-8029e56f2c7f" providerId="ADAL" clId="{C7C11F85-01F7-F444-AF72-B4652F80ADE6}" dt="2022-05-26T17:37:14.857" v="3872" actId="478"/>
          <ac:spMkLst>
            <pc:docMk/>
            <pc:sldMk cId="1557602765" sldId="3202"/>
            <ac:spMk id="10" creationId="{A0BE9E82-7646-4CE8-ABD0-254A3447677B}"/>
          </ac:spMkLst>
        </pc:spChg>
        <pc:graphicFrameChg chg="del">
          <ac:chgData name="Carl Reynolds" userId="d251df11-9e8f-4287-8e92-8029e56f2c7f" providerId="ADAL" clId="{C7C11F85-01F7-F444-AF72-B4652F80ADE6}" dt="2022-05-26T17:37:14.857" v="3872" actId="478"/>
          <ac:graphicFrameMkLst>
            <pc:docMk/>
            <pc:sldMk cId="1557602765" sldId="3202"/>
            <ac:graphicFrameMk id="6" creationId="{1184F697-2B99-4F96-8F63-E8FB60F89937}"/>
          </ac:graphicFrameMkLst>
        </pc:graphicFrameChg>
        <pc:picChg chg="add">
          <ac:chgData name="Carl Reynolds" userId="d251df11-9e8f-4287-8e92-8029e56f2c7f" providerId="ADAL" clId="{C7C11F85-01F7-F444-AF72-B4652F80ADE6}" dt="2022-05-26T17:37:23.958" v="3873"/>
          <ac:picMkLst>
            <pc:docMk/>
            <pc:sldMk cId="1557602765" sldId="3202"/>
            <ac:picMk id="5" creationId="{648B3876-22C8-0066-0167-DAD800711AB2}"/>
          </ac:picMkLst>
        </pc:picChg>
      </pc:sldChg>
      <pc:sldChg chg="modSp mod ord modTransition">
        <pc:chgData name="Carl Reynolds" userId="d251df11-9e8f-4287-8e92-8029e56f2c7f" providerId="ADAL" clId="{C7C11F85-01F7-F444-AF72-B4652F80ADE6}" dt="2022-06-08T13:09:35.712" v="7180" actId="207"/>
        <pc:sldMkLst>
          <pc:docMk/>
          <pc:sldMk cId="3090300112" sldId="3289"/>
        </pc:sldMkLst>
        <pc:spChg chg="mod">
          <ac:chgData name="Carl Reynolds" userId="d251df11-9e8f-4287-8e92-8029e56f2c7f" providerId="ADAL" clId="{C7C11F85-01F7-F444-AF72-B4652F80ADE6}" dt="2022-05-26T14:55:58.772" v="2101" actId="27636"/>
          <ac:spMkLst>
            <pc:docMk/>
            <pc:sldMk cId="3090300112" sldId="3289"/>
            <ac:spMk id="3" creationId="{7044E746-1470-204D-BA3E-0163C9B5CFD1}"/>
          </ac:spMkLst>
        </pc:spChg>
        <pc:spChg chg="mod">
          <ac:chgData name="Carl Reynolds" userId="d251df11-9e8f-4287-8e92-8029e56f2c7f" providerId="ADAL" clId="{C7C11F85-01F7-F444-AF72-B4652F80ADE6}" dt="2022-06-08T13:09:28.820" v="7178" actId="207"/>
          <ac:spMkLst>
            <pc:docMk/>
            <pc:sldMk cId="3090300112" sldId="3289"/>
            <ac:spMk id="131" creationId="{F2684DC4-CCCD-8C49-9362-9DE6FE8C8129}"/>
          </ac:spMkLst>
        </pc:spChg>
        <pc:spChg chg="mod">
          <ac:chgData name="Carl Reynolds" userId="d251df11-9e8f-4287-8e92-8029e56f2c7f" providerId="ADAL" clId="{C7C11F85-01F7-F444-AF72-B4652F80ADE6}" dt="2022-06-08T13:09:35.712" v="7180" actId="207"/>
          <ac:spMkLst>
            <pc:docMk/>
            <pc:sldMk cId="3090300112" sldId="3289"/>
            <ac:spMk id="216" creationId="{D6F387B0-7522-7043-A002-D1F6AA15DAC2}"/>
          </ac:spMkLst>
        </pc:spChg>
        <pc:spChg chg="mod">
          <ac:chgData name="Carl Reynolds" userId="d251df11-9e8f-4287-8e92-8029e56f2c7f" providerId="ADAL" clId="{C7C11F85-01F7-F444-AF72-B4652F80ADE6}" dt="2022-06-08T13:09:32.282" v="7179" actId="207"/>
          <ac:spMkLst>
            <pc:docMk/>
            <pc:sldMk cId="3090300112" sldId="3289"/>
            <ac:spMk id="217" creationId="{D0FAB56E-6C73-2845-BF6A-712695425729}"/>
          </ac:spMkLst>
        </pc:spChg>
        <pc:spChg chg="mod">
          <ac:chgData name="Carl Reynolds" userId="d251df11-9e8f-4287-8e92-8029e56f2c7f" providerId="ADAL" clId="{C7C11F85-01F7-F444-AF72-B4652F80ADE6}" dt="2022-05-26T15:26:01.378" v="2684" actId="207"/>
          <ac:spMkLst>
            <pc:docMk/>
            <pc:sldMk cId="3090300112" sldId="3289"/>
            <ac:spMk id="218" creationId="{4CACA025-CB20-0C4C-924A-0DE258374B35}"/>
          </ac:spMkLst>
        </pc:spChg>
        <pc:spChg chg="mod">
          <ac:chgData name="Carl Reynolds" userId="d251df11-9e8f-4287-8e92-8029e56f2c7f" providerId="ADAL" clId="{C7C11F85-01F7-F444-AF72-B4652F80ADE6}" dt="2022-05-26T15:24:34.755" v="2682" actId="20577"/>
          <ac:spMkLst>
            <pc:docMk/>
            <pc:sldMk cId="3090300112" sldId="3289"/>
            <ac:spMk id="219" creationId="{37CD749D-EF21-C343-B7F4-BBBFEB04770F}"/>
          </ac:spMkLst>
        </pc:spChg>
      </pc:sldChg>
      <pc:sldChg chg="addSp delSp modSp add mod ord modTransition">
        <pc:chgData name="Carl Reynolds" userId="d251df11-9e8f-4287-8e92-8029e56f2c7f" providerId="ADAL" clId="{C7C11F85-01F7-F444-AF72-B4652F80ADE6}" dt="2022-06-07T14:27:17.904" v="6703" actId="1076"/>
        <pc:sldMkLst>
          <pc:docMk/>
          <pc:sldMk cId="1101335206" sldId="3297"/>
        </pc:sldMkLst>
        <pc:spChg chg="del mod">
          <ac:chgData name="Carl Reynolds" userId="d251df11-9e8f-4287-8e92-8029e56f2c7f" providerId="ADAL" clId="{C7C11F85-01F7-F444-AF72-B4652F80ADE6}" dt="2022-05-26T17:32:24.302" v="3724" actId="478"/>
          <ac:spMkLst>
            <pc:docMk/>
            <pc:sldMk cId="1101335206" sldId="3297"/>
            <ac:spMk id="2" creationId="{E63AACAE-4285-624E-A0FA-3538693C4C55}"/>
          </ac:spMkLst>
        </pc:spChg>
        <pc:spChg chg="mod">
          <ac:chgData name="Carl Reynolds" userId="d251df11-9e8f-4287-8e92-8029e56f2c7f" providerId="ADAL" clId="{C7C11F85-01F7-F444-AF72-B4652F80ADE6}" dt="2022-06-07T14:27:17.904" v="6703" actId="1076"/>
          <ac:spMkLst>
            <pc:docMk/>
            <pc:sldMk cId="1101335206" sldId="3297"/>
            <ac:spMk id="5" creationId="{58475DDB-AF33-DA43-9B2B-1B646605D5F6}"/>
          </ac:spMkLst>
        </pc:spChg>
        <pc:spChg chg="add del mod">
          <ac:chgData name="Carl Reynolds" userId="d251df11-9e8f-4287-8e92-8029e56f2c7f" providerId="ADAL" clId="{C7C11F85-01F7-F444-AF72-B4652F80ADE6}" dt="2022-05-26T17:32:26.087" v="3725" actId="478"/>
          <ac:spMkLst>
            <pc:docMk/>
            <pc:sldMk cId="1101335206" sldId="3297"/>
            <ac:spMk id="8" creationId="{66188204-4F02-5BAB-B4C9-4DEA56745F22}"/>
          </ac:spMkLst>
        </pc:spChg>
        <pc:spChg chg="add mod">
          <ac:chgData name="Carl Reynolds" userId="d251df11-9e8f-4287-8e92-8029e56f2c7f" providerId="ADAL" clId="{C7C11F85-01F7-F444-AF72-B4652F80ADE6}" dt="2022-05-26T17:33:39.281" v="3866" actId="20577"/>
          <ac:spMkLst>
            <pc:docMk/>
            <pc:sldMk cId="1101335206" sldId="3297"/>
            <ac:spMk id="15" creationId="{3BD171F0-B410-0C81-9709-B243D58EE952}"/>
          </ac:spMkLst>
        </pc:spChg>
      </pc:sldChg>
      <pc:sldChg chg="modSp mod ord modTransition modCm">
        <pc:chgData name="Carl Reynolds" userId="d251df11-9e8f-4287-8e92-8029e56f2c7f" providerId="ADAL" clId="{C7C11F85-01F7-F444-AF72-B4652F80ADE6}" dt="2022-06-10T12:57:21.769" v="7837" actId="20577"/>
        <pc:sldMkLst>
          <pc:docMk/>
          <pc:sldMk cId="3234817728" sldId="3298"/>
        </pc:sldMkLst>
        <pc:spChg chg="mod">
          <ac:chgData name="Carl Reynolds" userId="d251df11-9e8f-4287-8e92-8029e56f2c7f" providerId="ADAL" clId="{C7C11F85-01F7-F444-AF72-B4652F80ADE6}" dt="2022-05-26T14:56:26.516" v="2133" actId="20577"/>
          <ac:spMkLst>
            <pc:docMk/>
            <pc:sldMk cId="3234817728" sldId="3298"/>
            <ac:spMk id="3" creationId="{33AF3739-000E-0741-94F0-FB9A48A1068A}"/>
          </ac:spMkLst>
        </pc:spChg>
        <pc:spChg chg="mod">
          <ac:chgData name="Carl Reynolds" userId="d251df11-9e8f-4287-8e92-8029e56f2c7f" providerId="ADAL" clId="{C7C11F85-01F7-F444-AF72-B4652F80ADE6}" dt="2022-06-10T12:57:21.769" v="7837" actId="20577"/>
          <ac:spMkLst>
            <pc:docMk/>
            <pc:sldMk cId="3234817728" sldId="3298"/>
            <ac:spMk id="202" creationId="{3482261E-FF4C-5A44-92CF-5BC76F4EBEE5}"/>
          </ac:spMkLst>
        </pc:spChg>
      </pc:sldChg>
      <pc:sldChg chg="addSp delSp modSp mod ord modTransition delCm modCm">
        <pc:chgData name="Carl Reynolds" userId="d251df11-9e8f-4287-8e92-8029e56f2c7f" providerId="ADAL" clId="{C7C11F85-01F7-F444-AF72-B4652F80ADE6}" dt="2022-06-10T12:57:34.066" v="7838" actId="1076"/>
        <pc:sldMkLst>
          <pc:docMk/>
          <pc:sldMk cId="859236793" sldId="3300"/>
        </pc:sldMkLst>
        <pc:spChg chg="mod">
          <ac:chgData name="Carl Reynolds" userId="d251df11-9e8f-4287-8e92-8029e56f2c7f" providerId="ADAL" clId="{C7C11F85-01F7-F444-AF72-B4652F80ADE6}" dt="2022-06-07T17:58:55.612" v="7177" actId="20577"/>
          <ac:spMkLst>
            <pc:docMk/>
            <pc:sldMk cId="859236793" sldId="3300"/>
            <ac:spMk id="2" creationId="{0528B78E-8ED0-D04F-A699-6DF82FEFE070}"/>
          </ac:spMkLst>
        </pc:spChg>
        <pc:spChg chg="mod">
          <ac:chgData name="Carl Reynolds" userId="d251df11-9e8f-4287-8e92-8029e56f2c7f" providerId="ADAL" clId="{C7C11F85-01F7-F444-AF72-B4652F80ADE6}" dt="2022-06-07T17:51:54.958" v="7160" actId="20577"/>
          <ac:spMkLst>
            <pc:docMk/>
            <pc:sldMk cId="859236793" sldId="3300"/>
            <ac:spMk id="3" creationId="{744F1A6A-CA13-E84F-9B96-854C8F066407}"/>
          </ac:spMkLst>
        </pc:spChg>
        <pc:spChg chg="add mod">
          <ac:chgData name="Carl Reynolds" userId="d251df11-9e8f-4287-8e92-8029e56f2c7f" providerId="ADAL" clId="{C7C11F85-01F7-F444-AF72-B4652F80ADE6}" dt="2022-06-07T17:52:27.053" v="7166" actId="2085"/>
          <ac:spMkLst>
            <pc:docMk/>
            <pc:sldMk cId="859236793" sldId="3300"/>
            <ac:spMk id="4" creationId="{EC759AF5-E975-2674-7E7B-2666BC6C21C1}"/>
          </ac:spMkLst>
        </pc:spChg>
        <pc:spChg chg="add mod">
          <ac:chgData name="Carl Reynolds" userId="d251df11-9e8f-4287-8e92-8029e56f2c7f" providerId="ADAL" clId="{C7C11F85-01F7-F444-AF72-B4652F80ADE6}" dt="2022-06-10T12:57:34.066" v="7838" actId="1076"/>
          <ac:spMkLst>
            <pc:docMk/>
            <pc:sldMk cId="859236793" sldId="3300"/>
            <ac:spMk id="6" creationId="{16F8F520-81F0-2CD2-6E07-55CF9527921E}"/>
          </ac:spMkLst>
        </pc:spChg>
        <pc:spChg chg="mod">
          <ac:chgData name="Carl Reynolds" userId="d251df11-9e8f-4287-8e92-8029e56f2c7f" providerId="ADAL" clId="{C7C11F85-01F7-F444-AF72-B4652F80ADE6}" dt="2022-06-07T17:44:49.577" v="7094"/>
          <ac:spMkLst>
            <pc:docMk/>
            <pc:sldMk cId="859236793" sldId="3300"/>
            <ac:spMk id="8" creationId="{A26311E4-6A8C-1980-7D87-AC61358B1377}"/>
          </ac:spMkLst>
        </pc:spChg>
        <pc:spChg chg="mod">
          <ac:chgData name="Carl Reynolds" userId="d251df11-9e8f-4287-8e92-8029e56f2c7f" providerId="ADAL" clId="{C7C11F85-01F7-F444-AF72-B4652F80ADE6}" dt="2022-06-07T17:44:49.577" v="7094"/>
          <ac:spMkLst>
            <pc:docMk/>
            <pc:sldMk cId="859236793" sldId="3300"/>
            <ac:spMk id="9" creationId="{A7C6283C-02D5-0B36-EB27-8973F39EF45A}"/>
          </ac:spMkLst>
        </pc:spChg>
        <pc:spChg chg="mod">
          <ac:chgData name="Carl Reynolds" userId="d251df11-9e8f-4287-8e92-8029e56f2c7f" providerId="ADAL" clId="{C7C11F85-01F7-F444-AF72-B4652F80ADE6}" dt="2022-06-07T17:44:49.577" v="7094"/>
          <ac:spMkLst>
            <pc:docMk/>
            <pc:sldMk cId="859236793" sldId="3300"/>
            <ac:spMk id="10" creationId="{F26CE92D-2B1C-C8FE-B543-E224D22EEC08}"/>
          </ac:spMkLst>
        </pc:spChg>
        <pc:spChg chg="mod">
          <ac:chgData name="Carl Reynolds" userId="d251df11-9e8f-4287-8e92-8029e56f2c7f" providerId="ADAL" clId="{C7C11F85-01F7-F444-AF72-B4652F80ADE6}" dt="2022-06-07T17:44:49.577" v="7094"/>
          <ac:spMkLst>
            <pc:docMk/>
            <pc:sldMk cId="859236793" sldId="3300"/>
            <ac:spMk id="11" creationId="{7E95922A-75CB-5655-48A9-1849C2369183}"/>
          </ac:spMkLst>
        </pc:spChg>
        <pc:spChg chg="mod">
          <ac:chgData name="Carl Reynolds" userId="d251df11-9e8f-4287-8e92-8029e56f2c7f" providerId="ADAL" clId="{C7C11F85-01F7-F444-AF72-B4652F80ADE6}" dt="2022-06-07T17:44:49.577" v="7094"/>
          <ac:spMkLst>
            <pc:docMk/>
            <pc:sldMk cId="859236793" sldId="3300"/>
            <ac:spMk id="12" creationId="{8BF73074-5BCA-8F73-2B29-84D99C950603}"/>
          </ac:spMkLst>
        </pc:spChg>
        <pc:spChg chg="mod">
          <ac:chgData name="Carl Reynolds" userId="d251df11-9e8f-4287-8e92-8029e56f2c7f" providerId="ADAL" clId="{C7C11F85-01F7-F444-AF72-B4652F80ADE6}" dt="2022-06-07T17:44:49.577" v="7094"/>
          <ac:spMkLst>
            <pc:docMk/>
            <pc:sldMk cId="859236793" sldId="3300"/>
            <ac:spMk id="13" creationId="{1C7DFF4A-CA86-C930-BE29-222F6C6C6E84}"/>
          </ac:spMkLst>
        </pc:spChg>
        <pc:spChg chg="mod">
          <ac:chgData name="Carl Reynolds" userId="d251df11-9e8f-4287-8e92-8029e56f2c7f" providerId="ADAL" clId="{C7C11F85-01F7-F444-AF72-B4652F80ADE6}" dt="2022-06-07T17:44:49.577" v="7094"/>
          <ac:spMkLst>
            <pc:docMk/>
            <pc:sldMk cId="859236793" sldId="3300"/>
            <ac:spMk id="14" creationId="{5BD33B93-92BB-E9FD-B580-68E328D2EBAF}"/>
          </ac:spMkLst>
        </pc:spChg>
        <pc:spChg chg="mod">
          <ac:chgData name="Carl Reynolds" userId="d251df11-9e8f-4287-8e92-8029e56f2c7f" providerId="ADAL" clId="{C7C11F85-01F7-F444-AF72-B4652F80ADE6}" dt="2022-06-07T17:44:49.577" v="7094"/>
          <ac:spMkLst>
            <pc:docMk/>
            <pc:sldMk cId="859236793" sldId="3300"/>
            <ac:spMk id="15" creationId="{2859236C-0FAE-C769-FE98-4962B09A9D78}"/>
          </ac:spMkLst>
        </pc:spChg>
        <pc:spChg chg="mod">
          <ac:chgData name="Carl Reynolds" userId="d251df11-9e8f-4287-8e92-8029e56f2c7f" providerId="ADAL" clId="{C7C11F85-01F7-F444-AF72-B4652F80ADE6}" dt="2022-06-07T17:44:49.577" v="7094"/>
          <ac:spMkLst>
            <pc:docMk/>
            <pc:sldMk cId="859236793" sldId="3300"/>
            <ac:spMk id="16" creationId="{FF4C86C3-0C74-DBF2-52A9-947688B9A7A3}"/>
          </ac:spMkLst>
        </pc:spChg>
        <pc:spChg chg="mod">
          <ac:chgData name="Carl Reynolds" userId="d251df11-9e8f-4287-8e92-8029e56f2c7f" providerId="ADAL" clId="{C7C11F85-01F7-F444-AF72-B4652F80ADE6}" dt="2022-06-07T17:44:49.577" v="7094"/>
          <ac:spMkLst>
            <pc:docMk/>
            <pc:sldMk cId="859236793" sldId="3300"/>
            <ac:spMk id="17" creationId="{66762885-6B87-44A1-54E6-D0C485F24C6B}"/>
          </ac:spMkLst>
        </pc:spChg>
        <pc:spChg chg="mod">
          <ac:chgData name="Carl Reynolds" userId="d251df11-9e8f-4287-8e92-8029e56f2c7f" providerId="ADAL" clId="{C7C11F85-01F7-F444-AF72-B4652F80ADE6}" dt="2022-06-07T17:44:49.577" v="7094"/>
          <ac:spMkLst>
            <pc:docMk/>
            <pc:sldMk cId="859236793" sldId="3300"/>
            <ac:spMk id="18" creationId="{3C716FCE-F341-4546-D478-2627FFD6F80F}"/>
          </ac:spMkLst>
        </pc:spChg>
        <pc:spChg chg="mod">
          <ac:chgData name="Carl Reynolds" userId="d251df11-9e8f-4287-8e92-8029e56f2c7f" providerId="ADAL" clId="{C7C11F85-01F7-F444-AF72-B4652F80ADE6}" dt="2022-06-07T17:44:49.577" v="7094"/>
          <ac:spMkLst>
            <pc:docMk/>
            <pc:sldMk cId="859236793" sldId="3300"/>
            <ac:spMk id="19" creationId="{F2C77AB0-EDA8-1E61-D6E3-6AABCDDA34A3}"/>
          </ac:spMkLst>
        </pc:spChg>
        <pc:spChg chg="mod">
          <ac:chgData name="Carl Reynolds" userId="d251df11-9e8f-4287-8e92-8029e56f2c7f" providerId="ADAL" clId="{C7C11F85-01F7-F444-AF72-B4652F80ADE6}" dt="2022-06-07T17:44:49.577" v="7094"/>
          <ac:spMkLst>
            <pc:docMk/>
            <pc:sldMk cId="859236793" sldId="3300"/>
            <ac:spMk id="20" creationId="{DA0E166B-BC9C-981F-3EB5-A374A2A7BA13}"/>
          </ac:spMkLst>
        </pc:spChg>
        <pc:spChg chg="mod">
          <ac:chgData name="Carl Reynolds" userId="d251df11-9e8f-4287-8e92-8029e56f2c7f" providerId="ADAL" clId="{C7C11F85-01F7-F444-AF72-B4652F80ADE6}" dt="2022-06-07T17:44:49.577" v="7094"/>
          <ac:spMkLst>
            <pc:docMk/>
            <pc:sldMk cId="859236793" sldId="3300"/>
            <ac:spMk id="21" creationId="{81D8435A-A87E-B48F-1236-4F51951A01E3}"/>
          </ac:spMkLst>
        </pc:spChg>
        <pc:spChg chg="mod">
          <ac:chgData name="Carl Reynolds" userId="d251df11-9e8f-4287-8e92-8029e56f2c7f" providerId="ADAL" clId="{C7C11F85-01F7-F444-AF72-B4652F80ADE6}" dt="2022-06-07T17:44:49.577" v="7094"/>
          <ac:spMkLst>
            <pc:docMk/>
            <pc:sldMk cId="859236793" sldId="3300"/>
            <ac:spMk id="22" creationId="{53BF3F38-5C8D-984A-559A-F537C589EF26}"/>
          </ac:spMkLst>
        </pc:spChg>
        <pc:spChg chg="mod">
          <ac:chgData name="Carl Reynolds" userId="d251df11-9e8f-4287-8e92-8029e56f2c7f" providerId="ADAL" clId="{C7C11F85-01F7-F444-AF72-B4652F80ADE6}" dt="2022-06-07T17:44:49.577" v="7094"/>
          <ac:spMkLst>
            <pc:docMk/>
            <pc:sldMk cId="859236793" sldId="3300"/>
            <ac:spMk id="23" creationId="{F2989B6A-7914-4181-3D0B-9C2A51DC14F5}"/>
          </ac:spMkLst>
        </pc:spChg>
        <pc:spChg chg="mod">
          <ac:chgData name="Carl Reynolds" userId="d251df11-9e8f-4287-8e92-8029e56f2c7f" providerId="ADAL" clId="{C7C11F85-01F7-F444-AF72-B4652F80ADE6}" dt="2022-06-07T17:44:49.577" v="7094"/>
          <ac:spMkLst>
            <pc:docMk/>
            <pc:sldMk cId="859236793" sldId="3300"/>
            <ac:spMk id="24" creationId="{5EDB9A5A-BECA-4922-6E31-D785F41D31E9}"/>
          </ac:spMkLst>
        </pc:spChg>
        <pc:spChg chg="mod">
          <ac:chgData name="Carl Reynolds" userId="d251df11-9e8f-4287-8e92-8029e56f2c7f" providerId="ADAL" clId="{C7C11F85-01F7-F444-AF72-B4652F80ADE6}" dt="2022-06-07T17:44:49.577" v="7094"/>
          <ac:spMkLst>
            <pc:docMk/>
            <pc:sldMk cId="859236793" sldId="3300"/>
            <ac:spMk id="25" creationId="{8A3A5743-106B-D8A0-E454-4F5540CDBE26}"/>
          </ac:spMkLst>
        </pc:spChg>
        <pc:spChg chg="mod">
          <ac:chgData name="Carl Reynolds" userId="d251df11-9e8f-4287-8e92-8029e56f2c7f" providerId="ADAL" clId="{C7C11F85-01F7-F444-AF72-B4652F80ADE6}" dt="2022-06-07T17:44:49.577" v="7094"/>
          <ac:spMkLst>
            <pc:docMk/>
            <pc:sldMk cId="859236793" sldId="3300"/>
            <ac:spMk id="27" creationId="{444A4BD8-CBB8-A498-833C-B364D91E51D4}"/>
          </ac:spMkLst>
        </pc:spChg>
        <pc:spChg chg="mod">
          <ac:chgData name="Carl Reynolds" userId="d251df11-9e8f-4287-8e92-8029e56f2c7f" providerId="ADAL" clId="{C7C11F85-01F7-F444-AF72-B4652F80ADE6}" dt="2022-06-07T17:44:49.577" v="7094"/>
          <ac:spMkLst>
            <pc:docMk/>
            <pc:sldMk cId="859236793" sldId="3300"/>
            <ac:spMk id="28" creationId="{F9846C37-0035-9DA3-A14A-CAC7A096056D}"/>
          </ac:spMkLst>
        </pc:spChg>
        <pc:spChg chg="mod">
          <ac:chgData name="Carl Reynolds" userId="d251df11-9e8f-4287-8e92-8029e56f2c7f" providerId="ADAL" clId="{C7C11F85-01F7-F444-AF72-B4652F80ADE6}" dt="2022-06-07T17:44:49.577" v="7094"/>
          <ac:spMkLst>
            <pc:docMk/>
            <pc:sldMk cId="859236793" sldId="3300"/>
            <ac:spMk id="29" creationId="{9890058D-9DCB-8ECE-E0F4-D847D82E5515}"/>
          </ac:spMkLst>
        </pc:spChg>
        <pc:spChg chg="mod">
          <ac:chgData name="Carl Reynolds" userId="d251df11-9e8f-4287-8e92-8029e56f2c7f" providerId="ADAL" clId="{C7C11F85-01F7-F444-AF72-B4652F80ADE6}" dt="2022-06-07T17:44:49.577" v="7094"/>
          <ac:spMkLst>
            <pc:docMk/>
            <pc:sldMk cId="859236793" sldId="3300"/>
            <ac:spMk id="30" creationId="{D252E3FF-31F3-3CB9-1EA5-1E2FD866A765}"/>
          </ac:spMkLst>
        </pc:spChg>
        <pc:spChg chg="mod">
          <ac:chgData name="Carl Reynolds" userId="d251df11-9e8f-4287-8e92-8029e56f2c7f" providerId="ADAL" clId="{C7C11F85-01F7-F444-AF72-B4652F80ADE6}" dt="2022-06-07T17:44:49.577" v="7094"/>
          <ac:spMkLst>
            <pc:docMk/>
            <pc:sldMk cId="859236793" sldId="3300"/>
            <ac:spMk id="31" creationId="{AB6E9E5C-F874-6D41-B43B-7B61AC695C37}"/>
          </ac:spMkLst>
        </pc:spChg>
        <pc:spChg chg="mod">
          <ac:chgData name="Carl Reynolds" userId="d251df11-9e8f-4287-8e92-8029e56f2c7f" providerId="ADAL" clId="{C7C11F85-01F7-F444-AF72-B4652F80ADE6}" dt="2022-06-07T17:44:49.577" v="7094"/>
          <ac:spMkLst>
            <pc:docMk/>
            <pc:sldMk cId="859236793" sldId="3300"/>
            <ac:spMk id="32" creationId="{9306A25E-094F-97B3-686D-2ABECF5082E0}"/>
          </ac:spMkLst>
        </pc:spChg>
        <pc:spChg chg="mod">
          <ac:chgData name="Carl Reynolds" userId="d251df11-9e8f-4287-8e92-8029e56f2c7f" providerId="ADAL" clId="{C7C11F85-01F7-F444-AF72-B4652F80ADE6}" dt="2022-06-07T17:44:49.577" v="7094"/>
          <ac:spMkLst>
            <pc:docMk/>
            <pc:sldMk cId="859236793" sldId="3300"/>
            <ac:spMk id="33" creationId="{96BDFE43-8C75-0B8D-A724-7E22BD76DEA8}"/>
          </ac:spMkLst>
        </pc:spChg>
        <pc:spChg chg="mod">
          <ac:chgData name="Carl Reynolds" userId="d251df11-9e8f-4287-8e92-8029e56f2c7f" providerId="ADAL" clId="{C7C11F85-01F7-F444-AF72-B4652F80ADE6}" dt="2022-06-07T17:44:49.577" v="7094"/>
          <ac:spMkLst>
            <pc:docMk/>
            <pc:sldMk cId="859236793" sldId="3300"/>
            <ac:spMk id="34" creationId="{322DEAD6-2309-41B8-7690-5D2368283304}"/>
          </ac:spMkLst>
        </pc:spChg>
        <pc:spChg chg="mod">
          <ac:chgData name="Carl Reynolds" userId="d251df11-9e8f-4287-8e92-8029e56f2c7f" providerId="ADAL" clId="{C7C11F85-01F7-F444-AF72-B4652F80ADE6}" dt="2022-06-07T17:44:49.577" v="7094"/>
          <ac:spMkLst>
            <pc:docMk/>
            <pc:sldMk cId="859236793" sldId="3300"/>
            <ac:spMk id="35" creationId="{48F0F55B-5766-989C-140F-16E129D92A93}"/>
          </ac:spMkLst>
        </pc:spChg>
        <pc:spChg chg="mod">
          <ac:chgData name="Carl Reynolds" userId="d251df11-9e8f-4287-8e92-8029e56f2c7f" providerId="ADAL" clId="{C7C11F85-01F7-F444-AF72-B4652F80ADE6}" dt="2022-06-07T17:44:49.577" v="7094"/>
          <ac:spMkLst>
            <pc:docMk/>
            <pc:sldMk cId="859236793" sldId="3300"/>
            <ac:spMk id="37" creationId="{6BCBB37B-E1BE-0AA3-53B5-5B81619DFC78}"/>
          </ac:spMkLst>
        </pc:spChg>
        <pc:spChg chg="mod">
          <ac:chgData name="Carl Reynolds" userId="d251df11-9e8f-4287-8e92-8029e56f2c7f" providerId="ADAL" clId="{C7C11F85-01F7-F444-AF72-B4652F80ADE6}" dt="2022-06-07T17:44:49.577" v="7094"/>
          <ac:spMkLst>
            <pc:docMk/>
            <pc:sldMk cId="859236793" sldId="3300"/>
            <ac:spMk id="38" creationId="{1C7B9720-7ECD-703C-D3B7-E931D76A95AF}"/>
          </ac:spMkLst>
        </pc:spChg>
        <pc:spChg chg="mod">
          <ac:chgData name="Carl Reynolds" userId="d251df11-9e8f-4287-8e92-8029e56f2c7f" providerId="ADAL" clId="{C7C11F85-01F7-F444-AF72-B4652F80ADE6}" dt="2022-06-07T17:44:49.577" v="7094"/>
          <ac:spMkLst>
            <pc:docMk/>
            <pc:sldMk cId="859236793" sldId="3300"/>
            <ac:spMk id="39" creationId="{FB99F4FF-B22E-D656-2D35-D1C8AE8B370D}"/>
          </ac:spMkLst>
        </pc:spChg>
        <pc:spChg chg="mod">
          <ac:chgData name="Carl Reynolds" userId="d251df11-9e8f-4287-8e92-8029e56f2c7f" providerId="ADAL" clId="{C7C11F85-01F7-F444-AF72-B4652F80ADE6}" dt="2022-06-07T17:44:49.577" v="7094"/>
          <ac:spMkLst>
            <pc:docMk/>
            <pc:sldMk cId="859236793" sldId="3300"/>
            <ac:spMk id="40" creationId="{3D16661B-FBDA-676F-B262-106CE06DEBFB}"/>
          </ac:spMkLst>
        </pc:spChg>
        <pc:spChg chg="mod">
          <ac:chgData name="Carl Reynolds" userId="d251df11-9e8f-4287-8e92-8029e56f2c7f" providerId="ADAL" clId="{C7C11F85-01F7-F444-AF72-B4652F80ADE6}" dt="2022-06-07T17:44:49.577" v="7094"/>
          <ac:spMkLst>
            <pc:docMk/>
            <pc:sldMk cId="859236793" sldId="3300"/>
            <ac:spMk id="41" creationId="{DDE0C1BE-0C6F-EC75-ACED-A5BE1651D870}"/>
          </ac:spMkLst>
        </pc:spChg>
        <pc:spChg chg="mod">
          <ac:chgData name="Carl Reynolds" userId="d251df11-9e8f-4287-8e92-8029e56f2c7f" providerId="ADAL" clId="{C7C11F85-01F7-F444-AF72-B4652F80ADE6}" dt="2022-06-07T17:44:49.577" v="7094"/>
          <ac:spMkLst>
            <pc:docMk/>
            <pc:sldMk cId="859236793" sldId="3300"/>
            <ac:spMk id="42" creationId="{2AAB8195-2291-E6DC-DC92-0475663913E2}"/>
          </ac:spMkLst>
        </pc:spChg>
        <pc:spChg chg="mod">
          <ac:chgData name="Carl Reynolds" userId="d251df11-9e8f-4287-8e92-8029e56f2c7f" providerId="ADAL" clId="{C7C11F85-01F7-F444-AF72-B4652F80ADE6}" dt="2022-06-07T17:44:49.577" v="7094"/>
          <ac:spMkLst>
            <pc:docMk/>
            <pc:sldMk cId="859236793" sldId="3300"/>
            <ac:spMk id="43" creationId="{A874E1F9-CC9C-74B1-9BB9-5D57AB4B6341}"/>
          </ac:spMkLst>
        </pc:spChg>
        <pc:spChg chg="mod">
          <ac:chgData name="Carl Reynolds" userId="d251df11-9e8f-4287-8e92-8029e56f2c7f" providerId="ADAL" clId="{C7C11F85-01F7-F444-AF72-B4652F80ADE6}" dt="2022-06-07T17:44:49.577" v="7094"/>
          <ac:spMkLst>
            <pc:docMk/>
            <pc:sldMk cId="859236793" sldId="3300"/>
            <ac:spMk id="44" creationId="{EA41A117-AE18-FF62-7539-FB6AE9025727}"/>
          </ac:spMkLst>
        </pc:spChg>
        <pc:spChg chg="mod">
          <ac:chgData name="Carl Reynolds" userId="d251df11-9e8f-4287-8e92-8029e56f2c7f" providerId="ADAL" clId="{C7C11F85-01F7-F444-AF72-B4652F80ADE6}" dt="2022-06-07T17:44:49.577" v="7094"/>
          <ac:spMkLst>
            <pc:docMk/>
            <pc:sldMk cId="859236793" sldId="3300"/>
            <ac:spMk id="45" creationId="{49B66987-D05B-B784-E329-9F17E61F7BE8}"/>
          </ac:spMkLst>
        </pc:spChg>
        <pc:spChg chg="mod">
          <ac:chgData name="Carl Reynolds" userId="d251df11-9e8f-4287-8e92-8029e56f2c7f" providerId="ADAL" clId="{C7C11F85-01F7-F444-AF72-B4652F80ADE6}" dt="2022-06-07T17:44:49.577" v="7094"/>
          <ac:spMkLst>
            <pc:docMk/>
            <pc:sldMk cId="859236793" sldId="3300"/>
            <ac:spMk id="46" creationId="{4E4F344E-94DE-ADC8-EE29-623AF6D513E4}"/>
          </ac:spMkLst>
        </pc:spChg>
        <pc:spChg chg="mod">
          <ac:chgData name="Carl Reynolds" userId="d251df11-9e8f-4287-8e92-8029e56f2c7f" providerId="ADAL" clId="{C7C11F85-01F7-F444-AF72-B4652F80ADE6}" dt="2022-06-07T17:44:49.577" v="7094"/>
          <ac:spMkLst>
            <pc:docMk/>
            <pc:sldMk cId="859236793" sldId="3300"/>
            <ac:spMk id="47" creationId="{B7382958-901D-0A2B-3717-05B1556E453E}"/>
          </ac:spMkLst>
        </pc:spChg>
        <pc:spChg chg="mod">
          <ac:chgData name="Carl Reynolds" userId="d251df11-9e8f-4287-8e92-8029e56f2c7f" providerId="ADAL" clId="{C7C11F85-01F7-F444-AF72-B4652F80ADE6}" dt="2022-06-07T17:44:49.577" v="7094"/>
          <ac:spMkLst>
            <pc:docMk/>
            <pc:sldMk cId="859236793" sldId="3300"/>
            <ac:spMk id="48" creationId="{8DACE42C-6EB7-F353-E1FA-F6643F1162C8}"/>
          </ac:spMkLst>
        </pc:spChg>
        <pc:spChg chg="mod">
          <ac:chgData name="Carl Reynolds" userId="d251df11-9e8f-4287-8e92-8029e56f2c7f" providerId="ADAL" clId="{C7C11F85-01F7-F444-AF72-B4652F80ADE6}" dt="2022-06-07T17:44:49.577" v="7094"/>
          <ac:spMkLst>
            <pc:docMk/>
            <pc:sldMk cId="859236793" sldId="3300"/>
            <ac:spMk id="49" creationId="{BF99E4FE-D885-B7A4-8E91-99FF11F67A15}"/>
          </ac:spMkLst>
        </pc:spChg>
        <pc:spChg chg="mod">
          <ac:chgData name="Carl Reynolds" userId="d251df11-9e8f-4287-8e92-8029e56f2c7f" providerId="ADAL" clId="{C7C11F85-01F7-F444-AF72-B4652F80ADE6}" dt="2022-06-07T17:44:49.577" v="7094"/>
          <ac:spMkLst>
            <pc:docMk/>
            <pc:sldMk cId="859236793" sldId="3300"/>
            <ac:spMk id="50" creationId="{AB6EB8D9-4825-C293-A115-5F2C50AB1ED3}"/>
          </ac:spMkLst>
        </pc:spChg>
        <pc:spChg chg="mod">
          <ac:chgData name="Carl Reynolds" userId="d251df11-9e8f-4287-8e92-8029e56f2c7f" providerId="ADAL" clId="{C7C11F85-01F7-F444-AF72-B4652F80ADE6}" dt="2022-06-07T17:44:49.577" v="7094"/>
          <ac:spMkLst>
            <pc:docMk/>
            <pc:sldMk cId="859236793" sldId="3300"/>
            <ac:spMk id="51" creationId="{75096D11-E251-A527-7A3D-6344B9E4DF7C}"/>
          </ac:spMkLst>
        </pc:spChg>
        <pc:spChg chg="mod">
          <ac:chgData name="Carl Reynolds" userId="d251df11-9e8f-4287-8e92-8029e56f2c7f" providerId="ADAL" clId="{C7C11F85-01F7-F444-AF72-B4652F80ADE6}" dt="2022-06-07T17:44:49.577" v="7094"/>
          <ac:spMkLst>
            <pc:docMk/>
            <pc:sldMk cId="859236793" sldId="3300"/>
            <ac:spMk id="52" creationId="{BC7E6AEE-6647-FFA1-379B-105977887F83}"/>
          </ac:spMkLst>
        </pc:spChg>
        <pc:spChg chg="mod">
          <ac:chgData name="Carl Reynolds" userId="d251df11-9e8f-4287-8e92-8029e56f2c7f" providerId="ADAL" clId="{C7C11F85-01F7-F444-AF72-B4652F80ADE6}" dt="2022-06-07T17:44:49.577" v="7094"/>
          <ac:spMkLst>
            <pc:docMk/>
            <pc:sldMk cId="859236793" sldId="3300"/>
            <ac:spMk id="53" creationId="{389220B0-1FE4-4B9E-0729-AFE58AC5AEA4}"/>
          </ac:spMkLst>
        </pc:spChg>
        <pc:spChg chg="mod">
          <ac:chgData name="Carl Reynolds" userId="d251df11-9e8f-4287-8e92-8029e56f2c7f" providerId="ADAL" clId="{C7C11F85-01F7-F444-AF72-B4652F80ADE6}" dt="2022-06-07T17:44:49.577" v="7094"/>
          <ac:spMkLst>
            <pc:docMk/>
            <pc:sldMk cId="859236793" sldId="3300"/>
            <ac:spMk id="55" creationId="{D0073CD8-C3B7-A4D7-B729-940D0D761F00}"/>
          </ac:spMkLst>
        </pc:spChg>
        <pc:spChg chg="mod">
          <ac:chgData name="Carl Reynolds" userId="d251df11-9e8f-4287-8e92-8029e56f2c7f" providerId="ADAL" clId="{C7C11F85-01F7-F444-AF72-B4652F80ADE6}" dt="2022-06-07T17:44:49.577" v="7094"/>
          <ac:spMkLst>
            <pc:docMk/>
            <pc:sldMk cId="859236793" sldId="3300"/>
            <ac:spMk id="58" creationId="{EC30D7C5-AE4E-984B-BCC5-E5854DCADBBD}"/>
          </ac:spMkLst>
        </pc:spChg>
        <pc:spChg chg="mod">
          <ac:chgData name="Carl Reynolds" userId="d251df11-9e8f-4287-8e92-8029e56f2c7f" providerId="ADAL" clId="{C7C11F85-01F7-F444-AF72-B4652F80ADE6}" dt="2022-06-07T17:44:49.577" v="7094"/>
          <ac:spMkLst>
            <pc:docMk/>
            <pc:sldMk cId="859236793" sldId="3300"/>
            <ac:spMk id="59" creationId="{CA39BAFC-7F42-C51A-B747-7A16C9959D3D}"/>
          </ac:spMkLst>
        </pc:spChg>
        <pc:spChg chg="mod">
          <ac:chgData name="Carl Reynolds" userId="d251df11-9e8f-4287-8e92-8029e56f2c7f" providerId="ADAL" clId="{C7C11F85-01F7-F444-AF72-B4652F80ADE6}" dt="2022-06-07T17:44:49.577" v="7094"/>
          <ac:spMkLst>
            <pc:docMk/>
            <pc:sldMk cId="859236793" sldId="3300"/>
            <ac:spMk id="60" creationId="{A307A3D3-7C6F-63C8-845B-571AA1F4FB11}"/>
          </ac:spMkLst>
        </pc:spChg>
        <pc:spChg chg="mod">
          <ac:chgData name="Carl Reynolds" userId="d251df11-9e8f-4287-8e92-8029e56f2c7f" providerId="ADAL" clId="{C7C11F85-01F7-F444-AF72-B4652F80ADE6}" dt="2022-06-07T17:44:49.577" v="7094"/>
          <ac:spMkLst>
            <pc:docMk/>
            <pc:sldMk cId="859236793" sldId="3300"/>
            <ac:spMk id="61" creationId="{FD6B93A6-1D9C-F8C0-8A7F-449291563B2C}"/>
          </ac:spMkLst>
        </pc:spChg>
        <pc:spChg chg="mod">
          <ac:chgData name="Carl Reynolds" userId="d251df11-9e8f-4287-8e92-8029e56f2c7f" providerId="ADAL" clId="{C7C11F85-01F7-F444-AF72-B4652F80ADE6}" dt="2022-06-07T17:44:49.577" v="7094"/>
          <ac:spMkLst>
            <pc:docMk/>
            <pc:sldMk cId="859236793" sldId="3300"/>
            <ac:spMk id="62" creationId="{DBA2BBE8-4E54-0221-CBC2-E4F6D84A8564}"/>
          </ac:spMkLst>
        </pc:spChg>
        <pc:spChg chg="mod">
          <ac:chgData name="Carl Reynolds" userId="d251df11-9e8f-4287-8e92-8029e56f2c7f" providerId="ADAL" clId="{C7C11F85-01F7-F444-AF72-B4652F80ADE6}" dt="2022-06-07T17:44:49.577" v="7094"/>
          <ac:spMkLst>
            <pc:docMk/>
            <pc:sldMk cId="859236793" sldId="3300"/>
            <ac:spMk id="63" creationId="{BE22CDBF-C0BA-DDE2-A0D1-76ADFD412CBD}"/>
          </ac:spMkLst>
        </pc:spChg>
        <pc:spChg chg="mod">
          <ac:chgData name="Carl Reynolds" userId="d251df11-9e8f-4287-8e92-8029e56f2c7f" providerId="ADAL" clId="{C7C11F85-01F7-F444-AF72-B4652F80ADE6}" dt="2022-06-07T17:44:49.577" v="7094"/>
          <ac:spMkLst>
            <pc:docMk/>
            <pc:sldMk cId="859236793" sldId="3300"/>
            <ac:spMk id="64" creationId="{6765BB07-8EB3-0C8B-257B-09088C5ED373}"/>
          </ac:spMkLst>
        </pc:spChg>
        <pc:spChg chg="mod">
          <ac:chgData name="Carl Reynolds" userId="d251df11-9e8f-4287-8e92-8029e56f2c7f" providerId="ADAL" clId="{C7C11F85-01F7-F444-AF72-B4652F80ADE6}" dt="2022-06-07T17:44:49.577" v="7094"/>
          <ac:spMkLst>
            <pc:docMk/>
            <pc:sldMk cId="859236793" sldId="3300"/>
            <ac:spMk id="65" creationId="{53E4A2BD-FAB8-B519-E7C5-7D0AE6A30B38}"/>
          </ac:spMkLst>
        </pc:spChg>
        <pc:spChg chg="mod">
          <ac:chgData name="Carl Reynolds" userId="d251df11-9e8f-4287-8e92-8029e56f2c7f" providerId="ADAL" clId="{C7C11F85-01F7-F444-AF72-B4652F80ADE6}" dt="2022-06-07T17:44:49.577" v="7094"/>
          <ac:spMkLst>
            <pc:docMk/>
            <pc:sldMk cId="859236793" sldId="3300"/>
            <ac:spMk id="66" creationId="{C95D07D4-011E-4F35-9C2A-D77E5FDC5D58}"/>
          </ac:spMkLst>
        </pc:spChg>
        <pc:spChg chg="mod">
          <ac:chgData name="Carl Reynolds" userId="d251df11-9e8f-4287-8e92-8029e56f2c7f" providerId="ADAL" clId="{C7C11F85-01F7-F444-AF72-B4652F80ADE6}" dt="2022-06-07T17:44:49.577" v="7094"/>
          <ac:spMkLst>
            <pc:docMk/>
            <pc:sldMk cId="859236793" sldId="3300"/>
            <ac:spMk id="67" creationId="{BBA3A772-1770-E861-A4B0-433E2C48CC81}"/>
          </ac:spMkLst>
        </pc:spChg>
        <pc:spChg chg="mod">
          <ac:chgData name="Carl Reynolds" userId="d251df11-9e8f-4287-8e92-8029e56f2c7f" providerId="ADAL" clId="{C7C11F85-01F7-F444-AF72-B4652F80ADE6}" dt="2022-06-07T17:44:49.577" v="7094"/>
          <ac:spMkLst>
            <pc:docMk/>
            <pc:sldMk cId="859236793" sldId="3300"/>
            <ac:spMk id="68" creationId="{D8F0C31D-9192-A0CF-1A1D-C5DC43F289D2}"/>
          </ac:spMkLst>
        </pc:spChg>
        <pc:spChg chg="mod">
          <ac:chgData name="Carl Reynolds" userId="d251df11-9e8f-4287-8e92-8029e56f2c7f" providerId="ADAL" clId="{C7C11F85-01F7-F444-AF72-B4652F80ADE6}" dt="2022-06-07T17:44:49.577" v="7094"/>
          <ac:spMkLst>
            <pc:docMk/>
            <pc:sldMk cId="859236793" sldId="3300"/>
            <ac:spMk id="69" creationId="{463082B1-F58A-8AE5-22F8-730DE457E65D}"/>
          </ac:spMkLst>
        </pc:spChg>
        <pc:spChg chg="mod">
          <ac:chgData name="Carl Reynolds" userId="d251df11-9e8f-4287-8e92-8029e56f2c7f" providerId="ADAL" clId="{C7C11F85-01F7-F444-AF72-B4652F80ADE6}" dt="2022-06-07T17:44:49.577" v="7094"/>
          <ac:spMkLst>
            <pc:docMk/>
            <pc:sldMk cId="859236793" sldId="3300"/>
            <ac:spMk id="70" creationId="{6DFF95AD-F485-0047-7DF1-463B23309AA0}"/>
          </ac:spMkLst>
        </pc:spChg>
        <pc:spChg chg="mod">
          <ac:chgData name="Carl Reynolds" userId="d251df11-9e8f-4287-8e92-8029e56f2c7f" providerId="ADAL" clId="{C7C11F85-01F7-F444-AF72-B4652F80ADE6}" dt="2022-06-07T17:44:49.577" v="7094"/>
          <ac:spMkLst>
            <pc:docMk/>
            <pc:sldMk cId="859236793" sldId="3300"/>
            <ac:spMk id="71" creationId="{BB49006E-B172-9932-D87B-C43A63408AC6}"/>
          </ac:spMkLst>
        </pc:spChg>
        <pc:spChg chg="mod">
          <ac:chgData name="Carl Reynolds" userId="d251df11-9e8f-4287-8e92-8029e56f2c7f" providerId="ADAL" clId="{C7C11F85-01F7-F444-AF72-B4652F80ADE6}" dt="2022-06-07T17:44:49.577" v="7094"/>
          <ac:spMkLst>
            <pc:docMk/>
            <pc:sldMk cId="859236793" sldId="3300"/>
            <ac:spMk id="72" creationId="{018D93C5-183E-0952-0944-5FC09A12D251}"/>
          </ac:spMkLst>
        </pc:spChg>
        <pc:spChg chg="mod">
          <ac:chgData name="Carl Reynolds" userId="d251df11-9e8f-4287-8e92-8029e56f2c7f" providerId="ADAL" clId="{C7C11F85-01F7-F444-AF72-B4652F80ADE6}" dt="2022-06-07T17:44:49.577" v="7094"/>
          <ac:spMkLst>
            <pc:docMk/>
            <pc:sldMk cId="859236793" sldId="3300"/>
            <ac:spMk id="73" creationId="{B8118545-78B8-2FC3-2561-B4675521899C}"/>
          </ac:spMkLst>
        </pc:spChg>
        <pc:spChg chg="mod">
          <ac:chgData name="Carl Reynolds" userId="d251df11-9e8f-4287-8e92-8029e56f2c7f" providerId="ADAL" clId="{C7C11F85-01F7-F444-AF72-B4652F80ADE6}" dt="2022-06-07T17:44:49.577" v="7094"/>
          <ac:spMkLst>
            <pc:docMk/>
            <pc:sldMk cId="859236793" sldId="3300"/>
            <ac:spMk id="74" creationId="{40D4D705-B94F-9A0E-4148-25FA3A0AC921}"/>
          </ac:spMkLst>
        </pc:spChg>
        <pc:spChg chg="mod">
          <ac:chgData name="Carl Reynolds" userId="d251df11-9e8f-4287-8e92-8029e56f2c7f" providerId="ADAL" clId="{C7C11F85-01F7-F444-AF72-B4652F80ADE6}" dt="2022-06-07T17:44:49.577" v="7094"/>
          <ac:spMkLst>
            <pc:docMk/>
            <pc:sldMk cId="859236793" sldId="3300"/>
            <ac:spMk id="75" creationId="{F0D6A608-0971-A727-E972-F2B43765D157}"/>
          </ac:spMkLst>
        </pc:spChg>
        <pc:spChg chg="mod">
          <ac:chgData name="Carl Reynolds" userId="d251df11-9e8f-4287-8e92-8029e56f2c7f" providerId="ADAL" clId="{C7C11F85-01F7-F444-AF72-B4652F80ADE6}" dt="2022-06-07T17:44:49.577" v="7094"/>
          <ac:spMkLst>
            <pc:docMk/>
            <pc:sldMk cId="859236793" sldId="3300"/>
            <ac:spMk id="76" creationId="{89FE427C-A586-2D9F-1434-16AE1CC9F810}"/>
          </ac:spMkLst>
        </pc:spChg>
        <pc:spChg chg="mod">
          <ac:chgData name="Carl Reynolds" userId="d251df11-9e8f-4287-8e92-8029e56f2c7f" providerId="ADAL" clId="{C7C11F85-01F7-F444-AF72-B4652F80ADE6}" dt="2022-06-07T17:44:49.577" v="7094"/>
          <ac:spMkLst>
            <pc:docMk/>
            <pc:sldMk cId="859236793" sldId="3300"/>
            <ac:spMk id="77" creationId="{A78F2375-11BA-DFCE-7452-0F2C681880C5}"/>
          </ac:spMkLst>
        </pc:spChg>
        <pc:spChg chg="mod">
          <ac:chgData name="Carl Reynolds" userId="d251df11-9e8f-4287-8e92-8029e56f2c7f" providerId="ADAL" clId="{C7C11F85-01F7-F444-AF72-B4652F80ADE6}" dt="2022-06-07T17:44:49.577" v="7094"/>
          <ac:spMkLst>
            <pc:docMk/>
            <pc:sldMk cId="859236793" sldId="3300"/>
            <ac:spMk id="78" creationId="{7BA570C6-2189-10AB-10C5-B11392849550}"/>
          </ac:spMkLst>
        </pc:spChg>
        <pc:spChg chg="mod">
          <ac:chgData name="Carl Reynolds" userId="d251df11-9e8f-4287-8e92-8029e56f2c7f" providerId="ADAL" clId="{C7C11F85-01F7-F444-AF72-B4652F80ADE6}" dt="2022-06-07T17:44:49.577" v="7094"/>
          <ac:spMkLst>
            <pc:docMk/>
            <pc:sldMk cId="859236793" sldId="3300"/>
            <ac:spMk id="79" creationId="{A3BD9968-C391-4B50-E66F-635486E09459}"/>
          </ac:spMkLst>
        </pc:spChg>
        <pc:spChg chg="mod">
          <ac:chgData name="Carl Reynolds" userId="d251df11-9e8f-4287-8e92-8029e56f2c7f" providerId="ADAL" clId="{C7C11F85-01F7-F444-AF72-B4652F80ADE6}" dt="2022-06-07T17:44:49.577" v="7094"/>
          <ac:spMkLst>
            <pc:docMk/>
            <pc:sldMk cId="859236793" sldId="3300"/>
            <ac:spMk id="80" creationId="{732754FF-9DDF-7DAA-E39E-23D9048681B1}"/>
          </ac:spMkLst>
        </pc:spChg>
        <pc:spChg chg="mod">
          <ac:chgData name="Carl Reynolds" userId="d251df11-9e8f-4287-8e92-8029e56f2c7f" providerId="ADAL" clId="{C7C11F85-01F7-F444-AF72-B4652F80ADE6}" dt="2022-06-07T17:44:49.577" v="7094"/>
          <ac:spMkLst>
            <pc:docMk/>
            <pc:sldMk cId="859236793" sldId="3300"/>
            <ac:spMk id="81" creationId="{473BDE0D-83FA-988A-CB32-D0A68887C5D9}"/>
          </ac:spMkLst>
        </pc:spChg>
        <pc:spChg chg="mod">
          <ac:chgData name="Carl Reynolds" userId="d251df11-9e8f-4287-8e92-8029e56f2c7f" providerId="ADAL" clId="{C7C11F85-01F7-F444-AF72-B4652F80ADE6}" dt="2022-06-07T17:44:49.577" v="7094"/>
          <ac:spMkLst>
            <pc:docMk/>
            <pc:sldMk cId="859236793" sldId="3300"/>
            <ac:spMk id="82" creationId="{1BE9B936-8CFF-2F39-CBCA-E00EB5F8E96E}"/>
          </ac:spMkLst>
        </pc:spChg>
        <pc:spChg chg="mod">
          <ac:chgData name="Carl Reynolds" userId="d251df11-9e8f-4287-8e92-8029e56f2c7f" providerId="ADAL" clId="{C7C11F85-01F7-F444-AF72-B4652F80ADE6}" dt="2022-06-07T17:44:49.577" v="7094"/>
          <ac:spMkLst>
            <pc:docMk/>
            <pc:sldMk cId="859236793" sldId="3300"/>
            <ac:spMk id="83" creationId="{57C61EF7-AC96-3599-D479-2DE72D036759}"/>
          </ac:spMkLst>
        </pc:spChg>
        <pc:spChg chg="mod">
          <ac:chgData name="Carl Reynolds" userId="d251df11-9e8f-4287-8e92-8029e56f2c7f" providerId="ADAL" clId="{C7C11F85-01F7-F444-AF72-B4652F80ADE6}" dt="2022-06-07T17:44:49.577" v="7094"/>
          <ac:spMkLst>
            <pc:docMk/>
            <pc:sldMk cId="859236793" sldId="3300"/>
            <ac:spMk id="84" creationId="{2F11CF59-05CC-4B4E-8333-FFE31F0E7887}"/>
          </ac:spMkLst>
        </pc:spChg>
        <pc:spChg chg="mod">
          <ac:chgData name="Carl Reynolds" userId="d251df11-9e8f-4287-8e92-8029e56f2c7f" providerId="ADAL" clId="{C7C11F85-01F7-F444-AF72-B4652F80ADE6}" dt="2022-06-07T17:44:49.577" v="7094"/>
          <ac:spMkLst>
            <pc:docMk/>
            <pc:sldMk cId="859236793" sldId="3300"/>
            <ac:spMk id="85" creationId="{1200BF9D-E75A-A484-5D3F-604CFEA74E0E}"/>
          </ac:spMkLst>
        </pc:spChg>
        <pc:spChg chg="mod">
          <ac:chgData name="Carl Reynolds" userId="d251df11-9e8f-4287-8e92-8029e56f2c7f" providerId="ADAL" clId="{C7C11F85-01F7-F444-AF72-B4652F80ADE6}" dt="2022-06-07T17:44:49.577" v="7094"/>
          <ac:spMkLst>
            <pc:docMk/>
            <pc:sldMk cId="859236793" sldId="3300"/>
            <ac:spMk id="86" creationId="{1C3EDE2A-6323-E8EB-188D-B565A2FAF594}"/>
          </ac:spMkLst>
        </pc:spChg>
        <pc:spChg chg="mod">
          <ac:chgData name="Carl Reynolds" userId="d251df11-9e8f-4287-8e92-8029e56f2c7f" providerId="ADAL" clId="{C7C11F85-01F7-F444-AF72-B4652F80ADE6}" dt="2022-06-07T17:44:49.577" v="7094"/>
          <ac:spMkLst>
            <pc:docMk/>
            <pc:sldMk cId="859236793" sldId="3300"/>
            <ac:spMk id="87" creationId="{82ABBC92-7D8B-4179-5A2D-4FF07E8AD929}"/>
          </ac:spMkLst>
        </pc:spChg>
        <pc:spChg chg="mod">
          <ac:chgData name="Carl Reynolds" userId="d251df11-9e8f-4287-8e92-8029e56f2c7f" providerId="ADAL" clId="{C7C11F85-01F7-F444-AF72-B4652F80ADE6}" dt="2022-06-07T17:44:49.577" v="7094"/>
          <ac:spMkLst>
            <pc:docMk/>
            <pc:sldMk cId="859236793" sldId="3300"/>
            <ac:spMk id="88" creationId="{84C9A886-7B27-8244-CFB7-0CFD1BC588FD}"/>
          </ac:spMkLst>
        </pc:spChg>
        <pc:spChg chg="mod">
          <ac:chgData name="Carl Reynolds" userId="d251df11-9e8f-4287-8e92-8029e56f2c7f" providerId="ADAL" clId="{C7C11F85-01F7-F444-AF72-B4652F80ADE6}" dt="2022-06-07T17:44:49.577" v="7094"/>
          <ac:spMkLst>
            <pc:docMk/>
            <pc:sldMk cId="859236793" sldId="3300"/>
            <ac:spMk id="89" creationId="{CAB0F921-17E1-7BA9-3471-902EA64A9CEA}"/>
          </ac:spMkLst>
        </pc:spChg>
        <pc:spChg chg="mod">
          <ac:chgData name="Carl Reynolds" userId="d251df11-9e8f-4287-8e92-8029e56f2c7f" providerId="ADAL" clId="{C7C11F85-01F7-F444-AF72-B4652F80ADE6}" dt="2022-06-07T17:44:49.577" v="7094"/>
          <ac:spMkLst>
            <pc:docMk/>
            <pc:sldMk cId="859236793" sldId="3300"/>
            <ac:spMk id="90" creationId="{CA46738E-BE90-CB61-1AC6-DC170CDE32D1}"/>
          </ac:spMkLst>
        </pc:spChg>
        <pc:spChg chg="mod">
          <ac:chgData name="Carl Reynolds" userId="d251df11-9e8f-4287-8e92-8029e56f2c7f" providerId="ADAL" clId="{C7C11F85-01F7-F444-AF72-B4652F80ADE6}" dt="2022-06-07T17:44:49.577" v="7094"/>
          <ac:spMkLst>
            <pc:docMk/>
            <pc:sldMk cId="859236793" sldId="3300"/>
            <ac:spMk id="91" creationId="{07185804-BDC7-CFAB-0E93-90BB5CBB6A3C}"/>
          </ac:spMkLst>
        </pc:spChg>
        <pc:spChg chg="mod">
          <ac:chgData name="Carl Reynolds" userId="d251df11-9e8f-4287-8e92-8029e56f2c7f" providerId="ADAL" clId="{C7C11F85-01F7-F444-AF72-B4652F80ADE6}" dt="2022-06-07T17:44:49.577" v="7094"/>
          <ac:spMkLst>
            <pc:docMk/>
            <pc:sldMk cId="859236793" sldId="3300"/>
            <ac:spMk id="92" creationId="{B472FB9A-E678-B141-5B10-C0CAEA185907}"/>
          </ac:spMkLst>
        </pc:spChg>
        <pc:spChg chg="mod">
          <ac:chgData name="Carl Reynolds" userId="d251df11-9e8f-4287-8e92-8029e56f2c7f" providerId="ADAL" clId="{C7C11F85-01F7-F444-AF72-B4652F80ADE6}" dt="2022-06-07T17:44:49.577" v="7094"/>
          <ac:spMkLst>
            <pc:docMk/>
            <pc:sldMk cId="859236793" sldId="3300"/>
            <ac:spMk id="93" creationId="{9B304E69-4080-B7FE-7667-EBD8EA99EC6D}"/>
          </ac:spMkLst>
        </pc:spChg>
        <pc:spChg chg="mod">
          <ac:chgData name="Carl Reynolds" userId="d251df11-9e8f-4287-8e92-8029e56f2c7f" providerId="ADAL" clId="{C7C11F85-01F7-F444-AF72-B4652F80ADE6}" dt="2022-06-07T17:44:49.577" v="7094"/>
          <ac:spMkLst>
            <pc:docMk/>
            <pc:sldMk cId="859236793" sldId="3300"/>
            <ac:spMk id="94" creationId="{3F8962B6-46CA-559A-0C15-7C0C1C1A34FD}"/>
          </ac:spMkLst>
        </pc:spChg>
        <pc:spChg chg="mod">
          <ac:chgData name="Carl Reynolds" userId="d251df11-9e8f-4287-8e92-8029e56f2c7f" providerId="ADAL" clId="{C7C11F85-01F7-F444-AF72-B4652F80ADE6}" dt="2022-06-07T17:44:49.577" v="7094"/>
          <ac:spMkLst>
            <pc:docMk/>
            <pc:sldMk cId="859236793" sldId="3300"/>
            <ac:spMk id="95" creationId="{84E30345-F939-2B04-6C01-91222718A619}"/>
          </ac:spMkLst>
        </pc:spChg>
        <pc:spChg chg="mod">
          <ac:chgData name="Carl Reynolds" userId="d251df11-9e8f-4287-8e92-8029e56f2c7f" providerId="ADAL" clId="{C7C11F85-01F7-F444-AF72-B4652F80ADE6}" dt="2022-06-07T17:44:49.577" v="7094"/>
          <ac:spMkLst>
            <pc:docMk/>
            <pc:sldMk cId="859236793" sldId="3300"/>
            <ac:spMk id="96" creationId="{9954BFD2-3732-4EB4-3EBB-EC44F9B5F77C}"/>
          </ac:spMkLst>
        </pc:spChg>
        <pc:spChg chg="mod">
          <ac:chgData name="Carl Reynolds" userId="d251df11-9e8f-4287-8e92-8029e56f2c7f" providerId="ADAL" clId="{C7C11F85-01F7-F444-AF72-B4652F80ADE6}" dt="2022-06-07T17:44:49.577" v="7094"/>
          <ac:spMkLst>
            <pc:docMk/>
            <pc:sldMk cId="859236793" sldId="3300"/>
            <ac:spMk id="97" creationId="{1BF9A9CC-1861-8378-E5A0-6D3293DC20C4}"/>
          </ac:spMkLst>
        </pc:spChg>
        <pc:spChg chg="mod">
          <ac:chgData name="Carl Reynolds" userId="d251df11-9e8f-4287-8e92-8029e56f2c7f" providerId="ADAL" clId="{C7C11F85-01F7-F444-AF72-B4652F80ADE6}" dt="2022-06-07T17:44:49.577" v="7094"/>
          <ac:spMkLst>
            <pc:docMk/>
            <pc:sldMk cId="859236793" sldId="3300"/>
            <ac:spMk id="98" creationId="{80B7133C-2285-08B2-FEFC-B14426CAB82A}"/>
          </ac:spMkLst>
        </pc:spChg>
        <pc:spChg chg="mod">
          <ac:chgData name="Carl Reynolds" userId="d251df11-9e8f-4287-8e92-8029e56f2c7f" providerId="ADAL" clId="{C7C11F85-01F7-F444-AF72-B4652F80ADE6}" dt="2022-06-07T17:44:49.577" v="7094"/>
          <ac:spMkLst>
            <pc:docMk/>
            <pc:sldMk cId="859236793" sldId="3300"/>
            <ac:spMk id="99" creationId="{4AF1C60D-3DC6-4B39-B79E-DFEF270516A1}"/>
          </ac:spMkLst>
        </pc:spChg>
        <pc:spChg chg="mod">
          <ac:chgData name="Carl Reynolds" userId="d251df11-9e8f-4287-8e92-8029e56f2c7f" providerId="ADAL" clId="{C7C11F85-01F7-F444-AF72-B4652F80ADE6}" dt="2022-06-07T17:44:49.577" v="7094"/>
          <ac:spMkLst>
            <pc:docMk/>
            <pc:sldMk cId="859236793" sldId="3300"/>
            <ac:spMk id="100" creationId="{53CCF35C-6089-2D14-364A-BEA5382E74AD}"/>
          </ac:spMkLst>
        </pc:spChg>
        <pc:spChg chg="mod">
          <ac:chgData name="Carl Reynolds" userId="d251df11-9e8f-4287-8e92-8029e56f2c7f" providerId="ADAL" clId="{C7C11F85-01F7-F444-AF72-B4652F80ADE6}" dt="2022-06-07T17:44:49.577" v="7094"/>
          <ac:spMkLst>
            <pc:docMk/>
            <pc:sldMk cId="859236793" sldId="3300"/>
            <ac:spMk id="101" creationId="{C50DDE60-090C-B2A6-64F7-2A6777A2B683}"/>
          </ac:spMkLst>
        </pc:spChg>
        <pc:spChg chg="mod">
          <ac:chgData name="Carl Reynolds" userId="d251df11-9e8f-4287-8e92-8029e56f2c7f" providerId="ADAL" clId="{C7C11F85-01F7-F444-AF72-B4652F80ADE6}" dt="2022-06-07T17:44:49.577" v="7094"/>
          <ac:spMkLst>
            <pc:docMk/>
            <pc:sldMk cId="859236793" sldId="3300"/>
            <ac:spMk id="102" creationId="{C2A2A686-7046-9FB9-196B-710B912A146D}"/>
          </ac:spMkLst>
        </pc:spChg>
        <pc:spChg chg="mod">
          <ac:chgData name="Carl Reynolds" userId="d251df11-9e8f-4287-8e92-8029e56f2c7f" providerId="ADAL" clId="{C7C11F85-01F7-F444-AF72-B4652F80ADE6}" dt="2022-06-07T17:44:49.577" v="7094"/>
          <ac:spMkLst>
            <pc:docMk/>
            <pc:sldMk cId="859236793" sldId="3300"/>
            <ac:spMk id="103" creationId="{6AD5F69F-221B-F02F-5566-23A83D7D3C16}"/>
          </ac:spMkLst>
        </pc:spChg>
        <pc:spChg chg="mod">
          <ac:chgData name="Carl Reynolds" userId="d251df11-9e8f-4287-8e92-8029e56f2c7f" providerId="ADAL" clId="{C7C11F85-01F7-F444-AF72-B4652F80ADE6}" dt="2022-06-07T17:44:49.577" v="7094"/>
          <ac:spMkLst>
            <pc:docMk/>
            <pc:sldMk cId="859236793" sldId="3300"/>
            <ac:spMk id="104" creationId="{BDC010E6-9422-8826-A014-9E23ED5AD31F}"/>
          </ac:spMkLst>
        </pc:spChg>
        <pc:spChg chg="mod">
          <ac:chgData name="Carl Reynolds" userId="d251df11-9e8f-4287-8e92-8029e56f2c7f" providerId="ADAL" clId="{C7C11F85-01F7-F444-AF72-B4652F80ADE6}" dt="2022-06-07T17:48:05.606" v="7104"/>
          <ac:spMkLst>
            <pc:docMk/>
            <pc:sldMk cId="859236793" sldId="3300"/>
            <ac:spMk id="106" creationId="{0BE6E50F-11F0-AB79-E56E-E0A3A7E207FC}"/>
          </ac:spMkLst>
        </pc:spChg>
        <pc:spChg chg="mod">
          <ac:chgData name="Carl Reynolds" userId="d251df11-9e8f-4287-8e92-8029e56f2c7f" providerId="ADAL" clId="{C7C11F85-01F7-F444-AF72-B4652F80ADE6}" dt="2022-06-07T17:48:05.606" v="7104"/>
          <ac:spMkLst>
            <pc:docMk/>
            <pc:sldMk cId="859236793" sldId="3300"/>
            <ac:spMk id="107" creationId="{21578B41-11A1-51F5-EB22-AC1C40E4F686}"/>
          </ac:spMkLst>
        </pc:spChg>
        <pc:spChg chg="mod">
          <ac:chgData name="Carl Reynolds" userId="d251df11-9e8f-4287-8e92-8029e56f2c7f" providerId="ADAL" clId="{C7C11F85-01F7-F444-AF72-B4652F80ADE6}" dt="2022-06-07T17:48:05.606" v="7104"/>
          <ac:spMkLst>
            <pc:docMk/>
            <pc:sldMk cId="859236793" sldId="3300"/>
            <ac:spMk id="108" creationId="{0B84D502-923E-C1D6-04A1-E7F2335BEC67}"/>
          </ac:spMkLst>
        </pc:spChg>
        <pc:spChg chg="mod">
          <ac:chgData name="Carl Reynolds" userId="d251df11-9e8f-4287-8e92-8029e56f2c7f" providerId="ADAL" clId="{C7C11F85-01F7-F444-AF72-B4652F80ADE6}" dt="2022-06-07T17:48:05.606" v="7104"/>
          <ac:spMkLst>
            <pc:docMk/>
            <pc:sldMk cId="859236793" sldId="3300"/>
            <ac:spMk id="109" creationId="{E6A367C0-69D7-1FDE-0BFC-0892496CAA28}"/>
          </ac:spMkLst>
        </pc:spChg>
        <pc:spChg chg="mod">
          <ac:chgData name="Carl Reynolds" userId="d251df11-9e8f-4287-8e92-8029e56f2c7f" providerId="ADAL" clId="{C7C11F85-01F7-F444-AF72-B4652F80ADE6}" dt="2022-06-07T17:48:05.606" v="7104"/>
          <ac:spMkLst>
            <pc:docMk/>
            <pc:sldMk cId="859236793" sldId="3300"/>
            <ac:spMk id="110" creationId="{40E2B42E-6296-6357-F1B1-811D7754FD68}"/>
          </ac:spMkLst>
        </pc:spChg>
        <pc:spChg chg="mod">
          <ac:chgData name="Carl Reynolds" userId="d251df11-9e8f-4287-8e92-8029e56f2c7f" providerId="ADAL" clId="{C7C11F85-01F7-F444-AF72-B4652F80ADE6}" dt="2022-06-07T17:48:05.606" v="7104"/>
          <ac:spMkLst>
            <pc:docMk/>
            <pc:sldMk cId="859236793" sldId="3300"/>
            <ac:spMk id="111" creationId="{1D0D9EC7-5582-52F9-203E-B3392B747812}"/>
          </ac:spMkLst>
        </pc:spChg>
        <pc:spChg chg="mod">
          <ac:chgData name="Carl Reynolds" userId="d251df11-9e8f-4287-8e92-8029e56f2c7f" providerId="ADAL" clId="{C7C11F85-01F7-F444-AF72-B4652F80ADE6}" dt="2022-06-07T17:48:05.606" v="7104"/>
          <ac:spMkLst>
            <pc:docMk/>
            <pc:sldMk cId="859236793" sldId="3300"/>
            <ac:spMk id="112" creationId="{A4998F8D-5479-A18E-8BD0-6D556D3519BC}"/>
          </ac:spMkLst>
        </pc:spChg>
        <pc:spChg chg="mod">
          <ac:chgData name="Carl Reynolds" userId="d251df11-9e8f-4287-8e92-8029e56f2c7f" providerId="ADAL" clId="{C7C11F85-01F7-F444-AF72-B4652F80ADE6}" dt="2022-06-07T17:48:05.606" v="7104"/>
          <ac:spMkLst>
            <pc:docMk/>
            <pc:sldMk cId="859236793" sldId="3300"/>
            <ac:spMk id="113" creationId="{81B9D9AC-CF6A-EE0B-A92F-2C4A35467E93}"/>
          </ac:spMkLst>
        </pc:spChg>
        <pc:spChg chg="mod">
          <ac:chgData name="Carl Reynolds" userId="d251df11-9e8f-4287-8e92-8029e56f2c7f" providerId="ADAL" clId="{C7C11F85-01F7-F444-AF72-B4652F80ADE6}" dt="2022-06-07T17:48:05.606" v="7104"/>
          <ac:spMkLst>
            <pc:docMk/>
            <pc:sldMk cId="859236793" sldId="3300"/>
            <ac:spMk id="114" creationId="{B43C13C8-B7F7-D698-8742-676B7E040D4B}"/>
          </ac:spMkLst>
        </pc:spChg>
        <pc:spChg chg="mod">
          <ac:chgData name="Carl Reynolds" userId="d251df11-9e8f-4287-8e92-8029e56f2c7f" providerId="ADAL" clId="{C7C11F85-01F7-F444-AF72-B4652F80ADE6}" dt="2022-06-07T17:48:05.606" v="7104"/>
          <ac:spMkLst>
            <pc:docMk/>
            <pc:sldMk cId="859236793" sldId="3300"/>
            <ac:spMk id="115" creationId="{16A25ED2-113A-E7BD-9D4D-2559529EAE5A}"/>
          </ac:spMkLst>
        </pc:spChg>
        <pc:spChg chg="mod">
          <ac:chgData name="Carl Reynolds" userId="d251df11-9e8f-4287-8e92-8029e56f2c7f" providerId="ADAL" clId="{C7C11F85-01F7-F444-AF72-B4652F80ADE6}" dt="2022-06-07T17:48:05.606" v="7104"/>
          <ac:spMkLst>
            <pc:docMk/>
            <pc:sldMk cId="859236793" sldId="3300"/>
            <ac:spMk id="116" creationId="{7AC93F13-A3E4-20C6-8FC5-DD3946B07BAE}"/>
          </ac:spMkLst>
        </pc:spChg>
        <pc:spChg chg="mod">
          <ac:chgData name="Carl Reynolds" userId="d251df11-9e8f-4287-8e92-8029e56f2c7f" providerId="ADAL" clId="{C7C11F85-01F7-F444-AF72-B4652F80ADE6}" dt="2022-06-07T17:48:05.606" v="7104"/>
          <ac:spMkLst>
            <pc:docMk/>
            <pc:sldMk cId="859236793" sldId="3300"/>
            <ac:spMk id="117" creationId="{1A0D5D5C-4780-4746-5AC2-A103485C79AE}"/>
          </ac:spMkLst>
        </pc:spChg>
        <pc:spChg chg="mod">
          <ac:chgData name="Carl Reynolds" userId="d251df11-9e8f-4287-8e92-8029e56f2c7f" providerId="ADAL" clId="{C7C11F85-01F7-F444-AF72-B4652F80ADE6}" dt="2022-06-07T17:48:05.606" v="7104"/>
          <ac:spMkLst>
            <pc:docMk/>
            <pc:sldMk cId="859236793" sldId="3300"/>
            <ac:spMk id="118" creationId="{1A358F92-066A-6E45-9C08-59B8CF9F51D8}"/>
          </ac:spMkLst>
        </pc:spChg>
        <pc:spChg chg="mod">
          <ac:chgData name="Carl Reynolds" userId="d251df11-9e8f-4287-8e92-8029e56f2c7f" providerId="ADAL" clId="{C7C11F85-01F7-F444-AF72-B4652F80ADE6}" dt="2022-06-07T17:48:41.158" v="7111" actId="207"/>
          <ac:spMkLst>
            <pc:docMk/>
            <pc:sldMk cId="859236793" sldId="3300"/>
            <ac:spMk id="119" creationId="{ECE0CD66-75CD-2729-849F-E8EC2C6CEED3}"/>
          </ac:spMkLst>
        </pc:spChg>
        <pc:spChg chg="mod">
          <ac:chgData name="Carl Reynolds" userId="d251df11-9e8f-4287-8e92-8029e56f2c7f" providerId="ADAL" clId="{C7C11F85-01F7-F444-AF72-B4652F80ADE6}" dt="2022-06-07T17:48:05.606" v="7104"/>
          <ac:spMkLst>
            <pc:docMk/>
            <pc:sldMk cId="859236793" sldId="3300"/>
            <ac:spMk id="120" creationId="{B1369791-054E-0964-71D4-C43F466222CC}"/>
          </ac:spMkLst>
        </pc:spChg>
        <pc:spChg chg="mod">
          <ac:chgData name="Carl Reynolds" userId="d251df11-9e8f-4287-8e92-8029e56f2c7f" providerId="ADAL" clId="{C7C11F85-01F7-F444-AF72-B4652F80ADE6}" dt="2022-06-07T17:48:05.606" v="7104"/>
          <ac:spMkLst>
            <pc:docMk/>
            <pc:sldMk cId="859236793" sldId="3300"/>
            <ac:spMk id="121" creationId="{DDCFED58-0EA0-279D-E4F0-78F1328FAB24}"/>
          </ac:spMkLst>
        </pc:spChg>
        <pc:spChg chg="mod">
          <ac:chgData name="Carl Reynolds" userId="d251df11-9e8f-4287-8e92-8029e56f2c7f" providerId="ADAL" clId="{C7C11F85-01F7-F444-AF72-B4652F80ADE6}" dt="2022-06-07T17:48:05.606" v="7104"/>
          <ac:spMkLst>
            <pc:docMk/>
            <pc:sldMk cId="859236793" sldId="3300"/>
            <ac:spMk id="122" creationId="{C207AE26-896E-FB0C-AFD8-514B2BF1FD1B}"/>
          </ac:spMkLst>
        </pc:spChg>
        <pc:spChg chg="mod">
          <ac:chgData name="Carl Reynolds" userId="d251df11-9e8f-4287-8e92-8029e56f2c7f" providerId="ADAL" clId="{C7C11F85-01F7-F444-AF72-B4652F80ADE6}" dt="2022-06-07T17:48:05.606" v="7104"/>
          <ac:spMkLst>
            <pc:docMk/>
            <pc:sldMk cId="859236793" sldId="3300"/>
            <ac:spMk id="123" creationId="{1B671F00-DEF3-E2F8-1D0C-5628729B16EE}"/>
          </ac:spMkLst>
        </pc:spChg>
        <pc:spChg chg="mod">
          <ac:chgData name="Carl Reynolds" userId="d251df11-9e8f-4287-8e92-8029e56f2c7f" providerId="ADAL" clId="{C7C11F85-01F7-F444-AF72-B4652F80ADE6}" dt="2022-06-07T17:48:17.946" v="7107" actId="207"/>
          <ac:spMkLst>
            <pc:docMk/>
            <pc:sldMk cId="859236793" sldId="3300"/>
            <ac:spMk id="125" creationId="{47BFEACD-B79C-9563-5E87-9ACB8B5F35C3}"/>
          </ac:spMkLst>
        </pc:spChg>
        <pc:spChg chg="mod">
          <ac:chgData name="Carl Reynolds" userId="d251df11-9e8f-4287-8e92-8029e56f2c7f" providerId="ADAL" clId="{C7C11F85-01F7-F444-AF72-B4652F80ADE6}" dt="2022-06-07T17:48:05.606" v="7104"/>
          <ac:spMkLst>
            <pc:docMk/>
            <pc:sldMk cId="859236793" sldId="3300"/>
            <ac:spMk id="126" creationId="{D05C7D26-5A53-2F68-AFDD-E308396EF92F}"/>
          </ac:spMkLst>
        </pc:spChg>
        <pc:spChg chg="mod">
          <ac:chgData name="Carl Reynolds" userId="d251df11-9e8f-4287-8e92-8029e56f2c7f" providerId="ADAL" clId="{C7C11F85-01F7-F444-AF72-B4652F80ADE6}" dt="2022-06-07T17:48:05.606" v="7104"/>
          <ac:spMkLst>
            <pc:docMk/>
            <pc:sldMk cId="859236793" sldId="3300"/>
            <ac:spMk id="127" creationId="{E9980A53-C25E-BD67-AB99-53B2C6FEF344}"/>
          </ac:spMkLst>
        </pc:spChg>
        <pc:spChg chg="mod">
          <ac:chgData name="Carl Reynolds" userId="d251df11-9e8f-4287-8e92-8029e56f2c7f" providerId="ADAL" clId="{C7C11F85-01F7-F444-AF72-B4652F80ADE6}" dt="2022-06-07T17:48:05.606" v="7104"/>
          <ac:spMkLst>
            <pc:docMk/>
            <pc:sldMk cId="859236793" sldId="3300"/>
            <ac:spMk id="128" creationId="{F81B30AF-C631-9A12-F225-AD83EA5A4085}"/>
          </ac:spMkLst>
        </pc:spChg>
        <pc:spChg chg="mod">
          <ac:chgData name="Carl Reynolds" userId="d251df11-9e8f-4287-8e92-8029e56f2c7f" providerId="ADAL" clId="{C7C11F85-01F7-F444-AF72-B4652F80ADE6}" dt="2022-06-07T17:48:05.606" v="7104"/>
          <ac:spMkLst>
            <pc:docMk/>
            <pc:sldMk cId="859236793" sldId="3300"/>
            <ac:spMk id="129" creationId="{A0E4827D-4595-582A-6F8E-58345B151623}"/>
          </ac:spMkLst>
        </pc:spChg>
        <pc:spChg chg="mod">
          <ac:chgData name="Carl Reynolds" userId="d251df11-9e8f-4287-8e92-8029e56f2c7f" providerId="ADAL" clId="{C7C11F85-01F7-F444-AF72-B4652F80ADE6}" dt="2022-06-07T17:48:05.606" v="7104"/>
          <ac:spMkLst>
            <pc:docMk/>
            <pc:sldMk cId="859236793" sldId="3300"/>
            <ac:spMk id="130" creationId="{C3923A38-314F-1000-F18A-443917E3620B}"/>
          </ac:spMkLst>
        </pc:spChg>
        <pc:spChg chg="mod">
          <ac:chgData name="Carl Reynolds" userId="d251df11-9e8f-4287-8e92-8029e56f2c7f" providerId="ADAL" clId="{C7C11F85-01F7-F444-AF72-B4652F80ADE6}" dt="2022-06-07T17:48:05.606" v="7104"/>
          <ac:spMkLst>
            <pc:docMk/>
            <pc:sldMk cId="859236793" sldId="3300"/>
            <ac:spMk id="131" creationId="{29B4723A-5C41-43BD-8090-253CAF913D29}"/>
          </ac:spMkLst>
        </pc:spChg>
        <pc:spChg chg="mod">
          <ac:chgData name="Carl Reynolds" userId="d251df11-9e8f-4287-8e92-8029e56f2c7f" providerId="ADAL" clId="{C7C11F85-01F7-F444-AF72-B4652F80ADE6}" dt="2022-06-07T17:48:05.606" v="7104"/>
          <ac:spMkLst>
            <pc:docMk/>
            <pc:sldMk cId="859236793" sldId="3300"/>
            <ac:spMk id="132" creationId="{DC9AD0C2-A65F-17C3-1907-E9F3C80279A2}"/>
          </ac:spMkLst>
        </pc:spChg>
        <pc:spChg chg="mod">
          <ac:chgData name="Carl Reynolds" userId="d251df11-9e8f-4287-8e92-8029e56f2c7f" providerId="ADAL" clId="{C7C11F85-01F7-F444-AF72-B4652F80ADE6}" dt="2022-06-07T17:48:05.606" v="7104"/>
          <ac:spMkLst>
            <pc:docMk/>
            <pc:sldMk cId="859236793" sldId="3300"/>
            <ac:spMk id="133" creationId="{43390A69-99BB-14EF-111A-F855A064DCF3}"/>
          </ac:spMkLst>
        </pc:spChg>
        <pc:spChg chg="mod">
          <ac:chgData name="Carl Reynolds" userId="d251df11-9e8f-4287-8e92-8029e56f2c7f" providerId="ADAL" clId="{C7C11F85-01F7-F444-AF72-B4652F80ADE6}" dt="2022-06-07T17:48:05.606" v="7104"/>
          <ac:spMkLst>
            <pc:docMk/>
            <pc:sldMk cId="859236793" sldId="3300"/>
            <ac:spMk id="135" creationId="{CBAD6F38-2DFF-A93F-9D78-BC313EA593FC}"/>
          </ac:spMkLst>
        </pc:spChg>
        <pc:spChg chg="mod">
          <ac:chgData name="Carl Reynolds" userId="d251df11-9e8f-4287-8e92-8029e56f2c7f" providerId="ADAL" clId="{C7C11F85-01F7-F444-AF72-B4652F80ADE6}" dt="2022-06-07T17:48:05.606" v="7104"/>
          <ac:spMkLst>
            <pc:docMk/>
            <pc:sldMk cId="859236793" sldId="3300"/>
            <ac:spMk id="136" creationId="{9F5ABBD5-7217-692D-AF14-F846A955D139}"/>
          </ac:spMkLst>
        </pc:spChg>
        <pc:spChg chg="mod">
          <ac:chgData name="Carl Reynolds" userId="d251df11-9e8f-4287-8e92-8029e56f2c7f" providerId="ADAL" clId="{C7C11F85-01F7-F444-AF72-B4652F80ADE6}" dt="2022-06-07T17:49:28.214" v="7115" actId="207"/>
          <ac:spMkLst>
            <pc:docMk/>
            <pc:sldMk cId="859236793" sldId="3300"/>
            <ac:spMk id="137" creationId="{98A67554-A518-D888-D01D-AC5F2F37782E}"/>
          </ac:spMkLst>
        </pc:spChg>
        <pc:spChg chg="mod">
          <ac:chgData name="Carl Reynolds" userId="d251df11-9e8f-4287-8e92-8029e56f2c7f" providerId="ADAL" clId="{C7C11F85-01F7-F444-AF72-B4652F80ADE6}" dt="2022-06-07T17:48:05.606" v="7104"/>
          <ac:spMkLst>
            <pc:docMk/>
            <pc:sldMk cId="859236793" sldId="3300"/>
            <ac:spMk id="138" creationId="{D75AC457-361A-7F1E-5414-11C222D6A224}"/>
          </ac:spMkLst>
        </pc:spChg>
        <pc:spChg chg="mod">
          <ac:chgData name="Carl Reynolds" userId="d251df11-9e8f-4287-8e92-8029e56f2c7f" providerId="ADAL" clId="{C7C11F85-01F7-F444-AF72-B4652F80ADE6}" dt="2022-06-07T17:48:25.255" v="7109" actId="207"/>
          <ac:spMkLst>
            <pc:docMk/>
            <pc:sldMk cId="859236793" sldId="3300"/>
            <ac:spMk id="139" creationId="{D232BD83-4FC5-6ACF-4B2F-4939B46A98DD}"/>
          </ac:spMkLst>
        </pc:spChg>
        <pc:spChg chg="mod">
          <ac:chgData name="Carl Reynolds" userId="d251df11-9e8f-4287-8e92-8029e56f2c7f" providerId="ADAL" clId="{C7C11F85-01F7-F444-AF72-B4652F80ADE6}" dt="2022-06-07T17:48:21.123" v="7108" actId="207"/>
          <ac:spMkLst>
            <pc:docMk/>
            <pc:sldMk cId="859236793" sldId="3300"/>
            <ac:spMk id="140" creationId="{7411C831-7C8C-6073-2052-C1C4CB0EA318}"/>
          </ac:spMkLst>
        </pc:spChg>
        <pc:spChg chg="mod">
          <ac:chgData name="Carl Reynolds" userId="d251df11-9e8f-4287-8e92-8029e56f2c7f" providerId="ADAL" clId="{C7C11F85-01F7-F444-AF72-B4652F80ADE6}" dt="2022-06-07T17:48:05.606" v="7104"/>
          <ac:spMkLst>
            <pc:docMk/>
            <pc:sldMk cId="859236793" sldId="3300"/>
            <ac:spMk id="141" creationId="{3E6AF4CA-3BAD-F840-E646-0E09FB180D84}"/>
          </ac:spMkLst>
        </pc:spChg>
        <pc:spChg chg="mod">
          <ac:chgData name="Carl Reynolds" userId="d251df11-9e8f-4287-8e92-8029e56f2c7f" providerId="ADAL" clId="{C7C11F85-01F7-F444-AF72-B4652F80ADE6}" dt="2022-06-07T17:49:01.607" v="7114" actId="207"/>
          <ac:spMkLst>
            <pc:docMk/>
            <pc:sldMk cId="859236793" sldId="3300"/>
            <ac:spMk id="142" creationId="{C5B1DCC9-87E8-8EFF-671C-FD6F78750AC8}"/>
          </ac:spMkLst>
        </pc:spChg>
        <pc:spChg chg="mod">
          <ac:chgData name="Carl Reynolds" userId="d251df11-9e8f-4287-8e92-8029e56f2c7f" providerId="ADAL" clId="{C7C11F85-01F7-F444-AF72-B4652F80ADE6}" dt="2022-06-07T17:48:05.606" v="7104"/>
          <ac:spMkLst>
            <pc:docMk/>
            <pc:sldMk cId="859236793" sldId="3300"/>
            <ac:spMk id="143" creationId="{666DAD14-162E-E665-7077-A58F4382BED9}"/>
          </ac:spMkLst>
        </pc:spChg>
        <pc:spChg chg="mod">
          <ac:chgData name="Carl Reynolds" userId="d251df11-9e8f-4287-8e92-8029e56f2c7f" providerId="ADAL" clId="{C7C11F85-01F7-F444-AF72-B4652F80ADE6}" dt="2022-06-07T17:48:05.606" v="7104"/>
          <ac:spMkLst>
            <pc:docMk/>
            <pc:sldMk cId="859236793" sldId="3300"/>
            <ac:spMk id="144" creationId="{B07D9DB1-7CEB-8FC7-D2C1-03AA987F4DA7}"/>
          </ac:spMkLst>
        </pc:spChg>
        <pc:spChg chg="mod">
          <ac:chgData name="Carl Reynolds" userId="d251df11-9e8f-4287-8e92-8029e56f2c7f" providerId="ADAL" clId="{C7C11F85-01F7-F444-AF72-B4652F80ADE6}" dt="2022-06-07T17:48:45.267" v="7112" actId="207"/>
          <ac:spMkLst>
            <pc:docMk/>
            <pc:sldMk cId="859236793" sldId="3300"/>
            <ac:spMk id="145" creationId="{4804E85A-2ADB-4FDB-6234-C848644EF3B1}"/>
          </ac:spMkLst>
        </pc:spChg>
        <pc:spChg chg="mod">
          <ac:chgData name="Carl Reynolds" userId="d251df11-9e8f-4287-8e92-8029e56f2c7f" providerId="ADAL" clId="{C7C11F85-01F7-F444-AF72-B4652F80ADE6}" dt="2022-06-07T17:48:05.606" v="7104"/>
          <ac:spMkLst>
            <pc:docMk/>
            <pc:sldMk cId="859236793" sldId="3300"/>
            <ac:spMk id="146" creationId="{E9B03472-B73C-3293-B38E-9AEDC1AD9AD3}"/>
          </ac:spMkLst>
        </pc:spChg>
        <pc:spChg chg="mod">
          <ac:chgData name="Carl Reynolds" userId="d251df11-9e8f-4287-8e92-8029e56f2c7f" providerId="ADAL" clId="{C7C11F85-01F7-F444-AF72-B4652F80ADE6}" dt="2022-06-07T17:48:05.606" v="7104"/>
          <ac:spMkLst>
            <pc:docMk/>
            <pc:sldMk cId="859236793" sldId="3300"/>
            <ac:spMk id="147" creationId="{B6EABAD4-B3CC-2CCC-AB5D-CDDC2EE59F2F}"/>
          </ac:spMkLst>
        </pc:spChg>
        <pc:spChg chg="mod">
          <ac:chgData name="Carl Reynolds" userId="d251df11-9e8f-4287-8e92-8029e56f2c7f" providerId="ADAL" clId="{C7C11F85-01F7-F444-AF72-B4652F80ADE6}" dt="2022-06-07T17:48:05.606" v="7104"/>
          <ac:spMkLst>
            <pc:docMk/>
            <pc:sldMk cId="859236793" sldId="3300"/>
            <ac:spMk id="148" creationId="{1FE3AA01-C61A-4C30-2F61-A8C855DFF78C}"/>
          </ac:spMkLst>
        </pc:spChg>
        <pc:spChg chg="mod">
          <ac:chgData name="Carl Reynolds" userId="d251df11-9e8f-4287-8e92-8029e56f2c7f" providerId="ADAL" clId="{C7C11F85-01F7-F444-AF72-B4652F80ADE6}" dt="2022-06-07T17:48:05.606" v="7104"/>
          <ac:spMkLst>
            <pc:docMk/>
            <pc:sldMk cId="859236793" sldId="3300"/>
            <ac:spMk id="149" creationId="{35F91463-3D02-0935-CF15-D809A340FB43}"/>
          </ac:spMkLst>
        </pc:spChg>
        <pc:spChg chg="mod">
          <ac:chgData name="Carl Reynolds" userId="d251df11-9e8f-4287-8e92-8029e56f2c7f" providerId="ADAL" clId="{C7C11F85-01F7-F444-AF72-B4652F80ADE6}" dt="2022-06-07T17:48:05.606" v="7104"/>
          <ac:spMkLst>
            <pc:docMk/>
            <pc:sldMk cId="859236793" sldId="3300"/>
            <ac:spMk id="150" creationId="{4C889CA8-8618-B42D-99B5-957A2BBC4F05}"/>
          </ac:spMkLst>
        </pc:spChg>
        <pc:spChg chg="mod">
          <ac:chgData name="Carl Reynolds" userId="d251df11-9e8f-4287-8e92-8029e56f2c7f" providerId="ADAL" clId="{C7C11F85-01F7-F444-AF72-B4652F80ADE6}" dt="2022-06-07T17:48:05.606" v="7104"/>
          <ac:spMkLst>
            <pc:docMk/>
            <pc:sldMk cId="859236793" sldId="3300"/>
            <ac:spMk id="151" creationId="{0F8FA238-5F62-4894-E5BA-3AE6C9B098EC}"/>
          </ac:spMkLst>
        </pc:spChg>
        <pc:spChg chg="mod">
          <ac:chgData name="Carl Reynolds" userId="d251df11-9e8f-4287-8e92-8029e56f2c7f" providerId="ADAL" clId="{C7C11F85-01F7-F444-AF72-B4652F80ADE6}" dt="2022-06-07T17:48:49.253" v="7113" actId="207"/>
          <ac:spMkLst>
            <pc:docMk/>
            <pc:sldMk cId="859236793" sldId="3300"/>
            <ac:spMk id="153" creationId="{316C7882-2135-A603-BB98-43814843AFDD}"/>
          </ac:spMkLst>
        </pc:spChg>
        <pc:spChg chg="mod">
          <ac:chgData name="Carl Reynolds" userId="d251df11-9e8f-4287-8e92-8029e56f2c7f" providerId="ADAL" clId="{C7C11F85-01F7-F444-AF72-B4652F80ADE6}" dt="2022-06-07T17:48:05.606" v="7104"/>
          <ac:spMkLst>
            <pc:docMk/>
            <pc:sldMk cId="859236793" sldId="3300"/>
            <ac:spMk id="156" creationId="{99C51EB2-68E1-B942-6F7B-3CDA7857930B}"/>
          </ac:spMkLst>
        </pc:spChg>
        <pc:spChg chg="mod">
          <ac:chgData name="Carl Reynolds" userId="d251df11-9e8f-4287-8e92-8029e56f2c7f" providerId="ADAL" clId="{C7C11F85-01F7-F444-AF72-B4652F80ADE6}" dt="2022-06-07T17:48:05.606" v="7104"/>
          <ac:spMkLst>
            <pc:docMk/>
            <pc:sldMk cId="859236793" sldId="3300"/>
            <ac:spMk id="157" creationId="{7DB13932-9CD7-80B5-026D-D9CE83378599}"/>
          </ac:spMkLst>
        </pc:spChg>
        <pc:spChg chg="mod">
          <ac:chgData name="Carl Reynolds" userId="d251df11-9e8f-4287-8e92-8029e56f2c7f" providerId="ADAL" clId="{C7C11F85-01F7-F444-AF72-B4652F80ADE6}" dt="2022-06-07T17:48:05.606" v="7104"/>
          <ac:spMkLst>
            <pc:docMk/>
            <pc:sldMk cId="859236793" sldId="3300"/>
            <ac:spMk id="158" creationId="{B748135A-6DCB-BDE4-3D15-8B0EE70B6D59}"/>
          </ac:spMkLst>
        </pc:spChg>
        <pc:spChg chg="mod">
          <ac:chgData name="Carl Reynolds" userId="d251df11-9e8f-4287-8e92-8029e56f2c7f" providerId="ADAL" clId="{C7C11F85-01F7-F444-AF72-B4652F80ADE6}" dt="2022-06-07T17:48:05.606" v="7104"/>
          <ac:spMkLst>
            <pc:docMk/>
            <pc:sldMk cId="859236793" sldId="3300"/>
            <ac:spMk id="159" creationId="{4F072BE6-599E-0A20-2993-44DDFFEA07B1}"/>
          </ac:spMkLst>
        </pc:spChg>
        <pc:spChg chg="mod">
          <ac:chgData name="Carl Reynolds" userId="d251df11-9e8f-4287-8e92-8029e56f2c7f" providerId="ADAL" clId="{C7C11F85-01F7-F444-AF72-B4652F80ADE6}" dt="2022-06-07T17:48:05.606" v="7104"/>
          <ac:spMkLst>
            <pc:docMk/>
            <pc:sldMk cId="859236793" sldId="3300"/>
            <ac:spMk id="160" creationId="{F8FE3853-46DC-A867-A49C-37FF37BEF5B6}"/>
          </ac:spMkLst>
        </pc:spChg>
        <pc:spChg chg="mod">
          <ac:chgData name="Carl Reynolds" userId="d251df11-9e8f-4287-8e92-8029e56f2c7f" providerId="ADAL" clId="{C7C11F85-01F7-F444-AF72-B4652F80ADE6}" dt="2022-06-07T17:48:05.606" v="7104"/>
          <ac:spMkLst>
            <pc:docMk/>
            <pc:sldMk cId="859236793" sldId="3300"/>
            <ac:spMk id="161" creationId="{4AF8C2F3-5353-4443-55FC-6C9159AB9831}"/>
          </ac:spMkLst>
        </pc:spChg>
        <pc:spChg chg="mod">
          <ac:chgData name="Carl Reynolds" userId="d251df11-9e8f-4287-8e92-8029e56f2c7f" providerId="ADAL" clId="{C7C11F85-01F7-F444-AF72-B4652F80ADE6}" dt="2022-06-07T17:48:05.606" v="7104"/>
          <ac:spMkLst>
            <pc:docMk/>
            <pc:sldMk cId="859236793" sldId="3300"/>
            <ac:spMk id="162" creationId="{5AC7B836-B730-B18F-748F-3695C023BA8D}"/>
          </ac:spMkLst>
        </pc:spChg>
        <pc:spChg chg="mod">
          <ac:chgData name="Carl Reynolds" userId="d251df11-9e8f-4287-8e92-8029e56f2c7f" providerId="ADAL" clId="{C7C11F85-01F7-F444-AF72-B4652F80ADE6}" dt="2022-06-07T17:48:05.606" v="7104"/>
          <ac:spMkLst>
            <pc:docMk/>
            <pc:sldMk cId="859236793" sldId="3300"/>
            <ac:spMk id="163" creationId="{E9D5642D-ECB7-1DB1-7CBA-F2230084FF71}"/>
          </ac:spMkLst>
        </pc:spChg>
        <pc:spChg chg="mod">
          <ac:chgData name="Carl Reynolds" userId="d251df11-9e8f-4287-8e92-8029e56f2c7f" providerId="ADAL" clId="{C7C11F85-01F7-F444-AF72-B4652F80ADE6}" dt="2022-06-07T17:48:05.606" v="7104"/>
          <ac:spMkLst>
            <pc:docMk/>
            <pc:sldMk cId="859236793" sldId="3300"/>
            <ac:spMk id="164" creationId="{4268CB21-9760-CCB4-BE91-F80112992E99}"/>
          </ac:spMkLst>
        </pc:spChg>
        <pc:spChg chg="mod">
          <ac:chgData name="Carl Reynolds" userId="d251df11-9e8f-4287-8e92-8029e56f2c7f" providerId="ADAL" clId="{C7C11F85-01F7-F444-AF72-B4652F80ADE6}" dt="2022-06-07T17:48:05.606" v="7104"/>
          <ac:spMkLst>
            <pc:docMk/>
            <pc:sldMk cId="859236793" sldId="3300"/>
            <ac:spMk id="165" creationId="{0867E584-7EAD-09DC-1377-7FFC3571D172}"/>
          </ac:spMkLst>
        </pc:spChg>
        <pc:spChg chg="mod">
          <ac:chgData name="Carl Reynolds" userId="d251df11-9e8f-4287-8e92-8029e56f2c7f" providerId="ADAL" clId="{C7C11F85-01F7-F444-AF72-B4652F80ADE6}" dt="2022-06-07T17:48:05.606" v="7104"/>
          <ac:spMkLst>
            <pc:docMk/>
            <pc:sldMk cId="859236793" sldId="3300"/>
            <ac:spMk id="166" creationId="{0562A328-359F-7B87-DE14-351B55FF5F5D}"/>
          </ac:spMkLst>
        </pc:spChg>
        <pc:spChg chg="mod">
          <ac:chgData name="Carl Reynolds" userId="d251df11-9e8f-4287-8e92-8029e56f2c7f" providerId="ADAL" clId="{C7C11F85-01F7-F444-AF72-B4652F80ADE6}" dt="2022-06-07T17:48:05.606" v="7104"/>
          <ac:spMkLst>
            <pc:docMk/>
            <pc:sldMk cId="859236793" sldId="3300"/>
            <ac:spMk id="167" creationId="{5345BA86-C3AB-E35E-1C2F-5D0E2FE7A30D}"/>
          </ac:spMkLst>
        </pc:spChg>
        <pc:spChg chg="mod">
          <ac:chgData name="Carl Reynolds" userId="d251df11-9e8f-4287-8e92-8029e56f2c7f" providerId="ADAL" clId="{C7C11F85-01F7-F444-AF72-B4652F80ADE6}" dt="2022-06-07T17:48:05.606" v="7104"/>
          <ac:spMkLst>
            <pc:docMk/>
            <pc:sldMk cId="859236793" sldId="3300"/>
            <ac:spMk id="168" creationId="{D5C50FF1-8244-9911-21FE-F7FE2B8301EF}"/>
          </ac:spMkLst>
        </pc:spChg>
        <pc:spChg chg="mod">
          <ac:chgData name="Carl Reynolds" userId="d251df11-9e8f-4287-8e92-8029e56f2c7f" providerId="ADAL" clId="{C7C11F85-01F7-F444-AF72-B4652F80ADE6}" dt="2022-06-07T17:48:05.606" v="7104"/>
          <ac:spMkLst>
            <pc:docMk/>
            <pc:sldMk cId="859236793" sldId="3300"/>
            <ac:spMk id="169" creationId="{2E84FFC8-506E-E451-22D5-9B57C01688EE}"/>
          </ac:spMkLst>
        </pc:spChg>
        <pc:spChg chg="mod">
          <ac:chgData name="Carl Reynolds" userId="d251df11-9e8f-4287-8e92-8029e56f2c7f" providerId="ADAL" clId="{C7C11F85-01F7-F444-AF72-B4652F80ADE6}" dt="2022-06-07T17:48:05.606" v="7104"/>
          <ac:spMkLst>
            <pc:docMk/>
            <pc:sldMk cId="859236793" sldId="3300"/>
            <ac:spMk id="170" creationId="{E8E7006F-5703-16E0-EE4E-3B30384F3076}"/>
          </ac:spMkLst>
        </pc:spChg>
        <pc:spChg chg="mod">
          <ac:chgData name="Carl Reynolds" userId="d251df11-9e8f-4287-8e92-8029e56f2c7f" providerId="ADAL" clId="{C7C11F85-01F7-F444-AF72-B4652F80ADE6}" dt="2022-06-07T17:48:05.606" v="7104"/>
          <ac:spMkLst>
            <pc:docMk/>
            <pc:sldMk cId="859236793" sldId="3300"/>
            <ac:spMk id="171" creationId="{56E80F41-9987-BA2E-4E67-864C36553DB3}"/>
          </ac:spMkLst>
        </pc:spChg>
        <pc:spChg chg="mod">
          <ac:chgData name="Carl Reynolds" userId="d251df11-9e8f-4287-8e92-8029e56f2c7f" providerId="ADAL" clId="{C7C11F85-01F7-F444-AF72-B4652F80ADE6}" dt="2022-06-07T17:48:05.606" v="7104"/>
          <ac:spMkLst>
            <pc:docMk/>
            <pc:sldMk cId="859236793" sldId="3300"/>
            <ac:spMk id="172" creationId="{235ABCEB-956F-0009-469C-49D09917F0D9}"/>
          </ac:spMkLst>
        </pc:spChg>
        <pc:spChg chg="mod">
          <ac:chgData name="Carl Reynolds" userId="d251df11-9e8f-4287-8e92-8029e56f2c7f" providerId="ADAL" clId="{C7C11F85-01F7-F444-AF72-B4652F80ADE6}" dt="2022-06-07T17:48:05.606" v="7104"/>
          <ac:spMkLst>
            <pc:docMk/>
            <pc:sldMk cId="859236793" sldId="3300"/>
            <ac:spMk id="173" creationId="{2F6ED320-31B3-95D6-6C83-69804A1A93ED}"/>
          </ac:spMkLst>
        </pc:spChg>
        <pc:spChg chg="mod">
          <ac:chgData name="Carl Reynolds" userId="d251df11-9e8f-4287-8e92-8029e56f2c7f" providerId="ADAL" clId="{C7C11F85-01F7-F444-AF72-B4652F80ADE6}" dt="2022-06-07T17:48:05.606" v="7104"/>
          <ac:spMkLst>
            <pc:docMk/>
            <pc:sldMk cId="859236793" sldId="3300"/>
            <ac:spMk id="174" creationId="{4D149894-5AE7-0E30-A71D-136789B726FF}"/>
          </ac:spMkLst>
        </pc:spChg>
        <pc:spChg chg="mod">
          <ac:chgData name="Carl Reynolds" userId="d251df11-9e8f-4287-8e92-8029e56f2c7f" providerId="ADAL" clId="{C7C11F85-01F7-F444-AF72-B4652F80ADE6}" dt="2022-06-07T17:48:05.606" v="7104"/>
          <ac:spMkLst>
            <pc:docMk/>
            <pc:sldMk cId="859236793" sldId="3300"/>
            <ac:spMk id="175" creationId="{C41402CB-E234-24AB-19F5-C5835995508D}"/>
          </ac:spMkLst>
        </pc:spChg>
        <pc:spChg chg="mod">
          <ac:chgData name="Carl Reynolds" userId="d251df11-9e8f-4287-8e92-8029e56f2c7f" providerId="ADAL" clId="{C7C11F85-01F7-F444-AF72-B4652F80ADE6}" dt="2022-06-07T17:48:05.606" v="7104"/>
          <ac:spMkLst>
            <pc:docMk/>
            <pc:sldMk cId="859236793" sldId="3300"/>
            <ac:spMk id="176" creationId="{897D42F0-59E9-D109-1A99-9955A56DEECC}"/>
          </ac:spMkLst>
        </pc:spChg>
        <pc:spChg chg="mod">
          <ac:chgData name="Carl Reynolds" userId="d251df11-9e8f-4287-8e92-8029e56f2c7f" providerId="ADAL" clId="{C7C11F85-01F7-F444-AF72-B4652F80ADE6}" dt="2022-06-07T17:48:05.606" v="7104"/>
          <ac:spMkLst>
            <pc:docMk/>
            <pc:sldMk cId="859236793" sldId="3300"/>
            <ac:spMk id="177" creationId="{9B6724FB-1F45-8A1E-FF8B-FB802A8E99BF}"/>
          </ac:spMkLst>
        </pc:spChg>
        <pc:spChg chg="mod">
          <ac:chgData name="Carl Reynolds" userId="d251df11-9e8f-4287-8e92-8029e56f2c7f" providerId="ADAL" clId="{C7C11F85-01F7-F444-AF72-B4652F80ADE6}" dt="2022-06-07T17:48:05.606" v="7104"/>
          <ac:spMkLst>
            <pc:docMk/>
            <pc:sldMk cId="859236793" sldId="3300"/>
            <ac:spMk id="178" creationId="{F5460FC3-150D-2F6E-97CA-714F71261A09}"/>
          </ac:spMkLst>
        </pc:spChg>
        <pc:spChg chg="mod">
          <ac:chgData name="Carl Reynolds" userId="d251df11-9e8f-4287-8e92-8029e56f2c7f" providerId="ADAL" clId="{C7C11F85-01F7-F444-AF72-B4652F80ADE6}" dt="2022-06-07T17:48:05.606" v="7104"/>
          <ac:spMkLst>
            <pc:docMk/>
            <pc:sldMk cId="859236793" sldId="3300"/>
            <ac:spMk id="179" creationId="{E2D84847-755B-26B7-1560-38F925614B43}"/>
          </ac:spMkLst>
        </pc:spChg>
        <pc:spChg chg="mod">
          <ac:chgData name="Carl Reynolds" userId="d251df11-9e8f-4287-8e92-8029e56f2c7f" providerId="ADAL" clId="{C7C11F85-01F7-F444-AF72-B4652F80ADE6}" dt="2022-06-07T17:48:05.606" v="7104"/>
          <ac:spMkLst>
            <pc:docMk/>
            <pc:sldMk cId="859236793" sldId="3300"/>
            <ac:spMk id="180" creationId="{6EE68FDB-DE17-8BA4-99BB-4234E3318834}"/>
          </ac:spMkLst>
        </pc:spChg>
        <pc:spChg chg="mod">
          <ac:chgData name="Carl Reynolds" userId="d251df11-9e8f-4287-8e92-8029e56f2c7f" providerId="ADAL" clId="{C7C11F85-01F7-F444-AF72-B4652F80ADE6}" dt="2022-06-07T17:48:05.606" v="7104"/>
          <ac:spMkLst>
            <pc:docMk/>
            <pc:sldMk cId="859236793" sldId="3300"/>
            <ac:spMk id="181" creationId="{7B130D35-7289-C70D-A07B-69EE2D26AF52}"/>
          </ac:spMkLst>
        </pc:spChg>
        <pc:spChg chg="mod">
          <ac:chgData name="Carl Reynolds" userId="d251df11-9e8f-4287-8e92-8029e56f2c7f" providerId="ADAL" clId="{C7C11F85-01F7-F444-AF72-B4652F80ADE6}" dt="2022-06-07T17:48:05.606" v="7104"/>
          <ac:spMkLst>
            <pc:docMk/>
            <pc:sldMk cId="859236793" sldId="3300"/>
            <ac:spMk id="182" creationId="{BC210254-9B7E-F49D-2247-FE6FC3D65D77}"/>
          </ac:spMkLst>
        </pc:spChg>
        <pc:spChg chg="mod">
          <ac:chgData name="Carl Reynolds" userId="d251df11-9e8f-4287-8e92-8029e56f2c7f" providerId="ADAL" clId="{C7C11F85-01F7-F444-AF72-B4652F80ADE6}" dt="2022-06-07T17:48:05.606" v="7104"/>
          <ac:spMkLst>
            <pc:docMk/>
            <pc:sldMk cId="859236793" sldId="3300"/>
            <ac:spMk id="183" creationId="{40267226-1CD2-2F04-8232-FDB0ECB2EB9A}"/>
          </ac:spMkLst>
        </pc:spChg>
        <pc:spChg chg="mod">
          <ac:chgData name="Carl Reynolds" userId="d251df11-9e8f-4287-8e92-8029e56f2c7f" providerId="ADAL" clId="{C7C11F85-01F7-F444-AF72-B4652F80ADE6}" dt="2022-06-07T17:48:05.606" v="7104"/>
          <ac:spMkLst>
            <pc:docMk/>
            <pc:sldMk cId="859236793" sldId="3300"/>
            <ac:spMk id="184" creationId="{9705EB67-6C91-6924-EF63-E651EC0582E7}"/>
          </ac:spMkLst>
        </pc:spChg>
        <pc:spChg chg="mod">
          <ac:chgData name="Carl Reynolds" userId="d251df11-9e8f-4287-8e92-8029e56f2c7f" providerId="ADAL" clId="{C7C11F85-01F7-F444-AF72-B4652F80ADE6}" dt="2022-06-07T17:48:05.606" v="7104"/>
          <ac:spMkLst>
            <pc:docMk/>
            <pc:sldMk cId="859236793" sldId="3300"/>
            <ac:spMk id="185" creationId="{F5B8CBA7-FFEF-794B-463E-563FC5F51F0B}"/>
          </ac:spMkLst>
        </pc:spChg>
        <pc:spChg chg="mod">
          <ac:chgData name="Carl Reynolds" userId="d251df11-9e8f-4287-8e92-8029e56f2c7f" providerId="ADAL" clId="{C7C11F85-01F7-F444-AF72-B4652F80ADE6}" dt="2022-06-07T17:48:05.606" v="7104"/>
          <ac:spMkLst>
            <pc:docMk/>
            <pc:sldMk cId="859236793" sldId="3300"/>
            <ac:spMk id="186" creationId="{4989C8F4-721C-2911-78FA-27F31732135E}"/>
          </ac:spMkLst>
        </pc:spChg>
        <pc:spChg chg="mod">
          <ac:chgData name="Carl Reynolds" userId="d251df11-9e8f-4287-8e92-8029e56f2c7f" providerId="ADAL" clId="{C7C11F85-01F7-F444-AF72-B4652F80ADE6}" dt="2022-06-07T17:48:05.606" v="7104"/>
          <ac:spMkLst>
            <pc:docMk/>
            <pc:sldMk cId="859236793" sldId="3300"/>
            <ac:spMk id="187" creationId="{DE3DB84E-4ADA-142C-43F8-83711D523C7C}"/>
          </ac:spMkLst>
        </pc:spChg>
        <pc:spChg chg="mod">
          <ac:chgData name="Carl Reynolds" userId="d251df11-9e8f-4287-8e92-8029e56f2c7f" providerId="ADAL" clId="{C7C11F85-01F7-F444-AF72-B4652F80ADE6}" dt="2022-06-07T17:48:05.606" v="7104"/>
          <ac:spMkLst>
            <pc:docMk/>
            <pc:sldMk cId="859236793" sldId="3300"/>
            <ac:spMk id="188" creationId="{C9FD62B0-D33E-1B55-0732-E3349366C3C5}"/>
          </ac:spMkLst>
        </pc:spChg>
        <pc:spChg chg="mod">
          <ac:chgData name="Carl Reynolds" userId="d251df11-9e8f-4287-8e92-8029e56f2c7f" providerId="ADAL" clId="{C7C11F85-01F7-F444-AF72-B4652F80ADE6}" dt="2022-06-07T17:48:05.606" v="7104"/>
          <ac:spMkLst>
            <pc:docMk/>
            <pc:sldMk cId="859236793" sldId="3300"/>
            <ac:spMk id="189" creationId="{B01398E0-65BB-E223-AC6F-2016ECFB4D8A}"/>
          </ac:spMkLst>
        </pc:spChg>
        <pc:spChg chg="mod">
          <ac:chgData name="Carl Reynolds" userId="d251df11-9e8f-4287-8e92-8029e56f2c7f" providerId="ADAL" clId="{C7C11F85-01F7-F444-AF72-B4652F80ADE6}" dt="2022-06-07T17:48:05.606" v="7104"/>
          <ac:spMkLst>
            <pc:docMk/>
            <pc:sldMk cId="859236793" sldId="3300"/>
            <ac:spMk id="190" creationId="{D11CC9AF-5D59-B3A9-EB26-7112583CC0AB}"/>
          </ac:spMkLst>
        </pc:spChg>
        <pc:spChg chg="mod">
          <ac:chgData name="Carl Reynolds" userId="d251df11-9e8f-4287-8e92-8029e56f2c7f" providerId="ADAL" clId="{C7C11F85-01F7-F444-AF72-B4652F80ADE6}" dt="2022-06-07T17:48:05.606" v="7104"/>
          <ac:spMkLst>
            <pc:docMk/>
            <pc:sldMk cId="859236793" sldId="3300"/>
            <ac:spMk id="191" creationId="{A6770C6A-6E2F-AF46-4EE1-1ABBD9D72CCB}"/>
          </ac:spMkLst>
        </pc:spChg>
        <pc:spChg chg="mod">
          <ac:chgData name="Carl Reynolds" userId="d251df11-9e8f-4287-8e92-8029e56f2c7f" providerId="ADAL" clId="{C7C11F85-01F7-F444-AF72-B4652F80ADE6}" dt="2022-06-07T17:48:05.606" v="7104"/>
          <ac:spMkLst>
            <pc:docMk/>
            <pc:sldMk cId="859236793" sldId="3300"/>
            <ac:spMk id="192" creationId="{BAA70D1E-AB2F-AE7F-DB95-5EC490B65086}"/>
          </ac:spMkLst>
        </pc:spChg>
        <pc:spChg chg="mod">
          <ac:chgData name="Carl Reynolds" userId="d251df11-9e8f-4287-8e92-8029e56f2c7f" providerId="ADAL" clId="{C7C11F85-01F7-F444-AF72-B4652F80ADE6}" dt="2022-06-07T17:48:05.606" v="7104"/>
          <ac:spMkLst>
            <pc:docMk/>
            <pc:sldMk cId="859236793" sldId="3300"/>
            <ac:spMk id="193" creationId="{0D40440A-BB74-E6AD-CA3A-0083E093A306}"/>
          </ac:spMkLst>
        </pc:spChg>
        <pc:spChg chg="mod">
          <ac:chgData name="Carl Reynolds" userId="d251df11-9e8f-4287-8e92-8029e56f2c7f" providerId="ADAL" clId="{C7C11F85-01F7-F444-AF72-B4652F80ADE6}" dt="2022-06-07T17:48:05.606" v="7104"/>
          <ac:spMkLst>
            <pc:docMk/>
            <pc:sldMk cId="859236793" sldId="3300"/>
            <ac:spMk id="194" creationId="{15B10DD1-D8B7-19BC-D3C8-64770892C808}"/>
          </ac:spMkLst>
        </pc:spChg>
        <pc:spChg chg="mod">
          <ac:chgData name="Carl Reynolds" userId="d251df11-9e8f-4287-8e92-8029e56f2c7f" providerId="ADAL" clId="{C7C11F85-01F7-F444-AF72-B4652F80ADE6}" dt="2022-06-07T17:48:05.606" v="7104"/>
          <ac:spMkLst>
            <pc:docMk/>
            <pc:sldMk cId="859236793" sldId="3300"/>
            <ac:spMk id="195" creationId="{CAF4D6CB-5F90-A600-DEBC-3FE21358D599}"/>
          </ac:spMkLst>
        </pc:spChg>
        <pc:spChg chg="mod">
          <ac:chgData name="Carl Reynolds" userId="d251df11-9e8f-4287-8e92-8029e56f2c7f" providerId="ADAL" clId="{C7C11F85-01F7-F444-AF72-B4652F80ADE6}" dt="2022-06-07T17:48:05.606" v="7104"/>
          <ac:spMkLst>
            <pc:docMk/>
            <pc:sldMk cId="859236793" sldId="3300"/>
            <ac:spMk id="196" creationId="{8AF43D6D-D513-534D-0B44-905EAABB3F96}"/>
          </ac:spMkLst>
        </pc:spChg>
        <pc:spChg chg="mod">
          <ac:chgData name="Carl Reynolds" userId="d251df11-9e8f-4287-8e92-8029e56f2c7f" providerId="ADAL" clId="{C7C11F85-01F7-F444-AF72-B4652F80ADE6}" dt="2022-06-07T17:48:05.606" v="7104"/>
          <ac:spMkLst>
            <pc:docMk/>
            <pc:sldMk cId="859236793" sldId="3300"/>
            <ac:spMk id="197" creationId="{CC269E6E-5259-4BAF-3920-FFA1AAFE9E05}"/>
          </ac:spMkLst>
        </pc:spChg>
        <pc:spChg chg="mod">
          <ac:chgData name="Carl Reynolds" userId="d251df11-9e8f-4287-8e92-8029e56f2c7f" providerId="ADAL" clId="{C7C11F85-01F7-F444-AF72-B4652F80ADE6}" dt="2022-06-07T17:48:05.606" v="7104"/>
          <ac:spMkLst>
            <pc:docMk/>
            <pc:sldMk cId="859236793" sldId="3300"/>
            <ac:spMk id="198" creationId="{24D18DE2-184C-7BF6-9E01-0410ABBE9C9D}"/>
          </ac:spMkLst>
        </pc:spChg>
        <pc:spChg chg="mod">
          <ac:chgData name="Carl Reynolds" userId="d251df11-9e8f-4287-8e92-8029e56f2c7f" providerId="ADAL" clId="{C7C11F85-01F7-F444-AF72-B4652F80ADE6}" dt="2022-06-07T17:48:05.606" v="7104"/>
          <ac:spMkLst>
            <pc:docMk/>
            <pc:sldMk cId="859236793" sldId="3300"/>
            <ac:spMk id="199" creationId="{33A10FE6-3486-1E68-38FD-85E845E85FD1}"/>
          </ac:spMkLst>
        </pc:spChg>
        <pc:spChg chg="mod">
          <ac:chgData name="Carl Reynolds" userId="d251df11-9e8f-4287-8e92-8029e56f2c7f" providerId="ADAL" clId="{C7C11F85-01F7-F444-AF72-B4652F80ADE6}" dt="2022-06-07T17:48:05.606" v="7104"/>
          <ac:spMkLst>
            <pc:docMk/>
            <pc:sldMk cId="859236793" sldId="3300"/>
            <ac:spMk id="200" creationId="{4FA1B1E2-F237-696C-EA7A-B102275B4FEC}"/>
          </ac:spMkLst>
        </pc:spChg>
        <pc:spChg chg="mod">
          <ac:chgData name="Carl Reynolds" userId="d251df11-9e8f-4287-8e92-8029e56f2c7f" providerId="ADAL" clId="{C7C11F85-01F7-F444-AF72-B4652F80ADE6}" dt="2022-06-07T17:48:05.606" v="7104"/>
          <ac:spMkLst>
            <pc:docMk/>
            <pc:sldMk cId="859236793" sldId="3300"/>
            <ac:spMk id="201" creationId="{20094F55-92FE-AA13-495C-E3A2F3680EE0}"/>
          </ac:spMkLst>
        </pc:spChg>
        <pc:spChg chg="mod">
          <ac:chgData name="Carl Reynolds" userId="d251df11-9e8f-4287-8e92-8029e56f2c7f" providerId="ADAL" clId="{C7C11F85-01F7-F444-AF72-B4652F80ADE6}" dt="2022-06-07T17:48:05.606" v="7104"/>
          <ac:spMkLst>
            <pc:docMk/>
            <pc:sldMk cId="859236793" sldId="3300"/>
            <ac:spMk id="202" creationId="{1EEEF5A8-599D-B957-1302-ECD7822B2074}"/>
          </ac:spMkLst>
        </pc:spChg>
        <pc:grpChg chg="add del mod">
          <ac:chgData name="Carl Reynolds" userId="d251df11-9e8f-4287-8e92-8029e56f2c7f" providerId="ADAL" clId="{C7C11F85-01F7-F444-AF72-B4652F80ADE6}" dt="2022-06-07T17:46:13.874" v="7100" actId="478"/>
          <ac:grpSpMkLst>
            <pc:docMk/>
            <pc:sldMk cId="859236793" sldId="3300"/>
            <ac:grpSpMk id="7" creationId="{299A65FB-551A-9039-3D2B-C2D83B5562C9}"/>
          </ac:grpSpMkLst>
        </pc:grpChg>
        <pc:grpChg chg="mod">
          <ac:chgData name="Carl Reynolds" userId="d251df11-9e8f-4287-8e92-8029e56f2c7f" providerId="ADAL" clId="{C7C11F85-01F7-F444-AF72-B4652F80ADE6}" dt="2022-06-07T17:44:49.577" v="7094"/>
          <ac:grpSpMkLst>
            <pc:docMk/>
            <pc:sldMk cId="859236793" sldId="3300"/>
            <ac:grpSpMk id="26" creationId="{41E45F38-5765-75FC-DDD8-2DF053771087}"/>
          </ac:grpSpMkLst>
        </pc:grpChg>
        <pc:grpChg chg="mod">
          <ac:chgData name="Carl Reynolds" userId="d251df11-9e8f-4287-8e92-8029e56f2c7f" providerId="ADAL" clId="{C7C11F85-01F7-F444-AF72-B4652F80ADE6}" dt="2022-06-07T17:44:49.577" v="7094"/>
          <ac:grpSpMkLst>
            <pc:docMk/>
            <pc:sldMk cId="859236793" sldId="3300"/>
            <ac:grpSpMk id="36" creationId="{C2B74AA0-EA16-4A91-407D-189E7E72F3A4}"/>
          </ac:grpSpMkLst>
        </pc:grpChg>
        <pc:grpChg chg="mod">
          <ac:chgData name="Carl Reynolds" userId="d251df11-9e8f-4287-8e92-8029e56f2c7f" providerId="ADAL" clId="{C7C11F85-01F7-F444-AF72-B4652F80ADE6}" dt="2022-06-07T17:44:49.577" v="7094"/>
          <ac:grpSpMkLst>
            <pc:docMk/>
            <pc:sldMk cId="859236793" sldId="3300"/>
            <ac:grpSpMk id="54" creationId="{DF654741-40C8-117B-09D2-38356C36091E}"/>
          </ac:grpSpMkLst>
        </pc:grpChg>
        <pc:grpChg chg="mod">
          <ac:chgData name="Carl Reynolds" userId="d251df11-9e8f-4287-8e92-8029e56f2c7f" providerId="ADAL" clId="{C7C11F85-01F7-F444-AF72-B4652F80ADE6}" dt="2022-06-07T17:44:49.577" v="7094"/>
          <ac:grpSpMkLst>
            <pc:docMk/>
            <pc:sldMk cId="859236793" sldId="3300"/>
            <ac:grpSpMk id="56" creationId="{D53E0DD5-5BA2-9445-BCE4-8F9AB8242E6D}"/>
          </ac:grpSpMkLst>
        </pc:grpChg>
        <pc:grpChg chg="mod">
          <ac:chgData name="Carl Reynolds" userId="d251df11-9e8f-4287-8e92-8029e56f2c7f" providerId="ADAL" clId="{C7C11F85-01F7-F444-AF72-B4652F80ADE6}" dt="2022-06-07T17:44:49.577" v="7094"/>
          <ac:grpSpMkLst>
            <pc:docMk/>
            <pc:sldMk cId="859236793" sldId="3300"/>
            <ac:grpSpMk id="57" creationId="{3D4D486D-FCFF-D404-381D-CF719764F88A}"/>
          </ac:grpSpMkLst>
        </pc:grpChg>
        <pc:grpChg chg="add mod">
          <ac:chgData name="Carl Reynolds" userId="d251df11-9e8f-4287-8e92-8029e56f2c7f" providerId="ADAL" clId="{C7C11F85-01F7-F444-AF72-B4652F80ADE6}" dt="2022-06-07T17:52:36.516" v="7167" actId="1076"/>
          <ac:grpSpMkLst>
            <pc:docMk/>
            <pc:sldMk cId="859236793" sldId="3300"/>
            <ac:grpSpMk id="105" creationId="{27A42520-9466-8144-77B1-0F5C56F808B1}"/>
          </ac:grpSpMkLst>
        </pc:grpChg>
        <pc:grpChg chg="mod">
          <ac:chgData name="Carl Reynolds" userId="d251df11-9e8f-4287-8e92-8029e56f2c7f" providerId="ADAL" clId="{C7C11F85-01F7-F444-AF72-B4652F80ADE6}" dt="2022-06-07T17:48:05.606" v="7104"/>
          <ac:grpSpMkLst>
            <pc:docMk/>
            <pc:sldMk cId="859236793" sldId="3300"/>
            <ac:grpSpMk id="124" creationId="{7332F7F6-B83D-EBE5-BD0E-0E00DF46C959}"/>
          </ac:grpSpMkLst>
        </pc:grpChg>
        <pc:grpChg chg="mod">
          <ac:chgData name="Carl Reynolds" userId="d251df11-9e8f-4287-8e92-8029e56f2c7f" providerId="ADAL" clId="{C7C11F85-01F7-F444-AF72-B4652F80ADE6}" dt="2022-06-07T17:48:05.606" v="7104"/>
          <ac:grpSpMkLst>
            <pc:docMk/>
            <pc:sldMk cId="859236793" sldId="3300"/>
            <ac:grpSpMk id="134" creationId="{DEF95B91-7EB2-F4B3-6984-C73E703E8369}"/>
          </ac:grpSpMkLst>
        </pc:grpChg>
        <pc:grpChg chg="mod">
          <ac:chgData name="Carl Reynolds" userId="d251df11-9e8f-4287-8e92-8029e56f2c7f" providerId="ADAL" clId="{C7C11F85-01F7-F444-AF72-B4652F80ADE6}" dt="2022-06-07T17:48:05.606" v="7104"/>
          <ac:grpSpMkLst>
            <pc:docMk/>
            <pc:sldMk cId="859236793" sldId="3300"/>
            <ac:grpSpMk id="152" creationId="{71CDE4C8-4E05-D19B-35DE-B8F57536E14E}"/>
          </ac:grpSpMkLst>
        </pc:grpChg>
        <pc:grpChg chg="mod">
          <ac:chgData name="Carl Reynolds" userId="d251df11-9e8f-4287-8e92-8029e56f2c7f" providerId="ADAL" clId="{C7C11F85-01F7-F444-AF72-B4652F80ADE6}" dt="2022-06-07T17:48:05.606" v="7104"/>
          <ac:grpSpMkLst>
            <pc:docMk/>
            <pc:sldMk cId="859236793" sldId="3300"/>
            <ac:grpSpMk id="154" creationId="{1B987EA3-9749-5D11-6C75-1F02F6B62692}"/>
          </ac:grpSpMkLst>
        </pc:grpChg>
        <pc:grpChg chg="mod">
          <ac:chgData name="Carl Reynolds" userId="d251df11-9e8f-4287-8e92-8029e56f2c7f" providerId="ADAL" clId="{C7C11F85-01F7-F444-AF72-B4652F80ADE6}" dt="2022-06-07T17:48:05.606" v="7104"/>
          <ac:grpSpMkLst>
            <pc:docMk/>
            <pc:sldMk cId="859236793" sldId="3300"/>
            <ac:grpSpMk id="155" creationId="{AAE99D9E-E5B7-408E-37C5-B068077882F6}"/>
          </ac:grpSpMkLst>
        </pc:grpChg>
        <pc:picChg chg="add del mod">
          <ac:chgData name="Carl Reynolds" userId="d251df11-9e8f-4287-8e92-8029e56f2c7f" providerId="ADAL" clId="{C7C11F85-01F7-F444-AF72-B4652F80ADE6}" dt="2022-06-07T17:48:03.203" v="7103" actId="478"/>
          <ac:picMkLst>
            <pc:docMk/>
            <pc:sldMk cId="859236793" sldId="3300"/>
            <ac:picMk id="5" creationId="{D38BE30B-5F67-7D40-5B47-A75E99BA9211}"/>
          </ac:picMkLst>
        </pc:picChg>
      </pc:sldChg>
      <pc:sldChg chg="addSp modSp mod ord modTransition">
        <pc:chgData name="Carl Reynolds" userId="d251df11-9e8f-4287-8e92-8029e56f2c7f" providerId="ADAL" clId="{C7C11F85-01F7-F444-AF72-B4652F80ADE6}" dt="2022-06-06T21:47:36.497" v="6271" actId="1076"/>
        <pc:sldMkLst>
          <pc:docMk/>
          <pc:sldMk cId="2942536366" sldId="3301"/>
        </pc:sldMkLst>
        <pc:spChg chg="mod">
          <ac:chgData name="Carl Reynolds" userId="d251df11-9e8f-4287-8e92-8029e56f2c7f" providerId="ADAL" clId="{C7C11F85-01F7-F444-AF72-B4652F80ADE6}" dt="2022-05-26T17:29:31.411" v="3605" actId="108"/>
          <ac:spMkLst>
            <pc:docMk/>
            <pc:sldMk cId="2942536366" sldId="3301"/>
            <ac:spMk id="2" creationId="{E72083EB-6BE6-FF45-A342-4EF8CE0614F1}"/>
          </ac:spMkLst>
        </pc:spChg>
        <pc:spChg chg="mod">
          <ac:chgData name="Carl Reynolds" userId="d251df11-9e8f-4287-8e92-8029e56f2c7f" providerId="ADAL" clId="{C7C11F85-01F7-F444-AF72-B4652F80ADE6}" dt="2022-05-26T15:19:22.124" v="2541" actId="20577"/>
          <ac:spMkLst>
            <pc:docMk/>
            <pc:sldMk cId="2942536366" sldId="3301"/>
            <ac:spMk id="3" creationId="{DF008091-411B-F545-B438-052456A1FAD8}"/>
          </ac:spMkLst>
        </pc:spChg>
        <pc:spChg chg="add mod">
          <ac:chgData name="Carl Reynolds" userId="d251df11-9e8f-4287-8e92-8029e56f2c7f" providerId="ADAL" clId="{C7C11F85-01F7-F444-AF72-B4652F80ADE6}" dt="2022-06-06T21:47:36.497" v="6271" actId="1076"/>
          <ac:spMkLst>
            <pc:docMk/>
            <pc:sldMk cId="2942536366" sldId="3301"/>
            <ac:spMk id="5" creationId="{9D7E905D-FD2E-C628-433D-821F6D911EAD}"/>
          </ac:spMkLst>
        </pc:spChg>
        <pc:picChg chg="mod">
          <ac:chgData name="Carl Reynolds" userId="d251df11-9e8f-4287-8e92-8029e56f2c7f" providerId="ADAL" clId="{C7C11F85-01F7-F444-AF72-B4652F80ADE6}" dt="2022-05-26T15:01:34.113" v="2224" actId="1076"/>
          <ac:picMkLst>
            <pc:docMk/>
            <pc:sldMk cId="2942536366" sldId="3301"/>
            <ac:picMk id="4" creationId="{D74A4E0A-71F7-404A-952E-E098E5F30272}"/>
          </ac:picMkLst>
        </pc:picChg>
      </pc:sldChg>
      <pc:sldChg chg="addSp delSp modSp mod modTransition modCm">
        <pc:chgData name="Carl Reynolds" userId="d251df11-9e8f-4287-8e92-8029e56f2c7f" providerId="ADAL" clId="{C7C11F85-01F7-F444-AF72-B4652F80ADE6}" dt="2022-06-07T17:34:18.677" v="7091"/>
        <pc:sldMkLst>
          <pc:docMk/>
          <pc:sldMk cId="3307088702" sldId="3302"/>
        </pc:sldMkLst>
        <pc:spChg chg="mod">
          <ac:chgData name="Carl Reynolds" userId="d251df11-9e8f-4287-8e92-8029e56f2c7f" providerId="ADAL" clId="{C7C11F85-01F7-F444-AF72-B4652F80ADE6}" dt="2022-06-03T16:25:56.808" v="5776" actId="20577"/>
          <ac:spMkLst>
            <pc:docMk/>
            <pc:sldMk cId="3307088702" sldId="3302"/>
            <ac:spMk id="2" creationId="{ABE000CF-37F2-C541-885C-EAF0E92220C5}"/>
          </ac:spMkLst>
        </pc:spChg>
        <pc:spChg chg="mod">
          <ac:chgData name="Carl Reynolds" userId="d251df11-9e8f-4287-8e92-8029e56f2c7f" providerId="ADAL" clId="{C7C11F85-01F7-F444-AF72-B4652F80ADE6}" dt="2022-06-03T16:22:38.037" v="5690" actId="20577"/>
          <ac:spMkLst>
            <pc:docMk/>
            <pc:sldMk cId="3307088702" sldId="3302"/>
            <ac:spMk id="3" creationId="{DAFD3FA7-CE18-8644-892F-0EFF4D133C88}"/>
          </ac:spMkLst>
        </pc:spChg>
        <pc:spChg chg="del mod">
          <ac:chgData name="Carl Reynolds" userId="d251df11-9e8f-4287-8e92-8029e56f2c7f" providerId="ADAL" clId="{C7C11F85-01F7-F444-AF72-B4652F80ADE6}" dt="2022-06-07T14:29:11.691" v="6783" actId="478"/>
          <ac:spMkLst>
            <pc:docMk/>
            <pc:sldMk cId="3307088702" sldId="3302"/>
            <ac:spMk id="4" creationId="{95EE4D91-F6EE-9D4D-85C5-F899F931F08D}"/>
          </ac:spMkLst>
        </pc:spChg>
        <pc:spChg chg="mod">
          <ac:chgData name="Carl Reynolds" userId="d251df11-9e8f-4287-8e92-8029e56f2c7f" providerId="ADAL" clId="{C7C11F85-01F7-F444-AF72-B4652F80ADE6}" dt="2022-06-07T14:33:36.900" v="6851" actId="14100"/>
          <ac:spMkLst>
            <pc:docMk/>
            <pc:sldMk cId="3307088702" sldId="3302"/>
            <ac:spMk id="5" creationId="{C8283089-4A0A-A546-871A-C2EA997EE86F}"/>
          </ac:spMkLst>
        </pc:spChg>
        <pc:picChg chg="add mod">
          <ac:chgData name="Carl Reynolds" userId="d251df11-9e8f-4287-8e92-8029e56f2c7f" providerId="ADAL" clId="{C7C11F85-01F7-F444-AF72-B4652F80ADE6}" dt="2022-06-03T16:25:18.952" v="5747" actId="14100"/>
          <ac:picMkLst>
            <pc:docMk/>
            <pc:sldMk cId="3307088702" sldId="3302"/>
            <ac:picMk id="7" creationId="{4B090CAD-C531-103B-9A04-443128D03A32}"/>
          </ac:picMkLst>
        </pc:picChg>
      </pc:sldChg>
      <pc:sldChg chg="addSp modSp del modTransition">
        <pc:chgData name="Carl Reynolds" userId="d251df11-9e8f-4287-8e92-8029e56f2c7f" providerId="ADAL" clId="{C7C11F85-01F7-F444-AF72-B4652F80ADE6}" dt="2022-06-03T16:24:55.640" v="5742" actId="2696"/>
        <pc:sldMkLst>
          <pc:docMk/>
          <pc:sldMk cId="2046636983" sldId="3303"/>
        </pc:sldMkLst>
        <pc:spChg chg="add mod">
          <ac:chgData name="Carl Reynolds" userId="d251df11-9e8f-4287-8e92-8029e56f2c7f" providerId="ADAL" clId="{C7C11F85-01F7-F444-AF72-B4652F80ADE6}" dt="2022-06-01T17:39:11.116" v="4533"/>
          <ac:spMkLst>
            <pc:docMk/>
            <pc:sldMk cId="2046636983" sldId="3303"/>
            <ac:spMk id="4" creationId="{C2248A06-F587-4933-5604-49C5328D45F0}"/>
          </ac:spMkLst>
        </pc:spChg>
      </pc:sldChg>
      <pc:sldChg chg="addSp modSp del modTransition">
        <pc:chgData name="Carl Reynolds" userId="d251df11-9e8f-4287-8e92-8029e56f2c7f" providerId="ADAL" clId="{C7C11F85-01F7-F444-AF72-B4652F80ADE6}" dt="2022-06-03T16:24:58.174" v="5743" actId="2696"/>
        <pc:sldMkLst>
          <pc:docMk/>
          <pc:sldMk cId="1015140804" sldId="3304"/>
        </pc:sldMkLst>
        <pc:spChg chg="add mod">
          <ac:chgData name="Carl Reynolds" userId="d251df11-9e8f-4287-8e92-8029e56f2c7f" providerId="ADAL" clId="{C7C11F85-01F7-F444-AF72-B4652F80ADE6}" dt="2022-06-01T17:39:13.629" v="4534"/>
          <ac:spMkLst>
            <pc:docMk/>
            <pc:sldMk cId="1015140804" sldId="3304"/>
            <ac:spMk id="4" creationId="{8359A9F7-31D5-B399-61C2-EC08B381284B}"/>
          </ac:spMkLst>
        </pc:spChg>
      </pc:sldChg>
      <pc:sldChg chg="addSp modSp del mod modTransition">
        <pc:chgData name="Carl Reynolds" userId="d251df11-9e8f-4287-8e92-8029e56f2c7f" providerId="ADAL" clId="{C7C11F85-01F7-F444-AF72-B4652F80ADE6}" dt="2022-06-03T16:24:53.207" v="5741" actId="2696"/>
        <pc:sldMkLst>
          <pc:docMk/>
          <pc:sldMk cId="925438553" sldId="3305"/>
        </pc:sldMkLst>
        <pc:spChg chg="mod">
          <ac:chgData name="Carl Reynolds" userId="d251df11-9e8f-4287-8e92-8029e56f2c7f" providerId="ADAL" clId="{C7C11F85-01F7-F444-AF72-B4652F80ADE6}" dt="2022-06-03T16:21:00.356" v="5598" actId="20577"/>
          <ac:spMkLst>
            <pc:docMk/>
            <pc:sldMk cId="925438553" sldId="3305"/>
            <ac:spMk id="3" creationId="{AF17599A-270B-5347-924E-CC2F137E27EC}"/>
          </ac:spMkLst>
        </pc:spChg>
        <pc:spChg chg="add mod">
          <ac:chgData name="Carl Reynolds" userId="d251df11-9e8f-4287-8e92-8029e56f2c7f" providerId="ADAL" clId="{C7C11F85-01F7-F444-AF72-B4652F80ADE6}" dt="2022-06-01T17:39:08.263" v="4532"/>
          <ac:spMkLst>
            <pc:docMk/>
            <pc:sldMk cId="925438553" sldId="3305"/>
            <ac:spMk id="4" creationId="{35B07DFE-5DF0-309C-84A7-45D54C48E371}"/>
          </ac:spMkLst>
        </pc:spChg>
      </pc:sldChg>
      <pc:sldChg chg="del modTransition">
        <pc:chgData name="Carl Reynolds" userId="d251df11-9e8f-4287-8e92-8029e56f2c7f" providerId="ADAL" clId="{C7C11F85-01F7-F444-AF72-B4652F80ADE6}" dt="2022-06-03T16:25:01.424" v="5744" actId="2696"/>
        <pc:sldMkLst>
          <pc:docMk/>
          <pc:sldMk cId="1747836254" sldId="3306"/>
        </pc:sldMkLst>
      </pc:sldChg>
      <pc:sldChg chg="del modTransition">
        <pc:chgData name="Carl Reynolds" userId="d251df11-9e8f-4287-8e92-8029e56f2c7f" providerId="ADAL" clId="{C7C11F85-01F7-F444-AF72-B4652F80ADE6}" dt="2022-05-31T14:56:09.694" v="4458" actId="2696"/>
        <pc:sldMkLst>
          <pc:docMk/>
          <pc:sldMk cId="2967273651" sldId="3307"/>
        </pc:sldMkLst>
      </pc:sldChg>
      <pc:sldChg chg="del modTransition">
        <pc:chgData name="Carl Reynolds" userId="d251df11-9e8f-4287-8e92-8029e56f2c7f" providerId="ADAL" clId="{C7C11F85-01F7-F444-AF72-B4652F80ADE6}" dt="2022-05-31T14:56:11.040" v="4459" actId="2696"/>
        <pc:sldMkLst>
          <pc:docMk/>
          <pc:sldMk cId="3292293091" sldId="3308"/>
        </pc:sldMkLst>
      </pc:sldChg>
      <pc:sldChg chg="addSp modSp new mod ord modTransition">
        <pc:chgData name="Carl Reynolds" userId="d251df11-9e8f-4287-8e92-8029e56f2c7f" providerId="ADAL" clId="{C7C11F85-01F7-F444-AF72-B4652F80ADE6}" dt="2022-05-26T15:22:35.139" v="2650"/>
        <pc:sldMkLst>
          <pc:docMk/>
          <pc:sldMk cId="1759774358" sldId="3309"/>
        </pc:sldMkLst>
        <pc:spChg chg="mod">
          <ac:chgData name="Carl Reynolds" userId="d251df11-9e8f-4287-8e92-8029e56f2c7f" providerId="ADAL" clId="{C7C11F85-01F7-F444-AF72-B4652F80ADE6}" dt="2022-05-26T15:13:08.642" v="2290" actId="14100"/>
          <ac:spMkLst>
            <pc:docMk/>
            <pc:sldMk cId="1759774358" sldId="3309"/>
            <ac:spMk id="2" creationId="{71B76849-2DE4-5AC5-FE9E-F68DC1BC8038}"/>
          </ac:spMkLst>
        </pc:spChg>
        <pc:spChg chg="mod">
          <ac:chgData name="Carl Reynolds" userId="d251df11-9e8f-4287-8e92-8029e56f2c7f" providerId="ADAL" clId="{C7C11F85-01F7-F444-AF72-B4652F80ADE6}" dt="2022-05-20T20:40:30.297" v="505" actId="20577"/>
          <ac:spMkLst>
            <pc:docMk/>
            <pc:sldMk cId="1759774358" sldId="3309"/>
            <ac:spMk id="3" creationId="{F8D3D146-4551-E6C8-A9AB-6E8493338941}"/>
          </ac:spMkLst>
        </pc:spChg>
        <pc:picChg chg="add mod">
          <ac:chgData name="Carl Reynolds" userId="d251df11-9e8f-4287-8e92-8029e56f2c7f" providerId="ADAL" clId="{C7C11F85-01F7-F444-AF72-B4652F80ADE6}" dt="2022-05-26T15:13:16.659" v="2291" actId="1076"/>
          <ac:picMkLst>
            <pc:docMk/>
            <pc:sldMk cId="1759774358" sldId="3309"/>
            <ac:picMk id="5" creationId="{6E1B238F-635F-DF29-EE00-D147441F6FD5}"/>
          </ac:picMkLst>
        </pc:picChg>
      </pc:sldChg>
      <pc:sldChg chg="modSp new mod modTransition">
        <pc:chgData name="Carl Reynolds" userId="d251df11-9e8f-4287-8e92-8029e56f2c7f" providerId="ADAL" clId="{C7C11F85-01F7-F444-AF72-B4652F80ADE6}" dt="2022-05-26T15:22:35.139" v="2650"/>
        <pc:sldMkLst>
          <pc:docMk/>
          <pc:sldMk cId="3077408191" sldId="3310"/>
        </pc:sldMkLst>
        <pc:spChg chg="mod">
          <ac:chgData name="Carl Reynolds" userId="d251df11-9e8f-4287-8e92-8029e56f2c7f" providerId="ADAL" clId="{C7C11F85-01F7-F444-AF72-B4652F80ADE6}" dt="2022-05-26T15:14:12.831" v="2316" actId="20577"/>
          <ac:spMkLst>
            <pc:docMk/>
            <pc:sldMk cId="3077408191" sldId="3310"/>
            <ac:spMk id="2" creationId="{A13921E4-99DD-5DF8-737A-45DD30890B9A}"/>
          </ac:spMkLst>
        </pc:spChg>
        <pc:spChg chg="mod">
          <ac:chgData name="Carl Reynolds" userId="d251df11-9e8f-4287-8e92-8029e56f2c7f" providerId="ADAL" clId="{C7C11F85-01F7-F444-AF72-B4652F80ADE6}" dt="2022-05-26T14:42:39.413" v="1975" actId="20577"/>
          <ac:spMkLst>
            <pc:docMk/>
            <pc:sldMk cId="3077408191" sldId="3310"/>
            <ac:spMk id="3" creationId="{43144485-8C35-1B41-04D6-8F36C16E1638}"/>
          </ac:spMkLst>
        </pc:spChg>
      </pc:sldChg>
      <pc:sldChg chg="addSp delSp modSp new mod ord modTransition">
        <pc:chgData name="Carl Reynolds" userId="d251df11-9e8f-4287-8e92-8029e56f2c7f" providerId="ADAL" clId="{C7C11F85-01F7-F444-AF72-B4652F80ADE6}" dt="2022-05-26T15:22:35.139" v="2650"/>
        <pc:sldMkLst>
          <pc:docMk/>
          <pc:sldMk cId="3090155811" sldId="3311"/>
        </pc:sldMkLst>
        <pc:spChg chg="mod">
          <ac:chgData name="Carl Reynolds" userId="d251df11-9e8f-4287-8e92-8029e56f2c7f" providerId="ADAL" clId="{C7C11F85-01F7-F444-AF72-B4652F80ADE6}" dt="2022-05-26T15:21:14.912" v="2600" actId="20577"/>
          <ac:spMkLst>
            <pc:docMk/>
            <pc:sldMk cId="3090155811" sldId="3311"/>
            <ac:spMk id="2" creationId="{383ACCB5-FE04-3683-6EAD-171CDAF26BBB}"/>
          </ac:spMkLst>
        </pc:spChg>
        <pc:spChg chg="mod">
          <ac:chgData name="Carl Reynolds" userId="d251df11-9e8f-4287-8e92-8029e56f2c7f" providerId="ADAL" clId="{C7C11F85-01F7-F444-AF72-B4652F80ADE6}" dt="2022-05-26T14:40:29.450" v="1902" actId="20577"/>
          <ac:spMkLst>
            <pc:docMk/>
            <pc:sldMk cId="3090155811" sldId="3311"/>
            <ac:spMk id="3" creationId="{CED34F89-3D95-D055-4652-B773BB708C41}"/>
          </ac:spMkLst>
        </pc:spChg>
        <pc:spChg chg="add del mod">
          <ac:chgData name="Carl Reynolds" userId="d251df11-9e8f-4287-8e92-8029e56f2c7f" providerId="ADAL" clId="{C7C11F85-01F7-F444-AF72-B4652F80ADE6}" dt="2022-05-20T22:32:53.506" v="931"/>
          <ac:spMkLst>
            <pc:docMk/>
            <pc:sldMk cId="3090155811" sldId="3311"/>
            <ac:spMk id="4" creationId="{425CD407-44A7-3B21-0334-6B09B47161A8}"/>
          </ac:spMkLst>
        </pc:spChg>
      </pc:sldChg>
      <pc:sldChg chg="new del modTransition">
        <pc:chgData name="Carl Reynolds" userId="d251df11-9e8f-4287-8e92-8029e56f2c7f" providerId="ADAL" clId="{C7C11F85-01F7-F444-AF72-B4652F80ADE6}" dt="2022-05-26T17:34:27.399" v="3867" actId="2696"/>
        <pc:sldMkLst>
          <pc:docMk/>
          <pc:sldMk cId="3609044784" sldId="3312"/>
        </pc:sldMkLst>
      </pc:sldChg>
      <pc:sldChg chg="addSp delSp modSp add mod modTransition delCm">
        <pc:chgData name="Carl Reynolds" userId="d251df11-9e8f-4287-8e92-8029e56f2c7f" providerId="ADAL" clId="{C7C11F85-01F7-F444-AF72-B4652F80ADE6}" dt="2022-06-07T14:37:01.808" v="7088" actId="20577"/>
        <pc:sldMkLst>
          <pc:docMk/>
          <pc:sldMk cId="3860890316" sldId="3712"/>
        </pc:sldMkLst>
        <pc:spChg chg="mod">
          <ac:chgData name="Carl Reynolds" userId="d251df11-9e8f-4287-8e92-8029e56f2c7f" providerId="ADAL" clId="{C7C11F85-01F7-F444-AF72-B4652F80ADE6}" dt="2022-06-07T14:37:01.808" v="7088" actId="20577"/>
          <ac:spMkLst>
            <pc:docMk/>
            <pc:sldMk cId="3860890316" sldId="3712"/>
            <ac:spMk id="2" creationId="{22EB926E-57E9-2B44-9770-539FE8CB56D2}"/>
          </ac:spMkLst>
        </pc:spChg>
        <pc:spChg chg="add del mod">
          <ac:chgData name="Carl Reynolds" userId="d251df11-9e8f-4287-8e92-8029e56f2c7f" providerId="ADAL" clId="{C7C11F85-01F7-F444-AF72-B4652F80ADE6}" dt="2022-05-26T17:42:54.069" v="3933" actId="478"/>
          <ac:spMkLst>
            <pc:docMk/>
            <pc:sldMk cId="3860890316" sldId="3712"/>
            <ac:spMk id="4" creationId="{5B21BA36-0E7F-545C-1F23-7FA1171FE223}"/>
          </ac:spMkLst>
        </pc:spChg>
        <pc:spChg chg="mod">
          <ac:chgData name="Carl Reynolds" userId="d251df11-9e8f-4287-8e92-8029e56f2c7f" providerId="ADAL" clId="{C7C11F85-01F7-F444-AF72-B4652F80ADE6}" dt="2022-06-07T14:27:41.970" v="6747" actId="1076"/>
          <ac:spMkLst>
            <pc:docMk/>
            <pc:sldMk cId="3860890316" sldId="3712"/>
            <ac:spMk id="5" creationId="{EE464A38-A642-BE4A-9E4C-3D7CE51C6C03}"/>
          </ac:spMkLst>
        </pc:spChg>
        <pc:spChg chg="add mod">
          <ac:chgData name="Carl Reynolds" userId="d251df11-9e8f-4287-8e92-8029e56f2c7f" providerId="ADAL" clId="{C7C11F85-01F7-F444-AF72-B4652F80ADE6}" dt="2022-06-07T14:36:37.882" v="7054" actId="20577"/>
          <ac:spMkLst>
            <pc:docMk/>
            <pc:sldMk cId="3860890316" sldId="3712"/>
            <ac:spMk id="7" creationId="{1A73997F-1EFC-6779-9C31-99FCC31A8F23}"/>
          </ac:spMkLst>
        </pc:spChg>
        <pc:picChg chg="mod">
          <ac:chgData name="Carl Reynolds" userId="d251df11-9e8f-4287-8e92-8029e56f2c7f" providerId="ADAL" clId="{C7C11F85-01F7-F444-AF72-B4652F80ADE6}" dt="2022-05-26T17:47:50.213" v="4226" actId="14100"/>
          <ac:picMkLst>
            <pc:docMk/>
            <pc:sldMk cId="3860890316" sldId="3712"/>
            <ac:picMk id="18" creationId="{C2893A68-0AD6-4261-A05A-C17DA4182E49}"/>
          </ac:picMkLst>
        </pc:picChg>
      </pc:sldChg>
      <pc:sldChg chg="modSp add mod modTransition">
        <pc:chgData name="Carl Reynolds" userId="d251df11-9e8f-4287-8e92-8029e56f2c7f" providerId="ADAL" clId="{C7C11F85-01F7-F444-AF72-B4652F80ADE6}" dt="2022-06-01T17:52:19.229" v="4971" actId="20577"/>
        <pc:sldMkLst>
          <pc:docMk/>
          <pc:sldMk cId="1528071078" sldId="3713"/>
        </pc:sldMkLst>
        <pc:spChg chg="mod">
          <ac:chgData name="Carl Reynolds" userId="d251df11-9e8f-4287-8e92-8029e56f2c7f" providerId="ADAL" clId="{C7C11F85-01F7-F444-AF72-B4652F80ADE6}" dt="2022-06-01T17:52:19.229" v="4971" actId="20577"/>
          <ac:spMkLst>
            <pc:docMk/>
            <pc:sldMk cId="1528071078" sldId="3713"/>
            <ac:spMk id="2" creationId="{383ACCB5-FE04-3683-6EAD-171CDAF26BBB}"/>
          </ac:spMkLst>
        </pc:spChg>
        <pc:spChg chg="mod">
          <ac:chgData name="Carl Reynolds" userId="d251df11-9e8f-4287-8e92-8029e56f2c7f" providerId="ADAL" clId="{C7C11F85-01F7-F444-AF72-B4652F80ADE6}" dt="2022-05-26T14:12:13.875" v="1809" actId="20577"/>
          <ac:spMkLst>
            <pc:docMk/>
            <pc:sldMk cId="1528071078" sldId="3713"/>
            <ac:spMk id="3" creationId="{CED34F89-3D95-D055-4652-B773BB708C41}"/>
          </ac:spMkLst>
        </pc:spChg>
      </pc:sldChg>
      <pc:sldChg chg="add del">
        <pc:chgData name="Carl Reynolds" userId="d251df11-9e8f-4287-8e92-8029e56f2c7f" providerId="ADAL" clId="{C7C11F85-01F7-F444-AF72-B4652F80ADE6}" dt="2022-05-26T14:11:51.083" v="1767"/>
        <pc:sldMkLst>
          <pc:docMk/>
          <pc:sldMk cId="3373196918" sldId="3713"/>
        </pc:sldMkLst>
      </pc:sldChg>
      <pc:sldChg chg="addSp delSp modSp new mod modTransition">
        <pc:chgData name="Carl Reynolds" userId="d251df11-9e8f-4287-8e92-8029e56f2c7f" providerId="ADAL" clId="{C7C11F85-01F7-F444-AF72-B4652F80ADE6}" dt="2022-05-26T15:22:35.139" v="2650"/>
        <pc:sldMkLst>
          <pc:docMk/>
          <pc:sldMk cId="1944278355" sldId="3714"/>
        </pc:sldMkLst>
        <pc:spChg chg="mod">
          <ac:chgData name="Carl Reynolds" userId="d251df11-9e8f-4287-8e92-8029e56f2c7f" providerId="ADAL" clId="{C7C11F85-01F7-F444-AF72-B4652F80ADE6}" dt="2022-05-26T14:53:41.359" v="2076" actId="20577"/>
          <ac:spMkLst>
            <pc:docMk/>
            <pc:sldMk cId="1944278355" sldId="3714"/>
            <ac:spMk id="2" creationId="{6BB90D87-7393-BC58-832B-65136EE705C1}"/>
          </ac:spMkLst>
        </pc:spChg>
        <pc:spChg chg="del">
          <ac:chgData name="Carl Reynolds" userId="d251df11-9e8f-4287-8e92-8029e56f2c7f" providerId="ADAL" clId="{C7C11F85-01F7-F444-AF72-B4652F80ADE6}" dt="2022-05-26T14:53:17.715" v="2004" actId="478"/>
          <ac:spMkLst>
            <pc:docMk/>
            <pc:sldMk cId="1944278355" sldId="3714"/>
            <ac:spMk id="3" creationId="{9273C29B-3EEA-782B-D1FE-076F20D6FF6F}"/>
          </ac:spMkLst>
        </pc:spChg>
        <pc:spChg chg="add del mod">
          <ac:chgData name="Carl Reynolds" userId="d251df11-9e8f-4287-8e92-8029e56f2c7f" providerId="ADAL" clId="{C7C11F85-01F7-F444-AF72-B4652F80ADE6}" dt="2022-05-26T14:54:05.416" v="2080"/>
          <ac:spMkLst>
            <pc:docMk/>
            <pc:sldMk cId="1944278355" sldId="3714"/>
            <ac:spMk id="4" creationId="{9199B64C-D038-512D-95AB-CD97786DD14F}"/>
          </ac:spMkLst>
        </pc:spChg>
      </pc:sldChg>
      <pc:sldChg chg="new del">
        <pc:chgData name="Carl Reynolds" userId="d251df11-9e8f-4287-8e92-8029e56f2c7f" providerId="ADAL" clId="{C7C11F85-01F7-F444-AF72-B4652F80ADE6}" dt="2022-05-26T14:52:14.333" v="1998" actId="680"/>
        <pc:sldMkLst>
          <pc:docMk/>
          <pc:sldMk cId="2118583814" sldId="3714"/>
        </pc:sldMkLst>
      </pc:sldChg>
      <pc:sldChg chg="new del">
        <pc:chgData name="Carl Reynolds" userId="d251df11-9e8f-4287-8e92-8029e56f2c7f" providerId="ADAL" clId="{C7C11F85-01F7-F444-AF72-B4652F80ADE6}" dt="2022-05-26T14:52:49.252" v="2000" actId="680"/>
        <pc:sldMkLst>
          <pc:docMk/>
          <pc:sldMk cId="3109045940" sldId="3714"/>
        </pc:sldMkLst>
      </pc:sldChg>
      <pc:sldChg chg="new del">
        <pc:chgData name="Carl Reynolds" userId="d251df11-9e8f-4287-8e92-8029e56f2c7f" providerId="ADAL" clId="{C7C11F85-01F7-F444-AF72-B4652F80ADE6}" dt="2022-05-26T14:52:58.469" v="2002" actId="680"/>
        <pc:sldMkLst>
          <pc:docMk/>
          <pc:sldMk cId="4072975885" sldId="3714"/>
        </pc:sldMkLst>
      </pc:sldChg>
      <pc:sldChg chg="delSp modSp add mod">
        <pc:chgData name="Carl Reynolds" userId="d251df11-9e8f-4287-8e92-8029e56f2c7f" providerId="ADAL" clId="{C7C11F85-01F7-F444-AF72-B4652F80ADE6}" dt="2022-06-10T17:53:05.520" v="8420" actId="478"/>
        <pc:sldMkLst>
          <pc:docMk/>
          <pc:sldMk cId="2976624541" sldId="3715"/>
        </pc:sldMkLst>
        <pc:spChg chg="mod">
          <ac:chgData name="Carl Reynolds" userId="d251df11-9e8f-4287-8e92-8029e56f2c7f" providerId="ADAL" clId="{C7C11F85-01F7-F444-AF72-B4652F80ADE6}" dt="2022-05-26T17:40:35.683" v="3923" actId="20577"/>
          <ac:spMkLst>
            <pc:docMk/>
            <pc:sldMk cId="2976624541" sldId="3715"/>
            <ac:spMk id="3" creationId="{7044E746-1470-204D-BA3E-0163C9B5CFD1}"/>
          </ac:spMkLst>
        </pc:spChg>
        <pc:spChg chg="del">
          <ac:chgData name="Carl Reynolds" userId="d251df11-9e8f-4287-8e92-8029e56f2c7f" providerId="ADAL" clId="{C7C11F85-01F7-F444-AF72-B4652F80ADE6}" dt="2022-05-26T17:18:09.484" v="3406" actId="478"/>
          <ac:spMkLst>
            <pc:docMk/>
            <pc:sldMk cId="2976624541" sldId="3715"/>
            <ac:spMk id="4" creationId="{7130F476-9AFA-DB44-9358-1179A05A23C7}"/>
          </ac:spMkLst>
        </pc:spChg>
        <pc:spChg chg="mod">
          <ac:chgData name="Carl Reynolds" userId="d251df11-9e8f-4287-8e92-8029e56f2c7f" providerId="ADAL" clId="{C7C11F85-01F7-F444-AF72-B4652F80ADE6}" dt="2022-05-26T17:39:39.763" v="3903" actId="20577"/>
          <ac:spMkLst>
            <pc:docMk/>
            <pc:sldMk cId="2976624541" sldId="3715"/>
            <ac:spMk id="114" creationId="{93937910-2842-ED48-894F-08CEDD571F06}"/>
          </ac:spMkLst>
        </pc:spChg>
        <pc:spChg chg="mod">
          <ac:chgData name="Carl Reynolds" userId="d251df11-9e8f-4287-8e92-8029e56f2c7f" providerId="ADAL" clId="{C7C11F85-01F7-F444-AF72-B4652F80ADE6}" dt="2022-06-07T17:45:42.559" v="7096" actId="207"/>
          <ac:spMkLst>
            <pc:docMk/>
            <pc:sldMk cId="2976624541" sldId="3715"/>
            <ac:spMk id="131" creationId="{F2684DC4-CCCD-8C49-9362-9DE6FE8C8129}"/>
          </ac:spMkLst>
        </pc:spChg>
        <pc:spChg chg="mod">
          <ac:chgData name="Carl Reynolds" userId="d251df11-9e8f-4287-8e92-8029e56f2c7f" providerId="ADAL" clId="{C7C11F85-01F7-F444-AF72-B4652F80ADE6}" dt="2022-06-07T17:45:59.715" v="7099" actId="207"/>
          <ac:spMkLst>
            <pc:docMk/>
            <pc:sldMk cId="2976624541" sldId="3715"/>
            <ac:spMk id="180" creationId="{11640F88-2026-CD46-B287-40BA92BE6C56}"/>
          </ac:spMkLst>
        </pc:spChg>
        <pc:spChg chg="mod">
          <ac:chgData name="Carl Reynolds" userId="d251df11-9e8f-4287-8e92-8029e56f2c7f" providerId="ADAL" clId="{C7C11F85-01F7-F444-AF72-B4652F80ADE6}" dt="2022-06-07T17:45:51.961" v="7098" actId="207"/>
          <ac:spMkLst>
            <pc:docMk/>
            <pc:sldMk cId="2976624541" sldId="3715"/>
            <ac:spMk id="216" creationId="{D6F387B0-7522-7043-A002-D1F6AA15DAC2}"/>
          </ac:spMkLst>
        </pc:spChg>
        <pc:spChg chg="mod">
          <ac:chgData name="Carl Reynolds" userId="d251df11-9e8f-4287-8e92-8029e56f2c7f" providerId="ADAL" clId="{C7C11F85-01F7-F444-AF72-B4652F80ADE6}" dt="2022-06-07T17:45:47.402" v="7097" actId="207"/>
          <ac:spMkLst>
            <pc:docMk/>
            <pc:sldMk cId="2976624541" sldId="3715"/>
            <ac:spMk id="217" creationId="{D0FAB56E-6C73-2845-BF6A-712695425729}"/>
          </ac:spMkLst>
        </pc:spChg>
        <pc:spChg chg="mod">
          <ac:chgData name="Carl Reynolds" userId="d251df11-9e8f-4287-8e92-8029e56f2c7f" providerId="ADAL" clId="{C7C11F85-01F7-F444-AF72-B4652F80ADE6}" dt="2022-05-26T17:40:15.039" v="3909" actId="14100"/>
          <ac:spMkLst>
            <pc:docMk/>
            <pc:sldMk cId="2976624541" sldId="3715"/>
            <ac:spMk id="218" creationId="{4CACA025-CB20-0C4C-924A-0DE258374B35}"/>
          </ac:spMkLst>
        </pc:spChg>
        <pc:spChg chg="mod">
          <ac:chgData name="Carl Reynolds" userId="d251df11-9e8f-4287-8e92-8029e56f2c7f" providerId="ADAL" clId="{C7C11F85-01F7-F444-AF72-B4652F80ADE6}" dt="2022-05-26T17:40:19.309" v="3910" actId="14100"/>
          <ac:spMkLst>
            <pc:docMk/>
            <pc:sldMk cId="2976624541" sldId="3715"/>
            <ac:spMk id="219" creationId="{37CD749D-EF21-C343-B7F4-BBBFEB04770F}"/>
          </ac:spMkLst>
        </pc:spChg>
        <pc:cxnChg chg="del">
          <ac:chgData name="Carl Reynolds" userId="d251df11-9e8f-4287-8e92-8029e56f2c7f" providerId="ADAL" clId="{C7C11F85-01F7-F444-AF72-B4652F80ADE6}" dt="2022-06-10T17:52:59.682" v="8419" actId="478"/>
          <ac:cxnSpMkLst>
            <pc:docMk/>
            <pc:sldMk cId="2976624541" sldId="3715"/>
            <ac:cxnSpMk id="227" creationId="{847B9676-C86A-464D-B188-D04A542B50B5}"/>
          </ac:cxnSpMkLst>
        </pc:cxnChg>
        <pc:cxnChg chg="del mod">
          <ac:chgData name="Carl Reynolds" userId="d251df11-9e8f-4287-8e92-8029e56f2c7f" providerId="ADAL" clId="{C7C11F85-01F7-F444-AF72-B4652F80ADE6}" dt="2022-06-10T17:53:05.520" v="8420" actId="478"/>
          <ac:cxnSpMkLst>
            <pc:docMk/>
            <pc:sldMk cId="2976624541" sldId="3715"/>
            <ac:cxnSpMk id="228" creationId="{16FE1FBA-DBDA-9440-B3C2-E2569326F52A}"/>
          </ac:cxnSpMkLst>
        </pc:cxnChg>
        <pc:cxnChg chg="del">
          <ac:chgData name="Carl Reynolds" userId="d251df11-9e8f-4287-8e92-8029e56f2c7f" providerId="ADAL" clId="{C7C11F85-01F7-F444-AF72-B4652F80ADE6}" dt="2022-06-10T17:52:57.239" v="8418" actId="478"/>
          <ac:cxnSpMkLst>
            <pc:docMk/>
            <pc:sldMk cId="2976624541" sldId="3715"/>
            <ac:cxnSpMk id="229" creationId="{70594F78-F529-6344-91DE-155175060241}"/>
          </ac:cxnSpMkLst>
        </pc:cxnChg>
      </pc:sldChg>
      <pc:sldChg chg="addSp modSp add mod">
        <pc:chgData name="Carl Reynolds" userId="d251df11-9e8f-4287-8e92-8029e56f2c7f" providerId="ADAL" clId="{C7C11F85-01F7-F444-AF72-B4652F80ADE6}" dt="2022-06-07T14:28:11.223" v="6759" actId="1076"/>
        <pc:sldMkLst>
          <pc:docMk/>
          <pc:sldMk cId="1387124883" sldId="3716"/>
        </pc:sldMkLst>
        <pc:spChg chg="mod">
          <ac:chgData name="Carl Reynolds" userId="d251df11-9e8f-4287-8e92-8029e56f2c7f" providerId="ADAL" clId="{C7C11F85-01F7-F444-AF72-B4652F80ADE6}" dt="2022-06-03T14:22:00.297" v="5262" actId="20577"/>
          <ac:spMkLst>
            <pc:docMk/>
            <pc:sldMk cId="1387124883" sldId="3716"/>
            <ac:spMk id="2" creationId="{F40AE226-E8B2-3145-B021-DA7E7590A773}"/>
          </ac:spMkLst>
        </pc:spChg>
        <pc:spChg chg="mod">
          <ac:chgData name="Carl Reynolds" userId="d251df11-9e8f-4287-8e92-8029e56f2c7f" providerId="ADAL" clId="{C7C11F85-01F7-F444-AF72-B4652F80ADE6}" dt="2022-06-03T14:21:52.158" v="5261" actId="20577"/>
          <ac:spMkLst>
            <pc:docMk/>
            <pc:sldMk cId="1387124883" sldId="3716"/>
            <ac:spMk id="3" creationId="{AFA4F873-2A32-684C-A535-172590D7A21C}"/>
          </ac:spMkLst>
        </pc:spChg>
        <pc:spChg chg="mod">
          <ac:chgData name="Carl Reynolds" userId="d251df11-9e8f-4287-8e92-8029e56f2c7f" providerId="ADAL" clId="{C7C11F85-01F7-F444-AF72-B4652F80ADE6}" dt="2022-06-07T14:28:11.223" v="6759" actId="1076"/>
          <ac:spMkLst>
            <pc:docMk/>
            <pc:sldMk cId="1387124883" sldId="3716"/>
            <ac:spMk id="102" creationId="{27F13024-B539-494A-B851-484DAC3DA241}"/>
          </ac:spMkLst>
        </pc:spChg>
        <pc:picChg chg="add mod">
          <ac:chgData name="Carl Reynolds" userId="d251df11-9e8f-4287-8e92-8029e56f2c7f" providerId="ADAL" clId="{C7C11F85-01F7-F444-AF72-B4652F80ADE6}" dt="2022-06-03T14:20:18.932" v="5232" actId="14100"/>
          <ac:picMkLst>
            <pc:docMk/>
            <pc:sldMk cId="1387124883" sldId="3716"/>
            <ac:picMk id="3074" creationId="{ECC833E5-98FB-98F3-AD55-BFEC29656313}"/>
          </ac:picMkLst>
        </pc:picChg>
      </pc:sldChg>
      <pc:sldChg chg="addSp delSp modSp new mod setBg">
        <pc:chgData name="Carl Reynolds" userId="d251df11-9e8f-4287-8e92-8029e56f2c7f" providerId="ADAL" clId="{C7C11F85-01F7-F444-AF72-B4652F80ADE6}" dt="2022-06-07T14:34:01.578" v="6852" actId="1076"/>
        <pc:sldMkLst>
          <pc:docMk/>
          <pc:sldMk cId="1076495495" sldId="3717"/>
        </pc:sldMkLst>
        <pc:spChg chg="add del mod">
          <ac:chgData name="Carl Reynolds" userId="d251df11-9e8f-4287-8e92-8029e56f2c7f" providerId="ADAL" clId="{C7C11F85-01F7-F444-AF72-B4652F80ADE6}" dt="2022-06-01T18:02:13.504" v="5151" actId="20577"/>
          <ac:spMkLst>
            <pc:docMk/>
            <pc:sldMk cId="1076495495" sldId="3717"/>
            <ac:spMk id="2" creationId="{314716F3-33A4-70A9-3173-2906676A0A51}"/>
          </ac:spMkLst>
        </pc:spChg>
        <pc:spChg chg="mod">
          <ac:chgData name="Carl Reynolds" userId="d251df11-9e8f-4287-8e92-8029e56f2c7f" providerId="ADAL" clId="{C7C11F85-01F7-F444-AF72-B4652F80ADE6}" dt="2022-06-03T14:11:53.044" v="5166" actId="20577"/>
          <ac:spMkLst>
            <pc:docMk/>
            <pc:sldMk cId="1076495495" sldId="3717"/>
            <ac:spMk id="3" creationId="{C689ECF5-2A38-F941-1DAA-F92309032B60}"/>
          </ac:spMkLst>
        </pc:spChg>
        <pc:spChg chg="add del">
          <ac:chgData name="Carl Reynolds" userId="d251df11-9e8f-4287-8e92-8029e56f2c7f" providerId="ADAL" clId="{C7C11F85-01F7-F444-AF72-B4652F80ADE6}" dt="2022-05-31T19:28:56.018" v="4523" actId="26606"/>
          <ac:spMkLst>
            <pc:docMk/>
            <pc:sldMk cId="1076495495" sldId="3717"/>
            <ac:spMk id="8" creationId="{A8819DE3-3A34-049D-0938-91E812CF368E}"/>
          </ac:spMkLst>
        </pc:spChg>
        <pc:spChg chg="add mod">
          <ac:chgData name="Carl Reynolds" userId="d251df11-9e8f-4287-8e92-8029e56f2c7f" providerId="ADAL" clId="{C7C11F85-01F7-F444-AF72-B4652F80ADE6}" dt="2022-06-07T14:34:01.578" v="6852" actId="1076"/>
          <ac:spMkLst>
            <pc:docMk/>
            <pc:sldMk cId="1076495495" sldId="3717"/>
            <ac:spMk id="9" creationId="{3431EE43-D2D1-48D1-F9E9-421454FF645A}"/>
          </ac:spMkLst>
        </pc:spChg>
        <pc:spChg chg="add del">
          <ac:chgData name="Carl Reynolds" userId="d251df11-9e8f-4287-8e92-8029e56f2c7f" providerId="ADAL" clId="{C7C11F85-01F7-F444-AF72-B4652F80ADE6}" dt="2022-05-31T19:28:56.018" v="4523" actId="26606"/>
          <ac:spMkLst>
            <pc:docMk/>
            <pc:sldMk cId="1076495495" sldId="3717"/>
            <ac:spMk id="11" creationId="{59A309A7-1751-4ABE-A3C1-EEC40366AD89}"/>
          </ac:spMkLst>
        </pc:spChg>
        <pc:spChg chg="add del">
          <ac:chgData name="Carl Reynolds" userId="d251df11-9e8f-4287-8e92-8029e56f2c7f" providerId="ADAL" clId="{C7C11F85-01F7-F444-AF72-B4652F80ADE6}" dt="2022-05-31T19:28:56.018" v="4523" actId="26606"/>
          <ac:spMkLst>
            <pc:docMk/>
            <pc:sldMk cId="1076495495" sldId="3717"/>
            <ac:spMk id="13" creationId="{967D8EB6-EAE1-4F9C-B398-83321E287204}"/>
          </ac:spMkLst>
        </pc:spChg>
        <pc:picChg chg="add del mod ord">
          <ac:chgData name="Carl Reynolds" userId="d251df11-9e8f-4287-8e92-8029e56f2c7f" providerId="ADAL" clId="{C7C11F85-01F7-F444-AF72-B4652F80ADE6}" dt="2022-05-31T19:29:02.941" v="4526"/>
          <ac:picMkLst>
            <pc:docMk/>
            <pc:sldMk cId="1076495495" sldId="3717"/>
            <ac:picMk id="4" creationId="{47261C47-EB4D-E34F-D5A8-8C853A0946DA}"/>
          </ac:picMkLst>
        </pc:picChg>
        <pc:picChg chg="add mod">
          <ac:chgData name="Carl Reynolds" userId="d251df11-9e8f-4287-8e92-8029e56f2c7f" providerId="ADAL" clId="{C7C11F85-01F7-F444-AF72-B4652F80ADE6}" dt="2022-05-31T19:29:18.333" v="4529" actId="1076"/>
          <ac:picMkLst>
            <pc:docMk/>
            <pc:sldMk cId="1076495495" sldId="3717"/>
            <ac:picMk id="1026" creationId="{CC7C88AB-3B30-8BF0-27E4-E12BA72CD1A5}"/>
          </ac:picMkLst>
        </pc:picChg>
      </pc:sldChg>
      <pc:sldChg chg="delSp add del mod">
        <pc:chgData name="Carl Reynolds" userId="d251df11-9e8f-4287-8e92-8029e56f2c7f" providerId="ADAL" clId="{C7C11F85-01F7-F444-AF72-B4652F80ADE6}" dt="2022-06-03T16:25:09.237" v="5745" actId="2696"/>
        <pc:sldMkLst>
          <pc:docMk/>
          <pc:sldMk cId="1210709193" sldId="3718"/>
        </pc:sldMkLst>
        <pc:picChg chg="del">
          <ac:chgData name="Carl Reynolds" userId="d251df11-9e8f-4287-8e92-8029e56f2c7f" providerId="ADAL" clId="{C7C11F85-01F7-F444-AF72-B4652F80ADE6}" dt="2022-06-03T16:20:24.051" v="5590" actId="478"/>
          <ac:picMkLst>
            <pc:docMk/>
            <pc:sldMk cId="1210709193" sldId="3718"/>
            <ac:picMk id="5" creationId="{13C72516-413D-8B28-69DF-3B9C790C44E0}"/>
          </ac:picMkLst>
        </pc:picChg>
      </pc:sldChg>
      <pc:sldChg chg="addSp delSp modSp new mod">
        <pc:chgData name="Carl Reynolds" userId="d251df11-9e8f-4287-8e92-8029e56f2c7f" providerId="ADAL" clId="{C7C11F85-01F7-F444-AF72-B4652F80ADE6}" dt="2022-06-10T14:23:51.282" v="8387" actId="1076"/>
        <pc:sldMkLst>
          <pc:docMk/>
          <pc:sldMk cId="1307727283" sldId="3718"/>
        </pc:sldMkLst>
        <pc:spChg chg="del">
          <ac:chgData name="Carl Reynolds" userId="d251df11-9e8f-4287-8e92-8029e56f2c7f" providerId="ADAL" clId="{C7C11F85-01F7-F444-AF72-B4652F80ADE6}" dt="2022-06-08T13:11:38.802" v="7234" actId="478"/>
          <ac:spMkLst>
            <pc:docMk/>
            <pc:sldMk cId="1307727283" sldId="3718"/>
            <ac:spMk id="2" creationId="{F4946503-71A1-F0DF-3A16-BB6CA3043EA4}"/>
          </ac:spMkLst>
        </pc:spChg>
        <pc:spChg chg="mod">
          <ac:chgData name="Carl Reynolds" userId="d251df11-9e8f-4287-8e92-8029e56f2c7f" providerId="ADAL" clId="{C7C11F85-01F7-F444-AF72-B4652F80ADE6}" dt="2022-06-08T13:23:16.549" v="7306" actId="20577"/>
          <ac:spMkLst>
            <pc:docMk/>
            <pc:sldMk cId="1307727283" sldId="3718"/>
            <ac:spMk id="3" creationId="{27026381-40E5-E358-22F2-3E7A04B37C3B}"/>
          </ac:spMkLst>
        </pc:spChg>
        <pc:spChg chg="mod">
          <ac:chgData name="Carl Reynolds" userId="d251df11-9e8f-4287-8e92-8029e56f2c7f" providerId="ADAL" clId="{C7C11F85-01F7-F444-AF72-B4652F80ADE6}" dt="2022-06-08T13:15:28.788" v="7281" actId="207"/>
          <ac:spMkLst>
            <pc:docMk/>
            <pc:sldMk cId="1307727283" sldId="3718"/>
            <ac:spMk id="5" creationId="{9FE5473B-1618-4683-6A8E-9B0BC0BD9678}"/>
          </ac:spMkLst>
        </pc:spChg>
        <pc:spChg chg="mod">
          <ac:chgData name="Carl Reynolds" userId="d251df11-9e8f-4287-8e92-8029e56f2c7f" providerId="ADAL" clId="{C7C11F85-01F7-F444-AF72-B4652F80ADE6}" dt="2022-06-08T13:12:42.360" v="7246" actId="207"/>
          <ac:spMkLst>
            <pc:docMk/>
            <pc:sldMk cId="1307727283" sldId="3718"/>
            <ac:spMk id="6" creationId="{0E0DF83F-28A5-B543-4DB1-0264AFE53298}"/>
          </ac:spMkLst>
        </pc:spChg>
        <pc:spChg chg="mod">
          <ac:chgData name="Carl Reynolds" userId="d251df11-9e8f-4287-8e92-8029e56f2c7f" providerId="ADAL" clId="{C7C11F85-01F7-F444-AF72-B4652F80ADE6}" dt="2022-06-08T13:15:25.663" v="7280" actId="207"/>
          <ac:spMkLst>
            <pc:docMk/>
            <pc:sldMk cId="1307727283" sldId="3718"/>
            <ac:spMk id="7" creationId="{22796FA0-A637-632E-B81E-989067D36B54}"/>
          </ac:spMkLst>
        </pc:spChg>
        <pc:spChg chg="mod">
          <ac:chgData name="Carl Reynolds" userId="d251df11-9e8f-4287-8e92-8029e56f2c7f" providerId="ADAL" clId="{C7C11F85-01F7-F444-AF72-B4652F80ADE6}" dt="2022-06-10T14:22:12.994" v="8284" actId="207"/>
          <ac:spMkLst>
            <pc:docMk/>
            <pc:sldMk cId="1307727283" sldId="3718"/>
            <ac:spMk id="8" creationId="{D6C844EA-5ED6-526F-151F-DDDE29B7654B}"/>
          </ac:spMkLst>
        </pc:spChg>
        <pc:spChg chg="mod">
          <ac:chgData name="Carl Reynolds" userId="d251df11-9e8f-4287-8e92-8029e56f2c7f" providerId="ADAL" clId="{C7C11F85-01F7-F444-AF72-B4652F80ADE6}" dt="2022-06-10T14:18:21.014" v="8138" actId="207"/>
          <ac:spMkLst>
            <pc:docMk/>
            <pc:sldMk cId="1307727283" sldId="3718"/>
            <ac:spMk id="9" creationId="{228C491D-FB7B-195E-9448-B684818F03A9}"/>
          </ac:spMkLst>
        </pc:spChg>
        <pc:spChg chg="mod">
          <ac:chgData name="Carl Reynolds" userId="d251df11-9e8f-4287-8e92-8029e56f2c7f" providerId="ADAL" clId="{C7C11F85-01F7-F444-AF72-B4652F80ADE6}" dt="2022-06-08T13:25:46.569" v="7360" actId="207"/>
          <ac:spMkLst>
            <pc:docMk/>
            <pc:sldMk cId="1307727283" sldId="3718"/>
            <ac:spMk id="10" creationId="{9C58CDCD-1190-9264-206A-8881CBF8A91E}"/>
          </ac:spMkLst>
        </pc:spChg>
        <pc:spChg chg="mod">
          <ac:chgData name="Carl Reynolds" userId="d251df11-9e8f-4287-8e92-8029e56f2c7f" providerId="ADAL" clId="{C7C11F85-01F7-F444-AF72-B4652F80ADE6}" dt="2022-06-08T13:15:33.645" v="7282" actId="207"/>
          <ac:spMkLst>
            <pc:docMk/>
            <pc:sldMk cId="1307727283" sldId="3718"/>
            <ac:spMk id="11" creationId="{47B7F406-497E-FA6C-E395-3273BB40287F}"/>
          </ac:spMkLst>
        </pc:spChg>
        <pc:spChg chg="mod">
          <ac:chgData name="Carl Reynolds" userId="d251df11-9e8f-4287-8e92-8029e56f2c7f" providerId="ADAL" clId="{C7C11F85-01F7-F444-AF72-B4652F80ADE6}" dt="2022-06-08T13:11:27.461" v="7232"/>
          <ac:spMkLst>
            <pc:docMk/>
            <pc:sldMk cId="1307727283" sldId="3718"/>
            <ac:spMk id="12" creationId="{E8C6F56D-7A10-28C4-D6AB-829DCC8D61B8}"/>
          </ac:spMkLst>
        </pc:spChg>
        <pc:spChg chg="mod">
          <ac:chgData name="Carl Reynolds" userId="d251df11-9e8f-4287-8e92-8029e56f2c7f" providerId="ADAL" clId="{C7C11F85-01F7-F444-AF72-B4652F80ADE6}" dt="2022-06-08T13:11:27.461" v="7232"/>
          <ac:spMkLst>
            <pc:docMk/>
            <pc:sldMk cId="1307727283" sldId="3718"/>
            <ac:spMk id="13" creationId="{5F8800EA-20E2-553E-B760-3B370FB22B08}"/>
          </ac:spMkLst>
        </pc:spChg>
        <pc:spChg chg="mod">
          <ac:chgData name="Carl Reynolds" userId="d251df11-9e8f-4287-8e92-8029e56f2c7f" providerId="ADAL" clId="{C7C11F85-01F7-F444-AF72-B4652F80ADE6}" dt="2022-06-08T13:11:27.461" v="7232"/>
          <ac:spMkLst>
            <pc:docMk/>
            <pc:sldMk cId="1307727283" sldId="3718"/>
            <ac:spMk id="14" creationId="{011AD703-2B55-277A-920B-65AE39714A0D}"/>
          </ac:spMkLst>
        </pc:spChg>
        <pc:spChg chg="mod">
          <ac:chgData name="Carl Reynolds" userId="d251df11-9e8f-4287-8e92-8029e56f2c7f" providerId="ADAL" clId="{C7C11F85-01F7-F444-AF72-B4652F80ADE6}" dt="2022-06-08T13:24:49.928" v="7358" actId="207"/>
          <ac:spMkLst>
            <pc:docMk/>
            <pc:sldMk cId="1307727283" sldId="3718"/>
            <ac:spMk id="15" creationId="{48A54CB5-CE76-FBBC-A0BA-9F648DE8AD9C}"/>
          </ac:spMkLst>
        </pc:spChg>
        <pc:spChg chg="mod">
          <ac:chgData name="Carl Reynolds" userId="d251df11-9e8f-4287-8e92-8029e56f2c7f" providerId="ADAL" clId="{C7C11F85-01F7-F444-AF72-B4652F80ADE6}" dt="2022-06-08T13:11:27.461" v="7232"/>
          <ac:spMkLst>
            <pc:docMk/>
            <pc:sldMk cId="1307727283" sldId="3718"/>
            <ac:spMk id="16" creationId="{A0558DB3-D37B-0F7B-E2CC-36295ED64B14}"/>
          </ac:spMkLst>
        </pc:spChg>
        <pc:spChg chg="mod">
          <ac:chgData name="Carl Reynolds" userId="d251df11-9e8f-4287-8e92-8029e56f2c7f" providerId="ADAL" clId="{C7C11F85-01F7-F444-AF72-B4652F80ADE6}" dt="2022-06-08T13:11:27.461" v="7232"/>
          <ac:spMkLst>
            <pc:docMk/>
            <pc:sldMk cId="1307727283" sldId="3718"/>
            <ac:spMk id="17" creationId="{DF635ABB-561E-11FF-C49B-A354E4BB7AE8}"/>
          </ac:spMkLst>
        </pc:spChg>
        <pc:spChg chg="mod">
          <ac:chgData name="Carl Reynolds" userId="d251df11-9e8f-4287-8e92-8029e56f2c7f" providerId="ADAL" clId="{C7C11F85-01F7-F444-AF72-B4652F80ADE6}" dt="2022-06-08T13:11:27.461" v="7232"/>
          <ac:spMkLst>
            <pc:docMk/>
            <pc:sldMk cId="1307727283" sldId="3718"/>
            <ac:spMk id="18" creationId="{BEC7E279-C82B-D703-B5DD-557ADADA68EA}"/>
          </ac:spMkLst>
        </pc:spChg>
        <pc:spChg chg="mod">
          <ac:chgData name="Carl Reynolds" userId="d251df11-9e8f-4287-8e92-8029e56f2c7f" providerId="ADAL" clId="{C7C11F85-01F7-F444-AF72-B4652F80ADE6}" dt="2022-06-08T13:11:27.461" v="7232"/>
          <ac:spMkLst>
            <pc:docMk/>
            <pc:sldMk cId="1307727283" sldId="3718"/>
            <ac:spMk id="19" creationId="{7878BDDC-2F5D-DC09-F0C0-1ED5A757CAF6}"/>
          </ac:spMkLst>
        </pc:spChg>
        <pc:spChg chg="mod">
          <ac:chgData name="Carl Reynolds" userId="d251df11-9e8f-4287-8e92-8029e56f2c7f" providerId="ADAL" clId="{C7C11F85-01F7-F444-AF72-B4652F80ADE6}" dt="2022-06-08T13:11:27.461" v="7232"/>
          <ac:spMkLst>
            <pc:docMk/>
            <pc:sldMk cId="1307727283" sldId="3718"/>
            <ac:spMk id="20" creationId="{38DE66BC-F8A4-DDD0-0B23-C564406FC57F}"/>
          </ac:spMkLst>
        </pc:spChg>
        <pc:spChg chg="mod">
          <ac:chgData name="Carl Reynolds" userId="d251df11-9e8f-4287-8e92-8029e56f2c7f" providerId="ADAL" clId="{C7C11F85-01F7-F444-AF72-B4652F80ADE6}" dt="2022-06-08T13:15:59.526" v="7283" actId="207"/>
          <ac:spMkLst>
            <pc:docMk/>
            <pc:sldMk cId="1307727283" sldId="3718"/>
            <ac:spMk id="21" creationId="{267A84A9-7E31-7B44-6FF3-EC4BE4EDA8A0}"/>
          </ac:spMkLst>
        </pc:spChg>
        <pc:spChg chg="mod">
          <ac:chgData name="Carl Reynolds" userId="d251df11-9e8f-4287-8e92-8029e56f2c7f" providerId="ADAL" clId="{C7C11F85-01F7-F444-AF72-B4652F80ADE6}" dt="2022-06-08T13:16:03.038" v="7284" actId="207"/>
          <ac:spMkLst>
            <pc:docMk/>
            <pc:sldMk cId="1307727283" sldId="3718"/>
            <ac:spMk id="22" creationId="{E5E99C78-5BE6-0A78-6677-68DC95AD298E}"/>
          </ac:spMkLst>
        </pc:spChg>
        <pc:spChg chg="mod">
          <ac:chgData name="Carl Reynolds" userId="d251df11-9e8f-4287-8e92-8029e56f2c7f" providerId="ADAL" clId="{C7C11F85-01F7-F444-AF72-B4652F80ADE6}" dt="2022-06-08T13:12:55.060" v="7250" actId="207"/>
          <ac:spMkLst>
            <pc:docMk/>
            <pc:sldMk cId="1307727283" sldId="3718"/>
            <ac:spMk id="24" creationId="{E8120737-5262-C906-763A-E596E9803FC2}"/>
          </ac:spMkLst>
        </pc:spChg>
        <pc:spChg chg="mod">
          <ac:chgData name="Carl Reynolds" userId="d251df11-9e8f-4287-8e92-8029e56f2c7f" providerId="ADAL" clId="{C7C11F85-01F7-F444-AF72-B4652F80ADE6}" dt="2022-06-08T13:11:27.461" v="7232"/>
          <ac:spMkLst>
            <pc:docMk/>
            <pc:sldMk cId="1307727283" sldId="3718"/>
            <ac:spMk id="25" creationId="{56CA87A5-D023-EB83-D147-D6A1E7116CF9}"/>
          </ac:spMkLst>
        </pc:spChg>
        <pc:spChg chg="mod">
          <ac:chgData name="Carl Reynolds" userId="d251df11-9e8f-4287-8e92-8029e56f2c7f" providerId="ADAL" clId="{C7C11F85-01F7-F444-AF72-B4652F80ADE6}" dt="2022-06-08T13:24:45.825" v="7357" actId="207"/>
          <ac:spMkLst>
            <pc:docMk/>
            <pc:sldMk cId="1307727283" sldId="3718"/>
            <ac:spMk id="26" creationId="{B9970427-3A88-2251-C936-AA8DE17AD5E7}"/>
          </ac:spMkLst>
        </pc:spChg>
        <pc:spChg chg="mod">
          <ac:chgData name="Carl Reynolds" userId="d251df11-9e8f-4287-8e92-8029e56f2c7f" providerId="ADAL" clId="{C7C11F85-01F7-F444-AF72-B4652F80ADE6}" dt="2022-06-08T13:11:27.461" v="7232"/>
          <ac:spMkLst>
            <pc:docMk/>
            <pc:sldMk cId="1307727283" sldId="3718"/>
            <ac:spMk id="27" creationId="{B1C2999E-56E2-D877-A007-343EEDCC63EB}"/>
          </ac:spMkLst>
        </pc:spChg>
        <pc:spChg chg="mod">
          <ac:chgData name="Carl Reynolds" userId="d251df11-9e8f-4287-8e92-8029e56f2c7f" providerId="ADAL" clId="{C7C11F85-01F7-F444-AF72-B4652F80ADE6}" dt="2022-06-08T13:11:27.461" v="7232"/>
          <ac:spMkLst>
            <pc:docMk/>
            <pc:sldMk cId="1307727283" sldId="3718"/>
            <ac:spMk id="28" creationId="{9AC00750-8FBD-637C-486C-29F34935F7B9}"/>
          </ac:spMkLst>
        </pc:spChg>
        <pc:spChg chg="mod">
          <ac:chgData name="Carl Reynolds" userId="d251df11-9e8f-4287-8e92-8029e56f2c7f" providerId="ADAL" clId="{C7C11F85-01F7-F444-AF72-B4652F80ADE6}" dt="2022-06-08T13:27:08.849" v="7361" actId="207"/>
          <ac:spMkLst>
            <pc:docMk/>
            <pc:sldMk cId="1307727283" sldId="3718"/>
            <ac:spMk id="29" creationId="{0444767E-195C-0F43-D373-BC09371D127E}"/>
          </ac:spMkLst>
        </pc:spChg>
        <pc:spChg chg="mod">
          <ac:chgData name="Carl Reynolds" userId="d251df11-9e8f-4287-8e92-8029e56f2c7f" providerId="ADAL" clId="{C7C11F85-01F7-F444-AF72-B4652F80ADE6}" dt="2022-06-08T13:11:27.461" v="7232"/>
          <ac:spMkLst>
            <pc:docMk/>
            <pc:sldMk cId="1307727283" sldId="3718"/>
            <ac:spMk id="30" creationId="{AFF048A5-1D03-70EC-6296-341B667CEB6B}"/>
          </ac:spMkLst>
        </pc:spChg>
        <pc:spChg chg="mod">
          <ac:chgData name="Carl Reynolds" userId="d251df11-9e8f-4287-8e92-8029e56f2c7f" providerId="ADAL" clId="{C7C11F85-01F7-F444-AF72-B4652F80ADE6}" dt="2022-06-08T13:11:27.461" v="7232"/>
          <ac:spMkLst>
            <pc:docMk/>
            <pc:sldMk cId="1307727283" sldId="3718"/>
            <ac:spMk id="31" creationId="{5F8A68D0-8990-5613-A197-5C48B4DB7D79}"/>
          </ac:spMkLst>
        </pc:spChg>
        <pc:spChg chg="mod">
          <ac:chgData name="Carl Reynolds" userId="d251df11-9e8f-4287-8e92-8029e56f2c7f" providerId="ADAL" clId="{C7C11F85-01F7-F444-AF72-B4652F80ADE6}" dt="2022-06-08T13:24:42.575" v="7356" actId="207"/>
          <ac:spMkLst>
            <pc:docMk/>
            <pc:sldMk cId="1307727283" sldId="3718"/>
            <ac:spMk id="32" creationId="{2321DEAC-96F4-084B-E446-D542592705E3}"/>
          </ac:spMkLst>
        </pc:spChg>
        <pc:spChg chg="mod">
          <ac:chgData name="Carl Reynolds" userId="d251df11-9e8f-4287-8e92-8029e56f2c7f" providerId="ADAL" clId="{C7C11F85-01F7-F444-AF72-B4652F80ADE6}" dt="2022-06-08T13:12:33.565" v="7244" actId="207"/>
          <ac:spMkLst>
            <pc:docMk/>
            <pc:sldMk cId="1307727283" sldId="3718"/>
            <ac:spMk id="34" creationId="{358DBFF9-E677-4C9F-420C-6DFD7CCEEE02}"/>
          </ac:spMkLst>
        </pc:spChg>
        <pc:spChg chg="mod">
          <ac:chgData name="Carl Reynolds" userId="d251df11-9e8f-4287-8e92-8029e56f2c7f" providerId="ADAL" clId="{C7C11F85-01F7-F444-AF72-B4652F80ADE6}" dt="2022-06-08T13:11:27.461" v="7232"/>
          <ac:spMkLst>
            <pc:docMk/>
            <pc:sldMk cId="1307727283" sldId="3718"/>
            <ac:spMk id="35" creationId="{17B6D5E2-EE77-8ADA-3430-08C94353FF49}"/>
          </ac:spMkLst>
        </pc:spChg>
        <pc:spChg chg="mod">
          <ac:chgData name="Carl Reynolds" userId="d251df11-9e8f-4287-8e92-8029e56f2c7f" providerId="ADAL" clId="{C7C11F85-01F7-F444-AF72-B4652F80ADE6}" dt="2022-06-08T13:32:34.222" v="7461" actId="207"/>
          <ac:spMkLst>
            <pc:docMk/>
            <pc:sldMk cId="1307727283" sldId="3718"/>
            <ac:spMk id="36" creationId="{57C4C523-840E-B898-315C-818B6FDDE1E9}"/>
          </ac:spMkLst>
        </pc:spChg>
        <pc:spChg chg="mod">
          <ac:chgData name="Carl Reynolds" userId="d251df11-9e8f-4287-8e92-8029e56f2c7f" providerId="ADAL" clId="{C7C11F85-01F7-F444-AF72-B4652F80ADE6}" dt="2022-06-08T13:11:27.461" v="7232"/>
          <ac:spMkLst>
            <pc:docMk/>
            <pc:sldMk cId="1307727283" sldId="3718"/>
            <ac:spMk id="37" creationId="{2C582EF2-0F75-42B1-9C3B-1D8672E5A165}"/>
          </ac:spMkLst>
        </pc:spChg>
        <pc:spChg chg="mod">
          <ac:chgData name="Carl Reynolds" userId="d251df11-9e8f-4287-8e92-8029e56f2c7f" providerId="ADAL" clId="{C7C11F85-01F7-F444-AF72-B4652F80ADE6}" dt="2022-06-08T13:12:52.380" v="7249" actId="207"/>
          <ac:spMkLst>
            <pc:docMk/>
            <pc:sldMk cId="1307727283" sldId="3718"/>
            <ac:spMk id="38" creationId="{A7A0322F-A30C-5707-F261-EE09B757660A}"/>
          </ac:spMkLst>
        </pc:spChg>
        <pc:spChg chg="mod">
          <ac:chgData name="Carl Reynolds" userId="d251df11-9e8f-4287-8e92-8029e56f2c7f" providerId="ADAL" clId="{C7C11F85-01F7-F444-AF72-B4652F80ADE6}" dt="2022-06-08T13:16:30.840" v="7285" actId="207"/>
          <ac:spMkLst>
            <pc:docMk/>
            <pc:sldMk cId="1307727283" sldId="3718"/>
            <ac:spMk id="39" creationId="{0394DD61-B680-FE2C-9F23-BC5C86E37A67}"/>
          </ac:spMkLst>
        </pc:spChg>
        <pc:spChg chg="mod">
          <ac:chgData name="Carl Reynolds" userId="d251df11-9e8f-4287-8e92-8029e56f2c7f" providerId="ADAL" clId="{C7C11F85-01F7-F444-AF72-B4652F80ADE6}" dt="2022-06-08T13:11:27.461" v="7232"/>
          <ac:spMkLst>
            <pc:docMk/>
            <pc:sldMk cId="1307727283" sldId="3718"/>
            <ac:spMk id="40" creationId="{3AC90AD4-8D64-FAAB-CD48-E821F5BE7338}"/>
          </ac:spMkLst>
        </pc:spChg>
        <pc:spChg chg="mod">
          <ac:chgData name="Carl Reynolds" userId="d251df11-9e8f-4287-8e92-8029e56f2c7f" providerId="ADAL" clId="{C7C11F85-01F7-F444-AF72-B4652F80ADE6}" dt="2022-06-08T13:12:38.648" v="7245" actId="207"/>
          <ac:spMkLst>
            <pc:docMk/>
            <pc:sldMk cId="1307727283" sldId="3718"/>
            <ac:spMk id="41" creationId="{CBC007C5-4273-FFA6-DEFD-B310E958ED62}"/>
          </ac:spMkLst>
        </pc:spChg>
        <pc:spChg chg="mod">
          <ac:chgData name="Carl Reynolds" userId="d251df11-9e8f-4287-8e92-8029e56f2c7f" providerId="ADAL" clId="{C7C11F85-01F7-F444-AF72-B4652F80ADE6}" dt="2022-06-08T13:11:27.461" v="7232"/>
          <ac:spMkLst>
            <pc:docMk/>
            <pc:sldMk cId="1307727283" sldId="3718"/>
            <ac:spMk id="42" creationId="{C29A01FC-28A7-D6FE-BD50-AA9587BBDAF3}"/>
          </ac:spMkLst>
        </pc:spChg>
        <pc:spChg chg="mod">
          <ac:chgData name="Carl Reynolds" userId="d251df11-9e8f-4287-8e92-8029e56f2c7f" providerId="ADAL" clId="{C7C11F85-01F7-F444-AF72-B4652F80ADE6}" dt="2022-06-08T13:19:15.501" v="7288" actId="207"/>
          <ac:spMkLst>
            <pc:docMk/>
            <pc:sldMk cId="1307727283" sldId="3718"/>
            <ac:spMk id="43" creationId="{D4A70562-4C0C-B925-6408-63BAD37BB0C0}"/>
          </ac:spMkLst>
        </pc:spChg>
        <pc:spChg chg="mod">
          <ac:chgData name="Carl Reynolds" userId="d251df11-9e8f-4287-8e92-8029e56f2c7f" providerId="ADAL" clId="{C7C11F85-01F7-F444-AF72-B4652F80ADE6}" dt="2022-06-08T13:11:49.984" v="7237" actId="207"/>
          <ac:spMkLst>
            <pc:docMk/>
            <pc:sldMk cId="1307727283" sldId="3718"/>
            <ac:spMk id="44" creationId="{A71D1D53-5A5E-211F-353A-3A0926A8649E}"/>
          </ac:spMkLst>
        </pc:spChg>
        <pc:spChg chg="mod">
          <ac:chgData name="Carl Reynolds" userId="d251df11-9e8f-4287-8e92-8029e56f2c7f" providerId="ADAL" clId="{C7C11F85-01F7-F444-AF72-B4652F80ADE6}" dt="2022-06-08T13:13:07.183" v="7253" actId="207"/>
          <ac:spMkLst>
            <pc:docMk/>
            <pc:sldMk cId="1307727283" sldId="3718"/>
            <ac:spMk id="45" creationId="{BA72BC52-C5C7-AF37-7E2A-04FE4A805551}"/>
          </ac:spMkLst>
        </pc:spChg>
        <pc:spChg chg="mod">
          <ac:chgData name="Carl Reynolds" userId="d251df11-9e8f-4287-8e92-8029e56f2c7f" providerId="ADAL" clId="{C7C11F85-01F7-F444-AF72-B4652F80ADE6}" dt="2022-06-08T13:11:27.461" v="7232"/>
          <ac:spMkLst>
            <pc:docMk/>
            <pc:sldMk cId="1307727283" sldId="3718"/>
            <ac:spMk id="46" creationId="{0B91AB1C-4569-CD59-BB20-20E243C814C4}"/>
          </ac:spMkLst>
        </pc:spChg>
        <pc:spChg chg="mod">
          <ac:chgData name="Carl Reynolds" userId="d251df11-9e8f-4287-8e92-8029e56f2c7f" providerId="ADAL" clId="{C7C11F85-01F7-F444-AF72-B4652F80ADE6}" dt="2022-06-08T13:12:50.044" v="7248" actId="207"/>
          <ac:spMkLst>
            <pc:docMk/>
            <pc:sldMk cId="1307727283" sldId="3718"/>
            <ac:spMk id="47" creationId="{931541A8-DD59-E4A0-D22A-7201DBB7FF15}"/>
          </ac:spMkLst>
        </pc:spChg>
        <pc:spChg chg="mod">
          <ac:chgData name="Carl Reynolds" userId="d251df11-9e8f-4287-8e92-8029e56f2c7f" providerId="ADAL" clId="{C7C11F85-01F7-F444-AF72-B4652F80ADE6}" dt="2022-06-08T13:25:02.604" v="7359" actId="207"/>
          <ac:spMkLst>
            <pc:docMk/>
            <pc:sldMk cId="1307727283" sldId="3718"/>
            <ac:spMk id="48" creationId="{C465F15F-0C94-5CCE-435B-F210C62D02A7}"/>
          </ac:spMkLst>
        </pc:spChg>
        <pc:spChg chg="mod">
          <ac:chgData name="Carl Reynolds" userId="d251df11-9e8f-4287-8e92-8029e56f2c7f" providerId="ADAL" clId="{C7C11F85-01F7-F444-AF72-B4652F80ADE6}" dt="2022-06-08T13:11:27.461" v="7232"/>
          <ac:spMkLst>
            <pc:docMk/>
            <pc:sldMk cId="1307727283" sldId="3718"/>
            <ac:spMk id="49" creationId="{178A20E3-5C5B-1DCA-2735-EE07AE2C0FB3}"/>
          </ac:spMkLst>
        </pc:spChg>
        <pc:spChg chg="mod">
          <ac:chgData name="Carl Reynolds" userId="d251df11-9e8f-4287-8e92-8029e56f2c7f" providerId="ADAL" clId="{C7C11F85-01F7-F444-AF72-B4652F80ADE6}" dt="2022-06-08T13:11:27.461" v="7232"/>
          <ac:spMkLst>
            <pc:docMk/>
            <pc:sldMk cId="1307727283" sldId="3718"/>
            <ac:spMk id="50" creationId="{8B248EB7-0F88-7BC0-5DF9-C7BB644A1A28}"/>
          </ac:spMkLst>
        </pc:spChg>
        <pc:spChg chg="mod">
          <ac:chgData name="Carl Reynolds" userId="d251df11-9e8f-4287-8e92-8029e56f2c7f" providerId="ADAL" clId="{C7C11F85-01F7-F444-AF72-B4652F80ADE6}" dt="2022-06-08T13:12:03.416" v="7240" actId="207"/>
          <ac:spMkLst>
            <pc:docMk/>
            <pc:sldMk cId="1307727283" sldId="3718"/>
            <ac:spMk id="52" creationId="{CF327A05-3919-3565-67D2-E896EAF50627}"/>
          </ac:spMkLst>
        </pc:spChg>
        <pc:spChg chg="mod">
          <ac:chgData name="Carl Reynolds" userId="d251df11-9e8f-4287-8e92-8029e56f2c7f" providerId="ADAL" clId="{C7C11F85-01F7-F444-AF72-B4652F80ADE6}" dt="2022-06-08T13:11:27.461" v="7232"/>
          <ac:spMkLst>
            <pc:docMk/>
            <pc:sldMk cId="1307727283" sldId="3718"/>
            <ac:spMk id="55" creationId="{ED72C95B-3652-C108-35D4-8B51B287E465}"/>
          </ac:spMkLst>
        </pc:spChg>
        <pc:spChg chg="mod">
          <ac:chgData name="Carl Reynolds" userId="d251df11-9e8f-4287-8e92-8029e56f2c7f" providerId="ADAL" clId="{C7C11F85-01F7-F444-AF72-B4652F80ADE6}" dt="2022-06-08T13:11:27.461" v="7232"/>
          <ac:spMkLst>
            <pc:docMk/>
            <pc:sldMk cId="1307727283" sldId="3718"/>
            <ac:spMk id="56" creationId="{AE38EC0A-6910-93AB-862E-886812EC7740}"/>
          </ac:spMkLst>
        </pc:spChg>
        <pc:spChg chg="mod">
          <ac:chgData name="Carl Reynolds" userId="d251df11-9e8f-4287-8e92-8029e56f2c7f" providerId="ADAL" clId="{C7C11F85-01F7-F444-AF72-B4652F80ADE6}" dt="2022-06-08T13:11:27.461" v="7232"/>
          <ac:spMkLst>
            <pc:docMk/>
            <pc:sldMk cId="1307727283" sldId="3718"/>
            <ac:spMk id="57" creationId="{592CB986-0752-BDE5-047A-97443B174534}"/>
          </ac:spMkLst>
        </pc:spChg>
        <pc:spChg chg="mod">
          <ac:chgData name="Carl Reynolds" userId="d251df11-9e8f-4287-8e92-8029e56f2c7f" providerId="ADAL" clId="{C7C11F85-01F7-F444-AF72-B4652F80ADE6}" dt="2022-06-08T13:11:27.461" v="7232"/>
          <ac:spMkLst>
            <pc:docMk/>
            <pc:sldMk cId="1307727283" sldId="3718"/>
            <ac:spMk id="58" creationId="{471956B1-9876-3717-9FF5-136884D8EAF0}"/>
          </ac:spMkLst>
        </pc:spChg>
        <pc:spChg chg="mod">
          <ac:chgData name="Carl Reynolds" userId="d251df11-9e8f-4287-8e92-8029e56f2c7f" providerId="ADAL" clId="{C7C11F85-01F7-F444-AF72-B4652F80ADE6}" dt="2022-06-08T13:11:27.461" v="7232"/>
          <ac:spMkLst>
            <pc:docMk/>
            <pc:sldMk cId="1307727283" sldId="3718"/>
            <ac:spMk id="59" creationId="{FC0D1127-9671-0DF2-B40B-02D5B8B6F625}"/>
          </ac:spMkLst>
        </pc:spChg>
        <pc:spChg chg="mod">
          <ac:chgData name="Carl Reynolds" userId="d251df11-9e8f-4287-8e92-8029e56f2c7f" providerId="ADAL" clId="{C7C11F85-01F7-F444-AF72-B4652F80ADE6}" dt="2022-06-08T13:11:27.461" v="7232"/>
          <ac:spMkLst>
            <pc:docMk/>
            <pc:sldMk cId="1307727283" sldId="3718"/>
            <ac:spMk id="60" creationId="{FCB5FE8F-469E-A5D0-BDB1-30DA455CDC7B}"/>
          </ac:spMkLst>
        </pc:spChg>
        <pc:spChg chg="mod">
          <ac:chgData name="Carl Reynolds" userId="d251df11-9e8f-4287-8e92-8029e56f2c7f" providerId="ADAL" clId="{C7C11F85-01F7-F444-AF72-B4652F80ADE6}" dt="2022-06-08T13:11:27.461" v="7232"/>
          <ac:spMkLst>
            <pc:docMk/>
            <pc:sldMk cId="1307727283" sldId="3718"/>
            <ac:spMk id="61" creationId="{E7A7287D-168C-C5BF-C200-274E064E1953}"/>
          </ac:spMkLst>
        </pc:spChg>
        <pc:spChg chg="mod">
          <ac:chgData name="Carl Reynolds" userId="d251df11-9e8f-4287-8e92-8029e56f2c7f" providerId="ADAL" clId="{C7C11F85-01F7-F444-AF72-B4652F80ADE6}" dt="2022-06-08T13:11:27.461" v="7232"/>
          <ac:spMkLst>
            <pc:docMk/>
            <pc:sldMk cId="1307727283" sldId="3718"/>
            <ac:spMk id="62" creationId="{CFA7DDC4-91AF-1735-A165-909647DD6D85}"/>
          </ac:spMkLst>
        </pc:spChg>
        <pc:spChg chg="mod">
          <ac:chgData name="Carl Reynolds" userId="d251df11-9e8f-4287-8e92-8029e56f2c7f" providerId="ADAL" clId="{C7C11F85-01F7-F444-AF72-B4652F80ADE6}" dt="2022-06-08T13:11:27.461" v="7232"/>
          <ac:spMkLst>
            <pc:docMk/>
            <pc:sldMk cId="1307727283" sldId="3718"/>
            <ac:spMk id="63" creationId="{A4E7026B-52D8-3E52-4A6B-0C91BB82877D}"/>
          </ac:spMkLst>
        </pc:spChg>
        <pc:spChg chg="mod">
          <ac:chgData name="Carl Reynolds" userId="d251df11-9e8f-4287-8e92-8029e56f2c7f" providerId="ADAL" clId="{C7C11F85-01F7-F444-AF72-B4652F80ADE6}" dt="2022-06-08T13:11:27.461" v="7232"/>
          <ac:spMkLst>
            <pc:docMk/>
            <pc:sldMk cId="1307727283" sldId="3718"/>
            <ac:spMk id="64" creationId="{0F0A82AC-AA42-8F4F-A27C-D28770C073B4}"/>
          </ac:spMkLst>
        </pc:spChg>
        <pc:spChg chg="mod">
          <ac:chgData name="Carl Reynolds" userId="d251df11-9e8f-4287-8e92-8029e56f2c7f" providerId="ADAL" clId="{C7C11F85-01F7-F444-AF72-B4652F80ADE6}" dt="2022-06-08T13:11:27.461" v="7232"/>
          <ac:spMkLst>
            <pc:docMk/>
            <pc:sldMk cId="1307727283" sldId="3718"/>
            <ac:spMk id="65" creationId="{DF653FCB-27F1-6EA4-3E66-29971CE9EFF5}"/>
          </ac:spMkLst>
        </pc:spChg>
        <pc:spChg chg="mod">
          <ac:chgData name="Carl Reynolds" userId="d251df11-9e8f-4287-8e92-8029e56f2c7f" providerId="ADAL" clId="{C7C11F85-01F7-F444-AF72-B4652F80ADE6}" dt="2022-06-08T13:11:27.461" v="7232"/>
          <ac:spMkLst>
            <pc:docMk/>
            <pc:sldMk cId="1307727283" sldId="3718"/>
            <ac:spMk id="66" creationId="{2E9A6267-B83C-27CF-0A4C-D26D88DB0F00}"/>
          </ac:spMkLst>
        </pc:spChg>
        <pc:spChg chg="mod">
          <ac:chgData name="Carl Reynolds" userId="d251df11-9e8f-4287-8e92-8029e56f2c7f" providerId="ADAL" clId="{C7C11F85-01F7-F444-AF72-B4652F80ADE6}" dt="2022-06-08T13:11:27.461" v="7232"/>
          <ac:spMkLst>
            <pc:docMk/>
            <pc:sldMk cId="1307727283" sldId="3718"/>
            <ac:spMk id="67" creationId="{F93BCD8A-3090-9502-EFF8-1E86FD060F66}"/>
          </ac:spMkLst>
        </pc:spChg>
        <pc:spChg chg="mod">
          <ac:chgData name="Carl Reynolds" userId="d251df11-9e8f-4287-8e92-8029e56f2c7f" providerId="ADAL" clId="{C7C11F85-01F7-F444-AF72-B4652F80ADE6}" dt="2022-06-08T13:11:27.461" v="7232"/>
          <ac:spMkLst>
            <pc:docMk/>
            <pc:sldMk cId="1307727283" sldId="3718"/>
            <ac:spMk id="68" creationId="{BCFF05A8-4024-FEFA-DF03-55F98A1AE7C3}"/>
          </ac:spMkLst>
        </pc:spChg>
        <pc:spChg chg="mod">
          <ac:chgData name="Carl Reynolds" userId="d251df11-9e8f-4287-8e92-8029e56f2c7f" providerId="ADAL" clId="{C7C11F85-01F7-F444-AF72-B4652F80ADE6}" dt="2022-06-08T13:11:27.461" v="7232"/>
          <ac:spMkLst>
            <pc:docMk/>
            <pc:sldMk cId="1307727283" sldId="3718"/>
            <ac:spMk id="69" creationId="{FE0036E8-A72C-9967-C978-E561AE95DEA1}"/>
          </ac:spMkLst>
        </pc:spChg>
        <pc:spChg chg="mod">
          <ac:chgData name="Carl Reynolds" userId="d251df11-9e8f-4287-8e92-8029e56f2c7f" providerId="ADAL" clId="{C7C11F85-01F7-F444-AF72-B4652F80ADE6}" dt="2022-06-08T13:11:27.461" v="7232"/>
          <ac:spMkLst>
            <pc:docMk/>
            <pc:sldMk cId="1307727283" sldId="3718"/>
            <ac:spMk id="70" creationId="{684C6DB7-EAE3-A041-62CF-263F838B0928}"/>
          </ac:spMkLst>
        </pc:spChg>
        <pc:spChg chg="mod">
          <ac:chgData name="Carl Reynolds" userId="d251df11-9e8f-4287-8e92-8029e56f2c7f" providerId="ADAL" clId="{C7C11F85-01F7-F444-AF72-B4652F80ADE6}" dt="2022-06-08T13:11:27.461" v="7232"/>
          <ac:spMkLst>
            <pc:docMk/>
            <pc:sldMk cId="1307727283" sldId="3718"/>
            <ac:spMk id="71" creationId="{A1194BAE-91D6-38BE-50CE-8F8CAC13EB5B}"/>
          </ac:spMkLst>
        </pc:spChg>
        <pc:spChg chg="mod">
          <ac:chgData name="Carl Reynolds" userId="d251df11-9e8f-4287-8e92-8029e56f2c7f" providerId="ADAL" clId="{C7C11F85-01F7-F444-AF72-B4652F80ADE6}" dt="2022-06-08T13:11:27.461" v="7232"/>
          <ac:spMkLst>
            <pc:docMk/>
            <pc:sldMk cId="1307727283" sldId="3718"/>
            <ac:spMk id="72" creationId="{66FEAE0B-276F-B578-229A-94D60A8BF963}"/>
          </ac:spMkLst>
        </pc:spChg>
        <pc:spChg chg="mod">
          <ac:chgData name="Carl Reynolds" userId="d251df11-9e8f-4287-8e92-8029e56f2c7f" providerId="ADAL" clId="{C7C11F85-01F7-F444-AF72-B4652F80ADE6}" dt="2022-06-08T13:11:27.461" v="7232"/>
          <ac:spMkLst>
            <pc:docMk/>
            <pc:sldMk cId="1307727283" sldId="3718"/>
            <ac:spMk id="73" creationId="{A4C3A900-3230-9025-71CB-2654D497796D}"/>
          </ac:spMkLst>
        </pc:spChg>
        <pc:spChg chg="mod">
          <ac:chgData name="Carl Reynolds" userId="d251df11-9e8f-4287-8e92-8029e56f2c7f" providerId="ADAL" clId="{C7C11F85-01F7-F444-AF72-B4652F80ADE6}" dt="2022-06-08T13:11:27.461" v="7232"/>
          <ac:spMkLst>
            <pc:docMk/>
            <pc:sldMk cId="1307727283" sldId="3718"/>
            <ac:spMk id="74" creationId="{3D99F028-A3F4-00F5-71EC-7E4D0C189748}"/>
          </ac:spMkLst>
        </pc:spChg>
        <pc:spChg chg="mod">
          <ac:chgData name="Carl Reynolds" userId="d251df11-9e8f-4287-8e92-8029e56f2c7f" providerId="ADAL" clId="{C7C11F85-01F7-F444-AF72-B4652F80ADE6}" dt="2022-06-08T13:11:27.461" v="7232"/>
          <ac:spMkLst>
            <pc:docMk/>
            <pc:sldMk cId="1307727283" sldId="3718"/>
            <ac:spMk id="75" creationId="{070281F3-695B-01DF-5B09-3E77FB6B760A}"/>
          </ac:spMkLst>
        </pc:spChg>
        <pc:spChg chg="mod">
          <ac:chgData name="Carl Reynolds" userId="d251df11-9e8f-4287-8e92-8029e56f2c7f" providerId="ADAL" clId="{C7C11F85-01F7-F444-AF72-B4652F80ADE6}" dt="2022-06-08T13:11:27.461" v="7232"/>
          <ac:spMkLst>
            <pc:docMk/>
            <pc:sldMk cId="1307727283" sldId="3718"/>
            <ac:spMk id="76" creationId="{B8C27C49-4E9B-0C3C-CDBF-86D77E6FBB13}"/>
          </ac:spMkLst>
        </pc:spChg>
        <pc:spChg chg="mod">
          <ac:chgData name="Carl Reynolds" userId="d251df11-9e8f-4287-8e92-8029e56f2c7f" providerId="ADAL" clId="{C7C11F85-01F7-F444-AF72-B4652F80ADE6}" dt="2022-06-08T13:11:27.461" v="7232"/>
          <ac:spMkLst>
            <pc:docMk/>
            <pc:sldMk cId="1307727283" sldId="3718"/>
            <ac:spMk id="77" creationId="{8A808099-CAA9-9DA9-00FC-F3A6BD13612E}"/>
          </ac:spMkLst>
        </pc:spChg>
        <pc:spChg chg="mod">
          <ac:chgData name="Carl Reynolds" userId="d251df11-9e8f-4287-8e92-8029e56f2c7f" providerId="ADAL" clId="{C7C11F85-01F7-F444-AF72-B4652F80ADE6}" dt="2022-06-08T13:11:27.461" v="7232"/>
          <ac:spMkLst>
            <pc:docMk/>
            <pc:sldMk cId="1307727283" sldId="3718"/>
            <ac:spMk id="78" creationId="{EF972044-DB05-74B3-CD70-590DC2C28EAB}"/>
          </ac:spMkLst>
        </pc:spChg>
        <pc:spChg chg="mod">
          <ac:chgData name="Carl Reynolds" userId="d251df11-9e8f-4287-8e92-8029e56f2c7f" providerId="ADAL" clId="{C7C11F85-01F7-F444-AF72-B4652F80ADE6}" dt="2022-06-08T13:11:27.461" v="7232"/>
          <ac:spMkLst>
            <pc:docMk/>
            <pc:sldMk cId="1307727283" sldId="3718"/>
            <ac:spMk id="79" creationId="{2422C130-C395-C2E0-5024-AEBC162E55EA}"/>
          </ac:spMkLst>
        </pc:spChg>
        <pc:spChg chg="mod">
          <ac:chgData name="Carl Reynolds" userId="d251df11-9e8f-4287-8e92-8029e56f2c7f" providerId="ADAL" clId="{C7C11F85-01F7-F444-AF72-B4652F80ADE6}" dt="2022-06-08T13:11:27.461" v="7232"/>
          <ac:spMkLst>
            <pc:docMk/>
            <pc:sldMk cId="1307727283" sldId="3718"/>
            <ac:spMk id="80" creationId="{FE111B87-7951-7080-A743-13D8C94F8E94}"/>
          </ac:spMkLst>
        </pc:spChg>
        <pc:spChg chg="mod">
          <ac:chgData name="Carl Reynolds" userId="d251df11-9e8f-4287-8e92-8029e56f2c7f" providerId="ADAL" clId="{C7C11F85-01F7-F444-AF72-B4652F80ADE6}" dt="2022-06-08T13:11:27.461" v="7232"/>
          <ac:spMkLst>
            <pc:docMk/>
            <pc:sldMk cId="1307727283" sldId="3718"/>
            <ac:spMk id="81" creationId="{819D5FE8-AFCE-C5B0-AF4D-8AFA7C277C5B}"/>
          </ac:spMkLst>
        </pc:spChg>
        <pc:spChg chg="mod">
          <ac:chgData name="Carl Reynolds" userId="d251df11-9e8f-4287-8e92-8029e56f2c7f" providerId="ADAL" clId="{C7C11F85-01F7-F444-AF72-B4652F80ADE6}" dt="2022-06-08T13:11:27.461" v="7232"/>
          <ac:spMkLst>
            <pc:docMk/>
            <pc:sldMk cId="1307727283" sldId="3718"/>
            <ac:spMk id="82" creationId="{D2A0B11D-3FC8-59DF-F3A2-DE3073EFA276}"/>
          </ac:spMkLst>
        </pc:spChg>
        <pc:spChg chg="mod">
          <ac:chgData name="Carl Reynolds" userId="d251df11-9e8f-4287-8e92-8029e56f2c7f" providerId="ADAL" clId="{C7C11F85-01F7-F444-AF72-B4652F80ADE6}" dt="2022-06-08T13:11:27.461" v="7232"/>
          <ac:spMkLst>
            <pc:docMk/>
            <pc:sldMk cId="1307727283" sldId="3718"/>
            <ac:spMk id="83" creationId="{503A8867-A99E-8E44-F10D-93855C302AC2}"/>
          </ac:spMkLst>
        </pc:spChg>
        <pc:spChg chg="mod">
          <ac:chgData name="Carl Reynolds" userId="d251df11-9e8f-4287-8e92-8029e56f2c7f" providerId="ADAL" clId="{C7C11F85-01F7-F444-AF72-B4652F80ADE6}" dt="2022-06-08T13:11:27.461" v="7232"/>
          <ac:spMkLst>
            <pc:docMk/>
            <pc:sldMk cId="1307727283" sldId="3718"/>
            <ac:spMk id="84" creationId="{51F5D476-0102-DB82-EBAE-391379FF269E}"/>
          </ac:spMkLst>
        </pc:spChg>
        <pc:spChg chg="mod">
          <ac:chgData name="Carl Reynolds" userId="d251df11-9e8f-4287-8e92-8029e56f2c7f" providerId="ADAL" clId="{C7C11F85-01F7-F444-AF72-B4652F80ADE6}" dt="2022-06-08T13:11:27.461" v="7232"/>
          <ac:spMkLst>
            <pc:docMk/>
            <pc:sldMk cId="1307727283" sldId="3718"/>
            <ac:spMk id="85" creationId="{EDDEA746-52A7-C513-6671-04146758721F}"/>
          </ac:spMkLst>
        </pc:spChg>
        <pc:spChg chg="mod">
          <ac:chgData name="Carl Reynolds" userId="d251df11-9e8f-4287-8e92-8029e56f2c7f" providerId="ADAL" clId="{C7C11F85-01F7-F444-AF72-B4652F80ADE6}" dt="2022-06-08T13:11:27.461" v="7232"/>
          <ac:spMkLst>
            <pc:docMk/>
            <pc:sldMk cId="1307727283" sldId="3718"/>
            <ac:spMk id="86" creationId="{FDF300EC-D582-39B3-6FB3-E45AAB2E108A}"/>
          </ac:spMkLst>
        </pc:spChg>
        <pc:spChg chg="mod">
          <ac:chgData name="Carl Reynolds" userId="d251df11-9e8f-4287-8e92-8029e56f2c7f" providerId="ADAL" clId="{C7C11F85-01F7-F444-AF72-B4652F80ADE6}" dt="2022-06-08T13:11:27.461" v="7232"/>
          <ac:spMkLst>
            <pc:docMk/>
            <pc:sldMk cId="1307727283" sldId="3718"/>
            <ac:spMk id="87" creationId="{53B2E409-15E9-AB5B-FA3F-AFB6A132DDB5}"/>
          </ac:spMkLst>
        </pc:spChg>
        <pc:spChg chg="mod">
          <ac:chgData name="Carl Reynolds" userId="d251df11-9e8f-4287-8e92-8029e56f2c7f" providerId="ADAL" clId="{C7C11F85-01F7-F444-AF72-B4652F80ADE6}" dt="2022-06-08T13:11:27.461" v="7232"/>
          <ac:spMkLst>
            <pc:docMk/>
            <pc:sldMk cId="1307727283" sldId="3718"/>
            <ac:spMk id="88" creationId="{E5858316-70E7-460F-DA86-D9832E3E80A5}"/>
          </ac:spMkLst>
        </pc:spChg>
        <pc:spChg chg="mod">
          <ac:chgData name="Carl Reynolds" userId="d251df11-9e8f-4287-8e92-8029e56f2c7f" providerId="ADAL" clId="{C7C11F85-01F7-F444-AF72-B4652F80ADE6}" dt="2022-06-08T13:11:27.461" v="7232"/>
          <ac:spMkLst>
            <pc:docMk/>
            <pc:sldMk cId="1307727283" sldId="3718"/>
            <ac:spMk id="89" creationId="{F00984E6-AF76-ED15-9E20-04544DC109FD}"/>
          </ac:spMkLst>
        </pc:spChg>
        <pc:spChg chg="mod">
          <ac:chgData name="Carl Reynolds" userId="d251df11-9e8f-4287-8e92-8029e56f2c7f" providerId="ADAL" clId="{C7C11F85-01F7-F444-AF72-B4652F80ADE6}" dt="2022-06-08T13:11:27.461" v="7232"/>
          <ac:spMkLst>
            <pc:docMk/>
            <pc:sldMk cId="1307727283" sldId="3718"/>
            <ac:spMk id="90" creationId="{7B765740-234B-D241-3B61-D3BDCBC8CD13}"/>
          </ac:spMkLst>
        </pc:spChg>
        <pc:spChg chg="mod">
          <ac:chgData name="Carl Reynolds" userId="d251df11-9e8f-4287-8e92-8029e56f2c7f" providerId="ADAL" clId="{C7C11F85-01F7-F444-AF72-B4652F80ADE6}" dt="2022-06-08T13:11:27.461" v="7232"/>
          <ac:spMkLst>
            <pc:docMk/>
            <pc:sldMk cId="1307727283" sldId="3718"/>
            <ac:spMk id="91" creationId="{127CC9D6-210D-3722-9EB0-75A35AF7C462}"/>
          </ac:spMkLst>
        </pc:spChg>
        <pc:spChg chg="mod">
          <ac:chgData name="Carl Reynolds" userId="d251df11-9e8f-4287-8e92-8029e56f2c7f" providerId="ADAL" clId="{C7C11F85-01F7-F444-AF72-B4652F80ADE6}" dt="2022-06-08T13:11:27.461" v="7232"/>
          <ac:spMkLst>
            <pc:docMk/>
            <pc:sldMk cId="1307727283" sldId="3718"/>
            <ac:spMk id="92" creationId="{99141FF8-9F52-DF4A-E405-AD824F61ED68}"/>
          </ac:spMkLst>
        </pc:spChg>
        <pc:spChg chg="mod">
          <ac:chgData name="Carl Reynolds" userId="d251df11-9e8f-4287-8e92-8029e56f2c7f" providerId="ADAL" clId="{C7C11F85-01F7-F444-AF72-B4652F80ADE6}" dt="2022-06-08T13:11:27.461" v="7232"/>
          <ac:spMkLst>
            <pc:docMk/>
            <pc:sldMk cId="1307727283" sldId="3718"/>
            <ac:spMk id="93" creationId="{49D73927-8B0A-A05B-3F36-C9F10AA06DB0}"/>
          </ac:spMkLst>
        </pc:spChg>
        <pc:spChg chg="mod">
          <ac:chgData name="Carl Reynolds" userId="d251df11-9e8f-4287-8e92-8029e56f2c7f" providerId="ADAL" clId="{C7C11F85-01F7-F444-AF72-B4652F80ADE6}" dt="2022-06-08T13:11:27.461" v="7232"/>
          <ac:spMkLst>
            <pc:docMk/>
            <pc:sldMk cId="1307727283" sldId="3718"/>
            <ac:spMk id="94" creationId="{946A5EDA-0769-37B0-0EED-29DAEC09D8C7}"/>
          </ac:spMkLst>
        </pc:spChg>
        <pc:spChg chg="mod">
          <ac:chgData name="Carl Reynolds" userId="d251df11-9e8f-4287-8e92-8029e56f2c7f" providerId="ADAL" clId="{C7C11F85-01F7-F444-AF72-B4652F80ADE6}" dt="2022-06-08T13:11:27.461" v="7232"/>
          <ac:spMkLst>
            <pc:docMk/>
            <pc:sldMk cId="1307727283" sldId="3718"/>
            <ac:spMk id="95" creationId="{242462AE-EE1F-F2A3-6DF5-073F46D08029}"/>
          </ac:spMkLst>
        </pc:spChg>
        <pc:spChg chg="mod">
          <ac:chgData name="Carl Reynolds" userId="d251df11-9e8f-4287-8e92-8029e56f2c7f" providerId="ADAL" clId="{C7C11F85-01F7-F444-AF72-B4652F80ADE6}" dt="2022-06-08T13:11:27.461" v="7232"/>
          <ac:spMkLst>
            <pc:docMk/>
            <pc:sldMk cId="1307727283" sldId="3718"/>
            <ac:spMk id="96" creationId="{BEF2668B-05F7-3B39-6593-341002DADD24}"/>
          </ac:spMkLst>
        </pc:spChg>
        <pc:spChg chg="mod">
          <ac:chgData name="Carl Reynolds" userId="d251df11-9e8f-4287-8e92-8029e56f2c7f" providerId="ADAL" clId="{C7C11F85-01F7-F444-AF72-B4652F80ADE6}" dt="2022-06-08T13:12:18.860" v="7243" actId="108"/>
          <ac:spMkLst>
            <pc:docMk/>
            <pc:sldMk cId="1307727283" sldId="3718"/>
            <ac:spMk id="97" creationId="{A38E834C-E383-2BF7-E604-5BD440C73ED8}"/>
          </ac:spMkLst>
        </pc:spChg>
        <pc:spChg chg="mod">
          <ac:chgData name="Carl Reynolds" userId="d251df11-9e8f-4287-8e92-8029e56f2c7f" providerId="ADAL" clId="{C7C11F85-01F7-F444-AF72-B4652F80ADE6}" dt="2022-06-08T13:11:27.461" v="7232"/>
          <ac:spMkLst>
            <pc:docMk/>
            <pc:sldMk cId="1307727283" sldId="3718"/>
            <ac:spMk id="98" creationId="{377C820E-83A1-6E79-B662-51275C531BDD}"/>
          </ac:spMkLst>
        </pc:spChg>
        <pc:spChg chg="mod">
          <ac:chgData name="Carl Reynolds" userId="d251df11-9e8f-4287-8e92-8029e56f2c7f" providerId="ADAL" clId="{C7C11F85-01F7-F444-AF72-B4652F80ADE6}" dt="2022-06-08T13:11:27.461" v="7232"/>
          <ac:spMkLst>
            <pc:docMk/>
            <pc:sldMk cId="1307727283" sldId="3718"/>
            <ac:spMk id="99" creationId="{B90FA4C6-B031-5F5B-36EB-9837BDCB5889}"/>
          </ac:spMkLst>
        </pc:spChg>
        <pc:spChg chg="mod">
          <ac:chgData name="Carl Reynolds" userId="d251df11-9e8f-4287-8e92-8029e56f2c7f" providerId="ADAL" clId="{C7C11F85-01F7-F444-AF72-B4652F80ADE6}" dt="2022-06-08T13:13:00.032" v="7252" actId="207"/>
          <ac:spMkLst>
            <pc:docMk/>
            <pc:sldMk cId="1307727283" sldId="3718"/>
            <ac:spMk id="100" creationId="{927EABDF-7FE6-76B0-EF59-5E1A5E567731}"/>
          </ac:spMkLst>
        </pc:spChg>
        <pc:spChg chg="mod">
          <ac:chgData name="Carl Reynolds" userId="d251df11-9e8f-4287-8e92-8029e56f2c7f" providerId="ADAL" clId="{C7C11F85-01F7-F444-AF72-B4652F80ADE6}" dt="2022-06-08T13:12:57.429" v="7251" actId="207"/>
          <ac:spMkLst>
            <pc:docMk/>
            <pc:sldMk cId="1307727283" sldId="3718"/>
            <ac:spMk id="101" creationId="{6FB90921-8B90-33DB-4B77-49E06C30F054}"/>
          </ac:spMkLst>
        </pc:spChg>
        <pc:spChg chg="add mod">
          <ac:chgData name="Carl Reynolds" userId="d251df11-9e8f-4287-8e92-8029e56f2c7f" providerId="ADAL" clId="{C7C11F85-01F7-F444-AF72-B4652F80ADE6}" dt="2022-06-08T13:23:44.650" v="7309" actId="2085"/>
          <ac:spMkLst>
            <pc:docMk/>
            <pc:sldMk cId="1307727283" sldId="3718"/>
            <ac:spMk id="102" creationId="{26F3261F-7E17-10CD-A407-2B81346291DE}"/>
          </ac:spMkLst>
        </pc:spChg>
        <pc:spChg chg="add mod">
          <ac:chgData name="Carl Reynolds" userId="d251df11-9e8f-4287-8e92-8029e56f2c7f" providerId="ADAL" clId="{C7C11F85-01F7-F444-AF72-B4652F80ADE6}" dt="2022-06-08T13:23:54.164" v="7321" actId="1076"/>
          <ac:spMkLst>
            <pc:docMk/>
            <pc:sldMk cId="1307727283" sldId="3718"/>
            <ac:spMk id="103" creationId="{2D2D968F-6FF9-AE34-606B-48E196337176}"/>
          </ac:spMkLst>
        </pc:spChg>
        <pc:spChg chg="add mod">
          <ac:chgData name="Carl Reynolds" userId="d251df11-9e8f-4287-8e92-8029e56f2c7f" providerId="ADAL" clId="{C7C11F85-01F7-F444-AF72-B4652F80ADE6}" dt="2022-06-08T13:24:34.784" v="7355" actId="207"/>
          <ac:spMkLst>
            <pc:docMk/>
            <pc:sldMk cId="1307727283" sldId="3718"/>
            <ac:spMk id="104" creationId="{FF498B86-9B0D-898A-7F2C-7D6EE08787D6}"/>
          </ac:spMkLst>
        </pc:spChg>
        <pc:spChg chg="add mod">
          <ac:chgData name="Carl Reynolds" userId="d251df11-9e8f-4287-8e92-8029e56f2c7f" providerId="ADAL" clId="{C7C11F85-01F7-F444-AF72-B4652F80ADE6}" dt="2022-06-08T13:24:19.803" v="7354" actId="1076"/>
          <ac:spMkLst>
            <pc:docMk/>
            <pc:sldMk cId="1307727283" sldId="3718"/>
            <ac:spMk id="105" creationId="{2D41AC61-3F9B-E323-3D2B-C52C8C7FCB17}"/>
          </ac:spMkLst>
        </pc:spChg>
        <pc:spChg chg="add mod">
          <ac:chgData name="Carl Reynolds" userId="d251df11-9e8f-4287-8e92-8029e56f2c7f" providerId="ADAL" clId="{C7C11F85-01F7-F444-AF72-B4652F80ADE6}" dt="2022-06-10T14:23:51.282" v="8387" actId="1076"/>
          <ac:spMkLst>
            <pc:docMk/>
            <pc:sldMk cId="1307727283" sldId="3718"/>
            <ac:spMk id="106" creationId="{690E83CA-D81D-9201-0D73-1BD77AA39756}"/>
          </ac:spMkLst>
        </pc:spChg>
        <pc:grpChg chg="add mod">
          <ac:chgData name="Carl Reynolds" userId="d251df11-9e8f-4287-8e92-8029e56f2c7f" providerId="ADAL" clId="{C7C11F85-01F7-F444-AF72-B4652F80ADE6}" dt="2022-06-10T14:22:31.785" v="8285" actId="14100"/>
          <ac:grpSpMkLst>
            <pc:docMk/>
            <pc:sldMk cId="1307727283" sldId="3718"/>
            <ac:grpSpMk id="4" creationId="{71CD16D3-6880-38FE-1A09-03F8B1C048F0}"/>
          </ac:grpSpMkLst>
        </pc:grpChg>
        <pc:grpChg chg="mod">
          <ac:chgData name="Carl Reynolds" userId="d251df11-9e8f-4287-8e92-8029e56f2c7f" providerId="ADAL" clId="{C7C11F85-01F7-F444-AF72-B4652F80ADE6}" dt="2022-06-08T13:11:27.461" v="7232"/>
          <ac:grpSpMkLst>
            <pc:docMk/>
            <pc:sldMk cId="1307727283" sldId="3718"/>
            <ac:grpSpMk id="23" creationId="{4942A1EF-CB32-57D5-6EFC-10B257228DFF}"/>
          </ac:grpSpMkLst>
        </pc:grpChg>
        <pc:grpChg chg="mod">
          <ac:chgData name="Carl Reynolds" userId="d251df11-9e8f-4287-8e92-8029e56f2c7f" providerId="ADAL" clId="{C7C11F85-01F7-F444-AF72-B4652F80ADE6}" dt="2022-06-08T13:11:27.461" v="7232"/>
          <ac:grpSpMkLst>
            <pc:docMk/>
            <pc:sldMk cId="1307727283" sldId="3718"/>
            <ac:grpSpMk id="33" creationId="{D817C283-5171-615B-CFEC-F4697514B35F}"/>
          </ac:grpSpMkLst>
        </pc:grpChg>
        <pc:grpChg chg="mod">
          <ac:chgData name="Carl Reynolds" userId="d251df11-9e8f-4287-8e92-8029e56f2c7f" providerId="ADAL" clId="{C7C11F85-01F7-F444-AF72-B4652F80ADE6}" dt="2022-06-08T13:11:27.461" v="7232"/>
          <ac:grpSpMkLst>
            <pc:docMk/>
            <pc:sldMk cId="1307727283" sldId="3718"/>
            <ac:grpSpMk id="51" creationId="{E20A6081-C62B-A411-4210-107F82D6FB94}"/>
          </ac:grpSpMkLst>
        </pc:grpChg>
        <pc:grpChg chg="mod">
          <ac:chgData name="Carl Reynolds" userId="d251df11-9e8f-4287-8e92-8029e56f2c7f" providerId="ADAL" clId="{C7C11F85-01F7-F444-AF72-B4652F80ADE6}" dt="2022-06-08T13:11:27.461" v="7232"/>
          <ac:grpSpMkLst>
            <pc:docMk/>
            <pc:sldMk cId="1307727283" sldId="3718"/>
            <ac:grpSpMk id="53" creationId="{5D5893E4-C3B3-87ED-C5D3-DE82705700C2}"/>
          </ac:grpSpMkLst>
        </pc:grpChg>
        <pc:grpChg chg="mod">
          <ac:chgData name="Carl Reynolds" userId="d251df11-9e8f-4287-8e92-8029e56f2c7f" providerId="ADAL" clId="{C7C11F85-01F7-F444-AF72-B4652F80ADE6}" dt="2022-06-08T13:11:27.461" v="7232"/>
          <ac:grpSpMkLst>
            <pc:docMk/>
            <pc:sldMk cId="1307727283" sldId="3718"/>
            <ac:grpSpMk id="54" creationId="{E51A8EBD-A125-3625-E55E-E2CB70BB81A1}"/>
          </ac:grpSpMkLst>
        </pc:grpChg>
      </pc:sldChg>
      <pc:sldChg chg="modSp add del mod">
        <pc:chgData name="Carl Reynolds" userId="d251df11-9e8f-4287-8e92-8029e56f2c7f" providerId="ADAL" clId="{C7C11F85-01F7-F444-AF72-B4652F80ADE6}" dt="2022-06-03T16:33:11.379" v="6113" actId="2696"/>
        <pc:sldMkLst>
          <pc:docMk/>
          <pc:sldMk cId="78143840" sldId="3719"/>
        </pc:sldMkLst>
        <pc:spChg chg="mod">
          <ac:chgData name="Carl Reynolds" userId="d251df11-9e8f-4287-8e92-8029e56f2c7f" providerId="ADAL" clId="{C7C11F85-01F7-F444-AF72-B4652F80ADE6}" dt="2022-06-01T18:01:48.662" v="5120" actId="20577"/>
          <ac:spMkLst>
            <pc:docMk/>
            <pc:sldMk cId="78143840" sldId="3719"/>
            <ac:spMk id="2" creationId="{314716F3-33A4-70A9-3173-2906676A0A51}"/>
          </ac:spMkLst>
        </pc:spChg>
        <pc:spChg chg="mod">
          <ac:chgData name="Carl Reynolds" userId="d251df11-9e8f-4287-8e92-8029e56f2c7f" providerId="ADAL" clId="{C7C11F85-01F7-F444-AF72-B4652F80ADE6}" dt="2022-06-01T18:01:30.726" v="5089" actId="313"/>
          <ac:spMkLst>
            <pc:docMk/>
            <pc:sldMk cId="78143840" sldId="3719"/>
            <ac:spMk id="3" creationId="{C689ECF5-2A38-F941-1DAA-F92309032B60}"/>
          </ac:spMkLst>
        </pc:spChg>
      </pc:sldChg>
      <pc:sldMasterChg chg="addSldLayout modSldLayout">
        <pc:chgData name="Carl Reynolds" userId="d251df11-9e8f-4287-8e92-8029e56f2c7f" providerId="ADAL" clId="{C7C11F85-01F7-F444-AF72-B4652F80ADE6}" dt="2022-05-26T14:39:27.785" v="1814" actId="2890"/>
        <pc:sldMasterMkLst>
          <pc:docMk/>
          <pc:sldMasterMk cId="950774582" sldId="2147483648"/>
        </pc:sldMasterMkLst>
        <pc:sldLayoutChg chg="add mod modTransition">
          <pc:chgData name="Carl Reynolds" userId="d251df11-9e8f-4287-8e92-8029e56f2c7f" providerId="ADAL" clId="{C7C11F85-01F7-F444-AF72-B4652F80ADE6}" dt="2022-05-26T14:39:27.785" v="1814" actId="2890"/>
          <pc:sldLayoutMkLst>
            <pc:docMk/>
            <pc:sldMasterMk cId="950774582" sldId="2147483648"/>
            <pc:sldLayoutMk cId="1512006594" sldId="2147483680"/>
          </pc:sldLayoutMkLst>
        </pc:sldLayoutChg>
      </pc:sldMasterChg>
      <pc:sldMasterChg chg="modSldLayout">
        <pc:chgData name="Carl Reynolds" userId="d251df11-9e8f-4287-8e92-8029e56f2c7f" providerId="ADAL" clId="{C7C11F85-01F7-F444-AF72-B4652F80ADE6}" dt="2022-05-26T14:54:09.125" v="2081" actId="478"/>
        <pc:sldMasterMkLst>
          <pc:docMk/>
          <pc:sldMasterMk cId="886769773" sldId="2147483661"/>
        </pc:sldMasterMkLst>
        <pc:sldLayoutChg chg="delSp mod">
          <pc:chgData name="Carl Reynolds" userId="d251df11-9e8f-4287-8e92-8029e56f2c7f" providerId="ADAL" clId="{C7C11F85-01F7-F444-AF72-B4652F80ADE6}" dt="2022-05-26T14:54:09.125" v="2081" actId="478"/>
          <pc:sldLayoutMkLst>
            <pc:docMk/>
            <pc:sldMasterMk cId="886769773" sldId="2147483661"/>
            <pc:sldLayoutMk cId="4126394439" sldId="2147483677"/>
          </pc:sldLayoutMkLst>
          <pc:spChg chg="del">
            <ac:chgData name="Carl Reynolds" userId="d251df11-9e8f-4287-8e92-8029e56f2c7f" providerId="ADAL" clId="{C7C11F85-01F7-F444-AF72-B4652F80ADE6}" dt="2022-05-26T14:54:09.125" v="2081" actId="478"/>
            <ac:spMkLst>
              <pc:docMk/>
              <pc:sldMasterMk cId="886769773" sldId="2147483661"/>
              <pc:sldLayoutMk cId="4126394439" sldId="2147483677"/>
              <ac:spMk id="8" creationId="{21B2C5ED-E893-A947-89F8-5798F5CC88D8}"/>
            </ac:spMkLst>
          </pc:spChg>
          <pc:spChg chg="del">
            <ac:chgData name="Carl Reynolds" userId="d251df11-9e8f-4287-8e92-8029e56f2c7f" providerId="ADAL" clId="{C7C11F85-01F7-F444-AF72-B4652F80ADE6}" dt="2022-05-26T14:54:05.328" v="2078" actId="478"/>
            <ac:spMkLst>
              <pc:docMk/>
              <pc:sldMasterMk cId="886769773" sldId="2147483661"/>
              <pc:sldLayoutMk cId="4126394439" sldId="2147483677"/>
              <ac:spMk id="11" creationId="{8F2D1A86-9C24-458B-BF84-7C25F69E2227}"/>
            </ac:spMkLst>
          </pc:spChg>
        </pc:sldLayoutChg>
      </pc:sldMasterChg>
    </pc:docChg>
  </pc:docChgLst>
  <pc:docChgLst>
    <pc:chgData name="Carl Reynolds" userId="d251df11-9e8f-4287-8e92-8029e56f2c7f" providerId="ADAL" clId="{7BAEE6AC-0489-AB48-B7ED-8FAAF8738024}"/>
    <pc:docChg chg="undo custSel modSld">
      <pc:chgData name="Carl Reynolds" userId="d251df11-9e8f-4287-8e92-8029e56f2c7f" providerId="ADAL" clId="{7BAEE6AC-0489-AB48-B7ED-8FAAF8738024}" dt="2022-08-02T22:31:56.609" v="60" actId="27636"/>
      <pc:docMkLst>
        <pc:docMk/>
      </pc:docMkLst>
      <pc:sldChg chg="modSp mod">
        <pc:chgData name="Carl Reynolds" userId="d251df11-9e8f-4287-8e92-8029e56f2c7f" providerId="ADAL" clId="{7BAEE6AC-0489-AB48-B7ED-8FAAF8738024}" dt="2022-08-02T22:31:56.609" v="60" actId="27636"/>
        <pc:sldMkLst>
          <pc:docMk/>
          <pc:sldMk cId="1944278355" sldId="3714"/>
        </pc:sldMkLst>
        <pc:spChg chg="mod">
          <ac:chgData name="Carl Reynolds" userId="d251df11-9e8f-4287-8e92-8029e56f2c7f" providerId="ADAL" clId="{7BAEE6AC-0489-AB48-B7ED-8FAAF8738024}" dt="2022-08-02T22:31:56.609" v="60" actId="27636"/>
          <ac:spMkLst>
            <pc:docMk/>
            <pc:sldMk cId="1944278355" sldId="3714"/>
            <ac:spMk id="2" creationId="{6BB90D87-7393-BC58-832B-65136EE705C1}"/>
          </ac:spMkLst>
        </pc:spChg>
      </pc:sldChg>
    </pc:docChg>
  </pc:docChgLst>
  <pc:docChgLst>
    <pc:chgData name="Leslie Griffin" userId="7ef54370-aad7-44fb-b975-31a5b3f430d0" providerId="ADAL" clId="{0649F450-1ED3-A943-AB01-DD66A855142E}"/>
    <pc:docChg chg="undo custSel modSld">
      <pc:chgData name="Leslie Griffin" userId="7ef54370-aad7-44fb-b975-31a5b3f430d0" providerId="ADAL" clId="{0649F450-1ED3-A943-AB01-DD66A855142E}" dt="2022-06-07T17:40:41.630" v="263"/>
      <pc:docMkLst>
        <pc:docMk/>
      </pc:docMkLst>
      <pc:sldChg chg="modSp mod">
        <pc:chgData name="Leslie Griffin" userId="7ef54370-aad7-44fb-b975-31a5b3f430d0" providerId="ADAL" clId="{0649F450-1ED3-A943-AB01-DD66A855142E}" dt="2022-06-07T16:14:53.826" v="54" actId="20577"/>
        <pc:sldMkLst>
          <pc:docMk/>
          <pc:sldMk cId="3279442781" sldId="3137"/>
        </pc:sldMkLst>
        <pc:spChg chg="mod">
          <ac:chgData name="Leslie Griffin" userId="7ef54370-aad7-44fb-b975-31a5b3f430d0" providerId="ADAL" clId="{0649F450-1ED3-A943-AB01-DD66A855142E}" dt="2022-06-07T16:14:53.826" v="54" actId="20577"/>
          <ac:spMkLst>
            <pc:docMk/>
            <pc:sldMk cId="3279442781" sldId="3137"/>
            <ac:spMk id="103" creationId="{E332A59F-D767-DB42-A806-93B411DDA274}"/>
          </ac:spMkLst>
        </pc:spChg>
        <pc:spChg chg="mod">
          <ac:chgData name="Leslie Griffin" userId="7ef54370-aad7-44fb-b975-31a5b3f430d0" providerId="ADAL" clId="{0649F450-1ED3-A943-AB01-DD66A855142E}" dt="2022-06-07T16:14:41.301" v="49" actId="20577"/>
          <ac:spMkLst>
            <pc:docMk/>
            <pc:sldMk cId="3279442781" sldId="3137"/>
            <ac:spMk id="105" creationId="{DE5EB86E-64CA-344A-B163-BC92CE9DD58B}"/>
          </ac:spMkLst>
        </pc:spChg>
        <pc:spChg chg="mod">
          <ac:chgData name="Leslie Griffin" userId="7ef54370-aad7-44fb-b975-31a5b3f430d0" providerId="ADAL" clId="{0649F450-1ED3-A943-AB01-DD66A855142E}" dt="2022-06-07T16:14:35.200" v="47" actId="20577"/>
          <ac:spMkLst>
            <pc:docMk/>
            <pc:sldMk cId="3279442781" sldId="3137"/>
            <ac:spMk id="110" creationId="{E5216195-4B2C-ABE8-76AE-7AF15FD13AF1}"/>
          </ac:spMkLst>
        </pc:spChg>
      </pc:sldChg>
      <pc:sldChg chg="modSp mod">
        <pc:chgData name="Leslie Griffin" userId="7ef54370-aad7-44fb-b975-31a5b3f430d0" providerId="ADAL" clId="{0649F450-1ED3-A943-AB01-DD66A855142E}" dt="2022-06-07T17:16:23.659" v="195" actId="2711"/>
        <pc:sldMkLst>
          <pc:docMk/>
          <pc:sldMk cId="4287313389" sldId="3152"/>
        </pc:sldMkLst>
        <pc:spChg chg="mod">
          <ac:chgData name="Leslie Griffin" userId="7ef54370-aad7-44fb-b975-31a5b3f430d0" providerId="ADAL" clId="{0649F450-1ED3-A943-AB01-DD66A855142E}" dt="2022-06-07T17:16:23.659" v="195" actId="2711"/>
          <ac:spMkLst>
            <pc:docMk/>
            <pc:sldMk cId="4287313389" sldId="3152"/>
            <ac:spMk id="2" creationId="{7AA9D023-300A-5346-B99E-D3481E2D7F82}"/>
          </ac:spMkLst>
        </pc:spChg>
        <pc:spChg chg="mod">
          <ac:chgData name="Leslie Griffin" userId="7ef54370-aad7-44fb-b975-31a5b3f430d0" providerId="ADAL" clId="{0649F450-1ED3-A943-AB01-DD66A855142E}" dt="2022-06-07T17:16:08.694" v="194" actId="114"/>
          <ac:spMkLst>
            <pc:docMk/>
            <pc:sldMk cId="4287313389" sldId="3152"/>
            <ac:spMk id="9" creationId="{7E92FA2E-C012-7DFF-3F44-1A5F86DAA924}"/>
          </ac:spMkLst>
        </pc:spChg>
        <pc:spChg chg="mod">
          <ac:chgData name="Leslie Griffin" userId="7ef54370-aad7-44fb-b975-31a5b3f430d0" providerId="ADAL" clId="{0649F450-1ED3-A943-AB01-DD66A855142E}" dt="2022-06-07T16:49:03.649" v="81" actId="2711"/>
          <ac:spMkLst>
            <pc:docMk/>
            <pc:sldMk cId="4287313389" sldId="3152"/>
            <ac:spMk id="13" creationId="{BE78ECF7-9310-58EC-583F-0E0432AA4B5F}"/>
          </ac:spMkLst>
        </pc:spChg>
      </pc:sldChg>
      <pc:sldChg chg="modSp mod addCm delCm">
        <pc:chgData name="Leslie Griffin" userId="7ef54370-aad7-44fb-b975-31a5b3f430d0" providerId="ADAL" clId="{0649F450-1ED3-A943-AB01-DD66A855142E}" dt="2022-06-07T17:40:11.827" v="260"/>
        <pc:sldMkLst>
          <pc:docMk/>
          <pc:sldMk cId="101324090" sldId="3157"/>
        </pc:sldMkLst>
        <pc:spChg chg="mod">
          <ac:chgData name="Leslie Griffin" userId="7ef54370-aad7-44fb-b975-31a5b3f430d0" providerId="ADAL" clId="{0649F450-1ED3-A943-AB01-DD66A855142E}" dt="2022-06-07T16:19:04.771" v="57" actId="207"/>
          <ac:spMkLst>
            <pc:docMk/>
            <pc:sldMk cId="101324090" sldId="3157"/>
            <ac:spMk id="2" creationId="{5BEF5C89-AD1E-434F-91A5-80F23F934195}"/>
          </ac:spMkLst>
        </pc:spChg>
        <pc:spChg chg="mod">
          <ac:chgData name="Leslie Griffin" userId="7ef54370-aad7-44fb-b975-31a5b3f430d0" providerId="ADAL" clId="{0649F450-1ED3-A943-AB01-DD66A855142E}" dt="2022-06-07T17:13:10.924" v="158" actId="20577"/>
          <ac:spMkLst>
            <pc:docMk/>
            <pc:sldMk cId="101324090" sldId="3157"/>
            <ac:spMk id="5" creationId="{E0E161C5-2FCB-6A40-A829-33DCB65FD8D8}"/>
          </ac:spMkLst>
        </pc:spChg>
      </pc:sldChg>
      <pc:sldChg chg="modSp mod">
        <pc:chgData name="Leslie Griffin" userId="7ef54370-aad7-44fb-b975-31a5b3f430d0" providerId="ADAL" clId="{0649F450-1ED3-A943-AB01-DD66A855142E}" dt="2022-06-07T17:19:01.094" v="239" actId="20577"/>
        <pc:sldMkLst>
          <pc:docMk/>
          <pc:sldMk cId="1010559665" sldId="3162"/>
        </pc:sldMkLst>
        <pc:spChg chg="mod">
          <ac:chgData name="Leslie Griffin" userId="7ef54370-aad7-44fb-b975-31a5b3f430d0" providerId="ADAL" clId="{0649F450-1ED3-A943-AB01-DD66A855142E}" dt="2022-06-07T16:56:13.253" v="100" actId="20577"/>
          <ac:spMkLst>
            <pc:docMk/>
            <pc:sldMk cId="1010559665" sldId="3162"/>
            <ac:spMk id="2" creationId="{609A8D3D-506E-2D4B-A772-38E430ED8A81}"/>
          </ac:spMkLst>
        </pc:spChg>
        <pc:spChg chg="mod">
          <ac:chgData name="Leslie Griffin" userId="7ef54370-aad7-44fb-b975-31a5b3f430d0" providerId="ADAL" clId="{0649F450-1ED3-A943-AB01-DD66A855142E}" dt="2022-06-07T17:19:01.094" v="239" actId="20577"/>
          <ac:spMkLst>
            <pc:docMk/>
            <pc:sldMk cId="1010559665" sldId="3162"/>
            <ac:spMk id="4" creationId="{0763527F-E0D6-7542-A648-242A31C0DC78}"/>
          </ac:spMkLst>
        </pc:spChg>
      </pc:sldChg>
      <pc:sldChg chg="modSp mod">
        <pc:chgData name="Leslie Griffin" userId="7ef54370-aad7-44fb-b975-31a5b3f430d0" providerId="ADAL" clId="{0649F450-1ED3-A943-AB01-DD66A855142E}" dt="2022-06-07T16:48:05.357" v="79" actId="2711"/>
        <pc:sldMkLst>
          <pc:docMk/>
          <pc:sldMk cId="3088029476" sldId="3167"/>
        </pc:sldMkLst>
        <pc:spChg chg="mod">
          <ac:chgData name="Leslie Griffin" userId="7ef54370-aad7-44fb-b975-31a5b3f430d0" providerId="ADAL" clId="{0649F450-1ED3-A943-AB01-DD66A855142E}" dt="2022-06-07T16:47:43.207" v="78" actId="207"/>
          <ac:spMkLst>
            <pc:docMk/>
            <pc:sldMk cId="3088029476" sldId="3167"/>
            <ac:spMk id="2" creationId="{D3815706-6B89-3944-9EDD-D06B24F55D00}"/>
          </ac:spMkLst>
        </pc:spChg>
        <pc:graphicFrameChg chg="modGraphic">
          <ac:chgData name="Leslie Griffin" userId="7ef54370-aad7-44fb-b975-31a5b3f430d0" providerId="ADAL" clId="{0649F450-1ED3-A943-AB01-DD66A855142E}" dt="2022-06-07T16:48:05.357" v="79" actId="2711"/>
          <ac:graphicFrameMkLst>
            <pc:docMk/>
            <pc:sldMk cId="3088029476" sldId="3167"/>
            <ac:graphicFrameMk id="6" creationId="{1032CC86-F684-D64C-B17F-9C8CB3B08C16}"/>
          </ac:graphicFrameMkLst>
        </pc:graphicFrameChg>
      </pc:sldChg>
      <pc:sldChg chg="modSp mod">
        <pc:chgData name="Leslie Griffin" userId="7ef54370-aad7-44fb-b975-31a5b3f430d0" providerId="ADAL" clId="{0649F450-1ED3-A943-AB01-DD66A855142E}" dt="2022-06-07T17:20:43.778" v="259" actId="20577"/>
        <pc:sldMkLst>
          <pc:docMk/>
          <pc:sldMk cId="134540175" sldId="3188"/>
        </pc:sldMkLst>
        <pc:spChg chg="mod">
          <ac:chgData name="Leslie Griffin" userId="7ef54370-aad7-44fb-b975-31a5b3f430d0" providerId="ADAL" clId="{0649F450-1ED3-A943-AB01-DD66A855142E}" dt="2022-06-07T17:20:43.778" v="259" actId="20577"/>
          <ac:spMkLst>
            <pc:docMk/>
            <pc:sldMk cId="134540175" sldId="3188"/>
            <ac:spMk id="8" creationId="{CB1FCBF4-616A-60A4-94E7-E09C9891F46D}"/>
          </ac:spMkLst>
        </pc:spChg>
        <pc:graphicFrameChg chg="modGraphic">
          <ac:chgData name="Leslie Griffin" userId="7ef54370-aad7-44fb-b975-31a5b3f430d0" providerId="ADAL" clId="{0649F450-1ED3-A943-AB01-DD66A855142E}" dt="2022-06-07T17:04:15.626" v="138" actId="2711"/>
          <ac:graphicFrameMkLst>
            <pc:docMk/>
            <pc:sldMk cId="134540175" sldId="3188"/>
            <ac:graphicFrameMk id="106" creationId="{AC4AF030-82C7-C54B-87CF-2DE5EEC62684}"/>
          </ac:graphicFrameMkLst>
        </pc:graphicFrameChg>
      </pc:sldChg>
      <pc:sldChg chg="modSp mod">
        <pc:chgData name="Leslie Griffin" userId="7ef54370-aad7-44fb-b975-31a5b3f430d0" providerId="ADAL" clId="{0649F450-1ED3-A943-AB01-DD66A855142E}" dt="2022-06-07T17:17:22.792" v="203" actId="20577"/>
        <pc:sldMkLst>
          <pc:docMk/>
          <pc:sldMk cId="1557602765" sldId="3202"/>
        </pc:sldMkLst>
        <pc:spChg chg="mod">
          <ac:chgData name="Leslie Griffin" userId="7ef54370-aad7-44fb-b975-31a5b3f430d0" providerId="ADAL" clId="{0649F450-1ED3-A943-AB01-DD66A855142E}" dt="2022-06-07T16:49:24.773" v="84" actId="27636"/>
          <ac:spMkLst>
            <pc:docMk/>
            <pc:sldMk cId="1557602765" sldId="3202"/>
            <ac:spMk id="3" creationId="{9A494ADB-E9D0-4E37-B6DC-06ABADC4D713}"/>
          </ac:spMkLst>
        </pc:spChg>
        <pc:spChg chg="mod">
          <ac:chgData name="Leslie Griffin" userId="7ef54370-aad7-44fb-b975-31a5b3f430d0" providerId="ADAL" clId="{0649F450-1ED3-A943-AB01-DD66A855142E}" dt="2022-06-07T17:17:22.792" v="203" actId="20577"/>
          <ac:spMkLst>
            <pc:docMk/>
            <pc:sldMk cId="1557602765" sldId="3202"/>
            <ac:spMk id="8" creationId="{FA118463-E649-43BC-AF16-2F9920FD39AE}"/>
          </ac:spMkLst>
        </pc:spChg>
      </pc:sldChg>
      <pc:sldChg chg="modSp mod">
        <pc:chgData name="Leslie Griffin" userId="7ef54370-aad7-44fb-b975-31a5b3f430d0" providerId="ADAL" clId="{0649F450-1ED3-A943-AB01-DD66A855142E}" dt="2022-06-07T17:11:50.651" v="150" actId="2711"/>
        <pc:sldMkLst>
          <pc:docMk/>
          <pc:sldMk cId="3090300112" sldId="3289"/>
        </pc:sldMkLst>
        <pc:spChg chg="mod">
          <ac:chgData name="Leslie Griffin" userId="7ef54370-aad7-44fb-b975-31a5b3f430d0" providerId="ADAL" clId="{0649F450-1ED3-A943-AB01-DD66A855142E}" dt="2022-06-07T17:11:40.718" v="148" actId="2711"/>
          <ac:spMkLst>
            <pc:docMk/>
            <pc:sldMk cId="3090300112" sldId="3289"/>
            <ac:spMk id="114" creationId="{93937910-2842-ED48-894F-08CEDD571F06}"/>
          </ac:spMkLst>
        </pc:spChg>
        <pc:spChg chg="mod">
          <ac:chgData name="Leslie Griffin" userId="7ef54370-aad7-44fb-b975-31a5b3f430d0" providerId="ADAL" clId="{0649F450-1ED3-A943-AB01-DD66A855142E}" dt="2022-06-07T17:11:50.651" v="150" actId="2711"/>
          <ac:spMkLst>
            <pc:docMk/>
            <pc:sldMk cId="3090300112" sldId="3289"/>
            <ac:spMk id="218" creationId="{4CACA025-CB20-0C4C-924A-0DE258374B35}"/>
          </ac:spMkLst>
        </pc:spChg>
        <pc:spChg chg="mod">
          <ac:chgData name="Leslie Griffin" userId="7ef54370-aad7-44fb-b975-31a5b3f430d0" providerId="ADAL" clId="{0649F450-1ED3-A943-AB01-DD66A855142E}" dt="2022-06-07T17:11:46.212" v="149" actId="2711"/>
          <ac:spMkLst>
            <pc:docMk/>
            <pc:sldMk cId="3090300112" sldId="3289"/>
            <ac:spMk id="219" creationId="{37CD749D-EF21-C343-B7F4-BBBFEB04770F}"/>
          </ac:spMkLst>
        </pc:spChg>
      </pc:sldChg>
      <pc:sldChg chg="modSp mod">
        <pc:chgData name="Leslie Griffin" userId="7ef54370-aad7-44fb-b975-31a5b3f430d0" providerId="ADAL" clId="{0649F450-1ED3-A943-AB01-DD66A855142E}" dt="2022-06-07T17:17:43.964" v="213" actId="1076"/>
        <pc:sldMkLst>
          <pc:docMk/>
          <pc:sldMk cId="1101335206" sldId="3297"/>
        </pc:sldMkLst>
        <pc:spChg chg="mod">
          <ac:chgData name="Leslie Griffin" userId="7ef54370-aad7-44fb-b975-31a5b3f430d0" providerId="ADAL" clId="{0649F450-1ED3-A943-AB01-DD66A855142E}" dt="2022-06-07T16:52:33.455" v="85" actId="14100"/>
          <ac:spMkLst>
            <pc:docMk/>
            <pc:sldMk cId="1101335206" sldId="3297"/>
            <ac:spMk id="3" creationId="{BB027592-CC35-5D49-B8B3-F822E11A7EE7}"/>
          </ac:spMkLst>
        </pc:spChg>
        <pc:spChg chg="mod">
          <ac:chgData name="Leslie Griffin" userId="7ef54370-aad7-44fb-b975-31a5b3f430d0" providerId="ADAL" clId="{0649F450-1ED3-A943-AB01-DD66A855142E}" dt="2022-06-07T17:17:37.238" v="211" actId="20577"/>
          <ac:spMkLst>
            <pc:docMk/>
            <pc:sldMk cId="1101335206" sldId="3297"/>
            <ac:spMk id="5" creationId="{58475DDB-AF33-DA43-9B2B-1B646605D5F6}"/>
          </ac:spMkLst>
        </pc:spChg>
        <pc:graphicFrameChg chg="mod">
          <ac:chgData name="Leslie Griffin" userId="7ef54370-aad7-44fb-b975-31a5b3f430d0" providerId="ADAL" clId="{0649F450-1ED3-A943-AB01-DD66A855142E}" dt="2022-06-07T17:17:43.964" v="213" actId="1076"/>
          <ac:graphicFrameMkLst>
            <pc:docMk/>
            <pc:sldMk cId="1101335206" sldId="3297"/>
            <ac:graphicFrameMk id="6" creationId="{8D6D3483-1F68-454E-B16B-5BBFF8E2D074}"/>
          </ac:graphicFrameMkLst>
        </pc:graphicFrameChg>
      </pc:sldChg>
      <pc:sldChg chg="modSp mod addCm delCm">
        <pc:chgData name="Leslie Griffin" userId="7ef54370-aad7-44fb-b975-31a5b3f430d0" providerId="ADAL" clId="{0649F450-1ED3-A943-AB01-DD66A855142E}" dt="2022-06-07T17:40:28.856" v="262"/>
        <pc:sldMkLst>
          <pc:docMk/>
          <pc:sldMk cId="3234817728" sldId="3298"/>
        </pc:sldMkLst>
        <pc:spChg chg="mod">
          <ac:chgData name="Leslie Griffin" userId="7ef54370-aad7-44fb-b975-31a5b3f430d0" providerId="ADAL" clId="{0649F450-1ED3-A943-AB01-DD66A855142E}" dt="2022-06-07T17:14:18.801" v="176" actId="20577"/>
          <ac:spMkLst>
            <pc:docMk/>
            <pc:sldMk cId="3234817728" sldId="3298"/>
            <ac:spMk id="202" creationId="{3482261E-FF4C-5A44-92CF-5BC76F4EBEE5}"/>
          </ac:spMkLst>
        </pc:spChg>
      </pc:sldChg>
      <pc:sldChg chg="modSp mod addCm modCm">
        <pc:chgData name="Leslie Griffin" userId="7ef54370-aad7-44fb-b975-31a5b3f430d0" providerId="ADAL" clId="{0649F450-1ED3-A943-AB01-DD66A855142E}" dt="2022-06-07T17:40:21.753" v="261"/>
        <pc:sldMkLst>
          <pc:docMk/>
          <pc:sldMk cId="859236793" sldId="3300"/>
        </pc:sldMkLst>
        <pc:spChg chg="mod">
          <ac:chgData name="Leslie Griffin" userId="7ef54370-aad7-44fb-b975-31a5b3f430d0" providerId="ADAL" clId="{0649F450-1ED3-A943-AB01-DD66A855142E}" dt="2022-06-07T16:42:59.511" v="75" actId="20577"/>
          <ac:spMkLst>
            <pc:docMk/>
            <pc:sldMk cId="859236793" sldId="3300"/>
            <ac:spMk id="2" creationId="{0528B78E-8ED0-D04F-A699-6DF82FEFE070}"/>
          </ac:spMkLst>
        </pc:spChg>
        <pc:spChg chg="mod">
          <ac:chgData name="Leslie Griffin" userId="7ef54370-aad7-44fb-b975-31a5b3f430d0" providerId="ADAL" clId="{0649F450-1ED3-A943-AB01-DD66A855142E}" dt="2022-06-07T17:13:52.690" v="167" actId="20577"/>
          <ac:spMkLst>
            <pc:docMk/>
            <pc:sldMk cId="859236793" sldId="3300"/>
            <ac:spMk id="6" creationId="{16F8F520-81F0-2CD2-6E07-55CF9527921E}"/>
          </ac:spMkLst>
        </pc:spChg>
        <pc:picChg chg="mod">
          <ac:chgData name="Leslie Griffin" userId="7ef54370-aad7-44fb-b975-31a5b3f430d0" providerId="ADAL" clId="{0649F450-1ED3-A943-AB01-DD66A855142E}" dt="2022-06-07T16:43:13.909" v="76" actId="14100"/>
          <ac:picMkLst>
            <pc:docMk/>
            <pc:sldMk cId="859236793" sldId="3300"/>
            <ac:picMk id="5" creationId="{D38BE30B-5F67-7D40-5B47-A75E99BA9211}"/>
          </ac:picMkLst>
        </pc:picChg>
      </pc:sldChg>
      <pc:sldChg chg="modSp mod">
        <pc:chgData name="Leslie Griffin" userId="7ef54370-aad7-44fb-b975-31a5b3f430d0" providerId="ADAL" clId="{0649F450-1ED3-A943-AB01-DD66A855142E}" dt="2022-06-07T17:15:54.081" v="185" actId="20577"/>
        <pc:sldMkLst>
          <pc:docMk/>
          <pc:sldMk cId="2942536366" sldId="3301"/>
        </pc:sldMkLst>
        <pc:spChg chg="mod">
          <ac:chgData name="Leslie Griffin" userId="7ef54370-aad7-44fb-b975-31a5b3f430d0" providerId="ADAL" clId="{0649F450-1ED3-A943-AB01-DD66A855142E}" dt="2022-06-07T16:48:22.538" v="80" actId="207"/>
          <ac:spMkLst>
            <pc:docMk/>
            <pc:sldMk cId="2942536366" sldId="3301"/>
            <ac:spMk id="2" creationId="{E72083EB-6BE6-FF45-A342-4EF8CE0614F1}"/>
          </ac:spMkLst>
        </pc:spChg>
        <pc:spChg chg="mod">
          <ac:chgData name="Leslie Griffin" userId="7ef54370-aad7-44fb-b975-31a5b3f430d0" providerId="ADAL" clId="{0649F450-1ED3-A943-AB01-DD66A855142E}" dt="2022-06-07T17:15:54.081" v="185" actId="20577"/>
          <ac:spMkLst>
            <pc:docMk/>
            <pc:sldMk cId="2942536366" sldId="3301"/>
            <ac:spMk id="5" creationId="{9D7E905D-FD2E-C628-433D-821F6D911EAD}"/>
          </ac:spMkLst>
        </pc:spChg>
      </pc:sldChg>
      <pc:sldChg chg="modSp mod addCm delCm">
        <pc:chgData name="Leslie Griffin" userId="7ef54370-aad7-44fb-b975-31a5b3f430d0" providerId="ADAL" clId="{0649F450-1ED3-A943-AB01-DD66A855142E}" dt="2022-06-07T17:40:41.630" v="263"/>
        <pc:sldMkLst>
          <pc:docMk/>
          <pc:sldMk cId="3307088702" sldId="3302"/>
        </pc:sldMkLst>
        <pc:spChg chg="mod">
          <ac:chgData name="Leslie Griffin" userId="7ef54370-aad7-44fb-b975-31a5b3f430d0" providerId="ADAL" clId="{0649F450-1ED3-A943-AB01-DD66A855142E}" dt="2022-06-07T17:00:42.977" v="132" actId="20577"/>
          <ac:spMkLst>
            <pc:docMk/>
            <pc:sldMk cId="3307088702" sldId="3302"/>
            <ac:spMk id="2" creationId="{ABE000CF-37F2-C541-885C-EAF0E92220C5}"/>
          </ac:spMkLst>
        </pc:spChg>
        <pc:spChg chg="mod">
          <ac:chgData name="Leslie Griffin" userId="7ef54370-aad7-44fb-b975-31a5b3f430d0" providerId="ADAL" clId="{0649F450-1ED3-A943-AB01-DD66A855142E}" dt="2022-06-07T17:19:23.088" v="240" actId="207"/>
          <ac:spMkLst>
            <pc:docMk/>
            <pc:sldMk cId="3307088702" sldId="3302"/>
            <ac:spMk id="5" creationId="{C8283089-4A0A-A546-871A-C2EA997EE86F}"/>
          </ac:spMkLst>
        </pc:spChg>
      </pc:sldChg>
      <pc:sldChg chg="modSp mod">
        <pc:chgData name="Leslie Griffin" userId="7ef54370-aad7-44fb-b975-31a5b3f430d0" providerId="ADAL" clId="{0649F450-1ED3-A943-AB01-DD66A855142E}" dt="2022-06-07T16:09:27.145" v="17" actId="20577"/>
        <pc:sldMkLst>
          <pc:docMk/>
          <pc:sldMk cId="1759774358" sldId="3309"/>
        </pc:sldMkLst>
        <pc:spChg chg="mod">
          <ac:chgData name="Leslie Griffin" userId="7ef54370-aad7-44fb-b975-31a5b3f430d0" providerId="ADAL" clId="{0649F450-1ED3-A943-AB01-DD66A855142E}" dt="2022-06-07T16:09:27.145" v="17" actId="20577"/>
          <ac:spMkLst>
            <pc:docMk/>
            <pc:sldMk cId="1759774358" sldId="3309"/>
            <ac:spMk id="2" creationId="{71B76849-2DE4-5AC5-FE9E-F68DC1BC8038}"/>
          </ac:spMkLst>
        </pc:spChg>
      </pc:sldChg>
      <pc:sldChg chg="modSp mod">
        <pc:chgData name="Leslie Griffin" userId="7ef54370-aad7-44fb-b975-31a5b3f430d0" providerId="ADAL" clId="{0649F450-1ED3-A943-AB01-DD66A855142E}" dt="2022-06-07T16:13:48.386" v="45" actId="20577"/>
        <pc:sldMkLst>
          <pc:docMk/>
          <pc:sldMk cId="3077408191" sldId="3310"/>
        </pc:sldMkLst>
        <pc:spChg chg="mod">
          <ac:chgData name="Leslie Griffin" userId="7ef54370-aad7-44fb-b975-31a5b3f430d0" providerId="ADAL" clId="{0649F450-1ED3-A943-AB01-DD66A855142E}" dt="2022-06-07T16:13:48.386" v="45" actId="20577"/>
          <ac:spMkLst>
            <pc:docMk/>
            <pc:sldMk cId="3077408191" sldId="3310"/>
            <ac:spMk id="2" creationId="{A13921E4-99DD-5DF8-737A-45DD30890B9A}"/>
          </ac:spMkLst>
        </pc:spChg>
      </pc:sldChg>
      <pc:sldChg chg="modSp mod">
        <pc:chgData name="Leslie Griffin" userId="7ef54370-aad7-44fb-b975-31a5b3f430d0" providerId="ADAL" clId="{0649F450-1ED3-A943-AB01-DD66A855142E}" dt="2022-06-07T16:11:09.073" v="34" actId="20577"/>
        <pc:sldMkLst>
          <pc:docMk/>
          <pc:sldMk cId="3090155811" sldId="3311"/>
        </pc:sldMkLst>
        <pc:spChg chg="mod">
          <ac:chgData name="Leslie Griffin" userId="7ef54370-aad7-44fb-b975-31a5b3f430d0" providerId="ADAL" clId="{0649F450-1ED3-A943-AB01-DD66A855142E}" dt="2022-06-07T16:11:09.073" v="34" actId="20577"/>
          <ac:spMkLst>
            <pc:docMk/>
            <pc:sldMk cId="3090155811" sldId="3311"/>
            <ac:spMk id="2" creationId="{383ACCB5-FE04-3683-6EAD-171CDAF26BBB}"/>
          </ac:spMkLst>
        </pc:spChg>
        <pc:spChg chg="mod">
          <ac:chgData name="Leslie Griffin" userId="7ef54370-aad7-44fb-b975-31a5b3f430d0" providerId="ADAL" clId="{0649F450-1ED3-A943-AB01-DD66A855142E}" dt="2022-06-07T16:09:49.959" v="24" actId="20577"/>
          <ac:spMkLst>
            <pc:docMk/>
            <pc:sldMk cId="3090155811" sldId="3311"/>
            <ac:spMk id="3" creationId="{CED34F89-3D95-D055-4652-B773BB708C41}"/>
          </ac:spMkLst>
        </pc:spChg>
      </pc:sldChg>
      <pc:sldChg chg="modSp mod">
        <pc:chgData name="Leslie Griffin" userId="7ef54370-aad7-44fb-b975-31a5b3f430d0" providerId="ADAL" clId="{0649F450-1ED3-A943-AB01-DD66A855142E}" dt="2022-06-07T17:17:58.103" v="222" actId="14100"/>
        <pc:sldMkLst>
          <pc:docMk/>
          <pc:sldMk cId="3860890316" sldId="3712"/>
        </pc:sldMkLst>
        <pc:spChg chg="mod">
          <ac:chgData name="Leslie Griffin" userId="7ef54370-aad7-44fb-b975-31a5b3f430d0" providerId="ADAL" clId="{0649F450-1ED3-A943-AB01-DD66A855142E}" dt="2022-06-07T16:53:13.625" v="91" actId="207"/>
          <ac:spMkLst>
            <pc:docMk/>
            <pc:sldMk cId="3860890316" sldId="3712"/>
            <ac:spMk id="2" creationId="{22EB926E-57E9-2B44-9770-539FE8CB56D2}"/>
          </ac:spMkLst>
        </pc:spChg>
        <pc:spChg chg="mod">
          <ac:chgData name="Leslie Griffin" userId="7ef54370-aad7-44fb-b975-31a5b3f430d0" providerId="ADAL" clId="{0649F450-1ED3-A943-AB01-DD66A855142E}" dt="2022-06-07T17:17:58.103" v="222" actId="14100"/>
          <ac:spMkLst>
            <pc:docMk/>
            <pc:sldMk cId="3860890316" sldId="3712"/>
            <ac:spMk id="3" creationId="{AE2603BB-ABA2-2E4D-800F-677E44CAC1CD}"/>
          </ac:spMkLst>
        </pc:spChg>
        <pc:spChg chg="mod">
          <ac:chgData name="Leslie Griffin" userId="7ef54370-aad7-44fb-b975-31a5b3f430d0" providerId="ADAL" clId="{0649F450-1ED3-A943-AB01-DD66A855142E}" dt="2022-06-07T17:17:54.551" v="221" actId="20577"/>
          <ac:spMkLst>
            <pc:docMk/>
            <pc:sldMk cId="3860890316" sldId="3712"/>
            <ac:spMk id="5" creationId="{EE464A38-A642-BE4A-9E4C-3D7CE51C6C03}"/>
          </ac:spMkLst>
        </pc:spChg>
        <pc:spChg chg="mod">
          <ac:chgData name="Leslie Griffin" userId="7ef54370-aad7-44fb-b975-31a5b3f430d0" providerId="ADAL" clId="{0649F450-1ED3-A943-AB01-DD66A855142E}" dt="2022-06-07T16:52:52.985" v="86" actId="20577"/>
          <ac:spMkLst>
            <pc:docMk/>
            <pc:sldMk cId="3860890316" sldId="3712"/>
            <ac:spMk id="7" creationId="{1A73997F-1EFC-6779-9C31-99FCC31A8F23}"/>
          </ac:spMkLst>
        </pc:spChg>
      </pc:sldChg>
      <pc:sldChg chg="modSp mod">
        <pc:chgData name="Leslie Griffin" userId="7ef54370-aad7-44fb-b975-31a5b3f430d0" providerId="ADAL" clId="{0649F450-1ED3-A943-AB01-DD66A855142E}" dt="2022-06-07T17:04:46.729" v="146" actId="20577"/>
        <pc:sldMkLst>
          <pc:docMk/>
          <pc:sldMk cId="1528071078" sldId="3713"/>
        </pc:sldMkLst>
        <pc:spChg chg="mod">
          <ac:chgData name="Leslie Griffin" userId="7ef54370-aad7-44fb-b975-31a5b3f430d0" providerId="ADAL" clId="{0649F450-1ED3-A943-AB01-DD66A855142E}" dt="2022-06-07T17:04:46.729" v="146" actId="20577"/>
          <ac:spMkLst>
            <pc:docMk/>
            <pc:sldMk cId="1528071078" sldId="3713"/>
            <ac:spMk id="2" creationId="{383ACCB5-FE04-3683-6EAD-171CDAF26BBB}"/>
          </ac:spMkLst>
        </pc:spChg>
      </pc:sldChg>
      <pc:sldChg chg="modSp mod">
        <pc:chgData name="Leslie Griffin" userId="7ef54370-aad7-44fb-b975-31a5b3f430d0" providerId="ADAL" clId="{0649F450-1ED3-A943-AB01-DD66A855142E}" dt="2022-06-07T17:05:05.980" v="147" actId="20577"/>
        <pc:sldMkLst>
          <pc:docMk/>
          <pc:sldMk cId="1944278355" sldId="3714"/>
        </pc:sldMkLst>
        <pc:spChg chg="mod">
          <ac:chgData name="Leslie Griffin" userId="7ef54370-aad7-44fb-b975-31a5b3f430d0" providerId="ADAL" clId="{0649F450-1ED3-A943-AB01-DD66A855142E}" dt="2022-06-07T17:05:05.980" v="147" actId="20577"/>
          <ac:spMkLst>
            <pc:docMk/>
            <pc:sldMk cId="1944278355" sldId="3714"/>
            <ac:spMk id="2" creationId="{6BB90D87-7393-BC58-832B-65136EE705C1}"/>
          </ac:spMkLst>
        </pc:spChg>
      </pc:sldChg>
      <pc:sldChg chg="modSp mod">
        <pc:chgData name="Leslie Griffin" userId="7ef54370-aad7-44fb-b975-31a5b3f430d0" providerId="ADAL" clId="{0649F450-1ED3-A943-AB01-DD66A855142E}" dt="2022-06-07T17:18:38.493" v="230" actId="20577"/>
        <pc:sldMkLst>
          <pc:docMk/>
          <pc:sldMk cId="1387124883" sldId="3716"/>
        </pc:sldMkLst>
        <pc:spChg chg="mod">
          <ac:chgData name="Leslie Griffin" userId="7ef54370-aad7-44fb-b975-31a5b3f430d0" providerId="ADAL" clId="{0649F450-1ED3-A943-AB01-DD66A855142E}" dt="2022-06-07T16:55:36.688" v="96" actId="20577"/>
          <ac:spMkLst>
            <pc:docMk/>
            <pc:sldMk cId="1387124883" sldId="3716"/>
            <ac:spMk id="2" creationId="{F40AE226-E8B2-3145-B021-DA7E7590A773}"/>
          </ac:spMkLst>
        </pc:spChg>
        <pc:spChg chg="mod">
          <ac:chgData name="Leslie Griffin" userId="7ef54370-aad7-44fb-b975-31a5b3f430d0" providerId="ADAL" clId="{0649F450-1ED3-A943-AB01-DD66A855142E}" dt="2022-06-07T17:18:38.493" v="230" actId="20577"/>
          <ac:spMkLst>
            <pc:docMk/>
            <pc:sldMk cId="1387124883" sldId="3716"/>
            <ac:spMk id="102" creationId="{27F13024-B539-494A-B851-484DAC3DA241}"/>
          </ac:spMkLst>
        </pc:spChg>
      </pc:sldChg>
      <pc:sldChg chg="modSp mod">
        <pc:chgData name="Leslie Griffin" userId="7ef54370-aad7-44fb-b975-31a5b3f430d0" providerId="ADAL" clId="{0649F450-1ED3-A943-AB01-DD66A855142E}" dt="2022-06-07T17:20:26.640" v="251" actId="20577"/>
        <pc:sldMkLst>
          <pc:docMk/>
          <pc:sldMk cId="1076495495" sldId="3717"/>
        </pc:sldMkLst>
        <pc:spChg chg="mod">
          <ac:chgData name="Leslie Griffin" userId="7ef54370-aad7-44fb-b975-31a5b3f430d0" providerId="ADAL" clId="{0649F450-1ED3-A943-AB01-DD66A855142E}" dt="2022-06-07T17:20:26.640" v="251" actId="20577"/>
          <ac:spMkLst>
            <pc:docMk/>
            <pc:sldMk cId="1076495495" sldId="3717"/>
            <ac:spMk id="2" creationId="{314716F3-33A4-70A9-3173-2906676A0A51}"/>
          </ac:spMkLst>
        </pc:spChg>
        <pc:spChg chg="mod">
          <ac:chgData name="Leslie Griffin" userId="7ef54370-aad7-44fb-b975-31a5b3f430d0" providerId="ADAL" clId="{0649F450-1ED3-A943-AB01-DD66A855142E}" dt="2022-06-07T17:01:22.878" v="136" actId="20577"/>
          <ac:spMkLst>
            <pc:docMk/>
            <pc:sldMk cId="1076495495" sldId="3717"/>
            <ac:spMk id="3" creationId="{C689ECF5-2A38-F941-1DAA-F92309032B60}"/>
          </ac:spMkLst>
        </pc:spChg>
        <pc:spChg chg="mod">
          <ac:chgData name="Leslie Griffin" userId="7ef54370-aad7-44fb-b975-31a5b3f430d0" providerId="ADAL" clId="{0649F450-1ED3-A943-AB01-DD66A855142E}" dt="2022-06-07T17:20:17.078" v="249" actId="20577"/>
          <ac:spMkLst>
            <pc:docMk/>
            <pc:sldMk cId="1076495495" sldId="3717"/>
            <ac:spMk id="9" creationId="{3431EE43-D2D1-48D1-F9E9-421454FF645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6-F1EF-B748-B591-F08EA20BBE34}"/>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5-F1EF-B748-B591-F08EA20BBE34}"/>
              </c:ext>
            </c:extLst>
          </c:dPt>
          <c:dPt>
            <c:idx val="2"/>
            <c:invertIfNegative val="0"/>
            <c:bubble3D val="0"/>
            <c:spPr>
              <a:solidFill>
                <a:schemeClr val="bg1"/>
              </a:solidFill>
              <a:ln>
                <a:solidFill>
                  <a:schemeClr val="bg2">
                    <a:lumMod val="50000"/>
                  </a:schemeClr>
                </a:solidFill>
                <a:prstDash val="dash"/>
              </a:ln>
              <a:effectLst/>
            </c:spPr>
            <c:extLst>
              <c:ext xmlns:c16="http://schemas.microsoft.com/office/drawing/2014/chart" uri="{C3380CC4-5D6E-409C-BE32-E72D297353CC}">
                <c16:uniqueId val="{00000004-F1EF-B748-B591-F08EA20BBE34}"/>
              </c:ext>
            </c:extLst>
          </c:dPt>
          <c:cat>
            <c:strRef>
              <c:f>Sheet1!$A$2:$A$4</c:f>
              <c:strCache>
                <c:ptCount val="3"/>
                <c:pt idx="0">
                  <c:v>CPO</c:v>
                </c:pt>
                <c:pt idx="1">
                  <c:v>CCA</c:v>
                </c:pt>
                <c:pt idx="2">
                  <c:v>DOC</c:v>
                </c:pt>
              </c:strCache>
            </c:strRef>
          </c:cat>
          <c:val>
            <c:numRef>
              <c:f>Sheet1!$B$2:$B$4</c:f>
              <c:numCache>
                <c:formatCode>General</c:formatCode>
                <c:ptCount val="3"/>
                <c:pt idx="0">
                  <c:v>6543312</c:v>
                </c:pt>
                <c:pt idx="1">
                  <c:v>65753499</c:v>
                </c:pt>
                <c:pt idx="2">
                  <c:v>30512000</c:v>
                </c:pt>
              </c:numCache>
            </c:numRef>
          </c:val>
          <c:extLst>
            <c:ext xmlns:c16="http://schemas.microsoft.com/office/drawing/2014/chart" uri="{C3380CC4-5D6E-409C-BE32-E72D297353CC}">
              <c16:uniqueId val="{00000000-F1EF-B748-B591-F08EA20BBE34}"/>
            </c:ext>
          </c:extLst>
        </c:ser>
        <c:dLbls>
          <c:showLegendKey val="0"/>
          <c:showVal val="0"/>
          <c:showCatName val="0"/>
          <c:showSerName val="0"/>
          <c:showPercent val="0"/>
          <c:showBubbleSize val="0"/>
        </c:dLbls>
        <c:gapWidth val="182"/>
        <c:axId val="1083523663"/>
        <c:axId val="1084114511"/>
      </c:barChart>
      <c:catAx>
        <c:axId val="10835236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4114511"/>
        <c:crosses val="autoZero"/>
        <c:auto val="1"/>
        <c:lblAlgn val="ctr"/>
        <c:lblOffset val="100"/>
        <c:noMultiLvlLbl val="0"/>
      </c:catAx>
      <c:valAx>
        <c:axId val="1084114511"/>
        <c:scaling>
          <c:orientation val="minMax"/>
          <c:max val="7000000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835236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B2AAF-86CB-1741-826C-9AB82294D9AF}" type="datetimeFigureOut">
              <a:rPr lang="en-US" smtClean="0"/>
              <a:t>8/2/22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154758-9320-9F41-B941-21D5D2773718}" type="slidenum">
              <a:rPr lang="en-US" smtClean="0"/>
              <a:t>‹#›</a:t>
            </a:fld>
            <a:endParaRPr lang="en-US"/>
          </a:p>
        </p:txBody>
      </p:sp>
    </p:spTree>
    <p:extLst>
      <p:ext uri="{BB962C8B-B14F-4D97-AF65-F5344CB8AC3E}">
        <p14:creationId xmlns:p14="http://schemas.microsoft.com/office/powerpoint/2010/main" val="4157312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C5CFE-F201-CE4B-A5DE-F38754E89B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6324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354079-8B5C-744D-B095-E1CAEB480B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372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CARL</a:t>
            </a:r>
          </a:p>
          <a:p>
            <a:endParaRPr lang="en-US"/>
          </a:p>
        </p:txBody>
      </p:sp>
      <p:sp>
        <p:nvSpPr>
          <p:cNvPr id="4" name="Slide Number Placeholder 3"/>
          <p:cNvSpPr>
            <a:spLocks noGrp="1"/>
          </p:cNvSpPr>
          <p:nvPr>
            <p:ph type="sldNum" sz="quarter" idx="5"/>
          </p:nvPr>
        </p:nvSpPr>
        <p:spPr/>
        <p:txBody>
          <a:bodyPr/>
          <a:lstStyle/>
          <a:p>
            <a:fld id="{1E354079-8B5C-744D-B095-E1CAEB480BAA}" type="slidenum">
              <a:rPr lang="en-US" smtClean="0"/>
              <a:t>6</a:t>
            </a:fld>
            <a:endParaRPr lang="en-US"/>
          </a:p>
        </p:txBody>
      </p:sp>
    </p:spTree>
    <p:extLst>
      <p:ext uri="{BB962C8B-B14F-4D97-AF65-F5344CB8AC3E}">
        <p14:creationId xmlns:p14="http://schemas.microsoft.com/office/powerpoint/2010/main" val="1843080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CARL</a:t>
            </a:r>
          </a:p>
          <a:p>
            <a:endParaRPr lang="en-US"/>
          </a:p>
        </p:txBody>
      </p:sp>
      <p:sp>
        <p:nvSpPr>
          <p:cNvPr id="4" name="Slide Number Placeholder 3"/>
          <p:cNvSpPr>
            <a:spLocks noGrp="1"/>
          </p:cNvSpPr>
          <p:nvPr>
            <p:ph type="sldNum" sz="quarter" idx="5"/>
          </p:nvPr>
        </p:nvSpPr>
        <p:spPr/>
        <p:txBody>
          <a:bodyPr/>
          <a:lstStyle/>
          <a:p>
            <a:fld id="{1E354079-8B5C-744D-B095-E1CAEB480BAA}" type="slidenum">
              <a:rPr lang="en-US" smtClean="0"/>
              <a:t>7</a:t>
            </a:fld>
            <a:endParaRPr lang="en-US"/>
          </a:p>
        </p:txBody>
      </p:sp>
    </p:spTree>
    <p:extLst>
      <p:ext uri="{BB962C8B-B14F-4D97-AF65-F5344CB8AC3E}">
        <p14:creationId xmlns:p14="http://schemas.microsoft.com/office/powerpoint/2010/main" val="830964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354079-8B5C-744D-B095-E1CAEB480BAA}" type="slidenum">
              <a:rPr lang="en-US" smtClean="0"/>
              <a:t>11</a:t>
            </a:fld>
            <a:endParaRPr lang="en-US"/>
          </a:p>
        </p:txBody>
      </p:sp>
    </p:spTree>
    <p:extLst>
      <p:ext uri="{BB962C8B-B14F-4D97-AF65-F5344CB8AC3E}">
        <p14:creationId xmlns:p14="http://schemas.microsoft.com/office/powerpoint/2010/main" val="1231846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Grace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They can: (1) opt to administer all correctional field services according to the Minnesota Community Corrections Act (CCA), </a:t>
            </a:r>
          </a:p>
          <a:p>
            <a:r>
              <a:rPr lang="en-US" sz="1200" kern="1200">
                <a:solidFill>
                  <a:schemeClr val="tx1"/>
                </a:solidFill>
                <a:effectLst/>
                <a:latin typeface="+mn-lt"/>
                <a:ea typeface="+mn-ea"/>
                <a:cs typeface="+mn-cs"/>
              </a:rPr>
              <a:t>(2) supervise adults charged with misdemeanors and youth in the juvenile justice system, with the DOC providing felony supervision, according to the County Probation Officer (CPO) model, or </a:t>
            </a:r>
          </a:p>
          <a:p>
            <a:r>
              <a:rPr lang="en-US" sz="1200" kern="1200">
                <a:solidFill>
                  <a:schemeClr val="tx1"/>
                </a:solidFill>
                <a:effectLst/>
                <a:latin typeface="+mn-lt"/>
                <a:ea typeface="+mn-ea"/>
                <a:cs typeface="+mn-cs"/>
              </a:rPr>
              <a:t>(3) have DOC manage the entire caseload for the county. </a:t>
            </a:r>
          </a:p>
          <a:p>
            <a:r>
              <a:rPr lang="en-US" sz="1200" kern="1200">
                <a:solidFill>
                  <a:schemeClr val="tx1"/>
                </a:solidFill>
                <a:effectLst/>
                <a:latin typeface="+mn-lt"/>
                <a:ea typeface="+mn-ea"/>
                <a:cs typeface="+mn-cs"/>
              </a:rPr>
              <a:t>Of the total probation population, 72 percent are supervised in CCA counties, 17 percent are supervised in  DOC counties, and 11 percent are supervised in CPO counties.</a:t>
            </a:r>
            <a:r>
              <a:rPr lang="en-US">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04138BF-799A-46BD-92DF-F17D1D7D5AE7}" type="slidenum">
              <a:rPr lang="en-US" smtClean="0"/>
              <a:t>16</a:t>
            </a:fld>
            <a:endParaRPr lang="en-US"/>
          </a:p>
        </p:txBody>
      </p:sp>
    </p:spTree>
    <p:extLst>
      <p:ext uri="{BB962C8B-B14F-4D97-AF65-F5344CB8AC3E}">
        <p14:creationId xmlns:p14="http://schemas.microsoft.com/office/powerpoint/2010/main" val="914215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354079-8B5C-744D-B095-E1CAEB480B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691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CARL</a:t>
            </a:r>
          </a:p>
          <a:p>
            <a:endParaRPr lang="en-US" sz="1200" dirty="0"/>
          </a:p>
          <a:p>
            <a:r>
              <a:rPr lang="en-US" sz="1200" dirty="0"/>
              <a:t>CCA</a:t>
            </a:r>
          </a:p>
          <a:p>
            <a:r>
              <a:rPr lang="en-US" sz="1200" dirty="0"/>
              <a:t>Part of the CCA subsidy is based on a fixed “hold harmless” amount for each county, and part is determined by the statutory CCA formula.  </a:t>
            </a:r>
          </a:p>
          <a:p>
            <a:r>
              <a:rPr lang="en-US" sz="1200" dirty="0"/>
              <a:t>The statutory formula accounts for local need based on case filings, at-risk population, and sentences to probation, as well as local ability to generate revenue.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 Minn. State Section 401.10 (2020); Laws of Minnesota 1</a:t>
            </a:r>
            <a:r>
              <a:rPr lang="en-US" sz="1200" baseline="30000" dirty="0"/>
              <a:t>st</a:t>
            </a:r>
            <a:r>
              <a:rPr lang="en-US" sz="1200" dirty="0"/>
              <a:t> </a:t>
            </a:r>
            <a:r>
              <a:rPr lang="en-US" sz="1200" dirty="0" err="1"/>
              <a:t>Spec.Sess</a:t>
            </a:r>
            <a:r>
              <a:rPr lang="en-US" sz="1200" dirty="0"/>
              <a:t>. Chapter 11 (2021); Carli Stark, “Minnesota Probation Delivery:  The County’s Role”,  January 27, 2021, at https://</a:t>
            </a:r>
            <a:r>
              <a:rPr lang="en-US" sz="1200" dirty="0" err="1"/>
              <a:t>www.senate.mn</a:t>
            </a:r>
            <a:r>
              <a:rPr lang="en-US" sz="1200" dirty="0"/>
              <a:t>/committees/2021-2022/3099_Committee_on_Judiciary_and_Public_Safety_Finance_and_Policy/Minnesota%20Probation%20Delivery.pdf. </a:t>
            </a:r>
          </a:p>
          <a:p>
            <a:endParaRPr lang="en-US" sz="1200" dirty="0"/>
          </a:p>
          <a:p>
            <a:endParaRPr lang="en-US" dirty="0"/>
          </a:p>
          <a:p>
            <a:r>
              <a:rPr lang="en-US" dirty="0"/>
              <a:t>CPO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statutory formula accounts for local need based on case filings, at-risk population, and sentences to probation, as well as local ability to generate revenue.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Minn. State Section 401.10 (2020); Laws of Minnesota 1</a:t>
            </a:r>
            <a:r>
              <a:rPr lang="en-US" baseline="30000" dirty="0"/>
              <a:t>st</a:t>
            </a:r>
            <a:r>
              <a:rPr lang="en-US" dirty="0"/>
              <a:t> </a:t>
            </a:r>
            <a:r>
              <a:rPr lang="en-US" dirty="0" err="1"/>
              <a:t>Spec.Sess</a:t>
            </a:r>
            <a:r>
              <a:rPr lang="en-US" dirty="0"/>
              <a:t>. Chapter 11 (2021); Carli Stark, “Minnesota Probation Delivery:  The County’s Role”,  January 27, 2021, at https://</a:t>
            </a:r>
            <a:r>
              <a:rPr lang="en-US" dirty="0" err="1"/>
              <a:t>www.senate.mn</a:t>
            </a:r>
            <a:r>
              <a:rPr lang="en-US" dirty="0"/>
              <a:t>/committees/2021-2022/3099_Committee_on_Judiciary_and_Public_Safety_Finance_and_Policy/Minnesota%20Probation%20Delivery.pdf.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E354079-8B5C-744D-B095-E1CAEB480BAA}" type="slidenum">
              <a:rPr lang="en-US" smtClean="0"/>
              <a:t>18</a:t>
            </a:fld>
            <a:endParaRPr lang="en-US"/>
          </a:p>
        </p:txBody>
      </p:sp>
    </p:spTree>
    <p:extLst>
      <p:ext uri="{BB962C8B-B14F-4D97-AF65-F5344CB8AC3E}">
        <p14:creationId xmlns:p14="http://schemas.microsoft.com/office/powerpoint/2010/main" val="511458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I'm good with it as it. Range of calculated DOC contributions is from $1 per day to nearly $4 per day</a:t>
            </a:r>
          </a:p>
          <a:p>
            <a:endParaRPr lang="en-US"/>
          </a:p>
        </p:txBody>
      </p:sp>
      <p:sp>
        <p:nvSpPr>
          <p:cNvPr id="4" name="Slide Number Placeholder 3"/>
          <p:cNvSpPr>
            <a:spLocks noGrp="1"/>
          </p:cNvSpPr>
          <p:nvPr>
            <p:ph type="sldNum" sz="quarter" idx="5"/>
          </p:nvPr>
        </p:nvSpPr>
        <p:spPr/>
        <p:txBody>
          <a:bodyPr/>
          <a:lstStyle/>
          <a:p>
            <a:fld id="{1E354079-8B5C-744D-B095-E1CAEB480BAA}" type="slidenum">
              <a:rPr lang="en-US" smtClean="0"/>
              <a:t>19</a:t>
            </a:fld>
            <a:endParaRPr lang="en-US"/>
          </a:p>
        </p:txBody>
      </p:sp>
    </p:spTree>
    <p:extLst>
      <p:ext uri="{BB962C8B-B14F-4D97-AF65-F5344CB8AC3E}">
        <p14:creationId xmlns:p14="http://schemas.microsoft.com/office/powerpoint/2010/main" val="176003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csgjusticecenter.org/subscribe" TargetMode="Externa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csgjusticecenter.org/resources/newsletters/" TargetMode="Externa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1174-3F97-1A42-9142-88E7D6DB55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1783F6-6102-3947-9928-D150DA47CC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47462A-BB10-8B43-A53B-0D28094846E9}"/>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5" name="Footer Placeholder 4">
            <a:extLst>
              <a:ext uri="{FF2B5EF4-FFF2-40B4-BE49-F238E27FC236}">
                <a16:creationId xmlns:a16="http://schemas.microsoft.com/office/drawing/2014/main" id="{5B4FE47A-DB3B-8C45-8647-78754F9FB8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1AA17F-7516-784A-B04B-C198E1D359F2}"/>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3097627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01151-0AC3-F442-B797-E345B2659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E2A334-4530-AC4C-9711-0FBCF26369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651B53-9E12-934C-88F2-C66667982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F0A7F8-6E4F-C84E-89E4-5B407D47C095}"/>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6" name="Footer Placeholder 5">
            <a:extLst>
              <a:ext uri="{FF2B5EF4-FFF2-40B4-BE49-F238E27FC236}">
                <a16:creationId xmlns:a16="http://schemas.microsoft.com/office/drawing/2014/main" id="{C4C337F4-8958-014F-91AF-DE3287B23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5C072E-5F12-AA44-A151-164910EF662B}"/>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2121783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C4EBD-F486-EF49-9655-F34366EC99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E11876-C39F-7844-B9A6-E2579DB461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CE78F6-502B-A74E-B08A-CFE0C3E941C0}"/>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5" name="Footer Placeholder 4">
            <a:extLst>
              <a:ext uri="{FF2B5EF4-FFF2-40B4-BE49-F238E27FC236}">
                <a16:creationId xmlns:a16="http://schemas.microsoft.com/office/drawing/2014/main" id="{D3C405E2-0AAA-2D43-B37F-F4C9811CDE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D4DB20-70AE-0847-A372-DB60ACEC1640}"/>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41984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E659D2-BE2E-8A42-87EE-8E1620988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2BD8E-8B26-5B41-B9E3-6565767988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6788EB-7410-AE45-8158-53ECAE06DBF8}"/>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5" name="Footer Placeholder 4">
            <a:extLst>
              <a:ext uri="{FF2B5EF4-FFF2-40B4-BE49-F238E27FC236}">
                <a16:creationId xmlns:a16="http://schemas.microsoft.com/office/drawing/2014/main" id="{847A644B-CB21-2F40-889C-127D74FA5E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35F36F-3F54-1943-A684-0B3C6AA886C8}"/>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656023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38512F-B3C3-4EC0-A4BE-A7CFB3CD17C2}"/>
              </a:ext>
            </a:extLst>
          </p:cNvPr>
          <p:cNvSpPr>
            <a:spLocks noGrp="1"/>
          </p:cNvSpPr>
          <p:nvPr>
            <p:ph idx="1"/>
          </p:nvPr>
        </p:nvSpPr>
        <p:spPr>
          <a:xfrm>
            <a:off x="612648" y="1837944"/>
            <a:ext cx="10972800" cy="4038421"/>
          </a:xfrm>
          <a:prstGeom prst="rect">
            <a:avLst/>
          </a:prstGeom>
        </p:spPr>
        <p:txBody>
          <a:bodyPr>
            <a:noAutofit/>
          </a:bodyPr>
          <a:lstStyle>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76C1A09-9ECD-49FB-ACA6-D3FD0A1FF120}"/>
              </a:ext>
            </a:extLst>
          </p:cNvPr>
          <p:cNvSpPr>
            <a:spLocks noGrp="1"/>
          </p:cNvSpPr>
          <p:nvPr>
            <p:ph type="ftr" sz="quarter" idx="11"/>
          </p:nvPr>
        </p:nvSpPr>
        <p:spPr>
          <a:xfrm>
            <a:off x="612648" y="6339189"/>
            <a:ext cx="7478923" cy="365760"/>
          </a:xfrm>
          <a:prstGeom prst="rect">
            <a:avLst/>
          </a:prstGeom>
        </p:spPr>
        <p:txBody>
          <a:bodyPr/>
          <a:lstStyle>
            <a:lvl1pPr>
              <a:defRPr sz="1000">
                <a:solidFill>
                  <a:schemeClr val="tx1">
                    <a:lumMod val="75000"/>
                    <a:lumOff val="25000"/>
                  </a:schemeClr>
                </a:solidFill>
                <a:latin typeface="Franklin Gothic Book" panose="020B0503020102020204" pitchFamily="34" charset="0"/>
              </a:defRPr>
            </a:lvl1pPr>
          </a:lstStyle>
          <a:p>
            <a:endParaRPr lang="en-US"/>
          </a:p>
        </p:txBody>
      </p:sp>
      <p:sp>
        <p:nvSpPr>
          <p:cNvPr id="8" name="Title 1">
            <a:extLst>
              <a:ext uri="{FF2B5EF4-FFF2-40B4-BE49-F238E27FC236}">
                <a16:creationId xmlns:a16="http://schemas.microsoft.com/office/drawing/2014/main" id="{27CFD979-B6BC-4555-BF31-1A2D8E00928C}"/>
              </a:ext>
            </a:extLst>
          </p:cNvPr>
          <p:cNvSpPr>
            <a:spLocks noGrp="1"/>
          </p:cNvSpPr>
          <p:nvPr>
            <p:ph type="title"/>
          </p:nvPr>
        </p:nvSpPr>
        <p:spPr>
          <a:xfrm>
            <a:off x="612648" y="457200"/>
            <a:ext cx="10972800" cy="1261872"/>
          </a:xfrm>
        </p:spPr>
        <p:txBody>
          <a:bodyPr/>
          <a:lstStyle/>
          <a:p>
            <a:r>
              <a:rPr lang="en-US"/>
              <a:t>Click to edit Master title style</a:t>
            </a:r>
          </a:p>
        </p:txBody>
      </p:sp>
      <p:sp>
        <p:nvSpPr>
          <p:cNvPr id="10" name="Slide Number Placeholder 6">
            <a:extLst>
              <a:ext uri="{FF2B5EF4-FFF2-40B4-BE49-F238E27FC236}">
                <a16:creationId xmlns:a16="http://schemas.microsoft.com/office/drawing/2014/main" id="{63EDA789-4442-DA4A-AD70-7499154D7436}"/>
              </a:ext>
            </a:extLst>
          </p:cNvPr>
          <p:cNvSpPr txBox="1">
            <a:spLocks/>
          </p:cNvSpPr>
          <p:nvPr userDrawn="1"/>
        </p:nvSpPr>
        <p:spPr>
          <a:xfrm>
            <a:off x="7619999" y="6356350"/>
            <a:ext cx="3733801" cy="365125"/>
          </a:xfrm>
          <a:prstGeom prst="rect">
            <a:avLst/>
          </a:prstGeom>
        </p:spPr>
        <p:txBody>
          <a:bodyPr anchor="ctr"/>
          <a:lstStyle>
            <a:defPPr>
              <a:defRPr lang="en-US"/>
            </a:defPPr>
            <a:lvl1pPr marL="0" algn="r" defTabSz="914400" rtl="0" eaLnBrk="1" latinLnBrk="0" hangingPunct="1">
              <a:defRPr sz="10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The Council of State Governments Justice Center | </a:t>
            </a:r>
            <a:fld id="{9F01B4B1-B3D6-4091-B063-7FC24B4703ED}" type="slidenum">
              <a:rPr lang="en-US" smtClean="0"/>
              <a:pPr/>
              <a:t>‹#›</a:t>
            </a:fld>
            <a:endParaRPr lang="en-US"/>
          </a:p>
        </p:txBody>
      </p:sp>
    </p:spTree>
    <p:extLst>
      <p:ext uri="{BB962C8B-B14F-4D97-AF65-F5344CB8AC3E}">
        <p14:creationId xmlns:p14="http://schemas.microsoft.com/office/powerpoint/2010/main" val="754707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44BBB-3C79-F947-A2A7-2AAE6701052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701ACB68-5E4C-8A4B-BF83-2BF11B692A76}"/>
              </a:ext>
            </a:extLst>
          </p:cNvPr>
          <p:cNvSpPr>
            <a:spLocks noGrp="1"/>
          </p:cNvSpPr>
          <p:nvPr>
            <p:ph type="sldNum" sz="quarter" idx="12"/>
          </p:nvPr>
        </p:nvSpPr>
        <p:spPr/>
        <p:txBody>
          <a:bodyPr/>
          <a:lstStyle/>
          <a:p>
            <a:r>
              <a:rPr lang="en-US" dirty="0"/>
              <a:t>The Council of State Governments Justice Center | </a:t>
            </a:r>
            <a:fld id="{9F01B4B1-B3D6-4091-B063-7FC24B4703ED}" type="slidenum">
              <a:rPr lang="en-US" smtClean="0"/>
              <a:pPr/>
              <a:t>‹#›</a:t>
            </a:fld>
            <a:endParaRPr lang="en-US" dirty="0"/>
          </a:p>
        </p:txBody>
      </p:sp>
      <p:sp>
        <p:nvSpPr>
          <p:cNvPr id="6" name="TextBox 5">
            <a:extLst>
              <a:ext uri="{FF2B5EF4-FFF2-40B4-BE49-F238E27FC236}">
                <a16:creationId xmlns:a16="http://schemas.microsoft.com/office/drawing/2014/main" id="{E848B63F-EABD-1347-84CE-2DCCBBE07C21}"/>
              </a:ext>
            </a:extLst>
          </p:cNvPr>
          <p:cNvSpPr txBox="1"/>
          <p:nvPr userDrawn="1"/>
        </p:nvSpPr>
        <p:spPr>
          <a:xfrm>
            <a:off x="838200" y="1925053"/>
            <a:ext cx="10515600" cy="4138863"/>
          </a:xfrm>
          <a:prstGeom prst="rect">
            <a:avLst/>
          </a:prstGeom>
          <a:noFill/>
        </p:spPr>
        <p:txBody>
          <a:bodyPr wrap="square" rtlCol="0">
            <a:spAutoFit/>
          </a:bodyPr>
          <a:lstStyle/>
          <a:p>
            <a:endParaRPr lang="en-US" dirty="0"/>
          </a:p>
        </p:txBody>
      </p:sp>
      <p:sp>
        <p:nvSpPr>
          <p:cNvPr id="7" name="Content Placeholder 3">
            <a:extLst>
              <a:ext uri="{FF2B5EF4-FFF2-40B4-BE49-F238E27FC236}">
                <a16:creationId xmlns:a16="http://schemas.microsoft.com/office/drawing/2014/main" id="{DBEA045E-A902-234B-876B-A1C0258A48EE}"/>
              </a:ext>
            </a:extLst>
          </p:cNvPr>
          <p:cNvSpPr>
            <a:spLocks noGrp="1"/>
          </p:cNvSpPr>
          <p:nvPr>
            <p:ph sz="half" idx="2"/>
          </p:nvPr>
        </p:nvSpPr>
        <p:spPr>
          <a:xfrm>
            <a:off x="838200" y="1925053"/>
            <a:ext cx="10515600" cy="42519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0">
            <a:extLst>
              <a:ext uri="{FF2B5EF4-FFF2-40B4-BE49-F238E27FC236}">
                <a16:creationId xmlns:a16="http://schemas.microsoft.com/office/drawing/2014/main" id="{96CE0A95-BE67-B94E-A413-E769F9314D45}"/>
              </a:ext>
            </a:extLst>
          </p:cNvPr>
          <p:cNvSpPr>
            <a:spLocks noGrp="1"/>
          </p:cNvSpPr>
          <p:nvPr>
            <p:ph type="body" sz="quarter" idx="14" hasCustomPrompt="1"/>
          </p:nvPr>
        </p:nvSpPr>
        <p:spPr>
          <a:xfrm>
            <a:off x="838199" y="6376236"/>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782000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EA342D-C511-4696-AAFA-89775FD18317}"/>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0" t="143" r="327" b="15523"/>
          <a:stretch/>
        </p:blipFill>
        <p:spPr>
          <a:xfrm>
            <a:off x="0" y="-1"/>
            <a:ext cx="12192000" cy="6889103"/>
          </a:xfrm>
          <a:prstGeom prst="rect">
            <a:avLst/>
          </a:prstGeom>
        </p:spPr>
      </p:pic>
      <p:sp>
        <p:nvSpPr>
          <p:cNvPr id="2" name="Title 1">
            <a:extLst>
              <a:ext uri="{FF2B5EF4-FFF2-40B4-BE49-F238E27FC236}">
                <a16:creationId xmlns:a16="http://schemas.microsoft.com/office/drawing/2014/main" id="{80642CE7-239B-4537-B936-94CD9D36C698}"/>
              </a:ext>
            </a:extLst>
          </p:cNvPr>
          <p:cNvSpPr>
            <a:spLocks noGrp="1"/>
          </p:cNvSpPr>
          <p:nvPr>
            <p:ph type="ctrTitle"/>
          </p:nvPr>
        </p:nvSpPr>
        <p:spPr>
          <a:xfrm>
            <a:off x="1434912" y="2698736"/>
            <a:ext cx="9684328" cy="1733014"/>
          </a:xfrm>
        </p:spPr>
        <p:txBody>
          <a:bodyPr anchor="b">
            <a:noAutofit/>
          </a:bodyPr>
          <a:lstStyle>
            <a:lvl1pPr algn="ctr">
              <a:defRPr sz="5400">
                <a:solidFill>
                  <a:schemeClr val="bg1"/>
                </a:solidFill>
                <a:latin typeface="+mj-lt"/>
                <a:ea typeface="Tahoma" panose="020B0604030504040204" pitchFamily="34" charset="0"/>
                <a:cs typeface="Tahoma" panose="020B060403050404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C4F3CAF6-6BEC-4F96-A5FB-134E2FB34F07}"/>
              </a:ext>
            </a:extLst>
          </p:cNvPr>
          <p:cNvSpPr>
            <a:spLocks noGrp="1"/>
          </p:cNvSpPr>
          <p:nvPr>
            <p:ph type="subTitle" idx="1"/>
          </p:nvPr>
        </p:nvSpPr>
        <p:spPr>
          <a:xfrm>
            <a:off x="2132595" y="4961773"/>
            <a:ext cx="8191394" cy="851880"/>
          </a:xfrm>
          <a:prstGeom prst="rect">
            <a:avLst/>
          </a:prstGeom>
        </p:spPr>
        <p:txBody>
          <a:bodyPr>
            <a:normAutofit/>
          </a:bodyPr>
          <a:lstStyle>
            <a:lvl1pPr marL="0" indent="0" algn="ctr">
              <a:buNone/>
              <a:defRPr sz="2800">
                <a:solidFill>
                  <a:schemeClr val="bg1">
                    <a:lumMod val="95000"/>
                  </a:schemeClr>
                </a:solidFill>
                <a:latin typeface="+mn-lt"/>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D8466BBA-7BB3-4F14-9199-7AAA597D1892}"/>
              </a:ext>
            </a:extLst>
          </p:cNvPr>
          <p:cNvCxnSpPr>
            <a:cxnSpLocks/>
          </p:cNvCxnSpPr>
          <p:nvPr userDrawn="1"/>
        </p:nvCxnSpPr>
        <p:spPr>
          <a:xfrm>
            <a:off x="2111499" y="4714924"/>
            <a:ext cx="8233587" cy="0"/>
          </a:xfrm>
          <a:prstGeom prst="line">
            <a:avLst/>
          </a:prstGeom>
          <a:ln w="571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577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ED3F9-D245-8646-BC2F-6DBE50EA2A5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36B3AC22-7320-5A48-9481-3E97C8F4E51D}"/>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7" name="Text Placeholder 3">
            <a:extLst>
              <a:ext uri="{FF2B5EF4-FFF2-40B4-BE49-F238E27FC236}">
                <a16:creationId xmlns:a16="http://schemas.microsoft.com/office/drawing/2014/main" id="{456EB57F-EEB1-514B-B592-FB2A6FB5D1DF}"/>
              </a:ext>
            </a:extLst>
          </p:cNvPr>
          <p:cNvSpPr>
            <a:spLocks noGrp="1"/>
          </p:cNvSpPr>
          <p:nvPr>
            <p:ph type="body" sz="half" idx="2" hasCustomPrompt="1"/>
          </p:nvPr>
        </p:nvSpPr>
        <p:spPr>
          <a:xfrm>
            <a:off x="2157507" y="2971801"/>
            <a:ext cx="3633693" cy="914399"/>
          </a:xfrm>
        </p:spPr>
        <p:txBody>
          <a:bodyPr anchor="ctr" anchorCtr="0">
            <a:noAutofit/>
          </a:bodyPr>
          <a:lstStyle>
            <a:lvl1pPr marL="0" indent="0">
              <a:lnSpc>
                <a:spcPts val="1700"/>
              </a:lnSpc>
              <a:spcBef>
                <a:spcPts val="600"/>
              </a:spcBef>
              <a:spcAft>
                <a:spcPts val="600"/>
              </a:spcAft>
              <a:buNone/>
              <a:defRPr sz="2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section title</a:t>
            </a:r>
          </a:p>
        </p:txBody>
      </p:sp>
      <p:sp>
        <p:nvSpPr>
          <p:cNvPr id="8" name="Text Placeholder 29">
            <a:extLst>
              <a:ext uri="{FF2B5EF4-FFF2-40B4-BE49-F238E27FC236}">
                <a16:creationId xmlns:a16="http://schemas.microsoft.com/office/drawing/2014/main" id="{C0C698F2-2551-9E4B-B915-D5E040966ECE}"/>
              </a:ext>
            </a:extLst>
          </p:cNvPr>
          <p:cNvSpPr>
            <a:spLocks noGrp="1"/>
          </p:cNvSpPr>
          <p:nvPr>
            <p:ph type="body" sz="quarter" idx="13" hasCustomPrompt="1"/>
          </p:nvPr>
        </p:nvSpPr>
        <p:spPr>
          <a:xfrm>
            <a:off x="914400" y="2948354"/>
            <a:ext cx="1243107" cy="937839"/>
          </a:xfrm>
        </p:spPr>
        <p:txBody>
          <a:bodyPr anchor="ctr" anchorCtr="0">
            <a:noAutofit/>
          </a:bodyPr>
          <a:lstStyle>
            <a:lvl1pPr marL="0" indent="0">
              <a:lnSpc>
                <a:spcPct val="85000"/>
              </a:lnSpc>
              <a:spcBef>
                <a:spcPts val="0"/>
              </a:spcBef>
              <a:spcAft>
                <a:spcPts val="0"/>
              </a:spcAft>
              <a:buFontTx/>
              <a:buNone/>
              <a:defRPr sz="5000">
                <a:solidFill>
                  <a:schemeClr val="accent2"/>
                </a:solidFill>
                <a:latin typeface="Franklin Gothic Demi Cond" panose="020B0706030402020204" pitchFamily="34" charset="0"/>
              </a:defRPr>
            </a:lvl1pPr>
          </a:lstStyle>
          <a:p>
            <a:pPr lvl="0"/>
            <a:r>
              <a:rPr lang="en-US"/>
              <a:t>##</a:t>
            </a:r>
          </a:p>
        </p:txBody>
      </p:sp>
      <p:sp>
        <p:nvSpPr>
          <p:cNvPr id="9" name="Text Placeholder 3">
            <a:extLst>
              <a:ext uri="{FF2B5EF4-FFF2-40B4-BE49-F238E27FC236}">
                <a16:creationId xmlns:a16="http://schemas.microsoft.com/office/drawing/2014/main" id="{3C4B1BA2-100A-034D-9658-9C953837118C}"/>
              </a:ext>
            </a:extLst>
          </p:cNvPr>
          <p:cNvSpPr>
            <a:spLocks noGrp="1"/>
          </p:cNvSpPr>
          <p:nvPr>
            <p:ph type="body" sz="half" idx="29" hasCustomPrompt="1"/>
          </p:nvPr>
        </p:nvSpPr>
        <p:spPr>
          <a:xfrm>
            <a:off x="2157507" y="3886206"/>
            <a:ext cx="3633693" cy="914399"/>
          </a:xfrm>
        </p:spPr>
        <p:txBody>
          <a:bodyPr anchor="ctr" anchorCtr="0">
            <a:noAutofit/>
          </a:bodyPr>
          <a:lstStyle>
            <a:lvl1pPr marL="0" indent="0">
              <a:lnSpc>
                <a:spcPts val="1700"/>
              </a:lnSpc>
              <a:spcBef>
                <a:spcPts val="600"/>
              </a:spcBef>
              <a:spcAft>
                <a:spcPts val="600"/>
              </a:spcAft>
              <a:buNone/>
              <a:defRPr sz="2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section title</a:t>
            </a:r>
          </a:p>
        </p:txBody>
      </p:sp>
      <p:sp>
        <p:nvSpPr>
          <p:cNvPr id="10" name="Text Placeholder 29">
            <a:extLst>
              <a:ext uri="{FF2B5EF4-FFF2-40B4-BE49-F238E27FC236}">
                <a16:creationId xmlns:a16="http://schemas.microsoft.com/office/drawing/2014/main" id="{F48B2990-65F7-804C-8589-11DE0E6E912D}"/>
              </a:ext>
            </a:extLst>
          </p:cNvPr>
          <p:cNvSpPr>
            <a:spLocks noGrp="1"/>
          </p:cNvSpPr>
          <p:nvPr>
            <p:ph type="body" sz="quarter" idx="30" hasCustomPrompt="1"/>
          </p:nvPr>
        </p:nvSpPr>
        <p:spPr>
          <a:xfrm>
            <a:off x="914400" y="3862759"/>
            <a:ext cx="1243107" cy="937839"/>
          </a:xfrm>
        </p:spPr>
        <p:txBody>
          <a:bodyPr anchor="ctr" anchorCtr="0">
            <a:noAutofit/>
          </a:bodyPr>
          <a:lstStyle>
            <a:lvl1pPr marL="0" indent="0">
              <a:lnSpc>
                <a:spcPct val="85000"/>
              </a:lnSpc>
              <a:spcBef>
                <a:spcPts val="0"/>
              </a:spcBef>
              <a:spcAft>
                <a:spcPts val="0"/>
              </a:spcAft>
              <a:buFontTx/>
              <a:buNone/>
              <a:defRPr sz="5000">
                <a:solidFill>
                  <a:schemeClr val="accent2"/>
                </a:solidFill>
                <a:latin typeface="Franklin Gothic Demi Cond" panose="020B0706030402020204" pitchFamily="34" charset="0"/>
              </a:defRPr>
            </a:lvl1pPr>
          </a:lstStyle>
          <a:p>
            <a:pPr lvl="0"/>
            <a:r>
              <a:rPr lang="en-US"/>
              <a:t>##</a:t>
            </a:r>
          </a:p>
        </p:txBody>
      </p:sp>
      <p:sp>
        <p:nvSpPr>
          <p:cNvPr id="11" name="Text Placeholder 3">
            <a:extLst>
              <a:ext uri="{FF2B5EF4-FFF2-40B4-BE49-F238E27FC236}">
                <a16:creationId xmlns:a16="http://schemas.microsoft.com/office/drawing/2014/main" id="{0868AAD3-B899-5A40-BC1E-99BD3EC92220}"/>
              </a:ext>
            </a:extLst>
          </p:cNvPr>
          <p:cNvSpPr>
            <a:spLocks noGrp="1"/>
          </p:cNvSpPr>
          <p:nvPr>
            <p:ph type="body" sz="half" idx="31" hasCustomPrompt="1"/>
          </p:nvPr>
        </p:nvSpPr>
        <p:spPr>
          <a:xfrm>
            <a:off x="2157507" y="4800611"/>
            <a:ext cx="3633693" cy="914399"/>
          </a:xfrm>
        </p:spPr>
        <p:txBody>
          <a:bodyPr anchor="ctr" anchorCtr="0">
            <a:noAutofit/>
          </a:bodyPr>
          <a:lstStyle>
            <a:lvl1pPr marL="0" indent="0">
              <a:lnSpc>
                <a:spcPts val="1700"/>
              </a:lnSpc>
              <a:spcBef>
                <a:spcPts val="600"/>
              </a:spcBef>
              <a:spcAft>
                <a:spcPts val="600"/>
              </a:spcAft>
              <a:buNone/>
              <a:defRPr sz="2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section title</a:t>
            </a:r>
          </a:p>
        </p:txBody>
      </p:sp>
      <p:sp>
        <p:nvSpPr>
          <p:cNvPr id="12" name="Text Placeholder 29">
            <a:extLst>
              <a:ext uri="{FF2B5EF4-FFF2-40B4-BE49-F238E27FC236}">
                <a16:creationId xmlns:a16="http://schemas.microsoft.com/office/drawing/2014/main" id="{BFED5DA2-314D-DB4C-ACFF-395DB98BAAE8}"/>
              </a:ext>
            </a:extLst>
          </p:cNvPr>
          <p:cNvSpPr>
            <a:spLocks noGrp="1"/>
          </p:cNvSpPr>
          <p:nvPr>
            <p:ph type="body" sz="quarter" idx="32" hasCustomPrompt="1"/>
          </p:nvPr>
        </p:nvSpPr>
        <p:spPr>
          <a:xfrm>
            <a:off x="914400" y="4777164"/>
            <a:ext cx="1243107" cy="937839"/>
          </a:xfrm>
        </p:spPr>
        <p:txBody>
          <a:bodyPr anchor="ctr" anchorCtr="0">
            <a:noAutofit/>
          </a:bodyPr>
          <a:lstStyle>
            <a:lvl1pPr marL="0" indent="0">
              <a:lnSpc>
                <a:spcPct val="85000"/>
              </a:lnSpc>
              <a:spcBef>
                <a:spcPts val="0"/>
              </a:spcBef>
              <a:spcAft>
                <a:spcPts val="0"/>
              </a:spcAft>
              <a:buFontTx/>
              <a:buNone/>
              <a:defRPr sz="5000">
                <a:solidFill>
                  <a:schemeClr val="accent2"/>
                </a:solidFill>
                <a:latin typeface="Franklin Gothic Demi Cond" panose="020B0706030402020204" pitchFamily="34" charset="0"/>
              </a:defRPr>
            </a:lvl1pPr>
          </a:lstStyle>
          <a:p>
            <a:pPr lvl="0"/>
            <a:r>
              <a:rPr lang="en-US"/>
              <a:t>##</a:t>
            </a:r>
          </a:p>
        </p:txBody>
      </p:sp>
      <p:sp>
        <p:nvSpPr>
          <p:cNvPr id="13" name="Text Placeholder 3">
            <a:extLst>
              <a:ext uri="{FF2B5EF4-FFF2-40B4-BE49-F238E27FC236}">
                <a16:creationId xmlns:a16="http://schemas.microsoft.com/office/drawing/2014/main" id="{8FB8B9F4-A539-4A48-8B1B-BDF330140920}"/>
              </a:ext>
            </a:extLst>
          </p:cNvPr>
          <p:cNvSpPr>
            <a:spLocks noGrp="1"/>
          </p:cNvSpPr>
          <p:nvPr>
            <p:ph type="body" sz="half" idx="33" hasCustomPrompt="1"/>
          </p:nvPr>
        </p:nvSpPr>
        <p:spPr>
          <a:xfrm>
            <a:off x="7643907" y="2971801"/>
            <a:ext cx="3633693" cy="914399"/>
          </a:xfrm>
        </p:spPr>
        <p:txBody>
          <a:bodyPr anchor="ctr" anchorCtr="0">
            <a:noAutofit/>
          </a:bodyPr>
          <a:lstStyle>
            <a:lvl1pPr marL="0" indent="0">
              <a:lnSpc>
                <a:spcPts val="1700"/>
              </a:lnSpc>
              <a:spcBef>
                <a:spcPts val="600"/>
              </a:spcBef>
              <a:spcAft>
                <a:spcPts val="600"/>
              </a:spcAft>
              <a:buNone/>
              <a:defRPr sz="2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section title</a:t>
            </a:r>
          </a:p>
        </p:txBody>
      </p:sp>
      <p:sp>
        <p:nvSpPr>
          <p:cNvPr id="14" name="Text Placeholder 29">
            <a:extLst>
              <a:ext uri="{FF2B5EF4-FFF2-40B4-BE49-F238E27FC236}">
                <a16:creationId xmlns:a16="http://schemas.microsoft.com/office/drawing/2014/main" id="{2642F369-0BE3-F143-9FFE-DF2D1A0222E5}"/>
              </a:ext>
            </a:extLst>
          </p:cNvPr>
          <p:cNvSpPr>
            <a:spLocks noGrp="1"/>
          </p:cNvSpPr>
          <p:nvPr>
            <p:ph type="body" sz="quarter" idx="34" hasCustomPrompt="1"/>
          </p:nvPr>
        </p:nvSpPr>
        <p:spPr>
          <a:xfrm>
            <a:off x="6400800" y="2948354"/>
            <a:ext cx="1243107" cy="937839"/>
          </a:xfrm>
        </p:spPr>
        <p:txBody>
          <a:bodyPr anchor="ctr" anchorCtr="0">
            <a:noAutofit/>
          </a:bodyPr>
          <a:lstStyle>
            <a:lvl1pPr marL="0" indent="0">
              <a:lnSpc>
                <a:spcPct val="85000"/>
              </a:lnSpc>
              <a:spcBef>
                <a:spcPts val="0"/>
              </a:spcBef>
              <a:spcAft>
                <a:spcPts val="0"/>
              </a:spcAft>
              <a:buFontTx/>
              <a:buNone/>
              <a:defRPr sz="5000">
                <a:solidFill>
                  <a:schemeClr val="accent2"/>
                </a:solidFill>
                <a:latin typeface="Franklin Gothic Demi Cond" panose="020B0706030402020204" pitchFamily="34" charset="0"/>
              </a:defRPr>
            </a:lvl1pPr>
          </a:lstStyle>
          <a:p>
            <a:pPr lvl="0"/>
            <a:r>
              <a:rPr lang="en-US"/>
              <a:t>##</a:t>
            </a:r>
          </a:p>
        </p:txBody>
      </p:sp>
      <p:sp>
        <p:nvSpPr>
          <p:cNvPr id="15" name="Text Placeholder 3">
            <a:extLst>
              <a:ext uri="{FF2B5EF4-FFF2-40B4-BE49-F238E27FC236}">
                <a16:creationId xmlns:a16="http://schemas.microsoft.com/office/drawing/2014/main" id="{0CC9B21F-7967-3348-9834-FC2E8194FE35}"/>
              </a:ext>
            </a:extLst>
          </p:cNvPr>
          <p:cNvSpPr>
            <a:spLocks noGrp="1"/>
          </p:cNvSpPr>
          <p:nvPr>
            <p:ph type="body" sz="half" idx="35" hasCustomPrompt="1"/>
          </p:nvPr>
        </p:nvSpPr>
        <p:spPr>
          <a:xfrm>
            <a:off x="7643907" y="3886206"/>
            <a:ext cx="3633693" cy="914399"/>
          </a:xfrm>
        </p:spPr>
        <p:txBody>
          <a:bodyPr anchor="ctr" anchorCtr="0">
            <a:noAutofit/>
          </a:bodyPr>
          <a:lstStyle>
            <a:lvl1pPr marL="0" indent="0">
              <a:lnSpc>
                <a:spcPts val="1700"/>
              </a:lnSpc>
              <a:spcBef>
                <a:spcPts val="600"/>
              </a:spcBef>
              <a:spcAft>
                <a:spcPts val="600"/>
              </a:spcAft>
              <a:buNone/>
              <a:defRPr sz="2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section title</a:t>
            </a:r>
          </a:p>
        </p:txBody>
      </p:sp>
      <p:sp>
        <p:nvSpPr>
          <p:cNvPr id="16" name="Text Placeholder 29">
            <a:extLst>
              <a:ext uri="{FF2B5EF4-FFF2-40B4-BE49-F238E27FC236}">
                <a16:creationId xmlns:a16="http://schemas.microsoft.com/office/drawing/2014/main" id="{CC145D26-0BE6-6F46-99B8-9B6AD95D259D}"/>
              </a:ext>
            </a:extLst>
          </p:cNvPr>
          <p:cNvSpPr>
            <a:spLocks noGrp="1"/>
          </p:cNvSpPr>
          <p:nvPr>
            <p:ph type="body" sz="quarter" idx="36" hasCustomPrompt="1"/>
          </p:nvPr>
        </p:nvSpPr>
        <p:spPr>
          <a:xfrm>
            <a:off x="6400800" y="3862759"/>
            <a:ext cx="1243107" cy="937839"/>
          </a:xfrm>
        </p:spPr>
        <p:txBody>
          <a:bodyPr anchor="ctr" anchorCtr="0">
            <a:noAutofit/>
          </a:bodyPr>
          <a:lstStyle>
            <a:lvl1pPr marL="0" indent="0">
              <a:lnSpc>
                <a:spcPct val="85000"/>
              </a:lnSpc>
              <a:spcBef>
                <a:spcPts val="0"/>
              </a:spcBef>
              <a:spcAft>
                <a:spcPts val="0"/>
              </a:spcAft>
              <a:buFontTx/>
              <a:buNone/>
              <a:defRPr sz="5000">
                <a:solidFill>
                  <a:schemeClr val="accent2"/>
                </a:solidFill>
                <a:latin typeface="Franklin Gothic Demi Cond" panose="020B0706030402020204" pitchFamily="34" charset="0"/>
              </a:defRPr>
            </a:lvl1pPr>
          </a:lstStyle>
          <a:p>
            <a:pPr lvl="0"/>
            <a:r>
              <a:rPr lang="en-US"/>
              <a:t>##</a:t>
            </a:r>
          </a:p>
        </p:txBody>
      </p:sp>
      <p:sp>
        <p:nvSpPr>
          <p:cNvPr id="17" name="Text Placeholder 3">
            <a:extLst>
              <a:ext uri="{FF2B5EF4-FFF2-40B4-BE49-F238E27FC236}">
                <a16:creationId xmlns:a16="http://schemas.microsoft.com/office/drawing/2014/main" id="{052464FD-0051-FE4D-BCDE-D12F4A0CCACC}"/>
              </a:ext>
            </a:extLst>
          </p:cNvPr>
          <p:cNvSpPr>
            <a:spLocks noGrp="1"/>
          </p:cNvSpPr>
          <p:nvPr>
            <p:ph type="body" sz="half" idx="37" hasCustomPrompt="1"/>
          </p:nvPr>
        </p:nvSpPr>
        <p:spPr>
          <a:xfrm>
            <a:off x="7643907" y="4800611"/>
            <a:ext cx="3633693" cy="914399"/>
          </a:xfrm>
        </p:spPr>
        <p:txBody>
          <a:bodyPr anchor="ctr" anchorCtr="0">
            <a:noAutofit/>
          </a:bodyPr>
          <a:lstStyle>
            <a:lvl1pPr marL="0" indent="0">
              <a:lnSpc>
                <a:spcPts val="1700"/>
              </a:lnSpc>
              <a:spcBef>
                <a:spcPts val="600"/>
              </a:spcBef>
              <a:spcAft>
                <a:spcPts val="600"/>
              </a:spcAft>
              <a:buNone/>
              <a:defRPr sz="2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section title</a:t>
            </a:r>
          </a:p>
        </p:txBody>
      </p:sp>
      <p:sp>
        <p:nvSpPr>
          <p:cNvPr id="18" name="Text Placeholder 29">
            <a:extLst>
              <a:ext uri="{FF2B5EF4-FFF2-40B4-BE49-F238E27FC236}">
                <a16:creationId xmlns:a16="http://schemas.microsoft.com/office/drawing/2014/main" id="{14DFB6AD-C0C5-2940-83C5-0CECD0790A69}"/>
              </a:ext>
            </a:extLst>
          </p:cNvPr>
          <p:cNvSpPr>
            <a:spLocks noGrp="1"/>
          </p:cNvSpPr>
          <p:nvPr>
            <p:ph type="body" sz="quarter" idx="38" hasCustomPrompt="1"/>
          </p:nvPr>
        </p:nvSpPr>
        <p:spPr>
          <a:xfrm>
            <a:off x="6400800" y="4777164"/>
            <a:ext cx="1243107" cy="937839"/>
          </a:xfrm>
        </p:spPr>
        <p:txBody>
          <a:bodyPr anchor="ctr" anchorCtr="0">
            <a:noAutofit/>
          </a:bodyPr>
          <a:lstStyle>
            <a:lvl1pPr marL="0" indent="0">
              <a:lnSpc>
                <a:spcPct val="85000"/>
              </a:lnSpc>
              <a:spcBef>
                <a:spcPts val="0"/>
              </a:spcBef>
              <a:spcAft>
                <a:spcPts val="0"/>
              </a:spcAft>
              <a:buFontTx/>
              <a:buNone/>
              <a:defRPr sz="5000">
                <a:solidFill>
                  <a:schemeClr val="accent2"/>
                </a:solidFill>
                <a:latin typeface="Franklin Gothic Demi Cond" panose="020B0706030402020204" pitchFamily="34" charset="0"/>
              </a:defRPr>
            </a:lvl1pPr>
          </a:lstStyle>
          <a:p>
            <a:pPr lvl="0"/>
            <a:r>
              <a:rPr lang="en-US"/>
              <a:t>##</a:t>
            </a:r>
          </a:p>
        </p:txBody>
      </p:sp>
    </p:spTree>
    <p:extLst>
      <p:ext uri="{BB962C8B-B14F-4D97-AF65-F5344CB8AC3E}">
        <p14:creationId xmlns:p14="http://schemas.microsoft.com/office/powerpoint/2010/main" val="1210775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gue">
    <p:bg>
      <p:bgRef idx="1001">
        <a:schemeClr val="bg1"/>
      </p:bgRef>
    </p:bg>
    <p:spTree>
      <p:nvGrpSpPr>
        <p:cNvPr id="1" name=""/>
        <p:cNvGrpSpPr/>
        <p:nvPr/>
      </p:nvGrpSpPr>
      <p:grpSpPr>
        <a:xfrm>
          <a:off x="0" y="0"/>
          <a:ext cx="0" cy="0"/>
          <a:chOff x="0" y="0"/>
          <a:chExt cx="0" cy="0"/>
        </a:xfrm>
      </p:grpSpPr>
      <p:sp>
        <p:nvSpPr>
          <p:cNvPr id="25" name="TextBox 24"/>
          <p:cNvSpPr txBox="1"/>
          <p:nvPr userDrawn="1"/>
        </p:nvSpPr>
        <p:spPr>
          <a:xfrm>
            <a:off x="-1270000" y="2959100"/>
            <a:ext cx="65" cy="302390"/>
          </a:xfrm>
          <a:prstGeom prst="rect">
            <a:avLst/>
          </a:prstGeom>
          <a:noFill/>
        </p:spPr>
        <p:txBody>
          <a:bodyPr wrap="none" lIns="0" tIns="0" rIns="0" bIns="0" rtlCol="0">
            <a:spAutoFit/>
          </a:bodyPr>
          <a:lstStyle/>
          <a:p>
            <a:pPr>
              <a:lnSpc>
                <a:spcPct val="120000"/>
              </a:lnSpc>
            </a:pPr>
            <a:endParaRPr lang="en-US" sz="1800">
              <a:solidFill>
                <a:schemeClr val="tx2"/>
              </a:solidFill>
            </a:endParaRPr>
          </a:p>
        </p:txBody>
      </p:sp>
      <p:sp>
        <p:nvSpPr>
          <p:cNvPr id="37" name="Text Placeholder 31"/>
          <p:cNvSpPr>
            <a:spLocks noGrp="1"/>
          </p:cNvSpPr>
          <p:nvPr>
            <p:ph type="body" sz="quarter" idx="10"/>
          </p:nvPr>
        </p:nvSpPr>
        <p:spPr>
          <a:xfrm>
            <a:off x="8223684" y="2904236"/>
            <a:ext cx="3068713" cy="2746756"/>
          </a:xfrm>
        </p:spPr>
        <p:txBody>
          <a:bodyPr/>
          <a:lstStyle>
            <a:lvl1pPr marL="0" indent="0">
              <a:spcBef>
                <a:spcPts val="0"/>
              </a:spcBef>
              <a:spcAft>
                <a:spcPts val="0"/>
              </a:spcAft>
              <a:defRPr lang="en-US" sz="1700" dirty="0" smtClean="0">
                <a:solidFill>
                  <a:schemeClr val="accent1"/>
                </a:solidFill>
                <a:latin typeface="+mn-lt"/>
                <a:ea typeface="Tahoma" panose="020B0604030504040204" pitchFamily="34" charset="0"/>
                <a:cs typeface="Tahoma" panose="020B0604030504040204" pitchFamily="34" charset="0"/>
              </a:defRPr>
            </a:lvl1pPr>
            <a:lvl2pPr marL="0" indent="0">
              <a:lnSpc>
                <a:spcPct val="110000"/>
              </a:lnSpc>
              <a:spcBef>
                <a:spcPts val="0"/>
              </a:spcBef>
              <a:spcAft>
                <a:spcPts val="0"/>
              </a:spcAft>
              <a:buFont typeface="Arial" panose="020B0604020202020204" pitchFamily="34" charset="0"/>
              <a:buChar char="​"/>
              <a:defRPr sz="1500">
                <a:solidFill>
                  <a:schemeClr val="tx2"/>
                </a:solidFill>
                <a:latin typeface="+mn-lt"/>
                <a:ea typeface="Tahoma" panose="020B0604030504040204" pitchFamily="34" charset="0"/>
                <a:cs typeface="Tahoma" panose="020B0604030504040204" pitchFamily="34" charset="0"/>
              </a:defRPr>
            </a:lvl2pPr>
            <a:lvl3pPr marL="0" indent="0">
              <a:lnSpc>
                <a:spcPct val="110000"/>
              </a:lnSpc>
              <a:spcBef>
                <a:spcPts val="0"/>
              </a:spcBef>
              <a:spcAft>
                <a:spcPts val="0"/>
              </a:spcAft>
              <a:buFont typeface="Arial" panose="020B0604020202020204" pitchFamily="34" charset="0"/>
              <a:buChar char="​"/>
              <a:defRPr sz="1500">
                <a:solidFill>
                  <a:schemeClr val="tx2"/>
                </a:solidFill>
                <a:latin typeface="+mn-lt"/>
                <a:ea typeface="Tahoma" panose="020B0604030504040204" pitchFamily="34" charset="0"/>
                <a:cs typeface="Tahoma" panose="020B0604030504040204" pitchFamily="34" charset="0"/>
              </a:defRPr>
            </a:lvl3pPr>
            <a:lvl4pPr marL="0" indent="0">
              <a:lnSpc>
                <a:spcPct val="110000"/>
              </a:lnSpc>
              <a:spcBef>
                <a:spcPts val="0"/>
              </a:spcBef>
              <a:spcAft>
                <a:spcPts val="0"/>
              </a:spcAft>
              <a:buFont typeface="Arial" panose="020B0604020202020204" pitchFamily="34" charset="0"/>
              <a:buChar char="​"/>
              <a:defRPr sz="1500">
                <a:solidFill>
                  <a:schemeClr val="tx2"/>
                </a:solidFill>
                <a:latin typeface="+mn-lt"/>
                <a:ea typeface="Tahoma" panose="020B0604030504040204" pitchFamily="34" charset="0"/>
                <a:cs typeface="Tahoma" panose="020B0604030504040204" pitchFamily="34" charset="0"/>
              </a:defRPr>
            </a:lvl4pPr>
            <a:lvl5pPr marL="0" indent="0">
              <a:lnSpc>
                <a:spcPct val="110000"/>
              </a:lnSpc>
              <a:spcBef>
                <a:spcPts val="0"/>
              </a:spcBef>
              <a:spcAft>
                <a:spcPts val="0"/>
              </a:spcAft>
              <a:buFont typeface="Arial" panose="020B0604020202020204" pitchFamily="34" charset="0"/>
              <a:buChar char="​"/>
              <a:defRPr sz="1500">
                <a:solidFill>
                  <a:schemeClr val="tx2"/>
                </a:solidFill>
                <a:latin typeface="+mn-lt"/>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quarter" idx="11" hasCustomPrompt="1"/>
          </p:nvPr>
        </p:nvSpPr>
        <p:spPr>
          <a:xfrm>
            <a:off x="902208" y="2940813"/>
            <a:ext cx="6117069" cy="2946231"/>
          </a:xfrm>
        </p:spPr>
        <p:txBody>
          <a:bodyPr/>
          <a:lstStyle>
            <a:lvl1pPr marL="0" algn="r" defTabSz="914400" rtl="0" eaLnBrk="1" latinLnBrk="0" hangingPunct="1">
              <a:lnSpc>
                <a:spcPct val="70000"/>
              </a:lnSpc>
              <a:buNone/>
              <a:defRPr lang="en-US" sz="8000" kern="1200" dirty="0" smtClean="0">
                <a:solidFill>
                  <a:schemeClr val="tx2"/>
                </a:solidFill>
                <a:latin typeface="Franklin Gothic Medium" panose="020B0603020102020204" pitchFamily="34" charset="0"/>
                <a:ea typeface="Tahoma" panose="020B0604030504040204" pitchFamily="34" charset="0"/>
                <a:cs typeface="Tahoma" panose="020B0604030504040204" pitchFamily="34" charset="0"/>
              </a:defRPr>
            </a:lvl1pPr>
            <a:lvl2pPr algn="r">
              <a:defRPr/>
            </a:lvl2pPr>
            <a:lvl3pPr algn="r">
              <a:defRPr/>
            </a:lvl3pPr>
            <a:lvl4pPr algn="r">
              <a:defRPr/>
            </a:lvl4pPr>
            <a:lvl5pPr algn="r">
              <a:defRPr/>
            </a:lvl5pPr>
          </a:lstStyle>
          <a:p>
            <a:pPr lvl="0"/>
            <a:r>
              <a:rPr lang="en-US"/>
              <a:t>Edit text</a:t>
            </a:r>
          </a:p>
        </p:txBody>
      </p:sp>
      <p:cxnSp>
        <p:nvCxnSpPr>
          <p:cNvPr id="6" name="Straight Connector 5"/>
          <p:cNvCxnSpPr/>
          <p:nvPr userDrawn="1"/>
        </p:nvCxnSpPr>
        <p:spPr>
          <a:xfrm>
            <a:off x="7622959" y="2769834"/>
            <a:ext cx="0" cy="2881159"/>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17621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CFD556C-5694-5B45-90B6-4D05D52A55B1}"/>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7" name="Text Placeholder 9">
            <a:extLst>
              <a:ext uri="{FF2B5EF4-FFF2-40B4-BE49-F238E27FC236}">
                <a16:creationId xmlns:a16="http://schemas.microsoft.com/office/drawing/2014/main" id="{73705253-4AF6-D443-AA8A-26CFF676DB24}"/>
              </a:ext>
            </a:extLst>
          </p:cNvPr>
          <p:cNvSpPr>
            <a:spLocks noGrp="1"/>
          </p:cNvSpPr>
          <p:nvPr>
            <p:ph type="body" sz="quarter" idx="14" hasCustomPrompt="1"/>
          </p:nvPr>
        </p:nvSpPr>
        <p:spPr>
          <a:xfrm>
            <a:off x="911441" y="4620890"/>
            <a:ext cx="10369051" cy="1415772"/>
          </a:xfrm>
        </p:spPr>
        <p:txBody>
          <a:bodyPr>
            <a:noAutofit/>
          </a:bodyPr>
          <a:lstStyle>
            <a:lvl1pPr marL="0" indent="0">
              <a:lnSpc>
                <a:spcPct val="95000"/>
              </a:lnSpc>
              <a:spcAft>
                <a:spcPts val="0"/>
              </a:spcAft>
              <a:buFont typeface="Arial" panose="020B0604020202020204" pitchFamily="34" charset="0"/>
              <a:buChar char="​"/>
              <a:defRPr sz="2400">
                <a:solidFill>
                  <a:schemeClr val="accent1"/>
                </a:solidFill>
                <a:latin typeface="+mn-lt"/>
                <a:ea typeface="Tahoma" panose="020B0604030504040204" pitchFamily="34" charset="0"/>
                <a:cs typeface="Tahoma" panose="020B0604030504040204" pitchFamily="34" charset="0"/>
              </a:defRPr>
            </a:lvl1pPr>
            <a:lvl2pPr marL="0" indent="0">
              <a:lnSpc>
                <a:spcPct val="95000"/>
              </a:lnSpc>
              <a:spcBef>
                <a:spcPts val="0"/>
              </a:spcBef>
              <a:spcAft>
                <a:spcPts val="200"/>
              </a:spcAft>
              <a:buFont typeface="Arial" panose="020B0604020202020204" pitchFamily="34" charset="0"/>
              <a:buChar char="​"/>
              <a:defRPr sz="1600">
                <a:solidFill>
                  <a:schemeClr val="tx2">
                    <a:lumMod val="60000"/>
                    <a:lumOff val="40000"/>
                  </a:schemeClr>
                </a:solidFill>
                <a:latin typeface="+mn-lt"/>
                <a:ea typeface="Tahoma" panose="020B0604030504040204" pitchFamily="34" charset="0"/>
                <a:cs typeface="Tahoma" panose="020B0604030504040204" pitchFamily="34" charset="0"/>
              </a:defRPr>
            </a:lvl2pPr>
            <a:lvl3pPr marL="0" indent="0">
              <a:lnSpc>
                <a:spcPct val="95000"/>
              </a:lnSpc>
              <a:spcBef>
                <a:spcPts val="0"/>
              </a:spcBef>
              <a:spcAft>
                <a:spcPts val="200"/>
              </a:spcAft>
              <a:buFont typeface="Arial" panose="020B0604020202020204" pitchFamily="34" charset="0"/>
              <a:buChar char="​"/>
              <a:defRPr sz="1600">
                <a:solidFill>
                  <a:schemeClr val="tx2">
                    <a:lumMod val="60000"/>
                    <a:lumOff val="40000"/>
                  </a:schemeClr>
                </a:solidFill>
                <a:latin typeface="+mn-lt"/>
                <a:ea typeface="Tahoma" panose="020B0604030504040204" pitchFamily="34" charset="0"/>
                <a:cs typeface="Tahoma" panose="020B0604030504040204" pitchFamily="34" charset="0"/>
              </a:defRPr>
            </a:lvl3pPr>
            <a:lvl4pPr marL="0" indent="0">
              <a:lnSpc>
                <a:spcPct val="95000"/>
              </a:lnSpc>
              <a:spcBef>
                <a:spcPts val="0"/>
              </a:spcBef>
              <a:spcAft>
                <a:spcPts val="200"/>
              </a:spcAft>
              <a:buFont typeface="Arial" panose="020B0604020202020204" pitchFamily="34" charset="0"/>
              <a:buChar char="​"/>
              <a:defRPr sz="1600">
                <a:solidFill>
                  <a:schemeClr val="tx2">
                    <a:lumMod val="60000"/>
                    <a:lumOff val="40000"/>
                  </a:schemeClr>
                </a:solidFill>
                <a:latin typeface="+mn-lt"/>
                <a:ea typeface="Tahoma" panose="020B0604030504040204" pitchFamily="34" charset="0"/>
                <a:cs typeface="Tahoma" panose="020B0604030504040204" pitchFamily="34" charset="0"/>
              </a:defRPr>
            </a:lvl4pPr>
            <a:lvl5pPr marL="0" indent="0">
              <a:lnSpc>
                <a:spcPct val="95000"/>
              </a:lnSpc>
              <a:spcBef>
                <a:spcPts val="0"/>
              </a:spcBef>
              <a:spcAft>
                <a:spcPts val="200"/>
              </a:spcAft>
              <a:buFont typeface="Arial" panose="020B0604020202020204" pitchFamily="34" charset="0"/>
              <a:buChar char="​"/>
              <a:defRPr sz="1600">
                <a:solidFill>
                  <a:schemeClr val="tx2">
                    <a:lumMod val="60000"/>
                    <a:lumOff val="40000"/>
                  </a:schemeClr>
                </a:solidFill>
                <a:latin typeface="+mn-lt"/>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8" name="Group 7">
            <a:extLst>
              <a:ext uri="{FF2B5EF4-FFF2-40B4-BE49-F238E27FC236}">
                <a16:creationId xmlns:a16="http://schemas.microsoft.com/office/drawing/2014/main" id="{DADFA9D3-2428-7A49-A641-E8415CBF02AE}"/>
              </a:ext>
            </a:extLst>
          </p:cNvPr>
          <p:cNvGrpSpPr/>
          <p:nvPr userDrawn="1"/>
        </p:nvGrpSpPr>
        <p:grpSpPr>
          <a:xfrm>
            <a:off x="911508" y="1732950"/>
            <a:ext cx="10369051" cy="2672550"/>
            <a:chOff x="914400" y="1732950"/>
            <a:chExt cx="7316788" cy="2672550"/>
          </a:xfrm>
        </p:grpSpPr>
        <p:cxnSp>
          <p:nvCxnSpPr>
            <p:cNvPr id="9" name="Straight Connector 8">
              <a:extLst>
                <a:ext uri="{FF2B5EF4-FFF2-40B4-BE49-F238E27FC236}">
                  <a16:creationId xmlns:a16="http://schemas.microsoft.com/office/drawing/2014/main" id="{746BFDB9-EA4D-E44C-9B01-E2EF75146957}"/>
                </a:ext>
              </a:extLst>
            </p:cNvPr>
            <p:cNvCxnSpPr/>
            <p:nvPr userDrawn="1"/>
          </p:nvCxnSpPr>
          <p:spPr>
            <a:xfrm>
              <a:off x="914400" y="1732950"/>
              <a:ext cx="73152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reeform 6">
              <a:extLst>
                <a:ext uri="{FF2B5EF4-FFF2-40B4-BE49-F238E27FC236}">
                  <a16:creationId xmlns:a16="http://schemas.microsoft.com/office/drawing/2014/main" id="{306682D8-4AA5-2741-836D-DA4840EA750C}"/>
                </a:ext>
              </a:extLst>
            </p:cNvPr>
            <p:cNvSpPr>
              <a:spLocks/>
            </p:cNvSpPr>
            <p:nvPr userDrawn="1"/>
          </p:nvSpPr>
          <p:spPr bwMode="auto">
            <a:xfrm>
              <a:off x="915988" y="4302313"/>
              <a:ext cx="7315200" cy="103187"/>
            </a:xfrm>
            <a:custGeom>
              <a:avLst/>
              <a:gdLst>
                <a:gd name="T0" fmla="*/ 0 w 4608"/>
                <a:gd name="T1" fmla="*/ 0 h 65"/>
                <a:gd name="T2" fmla="*/ 224 w 4608"/>
                <a:gd name="T3" fmla="*/ 0 h 65"/>
                <a:gd name="T4" fmla="*/ 286 w 4608"/>
                <a:gd name="T5" fmla="*/ 65 h 65"/>
                <a:gd name="T6" fmla="*/ 349 w 4608"/>
                <a:gd name="T7" fmla="*/ 0 h 65"/>
                <a:gd name="T8" fmla="*/ 4608 w 4608"/>
                <a:gd name="T9" fmla="*/ 0 h 65"/>
              </a:gdLst>
              <a:ahLst/>
              <a:cxnLst>
                <a:cxn ang="0">
                  <a:pos x="T0" y="T1"/>
                </a:cxn>
                <a:cxn ang="0">
                  <a:pos x="T2" y="T3"/>
                </a:cxn>
                <a:cxn ang="0">
                  <a:pos x="T4" y="T5"/>
                </a:cxn>
                <a:cxn ang="0">
                  <a:pos x="T6" y="T7"/>
                </a:cxn>
                <a:cxn ang="0">
                  <a:pos x="T8" y="T9"/>
                </a:cxn>
              </a:cxnLst>
              <a:rect l="0" t="0" r="r" b="b"/>
              <a:pathLst>
                <a:path w="4608" h="65">
                  <a:moveTo>
                    <a:pt x="0" y="0"/>
                  </a:moveTo>
                  <a:lnTo>
                    <a:pt x="224" y="0"/>
                  </a:lnTo>
                  <a:lnTo>
                    <a:pt x="286" y="65"/>
                  </a:lnTo>
                  <a:lnTo>
                    <a:pt x="349" y="0"/>
                  </a:lnTo>
                  <a:lnTo>
                    <a:pt x="4608" y="0"/>
                  </a:lnTo>
                </a:path>
              </a:pathLst>
            </a:custGeom>
            <a:noFill/>
            <a:ln w="9525" cap="flat">
              <a:solidFill>
                <a:schemeClr val="tx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800"/>
            </a:p>
          </p:txBody>
        </p:sp>
      </p:grpSp>
      <p:sp>
        <p:nvSpPr>
          <p:cNvPr id="11" name="Text Placeholder 9">
            <a:extLst>
              <a:ext uri="{FF2B5EF4-FFF2-40B4-BE49-F238E27FC236}">
                <a16:creationId xmlns:a16="http://schemas.microsoft.com/office/drawing/2014/main" id="{415E611B-2758-C042-8352-33066CABF488}"/>
              </a:ext>
            </a:extLst>
          </p:cNvPr>
          <p:cNvSpPr>
            <a:spLocks noGrp="1"/>
          </p:cNvSpPr>
          <p:nvPr>
            <p:ph type="body" sz="quarter" idx="15" hasCustomPrompt="1"/>
          </p:nvPr>
        </p:nvSpPr>
        <p:spPr>
          <a:xfrm>
            <a:off x="911441" y="2052638"/>
            <a:ext cx="10369051" cy="1826799"/>
          </a:xfrm>
        </p:spPr>
        <p:txBody>
          <a:bodyPr>
            <a:noAutofit/>
          </a:bodyPr>
          <a:lstStyle>
            <a:lvl1pPr marL="0" indent="0">
              <a:lnSpc>
                <a:spcPct val="95000"/>
              </a:lnSpc>
              <a:spcAft>
                <a:spcPts val="0"/>
              </a:spcAft>
              <a:buFont typeface="Arial" panose="020B0604020202020204" pitchFamily="34" charset="0"/>
              <a:buChar char="​"/>
              <a:defRPr sz="4000">
                <a:solidFill>
                  <a:schemeClr val="accent1"/>
                </a:solidFill>
                <a:latin typeface="+mn-lt"/>
                <a:ea typeface="Tahoma" panose="020B0604030504040204" pitchFamily="34" charset="0"/>
                <a:cs typeface="Tahoma" panose="020B0604030504040204" pitchFamily="34" charset="0"/>
              </a:defRPr>
            </a:lvl1pPr>
            <a:lvl2pPr marL="0" indent="0">
              <a:lnSpc>
                <a:spcPct val="95000"/>
              </a:lnSpc>
              <a:spcBef>
                <a:spcPts val="0"/>
              </a:spcBef>
              <a:spcAft>
                <a:spcPts val="200"/>
              </a:spcAft>
              <a:buFont typeface="Arial" panose="020B0604020202020204" pitchFamily="34" charset="0"/>
              <a:buChar char="​"/>
              <a:defRPr sz="2800">
                <a:solidFill>
                  <a:schemeClr val="tx2">
                    <a:lumMod val="60000"/>
                    <a:lumOff val="40000"/>
                  </a:schemeClr>
                </a:solidFill>
                <a:latin typeface="+mn-lt"/>
                <a:ea typeface="Tahoma" panose="020B0604030504040204" pitchFamily="34" charset="0"/>
                <a:cs typeface="Tahoma" panose="020B0604030504040204" pitchFamily="34" charset="0"/>
              </a:defRPr>
            </a:lvl2pPr>
            <a:lvl3pPr marL="0" indent="0">
              <a:lnSpc>
                <a:spcPct val="95000"/>
              </a:lnSpc>
              <a:spcBef>
                <a:spcPts val="0"/>
              </a:spcBef>
              <a:spcAft>
                <a:spcPts val="200"/>
              </a:spcAft>
              <a:buFont typeface="Arial" panose="020B0604020202020204" pitchFamily="34" charset="0"/>
              <a:buChar char="​"/>
              <a:defRPr sz="1500">
                <a:solidFill>
                  <a:schemeClr val="tx2">
                    <a:lumMod val="60000"/>
                    <a:lumOff val="40000"/>
                  </a:schemeClr>
                </a:solidFill>
                <a:latin typeface="+mn-lt"/>
                <a:ea typeface="Tahoma" panose="020B0604030504040204" pitchFamily="34" charset="0"/>
                <a:cs typeface="Tahoma" panose="020B0604030504040204" pitchFamily="34" charset="0"/>
              </a:defRPr>
            </a:lvl3pPr>
            <a:lvl4pPr marL="0" indent="0">
              <a:lnSpc>
                <a:spcPct val="95000"/>
              </a:lnSpc>
              <a:spcBef>
                <a:spcPts val="0"/>
              </a:spcBef>
              <a:spcAft>
                <a:spcPts val="200"/>
              </a:spcAft>
              <a:buFont typeface="Arial" panose="020B0604020202020204" pitchFamily="34" charset="0"/>
              <a:buChar char="​"/>
              <a:defRPr sz="1500">
                <a:solidFill>
                  <a:schemeClr val="tx2">
                    <a:lumMod val="60000"/>
                    <a:lumOff val="40000"/>
                  </a:schemeClr>
                </a:solidFill>
                <a:latin typeface="+mn-lt"/>
                <a:ea typeface="Tahoma" panose="020B0604030504040204" pitchFamily="34" charset="0"/>
                <a:cs typeface="Tahoma" panose="020B0604030504040204" pitchFamily="34" charset="0"/>
              </a:defRPr>
            </a:lvl4pPr>
            <a:lvl5pPr marL="0" indent="0">
              <a:lnSpc>
                <a:spcPct val="95000"/>
              </a:lnSpc>
              <a:spcBef>
                <a:spcPts val="0"/>
              </a:spcBef>
              <a:spcAft>
                <a:spcPts val="200"/>
              </a:spcAft>
              <a:buFont typeface="Arial" panose="020B0604020202020204" pitchFamily="34" charset="0"/>
              <a:buChar char="​"/>
              <a:defRPr sz="1500">
                <a:solidFill>
                  <a:schemeClr val="tx2">
                    <a:lumMod val="60000"/>
                    <a:lumOff val="40000"/>
                  </a:schemeClr>
                </a:solidFill>
                <a:latin typeface="+mn-lt"/>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4899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44BBB-3C79-F947-A2A7-2AAE6701052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701ACB68-5E4C-8A4B-BF83-2BF11B692A76}"/>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6" name="TextBox 5">
            <a:extLst>
              <a:ext uri="{FF2B5EF4-FFF2-40B4-BE49-F238E27FC236}">
                <a16:creationId xmlns:a16="http://schemas.microsoft.com/office/drawing/2014/main" id="{E848B63F-EABD-1347-84CE-2DCCBBE07C21}"/>
              </a:ext>
            </a:extLst>
          </p:cNvPr>
          <p:cNvSpPr txBox="1"/>
          <p:nvPr userDrawn="1"/>
        </p:nvSpPr>
        <p:spPr>
          <a:xfrm>
            <a:off x="838200" y="1925053"/>
            <a:ext cx="10515600" cy="4138863"/>
          </a:xfrm>
          <a:prstGeom prst="rect">
            <a:avLst/>
          </a:prstGeom>
          <a:noFill/>
        </p:spPr>
        <p:txBody>
          <a:bodyPr wrap="square" rtlCol="0">
            <a:spAutoFit/>
          </a:bodyPr>
          <a:lstStyle/>
          <a:p>
            <a:endParaRPr lang="en-US"/>
          </a:p>
        </p:txBody>
      </p:sp>
      <p:sp>
        <p:nvSpPr>
          <p:cNvPr id="7" name="Content Placeholder 3">
            <a:extLst>
              <a:ext uri="{FF2B5EF4-FFF2-40B4-BE49-F238E27FC236}">
                <a16:creationId xmlns:a16="http://schemas.microsoft.com/office/drawing/2014/main" id="{DBEA045E-A902-234B-876B-A1C0258A48EE}"/>
              </a:ext>
            </a:extLst>
          </p:cNvPr>
          <p:cNvSpPr>
            <a:spLocks noGrp="1"/>
          </p:cNvSpPr>
          <p:nvPr>
            <p:ph sz="half" idx="2"/>
          </p:nvPr>
        </p:nvSpPr>
        <p:spPr>
          <a:xfrm>
            <a:off x="838200" y="1925053"/>
            <a:ext cx="10515600" cy="42519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0">
            <a:extLst>
              <a:ext uri="{FF2B5EF4-FFF2-40B4-BE49-F238E27FC236}">
                <a16:creationId xmlns:a16="http://schemas.microsoft.com/office/drawing/2014/main" id="{96CE0A95-BE67-B94E-A413-E769F9314D45}"/>
              </a:ext>
            </a:extLst>
          </p:cNvPr>
          <p:cNvSpPr>
            <a:spLocks noGrp="1"/>
          </p:cNvSpPr>
          <p:nvPr>
            <p:ph type="body" sz="quarter" idx="14" hasCustomPrompt="1"/>
          </p:nvPr>
        </p:nvSpPr>
        <p:spPr>
          <a:xfrm>
            <a:off x="838199" y="6376236"/>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1989197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B8BA-ECF5-4C4C-A330-84EBF3438E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A9997D-643A-934C-883B-C4EE7994CC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0AA7B5-439C-1344-A6E0-74C30924DC32}"/>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5" name="Footer Placeholder 4">
            <a:extLst>
              <a:ext uri="{FF2B5EF4-FFF2-40B4-BE49-F238E27FC236}">
                <a16:creationId xmlns:a16="http://schemas.microsoft.com/office/drawing/2014/main" id="{8BD0D061-2393-214C-8CB4-E8C007887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86BC11-D3A3-6C49-BA97-70E6F99B5E68}"/>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17382182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DB6C3-07E7-0C4C-B5DC-55B61C7D8D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954496-C92C-474E-A67A-B92396E4FD21}"/>
              </a:ext>
            </a:extLst>
          </p:cNvPr>
          <p:cNvSpPr>
            <a:spLocks noGrp="1"/>
          </p:cNvSpPr>
          <p:nvPr>
            <p:ph sz="half" idx="1"/>
          </p:nvPr>
        </p:nvSpPr>
        <p:spPr>
          <a:xfrm>
            <a:off x="838199" y="2791325"/>
            <a:ext cx="3408947" cy="3385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2A2E6-BC1D-014C-9AE8-78F482F3A9DB}"/>
              </a:ext>
            </a:extLst>
          </p:cNvPr>
          <p:cNvSpPr>
            <a:spLocks noGrp="1"/>
          </p:cNvSpPr>
          <p:nvPr>
            <p:ph sz="half" idx="2"/>
          </p:nvPr>
        </p:nvSpPr>
        <p:spPr>
          <a:xfrm>
            <a:off x="4740442" y="2791325"/>
            <a:ext cx="6613358" cy="33856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B6C0EF0-492A-8D47-9BA4-4A80AA85DC7E}"/>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9" name="Text Placeholder 10">
            <a:extLst>
              <a:ext uri="{FF2B5EF4-FFF2-40B4-BE49-F238E27FC236}">
                <a16:creationId xmlns:a16="http://schemas.microsoft.com/office/drawing/2014/main" id="{15130D90-1854-0245-A1AD-5626FCFA2207}"/>
              </a:ext>
            </a:extLst>
          </p:cNvPr>
          <p:cNvSpPr>
            <a:spLocks noGrp="1"/>
          </p:cNvSpPr>
          <p:nvPr>
            <p:ph type="body" sz="quarter" idx="14" hasCustomPrompt="1"/>
          </p:nvPr>
        </p:nvSpPr>
        <p:spPr>
          <a:xfrm>
            <a:off x="838199" y="6376236"/>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2630874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6441-8A5B-734F-BDFE-408CEA6BE6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305B56-966B-3C42-B51E-D4DDDEEFFA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4C954F-981B-BA40-86F5-FEFFD14631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618FDA-AA2D-024C-9722-35CCBF88E1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34A5B3-AB15-7A44-817D-F1E7654D1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517ED35-2506-A048-B14A-5DCBF420EC47}"/>
              </a:ext>
            </a:extLst>
          </p:cNvPr>
          <p:cNvSpPr>
            <a:spLocks noGrp="1"/>
          </p:cNvSpPr>
          <p:nvPr>
            <p:ph type="sldNum" sz="quarter" idx="12"/>
          </p:nvPr>
        </p:nvSpPr>
        <p:spPr>
          <a:xfrm>
            <a:off x="8061157" y="6356350"/>
            <a:ext cx="3292643" cy="365125"/>
          </a:xfrm>
        </p:spPr>
        <p:txBody>
          <a:bodyPr/>
          <a:lstStyle/>
          <a:p>
            <a:r>
              <a:rPr lang="en-US"/>
              <a:t>The Council of State Governments Justice Center | </a:t>
            </a:r>
            <a:fld id="{9F01B4B1-B3D6-4091-B063-7FC24B4703ED}" type="slidenum">
              <a:rPr lang="en-US" smtClean="0"/>
              <a:pPr/>
              <a:t>‹#›</a:t>
            </a:fld>
            <a:endParaRPr lang="en-US"/>
          </a:p>
        </p:txBody>
      </p:sp>
      <p:sp>
        <p:nvSpPr>
          <p:cNvPr id="10" name="Text Placeholder 10">
            <a:extLst>
              <a:ext uri="{FF2B5EF4-FFF2-40B4-BE49-F238E27FC236}">
                <a16:creationId xmlns:a16="http://schemas.microsoft.com/office/drawing/2014/main" id="{E40BBBD9-DFF7-0942-B5D6-0431E8FC04F1}"/>
              </a:ext>
            </a:extLst>
          </p:cNvPr>
          <p:cNvSpPr>
            <a:spLocks noGrp="1"/>
          </p:cNvSpPr>
          <p:nvPr>
            <p:ph type="body" sz="quarter" idx="14" hasCustomPrompt="1"/>
          </p:nvPr>
        </p:nvSpPr>
        <p:spPr>
          <a:xfrm>
            <a:off x="914400" y="6495317"/>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128666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75059-1779-8445-8739-98E83C0CF30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3853329-03B0-484B-9482-EF2A91223386}"/>
              </a:ext>
            </a:extLst>
          </p:cNvPr>
          <p:cNvSpPr>
            <a:spLocks noGrp="1"/>
          </p:cNvSpPr>
          <p:nvPr>
            <p:ph type="sldNum" sz="quarter" idx="10"/>
          </p:nvPr>
        </p:nvSpPr>
        <p:spPr/>
        <p:txBody>
          <a:bodyPr/>
          <a:lstStyle/>
          <a:p>
            <a:r>
              <a:rPr lang="en-US"/>
              <a:t>The Council of State Governments Justice Center | </a:t>
            </a:r>
            <a:fld id="{9F01B4B1-B3D6-4091-B063-7FC24B4703ED}" type="slidenum">
              <a:rPr lang="en-US" smtClean="0"/>
              <a:pPr/>
              <a:t>‹#›</a:t>
            </a:fld>
            <a:endParaRPr lang="en-US"/>
          </a:p>
        </p:txBody>
      </p:sp>
      <p:sp>
        <p:nvSpPr>
          <p:cNvPr id="4" name="Content Placeholder 4">
            <a:extLst>
              <a:ext uri="{FF2B5EF4-FFF2-40B4-BE49-F238E27FC236}">
                <a16:creationId xmlns:a16="http://schemas.microsoft.com/office/drawing/2014/main" id="{60241CEB-F826-FC48-8762-6BE050EDE5FB}"/>
              </a:ext>
            </a:extLst>
          </p:cNvPr>
          <p:cNvSpPr>
            <a:spLocks noGrp="1"/>
          </p:cNvSpPr>
          <p:nvPr>
            <p:ph idx="1"/>
          </p:nvPr>
        </p:nvSpPr>
        <p:spPr>
          <a:xfrm>
            <a:off x="3827585" y="2886068"/>
            <a:ext cx="3930528" cy="3186119"/>
          </a:xfrm>
        </p:spPr>
        <p:txBody>
          <a:bodyPr/>
          <a:lstStyle>
            <a:lvl3pPr marL="914400" indent="0">
              <a:buNone/>
              <a:defRPr/>
            </a:lvl3pPr>
          </a:lstStyle>
          <a:p>
            <a:pPr lvl="0"/>
            <a:endParaRPr lang="en-US"/>
          </a:p>
        </p:txBody>
      </p:sp>
      <p:sp>
        <p:nvSpPr>
          <p:cNvPr id="5" name="Content Placeholder 8">
            <a:extLst>
              <a:ext uri="{FF2B5EF4-FFF2-40B4-BE49-F238E27FC236}">
                <a16:creationId xmlns:a16="http://schemas.microsoft.com/office/drawing/2014/main" id="{55A8A3F8-A81E-8842-B9AC-5581A1818942}"/>
              </a:ext>
            </a:extLst>
          </p:cNvPr>
          <p:cNvSpPr>
            <a:spLocks noGrp="1"/>
          </p:cNvSpPr>
          <p:nvPr>
            <p:ph idx="11"/>
          </p:nvPr>
        </p:nvSpPr>
        <p:spPr>
          <a:xfrm>
            <a:off x="8039833" y="2886068"/>
            <a:ext cx="3949382" cy="3186119"/>
          </a:xfrm>
        </p:spPr>
        <p:txBody>
          <a:bodyPr/>
          <a:lstStyle/>
          <a:p>
            <a:pPr lvl="0"/>
            <a:endParaRPr lang="en-US"/>
          </a:p>
        </p:txBody>
      </p:sp>
      <p:graphicFrame>
        <p:nvGraphicFramePr>
          <p:cNvPr id="6" name="Table 5">
            <a:extLst>
              <a:ext uri="{FF2B5EF4-FFF2-40B4-BE49-F238E27FC236}">
                <a16:creationId xmlns:a16="http://schemas.microsoft.com/office/drawing/2014/main" id="{E4328345-69A8-444C-903A-A1DAD4867F0D}"/>
              </a:ext>
            </a:extLst>
          </p:cNvPr>
          <p:cNvGraphicFramePr>
            <a:graphicFrameLocks noGrp="1"/>
          </p:cNvGraphicFramePr>
          <p:nvPr userDrawn="1">
            <p:extLst>
              <p:ext uri="{D42A27DB-BD31-4B8C-83A1-F6EECF244321}">
                <p14:modId xmlns:p14="http://schemas.microsoft.com/office/powerpoint/2010/main" val="2631119321"/>
              </p:ext>
            </p:extLst>
          </p:nvPr>
        </p:nvGraphicFramePr>
        <p:xfrm>
          <a:off x="457200" y="2945920"/>
          <a:ext cx="3154680" cy="1261618"/>
        </p:xfrm>
        <a:graphic>
          <a:graphicData uri="http://schemas.openxmlformats.org/drawingml/2006/table">
            <a:tbl>
              <a:tblPr>
                <a:tableStyleId>{5C22544A-7EE6-4342-B048-85BDC9FD1C3A}</a:tableStyleId>
              </a:tblPr>
              <a:tblGrid>
                <a:gridCol w="3154680">
                  <a:extLst>
                    <a:ext uri="{9D8B030D-6E8A-4147-A177-3AD203B41FA5}">
                      <a16:colId xmlns:a16="http://schemas.microsoft.com/office/drawing/2014/main" val="20000"/>
                    </a:ext>
                  </a:extLst>
                </a:gridCol>
              </a:tblGrid>
              <a:tr h="0">
                <a:tc>
                  <a:txBody>
                    <a:bodyPr/>
                    <a:lstStyle/>
                    <a:p>
                      <a:pPr marL="0" algn="l" defTabSz="914400" rtl="0" eaLnBrk="1" latinLnBrk="0" hangingPunct="1">
                        <a:lnSpc>
                          <a:spcPct val="110000"/>
                        </a:lnSpc>
                      </a:pPr>
                      <a:endParaRPr lang="en-US" sz="1300" i="1" kern="100" spc="-50" baseline="0">
                        <a:solidFill>
                          <a:schemeClr val="accent1"/>
                        </a:solidFill>
                        <a:latin typeface="Corbel" panose="020B0503020204020204" pitchFamily="34" charset="0"/>
                        <a:ea typeface="+mn-ea"/>
                        <a:cs typeface="+mn-cs"/>
                      </a:endParaRPr>
                    </a:p>
                    <a:p>
                      <a:pPr marL="0" algn="l" defTabSz="914400" rtl="0" eaLnBrk="1" latinLnBrk="0" hangingPunct="1">
                        <a:lnSpc>
                          <a:spcPct val="110000"/>
                        </a:lnSpc>
                      </a:pPr>
                      <a:endParaRPr lang="en-US" sz="1300" i="1" kern="100" spc="-50" baseline="0">
                        <a:solidFill>
                          <a:schemeClr val="accent1"/>
                        </a:solidFill>
                        <a:latin typeface="Corbel" panose="020B0503020204020204" pitchFamily="34" charset="0"/>
                        <a:ea typeface="+mn-ea"/>
                        <a:cs typeface="+mn-cs"/>
                      </a:endParaRPr>
                    </a:p>
                    <a:p>
                      <a:pPr marL="0" algn="l" defTabSz="914400" rtl="0" eaLnBrk="1" latinLnBrk="0" hangingPunct="1">
                        <a:lnSpc>
                          <a:spcPct val="110000"/>
                        </a:lnSpc>
                      </a:pPr>
                      <a:endParaRPr lang="en-US" sz="1300" i="1" kern="100" spc="-50" baseline="0">
                        <a:solidFill>
                          <a:schemeClr val="accent1"/>
                        </a:solidFill>
                        <a:latin typeface="Corbel" panose="020B0503020204020204" pitchFamily="34" charset="0"/>
                        <a:ea typeface="+mn-ea"/>
                        <a:cs typeface="+mn-cs"/>
                      </a:endParaRPr>
                    </a:p>
                    <a:p>
                      <a:pPr marL="0" algn="l" defTabSz="914400" rtl="0" eaLnBrk="1" latinLnBrk="0" hangingPunct="1">
                        <a:lnSpc>
                          <a:spcPct val="110000"/>
                        </a:lnSpc>
                      </a:pPr>
                      <a:endParaRPr lang="en-US" sz="1300" i="1" kern="100" spc="-50" baseline="0">
                        <a:solidFill>
                          <a:schemeClr val="accent1"/>
                        </a:solidFill>
                        <a:latin typeface="Corbel" panose="020B0503020204020204" pitchFamily="34" charset="0"/>
                        <a:ea typeface="+mn-ea"/>
                        <a:cs typeface="+mn-cs"/>
                      </a:endParaRPr>
                    </a:p>
                    <a:p>
                      <a:pPr marL="0" algn="l" defTabSz="914400" rtl="0" eaLnBrk="1" latinLnBrk="0" hangingPunct="1">
                        <a:lnSpc>
                          <a:spcPct val="110000"/>
                        </a:lnSpc>
                      </a:pPr>
                      <a:endParaRPr lang="en-US" sz="1300" i="1" kern="100" spc="-50" baseline="0">
                        <a:solidFill>
                          <a:schemeClr val="accent1"/>
                        </a:solidFill>
                        <a:latin typeface="Corbel" panose="020B0503020204020204" pitchFamily="34" charset="0"/>
                        <a:ea typeface="+mn-ea"/>
                        <a:cs typeface="+mn-cs"/>
                      </a:endParaRPr>
                    </a:p>
                  </a:txBody>
                  <a:tcPr marL="0" marR="0" marT="91440" marB="91440"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36545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545AB-A557-7046-874A-699F17A3ACE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9052710-A16D-2842-8B85-7BDAD023BA59}"/>
              </a:ext>
            </a:extLst>
          </p:cNvPr>
          <p:cNvSpPr>
            <a:spLocks noGrp="1"/>
          </p:cNvSpPr>
          <p:nvPr>
            <p:ph type="sldNum" sz="quarter" idx="10"/>
          </p:nvPr>
        </p:nvSpPr>
        <p:spPr/>
        <p:txBody>
          <a:bodyPr/>
          <a:lstStyle/>
          <a:p>
            <a:r>
              <a:rPr lang="en-US"/>
              <a:t>The Council of State Governments Justice Center | </a:t>
            </a:r>
            <a:fld id="{9F01B4B1-B3D6-4091-B063-7FC24B4703ED}" type="slidenum">
              <a:rPr lang="en-US" smtClean="0"/>
              <a:pPr/>
              <a:t>‹#›</a:t>
            </a:fld>
            <a:endParaRPr lang="en-US"/>
          </a:p>
        </p:txBody>
      </p:sp>
      <p:sp>
        <p:nvSpPr>
          <p:cNvPr id="4" name="Content Placeholder 2">
            <a:extLst>
              <a:ext uri="{FF2B5EF4-FFF2-40B4-BE49-F238E27FC236}">
                <a16:creationId xmlns:a16="http://schemas.microsoft.com/office/drawing/2014/main" id="{B697AB35-943B-DC47-8B11-BD502D863F63}"/>
              </a:ext>
            </a:extLst>
          </p:cNvPr>
          <p:cNvSpPr>
            <a:spLocks noGrp="1"/>
          </p:cNvSpPr>
          <p:nvPr>
            <p:ph idx="1"/>
          </p:nvPr>
        </p:nvSpPr>
        <p:spPr>
          <a:xfrm>
            <a:off x="843985" y="2969943"/>
            <a:ext cx="2356415" cy="3160711"/>
          </a:xfrm>
        </p:spPr>
        <p:txBody>
          <a:bodyPr/>
          <a:lstStyle>
            <a:lvl3pPr marL="914400" indent="0">
              <a:buNone/>
              <a:defRPr/>
            </a:lvl3pPr>
          </a:lstStyle>
          <a:p>
            <a:pPr lvl="0"/>
            <a:endParaRPr lang="en-US"/>
          </a:p>
        </p:txBody>
      </p:sp>
      <p:sp>
        <p:nvSpPr>
          <p:cNvPr id="5" name="Content Placeholder 4">
            <a:extLst>
              <a:ext uri="{FF2B5EF4-FFF2-40B4-BE49-F238E27FC236}">
                <a16:creationId xmlns:a16="http://schemas.microsoft.com/office/drawing/2014/main" id="{4F585B57-3C17-A64A-9716-8D6356A1913C}"/>
              </a:ext>
            </a:extLst>
          </p:cNvPr>
          <p:cNvSpPr>
            <a:spLocks noGrp="1"/>
          </p:cNvSpPr>
          <p:nvPr>
            <p:ph idx="11"/>
          </p:nvPr>
        </p:nvSpPr>
        <p:spPr>
          <a:xfrm>
            <a:off x="3559857" y="2969943"/>
            <a:ext cx="2356415" cy="3160711"/>
          </a:xfrm>
        </p:spPr>
        <p:txBody>
          <a:bodyPr/>
          <a:lstStyle/>
          <a:p>
            <a:pPr lvl="0"/>
            <a:endParaRPr lang="en-US"/>
          </a:p>
        </p:txBody>
      </p:sp>
      <p:sp>
        <p:nvSpPr>
          <p:cNvPr id="6" name="Content Placeholder 33">
            <a:extLst>
              <a:ext uri="{FF2B5EF4-FFF2-40B4-BE49-F238E27FC236}">
                <a16:creationId xmlns:a16="http://schemas.microsoft.com/office/drawing/2014/main" id="{8492F8A0-80C0-8040-98E5-31DD5E098D94}"/>
              </a:ext>
            </a:extLst>
          </p:cNvPr>
          <p:cNvSpPr>
            <a:spLocks noGrp="1"/>
          </p:cNvSpPr>
          <p:nvPr>
            <p:ph idx="12"/>
          </p:nvPr>
        </p:nvSpPr>
        <p:spPr>
          <a:xfrm>
            <a:off x="6275729" y="2969943"/>
            <a:ext cx="2356415" cy="3160711"/>
          </a:xfrm>
        </p:spPr>
        <p:txBody>
          <a:bodyPr/>
          <a:lstStyle/>
          <a:p>
            <a:pPr lvl="0">
              <a:spcAft>
                <a:spcPts val="1200"/>
              </a:spcAft>
            </a:pPr>
            <a:endParaRPr lang="en-US"/>
          </a:p>
        </p:txBody>
      </p:sp>
      <p:sp>
        <p:nvSpPr>
          <p:cNvPr id="7" name="Content Placeholder 34">
            <a:extLst>
              <a:ext uri="{FF2B5EF4-FFF2-40B4-BE49-F238E27FC236}">
                <a16:creationId xmlns:a16="http://schemas.microsoft.com/office/drawing/2014/main" id="{EBC22107-35A6-9046-91B7-04BA7F7ACC31}"/>
              </a:ext>
            </a:extLst>
          </p:cNvPr>
          <p:cNvSpPr>
            <a:spLocks noGrp="1"/>
          </p:cNvSpPr>
          <p:nvPr>
            <p:ph idx="13"/>
          </p:nvPr>
        </p:nvSpPr>
        <p:spPr>
          <a:xfrm>
            <a:off x="8991600" y="2969943"/>
            <a:ext cx="2356415" cy="3160711"/>
          </a:xfrm>
        </p:spPr>
        <p:txBody>
          <a:bodyPr/>
          <a:lstStyle/>
          <a:p>
            <a:pPr lvl="0">
              <a:spcAft>
                <a:spcPts val="1200"/>
              </a:spcAft>
            </a:pPr>
            <a:endParaRPr lang="en-US"/>
          </a:p>
        </p:txBody>
      </p:sp>
    </p:spTree>
    <p:extLst>
      <p:ext uri="{BB962C8B-B14F-4D97-AF65-F5344CB8AC3E}">
        <p14:creationId xmlns:p14="http://schemas.microsoft.com/office/powerpoint/2010/main" val="1919658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84E2-2C53-2344-9D12-1D8EBAAF9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282922-3F48-DC41-A9B5-7ABED41C00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D477D5-6056-3B46-B70F-8A43D320C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29F3A1B4-5F52-A74F-971F-A48A850A5CAF}"/>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8" name="Text Placeholder 10">
            <a:extLst>
              <a:ext uri="{FF2B5EF4-FFF2-40B4-BE49-F238E27FC236}">
                <a16:creationId xmlns:a16="http://schemas.microsoft.com/office/drawing/2014/main" id="{A6395147-9B6E-E64E-986C-D1247DE25DA4}"/>
              </a:ext>
            </a:extLst>
          </p:cNvPr>
          <p:cNvSpPr>
            <a:spLocks noGrp="1"/>
          </p:cNvSpPr>
          <p:nvPr>
            <p:ph type="body" sz="quarter" idx="14" hasCustomPrompt="1"/>
          </p:nvPr>
        </p:nvSpPr>
        <p:spPr>
          <a:xfrm>
            <a:off x="914400" y="6495317"/>
            <a:ext cx="6705600" cy="216982"/>
          </a:xfrm>
        </p:spPr>
        <p:txBody>
          <a:bodyPr wrap="square" anchor="b">
            <a:spAutoFit/>
          </a:bodyPr>
          <a:lstStyle>
            <a:lvl1pPr marL="0" indent="0">
              <a:buNone/>
              <a:defRPr sz="900" baseline="0">
                <a:solidFill>
                  <a:schemeClr val="tx1">
                    <a:lumMod val="75000"/>
                    <a:lumOff val="25000"/>
                  </a:schemeClr>
                </a:solidFill>
                <a:latin typeface="+mn-lt"/>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968914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BB947A-16FF-BC46-875C-70E2FA47A568}"/>
              </a:ext>
            </a:extLst>
          </p:cNvPr>
          <p:cNvSpPr/>
          <p:nvPr userDrawn="1"/>
        </p:nvSpPr>
        <p:spPr>
          <a:xfrm>
            <a:off x="0" y="0"/>
            <a:ext cx="6096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9484E2-2C53-2344-9D12-1D8EBAAF9E5F}"/>
              </a:ext>
            </a:extLst>
          </p:cNvPr>
          <p:cNvSpPr>
            <a:spLocks noGrp="1"/>
          </p:cNvSpPr>
          <p:nvPr>
            <p:ph type="title"/>
          </p:nvPr>
        </p:nvSpPr>
        <p:spPr>
          <a:xfrm>
            <a:off x="839788" y="457200"/>
            <a:ext cx="4539734" cy="16002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9282922-3F48-DC41-A9B5-7ABED41C0073}"/>
              </a:ext>
            </a:extLst>
          </p:cNvPr>
          <p:cNvSpPr>
            <a:spLocks noGrp="1"/>
          </p:cNvSpPr>
          <p:nvPr>
            <p:ph idx="1"/>
          </p:nvPr>
        </p:nvSpPr>
        <p:spPr>
          <a:xfrm>
            <a:off x="6179126" y="390494"/>
            <a:ext cx="5814951" cy="23018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D477D5-6056-3B46-B70F-8A43D320C7F9}"/>
              </a:ext>
            </a:extLst>
          </p:cNvPr>
          <p:cNvSpPr>
            <a:spLocks noGrp="1"/>
          </p:cNvSpPr>
          <p:nvPr>
            <p:ph type="body" sz="half" idx="2"/>
          </p:nvPr>
        </p:nvSpPr>
        <p:spPr>
          <a:xfrm>
            <a:off x="839788" y="2057399"/>
            <a:ext cx="4539734" cy="4255171"/>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29F3A1B4-5F52-A74F-971F-A48A850A5CAF}"/>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8" name="Text Placeholder 10">
            <a:extLst>
              <a:ext uri="{FF2B5EF4-FFF2-40B4-BE49-F238E27FC236}">
                <a16:creationId xmlns:a16="http://schemas.microsoft.com/office/drawing/2014/main" id="{A6395147-9B6E-E64E-986C-D1247DE25DA4}"/>
              </a:ext>
            </a:extLst>
          </p:cNvPr>
          <p:cNvSpPr>
            <a:spLocks noGrp="1"/>
          </p:cNvSpPr>
          <p:nvPr>
            <p:ph type="body" sz="quarter" idx="14" hasCustomPrompt="1"/>
          </p:nvPr>
        </p:nvSpPr>
        <p:spPr>
          <a:xfrm>
            <a:off x="914400" y="6504493"/>
            <a:ext cx="5181600" cy="216982"/>
          </a:xfrm>
        </p:spPr>
        <p:txBody>
          <a:bodyPr wrap="square" anchor="b">
            <a:spAutoFit/>
          </a:bodyPr>
          <a:lstStyle>
            <a:lvl1pPr marL="0" indent="0">
              <a:buNone/>
              <a:defRPr sz="900" baseline="0">
                <a:solidFill>
                  <a:schemeClr val="bg1"/>
                </a:solidFill>
                <a:latin typeface="+mn-lt"/>
                <a:ea typeface="Tahoma" panose="020B0604030504040204" pitchFamily="34" charset="0"/>
                <a:cs typeface="Tahoma" panose="020B0604030504040204" pitchFamily="34" charset="0"/>
              </a:defRPr>
            </a:lvl1pPr>
          </a:lstStyle>
          <a:p>
            <a:pPr lvl="0"/>
            <a:r>
              <a:rPr lang="en-US"/>
              <a:t>click to insert source</a:t>
            </a:r>
          </a:p>
        </p:txBody>
      </p:sp>
      <p:sp>
        <p:nvSpPr>
          <p:cNvPr id="9" name="Content Placeholder 2">
            <a:extLst>
              <a:ext uri="{FF2B5EF4-FFF2-40B4-BE49-F238E27FC236}">
                <a16:creationId xmlns:a16="http://schemas.microsoft.com/office/drawing/2014/main" id="{4942093F-4EE2-BB44-821B-81A520007620}"/>
              </a:ext>
            </a:extLst>
          </p:cNvPr>
          <p:cNvSpPr>
            <a:spLocks noGrp="1"/>
          </p:cNvSpPr>
          <p:nvPr>
            <p:ph idx="15"/>
          </p:nvPr>
        </p:nvSpPr>
        <p:spPr>
          <a:xfrm>
            <a:off x="6179127" y="2739871"/>
            <a:ext cx="5814950" cy="3572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5073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44BBB-3C79-F947-A2A7-2AAE6701052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701ACB68-5E4C-8A4B-BF83-2BF11B692A76}"/>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7" name="Text Placeholder 10">
            <a:extLst>
              <a:ext uri="{FF2B5EF4-FFF2-40B4-BE49-F238E27FC236}">
                <a16:creationId xmlns:a16="http://schemas.microsoft.com/office/drawing/2014/main" id="{EC69E9EA-0E17-6E4D-8A32-2FE1917DD458}"/>
              </a:ext>
            </a:extLst>
          </p:cNvPr>
          <p:cNvSpPr>
            <a:spLocks noGrp="1"/>
          </p:cNvSpPr>
          <p:nvPr>
            <p:ph type="body" sz="quarter" idx="14" hasCustomPrompt="1"/>
          </p:nvPr>
        </p:nvSpPr>
        <p:spPr>
          <a:xfrm>
            <a:off x="838199" y="6376236"/>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27480208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141A6A-2739-5A48-8500-579D32B40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63AA7D-6530-6145-985E-E764123606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6088915-023A-974D-B208-4649395981B5}"/>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7" name="Text Placeholder 10">
            <a:extLst>
              <a:ext uri="{FF2B5EF4-FFF2-40B4-BE49-F238E27FC236}">
                <a16:creationId xmlns:a16="http://schemas.microsoft.com/office/drawing/2014/main" id="{CE9CACA2-FB6C-0941-8716-D2236581F8C6}"/>
              </a:ext>
            </a:extLst>
          </p:cNvPr>
          <p:cNvSpPr>
            <a:spLocks noGrp="1"/>
          </p:cNvSpPr>
          <p:nvPr>
            <p:ph type="body" sz="quarter" idx="14" hasCustomPrompt="1"/>
          </p:nvPr>
        </p:nvSpPr>
        <p:spPr>
          <a:xfrm>
            <a:off x="914400" y="6495317"/>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2400012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A7FFD-49DD-714E-9A4E-6ECAF7E875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35F286-7DF3-5D41-ADB7-A5324906D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2F4110-2D4C-2143-AB9B-01C84B134C09}"/>
              </a:ext>
            </a:extLst>
          </p:cNvPr>
          <p:cNvSpPr>
            <a:spLocks noGrp="1"/>
          </p:cNvSpPr>
          <p:nvPr>
            <p:ph type="sldNum" sz="quarter" idx="12"/>
          </p:nvPr>
        </p:nvSpPr>
        <p:spPr/>
        <p:txBody>
          <a:bodyPr/>
          <a:lstStyle/>
          <a:p>
            <a:r>
              <a:rPr lang="en-US"/>
              <a:t>The Council of State Governments Justice Center | </a:t>
            </a:r>
            <a:fld id="{9F01B4B1-B3D6-4091-B063-7FC24B4703ED}" type="slidenum">
              <a:rPr lang="en-US" smtClean="0"/>
              <a:pPr/>
              <a:t>‹#›</a:t>
            </a:fld>
            <a:endParaRPr lang="en-US"/>
          </a:p>
        </p:txBody>
      </p:sp>
      <p:sp>
        <p:nvSpPr>
          <p:cNvPr id="7" name="Text Placeholder 10">
            <a:extLst>
              <a:ext uri="{FF2B5EF4-FFF2-40B4-BE49-F238E27FC236}">
                <a16:creationId xmlns:a16="http://schemas.microsoft.com/office/drawing/2014/main" id="{829B88A6-E799-A34E-AD64-9421906F00CA}"/>
              </a:ext>
            </a:extLst>
          </p:cNvPr>
          <p:cNvSpPr>
            <a:spLocks noGrp="1"/>
          </p:cNvSpPr>
          <p:nvPr>
            <p:ph type="body" sz="quarter" idx="14" hasCustomPrompt="1"/>
          </p:nvPr>
        </p:nvSpPr>
        <p:spPr>
          <a:xfrm>
            <a:off x="914400" y="6495317"/>
            <a:ext cx="6705600" cy="216982"/>
          </a:xfrm>
        </p:spPr>
        <p:txBody>
          <a:bodyPr wrap="square" anchor="b">
            <a:spAutoFit/>
          </a:bodyPr>
          <a:lstStyle>
            <a:lvl1pPr marL="0" indent="0">
              <a:buNone/>
              <a:defRPr sz="9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pPr lvl="0"/>
            <a:r>
              <a:rPr lang="en-US"/>
              <a:t>click to insert source</a:t>
            </a:r>
          </a:p>
        </p:txBody>
      </p:sp>
    </p:spTree>
    <p:extLst>
      <p:ext uri="{BB962C8B-B14F-4D97-AF65-F5344CB8AC3E}">
        <p14:creationId xmlns:p14="http://schemas.microsoft.com/office/powerpoint/2010/main" val="16745331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14193CA1-5245-954B-A4E6-79CB5D486528}"/>
              </a:ext>
            </a:extLst>
          </p:cNvPr>
          <p:cNvSpPr>
            <a:spLocks noGrp="1"/>
          </p:cNvSpPr>
          <p:nvPr>
            <p:ph type="subTitle" idx="1" hasCustomPrompt="1"/>
          </p:nvPr>
        </p:nvSpPr>
        <p:spPr>
          <a:xfrm>
            <a:off x="618744" y="3558565"/>
            <a:ext cx="10963656" cy="1015663"/>
          </a:xfrm>
          <a:prstGeom prst="rect">
            <a:avLst/>
          </a:prstGeom>
        </p:spPr>
        <p:txBody>
          <a:bodyPr>
            <a:normAutofit/>
          </a:bodyPr>
          <a:lstStyle>
            <a:lvl1pPr marL="0" indent="0" algn="ctr">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For more information please contact NAME at EMAIL </a:t>
            </a:r>
          </a:p>
        </p:txBody>
      </p:sp>
      <p:sp>
        <p:nvSpPr>
          <p:cNvPr id="6" name="TextBox 5">
            <a:extLst>
              <a:ext uri="{FF2B5EF4-FFF2-40B4-BE49-F238E27FC236}">
                <a16:creationId xmlns:a16="http://schemas.microsoft.com/office/drawing/2014/main" id="{087103CD-58D3-B44E-B309-1B9A7AD8F6D6}"/>
              </a:ext>
            </a:extLst>
          </p:cNvPr>
          <p:cNvSpPr txBox="1"/>
          <p:nvPr userDrawn="1"/>
        </p:nvSpPr>
        <p:spPr>
          <a:xfrm>
            <a:off x="614172" y="812685"/>
            <a:ext cx="10963656" cy="1015663"/>
          </a:xfrm>
          <a:prstGeom prst="rect">
            <a:avLst/>
          </a:prstGeom>
          <a:noFill/>
        </p:spPr>
        <p:txBody>
          <a:bodyPr wrap="square" rtlCol="0">
            <a:noAutofit/>
          </a:bodyPr>
          <a:lstStyle/>
          <a:p>
            <a:pPr indent="-457200" algn="ctr">
              <a:lnSpc>
                <a:spcPct val="90000"/>
              </a:lnSpc>
              <a:spcBef>
                <a:spcPts val="1000"/>
              </a:spcBef>
              <a:spcAft>
                <a:spcPts val="800"/>
              </a:spcAft>
            </a:pPr>
            <a:r>
              <a:rPr lang="en-US" sz="6000">
                <a:solidFill>
                  <a:schemeClr val="tx2"/>
                </a:solidFill>
                <a:latin typeface="+mj-lt"/>
                <a:ea typeface="Tahoma" panose="020B0604030504040204" pitchFamily="34" charset="0"/>
                <a:cs typeface="Tahoma" panose="020B0604030504040204" pitchFamily="34" charset="0"/>
              </a:rPr>
              <a:t>Thank You!</a:t>
            </a:r>
          </a:p>
        </p:txBody>
      </p:sp>
      <p:sp>
        <p:nvSpPr>
          <p:cNvPr id="7" name="TextBox 6">
            <a:extLst>
              <a:ext uri="{FF2B5EF4-FFF2-40B4-BE49-F238E27FC236}">
                <a16:creationId xmlns:a16="http://schemas.microsoft.com/office/drawing/2014/main" id="{EB4684CE-1A71-7941-A229-BE1758FF3DAA}"/>
              </a:ext>
            </a:extLst>
          </p:cNvPr>
          <p:cNvSpPr txBox="1"/>
          <p:nvPr userDrawn="1"/>
        </p:nvSpPr>
        <p:spPr>
          <a:xfrm>
            <a:off x="618744" y="2132992"/>
            <a:ext cx="10963656" cy="1109535"/>
          </a:xfrm>
          <a:prstGeom prst="rect">
            <a:avLst/>
          </a:prstGeom>
          <a:noFill/>
        </p:spPr>
        <p:txBody>
          <a:bodyPr wrap="square" rtlCol="0">
            <a:spAutoFit/>
          </a:bodyPr>
          <a:lstStyle/>
          <a:p>
            <a:pPr indent="-457200" algn="ctr">
              <a:lnSpc>
                <a:spcPct val="90000"/>
              </a:lnSpc>
              <a:spcBef>
                <a:spcPts val="1000"/>
              </a:spcBef>
              <a:spcAft>
                <a:spcPts val="800"/>
              </a:spcAft>
            </a:pPr>
            <a:r>
              <a:rPr lang="en-US" sz="2800" b="0" i="0">
                <a:solidFill>
                  <a:schemeClr val="tx2"/>
                </a:solidFill>
                <a:latin typeface="+mn-lt"/>
                <a:ea typeface="Tahoma" panose="020B0604030504040204" pitchFamily="34" charset="0"/>
                <a:cs typeface="Tahoma" panose="020B0604030504040204" pitchFamily="34" charset="0"/>
              </a:rPr>
              <a:t>Join our distribution list to receive updates and announcements: </a:t>
            </a:r>
          </a:p>
          <a:p>
            <a:pPr indent="-457200" algn="ctr">
              <a:lnSpc>
                <a:spcPct val="90000"/>
              </a:lnSpc>
              <a:spcBef>
                <a:spcPts val="1000"/>
              </a:spcBef>
              <a:spcAft>
                <a:spcPts val="800"/>
              </a:spcAft>
            </a:pPr>
            <a:r>
              <a:rPr lang="en-US" sz="2800" b="0" i="0">
                <a:solidFill>
                  <a:schemeClr val="accent5"/>
                </a:solidFill>
                <a:latin typeface="+mn-lt"/>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www.csgjusticecenter.org/subscribe</a:t>
            </a:r>
            <a:r>
              <a:rPr lang="en-US" sz="2800" b="0" i="0">
                <a:solidFill>
                  <a:schemeClr val="accent5"/>
                </a:solidFill>
                <a:latin typeface="+mn-lt"/>
                <a:ea typeface="Tahoma" panose="020B0604030504040204" pitchFamily="34" charset="0"/>
                <a:cs typeface="Tahoma" panose="020B0604030504040204" pitchFamily="34" charset="0"/>
              </a:rPr>
              <a:t>  </a:t>
            </a:r>
          </a:p>
        </p:txBody>
      </p:sp>
      <p:sp>
        <p:nvSpPr>
          <p:cNvPr id="8" name="TextBox 7">
            <a:extLst>
              <a:ext uri="{FF2B5EF4-FFF2-40B4-BE49-F238E27FC236}">
                <a16:creationId xmlns:a16="http://schemas.microsoft.com/office/drawing/2014/main" id="{D762ACDA-D814-3C47-9052-912CBFE3EA18}"/>
              </a:ext>
            </a:extLst>
          </p:cNvPr>
          <p:cNvSpPr txBox="1"/>
          <p:nvPr userDrawn="1"/>
        </p:nvSpPr>
        <p:spPr>
          <a:xfrm>
            <a:off x="618744" y="4890266"/>
            <a:ext cx="10963656" cy="1015663"/>
          </a:xfrm>
          <a:prstGeom prst="rect">
            <a:avLst/>
          </a:prstGeom>
          <a:noFill/>
        </p:spPr>
        <p:txBody>
          <a:bodyPr wrap="square" rtlCol="0">
            <a:spAutoFit/>
          </a:bodyPr>
          <a:lstStyle/>
          <a:p>
            <a:pPr algn="ctr"/>
            <a:r>
              <a:rPr lang="en-US" sz="1200" b="0" i="1">
                <a:solidFill>
                  <a:schemeClr val="bg1">
                    <a:lumMod val="50000"/>
                  </a:schemeClr>
                </a:solidFill>
                <a:latin typeface="+mn-lt"/>
                <a:ea typeface="Tahoma" panose="020B0604030504040204" pitchFamily="34" charset="0"/>
                <a:cs typeface="Tahoma" panose="020B0604030504040204" pitchFamily="34" charset="0"/>
              </a:rPr>
              <a:t>The presentation was developed by members of The Council of State Governments Justice Center staff. The statements made reflect the views of the authors, and should not be considered the official position of The Council of State Governments Justice Center, the members of The Council of State Governments, or the funding agency supporting the work.</a:t>
            </a:r>
          </a:p>
          <a:p>
            <a:pPr algn="ctr"/>
            <a:endParaRPr lang="en-US" sz="1200" b="0" i="1">
              <a:solidFill>
                <a:schemeClr val="bg1">
                  <a:lumMod val="50000"/>
                </a:schemeClr>
              </a:solidFill>
              <a:latin typeface="+mn-lt"/>
              <a:ea typeface="Tahoma" panose="020B0604030504040204" pitchFamily="34" charset="0"/>
              <a:cs typeface="Tahoma" panose="020B0604030504040204" pitchFamily="34" charset="0"/>
            </a:endParaRPr>
          </a:p>
          <a:p>
            <a:pPr algn="ctr"/>
            <a:r>
              <a:rPr lang="en-US" sz="1200" b="0" i="0">
                <a:solidFill>
                  <a:schemeClr val="bg1">
                    <a:lumMod val="50000"/>
                  </a:schemeClr>
                </a:solidFill>
                <a:latin typeface="+mn-lt"/>
                <a:ea typeface="Tahoma" panose="020B0604030504040204" pitchFamily="34" charset="0"/>
                <a:cs typeface="Tahoma" panose="020B0604030504040204" pitchFamily="34" charset="0"/>
              </a:rPr>
              <a:t>© 2019 The Council of State Governments Justice Center</a:t>
            </a:r>
          </a:p>
        </p:txBody>
      </p:sp>
      <p:pic>
        <p:nvPicPr>
          <p:cNvPr id="9" name="Picture 8">
            <a:extLst>
              <a:ext uri="{FF2B5EF4-FFF2-40B4-BE49-F238E27FC236}">
                <a16:creationId xmlns:a16="http://schemas.microsoft.com/office/drawing/2014/main" id="{5DE8ACC4-C658-614A-BA55-A74CCBA03BA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92040" y="6007608"/>
            <a:ext cx="2142854" cy="512064"/>
          </a:xfrm>
          <a:prstGeom prst="rect">
            <a:avLst/>
          </a:prstGeom>
        </p:spPr>
      </p:pic>
    </p:spTree>
    <p:extLst>
      <p:ext uri="{BB962C8B-B14F-4D97-AF65-F5344CB8AC3E}">
        <p14:creationId xmlns:p14="http://schemas.microsoft.com/office/powerpoint/2010/main" val="10797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2344C-566E-6242-BF58-8C24EF1EE9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064082-F943-C34A-B802-B2C5969580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D762B4-647A-9440-A583-8EECF2F1B781}"/>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5" name="Footer Placeholder 4">
            <a:extLst>
              <a:ext uri="{FF2B5EF4-FFF2-40B4-BE49-F238E27FC236}">
                <a16:creationId xmlns:a16="http://schemas.microsoft.com/office/drawing/2014/main" id="{BD73EB44-03AB-AF43-8B5A-7C426B379E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13F837-680E-9A4A-8F06-6C9E21F51EF6}"/>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7820008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F3CAF6-6BEC-4F96-A5FB-134E2FB34F07}"/>
              </a:ext>
            </a:extLst>
          </p:cNvPr>
          <p:cNvSpPr>
            <a:spLocks noGrp="1"/>
          </p:cNvSpPr>
          <p:nvPr>
            <p:ph type="subTitle" idx="1" hasCustomPrompt="1"/>
          </p:nvPr>
        </p:nvSpPr>
        <p:spPr>
          <a:xfrm>
            <a:off x="618744" y="3558565"/>
            <a:ext cx="10959084" cy="749275"/>
          </a:xfrm>
          <a:prstGeom prst="rect">
            <a:avLst/>
          </a:prstGeom>
        </p:spPr>
        <p:txBody>
          <a:bodyPr>
            <a:normAutofit/>
          </a:bodyPr>
          <a:lstStyle>
            <a:lvl1pPr marL="0" indent="0" algn="ctr">
              <a:buNone/>
              <a:defRPr sz="2800">
                <a:solidFill>
                  <a:srgbClr val="44546A"/>
                </a:solidFill>
                <a:latin typeface="Franklin Gothic Medium" panose="020B060302010202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For more information please contact NAME at EMAIL </a:t>
            </a:r>
          </a:p>
        </p:txBody>
      </p:sp>
      <p:sp>
        <p:nvSpPr>
          <p:cNvPr id="10" name="TextBox 9">
            <a:extLst>
              <a:ext uri="{FF2B5EF4-FFF2-40B4-BE49-F238E27FC236}">
                <a16:creationId xmlns:a16="http://schemas.microsoft.com/office/drawing/2014/main" id="{1EBDE49E-33DE-471A-9996-0E8ABE2358C7}"/>
              </a:ext>
            </a:extLst>
          </p:cNvPr>
          <p:cNvSpPr txBox="1"/>
          <p:nvPr userDrawn="1"/>
        </p:nvSpPr>
        <p:spPr>
          <a:xfrm>
            <a:off x="618744" y="2132992"/>
            <a:ext cx="10963656" cy="1109535"/>
          </a:xfrm>
          <a:prstGeom prst="rect">
            <a:avLst/>
          </a:prstGeom>
          <a:noFill/>
        </p:spPr>
        <p:txBody>
          <a:bodyPr wrap="square" rtlCol="0">
            <a:spAutoFit/>
          </a:bodyPr>
          <a:lstStyle/>
          <a:p>
            <a:pPr indent="-457200" algn="ctr">
              <a:lnSpc>
                <a:spcPct val="90000"/>
              </a:lnSpc>
              <a:spcBef>
                <a:spcPts val="1000"/>
              </a:spcBef>
              <a:spcAft>
                <a:spcPts val="800"/>
              </a:spcAft>
            </a:pPr>
            <a:r>
              <a:rPr lang="en-US" sz="2800" b="0" i="0">
                <a:solidFill>
                  <a:srgbClr val="44546A"/>
                </a:solidFill>
                <a:latin typeface="Franklin Gothic Medium" panose="020B0603020102020204" pitchFamily="34" charset="0"/>
                <a:ea typeface="Tahoma" panose="020B0604030504040204" pitchFamily="34" charset="0"/>
                <a:cs typeface="Tahoma" panose="020B0604030504040204" pitchFamily="34" charset="0"/>
              </a:rPr>
              <a:t>Join our distribution list to receive updates and announcements: </a:t>
            </a:r>
          </a:p>
          <a:p>
            <a:pPr indent="-457200" algn="ctr">
              <a:lnSpc>
                <a:spcPct val="90000"/>
              </a:lnSpc>
              <a:spcBef>
                <a:spcPts val="1000"/>
              </a:spcBef>
              <a:spcAft>
                <a:spcPts val="800"/>
              </a:spcAft>
            </a:pPr>
            <a:r>
              <a:rPr lang="en-US" sz="2800" b="0" i="0">
                <a:solidFill>
                  <a:srgbClr val="0070C0"/>
                </a:solidFill>
                <a:latin typeface="Franklin Gothic Medium" panose="020B060302010202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https://</a:t>
            </a:r>
            <a:r>
              <a:rPr lang="en-US" sz="2800" b="0" i="0" err="1">
                <a:solidFill>
                  <a:srgbClr val="0070C0"/>
                </a:solidFill>
                <a:latin typeface="Franklin Gothic Medium" panose="020B060302010202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csgjusticecenter.org</a:t>
            </a:r>
            <a:r>
              <a:rPr lang="en-US" sz="2800" b="0" i="0">
                <a:solidFill>
                  <a:srgbClr val="0070C0"/>
                </a:solidFill>
                <a:latin typeface="Franklin Gothic Medium" panose="020B060302010202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/resources/newsletters/</a:t>
            </a:r>
            <a:r>
              <a:rPr lang="en-US" sz="2800" b="0" i="0">
                <a:solidFill>
                  <a:srgbClr val="00BBFF"/>
                </a:solidFill>
                <a:latin typeface="Franklin Gothic Medium" panose="020B0603020102020204" pitchFamily="34" charset="0"/>
                <a:ea typeface="Tahoma" panose="020B0604030504040204" pitchFamily="34" charset="0"/>
                <a:cs typeface="Tahoma" panose="020B0604030504040204" pitchFamily="34" charset="0"/>
              </a:rPr>
              <a:t>  </a:t>
            </a:r>
          </a:p>
        </p:txBody>
      </p:sp>
      <p:sp>
        <p:nvSpPr>
          <p:cNvPr id="7" name="TextBox 6">
            <a:extLst>
              <a:ext uri="{FF2B5EF4-FFF2-40B4-BE49-F238E27FC236}">
                <a16:creationId xmlns:a16="http://schemas.microsoft.com/office/drawing/2014/main" id="{3B115BD4-89F1-4473-A8B6-A52ADDF8F739}"/>
              </a:ext>
            </a:extLst>
          </p:cNvPr>
          <p:cNvSpPr txBox="1"/>
          <p:nvPr userDrawn="1"/>
        </p:nvSpPr>
        <p:spPr>
          <a:xfrm>
            <a:off x="614172" y="812685"/>
            <a:ext cx="10963656" cy="1015663"/>
          </a:xfrm>
          <a:prstGeom prst="rect">
            <a:avLst/>
          </a:prstGeom>
          <a:noFill/>
        </p:spPr>
        <p:txBody>
          <a:bodyPr wrap="square" rtlCol="0">
            <a:noAutofit/>
          </a:bodyPr>
          <a:lstStyle/>
          <a:p>
            <a:pPr indent="-457200" algn="ctr">
              <a:lnSpc>
                <a:spcPct val="90000"/>
              </a:lnSpc>
              <a:spcBef>
                <a:spcPts val="1000"/>
              </a:spcBef>
              <a:spcAft>
                <a:spcPts val="800"/>
              </a:spcAft>
            </a:pPr>
            <a:r>
              <a:rPr lang="en-US" sz="6000">
                <a:solidFill>
                  <a:srgbClr val="44546A"/>
                </a:solidFill>
                <a:latin typeface="Franklin Gothic Medium" panose="020B0603020102020204" pitchFamily="34" charset="0"/>
                <a:ea typeface="Tahoma" panose="020B0604030504040204" pitchFamily="34" charset="0"/>
                <a:cs typeface="Tahoma" panose="020B0604030504040204" pitchFamily="34" charset="0"/>
              </a:rPr>
              <a:t>Thank You!</a:t>
            </a:r>
          </a:p>
        </p:txBody>
      </p:sp>
      <p:pic>
        <p:nvPicPr>
          <p:cNvPr id="4" name="Picture 3" descr="A close up of a sign&#10;&#10;Description automatically generated">
            <a:extLst>
              <a:ext uri="{FF2B5EF4-FFF2-40B4-BE49-F238E27FC236}">
                <a16:creationId xmlns:a16="http://schemas.microsoft.com/office/drawing/2014/main" id="{054C1F78-B9FE-3B41-B91D-707A7DF0BDAB}"/>
              </a:ext>
            </a:extLst>
          </p:cNvPr>
          <p:cNvPicPr>
            <a:picLocks noChangeAspect="1"/>
          </p:cNvPicPr>
          <p:nvPr userDrawn="1"/>
        </p:nvPicPr>
        <p:blipFill>
          <a:blip r:embed="rId3"/>
          <a:stretch>
            <a:fillRect/>
          </a:stretch>
        </p:blipFill>
        <p:spPr>
          <a:xfrm>
            <a:off x="5249863" y="6144980"/>
            <a:ext cx="914400" cy="406400"/>
          </a:xfrm>
          <a:prstGeom prst="rect">
            <a:avLst/>
          </a:prstGeom>
        </p:spPr>
      </p:pic>
    </p:spTree>
    <p:extLst>
      <p:ext uri="{BB962C8B-B14F-4D97-AF65-F5344CB8AC3E}">
        <p14:creationId xmlns:p14="http://schemas.microsoft.com/office/powerpoint/2010/main" val="41263944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38512F-B3C3-4EC0-A4BE-A7CFB3CD17C2}"/>
              </a:ext>
            </a:extLst>
          </p:cNvPr>
          <p:cNvSpPr>
            <a:spLocks noGrp="1"/>
          </p:cNvSpPr>
          <p:nvPr>
            <p:ph idx="1"/>
          </p:nvPr>
        </p:nvSpPr>
        <p:spPr>
          <a:xfrm>
            <a:off x="612648" y="1837944"/>
            <a:ext cx="10972800" cy="4038421"/>
          </a:xfrm>
          <a:prstGeom prst="rect">
            <a:avLst/>
          </a:prstGeom>
        </p:spPr>
        <p:txBody>
          <a:bodyPr>
            <a:noAutofit/>
          </a:bodyPr>
          <a:lstStyle>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76C1A09-9ECD-49FB-ACA6-D3FD0A1FF120}"/>
              </a:ext>
            </a:extLst>
          </p:cNvPr>
          <p:cNvSpPr>
            <a:spLocks noGrp="1"/>
          </p:cNvSpPr>
          <p:nvPr>
            <p:ph type="ftr" sz="quarter" idx="11"/>
          </p:nvPr>
        </p:nvSpPr>
        <p:spPr>
          <a:xfrm>
            <a:off x="612648" y="6339189"/>
            <a:ext cx="7478923" cy="365760"/>
          </a:xfrm>
          <a:prstGeom prst="rect">
            <a:avLst/>
          </a:prstGeom>
        </p:spPr>
        <p:txBody>
          <a:bodyPr/>
          <a:lstStyle>
            <a:lvl1pPr>
              <a:defRPr sz="1000">
                <a:solidFill>
                  <a:schemeClr val="tx1">
                    <a:lumMod val="75000"/>
                    <a:lumOff val="25000"/>
                  </a:schemeClr>
                </a:solidFill>
                <a:latin typeface="Franklin Gothic Book" panose="020B0503020102020204" pitchFamily="34" charset="0"/>
              </a:defRPr>
            </a:lvl1pPr>
          </a:lstStyle>
          <a:p>
            <a:endParaRPr lang="en-US"/>
          </a:p>
        </p:txBody>
      </p:sp>
      <p:sp>
        <p:nvSpPr>
          <p:cNvPr id="8" name="Title 1">
            <a:extLst>
              <a:ext uri="{FF2B5EF4-FFF2-40B4-BE49-F238E27FC236}">
                <a16:creationId xmlns:a16="http://schemas.microsoft.com/office/drawing/2014/main" id="{27CFD979-B6BC-4555-BF31-1A2D8E00928C}"/>
              </a:ext>
            </a:extLst>
          </p:cNvPr>
          <p:cNvSpPr>
            <a:spLocks noGrp="1"/>
          </p:cNvSpPr>
          <p:nvPr>
            <p:ph type="title"/>
          </p:nvPr>
        </p:nvSpPr>
        <p:spPr>
          <a:xfrm>
            <a:off x="612648" y="457200"/>
            <a:ext cx="10972800" cy="1261872"/>
          </a:xfrm>
        </p:spPr>
        <p:txBody>
          <a:bodyPr/>
          <a:lstStyle/>
          <a:p>
            <a:r>
              <a:rPr lang="en-US"/>
              <a:t>Click to edit Master title style</a:t>
            </a:r>
          </a:p>
        </p:txBody>
      </p:sp>
      <p:sp>
        <p:nvSpPr>
          <p:cNvPr id="10" name="Slide Number Placeholder 6">
            <a:extLst>
              <a:ext uri="{FF2B5EF4-FFF2-40B4-BE49-F238E27FC236}">
                <a16:creationId xmlns:a16="http://schemas.microsoft.com/office/drawing/2014/main" id="{63EDA789-4442-DA4A-AD70-7499154D7436}"/>
              </a:ext>
            </a:extLst>
          </p:cNvPr>
          <p:cNvSpPr txBox="1">
            <a:spLocks/>
          </p:cNvSpPr>
          <p:nvPr userDrawn="1"/>
        </p:nvSpPr>
        <p:spPr>
          <a:xfrm>
            <a:off x="7619999" y="6356350"/>
            <a:ext cx="3733801" cy="365125"/>
          </a:xfrm>
          <a:prstGeom prst="rect">
            <a:avLst/>
          </a:prstGeom>
        </p:spPr>
        <p:txBody>
          <a:bodyPr anchor="ctr"/>
          <a:lstStyle>
            <a:defPPr>
              <a:defRPr lang="en-US"/>
            </a:defPPr>
            <a:lvl1pPr marL="0" algn="r" defTabSz="914400" rtl="0" eaLnBrk="1" latinLnBrk="0" hangingPunct="1">
              <a:defRPr sz="10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The Council of State Governments Justice Center | </a:t>
            </a:r>
            <a:fld id="{9F01B4B1-B3D6-4091-B063-7FC24B4703ED}" type="slidenum">
              <a:rPr lang="en-US" smtClean="0"/>
              <a:pPr/>
              <a:t>‹#›</a:t>
            </a:fld>
            <a:endParaRPr lang="en-US"/>
          </a:p>
        </p:txBody>
      </p:sp>
    </p:spTree>
    <p:extLst>
      <p:ext uri="{BB962C8B-B14F-4D97-AF65-F5344CB8AC3E}">
        <p14:creationId xmlns:p14="http://schemas.microsoft.com/office/powerpoint/2010/main" val="3017335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5384A-712B-3D45-BD37-AB71A2A8BD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8EBCE-2E35-F948-A327-1F41775662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C6C790-A8C6-E84E-BF90-A9C13B56CF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8CE792-0D7A-F44D-A87F-D9BFE6CA5AB0}"/>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6" name="Footer Placeholder 5">
            <a:extLst>
              <a:ext uri="{FF2B5EF4-FFF2-40B4-BE49-F238E27FC236}">
                <a16:creationId xmlns:a16="http://schemas.microsoft.com/office/drawing/2014/main" id="{8348B56E-766D-204C-B85D-337D74FE6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C10E36-3629-DA4B-A56F-850D3C1DD737}"/>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996134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5384A-712B-3D45-BD37-AB71A2A8BD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8EBCE-2E35-F948-A327-1F41775662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C6C790-A8C6-E84E-BF90-A9C13B56CF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8CE792-0D7A-F44D-A87F-D9BFE6CA5AB0}"/>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6" name="Footer Placeholder 5">
            <a:extLst>
              <a:ext uri="{FF2B5EF4-FFF2-40B4-BE49-F238E27FC236}">
                <a16:creationId xmlns:a16="http://schemas.microsoft.com/office/drawing/2014/main" id="{8348B56E-766D-204C-B85D-337D74FE6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C10E36-3629-DA4B-A56F-850D3C1DD737}"/>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1512006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B16E5-041C-854F-980C-046BEA56C4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30FE3C-BDFE-C74B-BB91-86A33AE3A7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2D35EC-0046-7349-A47F-621CE7785C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661825-6AAD-7240-9201-5555BB3062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18E85F-04BF-AB4B-8773-9D16264421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6D5C72-E96C-6D44-90E1-DE0F39EF65AF}"/>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8" name="Footer Placeholder 7">
            <a:extLst>
              <a:ext uri="{FF2B5EF4-FFF2-40B4-BE49-F238E27FC236}">
                <a16:creationId xmlns:a16="http://schemas.microsoft.com/office/drawing/2014/main" id="{CDDCC459-96DA-E644-9BDE-79875363A2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8F0E04-41D2-8A45-95C0-A7FFA4D953DC}"/>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227283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5D44-8939-5C43-BBF7-7E2C2DD440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C150F4-EE9E-974E-ADC3-DBE788D86037}"/>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4" name="Footer Placeholder 3">
            <a:extLst>
              <a:ext uri="{FF2B5EF4-FFF2-40B4-BE49-F238E27FC236}">
                <a16:creationId xmlns:a16="http://schemas.microsoft.com/office/drawing/2014/main" id="{5FAB83E0-47F6-4D49-A9D2-061F6735E5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659B23-C071-F54B-963C-5FF05AF029D1}"/>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282257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F9BC4-EABB-E044-8F48-6DD43984A06C}"/>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3" name="Footer Placeholder 2">
            <a:extLst>
              <a:ext uri="{FF2B5EF4-FFF2-40B4-BE49-F238E27FC236}">
                <a16:creationId xmlns:a16="http://schemas.microsoft.com/office/drawing/2014/main" id="{D3B69746-C766-8842-8C4B-E1FE3FC1DF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6876DB-E5D1-D747-8318-B466A34D82BE}"/>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314418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68C1-2490-7345-BF9F-FFDFBE297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DD54ED-0E67-254F-A285-F274804A9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087DC7-D105-004C-89C3-5959FB1A6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620E6E-C7DD-E642-A89D-5430BD15503F}"/>
              </a:ext>
            </a:extLst>
          </p:cNvPr>
          <p:cNvSpPr>
            <a:spLocks noGrp="1"/>
          </p:cNvSpPr>
          <p:nvPr>
            <p:ph type="dt" sz="half" idx="10"/>
          </p:nvPr>
        </p:nvSpPr>
        <p:spPr/>
        <p:txBody>
          <a:bodyPr/>
          <a:lstStyle/>
          <a:p>
            <a:fld id="{7F26D94E-C91C-2E43-BA55-8CC942C18E0D}" type="datetimeFigureOut">
              <a:rPr lang="en-US" smtClean="0"/>
              <a:t>8/2/22</a:t>
            </a:fld>
            <a:endParaRPr lang="en-US"/>
          </a:p>
        </p:txBody>
      </p:sp>
      <p:sp>
        <p:nvSpPr>
          <p:cNvPr id="6" name="Footer Placeholder 5">
            <a:extLst>
              <a:ext uri="{FF2B5EF4-FFF2-40B4-BE49-F238E27FC236}">
                <a16:creationId xmlns:a16="http://schemas.microsoft.com/office/drawing/2014/main" id="{2577EAD3-D41B-484B-9ADA-B2D0731C42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82C560-D870-2F42-BF3F-FC53110194F0}"/>
              </a:ext>
            </a:extLst>
          </p:cNvPr>
          <p:cNvSpPr>
            <a:spLocks noGrp="1"/>
          </p:cNvSpPr>
          <p:nvPr>
            <p:ph type="sldNum" sz="quarter" idx="12"/>
          </p:nvPr>
        </p:nvSpPr>
        <p:spPr/>
        <p:txBody>
          <a:bodyPr/>
          <a:lstStyle/>
          <a:p>
            <a:fld id="{4DB7C0FF-9A5D-2F4D-8EED-5B64CDA3E798}" type="slidenum">
              <a:rPr lang="en-US" smtClean="0"/>
              <a:t>‹#›</a:t>
            </a:fld>
            <a:endParaRPr lang="en-US"/>
          </a:p>
        </p:txBody>
      </p:sp>
    </p:spTree>
    <p:extLst>
      <p:ext uri="{BB962C8B-B14F-4D97-AF65-F5344CB8AC3E}">
        <p14:creationId xmlns:p14="http://schemas.microsoft.com/office/powerpoint/2010/main" val="3728460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827FCD-F6FF-614D-B670-B853A98B73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C76D3D-BDA5-6541-9C32-DC8CE25506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59A363-A907-2940-9D5F-33EE164AB9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26D94E-C91C-2E43-BA55-8CC942C18E0D}" type="datetimeFigureOut">
              <a:rPr lang="en-US" smtClean="0"/>
              <a:t>8/2/22</a:t>
            </a:fld>
            <a:endParaRPr lang="en-US"/>
          </a:p>
        </p:txBody>
      </p:sp>
      <p:sp>
        <p:nvSpPr>
          <p:cNvPr id="5" name="Footer Placeholder 4">
            <a:extLst>
              <a:ext uri="{FF2B5EF4-FFF2-40B4-BE49-F238E27FC236}">
                <a16:creationId xmlns:a16="http://schemas.microsoft.com/office/drawing/2014/main" id="{02E8C7BA-812B-CE48-8BDC-5104B3B8B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2E160-6F7D-7049-B31D-BEF0F85F7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7C0FF-9A5D-2F4D-8EED-5B64CDA3E798}" type="slidenum">
              <a:rPr lang="en-US" smtClean="0"/>
              <a:t>‹#›</a:t>
            </a:fld>
            <a:endParaRPr lang="en-US"/>
          </a:p>
        </p:txBody>
      </p:sp>
    </p:spTree>
    <p:extLst>
      <p:ext uri="{BB962C8B-B14F-4D97-AF65-F5344CB8AC3E}">
        <p14:creationId xmlns:p14="http://schemas.microsoft.com/office/powerpoint/2010/main" val="950774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80"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D676D2-6902-8F43-AE7C-D50D7906E3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793E6C-4E8D-184C-87B5-B679927CB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D9E9178-B4D5-3A4D-815D-18DD24058793}"/>
              </a:ext>
            </a:extLst>
          </p:cNvPr>
          <p:cNvSpPr>
            <a:spLocks noGrp="1"/>
          </p:cNvSpPr>
          <p:nvPr>
            <p:ph type="sldNum" sz="quarter" idx="4"/>
          </p:nvPr>
        </p:nvSpPr>
        <p:spPr>
          <a:xfrm>
            <a:off x="7619999" y="6356350"/>
            <a:ext cx="3733801" cy="365125"/>
          </a:xfrm>
          <a:prstGeom prst="rect">
            <a:avLst/>
          </a:prstGeom>
        </p:spPr>
        <p:txBody>
          <a:bodyPr vert="horz" lIns="91440" tIns="45720" rIns="91440" bIns="45720" rtlCol="0" anchor="ctr"/>
          <a:lstStyle>
            <a:lvl1pPr algn="r">
              <a:defRPr sz="1000">
                <a:solidFill>
                  <a:schemeClr val="tx1">
                    <a:tint val="75000"/>
                  </a:schemeClr>
                </a:solidFill>
                <a:latin typeface="Franklin Gothic Book" panose="020B0503020102020204" pitchFamily="34" charset="0"/>
                <a:ea typeface="Tahoma" panose="020B0604030504040204" pitchFamily="34" charset="0"/>
                <a:cs typeface="Tahoma" panose="020B0604030504040204" pitchFamily="34" charset="0"/>
              </a:defRPr>
            </a:lvl1pPr>
          </a:lstStyle>
          <a:p>
            <a:r>
              <a:rPr lang="en-US"/>
              <a:t>The Council of State Governments Justice Center | </a:t>
            </a:r>
            <a:fld id="{9F01B4B1-B3D6-4091-B063-7FC24B4703ED}" type="slidenum">
              <a:rPr lang="en-US" smtClean="0"/>
              <a:pPr/>
              <a:t>‹#›</a:t>
            </a:fld>
            <a:endParaRPr lang="en-US"/>
          </a:p>
        </p:txBody>
      </p:sp>
    </p:spTree>
    <p:extLst>
      <p:ext uri="{BB962C8B-B14F-4D97-AF65-F5344CB8AC3E}">
        <p14:creationId xmlns:p14="http://schemas.microsoft.com/office/powerpoint/2010/main" val="88676977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hf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hyperlink" Target="mailto:Jeremiah.P.STROMBERG@doc.oregon.gov" TargetMode="External"/><Relationship Id="rId2" Type="http://schemas.openxmlformats.org/officeDocument/2006/relationships/hyperlink" Target="mailto:creynolds@csg.org" TargetMode="Externa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F649A-D9D6-4836-A1AE-9ED844D19EB5}"/>
              </a:ext>
            </a:extLst>
          </p:cNvPr>
          <p:cNvSpPr>
            <a:spLocks noGrp="1"/>
          </p:cNvSpPr>
          <p:nvPr>
            <p:ph type="ctrTitle"/>
          </p:nvPr>
        </p:nvSpPr>
        <p:spPr/>
        <p:txBody>
          <a:bodyPr/>
          <a:lstStyle/>
          <a:p>
            <a:r>
              <a:rPr lang="en-US" dirty="0"/>
              <a:t>State Funding for Supervision</a:t>
            </a:r>
          </a:p>
        </p:txBody>
      </p:sp>
      <p:sp>
        <p:nvSpPr>
          <p:cNvPr id="3" name="Subtitle 2">
            <a:extLst>
              <a:ext uri="{FF2B5EF4-FFF2-40B4-BE49-F238E27FC236}">
                <a16:creationId xmlns:a16="http://schemas.microsoft.com/office/drawing/2014/main" id="{0A937450-26DC-4C2B-BD87-2FA282DC2819}"/>
              </a:ext>
            </a:extLst>
          </p:cNvPr>
          <p:cNvSpPr>
            <a:spLocks noGrp="1"/>
          </p:cNvSpPr>
          <p:nvPr>
            <p:ph type="subTitle" idx="1"/>
          </p:nvPr>
        </p:nvSpPr>
        <p:spPr/>
        <p:txBody>
          <a:bodyPr>
            <a:normAutofit lnSpcReduction="10000"/>
          </a:bodyPr>
          <a:lstStyle/>
          <a:p>
            <a:r>
              <a:rPr lang="en-US" dirty="0"/>
              <a:t>National Association of Sentencing Commissions| August 9, 2022</a:t>
            </a:r>
          </a:p>
        </p:txBody>
      </p:sp>
    </p:spTree>
    <p:extLst>
      <p:ext uri="{BB962C8B-B14F-4D97-AF65-F5344CB8AC3E}">
        <p14:creationId xmlns:p14="http://schemas.microsoft.com/office/powerpoint/2010/main" val="200415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4716F3-33A4-70A9-3173-2906676A0A51}"/>
              </a:ext>
            </a:extLst>
          </p:cNvPr>
          <p:cNvSpPr>
            <a:spLocks noGrp="1"/>
          </p:cNvSpPr>
          <p:nvPr>
            <p:ph idx="1"/>
          </p:nvPr>
        </p:nvSpPr>
        <p:spPr>
          <a:xfrm>
            <a:off x="612648" y="1837944"/>
            <a:ext cx="7028016" cy="4038421"/>
          </a:xfrm>
        </p:spPr>
        <p:txBody>
          <a:bodyPr/>
          <a:lstStyle/>
          <a:p>
            <a:r>
              <a:rPr lang="en-US" sz="2400" dirty="0">
                <a:solidFill>
                  <a:schemeClr val="tx1">
                    <a:lumMod val="75000"/>
                    <a:lumOff val="25000"/>
                  </a:schemeClr>
                </a:solidFill>
                <a:latin typeface="Franklin Gothic Book" panose="020B0503020102020204" pitchFamily="34" charset="0"/>
              </a:rPr>
              <a:t>Payments are based on reductions in county-level “return to prison” (RPR) rates from people on local supervision with a baseline of 7.9 percent.</a:t>
            </a:r>
          </a:p>
          <a:p>
            <a:r>
              <a:rPr lang="en-US" sz="2400" dirty="0">
                <a:solidFill>
                  <a:schemeClr val="tx1">
                    <a:lumMod val="75000"/>
                    <a:lumOff val="25000"/>
                  </a:schemeClr>
                </a:solidFill>
                <a:latin typeface="Franklin Gothic Book" panose="020B0503020102020204" pitchFamily="34" charset="0"/>
              </a:rPr>
              <a:t>Total state payments in FY2020–21 were $112,514,699.</a:t>
            </a:r>
          </a:p>
          <a:p>
            <a:r>
              <a:rPr lang="en-US" sz="2400" dirty="0">
                <a:solidFill>
                  <a:schemeClr val="tx1">
                    <a:lumMod val="75000"/>
                    <a:lumOff val="25000"/>
                  </a:schemeClr>
                </a:solidFill>
                <a:latin typeface="Franklin Gothic Book" panose="020B0503020102020204" pitchFamily="34" charset="0"/>
              </a:rPr>
              <a:t>An Annual Assessment survey focuses on five practices: (1) use of validated risk and needs assessments; (2) effective supervision practices, including training on EBPs; (3) effective treatment and targeted intervention; (4) effective management practices; and (5) collaboration among justice system partners. </a:t>
            </a:r>
            <a:endParaRPr lang="en-US" dirty="0">
              <a:solidFill>
                <a:schemeClr val="tx1">
                  <a:lumMod val="75000"/>
                  <a:lumOff val="25000"/>
                </a:schemeClr>
              </a:solidFill>
              <a:latin typeface="Franklin Gothic Book" panose="020B0503020102020204" pitchFamily="34" charset="0"/>
            </a:endParaRPr>
          </a:p>
          <a:p>
            <a:endParaRPr lang="en-US" dirty="0"/>
          </a:p>
          <a:p>
            <a:endParaRPr lang="en-US" dirty="0"/>
          </a:p>
        </p:txBody>
      </p:sp>
      <p:sp>
        <p:nvSpPr>
          <p:cNvPr id="3" name="Title 2">
            <a:extLst>
              <a:ext uri="{FF2B5EF4-FFF2-40B4-BE49-F238E27FC236}">
                <a16:creationId xmlns:a16="http://schemas.microsoft.com/office/drawing/2014/main" id="{C689ECF5-2A38-F941-1DAA-F92309032B60}"/>
              </a:ext>
            </a:extLst>
          </p:cNvPr>
          <p:cNvSpPr>
            <a:spLocks noGrp="1"/>
          </p:cNvSpPr>
          <p:nvPr>
            <p:ph type="title"/>
          </p:nvPr>
        </p:nvSpPr>
        <p:spPr/>
        <p:txBody>
          <a:bodyPr>
            <a:normAutofit fontScale="90000"/>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California’s performance incentive funding program is well documented and appears successful at promoting county-level evidence-based practices.</a:t>
            </a:r>
          </a:p>
        </p:txBody>
      </p:sp>
      <p:pic>
        <p:nvPicPr>
          <p:cNvPr id="1026" name="Picture 2">
            <a:extLst>
              <a:ext uri="{FF2B5EF4-FFF2-40B4-BE49-F238E27FC236}">
                <a16:creationId xmlns:a16="http://schemas.microsoft.com/office/drawing/2014/main" id="{CC7C88AB-3B30-8BF0-27E4-E12BA72CD1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7060" y="1968285"/>
            <a:ext cx="4192292" cy="4192292"/>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id="{3431EE43-D2D1-48D1-F9E9-421454FF645A}"/>
              </a:ext>
            </a:extLst>
          </p:cNvPr>
          <p:cNvSpPr>
            <a:spLocks noGrp="1"/>
          </p:cNvSpPr>
          <p:nvPr>
            <p:ph type="ftr" sz="quarter" idx="11"/>
          </p:nvPr>
        </p:nvSpPr>
        <p:spPr>
          <a:xfrm>
            <a:off x="612648" y="6182022"/>
            <a:ext cx="7315200" cy="365125"/>
          </a:xfrm>
          <a:prstGeom prst="rect">
            <a:avLst/>
          </a:prstGeom>
        </p:spPr>
        <p:txBody>
          <a:bodyPr vert="horz" lIns="91440" tIns="45720" rIns="91440" bIns="45720" rtlCol="0" anchor="ctr">
            <a:normAutofit/>
          </a:bodyPr>
          <a:lstStyle>
            <a:lvl1pPr>
              <a:defRPr sz="1000">
                <a:solidFill>
                  <a:schemeClr val="tx1">
                    <a:lumMod val="75000"/>
                    <a:lumOff val="25000"/>
                  </a:schemeClr>
                </a:solidFill>
                <a:latin typeface="Franklin Gothic Book" panose="020B0503020102020204" pitchFamily="34" charset="0"/>
              </a:defRPr>
            </a:lvl1pPr>
          </a:lstStyle>
          <a:p>
            <a:pPr algn="l">
              <a:lnSpc>
                <a:spcPct val="90000"/>
              </a:lnSpc>
              <a:spcAft>
                <a:spcPts val="600"/>
              </a:spcAft>
              <a:defRPr/>
            </a:pPr>
            <a:r>
              <a:rPr lang="en-US" sz="900" kern="1200" dirty="0"/>
              <a:t>California Judicial Council,</a:t>
            </a:r>
            <a:r>
              <a:rPr lang="en-US" sz="900" i="1" dirty="0"/>
              <a:t> “Report on the California Community Corrections Performance Incentives Act of 2009: Findings from the SB 678 Program (2021),” at https://</a:t>
            </a:r>
            <a:r>
              <a:rPr lang="en-US" sz="900" i="1" dirty="0" err="1"/>
              <a:t>www.courts.ca.gov</a:t>
            </a:r>
            <a:r>
              <a:rPr lang="en-US" sz="900" i="1" dirty="0"/>
              <a:t>/documents/lr-2021-CA_Community_Corrections_Performance_Incentives_Act-pc_1232.pdf</a:t>
            </a:r>
            <a:r>
              <a:rPr lang="en-US" sz="900" kern="1200" dirty="0"/>
              <a:t>.</a:t>
            </a:r>
          </a:p>
        </p:txBody>
      </p:sp>
    </p:spTree>
    <p:extLst>
      <p:ext uri="{BB962C8B-B14F-4D97-AF65-F5344CB8AC3E}">
        <p14:creationId xmlns:p14="http://schemas.microsoft.com/office/powerpoint/2010/main" val="1076495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5BEF5C89-AD1E-434F-91A5-80F23F934195}"/>
              </a:ext>
            </a:extLst>
          </p:cNvPr>
          <p:cNvSpPr>
            <a:spLocks noGrp="1"/>
          </p:cNvSpPr>
          <p:nvPr>
            <p:ph idx="1"/>
          </p:nvPr>
        </p:nvSpPr>
        <p:spPr>
          <a:xfrm>
            <a:off x="838199" y="1825625"/>
            <a:ext cx="4094747" cy="4303464"/>
          </a:xfrm>
        </p:spPr>
        <p:txBody>
          <a:bodyPr vert="horz" lIns="91440" tIns="45720" rIns="91440" bIns="45720" rtlCol="0">
            <a:normAutofit/>
          </a:bodyPr>
          <a:lstStyle/>
          <a:p>
            <a:pPr marL="0" indent="0">
              <a:buNone/>
            </a:pPr>
            <a:r>
              <a:rPr lang="en-US" sz="2400" dirty="0">
                <a:solidFill>
                  <a:schemeClr val="tx1">
                    <a:lumMod val="75000"/>
                    <a:lumOff val="25000"/>
                  </a:schemeClr>
                </a:solidFill>
                <a:latin typeface="Franklin Gothic Book" panose="020B0503020102020204" pitchFamily="34" charset="0"/>
              </a:rPr>
              <a:t>123 “CSCDs” are organized within judicial districts serving 254 counties. </a:t>
            </a:r>
          </a:p>
          <a:p>
            <a:pPr marL="0" indent="0">
              <a:buNone/>
            </a:pPr>
            <a:r>
              <a:rPr lang="en-US" sz="2400" dirty="0">
                <a:solidFill>
                  <a:schemeClr val="tx1">
                    <a:lumMod val="75000"/>
                    <a:lumOff val="25000"/>
                  </a:schemeClr>
                </a:solidFill>
                <a:latin typeface="Franklin Gothic Book" panose="020B0503020102020204" pitchFamily="34" charset="0"/>
              </a:rPr>
              <a:t>Basic supervision funding is based on a county’s share of the state’s overall population and probation population.</a:t>
            </a:r>
          </a:p>
          <a:p>
            <a:pPr marL="0" indent="0">
              <a:buNone/>
            </a:pPr>
            <a:r>
              <a:rPr lang="en-US" sz="2400" dirty="0">
                <a:solidFill>
                  <a:schemeClr val="tx1">
                    <a:lumMod val="75000"/>
                    <a:lumOff val="25000"/>
                  </a:schemeClr>
                </a:solidFill>
                <a:latin typeface="Franklin Gothic Book" panose="020B0503020102020204" pitchFamily="34" charset="0"/>
              </a:rPr>
              <a:t>Additional line items support more specialized programs including alternative facilities.</a:t>
            </a:r>
          </a:p>
        </p:txBody>
      </p:sp>
      <p:sp>
        <p:nvSpPr>
          <p:cNvPr id="5" name="Footer Placeholder 4">
            <a:extLst>
              <a:ext uri="{FF2B5EF4-FFF2-40B4-BE49-F238E27FC236}">
                <a16:creationId xmlns:a16="http://schemas.microsoft.com/office/drawing/2014/main" id="{E0E161C5-2FCB-6A40-A829-33DCB65FD8D8}"/>
              </a:ext>
            </a:extLst>
          </p:cNvPr>
          <p:cNvSpPr>
            <a:spLocks noGrp="1"/>
          </p:cNvSpPr>
          <p:nvPr>
            <p:ph type="ftr" sz="quarter" idx="11"/>
          </p:nvPr>
        </p:nvSpPr>
        <p:spPr>
          <a:xfrm>
            <a:off x="838200" y="6333772"/>
            <a:ext cx="7315200" cy="365125"/>
          </a:xfrm>
          <a:prstGeom prst="rect">
            <a:avLst/>
          </a:prstGeom>
        </p:spPr>
        <p:txBody>
          <a:bodyPr vert="horz" lIns="91440" tIns="45720" rIns="91440" bIns="45720" rtlCol="0" anchor="ctr">
            <a:normAutofit/>
          </a:bodyPr>
          <a:lstStyle>
            <a:lvl1pPr>
              <a:defRPr sz="1000">
                <a:solidFill>
                  <a:schemeClr val="tx1">
                    <a:lumMod val="75000"/>
                    <a:lumOff val="25000"/>
                  </a:schemeClr>
                </a:solidFill>
                <a:latin typeface="Franklin Gothic Book" panose="020B0503020102020204" pitchFamily="34" charset="0"/>
              </a:defRPr>
            </a:lvl1pPr>
          </a:lstStyle>
          <a:p>
            <a:pPr algn="l">
              <a:lnSpc>
                <a:spcPct val="90000"/>
              </a:lnSpc>
              <a:spcAft>
                <a:spcPts val="600"/>
              </a:spcAft>
              <a:defRPr/>
            </a:pPr>
            <a:r>
              <a:rPr lang="en-US" sz="900" dirty="0">
                <a:solidFill>
                  <a:prstClr val="black">
                    <a:tint val="75000"/>
                  </a:prstClr>
                </a:solidFill>
              </a:rPr>
              <a:t>Source: Community Justice Assistance Division, Texas Department of Criminal Justice website, at https://</a:t>
            </a:r>
            <a:r>
              <a:rPr lang="en-US" sz="900" dirty="0" err="1">
                <a:solidFill>
                  <a:prstClr val="black">
                    <a:tint val="75000"/>
                  </a:prstClr>
                </a:solidFill>
              </a:rPr>
              <a:t>www.tdcj.texas.gov</a:t>
            </a:r>
            <a:r>
              <a:rPr lang="en-US" sz="900" dirty="0">
                <a:solidFill>
                  <a:prstClr val="black">
                    <a:tint val="75000"/>
                  </a:prstClr>
                </a:solidFill>
              </a:rPr>
              <a:t>/documents/</a:t>
            </a:r>
            <a:r>
              <a:rPr lang="en-US" sz="900" dirty="0" err="1">
                <a:solidFill>
                  <a:prstClr val="black">
                    <a:tint val="75000"/>
                  </a:prstClr>
                </a:solidFill>
              </a:rPr>
              <a:t>cjad</a:t>
            </a:r>
            <a:r>
              <a:rPr lang="en-US" sz="900" dirty="0">
                <a:solidFill>
                  <a:prstClr val="black">
                    <a:tint val="75000"/>
                  </a:prstClr>
                </a:solidFill>
              </a:rPr>
              <a:t>/FY22_State_Funding_FY20_Local_Fees_Pie_Chart.pdf.</a:t>
            </a:r>
            <a:endParaRPr lang="en-US" sz="900" kern="1200" dirty="0">
              <a:solidFill>
                <a:prstClr val="black">
                  <a:tint val="75000"/>
                </a:prstClr>
              </a:solidFill>
            </a:endParaRPr>
          </a:p>
        </p:txBody>
      </p:sp>
      <p:sp>
        <p:nvSpPr>
          <p:cNvPr id="8" name="Title 2">
            <a:extLst>
              <a:ext uri="{FF2B5EF4-FFF2-40B4-BE49-F238E27FC236}">
                <a16:creationId xmlns:a16="http://schemas.microsoft.com/office/drawing/2014/main" id="{583EA798-8E93-4ED8-CECD-4E729C5A966A}"/>
              </a:ext>
            </a:extLst>
          </p:cNvPr>
          <p:cNvSpPr>
            <a:spLocks noGrp="1"/>
          </p:cNvSpPr>
          <p:nvPr>
            <p:ph type="title"/>
          </p:nvPr>
        </p:nvSpPr>
        <p:spPr>
          <a:xfrm>
            <a:off x="612648" y="457200"/>
            <a:ext cx="10972800" cy="1261872"/>
          </a:xfrm>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Texas provides significant state funding for local departments, and counties have limited financial obligations.</a:t>
            </a:r>
          </a:p>
        </p:txBody>
      </p:sp>
      <p:pic>
        <p:nvPicPr>
          <p:cNvPr id="4" name="Picture 3" descr="Chart, pie chart&#10;&#10;Description automatically generated">
            <a:extLst>
              <a:ext uri="{FF2B5EF4-FFF2-40B4-BE49-F238E27FC236}">
                <a16:creationId xmlns:a16="http://schemas.microsoft.com/office/drawing/2014/main" id="{B8A8C559-17E7-ED37-C1D7-3D9BC1A2B14D}"/>
              </a:ext>
            </a:extLst>
          </p:cNvPr>
          <p:cNvPicPr>
            <a:picLocks noChangeAspect="1"/>
          </p:cNvPicPr>
          <p:nvPr/>
        </p:nvPicPr>
        <p:blipFill>
          <a:blip r:embed="rId3"/>
          <a:stretch>
            <a:fillRect/>
          </a:stretch>
        </p:blipFill>
        <p:spPr>
          <a:xfrm>
            <a:off x="5195047" y="1670007"/>
            <a:ext cx="6384305" cy="4614700"/>
          </a:xfrm>
          <a:prstGeom prst="rect">
            <a:avLst/>
          </a:prstGeom>
        </p:spPr>
      </p:pic>
    </p:spTree>
    <p:extLst>
      <p:ext uri="{BB962C8B-B14F-4D97-AF65-F5344CB8AC3E}">
        <p14:creationId xmlns:p14="http://schemas.microsoft.com/office/powerpoint/2010/main" val="10132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28B78E-8ED0-D04F-A699-6DF82FEFE070}"/>
              </a:ext>
            </a:extLst>
          </p:cNvPr>
          <p:cNvSpPr>
            <a:spLocks noGrp="1"/>
          </p:cNvSpPr>
          <p:nvPr>
            <p:ph idx="1"/>
          </p:nvPr>
        </p:nvSpPr>
        <p:spPr>
          <a:xfrm>
            <a:off x="612649" y="1837944"/>
            <a:ext cx="6705600" cy="4038421"/>
          </a:xfrm>
        </p:spPr>
        <p:txBody>
          <a:bodyPr/>
          <a:lstStyle/>
          <a:p>
            <a:r>
              <a:rPr lang="en-US" sz="2400" dirty="0">
                <a:solidFill>
                  <a:schemeClr val="tx1">
                    <a:lumMod val="75000"/>
                    <a:lumOff val="25000"/>
                  </a:schemeClr>
                </a:solidFill>
                <a:latin typeface="Franklin Gothic Book" panose="020B0503020102020204" pitchFamily="34" charset="0"/>
              </a:rPr>
              <a:t>Under SB 1055 (2011), a local probation department (CSCD) may submit a prison commitment reduction plan to the TDCJ Community Justice Assistance Division. </a:t>
            </a:r>
          </a:p>
          <a:p>
            <a:r>
              <a:rPr lang="en-US" sz="2400" dirty="0">
                <a:solidFill>
                  <a:schemeClr val="tx1">
                    <a:lumMod val="75000"/>
                    <a:lumOff val="25000"/>
                  </a:schemeClr>
                </a:solidFill>
                <a:latin typeface="Franklin Gothic Book" panose="020B0503020102020204" pitchFamily="34" charset="0"/>
              </a:rPr>
              <a:t>The CSCD would receive an initial lump </a:t>
            </a:r>
            <a:r>
              <a:rPr lang="en-US" sz="2400">
                <a:solidFill>
                  <a:schemeClr val="tx1">
                    <a:lumMod val="75000"/>
                    <a:lumOff val="25000"/>
                  </a:schemeClr>
                </a:solidFill>
                <a:latin typeface="Franklin Gothic Book" panose="020B0503020102020204" pitchFamily="34" charset="0"/>
              </a:rPr>
              <a:t>sum of </a:t>
            </a:r>
            <a:r>
              <a:rPr lang="en-US" sz="2400" dirty="0">
                <a:solidFill>
                  <a:schemeClr val="tx1">
                    <a:lumMod val="75000"/>
                    <a:lumOff val="25000"/>
                  </a:schemeClr>
                </a:solidFill>
                <a:latin typeface="Franklin Gothic Book" panose="020B0503020102020204" pitchFamily="34" charset="0"/>
              </a:rPr>
              <a:t>35 percent of state savings described in the plan. Incentive payments would come out of the remaining 65 percent of savings for achieving certain goals. </a:t>
            </a:r>
          </a:p>
          <a:p>
            <a:r>
              <a:rPr lang="en-US" sz="2400" dirty="0">
                <a:solidFill>
                  <a:schemeClr val="tx1">
                    <a:lumMod val="75000"/>
                    <a:lumOff val="25000"/>
                  </a:schemeClr>
                </a:solidFill>
                <a:latin typeface="Franklin Gothic Book" panose="020B0503020102020204" pitchFamily="34" charset="0"/>
              </a:rPr>
              <a:t>A penalty would be assessed if the commitment reduction goal is not met. </a:t>
            </a:r>
          </a:p>
          <a:p>
            <a:endParaRPr lang="en-US" dirty="0"/>
          </a:p>
        </p:txBody>
      </p:sp>
      <p:sp>
        <p:nvSpPr>
          <p:cNvPr id="3" name="Title 2">
            <a:extLst>
              <a:ext uri="{FF2B5EF4-FFF2-40B4-BE49-F238E27FC236}">
                <a16:creationId xmlns:a16="http://schemas.microsoft.com/office/drawing/2014/main" id="{744F1A6A-CA13-E84F-9B96-854C8F066407}"/>
              </a:ext>
            </a:extLst>
          </p:cNvPr>
          <p:cNvSpPr>
            <a:spLocks noGrp="1"/>
          </p:cNvSpPr>
          <p:nvPr>
            <p:ph type="title"/>
          </p:nvPr>
        </p:nvSpPr>
        <p:spPr>
          <a:xfrm>
            <a:off x="612648" y="457200"/>
            <a:ext cx="8621663" cy="1261872"/>
          </a:xfrm>
        </p:spPr>
        <p:txBody>
          <a:bodyPr>
            <a:normAutofit fontScale="90000"/>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In 2011 Texas adopted a “performance incentive funding” approach on top of formula funding, but no agency has applied for PIF.</a:t>
            </a:r>
          </a:p>
        </p:txBody>
      </p:sp>
      <p:sp>
        <p:nvSpPr>
          <p:cNvPr id="6" name="Text Placeholder 10">
            <a:extLst>
              <a:ext uri="{FF2B5EF4-FFF2-40B4-BE49-F238E27FC236}">
                <a16:creationId xmlns:a16="http://schemas.microsoft.com/office/drawing/2014/main" id="{16F8F520-81F0-2CD2-6E07-55CF9527921E}"/>
              </a:ext>
            </a:extLst>
          </p:cNvPr>
          <p:cNvSpPr txBox="1">
            <a:spLocks/>
          </p:cNvSpPr>
          <p:nvPr/>
        </p:nvSpPr>
        <p:spPr>
          <a:xfrm>
            <a:off x="612648" y="5995237"/>
            <a:ext cx="6705600" cy="466281"/>
          </a:xfrm>
          <a:prstGeom prst="rect">
            <a:avLst/>
          </a:prstGeom>
        </p:spPr>
        <p:txBody>
          <a:bodyPr wrap="square" anchor="b">
            <a:spAutoFit/>
          </a:bodyPr>
          <a:lstStyle>
            <a:lvl1pPr marL="0" indent="0" algn="l" defTabSz="914400" rtl="0" eaLnBrk="1" latinLnBrk="0" hangingPunct="1">
              <a:lnSpc>
                <a:spcPct val="90000"/>
              </a:lnSpc>
              <a:spcBef>
                <a:spcPts val="1000"/>
              </a:spcBef>
              <a:buFont typeface="Arial" panose="020B0604020202020204" pitchFamily="34" charset="0"/>
              <a:buNone/>
              <a:defRPr sz="900" kern="12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lumMod val="50000"/>
                    <a:lumOff val="50000"/>
                  </a:schemeClr>
                </a:solidFill>
              </a:rPr>
              <a:t>Sources: “Performance Incentive Funding,” Vera Institute (2012), accessed March 10, 2021, https://</a:t>
            </a:r>
            <a:r>
              <a:rPr lang="en-US" dirty="0" err="1">
                <a:solidFill>
                  <a:schemeClr val="tx1">
                    <a:lumMod val="50000"/>
                    <a:lumOff val="50000"/>
                  </a:schemeClr>
                </a:solidFill>
              </a:rPr>
              <a:t>www.vera.org</a:t>
            </a:r>
            <a:r>
              <a:rPr lang="en-US" dirty="0">
                <a:solidFill>
                  <a:schemeClr val="tx1">
                    <a:lumMod val="50000"/>
                    <a:lumOff val="50000"/>
                  </a:schemeClr>
                </a:solidFill>
              </a:rPr>
              <a:t>/publications/performance-incentive-funding-aligning-fiscal-and-operational-responsibility-to-produce-more-safety-at-less-cost; </a:t>
            </a:r>
            <a:r>
              <a:rPr lang="en-US" dirty="0">
                <a:solidFill>
                  <a:prstClr val="black">
                    <a:tint val="75000"/>
                  </a:prstClr>
                </a:solidFill>
                <a:latin typeface="Calibri" panose="020F0502020204030204"/>
              </a:rPr>
              <a:t>Interview with Carey Green, Director, Texas Department of Criminal Justice Community Justice Assistance Division, June 2021.</a:t>
            </a:r>
          </a:p>
        </p:txBody>
      </p:sp>
      <p:grpSp>
        <p:nvGrpSpPr>
          <p:cNvPr id="105" name="Group 104" descr="Map of the U.S.">
            <a:extLst>
              <a:ext uri="{FF2B5EF4-FFF2-40B4-BE49-F238E27FC236}">
                <a16:creationId xmlns:a16="http://schemas.microsoft.com/office/drawing/2014/main" id="{27A42520-9466-8144-77B1-0F5C56F808B1}"/>
              </a:ext>
            </a:extLst>
          </p:cNvPr>
          <p:cNvGrpSpPr>
            <a:grpSpLocks noChangeAspect="1"/>
          </p:cNvGrpSpPr>
          <p:nvPr/>
        </p:nvGrpSpPr>
        <p:grpSpPr>
          <a:xfrm>
            <a:off x="7348702" y="2575506"/>
            <a:ext cx="3999283" cy="2678860"/>
            <a:chOff x="385709" y="1327274"/>
            <a:chExt cx="8464231" cy="5107343"/>
          </a:xfrm>
        </p:grpSpPr>
        <p:sp>
          <p:nvSpPr>
            <p:cNvPr id="106" name="Alabama">
              <a:extLst>
                <a:ext uri="{FF2B5EF4-FFF2-40B4-BE49-F238E27FC236}">
                  <a16:creationId xmlns:a16="http://schemas.microsoft.com/office/drawing/2014/main" id="{0BE6E50F-11F0-AB79-E56E-E0A3A7E207FC}"/>
                </a:ext>
              </a:extLst>
            </p:cNvPr>
            <p:cNvSpPr>
              <a:spLocks/>
            </p:cNvSpPr>
            <p:nvPr/>
          </p:nvSpPr>
          <p:spPr bwMode="auto">
            <a:xfrm>
              <a:off x="5997440" y="4270361"/>
              <a:ext cx="619207" cy="914415"/>
            </a:xfrm>
            <a:custGeom>
              <a:avLst/>
              <a:gdLst/>
              <a:ahLst/>
              <a:cxnLst>
                <a:cxn ang="0">
                  <a:pos x="13564" y="4878"/>
                </a:cxn>
                <a:cxn ang="0">
                  <a:pos x="12691" y="2960"/>
                </a:cxn>
                <a:cxn ang="0">
                  <a:pos x="11549" y="459"/>
                </a:cxn>
                <a:cxn ang="0">
                  <a:pos x="6245" y="292"/>
                </a:cxn>
                <a:cxn ang="0">
                  <a:pos x="2619" y="459"/>
                </a:cxn>
                <a:cxn ang="0">
                  <a:pos x="201" y="792"/>
                </a:cxn>
                <a:cxn ang="0">
                  <a:pos x="403" y="2418"/>
                </a:cxn>
                <a:cxn ang="0">
                  <a:pos x="336" y="4836"/>
                </a:cxn>
                <a:cxn ang="0">
                  <a:pos x="201" y="7588"/>
                </a:cxn>
                <a:cxn ang="0">
                  <a:pos x="134" y="11048"/>
                </a:cxn>
                <a:cxn ang="0">
                  <a:pos x="739" y="14008"/>
                </a:cxn>
                <a:cxn ang="0">
                  <a:pos x="1343" y="15925"/>
                </a:cxn>
                <a:cxn ang="0">
                  <a:pos x="1880" y="15967"/>
                </a:cxn>
                <a:cxn ang="0">
                  <a:pos x="2283" y="16092"/>
                </a:cxn>
                <a:cxn ang="0">
                  <a:pos x="2350" y="15634"/>
                </a:cxn>
                <a:cxn ang="0">
                  <a:pos x="2350" y="15217"/>
                </a:cxn>
                <a:cxn ang="0">
                  <a:pos x="2484" y="14925"/>
                </a:cxn>
                <a:cxn ang="0">
                  <a:pos x="2552" y="14591"/>
                </a:cxn>
                <a:cxn ang="0">
                  <a:pos x="3022" y="14841"/>
                </a:cxn>
                <a:cxn ang="0">
                  <a:pos x="3223" y="15300"/>
                </a:cxn>
                <a:cxn ang="0">
                  <a:pos x="3357" y="15759"/>
                </a:cxn>
                <a:cxn ang="0">
                  <a:pos x="3760" y="16009"/>
                </a:cxn>
                <a:cxn ang="0">
                  <a:pos x="3425" y="16259"/>
                </a:cxn>
                <a:cxn ang="0">
                  <a:pos x="2887" y="16384"/>
                </a:cxn>
                <a:cxn ang="0">
                  <a:pos x="3559" y="16342"/>
                </a:cxn>
                <a:cxn ang="0">
                  <a:pos x="4835" y="16050"/>
                </a:cxn>
                <a:cxn ang="0">
                  <a:pos x="5170" y="15842"/>
                </a:cxn>
                <a:cxn ang="0">
                  <a:pos x="5506" y="15675"/>
                </a:cxn>
                <a:cxn ang="0">
                  <a:pos x="5708" y="15509"/>
                </a:cxn>
                <a:cxn ang="0">
                  <a:pos x="5372" y="15258"/>
                </a:cxn>
                <a:cxn ang="0">
                  <a:pos x="5439" y="14800"/>
                </a:cxn>
                <a:cxn ang="0">
                  <a:pos x="4835" y="14508"/>
                </a:cxn>
                <a:cxn ang="0">
                  <a:pos x="4365" y="14133"/>
                </a:cxn>
                <a:cxn ang="0">
                  <a:pos x="6446" y="13632"/>
                </a:cxn>
                <a:cxn ang="0">
                  <a:pos x="10945" y="13382"/>
                </a:cxn>
                <a:cxn ang="0">
                  <a:pos x="16384" y="13049"/>
                </a:cxn>
                <a:cxn ang="0">
                  <a:pos x="16183" y="12674"/>
                </a:cxn>
                <a:cxn ang="0">
                  <a:pos x="15713" y="12257"/>
                </a:cxn>
                <a:cxn ang="0">
                  <a:pos x="15780" y="11715"/>
                </a:cxn>
                <a:cxn ang="0">
                  <a:pos x="15847" y="11173"/>
                </a:cxn>
                <a:cxn ang="0">
                  <a:pos x="15377" y="10506"/>
                </a:cxn>
                <a:cxn ang="0">
                  <a:pos x="15511" y="9880"/>
                </a:cxn>
                <a:cxn ang="0">
                  <a:pos x="15511" y="9464"/>
                </a:cxn>
                <a:cxn ang="0">
                  <a:pos x="15780" y="9130"/>
                </a:cxn>
                <a:cxn ang="0">
                  <a:pos x="16115" y="8838"/>
                </a:cxn>
                <a:cxn ang="0">
                  <a:pos x="15713" y="8463"/>
                </a:cxn>
                <a:cxn ang="0">
                  <a:pos x="15511" y="7963"/>
                </a:cxn>
                <a:cxn ang="0">
                  <a:pos x="14974" y="7504"/>
                </a:cxn>
                <a:cxn ang="0">
                  <a:pos x="14705" y="7171"/>
                </a:cxn>
              </a:cxnLst>
              <a:rect l="0" t="0" r="r" b="b"/>
              <a:pathLst>
                <a:path w="16384" h="16384">
                  <a:moveTo>
                    <a:pt x="14101" y="6128"/>
                  </a:moveTo>
                  <a:lnTo>
                    <a:pt x="14101" y="6087"/>
                  </a:lnTo>
                  <a:lnTo>
                    <a:pt x="13631" y="5086"/>
                  </a:lnTo>
                  <a:lnTo>
                    <a:pt x="13564" y="4878"/>
                  </a:lnTo>
                  <a:lnTo>
                    <a:pt x="13295" y="4336"/>
                  </a:lnTo>
                  <a:lnTo>
                    <a:pt x="12959" y="3544"/>
                  </a:lnTo>
                  <a:lnTo>
                    <a:pt x="12825" y="3335"/>
                  </a:lnTo>
                  <a:lnTo>
                    <a:pt x="12691" y="2960"/>
                  </a:lnTo>
                  <a:lnTo>
                    <a:pt x="12355" y="2376"/>
                  </a:lnTo>
                  <a:lnTo>
                    <a:pt x="11952" y="1334"/>
                  </a:lnTo>
                  <a:lnTo>
                    <a:pt x="11885" y="1209"/>
                  </a:lnTo>
                  <a:lnTo>
                    <a:pt x="11549" y="459"/>
                  </a:lnTo>
                  <a:lnTo>
                    <a:pt x="11348" y="0"/>
                  </a:lnTo>
                  <a:lnTo>
                    <a:pt x="10274" y="83"/>
                  </a:lnTo>
                  <a:lnTo>
                    <a:pt x="8259" y="167"/>
                  </a:lnTo>
                  <a:lnTo>
                    <a:pt x="6245" y="292"/>
                  </a:lnTo>
                  <a:lnTo>
                    <a:pt x="6043" y="292"/>
                  </a:lnTo>
                  <a:lnTo>
                    <a:pt x="4365" y="375"/>
                  </a:lnTo>
                  <a:lnTo>
                    <a:pt x="4297" y="375"/>
                  </a:lnTo>
                  <a:lnTo>
                    <a:pt x="2619" y="459"/>
                  </a:lnTo>
                  <a:lnTo>
                    <a:pt x="940" y="542"/>
                  </a:lnTo>
                  <a:lnTo>
                    <a:pt x="67" y="584"/>
                  </a:lnTo>
                  <a:lnTo>
                    <a:pt x="0" y="625"/>
                  </a:lnTo>
                  <a:lnTo>
                    <a:pt x="201" y="792"/>
                  </a:lnTo>
                  <a:lnTo>
                    <a:pt x="336" y="875"/>
                  </a:lnTo>
                  <a:lnTo>
                    <a:pt x="470" y="959"/>
                  </a:lnTo>
                  <a:lnTo>
                    <a:pt x="403" y="2001"/>
                  </a:lnTo>
                  <a:lnTo>
                    <a:pt x="403" y="2418"/>
                  </a:lnTo>
                  <a:lnTo>
                    <a:pt x="403" y="2877"/>
                  </a:lnTo>
                  <a:lnTo>
                    <a:pt x="403" y="3669"/>
                  </a:lnTo>
                  <a:lnTo>
                    <a:pt x="403" y="3752"/>
                  </a:lnTo>
                  <a:lnTo>
                    <a:pt x="336" y="4836"/>
                  </a:lnTo>
                  <a:lnTo>
                    <a:pt x="336" y="5545"/>
                  </a:lnTo>
                  <a:lnTo>
                    <a:pt x="269" y="6337"/>
                  </a:lnTo>
                  <a:lnTo>
                    <a:pt x="269" y="7337"/>
                  </a:lnTo>
                  <a:lnTo>
                    <a:pt x="201" y="7588"/>
                  </a:lnTo>
                  <a:lnTo>
                    <a:pt x="201" y="8713"/>
                  </a:lnTo>
                  <a:lnTo>
                    <a:pt x="134" y="9630"/>
                  </a:lnTo>
                  <a:lnTo>
                    <a:pt x="134" y="9922"/>
                  </a:lnTo>
                  <a:lnTo>
                    <a:pt x="134" y="11048"/>
                  </a:lnTo>
                  <a:lnTo>
                    <a:pt x="201" y="11673"/>
                  </a:lnTo>
                  <a:lnTo>
                    <a:pt x="403" y="12549"/>
                  </a:lnTo>
                  <a:lnTo>
                    <a:pt x="604" y="13591"/>
                  </a:lnTo>
                  <a:lnTo>
                    <a:pt x="739" y="14008"/>
                  </a:lnTo>
                  <a:lnTo>
                    <a:pt x="873" y="14841"/>
                  </a:lnTo>
                  <a:lnTo>
                    <a:pt x="1074" y="15925"/>
                  </a:lnTo>
                  <a:lnTo>
                    <a:pt x="1276" y="15884"/>
                  </a:lnTo>
                  <a:lnTo>
                    <a:pt x="1343" y="15925"/>
                  </a:lnTo>
                  <a:lnTo>
                    <a:pt x="1477" y="15925"/>
                  </a:lnTo>
                  <a:lnTo>
                    <a:pt x="1612" y="15925"/>
                  </a:lnTo>
                  <a:lnTo>
                    <a:pt x="1813" y="15925"/>
                  </a:lnTo>
                  <a:lnTo>
                    <a:pt x="1880" y="15967"/>
                  </a:lnTo>
                  <a:lnTo>
                    <a:pt x="2014" y="16050"/>
                  </a:lnTo>
                  <a:lnTo>
                    <a:pt x="2149" y="16092"/>
                  </a:lnTo>
                  <a:lnTo>
                    <a:pt x="2216" y="16092"/>
                  </a:lnTo>
                  <a:lnTo>
                    <a:pt x="2283" y="16092"/>
                  </a:lnTo>
                  <a:lnTo>
                    <a:pt x="2283" y="16009"/>
                  </a:lnTo>
                  <a:lnTo>
                    <a:pt x="2350" y="15925"/>
                  </a:lnTo>
                  <a:lnTo>
                    <a:pt x="2350" y="15759"/>
                  </a:lnTo>
                  <a:lnTo>
                    <a:pt x="2350" y="15634"/>
                  </a:lnTo>
                  <a:lnTo>
                    <a:pt x="2350" y="15383"/>
                  </a:lnTo>
                  <a:lnTo>
                    <a:pt x="2283" y="15300"/>
                  </a:lnTo>
                  <a:lnTo>
                    <a:pt x="2350" y="15258"/>
                  </a:lnTo>
                  <a:lnTo>
                    <a:pt x="2350" y="15217"/>
                  </a:lnTo>
                  <a:lnTo>
                    <a:pt x="2417" y="15175"/>
                  </a:lnTo>
                  <a:lnTo>
                    <a:pt x="2484" y="15133"/>
                  </a:lnTo>
                  <a:lnTo>
                    <a:pt x="2484" y="14967"/>
                  </a:lnTo>
                  <a:lnTo>
                    <a:pt x="2484" y="14925"/>
                  </a:lnTo>
                  <a:lnTo>
                    <a:pt x="2552" y="14841"/>
                  </a:lnTo>
                  <a:lnTo>
                    <a:pt x="2552" y="14800"/>
                  </a:lnTo>
                  <a:lnTo>
                    <a:pt x="2552" y="14716"/>
                  </a:lnTo>
                  <a:lnTo>
                    <a:pt x="2552" y="14591"/>
                  </a:lnTo>
                  <a:lnTo>
                    <a:pt x="2619" y="14550"/>
                  </a:lnTo>
                  <a:lnTo>
                    <a:pt x="2686" y="14550"/>
                  </a:lnTo>
                  <a:lnTo>
                    <a:pt x="2820" y="14591"/>
                  </a:lnTo>
                  <a:lnTo>
                    <a:pt x="3022" y="14841"/>
                  </a:lnTo>
                  <a:lnTo>
                    <a:pt x="3156" y="14967"/>
                  </a:lnTo>
                  <a:lnTo>
                    <a:pt x="3156" y="15133"/>
                  </a:lnTo>
                  <a:lnTo>
                    <a:pt x="3223" y="15217"/>
                  </a:lnTo>
                  <a:lnTo>
                    <a:pt x="3223" y="15300"/>
                  </a:lnTo>
                  <a:lnTo>
                    <a:pt x="3089" y="15425"/>
                  </a:lnTo>
                  <a:lnTo>
                    <a:pt x="3223" y="15550"/>
                  </a:lnTo>
                  <a:lnTo>
                    <a:pt x="3223" y="15675"/>
                  </a:lnTo>
                  <a:lnTo>
                    <a:pt x="3357" y="15759"/>
                  </a:lnTo>
                  <a:lnTo>
                    <a:pt x="3492" y="15800"/>
                  </a:lnTo>
                  <a:lnTo>
                    <a:pt x="3626" y="15800"/>
                  </a:lnTo>
                  <a:lnTo>
                    <a:pt x="3626" y="15884"/>
                  </a:lnTo>
                  <a:lnTo>
                    <a:pt x="3760" y="16009"/>
                  </a:lnTo>
                  <a:lnTo>
                    <a:pt x="3895" y="16050"/>
                  </a:lnTo>
                  <a:lnTo>
                    <a:pt x="3895" y="16176"/>
                  </a:lnTo>
                  <a:lnTo>
                    <a:pt x="3760" y="16217"/>
                  </a:lnTo>
                  <a:lnTo>
                    <a:pt x="3425" y="16259"/>
                  </a:lnTo>
                  <a:lnTo>
                    <a:pt x="3156" y="16259"/>
                  </a:lnTo>
                  <a:lnTo>
                    <a:pt x="3022" y="16259"/>
                  </a:lnTo>
                  <a:lnTo>
                    <a:pt x="2954" y="16301"/>
                  </a:lnTo>
                  <a:lnTo>
                    <a:pt x="2887" y="16384"/>
                  </a:lnTo>
                  <a:lnTo>
                    <a:pt x="2954" y="16384"/>
                  </a:lnTo>
                  <a:lnTo>
                    <a:pt x="3156" y="16384"/>
                  </a:lnTo>
                  <a:lnTo>
                    <a:pt x="3357" y="16342"/>
                  </a:lnTo>
                  <a:lnTo>
                    <a:pt x="3559" y="16342"/>
                  </a:lnTo>
                  <a:lnTo>
                    <a:pt x="3895" y="16301"/>
                  </a:lnTo>
                  <a:lnTo>
                    <a:pt x="4499" y="16217"/>
                  </a:lnTo>
                  <a:lnTo>
                    <a:pt x="4835" y="16134"/>
                  </a:lnTo>
                  <a:lnTo>
                    <a:pt x="4835" y="16050"/>
                  </a:lnTo>
                  <a:lnTo>
                    <a:pt x="4835" y="16009"/>
                  </a:lnTo>
                  <a:lnTo>
                    <a:pt x="4969" y="16009"/>
                  </a:lnTo>
                  <a:lnTo>
                    <a:pt x="5103" y="16009"/>
                  </a:lnTo>
                  <a:lnTo>
                    <a:pt x="5170" y="15842"/>
                  </a:lnTo>
                  <a:lnTo>
                    <a:pt x="5305" y="15842"/>
                  </a:lnTo>
                  <a:lnTo>
                    <a:pt x="5439" y="15759"/>
                  </a:lnTo>
                  <a:lnTo>
                    <a:pt x="5439" y="15717"/>
                  </a:lnTo>
                  <a:lnTo>
                    <a:pt x="5506" y="15675"/>
                  </a:lnTo>
                  <a:lnTo>
                    <a:pt x="5573" y="15634"/>
                  </a:lnTo>
                  <a:lnTo>
                    <a:pt x="5640" y="15634"/>
                  </a:lnTo>
                  <a:lnTo>
                    <a:pt x="5708" y="15550"/>
                  </a:lnTo>
                  <a:lnTo>
                    <a:pt x="5708" y="15509"/>
                  </a:lnTo>
                  <a:lnTo>
                    <a:pt x="5439" y="15425"/>
                  </a:lnTo>
                  <a:lnTo>
                    <a:pt x="5372" y="15383"/>
                  </a:lnTo>
                  <a:lnTo>
                    <a:pt x="5305" y="15300"/>
                  </a:lnTo>
                  <a:lnTo>
                    <a:pt x="5372" y="15258"/>
                  </a:lnTo>
                  <a:lnTo>
                    <a:pt x="5439" y="15133"/>
                  </a:lnTo>
                  <a:lnTo>
                    <a:pt x="5506" y="15008"/>
                  </a:lnTo>
                  <a:lnTo>
                    <a:pt x="5573" y="14883"/>
                  </a:lnTo>
                  <a:lnTo>
                    <a:pt x="5439" y="14800"/>
                  </a:lnTo>
                  <a:lnTo>
                    <a:pt x="5305" y="14758"/>
                  </a:lnTo>
                  <a:lnTo>
                    <a:pt x="5238" y="14716"/>
                  </a:lnTo>
                  <a:lnTo>
                    <a:pt x="5103" y="14675"/>
                  </a:lnTo>
                  <a:lnTo>
                    <a:pt x="4835" y="14508"/>
                  </a:lnTo>
                  <a:lnTo>
                    <a:pt x="4499" y="14300"/>
                  </a:lnTo>
                  <a:lnTo>
                    <a:pt x="4432" y="14258"/>
                  </a:lnTo>
                  <a:lnTo>
                    <a:pt x="4365" y="14216"/>
                  </a:lnTo>
                  <a:lnTo>
                    <a:pt x="4365" y="14133"/>
                  </a:lnTo>
                  <a:lnTo>
                    <a:pt x="4432" y="14008"/>
                  </a:lnTo>
                  <a:lnTo>
                    <a:pt x="4499" y="13924"/>
                  </a:lnTo>
                  <a:lnTo>
                    <a:pt x="4432" y="13758"/>
                  </a:lnTo>
                  <a:lnTo>
                    <a:pt x="6446" y="13632"/>
                  </a:lnTo>
                  <a:lnTo>
                    <a:pt x="8192" y="13549"/>
                  </a:lnTo>
                  <a:lnTo>
                    <a:pt x="8595" y="13507"/>
                  </a:lnTo>
                  <a:lnTo>
                    <a:pt x="10072" y="13424"/>
                  </a:lnTo>
                  <a:lnTo>
                    <a:pt x="10945" y="13382"/>
                  </a:lnTo>
                  <a:lnTo>
                    <a:pt x="11617" y="13341"/>
                  </a:lnTo>
                  <a:lnTo>
                    <a:pt x="14034" y="13174"/>
                  </a:lnTo>
                  <a:lnTo>
                    <a:pt x="14168" y="13174"/>
                  </a:lnTo>
                  <a:lnTo>
                    <a:pt x="16384" y="13049"/>
                  </a:lnTo>
                  <a:lnTo>
                    <a:pt x="16250" y="12882"/>
                  </a:lnTo>
                  <a:lnTo>
                    <a:pt x="16250" y="12799"/>
                  </a:lnTo>
                  <a:lnTo>
                    <a:pt x="16183" y="12757"/>
                  </a:lnTo>
                  <a:lnTo>
                    <a:pt x="16183" y="12674"/>
                  </a:lnTo>
                  <a:lnTo>
                    <a:pt x="15981" y="12590"/>
                  </a:lnTo>
                  <a:lnTo>
                    <a:pt x="15847" y="12507"/>
                  </a:lnTo>
                  <a:lnTo>
                    <a:pt x="15780" y="12423"/>
                  </a:lnTo>
                  <a:lnTo>
                    <a:pt x="15713" y="12257"/>
                  </a:lnTo>
                  <a:lnTo>
                    <a:pt x="15713" y="12132"/>
                  </a:lnTo>
                  <a:lnTo>
                    <a:pt x="15780" y="12090"/>
                  </a:lnTo>
                  <a:lnTo>
                    <a:pt x="15780" y="11965"/>
                  </a:lnTo>
                  <a:lnTo>
                    <a:pt x="15780" y="11715"/>
                  </a:lnTo>
                  <a:lnTo>
                    <a:pt x="15780" y="11590"/>
                  </a:lnTo>
                  <a:lnTo>
                    <a:pt x="15780" y="11465"/>
                  </a:lnTo>
                  <a:lnTo>
                    <a:pt x="15780" y="11340"/>
                  </a:lnTo>
                  <a:lnTo>
                    <a:pt x="15847" y="11173"/>
                  </a:lnTo>
                  <a:lnTo>
                    <a:pt x="15713" y="11048"/>
                  </a:lnTo>
                  <a:lnTo>
                    <a:pt x="15511" y="10798"/>
                  </a:lnTo>
                  <a:lnTo>
                    <a:pt x="15377" y="10673"/>
                  </a:lnTo>
                  <a:lnTo>
                    <a:pt x="15377" y="10506"/>
                  </a:lnTo>
                  <a:lnTo>
                    <a:pt x="15310" y="10464"/>
                  </a:lnTo>
                  <a:lnTo>
                    <a:pt x="15242" y="10214"/>
                  </a:lnTo>
                  <a:lnTo>
                    <a:pt x="15377" y="9964"/>
                  </a:lnTo>
                  <a:lnTo>
                    <a:pt x="15511" y="9880"/>
                  </a:lnTo>
                  <a:lnTo>
                    <a:pt x="15511" y="9755"/>
                  </a:lnTo>
                  <a:lnTo>
                    <a:pt x="15511" y="9672"/>
                  </a:lnTo>
                  <a:lnTo>
                    <a:pt x="15511" y="9547"/>
                  </a:lnTo>
                  <a:lnTo>
                    <a:pt x="15511" y="9464"/>
                  </a:lnTo>
                  <a:lnTo>
                    <a:pt x="15511" y="9422"/>
                  </a:lnTo>
                  <a:lnTo>
                    <a:pt x="15444" y="9338"/>
                  </a:lnTo>
                  <a:lnTo>
                    <a:pt x="15511" y="9213"/>
                  </a:lnTo>
                  <a:lnTo>
                    <a:pt x="15780" y="9130"/>
                  </a:lnTo>
                  <a:lnTo>
                    <a:pt x="15847" y="9047"/>
                  </a:lnTo>
                  <a:lnTo>
                    <a:pt x="15914" y="8963"/>
                  </a:lnTo>
                  <a:lnTo>
                    <a:pt x="16048" y="8922"/>
                  </a:lnTo>
                  <a:lnTo>
                    <a:pt x="16115" y="8838"/>
                  </a:lnTo>
                  <a:lnTo>
                    <a:pt x="15981" y="8755"/>
                  </a:lnTo>
                  <a:lnTo>
                    <a:pt x="15780" y="8671"/>
                  </a:lnTo>
                  <a:lnTo>
                    <a:pt x="15645" y="8630"/>
                  </a:lnTo>
                  <a:lnTo>
                    <a:pt x="15713" y="8463"/>
                  </a:lnTo>
                  <a:lnTo>
                    <a:pt x="15713" y="8338"/>
                  </a:lnTo>
                  <a:lnTo>
                    <a:pt x="15578" y="8171"/>
                  </a:lnTo>
                  <a:lnTo>
                    <a:pt x="15578" y="8088"/>
                  </a:lnTo>
                  <a:lnTo>
                    <a:pt x="15511" y="7963"/>
                  </a:lnTo>
                  <a:lnTo>
                    <a:pt x="15310" y="7921"/>
                  </a:lnTo>
                  <a:lnTo>
                    <a:pt x="15108" y="7754"/>
                  </a:lnTo>
                  <a:lnTo>
                    <a:pt x="14974" y="7629"/>
                  </a:lnTo>
                  <a:lnTo>
                    <a:pt x="14974" y="7504"/>
                  </a:lnTo>
                  <a:lnTo>
                    <a:pt x="14840" y="7337"/>
                  </a:lnTo>
                  <a:lnTo>
                    <a:pt x="14840" y="7296"/>
                  </a:lnTo>
                  <a:lnTo>
                    <a:pt x="14772" y="7212"/>
                  </a:lnTo>
                  <a:lnTo>
                    <a:pt x="14705" y="7171"/>
                  </a:lnTo>
                  <a:lnTo>
                    <a:pt x="14571" y="7004"/>
                  </a:lnTo>
                  <a:lnTo>
                    <a:pt x="14437" y="6920"/>
                  </a:lnTo>
                  <a:lnTo>
                    <a:pt x="14101" y="6128"/>
                  </a:lnTo>
                  <a:close/>
                </a:path>
              </a:pathLst>
            </a:custGeom>
            <a:solidFill>
              <a:schemeClr val="bg1">
                <a:lumMod val="75000"/>
              </a:schemeClr>
            </a:solidFill>
            <a:ln w="9525">
              <a:solidFill>
                <a:schemeClr val="bg1"/>
              </a:solidFill>
              <a:prstDash val="solid"/>
              <a:round/>
              <a:headEnd/>
              <a:tailEnd/>
            </a:ln>
          </p:spPr>
        </p:sp>
        <p:sp>
          <p:nvSpPr>
            <p:cNvPr id="107" name="Arizona">
              <a:extLst>
                <a:ext uri="{FF2B5EF4-FFF2-40B4-BE49-F238E27FC236}">
                  <a16:creationId xmlns:a16="http://schemas.microsoft.com/office/drawing/2014/main" id="{21578B41-11A1-51F5-EB22-AC1C40E4F686}"/>
                </a:ext>
              </a:extLst>
            </p:cNvPr>
            <p:cNvSpPr>
              <a:spLocks/>
            </p:cNvSpPr>
            <p:nvPr/>
          </p:nvSpPr>
          <p:spPr bwMode="auto">
            <a:xfrm>
              <a:off x="1499763" y="3719241"/>
              <a:ext cx="1101102" cy="1161554"/>
            </a:xfrm>
            <a:custGeom>
              <a:avLst/>
              <a:gdLst/>
              <a:ahLst/>
              <a:cxnLst>
                <a:cxn ang="0">
                  <a:pos x="8721" y="15696"/>
                </a:cxn>
                <a:cxn ang="0">
                  <a:pos x="10344" y="15925"/>
                </a:cxn>
                <a:cxn ang="0">
                  <a:pos x="12496" y="16220"/>
                </a:cxn>
                <a:cxn ang="0">
                  <a:pos x="14421" y="13599"/>
                </a:cxn>
                <a:cxn ang="0">
                  <a:pos x="14987" y="10125"/>
                </a:cxn>
                <a:cxn ang="0">
                  <a:pos x="15969" y="4325"/>
                </a:cxn>
                <a:cxn ang="0">
                  <a:pos x="15516" y="1606"/>
                </a:cxn>
                <a:cxn ang="0">
                  <a:pos x="14081" y="1409"/>
                </a:cxn>
                <a:cxn ang="0">
                  <a:pos x="12798" y="1245"/>
                </a:cxn>
                <a:cxn ang="0">
                  <a:pos x="12118" y="1147"/>
                </a:cxn>
                <a:cxn ang="0">
                  <a:pos x="10948" y="983"/>
                </a:cxn>
                <a:cxn ang="0">
                  <a:pos x="9476" y="786"/>
                </a:cxn>
                <a:cxn ang="0">
                  <a:pos x="8079" y="557"/>
                </a:cxn>
                <a:cxn ang="0">
                  <a:pos x="6984" y="393"/>
                </a:cxn>
                <a:cxn ang="0">
                  <a:pos x="5021" y="66"/>
                </a:cxn>
                <a:cxn ang="0">
                  <a:pos x="4039" y="2032"/>
                </a:cxn>
                <a:cxn ang="0">
                  <a:pos x="3737" y="2425"/>
                </a:cxn>
                <a:cxn ang="0">
                  <a:pos x="3322" y="2359"/>
                </a:cxn>
                <a:cxn ang="0">
                  <a:pos x="2945" y="2032"/>
                </a:cxn>
                <a:cxn ang="0">
                  <a:pos x="2416" y="1999"/>
                </a:cxn>
                <a:cxn ang="0">
                  <a:pos x="2303" y="2261"/>
                </a:cxn>
                <a:cxn ang="0">
                  <a:pos x="2303" y="2589"/>
                </a:cxn>
                <a:cxn ang="0">
                  <a:pos x="2190" y="3178"/>
                </a:cxn>
                <a:cxn ang="0">
                  <a:pos x="2152" y="3604"/>
                </a:cxn>
                <a:cxn ang="0">
                  <a:pos x="2190" y="3998"/>
                </a:cxn>
                <a:cxn ang="0">
                  <a:pos x="2190" y="4456"/>
                </a:cxn>
                <a:cxn ang="0">
                  <a:pos x="1925" y="4850"/>
                </a:cxn>
                <a:cxn ang="0">
                  <a:pos x="2001" y="5276"/>
                </a:cxn>
                <a:cxn ang="0">
                  <a:pos x="1963" y="5439"/>
                </a:cxn>
                <a:cxn ang="0">
                  <a:pos x="2265" y="6062"/>
                </a:cxn>
                <a:cxn ang="0">
                  <a:pos x="2680" y="6816"/>
                </a:cxn>
                <a:cxn ang="0">
                  <a:pos x="2567" y="7045"/>
                </a:cxn>
                <a:cxn ang="0">
                  <a:pos x="1963" y="7274"/>
                </a:cxn>
                <a:cxn ang="0">
                  <a:pos x="1737" y="7504"/>
                </a:cxn>
                <a:cxn ang="0">
                  <a:pos x="1510" y="7700"/>
                </a:cxn>
                <a:cxn ang="0">
                  <a:pos x="1359" y="8290"/>
                </a:cxn>
                <a:cxn ang="0">
                  <a:pos x="1208" y="8684"/>
                </a:cxn>
                <a:cxn ang="0">
                  <a:pos x="1019" y="8815"/>
                </a:cxn>
                <a:cxn ang="0">
                  <a:pos x="755" y="8978"/>
                </a:cxn>
                <a:cxn ang="0">
                  <a:pos x="717" y="9339"/>
                </a:cxn>
                <a:cxn ang="0">
                  <a:pos x="717" y="9896"/>
                </a:cxn>
                <a:cxn ang="0">
                  <a:pos x="1095" y="10289"/>
                </a:cxn>
                <a:cxn ang="0">
                  <a:pos x="793" y="10715"/>
                </a:cxn>
                <a:cxn ang="0">
                  <a:pos x="415" y="10682"/>
                </a:cxn>
                <a:cxn ang="0">
                  <a:pos x="38" y="11076"/>
                </a:cxn>
                <a:cxn ang="0">
                  <a:pos x="1133" y="11829"/>
                </a:cxn>
                <a:cxn ang="0">
                  <a:pos x="3133" y="12878"/>
                </a:cxn>
                <a:cxn ang="0">
                  <a:pos x="4379" y="13533"/>
                </a:cxn>
                <a:cxn ang="0">
                  <a:pos x="6493" y="14582"/>
                </a:cxn>
              </a:cxnLst>
              <a:rect l="0" t="0" r="r" b="b"/>
              <a:pathLst>
                <a:path w="16384" h="16384">
                  <a:moveTo>
                    <a:pt x="8041" y="15368"/>
                  </a:moveTo>
                  <a:lnTo>
                    <a:pt x="8268" y="15466"/>
                  </a:lnTo>
                  <a:lnTo>
                    <a:pt x="8721" y="15696"/>
                  </a:lnTo>
                  <a:lnTo>
                    <a:pt x="9023" y="15761"/>
                  </a:lnTo>
                  <a:lnTo>
                    <a:pt x="9929" y="15892"/>
                  </a:lnTo>
                  <a:lnTo>
                    <a:pt x="10344" y="15925"/>
                  </a:lnTo>
                  <a:lnTo>
                    <a:pt x="10646" y="15991"/>
                  </a:lnTo>
                  <a:lnTo>
                    <a:pt x="11552" y="16089"/>
                  </a:lnTo>
                  <a:lnTo>
                    <a:pt x="12496" y="16220"/>
                  </a:lnTo>
                  <a:lnTo>
                    <a:pt x="13515" y="16351"/>
                  </a:lnTo>
                  <a:lnTo>
                    <a:pt x="13968" y="16384"/>
                  </a:lnTo>
                  <a:lnTo>
                    <a:pt x="14421" y="13599"/>
                  </a:lnTo>
                  <a:lnTo>
                    <a:pt x="14572" y="12681"/>
                  </a:lnTo>
                  <a:lnTo>
                    <a:pt x="14761" y="11600"/>
                  </a:lnTo>
                  <a:lnTo>
                    <a:pt x="14987" y="10125"/>
                  </a:lnTo>
                  <a:lnTo>
                    <a:pt x="15327" y="8028"/>
                  </a:lnTo>
                  <a:lnTo>
                    <a:pt x="15516" y="7045"/>
                  </a:lnTo>
                  <a:lnTo>
                    <a:pt x="15969" y="4325"/>
                  </a:lnTo>
                  <a:lnTo>
                    <a:pt x="16384" y="1704"/>
                  </a:lnTo>
                  <a:lnTo>
                    <a:pt x="16120" y="1704"/>
                  </a:lnTo>
                  <a:lnTo>
                    <a:pt x="15516" y="1606"/>
                  </a:lnTo>
                  <a:lnTo>
                    <a:pt x="14761" y="1507"/>
                  </a:lnTo>
                  <a:lnTo>
                    <a:pt x="14270" y="1442"/>
                  </a:lnTo>
                  <a:lnTo>
                    <a:pt x="14081" y="1409"/>
                  </a:lnTo>
                  <a:lnTo>
                    <a:pt x="13892" y="1409"/>
                  </a:lnTo>
                  <a:lnTo>
                    <a:pt x="13364" y="1343"/>
                  </a:lnTo>
                  <a:lnTo>
                    <a:pt x="12798" y="1245"/>
                  </a:lnTo>
                  <a:lnTo>
                    <a:pt x="12458" y="1212"/>
                  </a:lnTo>
                  <a:lnTo>
                    <a:pt x="12307" y="1180"/>
                  </a:lnTo>
                  <a:lnTo>
                    <a:pt x="12118" y="1147"/>
                  </a:lnTo>
                  <a:lnTo>
                    <a:pt x="11439" y="1081"/>
                  </a:lnTo>
                  <a:lnTo>
                    <a:pt x="11137" y="1016"/>
                  </a:lnTo>
                  <a:lnTo>
                    <a:pt x="10948" y="983"/>
                  </a:lnTo>
                  <a:lnTo>
                    <a:pt x="10759" y="950"/>
                  </a:lnTo>
                  <a:lnTo>
                    <a:pt x="10117" y="885"/>
                  </a:lnTo>
                  <a:lnTo>
                    <a:pt x="9476" y="786"/>
                  </a:lnTo>
                  <a:lnTo>
                    <a:pt x="8872" y="688"/>
                  </a:lnTo>
                  <a:lnTo>
                    <a:pt x="8381" y="623"/>
                  </a:lnTo>
                  <a:lnTo>
                    <a:pt x="8079" y="557"/>
                  </a:lnTo>
                  <a:lnTo>
                    <a:pt x="7626" y="492"/>
                  </a:lnTo>
                  <a:lnTo>
                    <a:pt x="7210" y="426"/>
                  </a:lnTo>
                  <a:lnTo>
                    <a:pt x="6984" y="393"/>
                  </a:lnTo>
                  <a:lnTo>
                    <a:pt x="6304" y="295"/>
                  </a:lnTo>
                  <a:lnTo>
                    <a:pt x="5700" y="197"/>
                  </a:lnTo>
                  <a:lnTo>
                    <a:pt x="5021" y="66"/>
                  </a:lnTo>
                  <a:lnTo>
                    <a:pt x="4530" y="0"/>
                  </a:lnTo>
                  <a:lnTo>
                    <a:pt x="4417" y="393"/>
                  </a:lnTo>
                  <a:lnTo>
                    <a:pt x="4039" y="2032"/>
                  </a:lnTo>
                  <a:lnTo>
                    <a:pt x="3926" y="2195"/>
                  </a:lnTo>
                  <a:lnTo>
                    <a:pt x="3813" y="2294"/>
                  </a:lnTo>
                  <a:lnTo>
                    <a:pt x="3737" y="2425"/>
                  </a:lnTo>
                  <a:lnTo>
                    <a:pt x="3586" y="2458"/>
                  </a:lnTo>
                  <a:lnTo>
                    <a:pt x="3435" y="2425"/>
                  </a:lnTo>
                  <a:lnTo>
                    <a:pt x="3322" y="2359"/>
                  </a:lnTo>
                  <a:lnTo>
                    <a:pt x="3322" y="2163"/>
                  </a:lnTo>
                  <a:lnTo>
                    <a:pt x="3171" y="2064"/>
                  </a:lnTo>
                  <a:lnTo>
                    <a:pt x="2945" y="2032"/>
                  </a:lnTo>
                  <a:lnTo>
                    <a:pt x="2794" y="1966"/>
                  </a:lnTo>
                  <a:lnTo>
                    <a:pt x="2567" y="1966"/>
                  </a:lnTo>
                  <a:lnTo>
                    <a:pt x="2416" y="1999"/>
                  </a:lnTo>
                  <a:lnTo>
                    <a:pt x="2341" y="1999"/>
                  </a:lnTo>
                  <a:lnTo>
                    <a:pt x="2265" y="2130"/>
                  </a:lnTo>
                  <a:lnTo>
                    <a:pt x="2303" y="2261"/>
                  </a:lnTo>
                  <a:lnTo>
                    <a:pt x="2265" y="2392"/>
                  </a:lnTo>
                  <a:lnTo>
                    <a:pt x="2265" y="2523"/>
                  </a:lnTo>
                  <a:lnTo>
                    <a:pt x="2303" y="2589"/>
                  </a:lnTo>
                  <a:lnTo>
                    <a:pt x="2227" y="2818"/>
                  </a:lnTo>
                  <a:lnTo>
                    <a:pt x="2190" y="3015"/>
                  </a:lnTo>
                  <a:lnTo>
                    <a:pt x="2190" y="3178"/>
                  </a:lnTo>
                  <a:lnTo>
                    <a:pt x="2190" y="3310"/>
                  </a:lnTo>
                  <a:lnTo>
                    <a:pt x="2190" y="3473"/>
                  </a:lnTo>
                  <a:lnTo>
                    <a:pt x="2152" y="3604"/>
                  </a:lnTo>
                  <a:lnTo>
                    <a:pt x="2114" y="3736"/>
                  </a:lnTo>
                  <a:lnTo>
                    <a:pt x="2190" y="3867"/>
                  </a:lnTo>
                  <a:lnTo>
                    <a:pt x="2190" y="3998"/>
                  </a:lnTo>
                  <a:lnTo>
                    <a:pt x="2190" y="4194"/>
                  </a:lnTo>
                  <a:lnTo>
                    <a:pt x="2190" y="4325"/>
                  </a:lnTo>
                  <a:lnTo>
                    <a:pt x="2190" y="4456"/>
                  </a:lnTo>
                  <a:lnTo>
                    <a:pt x="2076" y="4588"/>
                  </a:lnTo>
                  <a:lnTo>
                    <a:pt x="1963" y="4620"/>
                  </a:lnTo>
                  <a:lnTo>
                    <a:pt x="1925" y="4850"/>
                  </a:lnTo>
                  <a:lnTo>
                    <a:pt x="1888" y="4981"/>
                  </a:lnTo>
                  <a:lnTo>
                    <a:pt x="1925" y="5210"/>
                  </a:lnTo>
                  <a:lnTo>
                    <a:pt x="2001" y="5276"/>
                  </a:lnTo>
                  <a:lnTo>
                    <a:pt x="2076" y="5308"/>
                  </a:lnTo>
                  <a:lnTo>
                    <a:pt x="2039" y="5374"/>
                  </a:lnTo>
                  <a:lnTo>
                    <a:pt x="1963" y="5439"/>
                  </a:lnTo>
                  <a:lnTo>
                    <a:pt x="2190" y="5734"/>
                  </a:lnTo>
                  <a:lnTo>
                    <a:pt x="2227" y="5997"/>
                  </a:lnTo>
                  <a:lnTo>
                    <a:pt x="2265" y="6062"/>
                  </a:lnTo>
                  <a:lnTo>
                    <a:pt x="2265" y="6390"/>
                  </a:lnTo>
                  <a:lnTo>
                    <a:pt x="2416" y="6521"/>
                  </a:lnTo>
                  <a:lnTo>
                    <a:pt x="2680" y="6816"/>
                  </a:lnTo>
                  <a:lnTo>
                    <a:pt x="2718" y="6914"/>
                  </a:lnTo>
                  <a:lnTo>
                    <a:pt x="2718" y="7012"/>
                  </a:lnTo>
                  <a:lnTo>
                    <a:pt x="2567" y="7045"/>
                  </a:lnTo>
                  <a:lnTo>
                    <a:pt x="2454" y="7143"/>
                  </a:lnTo>
                  <a:lnTo>
                    <a:pt x="2227" y="7209"/>
                  </a:lnTo>
                  <a:lnTo>
                    <a:pt x="1963" y="7274"/>
                  </a:lnTo>
                  <a:lnTo>
                    <a:pt x="1888" y="7373"/>
                  </a:lnTo>
                  <a:lnTo>
                    <a:pt x="1812" y="7471"/>
                  </a:lnTo>
                  <a:lnTo>
                    <a:pt x="1737" y="7504"/>
                  </a:lnTo>
                  <a:lnTo>
                    <a:pt x="1774" y="7569"/>
                  </a:lnTo>
                  <a:lnTo>
                    <a:pt x="1586" y="7602"/>
                  </a:lnTo>
                  <a:lnTo>
                    <a:pt x="1510" y="7700"/>
                  </a:lnTo>
                  <a:lnTo>
                    <a:pt x="1435" y="8094"/>
                  </a:lnTo>
                  <a:lnTo>
                    <a:pt x="1435" y="8225"/>
                  </a:lnTo>
                  <a:lnTo>
                    <a:pt x="1359" y="8290"/>
                  </a:lnTo>
                  <a:lnTo>
                    <a:pt x="1359" y="8487"/>
                  </a:lnTo>
                  <a:lnTo>
                    <a:pt x="1284" y="8585"/>
                  </a:lnTo>
                  <a:lnTo>
                    <a:pt x="1208" y="8684"/>
                  </a:lnTo>
                  <a:lnTo>
                    <a:pt x="1095" y="8684"/>
                  </a:lnTo>
                  <a:lnTo>
                    <a:pt x="1095" y="8782"/>
                  </a:lnTo>
                  <a:lnTo>
                    <a:pt x="1019" y="8815"/>
                  </a:lnTo>
                  <a:lnTo>
                    <a:pt x="982" y="8880"/>
                  </a:lnTo>
                  <a:lnTo>
                    <a:pt x="831" y="8913"/>
                  </a:lnTo>
                  <a:lnTo>
                    <a:pt x="755" y="8978"/>
                  </a:lnTo>
                  <a:lnTo>
                    <a:pt x="717" y="9077"/>
                  </a:lnTo>
                  <a:lnTo>
                    <a:pt x="642" y="9208"/>
                  </a:lnTo>
                  <a:lnTo>
                    <a:pt x="717" y="9339"/>
                  </a:lnTo>
                  <a:lnTo>
                    <a:pt x="642" y="9667"/>
                  </a:lnTo>
                  <a:lnTo>
                    <a:pt x="604" y="9830"/>
                  </a:lnTo>
                  <a:lnTo>
                    <a:pt x="717" y="9896"/>
                  </a:lnTo>
                  <a:lnTo>
                    <a:pt x="982" y="9994"/>
                  </a:lnTo>
                  <a:lnTo>
                    <a:pt x="1095" y="10125"/>
                  </a:lnTo>
                  <a:lnTo>
                    <a:pt x="1095" y="10289"/>
                  </a:lnTo>
                  <a:lnTo>
                    <a:pt x="1057" y="10453"/>
                  </a:lnTo>
                  <a:lnTo>
                    <a:pt x="906" y="10551"/>
                  </a:lnTo>
                  <a:lnTo>
                    <a:pt x="793" y="10715"/>
                  </a:lnTo>
                  <a:lnTo>
                    <a:pt x="680" y="10748"/>
                  </a:lnTo>
                  <a:lnTo>
                    <a:pt x="529" y="10715"/>
                  </a:lnTo>
                  <a:lnTo>
                    <a:pt x="415" y="10682"/>
                  </a:lnTo>
                  <a:lnTo>
                    <a:pt x="340" y="10715"/>
                  </a:lnTo>
                  <a:lnTo>
                    <a:pt x="189" y="10846"/>
                  </a:lnTo>
                  <a:lnTo>
                    <a:pt x="38" y="11076"/>
                  </a:lnTo>
                  <a:lnTo>
                    <a:pt x="0" y="11239"/>
                  </a:lnTo>
                  <a:lnTo>
                    <a:pt x="264" y="11370"/>
                  </a:lnTo>
                  <a:lnTo>
                    <a:pt x="1133" y="11829"/>
                  </a:lnTo>
                  <a:lnTo>
                    <a:pt x="1812" y="12190"/>
                  </a:lnTo>
                  <a:lnTo>
                    <a:pt x="2492" y="12517"/>
                  </a:lnTo>
                  <a:lnTo>
                    <a:pt x="3133" y="12878"/>
                  </a:lnTo>
                  <a:lnTo>
                    <a:pt x="3398" y="13009"/>
                  </a:lnTo>
                  <a:lnTo>
                    <a:pt x="3775" y="13206"/>
                  </a:lnTo>
                  <a:lnTo>
                    <a:pt x="4379" y="13533"/>
                  </a:lnTo>
                  <a:lnTo>
                    <a:pt x="5021" y="13861"/>
                  </a:lnTo>
                  <a:lnTo>
                    <a:pt x="5814" y="14254"/>
                  </a:lnTo>
                  <a:lnTo>
                    <a:pt x="6493" y="14582"/>
                  </a:lnTo>
                  <a:lnTo>
                    <a:pt x="7475" y="15073"/>
                  </a:lnTo>
                  <a:lnTo>
                    <a:pt x="8041" y="15368"/>
                  </a:lnTo>
                  <a:close/>
                </a:path>
              </a:pathLst>
            </a:custGeom>
            <a:solidFill>
              <a:schemeClr val="accent5"/>
            </a:solidFill>
            <a:ln w="9525">
              <a:solidFill>
                <a:schemeClr val="bg1"/>
              </a:solidFill>
              <a:prstDash val="solid"/>
              <a:round/>
              <a:headEnd/>
              <a:tailEnd/>
            </a:ln>
          </p:spPr>
        </p:sp>
        <p:sp>
          <p:nvSpPr>
            <p:cNvPr id="108" name="Arkansas">
              <a:extLst>
                <a:ext uri="{FF2B5EF4-FFF2-40B4-BE49-F238E27FC236}">
                  <a16:creationId xmlns:a16="http://schemas.microsoft.com/office/drawing/2014/main" id="{0B84D502-923E-C1D6-04A1-E7F2335BEC67}"/>
                </a:ext>
              </a:extLst>
            </p:cNvPr>
            <p:cNvSpPr>
              <a:spLocks/>
            </p:cNvSpPr>
            <p:nvPr/>
          </p:nvSpPr>
          <p:spPr bwMode="auto">
            <a:xfrm>
              <a:off x="4930018" y="4042992"/>
              <a:ext cx="816111" cy="672218"/>
            </a:xfrm>
            <a:custGeom>
              <a:avLst/>
              <a:gdLst/>
              <a:ahLst/>
              <a:cxnLst>
                <a:cxn ang="0">
                  <a:pos x="14603" y="7200"/>
                </a:cxn>
                <a:cxn ang="0">
                  <a:pos x="14501" y="6746"/>
                </a:cxn>
                <a:cxn ang="0">
                  <a:pos x="14807" y="6463"/>
                </a:cxn>
                <a:cxn ang="0">
                  <a:pos x="15163" y="6350"/>
                </a:cxn>
                <a:cxn ang="0">
                  <a:pos x="15163" y="5839"/>
                </a:cxn>
                <a:cxn ang="0">
                  <a:pos x="15010" y="5102"/>
                </a:cxn>
                <a:cxn ang="0">
                  <a:pos x="14705" y="5046"/>
                </a:cxn>
                <a:cxn ang="0">
                  <a:pos x="14959" y="4705"/>
                </a:cxn>
                <a:cxn ang="0">
                  <a:pos x="15214" y="4932"/>
                </a:cxn>
                <a:cxn ang="0">
                  <a:pos x="15468" y="4422"/>
                </a:cxn>
                <a:cxn ang="0">
                  <a:pos x="15621" y="4025"/>
                </a:cxn>
                <a:cxn ang="0">
                  <a:pos x="15468" y="3685"/>
                </a:cxn>
                <a:cxn ang="0">
                  <a:pos x="15875" y="3231"/>
                </a:cxn>
                <a:cxn ang="0">
                  <a:pos x="16130" y="2891"/>
                </a:cxn>
                <a:cxn ang="0">
                  <a:pos x="16384" y="2551"/>
                </a:cxn>
                <a:cxn ang="0">
                  <a:pos x="16028" y="2211"/>
                </a:cxn>
                <a:cxn ang="0">
                  <a:pos x="13942" y="2268"/>
                </a:cxn>
                <a:cxn ang="0">
                  <a:pos x="14756" y="1077"/>
                </a:cxn>
                <a:cxn ang="0">
                  <a:pos x="14705" y="397"/>
                </a:cxn>
                <a:cxn ang="0">
                  <a:pos x="12517" y="113"/>
                </a:cxn>
                <a:cxn ang="0">
                  <a:pos x="9617" y="283"/>
                </a:cxn>
                <a:cxn ang="0">
                  <a:pos x="5801" y="454"/>
                </a:cxn>
                <a:cxn ang="0">
                  <a:pos x="3358" y="510"/>
                </a:cxn>
                <a:cxn ang="0">
                  <a:pos x="0" y="567"/>
                </a:cxn>
                <a:cxn ang="0">
                  <a:pos x="611" y="5386"/>
                </a:cxn>
                <a:cxn ang="0">
                  <a:pos x="560" y="10998"/>
                </a:cxn>
                <a:cxn ang="0">
                  <a:pos x="611" y="13663"/>
                </a:cxn>
                <a:cxn ang="0">
                  <a:pos x="916" y="13946"/>
                </a:cxn>
                <a:cxn ang="0">
                  <a:pos x="1374" y="13833"/>
                </a:cxn>
                <a:cxn ang="0">
                  <a:pos x="1628" y="13719"/>
                </a:cxn>
                <a:cxn ang="0">
                  <a:pos x="2035" y="13890"/>
                </a:cxn>
                <a:cxn ang="0">
                  <a:pos x="4020" y="16327"/>
                </a:cxn>
                <a:cxn ang="0">
                  <a:pos x="8904" y="16214"/>
                </a:cxn>
                <a:cxn ang="0">
                  <a:pos x="11906" y="16101"/>
                </a:cxn>
                <a:cxn ang="0">
                  <a:pos x="11906" y="15534"/>
                </a:cxn>
                <a:cxn ang="0">
                  <a:pos x="12212" y="15137"/>
                </a:cxn>
                <a:cxn ang="0">
                  <a:pos x="12212" y="14797"/>
                </a:cxn>
                <a:cxn ang="0">
                  <a:pos x="11906" y="14683"/>
                </a:cxn>
                <a:cxn ang="0">
                  <a:pos x="12212" y="14173"/>
                </a:cxn>
                <a:cxn ang="0">
                  <a:pos x="11906" y="14343"/>
                </a:cxn>
                <a:cxn ang="0">
                  <a:pos x="12008" y="14003"/>
                </a:cxn>
                <a:cxn ang="0">
                  <a:pos x="11754" y="14060"/>
                </a:cxn>
                <a:cxn ang="0">
                  <a:pos x="11703" y="13719"/>
                </a:cxn>
                <a:cxn ang="0">
                  <a:pos x="11856" y="13323"/>
                </a:cxn>
                <a:cxn ang="0">
                  <a:pos x="11703" y="12812"/>
                </a:cxn>
                <a:cxn ang="0">
                  <a:pos x="12161" y="12926"/>
                </a:cxn>
                <a:cxn ang="0">
                  <a:pos x="12161" y="12416"/>
                </a:cxn>
                <a:cxn ang="0">
                  <a:pos x="12161" y="11735"/>
                </a:cxn>
                <a:cxn ang="0">
                  <a:pos x="12313" y="11622"/>
                </a:cxn>
                <a:cxn ang="0">
                  <a:pos x="12568" y="11225"/>
                </a:cxn>
                <a:cxn ang="0">
                  <a:pos x="12568" y="10771"/>
                </a:cxn>
                <a:cxn ang="0">
                  <a:pos x="12670" y="10601"/>
                </a:cxn>
                <a:cxn ang="0">
                  <a:pos x="12822" y="10431"/>
                </a:cxn>
                <a:cxn ang="0">
                  <a:pos x="13178" y="10091"/>
                </a:cxn>
                <a:cxn ang="0">
                  <a:pos x="13331" y="9751"/>
                </a:cxn>
                <a:cxn ang="0">
                  <a:pos x="13636" y="9127"/>
                </a:cxn>
                <a:cxn ang="0">
                  <a:pos x="13636" y="8674"/>
                </a:cxn>
                <a:cxn ang="0">
                  <a:pos x="13942" y="8447"/>
                </a:cxn>
                <a:cxn ang="0">
                  <a:pos x="13738" y="8107"/>
                </a:cxn>
                <a:cxn ang="0">
                  <a:pos x="13993" y="7994"/>
                </a:cxn>
                <a:cxn ang="0">
                  <a:pos x="14094" y="7597"/>
                </a:cxn>
              </a:cxnLst>
              <a:rect l="0" t="0" r="r" b="b"/>
              <a:pathLst>
                <a:path w="16384" h="16384">
                  <a:moveTo>
                    <a:pt x="14094" y="7597"/>
                  </a:moveTo>
                  <a:lnTo>
                    <a:pt x="14349" y="7540"/>
                  </a:lnTo>
                  <a:lnTo>
                    <a:pt x="14450" y="7427"/>
                  </a:lnTo>
                  <a:lnTo>
                    <a:pt x="14552" y="7370"/>
                  </a:lnTo>
                  <a:lnTo>
                    <a:pt x="14603" y="7200"/>
                  </a:lnTo>
                  <a:lnTo>
                    <a:pt x="14654" y="7143"/>
                  </a:lnTo>
                  <a:lnTo>
                    <a:pt x="14654" y="7087"/>
                  </a:lnTo>
                  <a:lnTo>
                    <a:pt x="14603" y="7030"/>
                  </a:lnTo>
                  <a:lnTo>
                    <a:pt x="14501" y="6860"/>
                  </a:lnTo>
                  <a:lnTo>
                    <a:pt x="14501" y="6746"/>
                  </a:lnTo>
                  <a:lnTo>
                    <a:pt x="14552" y="6690"/>
                  </a:lnTo>
                  <a:lnTo>
                    <a:pt x="14603" y="6690"/>
                  </a:lnTo>
                  <a:lnTo>
                    <a:pt x="14705" y="6633"/>
                  </a:lnTo>
                  <a:lnTo>
                    <a:pt x="14756" y="6576"/>
                  </a:lnTo>
                  <a:lnTo>
                    <a:pt x="14807" y="6463"/>
                  </a:lnTo>
                  <a:lnTo>
                    <a:pt x="14858" y="6463"/>
                  </a:lnTo>
                  <a:lnTo>
                    <a:pt x="14908" y="6463"/>
                  </a:lnTo>
                  <a:lnTo>
                    <a:pt x="15010" y="6463"/>
                  </a:lnTo>
                  <a:lnTo>
                    <a:pt x="15061" y="6463"/>
                  </a:lnTo>
                  <a:lnTo>
                    <a:pt x="15163" y="6350"/>
                  </a:lnTo>
                  <a:lnTo>
                    <a:pt x="15214" y="6179"/>
                  </a:lnTo>
                  <a:lnTo>
                    <a:pt x="15163" y="6066"/>
                  </a:lnTo>
                  <a:lnTo>
                    <a:pt x="15163" y="6009"/>
                  </a:lnTo>
                  <a:lnTo>
                    <a:pt x="15214" y="5953"/>
                  </a:lnTo>
                  <a:lnTo>
                    <a:pt x="15163" y="5839"/>
                  </a:lnTo>
                  <a:lnTo>
                    <a:pt x="15112" y="5669"/>
                  </a:lnTo>
                  <a:lnTo>
                    <a:pt x="15061" y="5442"/>
                  </a:lnTo>
                  <a:lnTo>
                    <a:pt x="15061" y="5272"/>
                  </a:lnTo>
                  <a:lnTo>
                    <a:pt x="15061" y="5159"/>
                  </a:lnTo>
                  <a:lnTo>
                    <a:pt x="15010" y="5102"/>
                  </a:lnTo>
                  <a:lnTo>
                    <a:pt x="15010" y="5046"/>
                  </a:lnTo>
                  <a:lnTo>
                    <a:pt x="14858" y="5159"/>
                  </a:lnTo>
                  <a:lnTo>
                    <a:pt x="14807" y="5159"/>
                  </a:lnTo>
                  <a:lnTo>
                    <a:pt x="14756" y="5102"/>
                  </a:lnTo>
                  <a:lnTo>
                    <a:pt x="14705" y="5046"/>
                  </a:lnTo>
                  <a:lnTo>
                    <a:pt x="14756" y="4932"/>
                  </a:lnTo>
                  <a:lnTo>
                    <a:pt x="14807" y="4876"/>
                  </a:lnTo>
                  <a:lnTo>
                    <a:pt x="14858" y="4876"/>
                  </a:lnTo>
                  <a:lnTo>
                    <a:pt x="14908" y="4762"/>
                  </a:lnTo>
                  <a:lnTo>
                    <a:pt x="14959" y="4705"/>
                  </a:lnTo>
                  <a:lnTo>
                    <a:pt x="15010" y="4649"/>
                  </a:lnTo>
                  <a:lnTo>
                    <a:pt x="15061" y="4705"/>
                  </a:lnTo>
                  <a:lnTo>
                    <a:pt x="15061" y="4876"/>
                  </a:lnTo>
                  <a:lnTo>
                    <a:pt x="15112" y="4932"/>
                  </a:lnTo>
                  <a:lnTo>
                    <a:pt x="15214" y="4932"/>
                  </a:lnTo>
                  <a:lnTo>
                    <a:pt x="15265" y="4932"/>
                  </a:lnTo>
                  <a:lnTo>
                    <a:pt x="15315" y="4819"/>
                  </a:lnTo>
                  <a:lnTo>
                    <a:pt x="15366" y="4535"/>
                  </a:lnTo>
                  <a:lnTo>
                    <a:pt x="15366" y="4479"/>
                  </a:lnTo>
                  <a:lnTo>
                    <a:pt x="15468" y="4422"/>
                  </a:lnTo>
                  <a:lnTo>
                    <a:pt x="15570" y="4422"/>
                  </a:lnTo>
                  <a:lnTo>
                    <a:pt x="15621" y="4365"/>
                  </a:lnTo>
                  <a:lnTo>
                    <a:pt x="15621" y="4252"/>
                  </a:lnTo>
                  <a:lnTo>
                    <a:pt x="15621" y="4195"/>
                  </a:lnTo>
                  <a:lnTo>
                    <a:pt x="15621" y="4025"/>
                  </a:lnTo>
                  <a:lnTo>
                    <a:pt x="15723" y="3855"/>
                  </a:lnTo>
                  <a:lnTo>
                    <a:pt x="15723" y="3798"/>
                  </a:lnTo>
                  <a:lnTo>
                    <a:pt x="15672" y="3742"/>
                  </a:lnTo>
                  <a:lnTo>
                    <a:pt x="15570" y="3742"/>
                  </a:lnTo>
                  <a:lnTo>
                    <a:pt x="15468" y="3685"/>
                  </a:lnTo>
                  <a:lnTo>
                    <a:pt x="15468" y="3572"/>
                  </a:lnTo>
                  <a:lnTo>
                    <a:pt x="15468" y="3458"/>
                  </a:lnTo>
                  <a:lnTo>
                    <a:pt x="15570" y="3402"/>
                  </a:lnTo>
                  <a:lnTo>
                    <a:pt x="15824" y="3288"/>
                  </a:lnTo>
                  <a:lnTo>
                    <a:pt x="15875" y="3231"/>
                  </a:lnTo>
                  <a:lnTo>
                    <a:pt x="15926" y="3175"/>
                  </a:lnTo>
                  <a:lnTo>
                    <a:pt x="15977" y="3118"/>
                  </a:lnTo>
                  <a:lnTo>
                    <a:pt x="16079" y="3005"/>
                  </a:lnTo>
                  <a:lnTo>
                    <a:pt x="16130" y="2948"/>
                  </a:lnTo>
                  <a:lnTo>
                    <a:pt x="16130" y="2891"/>
                  </a:lnTo>
                  <a:lnTo>
                    <a:pt x="16079" y="2778"/>
                  </a:lnTo>
                  <a:lnTo>
                    <a:pt x="16079" y="2665"/>
                  </a:lnTo>
                  <a:lnTo>
                    <a:pt x="16180" y="2608"/>
                  </a:lnTo>
                  <a:lnTo>
                    <a:pt x="16333" y="2608"/>
                  </a:lnTo>
                  <a:lnTo>
                    <a:pt x="16384" y="2551"/>
                  </a:lnTo>
                  <a:lnTo>
                    <a:pt x="16333" y="2438"/>
                  </a:lnTo>
                  <a:lnTo>
                    <a:pt x="16231" y="2324"/>
                  </a:lnTo>
                  <a:lnTo>
                    <a:pt x="16130" y="2268"/>
                  </a:lnTo>
                  <a:lnTo>
                    <a:pt x="16130" y="2154"/>
                  </a:lnTo>
                  <a:lnTo>
                    <a:pt x="16028" y="2211"/>
                  </a:lnTo>
                  <a:lnTo>
                    <a:pt x="15875" y="2211"/>
                  </a:lnTo>
                  <a:lnTo>
                    <a:pt x="15315" y="2268"/>
                  </a:lnTo>
                  <a:lnTo>
                    <a:pt x="14196" y="2324"/>
                  </a:lnTo>
                  <a:lnTo>
                    <a:pt x="13942" y="2324"/>
                  </a:lnTo>
                  <a:lnTo>
                    <a:pt x="13942" y="2268"/>
                  </a:lnTo>
                  <a:lnTo>
                    <a:pt x="14298" y="1757"/>
                  </a:lnTo>
                  <a:lnTo>
                    <a:pt x="14552" y="1474"/>
                  </a:lnTo>
                  <a:lnTo>
                    <a:pt x="14552" y="1417"/>
                  </a:lnTo>
                  <a:lnTo>
                    <a:pt x="14705" y="1304"/>
                  </a:lnTo>
                  <a:lnTo>
                    <a:pt x="14756" y="1077"/>
                  </a:lnTo>
                  <a:lnTo>
                    <a:pt x="14858" y="1020"/>
                  </a:lnTo>
                  <a:lnTo>
                    <a:pt x="14908" y="680"/>
                  </a:lnTo>
                  <a:lnTo>
                    <a:pt x="14858" y="510"/>
                  </a:lnTo>
                  <a:lnTo>
                    <a:pt x="14756" y="454"/>
                  </a:lnTo>
                  <a:lnTo>
                    <a:pt x="14705" y="397"/>
                  </a:lnTo>
                  <a:lnTo>
                    <a:pt x="14603" y="170"/>
                  </a:lnTo>
                  <a:lnTo>
                    <a:pt x="14501" y="0"/>
                  </a:lnTo>
                  <a:lnTo>
                    <a:pt x="14349" y="0"/>
                  </a:lnTo>
                  <a:lnTo>
                    <a:pt x="13178" y="57"/>
                  </a:lnTo>
                  <a:lnTo>
                    <a:pt x="12517" y="113"/>
                  </a:lnTo>
                  <a:lnTo>
                    <a:pt x="11347" y="227"/>
                  </a:lnTo>
                  <a:lnTo>
                    <a:pt x="10431" y="283"/>
                  </a:lnTo>
                  <a:lnTo>
                    <a:pt x="10329" y="283"/>
                  </a:lnTo>
                  <a:lnTo>
                    <a:pt x="10278" y="283"/>
                  </a:lnTo>
                  <a:lnTo>
                    <a:pt x="9617" y="283"/>
                  </a:lnTo>
                  <a:lnTo>
                    <a:pt x="8141" y="397"/>
                  </a:lnTo>
                  <a:lnTo>
                    <a:pt x="8039" y="397"/>
                  </a:lnTo>
                  <a:lnTo>
                    <a:pt x="6767" y="454"/>
                  </a:lnTo>
                  <a:lnTo>
                    <a:pt x="6055" y="454"/>
                  </a:lnTo>
                  <a:lnTo>
                    <a:pt x="5801" y="454"/>
                  </a:lnTo>
                  <a:lnTo>
                    <a:pt x="4325" y="510"/>
                  </a:lnTo>
                  <a:lnTo>
                    <a:pt x="4274" y="510"/>
                  </a:lnTo>
                  <a:lnTo>
                    <a:pt x="4223" y="510"/>
                  </a:lnTo>
                  <a:lnTo>
                    <a:pt x="3358" y="567"/>
                  </a:lnTo>
                  <a:lnTo>
                    <a:pt x="3358" y="510"/>
                  </a:lnTo>
                  <a:lnTo>
                    <a:pt x="2442" y="567"/>
                  </a:lnTo>
                  <a:lnTo>
                    <a:pt x="2391" y="567"/>
                  </a:lnTo>
                  <a:lnTo>
                    <a:pt x="1781" y="567"/>
                  </a:lnTo>
                  <a:lnTo>
                    <a:pt x="1730" y="567"/>
                  </a:lnTo>
                  <a:lnTo>
                    <a:pt x="0" y="567"/>
                  </a:lnTo>
                  <a:lnTo>
                    <a:pt x="153" y="2041"/>
                  </a:lnTo>
                  <a:lnTo>
                    <a:pt x="204" y="2381"/>
                  </a:lnTo>
                  <a:lnTo>
                    <a:pt x="458" y="3968"/>
                  </a:lnTo>
                  <a:lnTo>
                    <a:pt x="509" y="4422"/>
                  </a:lnTo>
                  <a:lnTo>
                    <a:pt x="611" y="5386"/>
                  </a:lnTo>
                  <a:lnTo>
                    <a:pt x="661" y="5613"/>
                  </a:lnTo>
                  <a:lnTo>
                    <a:pt x="611" y="7483"/>
                  </a:lnTo>
                  <a:lnTo>
                    <a:pt x="611" y="8560"/>
                  </a:lnTo>
                  <a:lnTo>
                    <a:pt x="560" y="9581"/>
                  </a:lnTo>
                  <a:lnTo>
                    <a:pt x="560" y="10998"/>
                  </a:lnTo>
                  <a:lnTo>
                    <a:pt x="560" y="12132"/>
                  </a:lnTo>
                  <a:lnTo>
                    <a:pt x="560" y="13436"/>
                  </a:lnTo>
                  <a:lnTo>
                    <a:pt x="560" y="13493"/>
                  </a:lnTo>
                  <a:lnTo>
                    <a:pt x="611" y="13549"/>
                  </a:lnTo>
                  <a:lnTo>
                    <a:pt x="611" y="13663"/>
                  </a:lnTo>
                  <a:lnTo>
                    <a:pt x="712" y="13719"/>
                  </a:lnTo>
                  <a:lnTo>
                    <a:pt x="712" y="13776"/>
                  </a:lnTo>
                  <a:lnTo>
                    <a:pt x="814" y="13833"/>
                  </a:lnTo>
                  <a:lnTo>
                    <a:pt x="865" y="13890"/>
                  </a:lnTo>
                  <a:lnTo>
                    <a:pt x="916" y="13946"/>
                  </a:lnTo>
                  <a:lnTo>
                    <a:pt x="1018" y="13890"/>
                  </a:lnTo>
                  <a:lnTo>
                    <a:pt x="1221" y="13946"/>
                  </a:lnTo>
                  <a:lnTo>
                    <a:pt x="1272" y="13890"/>
                  </a:lnTo>
                  <a:lnTo>
                    <a:pt x="1323" y="13833"/>
                  </a:lnTo>
                  <a:lnTo>
                    <a:pt x="1374" y="13833"/>
                  </a:lnTo>
                  <a:lnTo>
                    <a:pt x="1425" y="13890"/>
                  </a:lnTo>
                  <a:lnTo>
                    <a:pt x="1476" y="13776"/>
                  </a:lnTo>
                  <a:lnTo>
                    <a:pt x="1526" y="13776"/>
                  </a:lnTo>
                  <a:lnTo>
                    <a:pt x="1526" y="13719"/>
                  </a:lnTo>
                  <a:lnTo>
                    <a:pt x="1628" y="13719"/>
                  </a:lnTo>
                  <a:lnTo>
                    <a:pt x="1730" y="13833"/>
                  </a:lnTo>
                  <a:lnTo>
                    <a:pt x="1832" y="13833"/>
                  </a:lnTo>
                  <a:lnTo>
                    <a:pt x="1934" y="13776"/>
                  </a:lnTo>
                  <a:lnTo>
                    <a:pt x="1984" y="13833"/>
                  </a:lnTo>
                  <a:lnTo>
                    <a:pt x="2035" y="13890"/>
                  </a:lnTo>
                  <a:lnTo>
                    <a:pt x="2086" y="15137"/>
                  </a:lnTo>
                  <a:lnTo>
                    <a:pt x="2137" y="16327"/>
                  </a:lnTo>
                  <a:lnTo>
                    <a:pt x="2849" y="16384"/>
                  </a:lnTo>
                  <a:lnTo>
                    <a:pt x="3918" y="16384"/>
                  </a:lnTo>
                  <a:lnTo>
                    <a:pt x="4020" y="16327"/>
                  </a:lnTo>
                  <a:lnTo>
                    <a:pt x="4885" y="16327"/>
                  </a:lnTo>
                  <a:lnTo>
                    <a:pt x="5750" y="16327"/>
                  </a:lnTo>
                  <a:lnTo>
                    <a:pt x="6615" y="16271"/>
                  </a:lnTo>
                  <a:lnTo>
                    <a:pt x="8803" y="16271"/>
                  </a:lnTo>
                  <a:lnTo>
                    <a:pt x="8904" y="16214"/>
                  </a:lnTo>
                  <a:lnTo>
                    <a:pt x="10940" y="16157"/>
                  </a:lnTo>
                  <a:lnTo>
                    <a:pt x="11041" y="16157"/>
                  </a:lnTo>
                  <a:lnTo>
                    <a:pt x="11550" y="16157"/>
                  </a:lnTo>
                  <a:lnTo>
                    <a:pt x="11856" y="16157"/>
                  </a:lnTo>
                  <a:lnTo>
                    <a:pt x="11906" y="16101"/>
                  </a:lnTo>
                  <a:lnTo>
                    <a:pt x="12059" y="15930"/>
                  </a:lnTo>
                  <a:lnTo>
                    <a:pt x="12059" y="15817"/>
                  </a:lnTo>
                  <a:lnTo>
                    <a:pt x="12059" y="15760"/>
                  </a:lnTo>
                  <a:lnTo>
                    <a:pt x="11906" y="15590"/>
                  </a:lnTo>
                  <a:lnTo>
                    <a:pt x="11906" y="15534"/>
                  </a:lnTo>
                  <a:lnTo>
                    <a:pt x="11906" y="15477"/>
                  </a:lnTo>
                  <a:lnTo>
                    <a:pt x="12059" y="15420"/>
                  </a:lnTo>
                  <a:lnTo>
                    <a:pt x="12212" y="15364"/>
                  </a:lnTo>
                  <a:lnTo>
                    <a:pt x="12212" y="15250"/>
                  </a:lnTo>
                  <a:lnTo>
                    <a:pt x="12212" y="15137"/>
                  </a:lnTo>
                  <a:lnTo>
                    <a:pt x="12263" y="15023"/>
                  </a:lnTo>
                  <a:lnTo>
                    <a:pt x="12313" y="14910"/>
                  </a:lnTo>
                  <a:lnTo>
                    <a:pt x="12313" y="14853"/>
                  </a:lnTo>
                  <a:lnTo>
                    <a:pt x="12313" y="14797"/>
                  </a:lnTo>
                  <a:lnTo>
                    <a:pt x="12212" y="14797"/>
                  </a:lnTo>
                  <a:lnTo>
                    <a:pt x="12161" y="14853"/>
                  </a:lnTo>
                  <a:lnTo>
                    <a:pt x="12161" y="14967"/>
                  </a:lnTo>
                  <a:lnTo>
                    <a:pt x="12110" y="14967"/>
                  </a:lnTo>
                  <a:lnTo>
                    <a:pt x="12059" y="14967"/>
                  </a:lnTo>
                  <a:lnTo>
                    <a:pt x="11906" y="14683"/>
                  </a:lnTo>
                  <a:lnTo>
                    <a:pt x="11906" y="14570"/>
                  </a:lnTo>
                  <a:lnTo>
                    <a:pt x="11906" y="14513"/>
                  </a:lnTo>
                  <a:lnTo>
                    <a:pt x="12008" y="14400"/>
                  </a:lnTo>
                  <a:lnTo>
                    <a:pt x="12161" y="14286"/>
                  </a:lnTo>
                  <a:lnTo>
                    <a:pt x="12212" y="14173"/>
                  </a:lnTo>
                  <a:lnTo>
                    <a:pt x="12161" y="14116"/>
                  </a:lnTo>
                  <a:lnTo>
                    <a:pt x="12110" y="14116"/>
                  </a:lnTo>
                  <a:lnTo>
                    <a:pt x="12059" y="14116"/>
                  </a:lnTo>
                  <a:lnTo>
                    <a:pt x="11957" y="14286"/>
                  </a:lnTo>
                  <a:lnTo>
                    <a:pt x="11906" y="14343"/>
                  </a:lnTo>
                  <a:lnTo>
                    <a:pt x="11856" y="14343"/>
                  </a:lnTo>
                  <a:lnTo>
                    <a:pt x="11805" y="14286"/>
                  </a:lnTo>
                  <a:lnTo>
                    <a:pt x="11805" y="14173"/>
                  </a:lnTo>
                  <a:lnTo>
                    <a:pt x="11906" y="14060"/>
                  </a:lnTo>
                  <a:lnTo>
                    <a:pt x="12008" y="14003"/>
                  </a:lnTo>
                  <a:lnTo>
                    <a:pt x="11957" y="13890"/>
                  </a:lnTo>
                  <a:lnTo>
                    <a:pt x="11957" y="13833"/>
                  </a:lnTo>
                  <a:lnTo>
                    <a:pt x="11856" y="13890"/>
                  </a:lnTo>
                  <a:lnTo>
                    <a:pt x="11805" y="13946"/>
                  </a:lnTo>
                  <a:lnTo>
                    <a:pt x="11754" y="14060"/>
                  </a:lnTo>
                  <a:lnTo>
                    <a:pt x="11652" y="14060"/>
                  </a:lnTo>
                  <a:lnTo>
                    <a:pt x="11652" y="14003"/>
                  </a:lnTo>
                  <a:lnTo>
                    <a:pt x="11652" y="13890"/>
                  </a:lnTo>
                  <a:lnTo>
                    <a:pt x="11703" y="13776"/>
                  </a:lnTo>
                  <a:lnTo>
                    <a:pt x="11703" y="13719"/>
                  </a:lnTo>
                  <a:lnTo>
                    <a:pt x="11652" y="13663"/>
                  </a:lnTo>
                  <a:lnTo>
                    <a:pt x="11601" y="13549"/>
                  </a:lnTo>
                  <a:lnTo>
                    <a:pt x="11703" y="13436"/>
                  </a:lnTo>
                  <a:lnTo>
                    <a:pt x="11856" y="13379"/>
                  </a:lnTo>
                  <a:lnTo>
                    <a:pt x="11856" y="13323"/>
                  </a:lnTo>
                  <a:lnTo>
                    <a:pt x="11805" y="13209"/>
                  </a:lnTo>
                  <a:lnTo>
                    <a:pt x="11703" y="13096"/>
                  </a:lnTo>
                  <a:lnTo>
                    <a:pt x="11703" y="12982"/>
                  </a:lnTo>
                  <a:lnTo>
                    <a:pt x="11652" y="12869"/>
                  </a:lnTo>
                  <a:lnTo>
                    <a:pt x="11703" y="12812"/>
                  </a:lnTo>
                  <a:lnTo>
                    <a:pt x="11754" y="12812"/>
                  </a:lnTo>
                  <a:lnTo>
                    <a:pt x="11906" y="12982"/>
                  </a:lnTo>
                  <a:lnTo>
                    <a:pt x="12008" y="13039"/>
                  </a:lnTo>
                  <a:lnTo>
                    <a:pt x="12110" y="12982"/>
                  </a:lnTo>
                  <a:lnTo>
                    <a:pt x="12161" y="12926"/>
                  </a:lnTo>
                  <a:lnTo>
                    <a:pt x="12110" y="12812"/>
                  </a:lnTo>
                  <a:lnTo>
                    <a:pt x="11906" y="12756"/>
                  </a:lnTo>
                  <a:lnTo>
                    <a:pt x="11906" y="12642"/>
                  </a:lnTo>
                  <a:lnTo>
                    <a:pt x="12059" y="12529"/>
                  </a:lnTo>
                  <a:lnTo>
                    <a:pt x="12161" y="12416"/>
                  </a:lnTo>
                  <a:lnTo>
                    <a:pt x="12212" y="12302"/>
                  </a:lnTo>
                  <a:lnTo>
                    <a:pt x="12161" y="12075"/>
                  </a:lnTo>
                  <a:lnTo>
                    <a:pt x="12161" y="12019"/>
                  </a:lnTo>
                  <a:lnTo>
                    <a:pt x="12161" y="11905"/>
                  </a:lnTo>
                  <a:lnTo>
                    <a:pt x="12161" y="11735"/>
                  </a:lnTo>
                  <a:lnTo>
                    <a:pt x="12059" y="11622"/>
                  </a:lnTo>
                  <a:lnTo>
                    <a:pt x="12059" y="11508"/>
                  </a:lnTo>
                  <a:lnTo>
                    <a:pt x="12110" y="11508"/>
                  </a:lnTo>
                  <a:lnTo>
                    <a:pt x="12212" y="11508"/>
                  </a:lnTo>
                  <a:lnTo>
                    <a:pt x="12313" y="11622"/>
                  </a:lnTo>
                  <a:lnTo>
                    <a:pt x="12364" y="11622"/>
                  </a:lnTo>
                  <a:lnTo>
                    <a:pt x="12415" y="11565"/>
                  </a:lnTo>
                  <a:lnTo>
                    <a:pt x="12415" y="11452"/>
                  </a:lnTo>
                  <a:lnTo>
                    <a:pt x="12517" y="11338"/>
                  </a:lnTo>
                  <a:lnTo>
                    <a:pt x="12568" y="11225"/>
                  </a:lnTo>
                  <a:lnTo>
                    <a:pt x="12568" y="11055"/>
                  </a:lnTo>
                  <a:lnTo>
                    <a:pt x="12517" y="10998"/>
                  </a:lnTo>
                  <a:lnTo>
                    <a:pt x="12364" y="10828"/>
                  </a:lnTo>
                  <a:lnTo>
                    <a:pt x="12415" y="10771"/>
                  </a:lnTo>
                  <a:lnTo>
                    <a:pt x="12568" y="10771"/>
                  </a:lnTo>
                  <a:lnTo>
                    <a:pt x="12771" y="10828"/>
                  </a:lnTo>
                  <a:lnTo>
                    <a:pt x="12873" y="10828"/>
                  </a:lnTo>
                  <a:lnTo>
                    <a:pt x="12924" y="10715"/>
                  </a:lnTo>
                  <a:lnTo>
                    <a:pt x="12873" y="10658"/>
                  </a:lnTo>
                  <a:lnTo>
                    <a:pt x="12670" y="10601"/>
                  </a:lnTo>
                  <a:lnTo>
                    <a:pt x="12568" y="10545"/>
                  </a:lnTo>
                  <a:lnTo>
                    <a:pt x="12568" y="10488"/>
                  </a:lnTo>
                  <a:lnTo>
                    <a:pt x="12619" y="10431"/>
                  </a:lnTo>
                  <a:lnTo>
                    <a:pt x="12771" y="10431"/>
                  </a:lnTo>
                  <a:lnTo>
                    <a:pt x="12822" y="10431"/>
                  </a:lnTo>
                  <a:lnTo>
                    <a:pt x="12873" y="10318"/>
                  </a:lnTo>
                  <a:lnTo>
                    <a:pt x="12924" y="10205"/>
                  </a:lnTo>
                  <a:lnTo>
                    <a:pt x="13026" y="10148"/>
                  </a:lnTo>
                  <a:lnTo>
                    <a:pt x="13128" y="10148"/>
                  </a:lnTo>
                  <a:lnTo>
                    <a:pt x="13178" y="10091"/>
                  </a:lnTo>
                  <a:lnTo>
                    <a:pt x="13128" y="9978"/>
                  </a:lnTo>
                  <a:lnTo>
                    <a:pt x="13128" y="9864"/>
                  </a:lnTo>
                  <a:lnTo>
                    <a:pt x="13128" y="9751"/>
                  </a:lnTo>
                  <a:lnTo>
                    <a:pt x="13178" y="9751"/>
                  </a:lnTo>
                  <a:lnTo>
                    <a:pt x="13331" y="9751"/>
                  </a:lnTo>
                  <a:lnTo>
                    <a:pt x="13433" y="9751"/>
                  </a:lnTo>
                  <a:lnTo>
                    <a:pt x="13535" y="9638"/>
                  </a:lnTo>
                  <a:lnTo>
                    <a:pt x="13687" y="9581"/>
                  </a:lnTo>
                  <a:lnTo>
                    <a:pt x="13687" y="9468"/>
                  </a:lnTo>
                  <a:lnTo>
                    <a:pt x="13636" y="9127"/>
                  </a:lnTo>
                  <a:lnTo>
                    <a:pt x="13687" y="9071"/>
                  </a:lnTo>
                  <a:lnTo>
                    <a:pt x="13789" y="8957"/>
                  </a:lnTo>
                  <a:lnTo>
                    <a:pt x="13789" y="8901"/>
                  </a:lnTo>
                  <a:lnTo>
                    <a:pt x="13789" y="8787"/>
                  </a:lnTo>
                  <a:lnTo>
                    <a:pt x="13636" y="8674"/>
                  </a:lnTo>
                  <a:lnTo>
                    <a:pt x="13636" y="8560"/>
                  </a:lnTo>
                  <a:lnTo>
                    <a:pt x="13687" y="8390"/>
                  </a:lnTo>
                  <a:lnTo>
                    <a:pt x="13738" y="8334"/>
                  </a:lnTo>
                  <a:lnTo>
                    <a:pt x="13891" y="8447"/>
                  </a:lnTo>
                  <a:lnTo>
                    <a:pt x="13942" y="8447"/>
                  </a:lnTo>
                  <a:lnTo>
                    <a:pt x="13993" y="8447"/>
                  </a:lnTo>
                  <a:lnTo>
                    <a:pt x="13993" y="8390"/>
                  </a:lnTo>
                  <a:lnTo>
                    <a:pt x="13942" y="8277"/>
                  </a:lnTo>
                  <a:lnTo>
                    <a:pt x="13942" y="8220"/>
                  </a:lnTo>
                  <a:lnTo>
                    <a:pt x="13738" y="8107"/>
                  </a:lnTo>
                  <a:lnTo>
                    <a:pt x="13687" y="8107"/>
                  </a:lnTo>
                  <a:lnTo>
                    <a:pt x="13738" y="7994"/>
                  </a:lnTo>
                  <a:lnTo>
                    <a:pt x="13789" y="7994"/>
                  </a:lnTo>
                  <a:lnTo>
                    <a:pt x="13942" y="8050"/>
                  </a:lnTo>
                  <a:lnTo>
                    <a:pt x="13993" y="7994"/>
                  </a:lnTo>
                  <a:lnTo>
                    <a:pt x="14043" y="7937"/>
                  </a:lnTo>
                  <a:lnTo>
                    <a:pt x="14043" y="7824"/>
                  </a:lnTo>
                  <a:lnTo>
                    <a:pt x="14043" y="7767"/>
                  </a:lnTo>
                  <a:lnTo>
                    <a:pt x="14094" y="7653"/>
                  </a:lnTo>
                  <a:lnTo>
                    <a:pt x="14094" y="7597"/>
                  </a:lnTo>
                  <a:close/>
                </a:path>
              </a:pathLst>
            </a:custGeom>
            <a:solidFill>
              <a:schemeClr val="accent5"/>
            </a:solidFill>
            <a:ln w="9525">
              <a:solidFill>
                <a:schemeClr val="bg1"/>
              </a:solidFill>
              <a:prstDash val="solid"/>
              <a:round/>
              <a:headEnd/>
              <a:tailEnd/>
            </a:ln>
          </p:spPr>
        </p:sp>
        <p:sp>
          <p:nvSpPr>
            <p:cNvPr id="109" name="California">
              <a:extLst>
                <a:ext uri="{FF2B5EF4-FFF2-40B4-BE49-F238E27FC236}">
                  <a16:creationId xmlns:a16="http://schemas.microsoft.com/office/drawing/2014/main" id="{E6A367C0-69D7-1FDE-0BFC-0892496CAA28}"/>
                </a:ext>
              </a:extLst>
            </p:cNvPr>
            <p:cNvSpPr>
              <a:spLocks/>
            </p:cNvSpPr>
            <p:nvPr/>
          </p:nvSpPr>
          <p:spPr bwMode="auto">
            <a:xfrm>
              <a:off x="385709" y="2458830"/>
              <a:ext cx="1298004" cy="2021598"/>
            </a:xfrm>
            <a:custGeom>
              <a:avLst/>
              <a:gdLst/>
              <a:ahLst/>
              <a:cxnLst>
                <a:cxn ang="0">
                  <a:pos x="7663" y="999"/>
                </a:cxn>
                <a:cxn ang="0">
                  <a:pos x="1475" y="132"/>
                </a:cxn>
                <a:cxn ang="0">
                  <a:pos x="1539" y="698"/>
                </a:cxn>
                <a:cxn ang="0">
                  <a:pos x="1186" y="1169"/>
                </a:cxn>
                <a:cxn ang="0">
                  <a:pos x="641" y="1716"/>
                </a:cxn>
                <a:cxn ang="0">
                  <a:pos x="64" y="2470"/>
                </a:cxn>
                <a:cxn ang="0">
                  <a:pos x="449" y="2941"/>
                </a:cxn>
                <a:cxn ang="0">
                  <a:pos x="641" y="3526"/>
                </a:cxn>
                <a:cxn ang="0">
                  <a:pos x="321" y="4450"/>
                </a:cxn>
                <a:cxn ang="0">
                  <a:pos x="481" y="4940"/>
                </a:cxn>
                <a:cxn ang="0">
                  <a:pos x="1026" y="5618"/>
                </a:cxn>
                <a:cxn ang="0">
                  <a:pos x="1154" y="5939"/>
                </a:cxn>
                <a:cxn ang="0">
                  <a:pos x="962" y="6184"/>
                </a:cxn>
                <a:cxn ang="0">
                  <a:pos x="1379" y="6354"/>
                </a:cxn>
                <a:cxn ang="0">
                  <a:pos x="1699" y="6561"/>
                </a:cxn>
                <a:cxn ang="0">
                  <a:pos x="1924" y="6523"/>
                </a:cxn>
                <a:cxn ang="0">
                  <a:pos x="1892" y="6335"/>
                </a:cxn>
                <a:cxn ang="0">
                  <a:pos x="2052" y="6165"/>
                </a:cxn>
                <a:cxn ang="0">
                  <a:pos x="2405" y="6278"/>
                </a:cxn>
                <a:cxn ang="0">
                  <a:pos x="2309" y="6391"/>
                </a:cxn>
                <a:cxn ang="0">
                  <a:pos x="2148" y="6542"/>
                </a:cxn>
                <a:cxn ang="0">
                  <a:pos x="2341" y="6995"/>
                </a:cxn>
                <a:cxn ang="0">
                  <a:pos x="2341" y="7278"/>
                </a:cxn>
                <a:cxn ang="0">
                  <a:pos x="1924" y="6995"/>
                </a:cxn>
                <a:cxn ang="0">
                  <a:pos x="1988" y="6750"/>
                </a:cxn>
                <a:cxn ang="0">
                  <a:pos x="1699" y="6712"/>
                </a:cxn>
                <a:cxn ang="0">
                  <a:pos x="1539" y="7070"/>
                </a:cxn>
                <a:cxn ang="0">
                  <a:pos x="1539" y="7523"/>
                </a:cxn>
                <a:cxn ang="0">
                  <a:pos x="1892" y="7956"/>
                </a:cxn>
                <a:cxn ang="0">
                  <a:pos x="2437" y="8164"/>
                </a:cxn>
                <a:cxn ang="0">
                  <a:pos x="2052" y="8522"/>
                </a:cxn>
                <a:cxn ang="0">
                  <a:pos x="1924" y="8918"/>
                </a:cxn>
                <a:cxn ang="0">
                  <a:pos x="2309" y="9427"/>
                </a:cxn>
                <a:cxn ang="0">
                  <a:pos x="2693" y="9974"/>
                </a:cxn>
                <a:cxn ang="0">
                  <a:pos x="3270" y="10577"/>
                </a:cxn>
                <a:cxn ang="0">
                  <a:pos x="3238" y="10935"/>
                </a:cxn>
                <a:cxn ang="0">
                  <a:pos x="3495" y="11312"/>
                </a:cxn>
                <a:cxn ang="0">
                  <a:pos x="3335" y="11803"/>
                </a:cxn>
                <a:cxn ang="0">
                  <a:pos x="4136" y="12255"/>
                </a:cxn>
                <a:cxn ang="0">
                  <a:pos x="5226" y="12481"/>
                </a:cxn>
                <a:cxn ang="0">
                  <a:pos x="5932" y="13028"/>
                </a:cxn>
                <a:cxn ang="0">
                  <a:pos x="6733" y="13311"/>
                </a:cxn>
                <a:cxn ang="0">
                  <a:pos x="7278" y="13763"/>
                </a:cxn>
                <a:cxn ang="0">
                  <a:pos x="7663" y="13876"/>
                </a:cxn>
                <a:cxn ang="0">
                  <a:pos x="8272" y="14178"/>
                </a:cxn>
                <a:cxn ang="0">
                  <a:pos x="8849" y="14668"/>
                </a:cxn>
                <a:cxn ang="0">
                  <a:pos x="9202" y="15422"/>
                </a:cxn>
                <a:cxn ang="0">
                  <a:pos x="9106" y="15743"/>
                </a:cxn>
                <a:cxn ang="0">
                  <a:pos x="9298" y="15856"/>
                </a:cxn>
                <a:cxn ang="0">
                  <a:pos x="14364" y="16365"/>
                </a:cxn>
                <a:cxn ang="0">
                  <a:pos x="14909" y="15950"/>
                </a:cxn>
                <a:cxn ang="0">
                  <a:pos x="14909" y="15309"/>
                </a:cxn>
                <a:cxn ang="0">
                  <a:pos x="15294" y="14857"/>
                </a:cxn>
                <a:cxn ang="0">
                  <a:pos x="16160" y="14310"/>
                </a:cxn>
                <a:cxn ang="0">
                  <a:pos x="15935" y="13499"/>
                </a:cxn>
                <a:cxn ang="0">
                  <a:pos x="13659" y="11218"/>
                </a:cxn>
                <a:cxn ang="0">
                  <a:pos x="7374" y="5562"/>
                </a:cxn>
              </a:cxnLst>
              <a:rect l="0" t="0" r="r" b="b"/>
              <a:pathLst>
                <a:path w="16384" h="16384">
                  <a:moveTo>
                    <a:pt x="7374" y="5562"/>
                  </a:moveTo>
                  <a:lnTo>
                    <a:pt x="7406" y="5505"/>
                  </a:lnTo>
                  <a:lnTo>
                    <a:pt x="7439" y="5430"/>
                  </a:lnTo>
                  <a:lnTo>
                    <a:pt x="7535" y="5223"/>
                  </a:lnTo>
                  <a:lnTo>
                    <a:pt x="7631" y="5034"/>
                  </a:lnTo>
                  <a:lnTo>
                    <a:pt x="7791" y="4638"/>
                  </a:lnTo>
                  <a:lnTo>
                    <a:pt x="8753" y="2451"/>
                  </a:lnTo>
                  <a:lnTo>
                    <a:pt x="9266" y="1263"/>
                  </a:lnTo>
                  <a:lnTo>
                    <a:pt x="7663" y="999"/>
                  </a:lnTo>
                  <a:lnTo>
                    <a:pt x="6573" y="848"/>
                  </a:lnTo>
                  <a:lnTo>
                    <a:pt x="5066" y="584"/>
                  </a:lnTo>
                  <a:lnTo>
                    <a:pt x="3335" y="302"/>
                  </a:lnTo>
                  <a:lnTo>
                    <a:pt x="2789" y="207"/>
                  </a:lnTo>
                  <a:lnTo>
                    <a:pt x="2244" y="94"/>
                  </a:lnTo>
                  <a:lnTo>
                    <a:pt x="1603" y="0"/>
                  </a:lnTo>
                  <a:lnTo>
                    <a:pt x="1571" y="38"/>
                  </a:lnTo>
                  <a:lnTo>
                    <a:pt x="1539" y="75"/>
                  </a:lnTo>
                  <a:lnTo>
                    <a:pt x="1475" y="132"/>
                  </a:lnTo>
                  <a:lnTo>
                    <a:pt x="1411" y="207"/>
                  </a:lnTo>
                  <a:lnTo>
                    <a:pt x="1379" y="264"/>
                  </a:lnTo>
                  <a:lnTo>
                    <a:pt x="1443" y="321"/>
                  </a:lnTo>
                  <a:lnTo>
                    <a:pt x="1475" y="358"/>
                  </a:lnTo>
                  <a:lnTo>
                    <a:pt x="1507" y="415"/>
                  </a:lnTo>
                  <a:lnTo>
                    <a:pt x="1507" y="490"/>
                  </a:lnTo>
                  <a:lnTo>
                    <a:pt x="1475" y="566"/>
                  </a:lnTo>
                  <a:lnTo>
                    <a:pt x="1539" y="641"/>
                  </a:lnTo>
                  <a:lnTo>
                    <a:pt x="1539" y="698"/>
                  </a:lnTo>
                  <a:lnTo>
                    <a:pt x="1475" y="698"/>
                  </a:lnTo>
                  <a:lnTo>
                    <a:pt x="1475" y="716"/>
                  </a:lnTo>
                  <a:lnTo>
                    <a:pt x="1475" y="754"/>
                  </a:lnTo>
                  <a:lnTo>
                    <a:pt x="1475" y="830"/>
                  </a:lnTo>
                  <a:lnTo>
                    <a:pt x="1475" y="848"/>
                  </a:lnTo>
                  <a:lnTo>
                    <a:pt x="1411" y="905"/>
                  </a:lnTo>
                  <a:lnTo>
                    <a:pt x="1347" y="980"/>
                  </a:lnTo>
                  <a:lnTo>
                    <a:pt x="1218" y="1075"/>
                  </a:lnTo>
                  <a:lnTo>
                    <a:pt x="1186" y="1169"/>
                  </a:lnTo>
                  <a:lnTo>
                    <a:pt x="1154" y="1207"/>
                  </a:lnTo>
                  <a:lnTo>
                    <a:pt x="1122" y="1169"/>
                  </a:lnTo>
                  <a:lnTo>
                    <a:pt x="1058" y="1188"/>
                  </a:lnTo>
                  <a:lnTo>
                    <a:pt x="1026" y="1226"/>
                  </a:lnTo>
                  <a:lnTo>
                    <a:pt x="1026" y="1320"/>
                  </a:lnTo>
                  <a:lnTo>
                    <a:pt x="1058" y="1414"/>
                  </a:lnTo>
                  <a:lnTo>
                    <a:pt x="962" y="1489"/>
                  </a:lnTo>
                  <a:lnTo>
                    <a:pt x="834" y="1584"/>
                  </a:lnTo>
                  <a:lnTo>
                    <a:pt x="641" y="1716"/>
                  </a:lnTo>
                  <a:lnTo>
                    <a:pt x="449" y="1848"/>
                  </a:lnTo>
                  <a:lnTo>
                    <a:pt x="289" y="1942"/>
                  </a:lnTo>
                  <a:lnTo>
                    <a:pt x="128" y="2074"/>
                  </a:lnTo>
                  <a:lnTo>
                    <a:pt x="64" y="2168"/>
                  </a:lnTo>
                  <a:lnTo>
                    <a:pt x="96" y="2225"/>
                  </a:lnTo>
                  <a:lnTo>
                    <a:pt x="96" y="2300"/>
                  </a:lnTo>
                  <a:lnTo>
                    <a:pt x="32" y="2376"/>
                  </a:lnTo>
                  <a:lnTo>
                    <a:pt x="0" y="2413"/>
                  </a:lnTo>
                  <a:lnTo>
                    <a:pt x="64" y="2470"/>
                  </a:lnTo>
                  <a:lnTo>
                    <a:pt x="160" y="2526"/>
                  </a:lnTo>
                  <a:lnTo>
                    <a:pt x="224" y="2602"/>
                  </a:lnTo>
                  <a:lnTo>
                    <a:pt x="257" y="2658"/>
                  </a:lnTo>
                  <a:lnTo>
                    <a:pt x="321" y="2696"/>
                  </a:lnTo>
                  <a:lnTo>
                    <a:pt x="385" y="2753"/>
                  </a:lnTo>
                  <a:lnTo>
                    <a:pt x="353" y="2790"/>
                  </a:lnTo>
                  <a:lnTo>
                    <a:pt x="385" y="2866"/>
                  </a:lnTo>
                  <a:lnTo>
                    <a:pt x="417" y="2903"/>
                  </a:lnTo>
                  <a:lnTo>
                    <a:pt x="449" y="2941"/>
                  </a:lnTo>
                  <a:lnTo>
                    <a:pt x="481" y="2998"/>
                  </a:lnTo>
                  <a:lnTo>
                    <a:pt x="513" y="3035"/>
                  </a:lnTo>
                  <a:lnTo>
                    <a:pt x="545" y="3111"/>
                  </a:lnTo>
                  <a:lnTo>
                    <a:pt x="545" y="3167"/>
                  </a:lnTo>
                  <a:lnTo>
                    <a:pt x="609" y="3205"/>
                  </a:lnTo>
                  <a:lnTo>
                    <a:pt x="673" y="3299"/>
                  </a:lnTo>
                  <a:lnTo>
                    <a:pt x="609" y="3375"/>
                  </a:lnTo>
                  <a:lnTo>
                    <a:pt x="641" y="3450"/>
                  </a:lnTo>
                  <a:lnTo>
                    <a:pt x="641" y="3526"/>
                  </a:lnTo>
                  <a:lnTo>
                    <a:pt x="609" y="3582"/>
                  </a:lnTo>
                  <a:lnTo>
                    <a:pt x="577" y="3677"/>
                  </a:lnTo>
                  <a:lnTo>
                    <a:pt x="481" y="3752"/>
                  </a:lnTo>
                  <a:lnTo>
                    <a:pt x="385" y="3827"/>
                  </a:lnTo>
                  <a:lnTo>
                    <a:pt x="321" y="3959"/>
                  </a:lnTo>
                  <a:lnTo>
                    <a:pt x="289" y="4072"/>
                  </a:lnTo>
                  <a:lnTo>
                    <a:pt x="321" y="4261"/>
                  </a:lnTo>
                  <a:lnTo>
                    <a:pt x="353" y="4393"/>
                  </a:lnTo>
                  <a:lnTo>
                    <a:pt x="321" y="4450"/>
                  </a:lnTo>
                  <a:lnTo>
                    <a:pt x="224" y="4506"/>
                  </a:lnTo>
                  <a:lnTo>
                    <a:pt x="192" y="4544"/>
                  </a:lnTo>
                  <a:lnTo>
                    <a:pt x="224" y="4600"/>
                  </a:lnTo>
                  <a:lnTo>
                    <a:pt x="289" y="4695"/>
                  </a:lnTo>
                  <a:lnTo>
                    <a:pt x="353" y="4732"/>
                  </a:lnTo>
                  <a:lnTo>
                    <a:pt x="385" y="4789"/>
                  </a:lnTo>
                  <a:lnTo>
                    <a:pt x="417" y="4845"/>
                  </a:lnTo>
                  <a:lnTo>
                    <a:pt x="481" y="4883"/>
                  </a:lnTo>
                  <a:lnTo>
                    <a:pt x="481" y="4940"/>
                  </a:lnTo>
                  <a:lnTo>
                    <a:pt x="513" y="4977"/>
                  </a:lnTo>
                  <a:lnTo>
                    <a:pt x="577" y="5015"/>
                  </a:lnTo>
                  <a:lnTo>
                    <a:pt x="641" y="5109"/>
                  </a:lnTo>
                  <a:lnTo>
                    <a:pt x="673" y="5223"/>
                  </a:lnTo>
                  <a:lnTo>
                    <a:pt x="737" y="5298"/>
                  </a:lnTo>
                  <a:lnTo>
                    <a:pt x="834" y="5354"/>
                  </a:lnTo>
                  <a:lnTo>
                    <a:pt x="962" y="5411"/>
                  </a:lnTo>
                  <a:lnTo>
                    <a:pt x="1026" y="5505"/>
                  </a:lnTo>
                  <a:lnTo>
                    <a:pt x="1026" y="5618"/>
                  </a:lnTo>
                  <a:lnTo>
                    <a:pt x="1026" y="5694"/>
                  </a:lnTo>
                  <a:lnTo>
                    <a:pt x="1090" y="5713"/>
                  </a:lnTo>
                  <a:lnTo>
                    <a:pt x="1154" y="5732"/>
                  </a:lnTo>
                  <a:lnTo>
                    <a:pt x="1186" y="5769"/>
                  </a:lnTo>
                  <a:lnTo>
                    <a:pt x="1218" y="5807"/>
                  </a:lnTo>
                  <a:lnTo>
                    <a:pt x="1250" y="5882"/>
                  </a:lnTo>
                  <a:lnTo>
                    <a:pt x="1250" y="5939"/>
                  </a:lnTo>
                  <a:lnTo>
                    <a:pt x="1186" y="5939"/>
                  </a:lnTo>
                  <a:lnTo>
                    <a:pt x="1154" y="5939"/>
                  </a:lnTo>
                  <a:lnTo>
                    <a:pt x="1122" y="5882"/>
                  </a:lnTo>
                  <a:lnTo>
                    <a:pt x="1090" y="5882"/>
                  </a:lnTo>
                  <a:lnTo>
                    <a:pt x="1122" y="5939"/>
                  </a:lnTo>
                  <a:lnTo>
                    <a:pt x="1090" y="5996"/>
                  </a:lnTo>
                  <a:lnTo>
                    <a:pt x="1026" y="6033"/>
                  </a:lnTo>
                  <a:lnTo>
                    <a:pt x="962" y="6109"/>
                  </a:lnTo>
                  <a:lnTo>
                    <a:pt x="898" y="6165"/>
                  </a:lnTo>
                  <a:lnTo>
                    <a:pt x="930" y="6184"/>
                  </a:lnTo>
                  <a:lnTo>
                    <a:pt x="962" y="6184"/>
                  </a:lnTo>
                  <a:lnTo>
                    <a:pt x="994" y="6184"/>
                  </a:lnTo>
                  <a:lnTo>
                    <a:pt x="1058" y="6128"/>
                  </a:lnTo>
                  <a:lnTo>
                    <a:pt x="1122" y="6109"/>
                  </a:lnTo>
                  <a:lnTo>
                    <a:pt x="1122" y="6146"/>
                  </a:lnTo>
                  <a:lnTo>
                    <a:pt x="1122" y="6184"/>
                  </a:lnTo>
                  <a:lnTo>
                    <a:pt x="1218" y="6203"/>
                  </a:lnTo>
                  <a:lnTo>
                    <a:pt x="1283" y="6259"/>
                  </a:lnTo>
                  <a:lnTo>
                    <a:pt x="1315" y="6316"/>
                  </a:lnTo>
                  <a:lnTo>
                    <a:pt x="1379" y="6354"/>
                  </a:lnTo>
                  <a:lnTo>
                    <a:pt x="1443" y="6391"/>
                  </a:lnTo>
                  <a:lnTo>
                    <a:pt x="1443" y="6410"/>
                  </a:lnTo>
                  <a:lnTo>
                    <a:pt x="1475" y="6410"/>
                  </a:lnTo>
                  <a:lnTo>
                    <a:pt x="1507" y="6410"/>
                  </a:lnTo>
                  <a:lnTo>
                    <a:pt x="1539" y="6429"/>
                  </a:lnTo>
                  <a:lnTo>
                    <a:pt x="1571" y="6486"/>
                  </a:lnTo>
                  <a:lnTo>
                    <a:pt x="1635" y="6505"/>
                  </a:lnTo>
                  <a:lnTo>
                    <a:pt x="1667" y="6542"/>
                  </a:lnTo>
                  <a:lnTo>
                    <a:pt x="1699" y="6561"/>
                  </a:lnTo>
                  <a:lnTo>
                    <a:pt x="1731" y="6580"/>
                  </a:lnTo>
                  <a:lnTo>
                    <a:pt x="1796" y="6599"/>
                  </a:lnTo>
                  <a:lnTo>
                    <a:pt x="1828" y="6580"/>
                  </a:lnTo>
                  <a:lnTo>
                    <a:pt x="1828" y="6542"/>
                  </a:lnTo>
                  <a:lnTo>
                    <a:pt x="1828" y="6505"/>
                  </a:lnTo>
                  <a:lnTo>
                    <a:pt x="1860" y="6523"/>
                  </a:lnTo>
                  <a:lnTo>
                    <a:pt x="1892" y="6561"/>
                  </a:lnTo>
                  <a:lnTo>
                    <a:pt x="1924" y="6561"/>
                  </a:lnTo>
                  <a:lnTo>
                    <a:pt x="1924" y="6523"/>
                  </a:lnTo>
                  <a:lnTo>
                    <a:pt x="1924" y="6505"/>
                  </a:lnTo>
                  <a:lnTo>
                    <a:pt x="1892" y="6467"/>
                  </a:lnTo>
                  <a:lnTo>
                    <a:pt x="1860" y="6448"/>
                  </a:lnTo>
                  <a:lnTo>
                    <a:pt x="1892" y="6410"/>
                  </a:lnTo>
                  <a:lnTo>
                    <a:pt x="1892" y="6391"/>
                  </a:lnTo>
                  <a:lnTo>
                    <a:pt x="1956" y="6391"/>
                  </a:lnTo>
                  <a:lnTo>
                    <a:pt x="1956" y="6373"/>
                  </a:lnTo>
                  <a:lnTo>
                    <a:pt x="1956" y="6354"/>
                  </a:lnTo>
                  <a:lnTo>
                    <a:pt x="1892" y="6335"/>
                  </a:lnTo>
                  <a:lnTo>
                    <a:pt x="1892" y="6316"/>
                  </a:lnTo>
                  <a:lnTo>
                    <a:pt x="1924" y="6278"/>
                  </a:lnTo>
                  <a:lnTo>
                    <a:pt x="1956" y="6241"/>
                  </a:lnTo>
                  <a:lnTo>
                    <a:pt x="1988" y="6184"/>
                  </a:lnTo>
                  <a:lnTo>
                    <a:pt x="1956" y="6184"/>
                  </a:lnTo>
                  <a:lnTo>
                    <a:pt x="1924" y="6146"/>
                  </a:lnTo>
                  <a:lnTo>
                    <a:pt x="1956" y="6146"/>
                  </a:lnTo>
                  <a:lnTo>
                    <a:pt x="1988" y="6146"/>
                  </a:lnTo>
                  <a:lnTo>
                    <a:pt x="2052" y="6165"/>
                  </a:lnTo>
                  <a:lnTo>
                    <a:pt x="2084" y="6165"/>
                  </a:lnTo>
                  <a:lnTo>
                    <a:pt x="2116" y="6146"/>
                  </a:lnTo>
                  <a:lnTo>
                    <a:pt x="2148" y="6128"/>
                  </a:lnTo>
                  <a:lnTo>
                    <a:pt x="2212" y="6146"/>
                  </a:lnTo>
                  <a:lnTo>
                    <a:pt x="2244" y="6165"/>
                  </a:lnTo>
                  <a:lnTo>
                    <a:pt x="2276" y="6203"/>
                  </a:lnTo>
                  <a:lnTo>
                    <a:pt x="2341" y="6203"/>
                  </a:lnTo>
                  <a:lnTo>
                    <a:pt x="2405" y="6222"/>
                  </a:lnTo>
                  <a:lnTo>
                    <a:pt x="2405" y="6278"/>
                  </a:lnTo>
                  <a:lnTo>
                    <a:pt x="2437" y="6297"/>
                  </a:lnTo>
                  <a:lnTo>
                    <a:pt x="2501" y="6335"/>
                  </a:lnTo>
                  <a:lnTo>
                    <a:pt x="2597" y="6373"/>
                  </a:lnTo>
                  <a:lnTo>
                    <a:pt x="2597" y="6410"/>
                  </a:lnTo>
                  <a:lnTo>
                    <a:pt x="2533" y="6391"/>
                  </a:lnTo>
                  <a:lnTo>
                    <a:pt x="2373" y="6354"/>
                  </a:lnTo>
                  <a:lnTo>
                    <a:pt x="2437" y="6354"/>
                  </a:lnTo>
                  <a:lnTo>
                    <a:pt x="2373" y="6354"/>
                  </a:lnTo>
                  <a:lnTo>
                    <a:pt x="2309" y="6391"/>
                  </a:lnTo>
                  <a:lnTo>
                    <a:pt x="2244" y="6391"/>
                  </a:lnTo>
                  <a:lnTo>
                    <a:pt x="2180" y="6373"/>
                  </a:lnTo>
                  <a:lnTo>
                    <a:pt x="2148" y="6391"/>
                  </a:lnTo>
                  <a:lnTo>
                    <a:pt x="2116" y="6410"/>
                  </a:lnTo>
                  <a:lnTo>
                    <a:pt x="2052" y="6429"/>
                  </a:lnTo>
                  <a:lnTo>
                    <a:pt x="2052" y="6448"/>
                  </a:lnTo>
                  <a:lnTo>
                    <a:pt x="2052" y="6486"/>
                  </a:lnTo>
                  <a:lnTo>
                    <a:pt x="2116" y="6505"/>
                  </a:lnTo>
                  <a:lnTo>
                    <a:pt x="2148" y="6542"/>
                  </a:lnTo>
                  <a:lnTo>
                    <a:pt x="2180" y="6580"/>
                  </a:lnTo>
                  <a:lnTo>
                    <a:pt x="2180" y="6618"/>
                  </a:lnTo>
                  <a:lnTo>
                    <a:pt x="2148" y="6637"/>
                  </a:lnTo>
                  <a:lnTo>
                    <a:pt x="2148" y="6674"/>
                  </a:lnTo>
                  <a:lnTo>
                    <a:pt x="2116" y="6712"/>
                  </a:lnTo>
                  <a:lnTo>
                    <a:pt x="2180" y="6787"/>
                  </a:lnTo>
                  <a:lnTo>
                    <a:pt x="2244" y="6844"/>
                  </a:lnTo>
                  <a:lnTo>
                    <a:pt x="2309" y="6901"/>
                  </a:lnTo>
                  <a:lnTo>
                    <a:pt x="2341" y="6995"/>
                  </a:lnTo>
                  <a:lnTo>
                    <a:pt x="2341" y="7089"/>
                  </a:lnTo>
                  <a:lnTo>
                    <a:pt x="2341" y="7164"/>
                  </a:lnTo>
                  <a:lnTo>
                    <a:pt x="2373" y="7183"/>
                  </a:lnTo>
                  <a:lnTo>
                    <a:pt x="2469" y="7240"/>
                  </a:lnTo>
                  <a:lnTo>
                    <a:pt x="2533" y="7278"/>
                  </a:lnTo>
                  <a:lnTo>
                    <a:pt x="2533" y="7296"/>
                  </a:lnTo>
                  <a:lnTo>
                    <a:pt x="2469" y="7315"/>
                  </a:lnTo>
                  <a:lnTo>
                    <a:pt x="2405" y="7296"/>
                  </a:lnTo>
                  <a:lnTo>
                    <a:pt x="2341" y="7278"/>
                  </a:lnTo>
                  <a:lnTo>
                    <a:pt x="2309" y="7240"/>
                  </a:lnTo>
                  <a:lnTo>
                    <a:pt x="2276" y="7221"/>
                  </a:lnTo>
                  <a:lnTo>
                    <a:pt x="2276" y="7202"/>
                  </a:lnTo>
                  <a:lnTo>
                    <a:pt x="2244" y="7164"/>
                  </a:lnTo>
                  <a:lnTo>
                    <a:pt x="2180" y="7146"/>
                  </a:lnTo>
                  <a:lnTo>
                    <a:pt x="2116" y="7108"/>
                  </a:lnTo>
                  <a:lnTo>
                    <a:pt x="2084" y="7070"/>
                  </a:lnTo>
                  <a:lnTo>
                    <a:pt x="2020" y="7032"/>
                  </a:lnTo>
                  <a:lnTo>
                    <a:pt x="1924" y="6995"/>
                  </a:lnTo>
                  <a:lnTo>
                    <a:pt x="1860" y="6957"/>
                  </a:lnTo>
                  <a:lnTo>
                    <a:pt x="1892" y="6938"/>
                  </a:lnTo>
                  <a:lnTo>
                    <a:pt x="1924" y="6901"/>
                  </a:lnTo>
                  <a:lnTo>
                    <a:pt x="1892" y="6863"/>
                  </a:lnTo>
                  <a:lnTo>
                    <a:pt x="1892" y="6825"/>
                  </a:lnTo>
                  <a:lnTo>
                    <a:pt x="1892" y="6806"/>
                  </a:lnTo>
                  <a:lnTo>
                    <a:pt x="1924" y="6806"/>
                  </a:lnTo>
                  <a:lnTo>
                    <a:pt x="1988" y="6787"/>
                  </a:lnTo>
                  <a:lnTo>
                    <a:pt x="1988" y="6750"/>
                  </a:lnTo>
                  <a:lnTo>
                    <a:pt x="1988" y="6712"/>
                  </a:lnTo>
                  <a:lnTo>
                    <a:pt x="1988" y="6693"/>
                  </a:lnTo>
                  <a:lnTo>
                    <a:pt x="1924" y="6674"/>
                  </a:lnTo>
                  <a:lnTo>
                    <a:pt x="1892" y="6674"/>
                  </a:lnTo>
                  <a:lnTo>
                    <a:pt x="1860" y="6655"/>
                  </a:lnTo>
                  <a:lnTo>
                    <a:pt x="1796" y="6655"/>
                  </a:lnTo>
                  <a:lnTo>
                    <a:pt x="1763" y="6655"/>
                  </a:lnTo>
                  <a:lnTo>
                    <a:pt x="1699" y="6674"/>
                  </a:lnTo>
                  <a:lnTo>
                    <a:pt x="1699" y="6712"/>
                  </a:lnTo>
                  <a:lnTo>
                    <a:pt x="1699" y="6769"/>
                  </a:lnTo>
                  <a:lnTo>
                    <a:pt x="1699" y="6806"/>
                  </a:lnTo>
                  <a:lnTo>
                    <a:pt x="1667" y="6844"/>
                  </a:lnTo>
                  <a:lnTo>
                    <a:pt x="1667" y="6882"/>
                  </a:lnTo>
                  <a:lnTo>
                    <a:pt x="1635" y="6901"/>
                  </a:lnTo>
                  <a:lnTo>
                    <a:pt x="1571" y="6919"/>
                  </a:lnTo>
                  <a:lnTo>
                    <a:pt x="1539" y="6976"/>
                  </a:lnTo>
                  <a:lnTo>
                    <a:pt x="1539" y="7014"/>
                  </a:lnTo>
                  <a:lnTo>
                    <a:pt x="1539" y="7070"/>
                  </a:lnTo>
                  <a:lnTo>
                    <a:pt x="1603" y="7089"/>
                  </a:lnTo>
                  <a:lnTo>
                    <a:pt x="1635" y="7127"/>
                  </a:lnTo>
                  <a:lnTo>
                    <a:pt x="1603" y="7183"/>
                  </a:lnTo>
                  <a:lnTo>
                    <a:pt x="1603" y="7221"/>
                  </a:lnTo>
                  <a:lnTo>
                    <a:pt x="1635" y="7259"/>
                  </a:lnTo>
                  <a:lnTo>
                    <a:pt x="1603" y="7334"/>
                  </a:lnTo>
                  <a:lnTo>
                    <a:pt x="1571" y="7391"/>
                  </a:lnTo>
                  <a:lnTo>
                    <a:pt x="1507" y="7466"/>
                  </a:lnTo>
                  <a:lnTo>
                    <a:pt x="1539" y="7523"/>
                  </a:lnTo>
                  <a:lnTo>
                    <a:pt x="1571" y="7598"/>
                  </a:lnTo>
                  <a:lnTo>
                    <a:pt x="1571" y="7636"/>
                  </a:lnTo>
                  <a:lnTo>
                    <a:pt x="1603" y="7674"/>
                  </a:lnTo>
                  <a:lnTo>
                    <a:pt x="1603" y="7711"/>
                  </a:lnTo>
                  <a:lnTo>
                    <a:pt x="1667" y="7730"/>
                  </a:lnTo>
                  <a:lnTo>
                    <a:pt x="1699" y="7768"/>
                  </a:lnTo>
                  <a:lnTo>
                    <a:pt x="1731" y="7824"/>
                  </a:lnTo>
                  <a:lnTo>
                    <a:pt x="1796" y="7900"/>
                  </a:lnTo>
                  <a:lnTo>
                    <a:pt x="1892" y="7956"/>
                  </a:lnTo>
                  <a:lnTo>
                    <a:pt x="2020" y="8013"/>
                  </a:lnTo>
                  <a:lnTo>
                    <a:pt x="2052" y="8013"/>
                  </a:lnTo>
                  <a:lnTo>
                    <a:pt x="2116" y="8013"/>
                  </a:lnTo>
                  <a:lnTo>
                    <a:pt x="2148" y="8032"/>
                  </a:lnTo>
                  <a:lnTo>
                    <a:pt x="2212" y="8051"/>
                  </a:lnTo>
                  <a:lnTo>
                    <a:pt x="2276" y="8032"/>
                  </a:lnTo>
                  <a:lnTo>
                    <a:pt x="2309" y="8051"/>
                  </a:lnTo>
                  <a:lnTo>
                    <a:pt x="2405" y="8088"/>
                  </a:lnTo>
                  <a:lnTo>
                    <a:pt x="2437" y="8164"/>
                  </a:lnTo>
                  <a:lnTo>
                    <a:pt x="2469" y="8220"/>
                  </a:lnTo>
                  <a:lnTo>
                    <a:pt x="2437" y="8258"/>
                  </a:lnTo>
                  <a:lnTo>
                    <a:pt x="2437" y="8277"/>
                  </a:lnTo>
                  <a:lnTo>
                    <a:pt x="2405" y="8371"/>
                  </a:lnTo>
                  <a:lnTo>
                    <a:pt x="2341" y="8465"/>
                  </a:lnTo>
                  <a:lnTo>
                    <a:pt x="2244" y="8541"/>
                  </a:lnTo>
                  <a:lnTo>
                    <a:pt x="2180" y="8560"/>
                  </a:lnTo>
                  <a:lnTo>
                    <a:pt x="2148" y="8560"/>
                  </a:lnTo>
                  <a:lnTo>
                    <a:pt x="2052" y="8522"/>
                  </a:lnTo>
                  <a:lnTo>
                    <a:pt x="1988" y="8560"/>
                  </a:lnTo>
                  <a:lnTo>
                    <a:pt x="1924" y="8597"/>
                  </a:lnTo>
                  <a:lnTo>
                    <a:pt x="1956" y="8616"/>
                  </a:lnTo>
                  <a:lnTo>
                    <a:pt x="1956" y="8673"/>
                  </a:lnTo>
                  <a:lnTo>
                    <a:pt x="1924" y="8673"/>
                  </a:lnTo>
                  <a:lnTo>
                    <a:pt x="1892" y="8692"/>
                  </a:lnTo>
                  <a:lnTo>
                    <a:pt x="1956" y="8748"/>
                  </a:lnTo>
                  <a:lnTo>
                    <a:pt x="1924" y="8786"/>
                  </a:lnTo>
                  <a:lnTo>
                    <a:pt x="1924" y="8918"/>
                  </a:lnTo>
                  <a:lnTo>
                    <a:pt x="1924" y="8956"/>
                  </a:lnTo>
                  <a:lnTo>
                    <a:pt x="1892" y="9012"/>
                  </a:lnTo>
                  <a:lnTo>
                    <a:pt x="1956" y="9069"/>
                  </a:lnTo>
                  <a:lnTo>
                    <a:pt x="2020" y="9144"/>
                  </a:lnTo>
                  <a:lnTo>
                    <a:pt x="2084" y="9182"/>
                  </a:lnTo>
                  <a:lnTo>
                    <a:pt x="2148" y="9201"/>
                  </a:lnTo>
                  <a:lnTo>
                    <a:pt x="2212" y="9257"/>
                  </a:lnTo>
                  <a:lnTo>
                    <a:pt x="2244" y="9314"/>
                  </a:lnTo>
                  <a:lnTo>
                    <a:pt x="2309" y="9427"/>
                  </a:lnTo>
                  <a:lnTo>
                    <a:pt x="2341" y="9521"/>
                  </a:lnTo>
                  <a:lnTo>
                    <a:pt x="2405" y="9559"/>
                  </a:lnTo>
                  <a:lnTo>
                    <a:pt x="2437" y="9634"/>
                  </a:lnTo>
                  <a:lnTo>
                    <a:pt x="2437" y="9729"/>
                  </a:lnTo>
                  <a:lnTo>
                    <a:pt x="2501" y="9785"/>
                  </a:lnTo>
                  <a:lnTo>
                    <a:pt x="2565" y="9842"/>
                  </a:lnTo>
                  <a:lnTo>
                    <a:pt x="2597" y="9898"/>
                  </a:lnTo>
                  <a:lnTo>
                    <a:pt x="2629" y="9955"/>
                  </a:lnTo>
                  <a:lnTo>
                    <a:pt x="2693" y="9974"/>
                  </a:lnTo>
                  <a:lnTo>
                    <a:pt x="2661" y="10030"/>
                  </a:lnTo>
                  <a:lnTo>
                    <a:pt x="2693" y="10106"/>
                  </a:lnTo>
                  <a:lnTo>
                    <a:pt x="2757" y="10143"/>
                  </a:lnTo>
                  <a:lnTo>
                    <a:pt x="2822" y="10219"/>
                  </a:lnTo>
                  <a:lnTo>
                    <a:pt x="2886" y="10256"/>
                  </a:lnTo>
                  <a:lnTo>
                    <a:pt x="2950" y="10351"/>
                  </a:lnTo>
                  <a:lnTo>
                    <a:pt x="3046" y="10483"/>
                  </a:lnTo>
                  <a:lnTo>
                    <a:pt x="3110" y="10539"/>
                  </a:lnTo>
                  <a:lnTo>
                    <a:pt x="3270" y="10577"/>
                  </a:lnTo>
                  <a:lnTo>
                    <a:pt x="3335" y="10596"/>
                  </a:lnTo>
                  <a:lnTo>
                    <a:pt x="3335" y="10615"/>
                  </a:lnTo>
                  <a:lnTo>
                    <a:pt x="3335" y="10690"/>
                  </a:lnTo>
                  <a:lnTo>
                    <a:pt x="3367" y="10784"/>
                  </a:lnTo>
                  <a:lnTo>
                    <a:pt x="3335" y="10803"/>
                  </a:lnTo>
                  <a:lnTo>
                    <a:pt x="3302" y="10766"/>
                  </a:lnTo>
                  <a:lnTo>
                    <a:pt x="3238" y="10803"/>
                  </a:lnTo>
                  <a:lnTo>
                    <a:pt x="3206" y="10841"/>
                  </a:lnTo>
                  <a:lnTo>
                    <a:pt x="3238" y="10935"/>
                  </a:lnTo>
                  <a:lnTo>
                    <a:pt x="3335" y="10992"/>
                  </a:lnTo>
                  <a:lnTo>
                    <a:pt x="3399" y="11048"/>
                  </a:lnTo>
                  <a:lnTo>
                    <a:pt x="3431" y="11048"/>
                  </a:lnTo>
                  <a:lnTo>
                    <a:pt x="3463" y="11048"/>
                  </a:lnTo>
                  <a:lnTo>
                    <a:pt x="3527" y="11048"/>
                  </a:lnTo>
                  <a:lnTo>
                    <a:pt x="3591" y="11086"/>
                  </a:lnTo>
                  <a:lnTo>
                    <a:pt x="3623" y="11161"/>
                  </a:lnTo>
                  <a:lnTo>
                    <a:pt x="3559" y="11256"/>
                  </a:lnTo>
                  <a:lnTo>
                    <a:pt x="3495" y="11312"/>
                  </a:lnTo>
                  <a:lnTo>
                    <a:pt x="3463" y="11388"/>
                  </a:lnTo>
                  <a:lnTo>
                    <a:pt x="3431" y="11425"/>
                  </a:lnTo>
                  <a:lnTo>
                    <a:pt x="3431" y="11463"/>
                  </a:lnTo>
                  <a:lnTo>
                    <a:pt x="3463" y="11482"/>
                  </a:lnTo>
                  <a:lnTo>
                    <a:pt x="3463" y="11539"/>
                  </a:lnTo>
                  <a:lnTo>
                    <a:pt x="3399" y="11595"/>
                  </a:lnTo>
                  <a:lnTo>
                    <a:pt x="3367" y="11652"/>
                  </a:lnTo>
                  <a:lnTo>
                    <a:pt x="3367" y="11727"/>
                  </a:lnTo>
                  <a:lnTo>
                    <a:pt x="3335" y="11803"/>
                  </a:lnTo>
                  <a:lnTo>
                    <a:pt x="3238" y="11878"/>
                  </a:lnTo>
                  <a:lnTo>
                    <a:pt x="3238" y="11953"/>
                  </a:lnTo>
                  <a:lnTo>
                    <a:pt x="3302" y="11991"/>
                  </a:lnTo>
                  <a:lnTo>
                    <a:pt x="3431" y="12029"/>
                  </a:lnTo>
                  <a:lnTo>
                    <a:pt x="3463" y="12104"/>
                  </a:lnTo>
                  <a:lnTo>
                    <a:pt x="3527" y="12161"/>
                  </a:lnTo>
                  <a:lnTo>
                    <a:pt x="3591" y="12198"/>
                  </a:lnTo>
                  <a:lnTo>
                    <a:pt x="3848" y="12217"/>
                  </a:lnTo>
                  <a:lnTo>
                    <a:pt x="4136" y="12255"/>
                  </a:lnTo>
                  <a:lnTo>
                    <a:pt x="4264" y="12293"/>
                  </a:lnTo>
                  <a:lnTo>
                    <a:pt x="4393" y="12312"/>
                  </a:lnTo>
                  <a:lnTo>
                    <a:pt x="4489" y="12330"/>
                  </a:lnTo>
                  <a:lnTo>
                    <a:pt x="4617" y="12387"/>
                  </a:lnTo>
                  <a:lnTo>
                    <a:pt x="4713" y="12425"/>
                  </a:lnTo>
                  <a:lnTo>
                    <a:pt x="4841" y="12444"/>
                  </a:lnTo>
                  <a:lnTo>
                    <a:pt x="4938" y="12462"/>
                  </a:lnTo>
                  <a:lnTo>
                    <a:pt x="5066" y="12481"/>
                  </a:lnTo>
                  <a:lnTo>
                    <a:pt x="5226" y="12481"/>
                  </a:lnTo>
                  <a:lnTo>
                    <a:pt x="5322" y="12500"/>
                  </a:lnTo>
                  <a:lnTo>
                    <a:pt x="5419" y="12538"/>
                  </a:lnTo>
                  <a:lnTo>
                    <a:pt x="5515" y="12576"/>
                  </a:lnTo>
                  <a:lnTo>
                    <a:pt x="5579" y="12651"/>
                  </a:lnTo>
                  <a:lnTo>
                    <a:pt x="5675" y="12726"/>
                  </a:lnTo>
                  <a:lnTo>
                    <a:pt x="5835" y="12802"/>
                  </a:lnTo>
                  <a:lnTo>
                    <a:pt x="5867" y="12839"/>
                  </a:lnTo>
                  <a:lnTo>
                    <a:pt x="5867" y="12915"/>
                  </a:lnTo>
                  <a:lnTo>
                    <a:pt x="5932" y="13028"/>
                  </a:lnTo>
                  <a:lnTo>
                    <a:pt x="6028" y="13103"/>
                  </a:lnTo>
                  <a:lnTo>
                    <a:pt x="6124" y="13122"/>
                  </a:lnTo>
                  <a:lnTo>
                    <a:pt x="6188" y="13122"/>
                  </a:lnTo>
                  <a:lnTo>
                    <a:pt x="6220" y="13179"/>
                  </a:lnTo>
                  <a:lnTo>
                    <a:pt x="6316" y="13198"/>
                  </a:lnTo>
                  <a:lnTo>
                    <a:pt x="6348" y="13235"/>
                  </a:lnTo>
                  <a:lnTo>
                    <a:pt x="6573" y="13292"/>
                  </a:lnTo>
                  <a:lnTo>
                    <a:pt x="6637" y="13330"/>
                  </a:lnTo>
                  <a:lnTo>
                    <a:pt x="6733" y="13311"/>
                  </a:lnTo>
                  <a:lnTo>
                    <a:pt x="6893" y="13330"/>
                  </a:lnTo>
                  <a:lnTo>
                    <a:pt x="7150" y="13386"/>
                  </a:lnTo>
                  <a:lnTo>
                    <a:pt x="7246" y="13424"/>
                  </a:lnTo>
                  <a:lnTo>
                    <a:pt x="7278" y="13443"/>
                  </a:lnTo>
                  <a:lnTo>
                    <a:pt x="7310" y="13499"/>
                  </a:lnTo>
                  <a:lnTo>
                    <a:pt x="7342" y="13612"/>
                  </a:lnTo>
                  <a:lnTo>
                    <a:pt x="7374" y="13707"/>
                  </a:lnTo>
                  <a:lnTo>
                    <a:pt x="7342" y="13744"/>
                  </a:lnTo>
                  <a:lnTo>
                    <a:pt x="7278" y="13763"/>
                  </a:lnTo>
                  <a:lnTo>
                    <a:pt x="7278" y="13801"/>
                  </a:lnTo>
                  <a:lnTo>
                    <a:pt x="7310" y="13839"/>
                  </a:lnTo>
                  <a:lnTo>
                    <a:pt x="7406" y="13858"/>
                  </a:lnTo>
                  <a:lnTo>
                    <a:pt x="7439" y="13895"/>
                  </a:lnTo>
                  <a:lnTo>
                    <a:pt x="7471" y="13914"/>
                  </a:lnTo>
                  <a:lnTo>
                    <a:pt x="7535" y="13914"/>
                  </a:lnTo>
                  <a:lnTo>
                    <a:pt x="7567" y="13895"/>
                  </a:lnTo>
                  <a:lnTo>
                    <a:pt x="7599" y="13858"/>
                  </a:lnTo>
                  <a:lnTo>
                    <a:pt x="7663" y="13876"/>
                  </a:lnTo>
                  <a:lnTo>
                    <a:pt x="7727" y="13858"/>
                  </a:lnTo>
                  <a:lnTo>
                    <a:pt x="7823" y="13876"/>
                  </a:lnTo>
                  <a:lnTo>
                    <a:pt x="7887" y="13914"/>
                  </a:lnTo>
                  <a:lnTo>
                    <a:pt x="7919" y="13933"/>
                  </a:lnTo>
                  <a:lnTo>
                    <a:pt x="7952" y="13952"/>
                  </a:lnTo>
                  <a:lnTo>
                    <a:pt x="8048" y="14008"/>
                  </a:lnTo>
                  <a:lnTo>
                    <a:pt x="8144" y="14122"/>
                  </a:lnTo>
                  <a:lnTo>
                    <a:pt x="8240" y="14178"/>
                  </a:lnTo>
                  <a:lnTo>
                    <a:pt x="8272" y="14178"/>
                  </a:lnTo>
                  <a:lnTo>
                    <a:pt x="8336" y="14216"/>
                  </a:lnTo>
                  <a:lnTo>
                    <a:pt x="8400" y="14272"/>
                  </a:lnTo>
                  <a:lnTo>
                    <a:pt x="8497" y="14348"/>
                  </a:lnTo>
                  <a:lnTo>
                    <a:pt x="8529" y="14404"/>
                  </a:lnTo>
                  <a:lnTo>
                    <a:pt x="8593" y="14461"/>
                  </a:lnTo>
                  <a:lnTo>
                    <a:pt x="8625" y="14499"/>
                  </a:lnTo>
                  <a:lnTo>
                    <a:pt x="8753" y="14555"/>
                  </a:lnTo>
                  <a:lnTo>
                    <a:pt x="8753" y="14612"/>
                  </a:lnTo>
                  <a:lnTo>
                    <a:pt x="8849" y="14668"/>
                  </a:lnTo>
                  <a:lnTo>
                    <a:pt x="8913" y="14725"/>
                  </a:lnTo>
                  <a:lnTo>
                    <a:pt x="8978" y="14781"/>
                  </a:lnTo>
                  <a:lnTo>
                    <a:pt x="9042" y="14857"/>
                  </a:lnTo>
                  <a:lnTo>
                    <a:pt x="9074" y="14951"/>
                  </a:lnTo>
                  <a:lnTo>
                    <a:pt x="9138" y="15045"/>
                  </a:lnTo>
                  <a:lnTo>
                    <a:pt x="9170" y="15121"/>
                  </a:lnTo>
                  <a:lnTo>
                    <a:pt x="9202" y="15234"/>
                  </a:lnTo>
                  <a:lnTo>
                    <a:pt x="9202" y="15309"/>
                  </a:lnTo>
                  <a:lnTo>
                    <a:pt x="9202" y="15422"/>
                  </a:lnTo>
                  <a:lnTo>
                    <a:pt x="9170" y="15479"/>
                  </a:lnTo>
                  <a:lnTo>
                    <a:pt x="9106" y="15498"/>
                  </a:lnTo>
                  <a:lnTo>
                    <a:pt x="9106" y="15536"/>
                  </a:lnTo>
                  <a:lnTo>
                    <a:pt x="9138" y="15573"/>
                  </a:lnTo>
                  <a:lnTo>
                    <a:pt x="9170" y="15611"/>
                  </a:lnTo>
                  <a:lnTo>
                    <a:pt x="9138" y="15630"/>
                  </a:lnTo>
                  <a:lnTo>
                    <a:pt x="9074" y="15668"/>
                  </a:lnTo>
                  <a:lnTo>
                    <a:pt x="9074" y="15724"/>
                  </a:lnTo>
                  <a:lnTo>
                    <a:pt x="9106" y="15743"/>
                  </a:lnTo>
                  <a:lnTo>
                    <a:pt x="9138" y="15743"/>
                  </a:lnTo>
                  <a:lnTo>
                    <a:pt x="9170" y="15705"/>
                  </a:lnTo>
                  <a:lnTo>
                    <a:pt x="9234" y="15705"/>
                  </a:lnTo>
                  <a:lnTo>
                    <a:pt x="9234" y="15724"/>
                  </a:lnTo>
                  <a:lnTo>
                    <a:pt x="9266" y="15762"/>
                  </a:lnTo>
                  <a:lnTo>
                    <a:pt x="9330" y="15800"/>
                  </a:lnTo>
                  <a:lnTo>
                    <a:pt x="9330" y="15837"/>
                  </a:lnTo>
                  <a:lnTo>
                    <a:pt x="9330" y="15875"/>
                  </a:lnTo>
                  <a:lnTo>
                    <a:pt x="9298" y="15856"/>
                  </a:lnTo>
                  <a:lnTo>
                    <a:pt x="9234" y="15781"/>
                  </a:lnTo>
                  <a:lnTo>
                    <a:pt x="9202" y="15781"/>
                  </a:lnTo>
                  <a:lnTo>
                    <a:pt x="9202" y="15818"/>
                  </a:lnTo>
                  <a:lnTo>
                    <a:pt x="9234" y="15856"/>
                  </a:lnTo>
                  <a:lnTo>
                    <a:pt x="9266" y="15894"/>
                  </a:lnTo>
                  <a:lnTo>
                    <a:pt x="9266" y="15913"/>
                  </a:lnTo>
                  <a:lnTo>
                    <a:pt x="9234" y="16007"/>
                  </a:lnTo>
                  <a:lnTo>
                    <a:pt x="11382" y="16158"/>
                  </a:lnTo>
                  <a:lnTo>
                    <a:pt x="14364" y="16365"/>
                  </a:lnTo>
                  <a:lnTo>
                    <a:pt x="14428" y="16346"/>
                  </a:lnTo>
                  <a:lnTo>
                    <a:pt x="14524" y="16365"/>
                  </a:lnTo>
                  <a:lnTo>
                    <a:pt x="14653" y="16384"/>
                  </a:lnTo>
                  <a:lnTo>
                    <a:pt x="14749" y="16365"/>
                  </a:lnTo>
                  <a:lnTo>
                    <a:pt x="14845" y="16271"/>
                  </a:lnTo>
                  <a:lnTo>
                    <a:pt x="14973" y="16214"/>
                  </a:lnTo>
                  <a:lnTo>
                    <a:pt x="15005" y="16120"/>
                  </a:lnTo>
                  <a:lnTo>
                    <a:pt x="15005" y="16026"/>
                  </a:lnTo>
                  <a:lnTo>
                    <a:pt x="14909" y="15950"/>
                  </a:lnTo>
                  <a:lnTo>
                    <a:pt x="14685" y="15894"/>
                  </a:lnTo>
                  <a:lnTo>
                    <a:pt x="14588" y="15856"/>
                  </a:lnTo>
                  <a:lnTo>
                    <a:pt x="14621" y="15762"/>
                  </a:lnTo>
                  <a:lnTo>
                    <a:pt x="14685" y="15573"/>
                  </a:lnTo>
                  <a:lnTo>
                    <a:pt x="14621" y="15498"/>
                  </a:lnTo>
                  <a:lnTo>
                    <a:pt x="14685" y="15422"/>
                  </a:lnTo>
                  <a:lnTo>
                    <a:pt x="14717" y="15366"/>
                  </a:lnTo>
                  <a:lnTo>
                    <a:pt x="14781" y="15328"/>
                  </a:lnTo>
                  <a:lnTo>
                    <a:pt x="14909" y="15309"/>
                  </a:lnTo>
                  <a:lnTo>
                    <a:pt x="14941" y="15272"/>
                  </a:lnTo>
                  <a:lnTo>
                    <a:pt x="15005" y="15253"/>
                  </a:lnTo>
                  <a:lnTo>
                    <a:pt x="15005" y="15196"/>
                  </a:lnTo>
                  <a:lnTo>
                    <a:pt x="15101" y="15196"/>
                  </a:lnTo>
                  <a:lnTo>
                    <a:pt x="15166" y="15140"/>
                  </a:lnTo>
                  <a:lnTo>
                    <a:pt x="15230" y="15083"/>
                  </a:lnTo>
                  <a:lnTo>
                    <a:pt x="15230" y="14970"/>
                  </a:lnTo>
                  <a:lnTo>
                    <a:pt x="15294" y="14932"/>
                  </a:lnTo>
                  <a:lnTo>
                    <a:pt x="15294" y="14857"/>
                  </a:lnTo>
                  <a:lnTo>
                    <a:pt x="15358" y="14631"/>
                  </a:lnTo>
                  <a:lnTo>
                    <a:pt x="15422" y="14574"/>
                  </a:lnTo>
                  <a:lnTo>
                    <a:pt x="15582" y="14555"/>
                  </a:lnTo>
                  <a:lnTo>
                    <a:pt x="15550" y="14517"/>
                  </a:lnTo>
                  <a:lnTo>
                    <a:pt x="15614" y="14499"/>
                  </a:lnTo>
                  <a:lnTo>
                    <a:pt x="15679" y="14442"/>
                  </a:lnTo>
                  <a:lnTo>
                    <a:pt x="15743" y="14385"/>
                  </a:lnTo>
                  <a:lnTo>
                    <a:pt x="15967" y="14348"/>
                  </a:lnTo>
                  <a:lnTo>
                    <a:pt x="16160" y="14310"/>
                  </a:lnTo>
                  <a:lnTo>
                    <a:pt x="16256" y="14254"/>
                  </a:lnTo>
                  <a:lnTo>
                    <a:pt x="16384" y="14235"/>
                  </a:lnTo>
                  <a:lnTo>
                    <a:pt x="16384" y="14178"/>
                  </a:lnTo>
                  <a:lnTo>
                    <a:pt x="16352" y="14122"/>
                  </a:lnTo>
                  <a:lnTo>
                    <a:pt x="16127" y="13952"/>
                  </a:lnTo>
                  <a:lnTo>
                    <a:pt x="15999" y="13876"/>
                  </a:lnTo>
                  <a:lnTo>
                    <a:pt x="15999" y="13688"/>
                  </a:lnTo>
                  <a:lnTo>
                    <a:pt x="15967" y="13650"/>
                  </a:lnTo>
                  <a:lnTo>
                    <a:pt x="15935" y="13499"/>
                  </a:lnTo>
                  <a:lnTo>
                    <a:pt x="15743" y="13330"/>
                  </a:lnTo>
                  <a:lnTo>
                    <a:pt x="15807" y="13292"/>
                  </a:lnTo>
                  <a:lnTo>
                    <a:pt x="15839" y="13254"/>
                  </a:lnTo>
                  <a:lnTo>
                    <a:pt x="15775" y="13235"/>
                  </a:lnTo>
                  <a:lnTo>
                    <a:pt x="15711" y="13198"/>
                  </a:lnTo>
                  <a:lnTo>
                    <a:pt x="15679" y="13066"/>
                  </a:lnTo>
                  <a:lnTo>
                    <a:pt x="15711" y="12990"/>
                  </a:lnTo>
                  <a:lnTo>
                    <a:pt x="14011" y="11520"/>
                  </a:lnTo>
                  <a:lnTo>
                    <a:pt x="13659" y="11218"/>
                  </a:lnTo>
                  <a:lnTo>
                    <a:pt x="11639" y="9427"/>
                  </a:lnTo>
                  <a:lnTo>
                    <a:pt x="10581" y="8522"/>
                  </a:lnTo>
                  <a:lnTo>
                    <a:pt x="9715" y="7768"/>
                  </a:lnTo>
                  <a:lnTo>
                    <a:pt x="8625" y="6806"/>
                  </a:lnTo>
                  <a:lnTo>
                    <a:pt x="8336" y="6561"/>
                  </a:lnTo>
                  <a:lnTo>
                    <a:pt x="7984" y="6241"/>
                  </a:lnTo>
                  <a:lnTo>
                    <a:pt x="7535" y="5845"/>
                  </a:lnTo>
                  <a:lnTo>
                    <a:pt x="7342" y="5694"/>
                  </a:lnTo>
                  <a:lnTo>
                    <a:pt x="7374" y="5562"/>
                  </a:lnTo>
                  <a:close/>
                </a:path>
              </a:pathLst>
            </a:custGeom>
            <a:solidFill>
              <a:schemeClr val="accent5"/>
            </a:solidFill>
            <a:ln w="9525">
              <a:solidFill>
                <a:schemeClr val="bg1"/>
              </a:solidFill>
              <a:prstDash val="solid"/>
              <a:round/>
              <a:headEnd/>
              <a:tailEnd/>
            </a:ln>
          </p:spPr>
        </p:sp>
        <p:sp>
          <p:nvSpPr>
            <p:cNvPr id="110" name="Colorado">
              <a:extLst>
                <a:ext uri="{FF2B5EF4-FFF2-40B4-BE49-F238E27FC236}">
                  <a16:creationId xmlns:a16="http://schemas.microsoft.com/office/drawing/2014/main" id="{40E2B42E-6296-6357-F1B1-811D7754FD68}"/>
                </a:ext>
              </a:extLst>
            </p:cNvPr>
            <p:cNvSpPr>
              <a:spLocks/>
            </p:cNvSpPr>
            <p:nvPr/>
          </p:nvSpPr>
          <p:spPr bwMode="auto">
            <a:xfrm>
              <a:off x="2600865" y="3101393"/>
              <a:ext cx="1178826" cy="845216"/>
            </a:xfrm>
            <a:custGeom>
              <a:avLst/>
              <a:gdLst/>
              <a:ahLst/>
              <a:cxnLst>
                <a:cxn ang="0">
                  <a:pos x="8792" y="15707"/>
                </a:cxn>
                <a:cxn ang="0">
                  <a:pos x="10381" y="15888"/>
                </a:cxn>
                <a:cxn ang="0">
                  <a:pos x="11229" y="15978"/>
                </a:cxn>
                <a:cxn ang="0">
                  <a:pos x="12076" y="16068"/>
                </a:cxn>
                <a:cxn ang="0">
                  <a:pos x="13135" y="16203"/>
                </a:cxn>
                <a:cxn ang="0">
                  <a:pos x="13489" y="16203"/>
                </a:cxn>
                <a:cxn ang="0">
                  <a:pos x="14089" y="16294"/>
                </a:cxn>
                <a:cxn ang="0">
                  <a:pos x="15148" y="16384"/>
                </a:cxn>
                <a:cxn ang="0">
                  <a:pos x="15642" y="16384"/>
                </a:cxn>
                <a:cxn ang="0">
                  <a:pos x="15784" y="14037"/>
                </a:cxn>
                <a:cxn ang="0">
                  <a:pos x="15890" y="11825"/>
                </a:cxn>
                <a:cxn ang="0">
                  <a:pos x="15960" y="10246"/>
                </a:cxn>
                <a:cxn ang="0">
                  <a:pos x="16031" y="8666"/>
                </a:cxn>
                <a:cxn ang="0">
                  <a:pos x="16102" y="7041"/>
                </a:cxn>
                <a:cxn ang="0">
                  <a:pos x="16243" y="4288"/>
                </a:cxn>
                <a:cxn ang="0">
                  <a:pos x="16313" y="3024"/>
                </a:cxn>
                <a:cxn ang="0">
                  <a:pos x="16313" y="2844"/>
                </a:cxn>
                <a:cxn ang="0">
                  <a:pos x="15183" y="1805"/>
                </a:cxn>
                <a:cxn ang="0">
                  <a:pos x="13594" y="1625"/>
                </a:cxn>
                <a:cxn ang="0">
                  <a:pos x="12111" y="1489"/>
                </a:cxn>
                <a:cxn ang="0">
                  <a:pos x="9534" y="1174"/>
                </a:cxn>
                <a:cxn ang="0">
                  <a:pos x="7309" y="858"/>
                </a:cxn>
                <a:cxn ang="0">
                  <a:pos x="5226" y="542"/>
                </a:cxn>
                <a:cxn ang="0">
                  <a:pos x="1554" y="0"/>
                </a:cxn>
                <a:cxn ang="0">
                  <a:pos x="1236" y="2753"/>
                </a:cxn>
                <a:cxn ang="0">
                  <a:pos x="953" y="5326"/>
                </a:cxn>
                <a:cxn ang="0">
                  <a:pos x="565" y="8892"/>
                </a:cxn>
                <a:cxn ang="0">
                  <a:pos x="318" y="11193"/>
                </a:cxn>
                <a:cxn ang="0">
                  <a:pos x="0" y="14308"/>
                </a:cxn>
                <a:cxn ang="0">
                  <a:pos x="777" y="14488"/>
                </a:cxn>
                <a:cxn ang="0">
                  <a:pos x="1448" y="14579"/>
                </a:cxn>
                <a:cxn ang="0">
                  <a:pos x="2507" y="14759"/>
                </a:cxn>
                <a:cxn ang="0">
                  <a:pos x="3531" y="14940"/>
                </a:cxn>
                <a:cxn ang="0">
                  <a:pos x="3919" y="14985"/>
                </a:cxn>
                <a:cxn ang="0">
                  <a:pos x="5438" y="15256"/>
                </a:cxn>
                <a:cxn ang="0">
                  <a:pos x="6780" y="15436"/>
                </a:cxn>
                <a:cxn ang="0">
                  <a:pos x="7698" y="15572"/>
                </a:cxn>
                <a:cxn ang="0">
                  <a:pos x="8510" y="15662"/>
                </a:cxn>
              </a:cxnLst>
              <a:rect l="0" t="0" r="r" b="b"/>
              <a:pathLst>
                <a:path w="16384" h="16384">
                  <a:moveTo>
                    <a:pt x="8510" y="15662"/>
                  </a:moveTo>
                  <a:lnTo>
                    <a:pt x="8792" y="15707"/>
                  </a:lnTo>
                  <a:lnTo>
                    <a:pt x="9498" y="15797"/>
                  </a:lnTo>
                  <a:lnTo>
                    <a:pt x="10381" y="15888"/>
                  </a:lnTo>
                  <a:lnTo>
                    <a:pt x="11017" y="15978"/>
                  </a:lnTo>
                  <a:lnTo>
                    <a:pt x="11229" y="15978"/>
                  </a:lnTo>
                  <a:lnTo>
                    <a:pt x="11546" y="16023"/>
                  </a:lnTo>
                  <a:lnTo>
                    <a:pt x="12076" y="16068"/>
                  </a:lnTo>
                  <a:lnTo>
                    <a:pt x="12641" y="16113"/>
                  </a:lnTo>
                  <a:lnTo>
                    <a:pt x="13135" y="16203"/>
                  </a:lnTo>
                  <a:lnTo>
                    <a:pt x="13347" y="16203"/>
                  </a:lnTo>
                  <a:lnTo>
                    <a:pt x="13489" y="16203"/>
                  </a:lnTo>
                  <a:lnTo>
                    <a:pt x="13771" y="16249"/>
                  </a:lnTo>
                  <a:lnTo>
                    <a:pt x="14089" y="16294"/>
                  </a:lnTo>
                  <a:lnTo>
                    <a:pt x="14654" y="16339"/>
                  </a:lnTo>
                  <a:lnTo>
                    <a:pt x="15148" y="16384"/>
                  </a:lnTo>
                  <a:lnTo>
                    <a:pt x="15501" y="16384"/>
                  </a:lnTo>
                  <a:lnTo>
                    <a:pt x="15642" y="16384"/>
                  </a:lnTo>
                  <a:lnTo>
                    <a:pt x="15713" y="14985"/>
                  </a:lnTo>
                  <a:lnTo>
                    <a:pt x="15784" y="14037"/>
                  </a:lnTo>
                  <a:lnTo>
                    <a:pt x="15784" y="13721"/>
                  </a:lnTo>
                  <a:lnTo>
                    <a:pt x="15890" y="11825"/>
                  </a:lnTo>
                  <a:lnTo>
                    <a:pt x="15960" y="10562"/>
                  </a:lnTo>
                  <a:lnTo>
                    <a:pt x="15960" y="10246"/>
                  </a:lnTo>
                  <a:lnTo>
                    <a:pt x="16031" y="8937"/>
                  </a:lnTo>
                  <a:lnTo>
                    <a:pt x="16031" y="8666"/>
                  </a:lnTo>
                  <a:lnTo>
                    <a:pt x="16137" y="7086"/>
                  </a:lnTo>
                  <a:lnTo>
                    <a:pt x="16102" y="7041"/>
                  </a:lnTo>
                  <a:lnTo>
                    <a:pt x="16207" y="5506"/>
                  </a:lnTo>
                  <a:lnTo>
                    <a:pt x="16243" y="4288"/>
                  </a:lnTo>
                  <a:lnTo>
                    <a:pt x="16278" y="3972"/>
                  </a:lnTo>
                  <a:lnTo>
                    <a:pt x="16313" y="3024"/>
                  </a:lnTo>
                  <a:lnTo>
                    <a:pt x="16313" y="2979"/>
                  </a:lnTo>
                  <a:lnTo>
                    <a:pt x="16313" y="2844"/>
                  </a:lnTo>
                  <a:lnTo>
                    <a:pt x="16384" y="1896"/>
                  </a:lnTo>
                  <a:lnTo>
                    <a:pt x="15183" y="1805"/>
                  </a:lnTo>
                  <a:lnTo>
                    <a:pt x="15113" y="1805"/>
                  </a:lnTo>
                  <a:lnTo>
                    <a:pt x="13594" y="1625"/>
                  </a:lnTo>
                  <a:lnTo>
                    <a:pt x="13171" y="1580"/>
                  </a:lnTo>
                  <a:lnTo>
                    <a:pt x="12111" y="1489"/>
                  </a:lnTo>
                  <a:lnTo>
                    <a:pt x="10240" y="1264"/>
                  </a:lnTo>
                  <a:lnTo>
                    <a:pt x="9534" y="1174"/>
                  </a:lnTo>
                  <a:lnTo>
                    <a:pt x="7592" y="903"/>
                  </a:lnTo>
                  <a:lnTo>
                    <a:pt x="7309" y="858"/>
                  </a:lnTo>
                  <a:lnTo>
                    <a:pt x="6179" y="677"/>
                  </a:lnTo>
                  <a:lnTo>
                    <a:pt x="5226" y="542"/>
                  </a:lnTo>
                  <a:lnTo>
                    <a:pt x="3955" y="316"/>
                  </a:lnTo>
                  <a:lnTo>
                    <a:pt x="1554" y="0"/>
                  </a:lnTo>
                  <a:lnTo>
                    <a:pt x="1412" y="1174"/>
                  </a:lnTo>
                  <a:lnTo>
                    <a:pt x="1236" y="2753"/>
                  </a:lnTo>
                  <a:lnTo>
                    <a:pt x="1024" y="4784"/>
                  </a:lnTo>
                  <a:lnTo>
                    <a:pt x="953" y="5326"/>
                  </a:lnTo>
                  <a:lnTo>
                    <a:pt x="883" y="5822"/>
                  </a:lnTo>
                  <a:lnTo>
                    <a:pt x="565" y="8892"/>
                  </a:lnTo>
                  <a:lnTo>
                    <a:pt x="424" y="10201"/>
                  </a:lnTo>
                  <a:lnTo>
                    <a:pt x="318" y="11193"/>
                  </a:lnTo>
                  <a:lnTo>
                    <a:pt x="247" y="12051"/>
                  </a:lnTo>
                  <a:lnTo>
                    <a:pt x="0" y="14308"/>
                  </a:lnTo>
                  <a:lnTo>
                    <a:pt x="282" y="14398"/>
                  </a:lnTo>
                  <a:lnTo>
                    <a:pt x="777" y="14488"/>
                  </a:lnTo>
                  <a:lnTo>
                    <a:pt x="1236" y="14533"/>
                  </a:lnTo>
                  <a:lnTo>
                    <a:pt x="1448" y="14579"/>
                  </a:lnTo>
                  <a:lnTo>
                    <a:pt x="1730" y="14624"/>
                  </a:lnTo>
                  <a:lnTo>
                    <a:pt x="2507" y="14759"/>
                  </a:lnTo>
                  <a:lnTo>
                    <a:pt x="3319" y="14895"/>
                  </a:lnTo>
                  <a:lnTo>
                    <a:pt x="3531" y="14940"/>
                  </a:lnTo>
                  <a:lnTo>
                    <a:pt x="3566" y="14940"/>
                  </a:lnTo>
                  <a:lnTo>
                    <a:pt x="3919" y="14985"/>
                  </a:lnTo>
                  <a:lnTo>
                    <a:pt x="4767" y="15120"/>
                  </a:lnTo>
                  <a:lnTo>
                    <a:pt x="5438" y="15256"/>
                  </a:lnTo>
                  <a:lnTo>
                    <a:pt x="5720" y="15301"/>
                  </a:lnTo>
                  <a:lnTo>
                    <a:pt x="6780" y="15436"/>
                  </a:lnTo>
                  <a:lnTo>
                    <a:pt x="7415" y="15526"/>
                  </a:lnTo>
                  <a:lnTo>
                    <a:pt x="7698" y="15572"/>
                  </a:lnTo>
                  <a:lnTo>
                    <a:pt x="8157" y="15662"/>
                  </a:lnTo>
                  <a:lnTo>
                    <a:pt x="8510" y="15662"/>
                  </a:lnTo>
                  <a:close/>
                </a:path>
              </a:pathLst>
            </a:custGeom>
            <a:solidFill>
              <a:schemeClr val="bg1">
                <a:lumMod val="75000"/>
              </a:schemeClr>
            </a:solidFill>
            <a:ln w="9525">
              <a:solidFill>
                <a:schemeClr val="bg1"/>
              </a:solidFill>
              <a:prstDash val="solid"/>
              <a:round/>
              <a:headEnd/>
              <a:tailEnd/>
            </a:ln>
          </p:spPr>
        </p:sp>
        <p:sp>
          <p:nvSpPr>
            <p:cNvPr id="111" name="Connecticut">
              <a:extLst>
                <a:ext uri="{FF2B5EF4-FFF2-40B4-BE49-F238E27FC236}">
                  <a16:creationId xmlns:a16="http://schemas.microsoft.com/office/drawing/2014/main" id="{1D0D9EC7-5582-52F9-203E-B3392B747812}"/>
                </a:ext>
              </a:extLst>
            </p:cNvPr>
            <p:cNvSpPr>
              <a:spLocks/>
            </p:cNvSpPr>
            <p:nvPr/>
          </p:nvSpPr>
          <p:spPr bwMode="auto">
            <a:xfrm>
              <a:off x="8072691" y="2619471"/>
              <a:ext cx="279809" cy="247139"/>
            </a:xfrm>
            <a:custGeom>
              <a:avLst/>
              <a:gdLst/>
              <a:ahLst/>
              <a:cxnLst>
                <a:cxn ang="0">
                  <a:pos x="12362" y="10201"/>
                </a:cxn>
                <a:cxn ang="0">
                  <a:pos x="12660" y="10047"/>
                </a:cxn>
                <a:cxn ang="0">
                  <a:pos x="13256" y="9738"/>
                </a:cxn>
                <a:cxn ang="0">
                  <a:pos x="13554" y="9429"/>
                </a:cxn>
                <a:cxn ang="0">
                  <a:pos x="14001" y="9429"/>
                </a:cxn>
                <a:cxn ang="0">
                  <a:pos x="14299" y="9119"/>
                </a:cxn>
                <a:cxn ang="0">
                  <a:pos x="15043" y="9119"/>
                </a:cxn>
                <a:cxn ang="0">
                  <a:pos x="16235" y="8347"/>
                </a:cxn>
                <a:cxn ang="0">
                  <a:pos x="16086" y="7574"/>
                </a:cxn>
                <a:cxn ang="0">
                  <a:pos x="16384" y="7265"/>
                </a:cxn>
                <a:cxn ang="0">
                  <a:pos x="16384" y="6801"/>
                </a:cxn>
                <a:cxn ang="0">
                  <a:pos x="15937" y="4637"/>
                </a:cxn>
                <a:cxn ang="0">
                  <a:pos x="14746" y="309"/>
                </a:cxn>
                <a:cxn ang="0">
                  <a:pos x="12065" y="618"/>
                </a:cxn>
                <a:cxn ang="0">
                  <a:pos x="8490" y="1546"/>
                </a:cxn>
                <a:cxn ang="0">
                  <a:pos x="6405" y="2009"/>
                </a:cxn>
                <a:cxn ang="0">
                  <a:pos x="5958" y="2628"/>
                </a:cxn>
                <a:cxn ang="0">
                  <a:pos x="4170" y="2628"/>
                </a:cxn>
                <a:cxn ang="0">
                  <a:pos x="0" y="3555"/>
                </a:cxn>
                <a:cxn ang="0">
                  <a:pos x="1043" y="9892"/>
                </a:cxn>
                <a:cxn ang="0">
                  <a:pos x="1489" y="12674"/>
                </a:cxn>
                <a:cxn ang="0">
                  <a:pos x="1936" y="13911"/>
                </a:cxn>
                <a:cxn ang="0">
                  <a:pos x="1341" y="16384"/>
                </a:cxn>
                <a:cxn ang="0">
                  <a:pos x="2234" y="16075"/>
                </a:cxn>
                <a:cxn ang="0">
                  <a:pos x="2681" y="15611"/>
                </a:cxn>
                <a:cxn ang="0">
                  <a:pos x="3128" y="15302"/>
                </a:cxn>
                <a:cxn ang="0">
                  <a:pos x="3277" y="14529"/>
                </a:cxn>
                <a:cxn ang="0">
                  <a:pos x="3724" y="14529"/>
                </a:cxn>
                <a:cxn ang="0">
                  <a:pos x="4617" y="14220"/>
                </a:cxn>
                <a:cxn ang="0">
                  <a:pos x="4915" y="13602"/>
                </a:cxn>
                <a:cxn ang="0">
                  <a:pos x="5511" y="13602"/>
                </a:cxn>
                <a:cxn ang="0">
                  <a:pos x="5809" y="13447"/>
                </a:cxn>
                <a:cxn ang="0">
                  <a:pos x="5809" y="13138"/>
                </a:cxn>
                <a:cxn ang="0">
                  <a:pos x="6405" y="12674"/>
                </a:cxn>
                <a:cxn ang="0">
                  <a:pos x="6703" y="11902"/>
                </a:cxn>
                <a:cxn ang="0">
                  <a:pos x="7149" y="11283"/>
                </a:cxn>
                <a:cxn ang="0">
                  <a:pos x="7596" y="11747"/>
                </a:cxn>
                <a:cxn ang="0">
                  <a:pos x="8341" y="11438"/>
                </a:cxn>
                <a:cxn ang="0">
                  <a:pos x="9086" y="11283"/>
                </a:cxn>
                <a:cxn ang="0">
                  <a:pos x="9533" y="10974"/>
                </a:cxn>
                <a:cxn ang="0">
                  <a:pos x="10128" y="10974"/>
                </a:cxn>
                <a:cxn ang="0">
                  <a:pos x="11022" y="10665"/>
                </a:cxn>
                <a:cxn ang="0">
                  <a:pos x="11618" y="10510"/>
                </a:cxn>
                <a:cxn ang="0">
                  <a:pos x="11767" y="10356"/>
                </a:cxn>
                <a:cxn ang="0">
                  <a:pos x="11767" y="9892"/>
                </a:cxn>
              </a:cxnLst>
              <a:rect l="0" t="0" r="r" b="b"/>
              <a:pathLst>
                <a:path w="16384" h="16384">
                  <a:moveTo>
                    <a:pt x="11767" y="9738"/>
                  </a:moveTo>
                  <a:lnTo>
                    <a:pt x="12362" y="10201"/>
                  </a:lnTo>
                  <a:lnTo>
                    <a:pt x="12511" y="10201"/>
                  </a:lnTo>
                  <a:lnTo>
                    <a:pt x="12660" y="10047"/>
                  </a:lnTo>
                  <a:lnTo>
                    <a:pt x="12958" y="9738"/>
                  </a:lnTo>
                  <a:lnTo>
                    <a:pt x="13256" y="9738"/>
                  </a:lnTo>
                  <a:lnTo>
                    <a:pt x="13256" y="9429"/>
                  </a:lnTo>
                  <a:lnTo>
                    <a:pt x="13554" y="9429"/>
                  </a:lnTo>
                  <a:lnTo>
                    <a:pt x="13852" y="9583"/>
                  </a:lnTo>
                  <a:lnTo>
                    <a:pt x="14001" y="9429"/>
                  </a:lnTo>
                  <a:lnTo>
                    <a:pt x="14001" y="9274"/>
                  </a:lnTo>
                  <a:lnTo>
                    <a:pt x="14299" y="9119"/>
                  </a:lnTo>
                  <a:lnTo>
                    <a:pt x="14597" y="9274"/>
                  </a:lnTo>
                  <a:lnTo>
                    <a:pt x="15043" y="9119"/>
                  </a:lnTo>
                  <a:lnTo>
                    <a:pt x="15043" y="8810"/>
                  </a:lnTo>
                  <a:lnTo>
                    <a:pt x="16235" y="8347"/>
                  </a:lnTo>
                  <a:lnTo>
                    <a:pt x="16086" y="7728"/>
                  </a:lnTo>
                  <a:lnTo>
                    <a:pt x="16086" y="7574"/>
                  </a:lnTo>
                  <a:lnTo>
                    <a:pt x="16086" y="7419"/>
                  </a:lnTo>
                  <a:lnTo>
                    <a:pt x="16384" y="7265"/>
                  </a:lnTo>
                  <a:lnTo>
                    <a:pt x="16384" y="7110"/>
                  </a:lnTo>
                  <a:lnTo>
                    <a:pt x="16384" y="6801"/>
                  </a:lnTo>
                  <a:lnTo>
                    <a:pt x="15937" y="5101"/>
                  </a:lnTo>
                  <a:lnTo>
                    <a:pt x="15937" y="4637"/>
                  </a:lnTo>
                  <a:lnTo>
                    <a:pt x="15639" y="3555"/>
                  </a:lnTo>
                  <a:lnTo>
                    <a:pt x="14746" y="309"/>
                  </a:lnTo>
                  <a:lnTo>
                    <a:pt x="14597" y="0"/>
                  </a:lnTo>
                  <a:lnTo>
                    <a:pt x="12065" y="618"/>
                  </a:lnTo>
                  <a:lnTo>
                    <a:pt x="11767" y="773"/>
                  </a:lnTo>
                  <a:lnTo>
                    <a:pt x="8490" y="1546"/>
                  </a:lnTo>
                  <a:lnTo>
                    <a:pt x="8192" y="1700"/>
                  </a:lnTo>
                  <a:lnTo>
                    <a:pt x="6405" y="2009"/>
                  </a:lnTo>
                  <a:lnTo>
                    <a:pt x="6405" y="2473"/>
                  </a:lnTo>
                  <a:lnTo>
                    <a:pt x="5958" y="2628"/>
                  </a:lnTo>
                  <a:lnTo>
                    <a:pt x="5809" y="2164"/>
                  </a:lnTo>
                  <a:lnTo>
                    <a:pt x="4170" y="2628"/>
                  </a:lnTo>
                  <a:lnTo>
                    <a:pt x="3873" y="2628"/>
                  </a:lnTo>
                  <a:lnTo>
                    <a:pt x="0" y="3555"/>
                  </a:lnTo>
                  <a:lnTo>
                    <a:pt x="745" y="8037"/>
                  </a:lnTo>
                  <a:lnTo>
                    <a:pt x="1043" y="9892"/>
                  </a:lnTo>
                  <a:lnTo>
                    <a:pt x="1341" y="11902"/>
                  </a:lnTo>
                  <a:lnTo>
                    <a:pt x="1489" y="12674"/>
                  </a:lnTo>
                  <a:lnTo>
                    <a:pt x="2234" y="13447"/>
                  </a:lnTo>
                  <a:lnTo>
                    <a:pt x="1936" y="13911"/>
                  </a:lnTo>
                  <a:lnTo>
                    <a:pt x="596" y="15302"/>
                  </a:lnTo>
                  <a:lnTo>
                    <a:pt x="1341" y="16384"/>
                  </a:lnTo>
                  <a:lnTo>
                    <a:pt x="1638" y="16229"/>
                  </a:lnTo>
                  <a:lnTo>
                    <a:pt x="2234" y="16075"/>
                  </a:lnTo>
                  <a:lnTo>
                    <a:pt x="2532" y="15920"/>
                  </a:lnTo>
                  <a:lnTo>
                    <a:pt x="2681" y="15611"/>
                  </a:lnTo>
                  <a:lnTo>
                    <a:pt x="2830" y="15611"/>
                  </a:lnTo>
                  <a:lnTo>
                    <a:pt x="3128" y="15302"/>
                  </a:lnTo>
                  <a:lnTo>
                    <a:pt x="3277" y="14838"/>
                  </a:lnTo>
                  <a:lnTo>
                    <a:pt x="3277" y="14529"/>
                  </a:lnTo>
                  <a:lnTo>
                    <a:pt x="3426" y="14529"/>
                  </a:lnTo>
                  <a:lnTo>
                    <a:pt x="3724" y="14529"/>
                  </a:lnTo>
                  <a:lnTo>
                    <a:pt x="4319" y="14375"/>
                  </a:lnTo>
                  <a:lnTo>
                    <a:pt x="4617" y="14220"/>
                  </a:lnTo>
                  <a:lnTo>
                    <a:pt x="4766" y="13911"/>
                  </a:lnTo>
                  <a:lnTo>
                    <a:pt x="4915" y="13602"/>
                  </a:lnTo>
                  <a:lnTo>
                    <a:pt x="5213" y="13602"/>
                  </a:lnTo>
                  <a:lnTo>
                    <a:pt x="5511" y="13602"/>
                  </a:lnTo>
                  <a:lnTo>
                    <a:pt x="5660" y="13602"/>
                  </a:lnTo>
                  <a:lnTo>
                    <a:pt x="5809" y="13447"/>
                  </a:lnTo>
                  <a:lnTo>
                    <a:pt x="5809" y="13293"/>
                  </a:lnTo>
                  <a:lnTo>
                    <a:pt x="5809" y="13138"/>
                  </a:lnTo>
                  <a:lnTo>
                    <a:pt x="6107" y="12829"/>
                  </a:lnTo>
                  <a:lnTo>
                    <a:pt x="6405" y="12674"/>
                  </a:lnTo>
                  <a:lnTo>
                    <a:pt x="6703" y="12365"/>
                  </a:lnTo>
                  <a:lnTo>
                    <a:pt x="6703" y="11902"/>
                  </a:lnTo>
                  <a:lnTo>
                    <a:pt x="6851" y="11438"/>
                  </a:lnTo>
                  <a:lnTo>
                    <a:pt x="7149" y="11283"/>
                  </a:lnTo>
                  <a:lnTo>
                    <a:pt x="7447" y="11902"/>
                  </a:lnTo>
                  <a:lnTo>
                    <a:pt x="7596" y="11747"/>
                  </a:lnTo>
                  <a:lnTo>
                    <a:pt x="8043" y="11592"/>
                  </a:lnTo>
                  <a:lnTo>
                    <a:pt x="8341" y="11438"/>
                  </a:lnTo>
                  <a:lnTo>
                    <a:pt x="8788" y="11438"/>
                  </a:lnTo>
                  <a:lnTo>
                    <a:pt x="9086" y="11283"/>
                  </a:lnTo>
                  <a:lnTo>
                    <a:pt x="9235" y="11129"/>
                  </a:lnTo>
                  <a:lnTo>
                    <a:pt x="9533" y="10974"/>
                  </a:lnTo>
                  <a:lnTo>
                    <a:pt x="9681" y="10974"/>
                  </a:lnTo>
                  <a:lnTo>
                    <a:pt x="10128" y="10974"/>
                  </a:lnTo>
                  <a:lnTo>
                    <a:pt x="10575" y="10974"/>
                  </a:lnTo>
                  <a:lnTo>
                    <a:pt x="11022" y="10665"/>
                  </a:lnTo>
                  <a:lnTo>
                    <a:pt x="11171" y="10510"/>
                  </a:lnTo>
                  <a:lnTo>
                    <a:pt x="11618" y="10510"/>
                  </a:lnTo>
                  <a:lnTo>
                    <a:pt x="11767" y="10510"/>
                  </a:lnTo>
                  <a:lnTo>
                    <a:pt x="11767" y="10356"/>
                  </a:lnTo>
                  <a:lnTo>
                    <a:pt x="11767" y="10047"/>
                  </a:lnTo>
                  <a:lnTo>
                    <a:pt x="11767" y="9892"/>
                  </a:lnTo>
                  <a:lnTo>
                    <a:pt x="11767" y="9738"/>
                  </a:lnTo>
                  <a:close/>
                </a:path>
              </a:pathLst>
            </a:custGeom>
            <a:solidFill>
              <a:schemeClr val="bg1">
                <a:lumMod val="75000"/>
              </a:schemeClr>
            </a:solidFill>
            <a:ln w="9525">
              <a:solidFill>
                <a:schemeClr val="bg1"/>
              </a:solidFill>
              <a:prstDash val="solid"/>
              <a:round/>
              <a:headEnd/>
              <a:tailEnd/>
            </a:ln>
          </p:spPr>
        </p:sp>
        <p:sp>
          <p:nvSpPr>
            <p:cNvPr id="112" name="Delaware">
              <a:extLst>
                <a:ext uri="{FF2B5EF4-FFF2-40B4-BE49-F238E27FC236}">
                  <a16:creationId xmlns:a16="http://schemas.microsoft.com/office/drawing/2014/main" id="{A4998F8D-5479-A18E-8BD0-6D556D3519BC}"/>
                </a:ext>
              </a:extLst>
            </p:cNvPr>
            <p:cNvSpPr>
              <a:spLocks/>
            </p:cNvSpPr>
            <p:nvPr/>
          </p:nvSpPr>
          <p:spPr bwMode="auto">
            <a:xfrm>
              <a:off x="7831745" y="3135991"/>
              <a:ext cx="170994" cy="259496"/>
            </a:xfrm>
            <a:custGeom>
              <a:avLst/>
              <a:gdLst/>
              <a:ahLst/>
              <a:cxnLst>
                <a:cxn ang="0">
                  <a:pos x="5380" y="5314"/>
                </a:cxn>
                <a:cxn ang="0">
                  <a:pos x="4402" y="4871"/>
                </a:cxn>
                <a:cxn ang="0">
                  <a:pos x="3913" y="4428"/>
                </a:cxn>
                <a:cxn ang="0">
                  <a:pos x="4157" y="3690"/>
                </a:cxn>
                <a:cxn ang="0">
                  <a:pos x="3668" y="3395"/>
                </a:cxn>
                <a:cxn ang="0">
                  <a:pos x="3424" y="2657"/>
                </a:cxn>
                <a:cxn ang="0">
                  <a:pos x="3913" y="2066"/>
                </a:cxn>
                <a:cxn ang="0">
                  <a:pos x="4157" y="1919"/>
                </a:cxn>
                <a:cxn ang="0">
                  <a:pos x="5135" y="295"/>
                </a:cxn>
                <a:cxn ang="0">
                  <a:pos x="4891" y="148"/>
                </a:cxn>
                <a:cxn ang="0">
                  <a:pos x="3668" y="0"/>
                </a:cxn>
                <a:cxn ang="0">
                  <a:pos x="2201" y="295"/>
                </a:cxn>
                <a:cxn ang="0">
                  <a:pos x="1467" y="738"/>
                </a:cxn>
                <a:cxn ang="0">
                  <a:pos x="734" y="1181"/>
                </a:cxn>
                <a:cxn ang="0">
                  <a:pos x="489" y="1771"/>
                </a:cxn>
                <a:cxn ang="0">
                  <a:pos x="1956" y="6052"/>
                </a:cxn>
                <a:cxn ang="0">
                  <a:pos x="2445" y="7528"/>
                </a:cxn>
                <a:cxn ang="0">
                  <a:pos x="4646" y="12251"/>
                </a:cxn>
                <a:cxn ang="0">
                  <a:pos x="6113" y="15351"/>
                </a:cxn>
                <a:cxn ang="0">
                  <a:pos x="11982" y="15794"/>
                </a:cxn>
                <a:cxn ang="0">
                  <a:pos x="16139" y="14613"/>
                </a:cxn>
                <a:cxn ang="0">
                  <a:pos x="15406" y="14022"/>
                </a:cxn>
                <a:cxn ang="0">
                  <a:pos x="14917" y="14022"/>
                </a:cxn>
                <a:cxn ang="0">
                  <a:pos x="14428" y="14022"/>
                </a:cxn>
                <a:cxn ang="0">
                  <a:pos x="13939" y="14318"/>
                </a:cxn>
                <a:cxn ang="0">
                  <a:pos x="13450" y="14170"/>
                </a:cxn>
                <a:cxn ang="0">
                  <a:pos x="13694" y="13875"/>
                </a:cxn>
                <a:cxn ang="0">
                  <a:pos x="14428" y="13727"/>
                </a:cxn>
                <a:cxn ang="0">
                  <a:pos x="14672" y="13432"/>
                </a:cxn>
                <a:cxn ang="0">
                  <a:pos x="13939" y="13137"/>
                </a:cxn>
                <a:cxn ang="0">
                  <a:pos x="14428" y="12842"/>
                </a:cxn>
                <a:cxn ang="0">
                  <a:pos x="14917" y="12842"/>
                </a:cxn>
                <a:cxn ang="0">
                  <a:pos x="15406" y="13137"/>
                </a:cxn>
                <a:cxn ang="0">
                  <a:pos x="15406" y="12842"/>
                </a:cxn>
                <a:cxn ang="0">
                  <a:pos x="14672" y="11661"/>
                </a:cxn>
                <a:cxn ang="0">
                  <a:pos x="13939" y="11661"/>
                </a:cxn>
                <a:cxn ang="0">
                  <a:pos x="12960" y="11513"/>
                </a:cxn>
                <a:cxn ang="0">
                  <a:pos x="11982" y="10923"/>
                </a:cxn>
                <a:cxn ang="0">
                  <a:pos x="10760" y="10627"/>
                </a:cxn>
                <a:cxn ang="0">
                  <a:pos x="10515" y="10037"/>
                </a:cxn>
                <a:cxn ang="0">
                  <a:pos x="10026" y="9447"/>
                </a:cxn>
                <a:cxn ang="0">
                  <a:pos x="8803" y="8709"/>
                </a:cxn>
                <a:cxn ang="0">
                  <a:pos x="8314" y="7823"/>
                </a:cxn>
                <a:cxn ang="0">
                  <a:pos x="8070" y="6937"/>
                </a:cxn>
                <a:cxn ang="0">
                  <a:pos x="7092" y="6199"/>
                </a:cxn>
                <a:cxn ang="0">
                  <a:pos x="6113" y="5757"/>
                </a:cxn>
              </a:cxnLst>
              <a:rect l="0" t="0" r="r" b="b"/>
              <a:pathLst>
                <a:path w="16384" h="16384">
                  <a:moveTo>
                    <a:pt x="5624" y="5609"/>
                  </a:moveTo>
                  <a:lnTo>
                    <a:pt x="5380" y="5314"/>
                  </a:lnTo>
                  <a:lnTo>
                    <a:pt x="4891" y="5019"/>
                  </a:lnTo>
                  <a:lnTo>
                    <a:pt x="4402" y="4871"/>
                  </a:lnTo>
                  <a:lnTo>
                    <a:pt x="4157" y="4576"/>
                  </a:lnTo>
                  <a:lnTo>
                    <a:pt x="3913" y="4428"/>
                  </a:lnTo>
                  <a:lnTo>
                    <a:pt x="4157" y="3985"/>
                  </a:lnTo>
                  <a:lnTo>
                    <a:pt x="4157" y="3690"/>
                  </a:lnTo>
                  <a:lnTo>
                    <a:pt x="3913" y="3542"/>
                  </a:lnTo>
                  <a:lnTo>
                    <a:pt x="3668" y="3395"/>
                  </a:lnTo>
                  <a:lnTo>
                    <a:pt x="3424" y="3100"/>
                  </a:lnTo>
                  <a:lnTo>
                    <a:pt x="3424" y="2657"/>
                  </a:lnTo>
                  <a:lnTo>
                    <a:pt x="3668" y="2362"/>
                  </a:lnTo>
                  <a:lnTo>
                    <a:pt x="3913" y="2066"/>
                  </a:lnTo>
                  <a:lnTo>
                    <a:pt x="4402" y="2066"/>
                  </a:lnTo>
                  <a:lnTo>
                    <a:pt x="4157" y="1919"/>
                  </a:lnTo>
                  <a:lnTo>
                    <a:pt x="5135" y="590"/>
                  </a:lnTo>
                  <a:lnTo>
                    <a:pt x="5135" y="295"/>
                  </a:lnTo>
                  <a:lnTo>
                    <a:pt x="5380" y="295"/>
                  </a:lnTo>
                  <a:lnTo>
                    <a:pt x="4891" y="148"/>
                  </a:lnTo>
                  <a:lnTo>
                    <a:pt x="4157" y="0"/>
                  </a:lnTo>
                  <a:lnTo>
                    <a:pt x="3668" y="0"/>
                  </a:lnTo>
                  <a:lnTo>
                    <a:pt x="2934" y="148"/>
                  </a:lnTo>
                  <a:lnTo>
                    <a:pt x="2201" y="295"/>
                  </a:lnTo>
                  <a:lnTo>
                    <a:pt x="1956" y="443"/>
                  </a:lnTo>
                  <a:lnTo>
                    <a:pt x="1467" y="738"/>
                  </a:lnTo>
                  <a:lnTo>
                    <a:pt x="978" y="1033"/>
                  </a:lnTo>
                  <a:lnTo>
                    <a:pt x="734" y="1181"/>
                  </a:lnTo>
                  <a:lnTo>
                    <a:pt x="734" y="1476"/>
                  </a:lnTo>
                  <a:lnTo>
                    <a:pt x="489" y="1771"/>
                  </a:lnTo>
                  <a:lnTo>
                    <a:pt x="0" y="1919"/>
                  </a:lnTo>
                  <a:lnTo>
                    <a:pt x="1956" y="6052"/>
                  </a:lnTo>
                  <a:lnTo>
                    <a:pt x="2201" y="6937"/>
                  </a:lnTo>
                  <a:lnTo>
                    <a:pt x="2445" y="7528"/>
                  </a:lnTo>
                  <a:lnTo>
                    <a:pt x="3179" y="8709"/>
                  </a:lnTo>
                  <a:lnTo>
                    <a:pt x="4646" y="12251"/>
                  </a:lnTo>
                  <a:lnTo>
                    <a:pt x="5624" y="14318"/>
                  </a:lnTo>
                  <a:lnTo>
                    <a:pt x="6113" y="15351"/>
                  </a:lnTo>
                  <a:lnTo>
                    <a:pt x="6847" y="16384"/>
                  </a:lnTo>
                  <a:lnTo>
                    <a:pt x="11982" y="15794"/>
                  </a:lnTo>
                  <a:lnTo>
                    <a:pt x="16384" y="15203"/>
                  </a:lnTo>
                  <a:lnTo>
                    <a:pt x="16139" y="14613"/>
                  </a:lnTo>
                  <a:lnTo>
                    <a:pt x="15650" y="14022"/>
                  </a:lnTo>
                  <a:lnTo>
                    <a:pt x="15406" y="14022"/>
                  </a:lnTo>
                  <a:lnTo>
                    <a:pt x="15161" y="14170"/>
                  </a:lnTo>
                  <a:lnTo>
                    <a:pt x="14917" y="14022"/>
                  </a:lnTo>
                  <a:lnTo>
                    <a:pt x="14672" y="14022"/>
                  </a:lnTo>
                  <a:lnTo>
                    <a:pt x="14428" y="14022"/>
                  </a:lnTo>
                  <a:lnTo>
                    <a:pt x="14183" y="14170"/>
                  </a:lnTo>
                  <a:lnTo>
                    <a:pt x="13939" y="14318"/>
                  </a:lnTo>
                  <a:lnTo>
                    <a:pt x="13694" y="14170"/>
                  </a:lnTo>
                  <a:lnTo>
                    <a:pt x="13450" y="14170"/>
                  </a:lnTo>
                  <a:lnTo>
                    <a:pt x="13205" y="13875"/>
                  </a:lnTo>
                  <a:lnTo>
                    <a:pt x="13694" y="13875"/>
                  </a:lnTo>
                  <a:lnTo>
                    <a:pt x="14183" y="13875"/>
                  </a:lnTo>
                  <a:lnTo>
                    <a:pt x="14428" y="13727"/>
                  </a:lnTo>
                  <a:lnTo>
                    <a:pt x="14672" y="13580"/>
                  </a:lnTo>
                  <a:lnTo>
                    <a:pt x="14672" y="13432"/>
                  </a:lnTo>
                  <a:lnTo>
                    <a:pt x="14428" y="13284"/>
                  </a:lnTo>
                  <a:lnTo>
                    <a:pt x="13939" y="13137"/>
                  </a:lnTo>
                  <a:lnTo>
                    <a:pt x="14183" y="12989"/>
                  </a:lnTo>
                  <a:lnTo>
                    <a:pt x="14428" y="12842"/>
                  </a:lnTo>
                  <a:lnTo>
                    <a:pt x="14428" y="12694"/>
                  </a:lnTo>
                  <a:lnTo>
                    <a:pt x="14917" y="12842"/>
                  </a:lnTo>
                  <a:lnTo>
                    <a:pt x="15161" y="13137"/>
                  </a:lnTo>
                  <a:lnTo>
                    <a:pt x="15406" y="13137"/>
                  </a:lnTo>
                  <a:lnTo>
                    <a:pt x="15650" y="12989"/>
                  </a:lnTo>
                  <a:lnTo>
                    <a:pt x="15406" y="12842"/>
                  </a:lnTo>
                  <a:lnTo>
                    <a:pt x="15161" y="12546"/>
                  </a:lnTo>
                  <a:lnTo>
                    <a:pt x="14672" y="11661"/>
                  </a:lnTo>
                  <a:lnTo>
                    <a:pt x="14428" y="11513"/>
                  </a:lnTo>
                  <a:lnTo>
                    <a:pt x="13939" y="11661"/>
                  </a:lnTo>
                  <a:lnTo>
                    <a:pt x="13450" y="11513"/>
                  </a:lnTo>
                  <a:lnTo>
                    <a:pt x="12960" y="11513"/>
                  </a:lnTo>
                  <a:lnTo>
                    <a:pt x="12471" y="11365"/>
                  </a:lnTo>
                  <a:lnTo>
                    <a:pt x="11982" y="10923"/>
                  </a:lnTo>
                  <a:lnTo>
                    <a:pt x="11249" y="10775"/>
                  </a:lnTo>
                  <a:lnTo>
                    <a:pt x="10760" y="10627"/>
                  </a:lnTo>
                  <a:lnTo>
                    <a:pt x="10515" y="10480"/>
                  </a:lnTo>
                  <a:lnTo>
                    <a:pt x="10515" y="10037"/>
                  </a:lnTo>
                  <a:lnTo>
                    <a:pt x="10271" y="9742"/>
                  </a:lnTo>
                  <a:lnTo>
                    <a:pt x="10026" y="9447"/>
                  </a:lnTo>
                  <a:lnTo>
                    <a:pt x="9292" y="9004"/>
                  </a:lnTo>
                  <a:lnTo>
                    <a:pt x="8803" y="8709"/>
                  </a:lnTo>
                  <a:lnTo>
                    <a:pt x="8559" y="8413"/>
                  </a:lnTo>
                  <a:lnTo>
                    <a:pt x="8314" y="7823"/>
                  </a:lnTo>
                  <a:lnTo>
                    <a:pt x="8314" y="7380"/>
                  </a:lnTo>
                  <a:lnTo>
                    <a:pt x="8070" y="6937"/>
                  </a:lnTo>
                  <a:lnTo>
                    <a:pt x="7581" y="6495"/>
                  </a:lnTo>
                  <a:lnTo>
                    <a:pt x="7092" y="6199"/>
                  </a:lnTo>
                  <a:lnTo>
                    <a:pt x="6847" y="6052"/>
                  </a:lnTo>
                  <a:lnTo>
                    <a:pt x="6113" y="5757"/>
                  </a:lnTo>
                  <a:lnTo>
                    <a:pt x="5624" y="5609"/>
                  </a:lnTo>
                  <a:close/>
                </a:path>
              </a:pathLst>
            </a:custGeom>
            <a:solidFill>
              <a:schemeClr val="bg1">
                <a:lumMod val="75000"/>
              </a:schemeClr>
            </a:solidFill>
            <a:ln w="9525">
              <a:solidFill>
                <a:schemeClr val="bg1"/>
              </a:solidFill>
              <a:prstDash val="solid"/>
              <a:round/>
              <a:headEnd/>
              <a:tailEnd/>
            </a:ln>
          </p:spPr>
        </p:sp>
        <p:sp>
          <p:nvSpPr>
            <p:cNvPr id="113" name="Florida">
              <a:extLst>
                <a:ext uri="{FF2B5EF4-FFF2-40B4-BE49-F238E27FC236}">
                  <a16:creationId xmlns:a16="http://schemas.microsoft.com/office/drawing/2014/main" id="{81B9D9AC-CF6A-EE0B-A92F-2C4A35467E93}"/>
                </a:ext>
              </a:extLst>
            </p:cNvPr>
            <p:cNvSpPr>
              <a:spLocks/>
            </p:cNvSpPr>
            <p:nvPr/>
          </p:nvSpPr>
          <p:spPr bwMode="auto">
            <a:xfrm>
              <a:off x="6163252" y="4962350"/>
              <a:ext cx="1471589" cy="1020685"/>
            </a:xfrm>
            <a:custGeom>
              <a:avLst/>
              <a:gdLst/>
              <a:ahLst/>
              <a:cxnLst>
                <a:cxn ang="0">
                  <a:pos x="8164" y="3583"/>
                </a:cxn>
                <a:cxn ang="0">
                  <a:pos x="8587" y="4255"/>
                </a:cxn>
                <a:cxn ang="0">
                  <a:pos x="9068" y="4702"/>
                </a:cxn>
                <a:cxn ang="0">
                  <a:pos x="9717" y="5262"/>
                </a:cxn>
                <a:cxn ang="0">
                  <a:pos x="10085" y="5710"/>
                </a:cxn>
                <a:cxn ang="0">
                  <a:pos x="10198" y="6233"/>
                </a:cxn>
                <a:cxn ang="0">
                  <a:pos x="10339" y="6904"/>
                </a:cxn>
                <a:cxn ang="0">
                  <a:pos x="10226" y="8024"/>
                </a:cxn>
                <a:cxn ang="0">
                  <a:pos x="10282" y="9106"/>
                </a:cxn>
                <a:cxn ang="0">
                  <a:pos x="10621" y="9218"/>
                </a:cxn>
                <a:cxn ang="0">
                  <a:pos x="10424" y="8659"/>
                </a:cxn>
                <a:cxn ang="0">
                  <a:pos x="10791" y="8957"/>
                </a:cxn>
                <a:cxn ang="0">
                  <a:pos x="11045" y="8845"/>
                </a:cxn>
                <a:cxn ang="0">
                  <a:pos x="10819" y="9629"/>
                </a:cxn>
                <a:cxn ang="0">
                  <a:pos x="10819" y="10263"/>
                </a:cxn>
                <a:cxn ang="0">
                  <a:pos x="11441" y="11570"/>
                </a:cxn>
                <a:cxn ang="0">
                  <a:pos x="11695" y="11532"/>
                </a:cxn>
                <a:cxn ang="0">
                  <a:pos x="12006" y="11532"/>
                </a:cxn>
                <a:cxn ang="0">
                  <a:pos x="12232" y="12615"/>
                </a:cxn>
                <a:cxn ang="0">
                  <a:pos x="12655" y="13025"/>
                </a:cxn>
                <a:cxn ang="0">
                  <a:pos x="13305" y="14331"/>
                </a:cxn>
                <a:cxn ang="0">
                  <a:pos x="14181" y="15152"/>
                </a:cxn>
                <a:cxn ang="0">
                  <a:pos x="14746" y="15712"/>
                </a:cxn>
                <a:cxn ang="0">
                  <a:pos x="14689" y="16011"/>
                </a:cxn>
                <a:cxn ang="0">
                  <a:pos x="14830" y="16309"/>
                </a:cxn>
                <a:cxn ang="0">
                  <a:pos x="15706" y="15862"/>
                </a:cxn>
                <a:cxn ang="0">
                  <a:pos x="16073" y="15190"/>
                </a:cxn>
                <a:cxn ang="0">
                  <a:pos x="16215" y="14070"/>
                </a:cxn>
                <a:cxn ang="0">
                  <a:pos x="16299" y="13548"/>
                </a:cxn>
                <a:cxn ang="0">
                  <a:pos x="16073" y="10749"/>
                </a:cxn>
                <a:cxn ang="0">
                  <a:pos x="15367" y="9256"/>
                </a:cxn>
                <a:cxn ang="0">
                  <a:pos x="13870" y="5635"/>
                </a:cxn>
                <a:cxn ang="0">
                  <a:pos x="13531" y="4665"/>
                </a:cxn>
                <a:cxn ang="0">
                  <a:pos x="12655" y="2612"/>
                </a:cxn>
                <a:cxn ang="0">
                  <a:pos x="12147" y="1082"/>
                </a:cxn>
                <a:cxn ang="0">
                  <a:pos x="11921" y="336"/>
                </a:cxn>
                <a:cxn ang="0">
                  <a:pos x="11158" y="75"/>
                </a:cxn>
                <a:cxn ang="0">
                  <a:pos x="10960" y="784"/>
                </a:cxn>
                <a:cxn ang="0">
                  <a:pos x="10565" y="1045"/>
                </a:cxn>
                <a:cxn ang="0">
                  <a:pos x="6356" y="1269"/>
                </a:cxn>
                <a:cxn ang="0">
                  <a:pos x="2768" y="858"/>
                </a:cxn>
                <a:cxn ang="0">
                  <a:pos x="367" y="2053"/>
                </a:cxn>
                <a:cxn ang="0">
                  <a:pos x="480" y="2911"/>
                </a:cxn>
                <a:cxn ang="0">
                  <a:pos x="734" y="3023"/>
                </a:cxn>
                <a:cxn ang="0">
                  <a:pos x="1017" y="2426"/>
                </a:cxn>
                <a:cxn ang="0">
                  <a:pos x="1299" y="2501"/>
                </a:cxn>
                <a:cxn ang="0">
                  <a:pos x="1017" y="2948"/>
                </a:cxn>
                <a:cxn ang="0">
                  <a:pos x="2232" y="2501"/>
                </a:cxn>
                <a:cxn ang="0">
                  <a:pos x="2684" y="2389"/>
                </a:cxn>
                <a:cxn ang="0">
                  <a:pos x="2655" y="2538"/>
                </a:cxn>
                <a:cxn ang="0">
                  <a:pos x="2768" y="2724"/>
                </a:cxn>
                <a:cxn ang="0">
                  <a:pos x="3729" y="2948"/>
                </a:cxn>
                <a:cxn ang="0">
                  <a:pos x="3898" y="2911"/>
                </a:cxn>
                <a:cxn ang="0">
                  <a:pos x="4350" y="3396"/>
                </a:cxn>
                <a:cxn ang="0">
                  <a:pos x="4576" y="3769"/>
                </a:cxn>
                <a:cxn ang="0">
                  <a:pos x="4548" y="3919"/>
                </a:cxn>
                <a:cxn ang="0">
                  <a:pos x="4887" y="4441"/>
                </a:cxn>
                <a:cxn ang="0">
                  <a:pos x="5537" y="4031"/>
                </a:cxn>
                <a:cxn ang="0">
                  <a:pos x="6356" y="3546"/>
                </a:cxn>
                <a:cxn ang="0">
                  <a:pos x="6582" y="3359"/>
                </a:cxn>
                <a:cxn ang="0">
                  <a:pos x="6977" y="2986"/>
                </a:cxn>
              </a:cxnLst>
              <a:rect l="0" t="0" r="r" b="b"/>
              <a:pathLst>
                <a:path w="16384" h="16384">
                  <a:moveTo>
                    <a:pt x="7119" y="2911"/>
                  </a:moveTo>
                  <a:lnTo>
                    <a:pt x="7203" y="2874"/>
                  </a:lnTo>
                  <a:lnTo>
                    <a:pt x="7288" y="2874"/>
                  </a:lnTo>
                  <a:lnTo>
                    <a:pt x="7373" y="2948"/>
                  </a:lnTo>
                  <a:lnTo>
                    <a:pt x="7627" y="3172"/>
                  </a:lnTo>
                  <a:lnTo>
                    <a:pt x="7655" y="3172"/>
                  </a:lnTo>
                  <a:lnTo>
                    <a:pt x="7740" y="3172"/>
                  </a:lnTo>
                  <a:lnTo>
                    <a:pt x="7797" y="3247"/>
                  </a:lnTo>
                  <a:lnTo>
                    <a:pt x="7910" y="3284"/>
                  </a:lnTo>
                  <a:lnTo>
                    <a:pt x="7994" y="3396"/>
                  </a:lnTo>
                  <a:lnTo>
                    <a:pt x="8079" y="3471"/>
                  </a:lnTo>
                  <a:lnTo>
                    <a:pt x="8136" y="3508"/>
                  </a:lnTo>
                  <a:lnTo>
                    <a:pt x="8164" y="3546"/>
                  </a:lnTo>
                  <a:lnTo>
                    <a:pt x="8164" y="3583"/>
                  </a:lnTo>
                  <a:lnTo>
                    <a:pt x="8136" y="3620"/>
                  </a:lnTo>
                  <a:lnTo>
                    <a:pt x="8136" y="3695"/>
                  </a:lnTo>
                  <a:lnTo>
                    <a:pt x="8164" y="3732"/>
                  </a:lnTo>
                  <a:lnTo>
                    <a:pt x="8192" y="3732"/>
                  </a:lnTo>
                  <a:lnTo>
                    <a:pt x="8248" y="3844"/>
                  </a:lnTo>
                  <a:lnTo>
                    <a:pt x="8305" y="3844"/>
                  </a:lnTo>
                  <a:lnTo>
                    <a:pt x="8333" y="3844"/>
                  </a:lnTo>
                  <a:lnTo>
                    <a:pt x="8361" y="3844"/>
                  </a:lnTo>
                  <a:lnTo>
                    <a:pt x="8390" y="3919"/>
                  </a:lnTo>
                  <a:lnTo>
                    <a:pt x="8446" y="3956"/>
                  </a:lnTo>
                  <a:lnTo>
                    <a:pt x="8531" y="3956"/>
                  </a:lnTo>
                  <a:lnTo>
                    <a:pt x="8559" y="4105"/>
                  </a:lnTo>
                  <a:lnTo>
                    <a:pt x="8587" y="4180"/>
                  </a:lnTo>
                  <a:lnTo>
                    <a:pt x="8587" y="4255"/>
                  </a:lnTo>
                  <a:lnTo>
                    <a:pt x="8587" y="4367"/>
                  </a:lnTo>
                  <a:lnTo>
                    <a:pt x="8644" y="4404"/>
                  </a:lnTo>
                  <a:lnTo>
                    <a:pt x="8672" y="4441"/>
                  </a:lnTo>
                  <a:lnTo>
                    <a:pt x="8700" y="4441"/>
                  </a:lnTo>
                  <a:lnTo>
                    <a:pt x="8729" y="4479"/>
                  </a:lnTo>
                  <a:lnTo>
                    <a:pt x="8785" y="4516"/>
                  </a:lnTo>
                  <a:lnTo>
                    <a:pt x="8785" y="4591"/>
                  </a:lnTo>
                  <a:lnTo>
                    <a:pt x="8842" y="4628"/>
                  </a:lnTo>
                  <a:lnTo>
                    <a:pt x="8870" y="4591"/>
                  </a:lnTo>
                  <a:lnTo>
                    <a:pt x="8898" y="4591"/>
                  </a:lnTo>
                  <a:lnTo>
                    <a:pt x="8926" y="4591"/>
                  </a:lnTo>
                  <a:lnTo>
                    <a:pt x="8955" y="4591"/>
                  </a:lnTo>
                  <a:lnTo>
                    <a:pt x="9011" y="4628"/>
                  </a:lnTo>
                  <a:lnTo>
                    <a:pt x="9068" y="4702"/>
                  </a:lnTo>
                  <a:lnTo>
                    <a:pt x="9124" y="4814"/>
                  </a:lnTo>
                  <a:lnTo>
                    <a:pt x="9124" y="4889"/>
                  </a:lnTo>
                  <a:lnTo>
                    <a:pt x="9152" y="4964"/>
                  </a:lnTo>
                  <a:lnTo>
                    <a:pt x="9181" y="4964"/>
                  </a:lnTo>
                  <a:lnTo>
                    <a:pt x="9209" y="4964"/>
                  </a:lnTo>
                  <a:lnTo>
                    <a:pt x="9294" y="5001"/>
                  </a:lnTo>
                  <a:lnTo>
                    <a:pt x="9322" y="5038"/>
                  </a:lnTo>
                  <a:lnTo>
                    <a:pt x="9322" y="5113"/>
                  </a:lnTo>
                  <a:lnTo>
                    <a:pt x="9322" y="5188"/>
                  </a:lnTo>
                  <a:lnTo>
                    <a:pt x="9350" y="5225"/>
                  </a:lnTo>
                  <a:lnTo>
                    <a:pt x="9407" y="5225"/>
                  </a:lnTo>
                  <a:lnTo>
                    <a:pt x="9463" y="5262"/>
                  </a:lnTo>
                  <a:lnTo>
                    <a:pt x="9520" y="5262"/>
                  </a:lnTo>
                  <a:lnTo>
                    <a:pt x="9717" y="5262"/>
                  </a:lnTo>
                  <a:lnTo>
                    <a:pt x="9802" y="5262"/>
                  </a:lnTo>
                  <a:lnTo>
                    <a:pt x="9859" y="5225"/>
                  </a:lnTo>
                  <a:lnTo>
                    <a:pt x="9887" y="5300"/>
                  </a:lnTo>
                  <a:lnTo>
                    <a:pt x="9887" y="5337"/>
                  </a:lnTo>
                  <a:lnTo>
                    <a:pt x="9887" y="5374"/>
                  </a:lnTo>
                  <a:lnTo>
                    <a:pt x="9887" y="5449"/>
                  </a:lnTo>
                  <a:lnTo>
                    <a:pt x="9943" y="5486"/>
                  </a:lnTo>
                  <a:lnTo>
                    <a:pt x="10000" y="5486"/>
                  </a:lnTo>
                  <a:lnTo>
                    <a:pt x="10028" y="5486"/>
                  </a:lnTo>
                  <a:lnTo>
                    <a:pt x="10028" y="5524"/>
                  </a:lnTo>
                  <a:lnTo>
                    <a:pt x="10028" y="5561"/>
                  </a:lnTo>
                  <a:lnTo>
                    <a:pt x="10028" y="5635"/>
                  </a:lnTo>
                  <a:lnTo>
                    <a:pt x="10085" y="5673"/>
                  </a:lnTo>
                  <a:lnTo>
                    <a:pt x="10085" y="5710"/>
                  </a:lnTo>
                  <a:lnTo>
                    <a:pt x="10113" y="5785"/>
                  </a:lnTo>
                  <a:lnTo>
                    <a:pt x="10113" y="5822"/>
                  </a:lnTo>
                  <a:lnTo>
                    <a:pt x="10169" y="5859"/>
                  </a:lnTo>
                  <a:lnTo>
                    <a:pt x="10254" y="5934"/>
                  </a:lnTo>
                  <a:lnTo>
                    <a:pt x="10311" y="5971"/>
                  </a:lnTo>
                  <a:lnTo>
                    <a:pt x="10339" y="6009"/>
                  </a:lnTo>
                  <a:lnTo>
                    <a:pt x="10311" y="6046"/>
                  </a:lnTo>
                  <a:lnTo>
                    <a:pt x="10311" y="6083"/>
                  </a:lnTo>
                  <a:lnTo>
                    <a:pt x="10282" y="6083"/>
                  </a:lnTo>
                  <a:lnTo>
                    <a:pt x="10226" y="6083"/>
                  </a:lnTo>
                  <a:lnTo>
                    <a:pt x="10198" y="6083"/>
                  </a:lnTo>
                  <a:lnTo>
                    <a:pt x="10198" y="6121"/>
                  </a:lnTo>
                  <a:lnTo>
                    <a:pt x="10198" y="6158"/>
                  </a:lnTo>
                  <a:lnTo>
                    <a:pt x="10198" y="6233"/>
                  </a:lnTo>
                  <a:lnTo>
                    <a:pt x="10226" y="6233"/>
                  </a:lnTo>
                  <a:lnTo>
                    <a:pt x="10282" y="6270"/>
                  </a:lnTo>
                  <a:lnTo>
                    <a:pt x="10311" y="6270"/>
                  </a:lnTo>
                  <a:lnTo>
                    <a:pt x="10311" y="6307"/>
                  </a:lnTo>
                  <a:lnTo>
                    <a:pt x="10311" y="6345"/>
                  </a:lnTo>
                  <a:lnTo>
                    <a:pt x="10311" y="6382"/>
                  </a:lnTo>
                  <a:lnTo>
                    <a:pt x="10311" y="6457"/>
                  </a:lnTo>
                  <a:lnTo>
                    <a:pt x="10339" y="6494"/>
                  </a:lnTo>
                  <a:lnTo>
                    <a:pt x="10367" y="6569"/>
                  </a:lnTo>
                  <a:lnTo>
                    <a:pt x="10339" y="6643"/>
                  </a:lnTo>
                  <a:lnTo>
                    <a:pt x="10311" y="6680"/>
                  </a:lnTo>
                  <a:lnTo>
                    <a:pt x="10311" y="6755"/>
                  </a:lnTo>
                  <a:lnTo>
                    <a:pt x="10311" y="6830"/>
                  </a:lnTo>
                  <a:lnTo>
                    <a:pt x="10339" y="6904"/>
                  </a:lnTo>
                  <a:lnTo>
                    <a:pt x="10367" y="7016"/>
                  </a:lnTo>
                  <a:lnTo>
                    <a:pt x="10367" y="7054"/>
                  </a:lnTo>
                  <a:lnTo>
                    <a:pt x="10339" y="7128"/>
                  </a:lnTo>
                  <a:lnTo>
                    <a:pt x="10311" y="7240"/>
                  </a:lnTo>
                  <a:lnTo>
                    <a:pt x="10339" y="7278"/>
                  </a:lnTo>
                  <a:lnTo>
                    <a:pt x="10339" y="7352"/>
                  </a:lnTo>
                  <a:lnTo>
                    <a:pt x="10311" y="7390"/>
                  </a:lnTo>
                  <a:lnTo>
                    <a:pt x="10311" y="7502"/>
                  </a:lnTo>
                  <a:lnTo>
                    <a:pt x="10282" y="7539"/>
                  </a:lnTo>
                  <a:lnTo>
                    <a:pt x="10282" y="7651"/>
                  </a:lnTo>
                  <a:lnTo>
                    <a:pt x="10282" y="7763"/>
                  </a:lnTo>
                  <a:lnTo>
                    <a:pt x="10282" y="7837"/>
                  </a:lnTo>
                  <a:lnTo>
                    <a:pt x="10282" y="7875"/>
                  </a:lnTo>
                  <a:lnTo>
                    <a:pt x="10226" y="8024"/>
                  </a:lnTo>
                  <a:lnTo>
                    <a:pt x="10198" y="8136"/>
                  </a:lnTo>
                  <a:lnTo>
                    <a:pt x="10198" y="8173"/>
                  </a:lnTo>
                  <a:lnTo>
                    <a:pt x="10226" y="8285"/>
                  </a:lnTo>
                  <a:lnTo>
                    <a:pt x="10254" y="8397"/>
                  </a:lnTo>
                  <a:lnTo>
                    <a:pt x="10254" y="8509"/>
                  </a:lnTo>
                  <a:lnTo>
                    <a:pt x="10226" y="8621"/>
                  </a:lnTo>
                  <a:lnTo>
                    <a:pt x="10198" y="8808"/>
                  </a:lnTo>
                  <a:lnTo>
                    <a:pt x="10169" y="8920"/>
                  </a:lnTo>
                  <a:lnTo>
                    <a:pt x="10169" y="8994"/>
                  </a:lnTo>
                  <a:lnTo>
                    <a:pt x="10198" y="9069"/>
                  </a:lnTo>
                  <a:lnTo>
                    <a:pt x="10254" y="9144"/>
                  </a:lnTo>
                  <a:lnTo>
                    <a:pt x="10254" y="9181"/>
                  </a:lnTo>
                  <a:lnTo>
                    <a:pt x="10282" y="9181"/>
                  </a:lnTo>
                  <a:lnTo>
                    <a:pt x="10282" y="9106"/>
                  </a:lnTo>
                  <a:lnTo>
                    <a:pt x="10311" y="9106"/>
                  </a:lnTo>
                  <a:lnTo>
                    <a:pt x="10339" y="9106"/>
                  </a:lnTo>
                  <a:lnTo>
                    <a:pt x="10367" y="9144"/>
                  </a:lnTo>
                  <a:lnTo>
                    <a:pt x="10395" y="9330"/>
                  </a:lnTo>
                  <a:lnTo>
                    <a:pt x="10452" y="9368"/>
                  </a:lnTo>
                  <a:lnTo>
                    <a:pt x="10480" y="9368"/>
                  </a:lnTo>
                  <a:lnTo>
                    <a:pt x="10508" y="9405"/>
                  </a:lnTo>
                  <a:lnTo>
                    <a:pt x="10537" y="9442"/>
                  </a:lnTo>
                  <a:lnTo>
                    <a:pt x="10565" y="9442"/>
                  </a:lnTo>
                  <a:lnTo>
                    <a:pt x="10593" y="9442"/>
                  </a:lnTo>
                  <a:lnTo>
                    <a:pt x="10621" y="9405"/>
                  </a:lnTo>
                  <a:lnTo>
                    <a:pt x="10650" y="9368"/>
                  </a:lnTo>
                  <a:lnTo>
                    <a:pt x="10621" y="9293"/>
                  </a:lnTo>
                  <a:lnTo>
                    <a:pt x="10621" y="9218"/>
                  </a:lnTo>
                  <a:lnTo>
                    <a:pt x="10650" y="9181"/>
                  </a:lnTo>
                  <a:lnTo>
                    <a:pt x="10621" y="9106"/>
                  </a:lnTo>
                  <a:lnTo>
                    <a:pt x="10593" y="9032"/>
                  </a:lnTo>
                  <a:lnTo>
                    <a:pt x="10593" y="8994"/>
                  </a:lnTo>
                  <a:lnTo>
                    <a:pt x="10650" y="8994"/>
                  </a:lnTo>
                  <a:lnTo>
                    <a:pt x="10621" y="8957"/>
                  </a:lnTo>
                  <a:lnTo>
                    <a:pt x="10565" y="8920"/>
                  </a:lnTo>
                  <a:lnTo>
                    <a:pt x="10537" y="8882"/>
                  </a:lnTo>
                  <a:lnTo>
                    <a:pt x="10424" y="8845"/>
                  </a:lnTo>
                  <a:lnTo>
                    <a:pt x="10395" y="8845"/>
                  </a:lnTo>
                  <a:lnTo>
                    <a:pt x="10395" y="8770"/>
                  </a:lnTo>
                  <a:lnTo>
                    <a:pt x="10424" y="8733"/>
                  </a:lnTo>
                  <a:lnTo>
                    <a:pt x="10452" y="8696"/>
                  </a:lnTo>
                  <a:lnTo>
                    <a:pt x="10424" y="8659"/>
                  </a:lnTo>
                  <a:lnTo>
                    <a:pt x="10424" y="8547"/>
                  </a:lnTo>
                  <a:lnTo>
                    <a:pt x="10452" y="8509"/>
                  </a:lnTo>
                  <a:lnTo>
                    <a:pt x="10480" y="8509"/>
                  </a:lnTo>
                  <a:lnTo>
                    <a:pt x="10480" y="8547"/>
                  </a:lnTo>
                  <a:lnTo>
                    <a:pt x="10508" y="8584"/>
                  </a:lnTo>
                  <a:lnTo>
                    <a:pt x="10537" y="8584"/>
                  </a:lnTo>
                  <a:lnTo>
                    <a:pt x="10565" y="8547"/>
                  </a:lnTo>
                  <a:lnTo>
                    <a:pt x="10593" y="8584"/>
                  </a:lnTo>
                  <a:lnTo>
                    <a:pt x="10650" y="8621"/>
                  </a:lnTo>
                  <a:lnTo>
                    <a:pt x="10734" y="8659"/>
                  </a:lnTo>
                  <a:lnTo>
                    <a:pt x="10763" y="8696"/>
                  </a:lnTo>
                  <a:lnTo>
                    <a:pt x="10791" y="8770"/>
                  </a:lnTo>
                  <a:lnTo>
                    <a:pt x="10791" y="8882"/>
                  </a:lnTo>
                  <a:lnTo>
                    <a:pt x="10791" y="8957"/>
                  </a:lnTo>
                  <a:lnTo>
                    <a:pt x="10847" y="8994"/>
                  </a:lnTo>
                  <a:lnTo>
                    <a:pt x="10876" y="9032"/>
                  </a:lnTo>
                  <a:lnTo>
                    <a:pt x="10904" y="9032"/>
                  </a:lnTo>
                  <a:lnTo>
                    <a:pt x="10932" y="8994"/>
                  </a:lnTo>
                  <a:lnTo>
                    <a:pt x="10932" y="8957"/>
                  </a:lnTo>
                  <a:lnTo>
                    <a:pt x="10904" y="8808"/>
                  </a:lnTo>
                  <a:lnTo>
                    <a:pt x="10932" y="8733"/>
                  </a:lnTo>
                  <a:lnTo>
                    <a:pt x="10932" y="8696"/>
                  </a:lnTo>
                  <a:lnTo>
                    <a:pt x="10960" y="8659"/>
                  </a:lnTo>
                  <a:lnTo>
                    <a:pt x="10989" y="8659"/>
                  </a:lnTo>
                  <a:lnTo>
                    <a:pt x="10989" y="8696"/>
                  </a:lnTo>
                  <a:lnTo>
                    <a:pt x="11017" y="8696"/>
                  </a:lnTo>
                  <a:lnTo>
                    <a:pt x="11045" y="8770"/>
                  </a:lnTo>
                  <a:lnTo>
                    <a:pt x="11045" y="8845"/>
                  </a:lnTo>
                  <a:lnTo>
                    <a:pt x="11102" y="8920"/>
                  </a:lnTo>
                  <a:lnTo>
                    <a:pt x="11130" y="8957"/>
                  </a:lnTo>
                  <a:lnTo>
                    <a:pt x="11045" y="9181"/>
                  </a:lnTo>
                  <a:lnTo>
                    <a:pt x="10989" y="9218"/>
                  </a:lnTo>
                  <a:lnTo>
                    <a:pt x="10960" y="9256"/>
                  </a:lnTo>
                  <a:lnTo>
                    <a:pt x="10960" y="9293"/>
                  </a:lnTo>
                  <a:lnTo>
                    <a:pt x="10989" y="9330"/>
                  </a:lnTo>
                  <a:lnTo>
                    <a:pt x="10989" y="9405"/>
                  </a:lnTo>
                  <a:lnTo>
                    <a:pt x="10932" y="9442"/>
                  </a:lnTo>
                  <a:lnTo>
                    <a:pt x="10904" y="9480"/>
                  </a:lnTo>
                  <a:lnTo>
                    <a:pt x="10876" y="9517"/>
                  </a:lnTo>
                  <a:lnTo>
                    <a:pt x="10819" y="9554"/>
                  </a:lnTo>
                  <a:lnTo>
                    <a:pt x="10819" y="9592"/>
                  </a:lnTo>
                  <a:lnTo>
                    <a:pt x="10819" y="9629"/>
                  </a:lnTo>
                  <a:lnTo>
                    <a:pt x="10819" y="9704"/>
                  </a:lnTo>
                  <a:lnTo>
                    <a:pt x="10791" y="9741"/>
                  </a:lnTo>
                  <a:lnTo>
                    <a:pt x="10763" y="9778"/>
                  </a:lnTo>
                  <a:lnTo>
                    <a:pt x="10791" y="9815"/>
                  </a:lnTo>
                  <a:lnTo>
                    <a:pt x="10819" y="9853"/>
                  </a:lnTo>
                  <a:lnTo>
                    <a:pt x="10819" y="9965"/>
                  </a:lnTo>
                  <a:lnTo>
                    <a:pt x="10819" y="10002"/>
                  </a:lnTo>
                  <a:lnTo>
                    <a:pt x="10734" y="9965"/>
                  </a:lnTo>
                  <a:lnTo>
                    <a:pt x="10678" y="10002"/>
                  </a:lnTo>
                  <a:lnTo>
                    <a:pt x="10650" y="10039"/>
                  </a:lnTo>
                  <a:lnTo>
                    <a:pt x="10650" y="10189"/>
                  </a:lnTo>
                  <a:lnTo>
                    <a:pt x="10678" y="10189"/>
                  </a:lnTo>
                  <a:lnTo>
                    <a:pt x="10763" y="10226"/>
                  </a:lnTo>
                  <a:lnTo>
                    <a:pt x="10819" y="10263"/>
                  </a:lnTo>
                  <a:lnTo>
                    <a:pt x="10876" y="10301"/>
                  </a:lnTo>
                  <a:lnTo>
                    <a:pt x="10904" y="10375"/>
                  </a:lnTo>
                  <a:lnTo>
                    <a:pt x="10932" y="10525"/>
                  </a:lnTo>
                  <a:lnTo>
                    <a:pt x="10960" y="10637"/>
                  </a:lnTo>
                  <a:lnTo>
                    <a:pt x="11045" y="10823"/>
                  </a:lnTo>
                  <a:lnTo>
                    <a:pt x="11130" y="10972"/>
                  </a:lnTo>
                  <a:lnTo>
                    <a:pt x="11158" y="11047"/>
                  </a:lnTo>
                  <a:lnTo>
                    <a:pt x="11158" y="11122"/>
                  </a:lnTo>
                  <a:lnTo>
                    <a:pt x="11158" y="11196"/>
                  </a:lnTo>
                  <a:lnTo>
                    <a:pt x="11215" y="11234"/>
                  </a:lnTo>
                  <a:lnTo>
                    <a:pt x="11299" y="11383"/>
                  </a:lnTo>
                  <a:lnTo>
                    <a:pt x="11356" y="11458"/>
                  </a:lnTo>
                  <a:lnTo>
                    <a:pt x="11384" y="11532"/>
                  </a:lnTo>
                  <a:lnTo>
                    <a:pt x="11441" y="11570"/>
                  </a:lnTo>
                  <a:lnTo>
                    <a:pt x="11497" y="11607"/>
                  </a:lnTo>
                  <a:lnTo>
                    <a:pt x="11525" y="11756"/>
                  </a:lnTo>
                  <a:lnTo>
                    <a:pt x="11610" y="11831"/>
                  </a:lnTo>
                  <a:lnTo>
                    <a:pt x="11638" y="11868"/>
                  </a:lnTo>
                  <a:lnTo>
                    <a:pt x="11667" y="11868"/>
                  </a:lnTo>
                  <a:lnTo>
                    <a:pt x="11723" y="11905"/>
                  </a:lnTo>
                  <a:lnTo>
                    <a:pt x="11751" y="11905"/>
                  </a:lnTo>
                  <a:lnTo>
                    <a:pt x="11780" y="11905"/>
                  </a:lnTo>
                  <a:lnTo>
                    <a:pt x="11808" y="11905"/>
                  </a:lnTo>
                  <a:lnTo>
                    <a:pt x="11864" y="11905"/>
                  </a:lnTo>
                  <a:lnTo>
                    <a:pt x="11893" y="11868"/>
                  </a:lnTo>
                  <a:lnTo>
                    <a:pt x="11893" y="11793"/>
                  </a:lnTo>
                  <a:lnTo>
                    <a:pt x="11864" y="11719"/>
                  </a:lnTo>
                  <a:lnTo>
                    <a:pt x="11695" y="11532"/>
                  </a:lnTo>
                  <a:lnTo>
                    <a:pt x="11638" y="11458"/>
                  </a:lnTo>
                  <a:lnTo>
                    <a:pt x="11638" y="11420"/>
                  </a:lnTo>
                  <a:lnTo>
                    <a:pt x="11638" y="11383"/>
                  </a:lnTo>
                  <a:lnTo>
                    <a:pt x="11695" y="11383"/>
                  </a:lnTo>
                  <a:lnTo>
                    <a:pt x="11836" y="11495"/>
                  </a:lnTo>
                  <a:lnTo>
                    <a:pt x="11864" y="11458"/>
                  </a:lnTo>
                  <a:lnTo>
                    <a:pt x="11921" y="11458"/>
                  </a:lnTo>
                  <a:lnTo>
                    <a:pt x="11949" y="11458"/>
                  </a:lnTo>
                  <a:lnTo>
                    <a:pt x="11977" y="11458"/>
                  </a:lnTo>
                  <a:lnTo>
                    <a:pt x="12034" y="11420"/>
                  </a:lnTo>
                  <a:lnTo>
                    <a:pt x="12090" y="11383"/>
                  </a:lnTo>
                  <a:lnTo>
                    <a:pt x="12090" y="11420"/>
                  </a:lnTo>
                  <a:lnTo>
                    <a:pt x="12090" y="11495"/>
                  </a:lnTo>
                  <a:lnTo>
                    <a:pt x="12006" y="11532"/>
                  </a:lnTo>
                  <a:lnTo>
                    <a:pt x="11977" y="11570"/>
                  </a:lnTo>
                  <a:lnTo>
                    <a:pt x="11977" y="11607"/>
                  </a:lnTo>
                  <a:lnTo>
                    <a:pt x="12006" y="11644"/>
                  </a:lnTo>
                  <a:lnTo>
                    <a:pt x="12062" y="11756"/>
                  </a:lnTo>
                  <a:lnTo>
                    <a:pt x="12090" y="11905"/>
                  </a:lnTo>
                  <a:lnTo>
                    <a:pt x="12090" y="12017"/>
                  </a:lnTo>
                  <a:lnTo>
                    <a:pt x="12062" y="12129"/>
                  </a:lnTo>
                  <a:lnTo>
                    <a:pt x="12062" y="12241"/>
                  </a:lnTo>
                  <a:lnTo>
                    <a:pt x="12090" y="12316"/>
                  </a:lnTo>
                  <a:lnTo>
                    <a:pt x="12119" y="12353"/>
                  </a:lnTo>
                  <a:lnTo>
                    <a:pt x="12147" y="12428"/>
                  </a:lnTo>
                  <a:lnTo>
                    <a:pt x="12175" y="12540"/>
                  </a:lnTo>
                  <a:lnTo>
                    <a:pt x="12203" y="12615"/>
                  </a:lnTo>
                  <a:lnTo>
                    <a:pt x="12232" y="12615"/>
                  </a:lnTo>
                  <a:lnTo>
                    <a:pt x="12260" y="12615"/>
                  </a:lnTo>
                  <a:lnTo>
                    <a:pt x="12316" y="12615"/>
                  </a:lnTo>
                  <a:lnTo>
                    <a:pt x="12344" y="12652"/>
                  </a:lnTo>
                  <a:lnTo>
                    <a:pt x="12316" y="12689"/>
                  </a:lnTo>
                  <a:lnTo>
                    <a:pt x="12316" y="12727"/>
                  </a:lnTo>
                  <a:lnTo>
                    <a:pt x="12344" y="12801"/>
                  </a:lnTo>
                  <a:lnTo>
                    <a:pt x="12401" y="12801"/>
                  </a:lnTo>
                  <a:lnTo>
                    <a:pt x="12486" y="12876"/>
                  </a:lnTo>
                  <a:lnTo>
                    <a:pt x="12514" y="12876"/>
                  </a:lnTo>
                  <a:lnTo>
                    <a:pt x="12570" y="12838"/>
                  </a:lnTo>
                  <a:lnTo>
                    <a:pt x="12599" y="12838"/>
                  </a:lnTo>
                  <a:lnTo>
                    <a:pt x="12599" y="12913"/>
                  </a:lnTo>
                  <a:lnTo>
                    <a:pt x="12599" y="12950"/>
                  </a:lnTo>
                  <a:lnTo>
                    <a:pt x="12655" y="13025"/>
                  </a:lnTo>
                  <a:lnTo>
                    <a:pt x="12683" y="13062"/>
                  </a:lnTo>
                  <a:lnTo>
                    <a:pt x="12683" y="13212"/>
                  </a:lnTo>
                  <a:lnTo>
                    <a:pt x="12683" y="13286"/>
                  </a:lnTo>
                  <a:lnTo>
                    <a:pt x="12712" y="13473"/>
                  </a:lnTo>
                  <a:lnTo>
                    <a:pt x="12796" y="13772"/>
                  </a:lnTo>
                  <a:lnTo>
                    <a:pt x="12938" y="14145"/>
                  </a:lnTo>
                  <a:lnTo>
                    <a:pt x="13022" y="14294"/>
                  </a:lnTo>
                  <a:lnTo>
                    <a:pt x="13079" y="14331"/>
                  </a:lnTo>
                  <a:lnTo>
                    <a:pt x="13107" y="14369"/>
                  </a:lnTo>
                  <a:lnTo>
                    <a:pt x="13135" y="14369"/>
                  </a:lnTo>
                  <a:lnTo>
                    <a:pt x="13192" y="14331"/>
                  </a:lnTo>
                  <a:lnTo>
                    <a:pt x="13220" y="14331"/>
                  </a:lnTo>
                  <a:lnTo>
                    <a:pt x="13277" y="14331"/>
                  </a:lnTo>
                  <a:lnTo>
                    <a:pt x="13305" y="14331"/>
                  </a:lnTo>
                  <a:lnTo>
                    <a:pt x="13390" y="14369"/>
                  </a:lnTo>
                  <a:lnTo>
                    <a:pt x="13418" y="14331"/>
                  </a:lnTo>
                  <a:lnTo>
                    <a:pt x="13446" y="14294"/>
                  </a:lnTo>
                  <a:lnTo>
                    <a:pt x="13503" y="14369"/>
                  </a:lnTo>
                  <a:lnTo>
                    <a:pt x="13559" y="14369"/>
                  </a:lnTo>
                  <a:lnTo>
                    <a:pt x="13644" y="14406"/>
                  </a:lnTo>
                  <a:lnTo>
                    <a:pt x="13757" y="14481"/>
                  </a:lnTo>
                  <a:lnTo>
                    <a:pt x="13813" y="14555"/>
                  </a:lnTo>
                  <a:lnTo>
                    <a:pt x="13870" y="14630"/>
                  </a:lnTo>
                  <a:lnTo>
                    <a:pt x="13955" y="14817"/>
                  </a:lnTo>
                  <a:lnTo>
                    <a:pt x="14011" y="14854"/>
                  </a:lnTo>
                  <a:lnTo>
                    <a:pt x="14068" y="14928"/>
                  </a:lnTo>
                  <a:lnTo>
                    <a:pt x="14152" y="15115"/>
                  </a:lnTo>
                  <a:lnTo>
                    <a:pt x="14181" y="15152"/>
                  </a:lnTo>
                  <a:lnTo>
                    <a:pt x="14237" y="15190"/>
                  </a:lnTo>
                  <a:lnTo>
                    <a:pt x="14265" y="15227"/>
                  </a:lnTo>
                  <a:lnTo>
                    <a:pt x="14237" y="15264"/>
                  </a:lnTo>
                  <a:lnTo>
                    <a:pt x="14265" y="15302"/>
                  </a:lnTo>
                  <a:lnTo>
                    <a:pt x="14322" y="15376"/>
                  </a:lnTo>
                  <a:lnTo>
                    <a:pt x="14350" y="15414"/>
                  </a:lnTo>
                  <a:lnTo>
                    <a:pt x="14378" y="15563"/>
                  </a:lnTo>
                  <a:lnTo>
                    <a:pt x="14407" y="15638"/>
                  </a:lnTo>
                  <a:lnTo>
                    <a:pt x="14491" y="15638"/>
                  </a:lnTo>
                  <a:lnTo>
                    <a:pt x="14548" y="15675"/>
                  </a:lnTo>
                  <a:lnTo>
                    <a:pt x="14604" y="15638"/>
                  </a:lnTo>
                  <a:lnTo>
                    <a:pt x="14689" y="15675"/>
                  </a:lnTo>
                  <a:lnTo>
                    <a:pt x="14717" y="15675"/>
                  </a:lnTo>
                  <a:lnTo>
                    <a:pt x="14746" y="15712"/>
                  </a:lnTo>
                  <a:lnTo>
                    <a:pt x="14774" y="15750"/>
                  </a:lnTo>
                  <a:lnTo>
                    <a:pt x="14802" y="15750"/>
                  </a:lnTo>
                  <a:lnTo>
                    <a:pt x="14830" y="15750"/>
                  </a:lnTo>
                  <a:lnTo>
                    <a:pt x="14915" y="15712"/>
                  </a:lnTo>
                  <a:lnTo>
                    <a:pt x="14915" y="15750"/>
                  </a:lnTo>
                  <a:lnTo>
                    <a:pt x="14943" y="15787"/>
                  </a:lnTo>
                  <a:lnTo>
                    <a:pt x="14915" y="15824"/>
                  </a:lnTo>
                  <a:lnTo>
                    <a:pt x="14915" y="15862"/>
                  </a:lnTo>
                  <a:lnTo>
                    <a:pt x="14943" y="15936"/>
                  </a:lnTo>
                  <a:lnTo>
                    <a:pt x="14915" y="15973"/>
                  </a:lnTo>
                  <a:lnTo>
                    <a:pt x="14887" y="16011"/>
                  </a:lnTo>
                  <a:lnTo>
                    <a:pt x="14802" y="16048"/>
                  </a:lnTo>
                  <a:lnTo>
                    <a:pt x="14746" y="16048"/>
                  </a:lnTo>
                  <a:lnTo>
                    <a:pt x="14689" y="16011"/>
                  </a:lnTo>
                  <a:lnTo>
                    <a:pt x="14604" y="15936"/>
                  </a:lnTo>
                  <a:lnTo>
                    <a:pt x="14576" y="15862"/>
                  </a:lnTo>
                  <a:lnTo>
                    <a:pt x="14520" y="15824"/>
                  </a:lnTo>
                  <a:lnTo>
                    <a:pt x="14463" y="15824"/>
                  </a:lnTo>
                  <a:lnTo>
                    <a:pt x="14435" y="15862"/>
                  </a:lnTo>
                  <a:lnTo>
                    <a:pt x="14407" y="15899"/>
                  </a:lnTo>
                  <a:lnTo>
                    <a:pt x="14407" y="16011"/>
                  </a:lnTo>
                  <a:lnTo>
                    <a:pt x="14435" y="16085"/>
                  </a:lnTo>
                  <a:lnTo>
                    <a:pt x="14463" y="16197"/>
                  </a:lnTo>
                  <a:lnTo>
                    <a:pt x="14548" y="16309"/>
                  </a:lnTo>
                  <a:lnTo>
                    <a:pt x="14604" y="16384"/>
                  </a:lnTo>
                  <a:lnTo>
                    <a:pt x="14661" y="16384"/>
                  </a:lnTo>
                  <a:lnTo>
                    <a:pt x="14717" y="16347"/>
                  </a:lnTo>
                  <a:lnTo>
                    <a:pt x="14830" y="16309"/>
                  </a:lnTo>
                  <a:lnTo>
                    <a:pt x="14915" y="16309"/>
                  </a:lnTo>
                  <a:lnTo>
                    <a:pt x="14943" y="16272"/>
                  </a:lnTo>
                  <a:lnTo>
                    <a:pt x="15028" y="16160"/>
                  </a:lnTo>
                  <a:lnTo>
                    <a:pt x="15113" y="16123"/>
                  </a:lnTo>
                  <a:lnTo>
                    <a:pt x="15169" y="16123"/>
                  </a:lnTo>
                  <a:lnTo>
                    <a:pt x="15226" y="16160"/>
                  </a:lnTo>
                  <a:lnTo>
                    <a:pt x="15424" y="16123"/>
                  </a:lnTo>
                  <a:lnTo>
                    <a:pt x="15452" y="16048"/>
                  </a:lnTo>
                  <a:lnTo>
                    <a:pt x="15565" y="15973"/>
                  </a:lnTo>
                  <a:lnTo>
                    <a:pt x="15621" y="15973"/>
                  </a:lnTo>
                  <a:lnTo>
                    <a:pt x="15621" y="15936"/>
                  </a:lnTo>
                  <a:lnTo>
                    <a:pt x="15621" y="15862"/>
                  </a:lnTo>
                  <a:lnTo>
                    <a:pt x="15650" y="15862"/>
                  </a:lnTo>
                  <a:lnTo>
                    <a:pt x="15706" y="15862"/>
                  </a:lnTo>
                  <a:lnTo>
                    <a:pt x="15791" y="15936"/>
                  </a:lnTo>
                  <a:lnTo>
                    <a:pt x="15819" y="15899"/>
                  </a:lnTo>
                  <a:lnTo>
                    <a:pt x="15847" y="15824"/>
                  </a:lnTo>
                  <a:lnTo>
                    <a:pt x="15876" y="15824"/>
                  </a:lnTo>
                  <a:lnTo>
                    <a:pt x="15932" y="15824"/>
                  </a:lnTo>
                  <a:lnTo>
                    <a:pt x="15960" y="15787"/>
                  </a:lnTo>
                  <a:lnTo>
                    <a:pt x="15960" y="15675"/>
                  </a:lnTo>
                  <a:lnTo>
                    <a:pt x="15989" y="15600"/>
                  </a:lnTo>
                  <a:lnTo>
                    <a:pt x="16017" y="15600"/>
                  </a:lnTo>
                  <a:lnTo>
                    <a:pt x="16017" y="15488"/>
                  </a:lnTo>
                  <a:lnTo>
                    <a:pt x="16102" y="15414"/>
                  </a:lnTo>
                  <a:lnTo>
                    <a:pt x="16130" y="15339"/>
                  </a:lnTo>
                  <a:lnTo>
                    <a:pt x="16102" y="15302"/>
                  </a:lnTo>
                  <a:lnTo>
                    <a:pt x="16073" y="15190"/>
                  </a:lnTo>
                  <a:lnTo>
                    <a:pt x="16017" y="15078"/>
                  </a:lnTo>
                  <a:lnTo>
                    <a:pt x="16017" y="15003"/>
                  </a:lnTo>
                  <a:lnTo>
                    <a:pt x="16045" y="14928"/>
                  </a:lnTo>
                  <a:lnTo>
                    <a:pt x="16073" y="14817"/>
                  </a:lnTo>
                  <a:lnTo>
                    <a:pt x="16073" y="14779"/>
                  </a:lnTo>
                  <a:lnTo>
                    <a:pt x="16045" y="14705"/>
                  </a:lnTo>
                  <a:lnTo>
                    <a:pt x="16073" y="14630"/>
                  </a:lnTo>
                  <a:lnTo>
                    <a:pt x="16102" y="14593"/>
                  </a:lnTo>
                  <a:lnTo>
                    <a:pt x="16130" y="14555"/>
                  </a:lnTo>
                  <a:lnTo>
                    <a:pt x="16130" y="14369"/>
                  </a:lnTo>
                  <a:lnTo>
                    <a:pt x="16158" y="14294"/>
                  </a:lnTo>
                  <a:lnTo>
                    <a:pt x="16186" y="14219"/>
                  </a:lnTo>
                  <a:lnTo>
                    <a:pt x="16215" y="14182"/>
                  </a:lnTo>
                  <a:lnTo>
                    <a:pt x="16215" y="14070"/>
                  </a:lnTo>
                  <a:lnTo>
                    <a:pt x="16215" y="13921"/>
                  </a:lnTo>
                  <a:lnTo>
                    <a:pt x="16243" y="13883"/>
                  </a:lnTo>
                  <a:lnTo>
                    <a:pt x="16271" y="13846"/>
                  </a:lnTo>
                  <a:lnTo>
                    <a:pt x="16271" y="13883"/>
                  </a:lnTo>
                  <a:lnTo>
                    <a:pt x="16299" y="13958"/>
                  </a:lnTo>
                  <a:lnTo>
                    <a:pt x="16299" y="14033"/>
                  </a:lnTo>
                  <a:lnTo>
                    <a:pt x="16328" y="14070"/>
                  </a:lnTo>
                  <a:lnTo>
                    <a:pt x="16356" y="14070"/>
                  </a:lnTo>
                  <a:lnTo>
                    <a:pt x="16384" y="14070"/>
                  </a:lnTo>
                  <a:lnTo>
                    <a:pt x="16384" y="14033"/>
                  </a:lnTo>
                  <a:lnTo>
                    <a:pt x="16384" y="13958"/>
                  </a:lnTo>
                  <a:lnTo>
                    <a:pt x="16356" y="13846"/>
                  </a:lnTo>
                  <a:lnTo>
                    <a:pt x="16328" y="13697"/>
                  </a:lnTo>
                  <a:lnTo>
                    <a:pt x="16299" y="13548"/>
                  </a:lnTo>
                  <a:lnTo>
                    <a:pt x="16299" y="13398"/>
                  </a:lnTo>
                  <a:lnTo>
                    <a:pt x="16271" y="13286"/>
                  </a:lnTo>
                  <a:lnTo>
                    <a:pt x="16271" y="13174"/>
                  </a:lnTo>
                  <a:lnTo>
                    <a:pt x="16299" y="13062"/>
                  </a:lnTo>
                  <a:lnTo>
                    <a:pt x="16299" y="12950"/>
                  </a:lnTo>
                  <a:lnTo>
                    <a:pt x="16271" y="12577"/>
                  </a:lnTo>
                  <a:lnTo>
                    <a:pt x="16271" y="12503"/>
                  </a:lnTo>
                  <a:lnTo>
                    <a:pt x="16271" y="12241"/>
                  </a:lnTo>
                  <a:lnTo>
                    <a:pt x="16243" y="11905"/>
                  </a:lnTo>
                  <a:lnTo>
                    <a:pt x="16243" y="11644"/>
                  </a:lnTo>
                  <a:lnTo>
                    <a:pt x="16215" y="11420"/>
                  </a:lnTo>
                  <a:lnTo>
                    <a:pt x="16186" y="11159"/>
                  </a:lnTo>
                  <a:lnTo>
                    <a:pt x="16158" y="10972"/>
                  </a:lnTo>
                  <a:lnTo>
                    <a:pt x="16073" y="10749"/>
                  </a:lnTo>
                  <a:lnTo>
                    <a:pt x="16045" y="10637"/>
                  </a:lnTo>
                  <a:lnTo>
                    <a:pt x="15989" y="10450"/>
                  </a:lnTo>
                  <a:lnTo>
                    <a:pt x="15932" y="10301"/>
                  </a:lnTo>
                  <a:lnTo>
                    <a:pt x="15876" y="10189"/>
                  </a:lnTo>
                  <a:lnTo>
                    <a:pt x="15847" y="10151"/>
                  </a:lnTo>
                  <a:lnTo>
                    <a:pt x="15763" y="10151"/>
                  </a:lnTo>
                  <a:lnTo>
                    <a:pt x="15734" y="10114"/>
                  </a:lnTo>
                  <a:lnTo>
                    <a:pt x="15706" y="10077"/>
                  </a:lnTo>
                  <a:lnTo>
                    <a:pt x="15734" y="9965"/>
                  </a:lnTo>
                  <a:lnTo>
                    <a:pt x="15678" y="9815"/>
                  </a:lnTo>
                  <a:lnTo>
                    <a:pt x="15593" y="9704"/>
                  </a:lnTo>
                  <a:lnTo>
                    <a:pt x="15537" y="9554"/>
                  </a:lnTo>
                  <a:lnTo>
                    <a:pt x="15395" y="9330"/>
                  </a:lnTo>
                  <a:lnTo>
                    <a:pt x="15367" y="9256"/>
                  </a:lnTo>
                  <a:lnTo>
                    <a:pt x="15339" y="9144"/>
                  </a:lnTo>
                  <a:lnTo>
                    <a:pt x="15311" y="8994"/>
                  </a:lnTo>
                  <a:lnTo>
                    <a:pt x="15254" y="8845"/>
                  </a:lnTo>
                  <a:lnTo>
                    <a:pt x="15198" y="8733"/>
                  </a:lnTo>
                  <a:lnTo>
                    <a:pt x="15113" y="8547"/>
                  </a:lnTo>
                  <a:lnTo>
                    <a:pt x="15000" y="8360"/>
                  </a:lnTo>
                  <a:lnTo>
                    <a:pt x="14915" y="8211"/>
                  </a:lnTo>
                  <a:lnTo>
                    <a:pt x="14802" y="7987"/>
                  </a:lnTo>
                  <a:lnTo>
                    <a:pt x="14633" y="7614"/>
                  </a:lnTo>
                  <a:lnTo>
                    <a:pt x="14491" y="7352"/>
                  </a:lnTo>
                  <a:lnTo>
                    <a:pt x="14294" y="6867"/>
                  </a:lnTo>
                  <a:lnTo>
                    <a:pt x="14096" y="6345"/>
                  </a:lnTo>
                  <a:lnTo>
                    <a:pt x="13983" y="5971"/>
                  </a:lnTo>
                  <a:lnTo>
                    <a:pt x="13870" y="5635"/>
                  </a:lnTo>
                  <a:lnTo>
                    <a:pt x="13870" y="5598"/>
                  </a:lnTo>
                  <a:lnTo>
                    <a:pt x="13898" y="5598"/>
                  </a:lnTo>
                  <a:lnTo>
                    <a:pt x="14011" y="5710"/>
                  </a:lnTo>
                  <a:lnTo>
                    <a:pt x="14039" y="5710"/>
                  </a:lnTo>
                  <a:lnTo>
                    <a:pt x="14039" y="5635"/>
                  </a:lnTo>
                  <a:lnTo>
                    <a:pt x="13983" y="5524"/>
                  </a:lnTo>
                  <a:lnTo>
                    <a:pt x="13813" y="5300"/>
                  </a:lnTo>
                  <a:lnTo>
                    <a:pt x="13700" y="5076"/>
                  </a:lnTo>
                  <a:lnTo>
                    <a:pt x="13672" y="4926"/>
                  </a:lnTo>
                  <a:lnTo>
                    <a:pt x="13644" y="4889"/>
                  </a:lnTo>
                  <a:lnTo>
                    <a:pt x="13616" y="4852"/>
                  </a:lnTo>
                  <a:lnTo>
                    <a:pt x="13559" y="4852"/>
                  </a:lnTo>
                  <a:lnTo>
                    <a:pt x="13531" y="4852"/>
                  </a:lnTo>
                  <a:lnTo>
                    <a:pt x="13531" y="4665"/>
                  </a:lnTo>
                  <a:lnTo>
                    <a:pt x="13474" y="4553"/>
                  </a:lnTo>
                  <a:lnTo>
                    <a:pt x="13418" y="4441"/>
                  </a:lnTo>
                  <a:lnTo>
                    <a:pt x="13192" y="4031"/>
                  </a:lnTo>
                  <a:lnTo>
                    <a:pt x="13192" y="3956"/>
                  </a:lnTo>
                  <a:lnTo>
                    <a:pt x="13135" y="3807"/>
                  </a:lnTo>
                  <a:lnTo>
                    <a:pt x="12994" y="3471"/>
                  </a:lnTo>
                  <a:lnTo>
                    <a:pt x="12881" y="3247"/>
                  </a:lnTo>
                  <a:lnTo>
                    <a:pt x="12853" y="3135"/>
                  </a:lnTo>
                  <a:lnTo>
                    <a:pt x="12825" y="3098"/>
                  </a:lnTo>
                  <a:lnTo>
                    <a:pt x="12768" y="3060"/>
                  </a:lnTo>
                  <a:lnTo>
                    <a:pt x="12740" y="3023"/>
                  </a:lnTo>
                  <a:lnTo>
                    <a:pt x="12712" y="2836"/>
                  </a:lnTo>
                  <a:lnTo>
                    <a:pt x="12712" y="2724"/>
                  </a:lnTo>
                  <a:lnTo>
                    <a:pt x="12655" y="2612"/>
                  </a:lnTo>
                  <a:lnTo>
                    <a:pt x="12627" y="2575"/>
                  </a:lnTo>
                  <a:lnTo>
                    <a:pt x="12627" y="2463"/>
                  </a:lnTo>
                  <a:lnTo>
                    <a:pt x="12599" y="2314"/>
                  </a:lnTo>
                  <a:lnTo>
                    <a:pt x="12457" y="1978"/>
                  </a:lnTo>
                  <a:lnTo>
                    <a:pt x="12373" y="1679"/>
                  </a:lnTo>
                  <a:lnTo>
                    <a:pt x="12344" y="1530"/>
                  </a:lnTo>
                  <a:lnTo>
                    <a:pt x="12288" y="1306"/>
                  </a:lnTo>
                  <a:lnTo>
                    <a:pt x="12260" y="1120"/>
                  </a:lnTo>
                  <a:lnTo>
                    <a:pt x="12232" y="1120"/>
                  </a:lnTo>
                  <a:lnTo>
                    <a:pt x="12203" y="1194"/>
                  </a:lnTo>
                  <a:lnTo>
                    <a:pt x="12147" y="1194"/>
                  </a:lnTo>
                  <a:lnTo>
                    <a:pt x="12119" y="1194"/>
                  </a:lnTo>
                  <a:lnTo>
                    <a:pt x="12119" y="1157"/>
                  </a:lnTo>
                  <a:lnTo>
                    <a:pt x="12147" y="1082"/>
                  </a:lnTo>
                  <a:lnTo>
                    <a:pt x="12147" y="933"/>
                  </a:lnTo>
                  <a:lnTo>
                    <a:pt x="12119" y="858"/>
                  </a:lnTo>
                  <a:lnTo>
                    <a:pt x="12090" y="784"/>
                  </a:lnTo>
                  <a:lnTo>
                    <a:pt x="12062" y="746"/>
                  </a:lnTo>
                  <a:lnTo>
                    <a:pt x="12062" y="672"/>
                  </a:lnTo>
                  <a:lnTo>
                    <a:pt x="12062" y="634"/>
                  </a:lnTo>
                  <a:lnTo>
                    <a:pt x="12006" y="560"/>
                  </a:lnTo>
                  <a:lnTo>
                    <a:pt x="12006" y="485"/>
                  </a:lnTo>
                  <a:lnTo>
                    <a:pt x="12006" y="411"/>
                  </a:lnTo>
                  <a:lnTo>
                    <a:pt x="12034" y="336"/>
                  </a:lnTo>
                  <a:lnTo>
                    <a:pt x="12034" y="299"/>
                  </a:lnTo>
                  <a:lnTo>
                    <a:pt x="12006" y="299"/>
                  </a:lnTo>
                  <a:lnTo>
                    <a:pt x="11949" y="336"/>
                  </a:lnTo>
                  <a:lnTo>
                    <a:pt x="11921" y="336"/>
                  </a:lnTo>
                  <a:lnTo>
                    <a:pt x="11893" y="299"/>
                  </a:lnTo>
                  <a:lnTo>
                    <a:pt x="11864" y="299"/>
                  </a:lnTo>
                  <a:lnTo>
                    <a:pt x="11808" y="224"/>
                  </a:lnTo>
                  <a:lnTo>
                    <a:pt x="11723" y="224"/>
                  </a:lnTo>
                  <a:lnTo>
                    <a:pt x="11667" y="224"/>
                  </a:lnTo>
                  <a:lnTo>
                    <a:pt x="11610" y="187"/>
                  </a:lnTo>
                  <a:lnTo>
                    <a:pt x="11582" y="187"/>
                  </a:lnTo>
                  <a:lnTo>
                    <a:pt x="11554" y="224"/>
                  </a:lnTo>
                  <a:lnTo>
                    <a:pt x="11469" y="149"/>
                  </a:lnTo>
                  <a:lnTo>
                    <a:pt x="11441" y="112"/>
                  </a:lnTo>
                  <a:lnTo>
                    <a:pt x="11384" y="149"/>
                  </a:lnTo>
                  <a:lnTo>
                    <a:pt x="11328" y="112"/>
                  </a:lnTo>
                  <a:lnTo>
                    <a:pt x="11243" y="112"/>
                  </a:lnTo>
                  <a:lnTo>
                    <a:pt x="11158" y="75"/>
                  </a:lnTo>
                  <a:lnTo>
                    <a:pt x="11130" y="0"/>
                  </a:lnTo>
                  <a:lnTo>
                    <a:pt x="11073" y="37"/>
                  </a:lnTo>
                  <a:lnTo>
                    <a:pt x="11017" y="37"/>
                  </a:lnTo>
                  <a:lnTo>
                    <a:pt x="10989" y="112"/>
                  </a:lnTo>
                  <a:lnTo>
                    <a:pt x="10989" y="149"/>
                  </a:lnTo>
                  <a:lnTo>
                    <a:pt x="10960" y="149"/>
                  </a:lnTo>
                  <a:lnTo>
                    <a:pt x="10904" y="149"/>
                  </a:lnTo>
                  <a:lnTo>
                    <a:pt x="10876" y="187"/>
                  </a:lnTo>
                  <a:lnTo>
                    <a:pt x="10876" y="261"/>
                  </a:lnTo>
                  <a:lnTo>
                    <a:pt x="10847" y="299"/>
                  </a:lnTo>
                  <a:lnTo>
                    <a:pt x="10847" y="373"/>
                  </a:lnTo>
                  <a:lnTo>
                    <a:pt x="10847" y="448"/>
                  </a:lnTo>
                  <a:lnTo>
                    <a:pt x="10904" y="709"/>
                  </a:lnTo>
                  <a:lnTo>
                    <a:pt x="10960" y="784"/>
                  </a:lnTo>
                  <a:lnTo>
                    <a:pt x="10960" y="858"/>
                  </a:lnTo>
                  <a:lnTo>
                    <a:pt x="10960" y="970"/>
                  </a:lnTo>
                  <a:lnTo>
                    <a:pt x="10989" y="1194"/>
                  </a:lnTo>
                  <a:lnTo>
                    <a:pt x="10989" y="1381"/>
                  </a:lnTo>
                  <a:lnTo>
                    <a:pt x="10989" y="1456"/>
                  </a:lnTo>
                  <a:lnTo>
                    <a:pt x="10904" y="1493"/>
                  </a:lnTo>
                  <a:lnTo>
                    <a:pt x="10847" y="1493"/>
                  </a:lnTo>
                  <a:lnTo>
                    <a:pt x="10763" y="1493"/>
                  </a:lnTo>
                  <a:lnTo>
                    <a:pt x="10706" y="1493"/>
                  </a:lnTo>
                  <a:lnTo>
                    <a:pt x="10678" y="1418"/>
                  </a:lnTo>
                  <a:lnTo>
                    <a:pt x="10621" y="1194"/>
                  </a:lnTo>
                  <a:lnTo>
                    <a:pt x="10621" y="1120"/>
                  </a:lnTo>
                  <a:lnTo>
                    <a:pt x="10593" y="1082"/>
                  </a:lnTo>
                  <a:lnTo>
                    <a:pt x="10565" y="1045"/>
                  </a:lnTo>
                  <a:lnTo>
                    <a:pt x="10593" y="1008"/>
                  </a:lnTo>
                  <a:lnTo>
                    <a:pt x="10593" y="933"/>
                  </a:lnTo>
                  <a:lnTo>
                    <a:pt x="10113" y="970"/>
                  </a:lnTo>
                  <a:lnTo>
                    <a:pt x="9830" y="1008"/>
                  </a:lnTo>
                  <a:lnTo>
                    <a:pt x="9633" y="1008"/>
                  </a:lnTo>
                  <a:lnTo>
                    <a:pt x="8813" y="1082"/>
                  </a:lnTo>
                  <a:lnTo>
                    <a:pt x="8503" y="1120"/>
                  </a:lnTo>
                  <a:lnTo>
                    <a:pt x="8305" y="1120"/>
                  </a:lnTo>
                  <a:lnTo>
                    <a:pt x="7910" y="1157"/>
                  </a:lnTo>
                  <a:lnTo>
                    <a:pt x="7571" y="1157"/>
                  </a:lnTo>
                  <a:lnTo>
                    <a:pt x="7090" y="1232"/>
                  </a:lnTo>
                  <a:lnTo>
                    <a:pt x="6921" y="1232"/>
                  </a:lnTo>
                  <a:lnTo>
                    <a:pt x="6497" y="1269"/>
                  </a:lnTo>
                  <a:lnTo>
                    <a:pt x="6356" y="1269"/>
                  </a:lnTo>
                  <a:lnTo>
                    <a:pt x="5424" y="1344"/>
                  </a:lnTo>
                  <a:lnTo>
                    <a:pt x="5395" y="1306"/>
                  </a:lnTo>
                  <a:lnTo>
                    <a:pt x="5339" y="1269"/>
                  </a:lnTo>
                  <a:lnTo>
                    <a:pt x="5254" y="1157"/>
                  </a:lnTo>
                  <a:lnTo>
                    <a:pt x="5226" y="933"/>
                  </a:lnTo>
                  <a:lnTo>
                    <a:pt x="5226" y="858"/>
                  </a:lnTo>
                  <a:lnTo>
                    <a:pt x="5198" y="821"/>
                  </a:lnTo>
                  <a:lnTo>
                    <a:pt x="5141" y="746"/>
                  </a:lnTo>
                  <a:lnTo>
                    <a:pt x="5085" y="672"/>
                  </a:lnTo>
                  <a:lnTo>
                    <a:pt x="5056" y="560"/>
                  </a:lnTo>
                  <a:lnTo>
                    <a:pt x="4124" y="672"/>
                  </a:lnTo>
                  <a:lnTo>
                    <a:pt x="4068" y="672"/>
                  </a:lnTo>
                  <a:lnTo>
                    <a:pt x="3051" y="821"/>
                  </a:lnTo>
                  <a:lnTo>
                    <a:pt x="2768" y="858"/>
                  </a:lnTo>
                  <a:lnTo>
                    <a:pt x="2401" y="896"/>
                  </a:lnTo>
                  <a:lnTo>
                    <a:pt x="1780" y="970"/>
                  </a:lnTo>
                  <a:lnTo>
                    <a:pt x="1610" y="1008"/>
                  </a:lnTo>
                  <a:lnTo>
                    <a:pt x="876" y="1082"/>
                  </a:lnTo>
                  <a:lnTo>
                    <a:pt x="28" y="1194"/>
                  </a:lnTo>
                  <a:lnTo>
                    <a:pt x="56" y="1344"/>
                  </a:lnTo>
                  <a:lnTo>
                    <a:pt x="28" y="1418"/>
                  </a:lnTo>
                  <a:lnTo>
                    <a:pt x="0" y="1530"/>
                  </a:lnTo>
                  <a:lnTo>
                    <a:pt x="0" y="1605"/>
                  </a:lnTo>
                  <a:lnTo>
                    <a:pt x="28" y="1642"/>
                  </a:lnTo>
                  <a:lnTo>
                    <a:pt x="56" y="1679"/>
                  </a:lnTo>
                  <a:lnTo>
                    <a:pt x="198" y="1866"/>
                  </a:lnTo>
                  <a:lnTo>
                    <a:pt x="311" y="2015"/>
                  </a:lnTo>
                  <a:lnTo>
                    <a:pt x="367" y="2053"/>
                  </a:lnTo>
                  <a:lnTo>
                    <a:pt x="395" y="2090"/>
                  </a:lnTo>
                  <a:lnTo>
                    <a:pt x="452" y="2127"/>
                  </a:lnTo>
                  <a:lnTo>
                    <a:pt x="508" y="2202"/>
                  </a:lnTo>
                  <a:lnTo>
                    <a:pt x="480" y="2314"/>
                  </a:lnTo>
                  <a:lnTo>
                    <a:pt x="452" y="2426"/>
                  </a:lnTo>
                  <a:lnTo>
                    <a:pt x="424" y="2538"/>
                  </a:lnTo>
                  <a:lnTo>
                    <a:pt x="395" y="2575"/>
                  </a:lnTo>
                  <a:lnTo>
                    <a:pt x="424" y="2650"/>
                  </a:lnTo>
                  <a:lnTo>
                    <a:pt x="452" y="2687"/>
                  </a:lnTo>
                  <a:lnTo>
                    <a:pt x="565" y="2762"/>
                  </a:lnTo>
                  <a:lnTo>
                    <a:pt x="565" y="2799"/>
                  </a:lnTo>
                  <a:lnTo>
                    <a:pt x="537" y="2874"/>
                  </a:lnTo>
                  <a:lnTo>
                    <a:pt x="508" y="2874"/>
                  </a:lnTo>
                  <a:lnTo>
                    <a:pt x="480" y="2911"/>
                  </a:lnTo>
                  <a:lnTo>
                    <a:pt x="452" y="2948"/>
                  </a:lnTo>
                  <a:lnTo>
                    <a:pt x="452" y="2986"/>
                  </a:lnTo>
                  <a:lnTo>
                    <a:pt x="452" y="3060"/>
                  </a:lnTo>
                  <a:lnTo>
                    <a:pt x="424" y="3098"/>
                  </a:lnTo>
                  <a:lnTo>
                    <a:pt x="367" y="3172"/>
                  </a:lnTo>
                  <a:lnTo>
                    <a:pt x="367" y="3210"/>
                  </a:lnTo>
                  <a:lnTo>
                    <a:pt x="367" y="3247"/>
                  </a:lnTo>
                  <a:lnTo>
                    <a:pt x="395" y="3247"/>
                  </a:lnTo>
                  <a:lnTo>
                    <a:pt x="508" y="3172"/>
                  </a:lnTo>
                  <a:lnTo>
                    <a:pt x="537" y="3135"/>
                  </a:lnTo>
                  <a:lnTo>
                    <a:pt x="565" y="3135"/>
                  </a:lnTo>
                  <a:lnTo>
                    <a:pt x="593" y="3060"/>
                  </a:lnTo>
                  <a:lnTo>
                    <a:pt x="678" y="3023"/>
                  </a:lnTo>
                  <a:lnTo>
                    <a:pt x="734" y="3023"/>
                  </a:lnTo>
                  <a:lnTo>
                    <a:pt x="734" y="2986"/>
                  </a:lnTo>
                  <a:lnTo>
                    <a:pt x="734" y="2911"/>
                  </a:lnTo>
                  <a:lnTo>
                    <a:pt x="763" y="2911"/>
                  </a:lnTo>
                  <a:lnTo>
                    <a:pt x="819" y="2836"/>
                  </a:lnTo>
                  <a:lnTo>
                    <a:pt x="904" y="2799"/>
                  </a:lnTo>
                  <a:lnTo>
                    <a:pt x="932" y="2724"/>
                  </a:lnTo>
                  <a:lnTo>
                    <a:pt x="960" y="2650"/>
                  </a:lnTo>
                  <a:lnTo>
                    <a:pt x="960" y="2538"/>
                  </a:lnTo>
                  <a:lnTo>
                    <a:pt x="932" y="2463"/>
                  </a:lnTo>
                  <a:lnTo>
                    <a:pt x="932" y="2389"/>
                  </a:lnTo>
                  <a:lnTo>
                    <a:pt x="904" y="2351"/>
                  </a:lnTo>
                  <a:lnTo>
                    <a:pt x="932" y="2314"/>
                  </a:lnTo>
                  <a:lnTo>
                    <a:pt x="989" y="2351"/>
                  </a:lnTo>
                  <a:lnTo>
                    <a:pt x="1017" y="2426"/>
                  </a:lnTo>
                  <a:lnTo>
                    <a:pt x="1045" y="2426"/>
                  </a:lnTo>
                  <a:lnTo>
                    <a:pt x="1073" y="2463"/>
                  </a:lnTo>
                  <a:lnTo>
                    <a:pt x="1073" y="2575"/>
                  </a:lnTo>
                  <a:lnTo>
                    <a:pt x="1073" y="2612"/>
                  </a:lnTo>
                  <a:lnTo>
                    <a:pt x="1102" y="2612"/>
                  </a:lnTo>
                  <a:lnTo>
                    <a:pt x="1158" y="2612"/>
                  </a:lnTo>
                  <a:lnTo>
                    <a:pt x="1186" y="2538"/>
                  </a:lnTo>
                  <a:lnTo>
                    <a:pt x="1215" y="2389"/>
                  </a:lnTo>
                  <a:lnTo>
                    <a:pt x="1243" y="2314"/>
                  </a:lnTo>
                  <a:lnTo>
                    <a:pt x="1271" y="2314"/>
                  </a:lnTo>
                  <a:lnTo>
                    <a:pt x="1271" y="2351"/>
                  </a:lnTo>
                  <a:lnTo>
                    <a:pt x="1271" y="2426"/>
                  </a:lnTo>
                  <a:lnTo>
                    <a:pt x="1271" y="2463"/>
                  </a:lnTo>
                  <a:lnTo>
                    <a:pt x="1299" y="2501"/>
                  </a:lnTo>
                  <a:lnTo>
                    <a:pt x="1356" y="2538"/>
                  </a:lnTo>
                  <a:lnTo>
                    <a:pt x="1384" y="2575"/>
                  </a:lnTo>
                  <a:lnTo>
                    <a:pt x="1384" y="2612"/>
                  </a:lnTo>
                  <a:lnTo>
                    <a:pt x="1356" y="2650"/>
                  </a:lnTo>
                  <a:lnTo>
                    <a:pt x="1299" y="2724"/>
                  </a:lnTo>
                  <a:lnTo>
                    <a:pt x="1243" y="2762"/>
                  </a:lnTo>
                  <a:lnTo>
                    <a:pt x="1186" y="2762"/>
                  </a:lnTo>
                  <a:lnTo>
                    <a:pt x="1102" y="2799"/>
                  </a:lnTo>
                  <a:lnTo>
                    <a:pt x="1017" y="2836"/>
                  </a:lnTo>
                  <a:lnTo>
                    <a:pt x="989" y="2874"/>
                  </a:lnTo>
                  <a:lnTo>
                    <a:pt x="989" y="2911"/>
                  </a:lnTo>
                  <a:lnTo>
                    <a:pt x="960" y="2948"/>
                  </a:lnTo>
                  <a:lnTo>
                    <a:pt x="989" y="2948"/>
                  </a:lnTo>
                  <a:lnTo>
                    <a:pt x="1017" y="2948"/>
                  </a:lnTo>
                  <a:lnTo>
                    <a:pt x="1073" y="2948"/>
                  </a:lnTo>
                  <a:lnTo>
                    <a:pt x="1102" y="2911"/>
                  </a:lnTo>
                  <a:lnTo>
                    <a:pt x="1186" y="2836"/>
                  </a:lnTo>
                  <a:lnTo>
                    <a:pt x="1299" y="2836"/>
                  </a:lnTo>
                  <a:lnTo>
                    <a:pt x="1441" y="2762"/>
                  </a:lnTo>
                  <a:lnTo>
                    <a:pt x="1582" y="2724"/>
                  </a:lnTo>
                  <a:lnTo>
                    <a:pt x="1695" y="2687"/>
                  </a:lnTo>
                  <a:lnTo>
                    <a:pt x="1808" y="2650"/>
                  </a:lnTo>
                  <a:lnTo>
                    <a:pt x="1949" y="2650"/>
                  </a:lnTo>
                  <a:lnTo>
                    <a:pt x="2062" y="2612"/>
                  </a:lnTo>
                  <a:lnTo>
                    <a:pt x="2090" y="2575"/>
                  </a:lnTo>
                  <a:lnTo>
                    <a:pt x="2147" y="2575"/>
                  </a:lnTo>
                  <a:lnTo>
                    <a:pt x="2175" y="2501"/>
                  </a:lnTo>
                  <a:lnTo>
                    <a:pt x="2232" y="2501"/>
                  </a:lnTo>
                  <a:lnTo>
                    <a:pt x="2288" y="2463"/>
                  </a:lnTo>
                  <a:lnTo>
                    <a:pt x="2288" y="2426"/>
                  </a:lnTo>
                  <a:lnTo>
                    <a:pt x="2260" y="2389"/>
                  </a:lnTo>
                  <a:lnTo>
                    <a:pt x="2288" y="2351"/>
                  </a:lnTo>
                  <a:lnTo>
                    <a:pt x="2316" y="2314"/>
                  </a:lnTo>
                  <a:lnTo>
                    <a:pt x="2345" y="2314"/>
                  </a:lnTo>
                  <a:lnTo>
                    <a:pt x="2373" y="2389"/>
                  </a:lnTo>
                  <a:lnTo>
                    <a:pt x="2373" y="2426"/>
                  </a:lnTo>
                  <a:lnTo>
                    <a:pt x="2401" y="2463"/>
                  </a:lnTo>
                  <a:lnTo>
                    <a:pt x="2458" y="2463"/>
                  </a:lnTo>
                  <a:lnTo>
                    <a:pt x="2486" y="2426"/>
                  </a:lnTo>
                  <a:lnTo>
                    <a:pt x="2571" y="2389"/>
                  </a:lnTo>
                  <a:lnTo>
                    <a:pt x="2627" y="2389"/>
                  </a:lnTo>
                  <a:lnTo>
                    <a:pt x="2684" y="2389"/>
                  </a:lnTo>
                  <a:lnTo>
                    <a:pt x="2712" y="2389"/>
                  </a:lnTo>
                  <a:lnTo>
                    <a:pt x="2768" y="2351"/>
                  </a:lnTo>
                  <a:lnTo>
                    <a:pt x="2797" y="2314"/>
                  </a:lnTo>
                  <a:lnTo>
                    <a:pt x="2881" y="2351"/>
                  </a:lnTo>
                  <a:lnTo>
                    <a:pt x="2966" y="2426"/>
                  </a:lnTo>
                  <a:lnTo>
                    <a:pt x="3023" y="2501"/>
                  </a:lnTo>
                  <a:lnTo>
                    <a:pt x="3023" y="2538"/>
                  </a:lnTo>
                  <a:lnTo>
                    <a:pt x="2994" y="2575"/>
                  </a:lnTo>
                  <a:lnTo>
                    <a:pt x="2966" y="2575"/>
                  </a:lnTo>
                  <a:lnTo>
                    <a:pt x="2881" y="2575"/>
                  </a:lnTo>
                  <a:lnTo>
                    <a:pt x="2797" y="2538"/>
                  </a:lnTo>
                  <a:lnTo>
                    <a:pt x="2712" y="2538"/>
                  </a:lnTo>
                  <a:lnTo>
                    <a:pt x="2684" y="2538"/>
                  </a:lnTo>
                  <a:lnTo>
                    <a:pt x="2655" y="2538"/>
                  </a:lnTo>
                  <a:lnTo>
                    <a:pt x="2627" y="2538"/>
                  </a:lnTo>
                  <a:lnTo>
                    <a:pt x="2599" y="2575"/>
                  </a:lnTo>
                  <a:lnTo>
                    <a:pt x="2571" y="2612"/>
                  </a:lnTo>
                  <a:lnTo>
                    <a:pt x="2486" y="2575"/>
                  </a:lnTo>
                  <a:lnTo>
                    <a:pt x="2458" y="2575"/>
                  </a:lnTo>
                  <a:lnTo>
                    <a:pt x="2345" y="2575"/>
                  </a:lnTo>
                  <a:lnTo>
                    <a:pt x="2288" y="2612"/>
                  </a:lnTo>
                  <a:lnTo>
                    <a:pt x="2288" y="2650"/>
                  </a:lnTo>
                  <a:lnTo>
                    <a:pt x="2316" y="2687"/>
                  </a:lnTo>
                  <a:lnTo>
                    <a:pt x="2345" y="2687"/>
                  </a:lnTo>
                  <a:lnTo>
                    <a:pt x="2429" y="2687"/>
                  </a:lnTo>
                  <a:lnTo>
                    <a:pt x="2514" y="2687"/>
                  </a:lnTo>
                  <a:lnTo>
                    <a:pt x="2627" y="2724"/>
                  </a:lnTo>
                  <a:lnTo>
                    <a:pt x="2768" y="2724"/>
                  </a:lnTo>
                  <a:lnTo>
                    <a:pt x="2994" y="2799"/>
                  </a:lnTo>
                  <a:lnTo>
                    <a:pt x="3249" y="2874"/>
                  </a:lnTo>
                  <a:lnTo>
                    <a:pt x="3333" y="2911"/>
                  </a:lnTo>
                  <a:lnTo>
                    <a:pt x="3418" y="2986"/>
                  </a:lnTo>
                  <a:lnTo>
                    <a:pt x="3559" y="3098"/>
                  </a:lnTo>
                  <a:lnTo>
                    <a:pt x="3785" y="3284"/>
                  </a:lnTo>
                  <a:lnTo>
                    <a:pt x="3814" y="3284"/>
                  </a:lnTo>
                  <a:lnTo>
                    <a:pt x="3842" y="3247"/>
                  </a:lnTo>
                  <a:lnTo>
                    <a:pt x="3814" y="3135"/>
                  </a:lnTo>
                  <a:lnTo>
                    <a:pt x="3814" y="3060"/>
                  </a:lnTo>
                  <a:lnTo>
                    <a:pt x="3785" y="3023"/>
                  </a:lnTo>
                  <a:lnTo>
                    <a:pt x="3757" y="3023"/>
                  </a:lnTo>
                  <a:lnTo>
                    <a:pt x="3757" y="2986"/>
                  </a:lnTo>
                  <a:lnTo>
                    <a:pt x="3729" y="2948"/>
                  </a:lnTo>
                  <a:lnTo>
                    <a:pt x="3701" y="2948"/>
                  </a:lnTo>
                  <a:lnTo>
                    <a:pt x="3644" y="3023"/>
                  </a:lnTo>
                  <a:lnTo>
                    <a:pt x="3616" y="3023"/>
                  </a:lnTo>
                  <a:lnTo>
                    <a:pt x="3588" y="2986"/>
                  </a:lnTo>
                  <a:lnTo>
                    <a:pt x="3588" y="2948"/>
                  </a:lnTo>
                  <a:lnTo>
                    <a:pt x="3616" y="2874"/>
                  </a:lnTo>
                  <a:lnTo>
                    <a:pt x="3644" y="2836"/>
                  </a:lnTo>
                  <a:lnTo>
                    <a:pt x="3701" y="2762"/>
                  </a:lnTo>
                  <a:lnTo>
                    <a:pt x="3729" y="2762"/>
                  </a:lnTo>
                  <a:lnTo>
                    <a:pt x="3785" y="2799"/>
                  </a:lnTo>
                  <a:lnTo>
                    <a:pt x="3814" y="2874"/>
                  </a:lnTo>
                  <a:lnTo>
                    <a:pt x="3842" y="2911"/>
                  </a:lnTo>
                  <a:lnTo>
                    <a:pt x="3870" y="2911"/>
                  </a:lnTo>
                  <a:lnTo>
                    <a:pt x="3898" y="2911"/>
                  </a:lnTo>
                  <a:lnTo>
                    <a:pt x="3927" y="2911"/>
                  </a:lnTo>
                  <a:lnTo>
                    <a:pt x="3898" y="2986"/>
                  </a:lnTo>
                  <a:lnTo>
                    <a:pt x="3898" y="3023"/>
                  </a:lnTo>
                  <a:lnTo>
                    <a:pt x="3870" y="3098"/>
                  </a:lnTo>
                  <a:lnTo>
                    <a:pt x="3927" y="3172"/>
                  </a:lnTo>
                  <a:lnTo>
                    <a:pt x="3955" y="3172"/>
                  </a:lnTo>
                  <a:lnTo>
                    <a:pt x="4011" y="3172"/>
                  </a:lnTo>
                  <a:lnTo>
                    <a:pt x="4096" y="3247"/>
                  </a:lnTo>
                  <a:lnTo>
                    <a:pt x="4152" y="3247"/>
                  </a:lnTo>
                  <a:lnTo>
                    <a:pt x="4181" y="3210"/>
                  </a:lnTo>
                  <a:lnTo>
                    <a:pt x="4237" y="3210"/>
                  </a:lnTo>
                  <a:lnTo>
                    <a:pt x="4265" y="3247"/>
                  </a:lnTo>
                  <a:lnTo>
                    <a:pt x="4294" y="3359"/>
                  </a:lnTo>
                  <a:lnTo>
                    <a:pt x="4350" y="3396"/>
                  </a:lnTo>
                  <a:lnTo>
                    <a:pt x="4350" y="3434"/>
                  </a:lnTo>
                  <a:lnTo>
                    <a:pt x="4294" y="3434"/>
                  </a:lnTo>
                  <a:lnTo>
                    <a:pt x="4068" y="3284"/>
                  </a:lnTo>
                  <a:lnTo>
                    <a:pt x="3983" y="3284"/>
                  </a:lnTo>
                  <a:lnTo>
                    <a:pt x="3955" y="3284"/>
                  </a:lnTo>
                  <a:lnTo>
                    <a:pt x="3955" y="3322"/>
                  </a:lnTo>
                  <a:lnTo>
                    <a:pt x="3983" y="3359"/>
                  </a:lnTo>
                  <a:lnTo>
                    <a:pt x="4294" y="3546"/>
                  </a:lnTo>
                  <a:lnTo>
                    <a:pt x="4322" y="3657"/>
                  </a:lnTo>
                  <a:lnTo>
                    <a:pt x="4350" y="3695"/>
                  </a:lnTo>
                  <a:lnTo>
                    <a:pt x="4378" y="3695"/>
                  </a:lnTo>
                  <a:lnTo>
                    <a:pt x="4463" y="3732"/>
                  </a:lnTo>
                  <a:lnTo>
                    <a:pt x="4548" y="3732"/>
                  </a:lnTo>
                  <a:lnTo>
                    <a:pt x="4576" y="3769"/>
                  </a:lnTo>
                  <a:lnTo>
                    <a:pt x="4576" y="3807"/>
                  </a:lnTo>
                  <a:lnTo>
                    <a:pt x="4633" y="3919"/>
                  </a:lnTo>
                  <a:lnTo>
                    <a:pt x="4689" y="3956"/>
                  </a:lnTo>
                  <a:lnTo>
                    <a:pt x="4746" y="4068"/>
                  </a:lnTo>
                  <a:lnTo>
                    <a:pt x="4746" y="4180"/>
                  </a:lnTo>
                  <a:lnTo>
                    <a:pt x="4746" y="4329"/>
                  </a:lnTo>
                  <a:lnTo>
                    <a:pt x="4717" y="4404"/>
                  </a:lnTo>
                  <a:lnTo>
                    <a:pt x="4689" y="4441"/>
                  </a:lnTo>
                  <a:lnTo>
                    <a:pt x="4661" y="4441"/>
                  </a:lnTo>
                  <a:lnTo>
                    <a:pt x="4604" y="4367"/>
                  </a:lnTo>
                  <a:lnTo>
                    <a:pt x="4576" y="4255"/>
                  </a:lnTo>
                  <a:lnTo>
                    <a:pt x="4576" y="4143"/>
                  </a:lnTo>
                  <a:lnTo>
                    <a:pt x="4576" y="3919"/>
                  </a:lnTo>
                  <a:lnTo>
                    <a:pt x="4548" y="3919"/>
                  </a:lnTo>
                  <a:lnTo>
                    <a:pt x="4520" y="3919"/>
                  </a:lnTo>
                  <a:lnTo>
                    <a:pt x="4520" y="3956"/>
                  </a:lnTo>
                  <a:lnTo>
                    <a:pt x="4491" y="4031"/>
                  </a:lnTo>
                  <a:lnTo>
                    <a:pt x="4491" y="4105"/>
                  </a:lnTo>
                  <a:lnTo>
                    <a:pt x="4491" y="4180"/>
                  </a:lnTo>
                  <a:lnTo>
                    <a:pt x="4520" y="4255"/>
                  </a:lnTo>
                  <a:lnTo>
                    <a:pt x="4548" y="4404"/>
                  </a:lnTo>
                  <a:lnTo>
                    <a:pt x="4633" y="4516"/>
                  </a:lnTo>
                  <a:lnTo>
                    <a:pt x="4661" y="4553"/>
                  </a:lnTo>
                  <a:lnTo>
                    <a:pt x="4689" y="4553"/>
                  </a:lnTo>
                  <a:lnTo>
                    <a:pt x="4746" y="4516"/>
                  </a:lnTo>
                  <a:lnTo>
                    <a:pt x="4774" y="4479"/>
                  </a:lnTo>
                  <a:lnTo>
                    <a:pt x="4830" y="4441"/>
                  </a:lnTo>
                  <a:lnTo>
                    <a:pt x="4887" y="4441"/>
                  </a:lnTo>
                  <a:lnTo>
                    <a:pt x="4943" y="4441"/>
                  </a:lnTo>
                  <a:lnTo>
                    <a:pt x="4972" y="4404"/>
                  </a:lnTo>
                  <a:lnTo>
                    <a:pt x="5028" y="4329"/>
                  </a:lnTo>
                  <a:lnTo>
                    <a:pt x="5056" y="4329"/>
                  </a:lnTo>
                  <a:lnTo>
                    <a:pt x="5169" y="4292"/>
                  </a:lnTo>
                  <a:lnTo>
                    <a:pt x="5282" y="4292"/>
                  </a:lnTo>
                  <a:lnTo>
                    <a:pt x="5367" y="4292"/>
                  </a:lnTo>
                  <a:lnTo>
                    <a:pt x="5395" y="4255"/>
                  </a:lnTo>
                  <a:lnTo>
                    <a:pt x="5395" y="4180"/>
                  </a:lnTo>
                  <a:lnTo>
                    <a:pt x="5424" y="4143"/>
                  </a:lnTo>
                  <a:lnTo>
                    <a:pt x="5452" y="4143"/>
                  </a:lnTo>
                  <a:lnTo>
                    <a:pt x="5480" y="4143"/>
                  </a:lnTo>
                  <a:lnTo>
                    <a:pt x="5508" y="4068"/>
                  </a:lnTo>
                  <a:lnTo>
                    <a:pt x="5537" y="4031"/>
                  </a:lnTo>
                  <a:lnTo>
                    <a:pt x="5593" y="4031"/>
                  </a:lnTo>
                  <a:lnTo>
                    <a:pt x="5621" y="4031"/>
                  </a:lnTo>
                  <a:lnTo>
                    <a:pt x="5593" y="4105"/>
                  </a:lnTo>
                  <a:lnTo>
                    <a:pt x="5593" y="4180"/>
                  </a:lnTo>
                  <a:lnTo>
                    <a:pt x="5621" y="4180"/>
                  </a:lnTo>
                  <a:lnTo>
                    <a:pt x="5678" y="4143"/>
                  </a:lnTo>
                  <a:lnTo>
                    <a:pt x="5763" y="4031"/>
                  </a:lnTo>
                  <a:lnTo>
                    <a:pt x="5932" y="3881"/>
                  </a:lnTo>
                  <a:lnTo>
                    <a:pt x="6102" y="3732"/>
                  </a:lnTo>
                  <a:lnTo>
                    <a:pt x="6215" y="3620"/>
                  </a:lnTo>
                  <a:lnTo>
                    <a:pt x="6271" y="3583"/>
                  </a:lnTo>
                  <a:lnTo>
                    <a:pt x="6299" y="3583"/>
                  </a:lnTo>
                  <a:lnTo>
                    <a:pt x="6328" y="3583"/>
                  </a:lnTo>
                  <a:lnTo>
                    <a:pt x="6356" y="3546"/>
                  </a:lnTo>
                  <a:lnTo>
                    <a:pt x="6412" y="3546"/>
                  </a:lnTo>
                  <a:lnTo>
                    <a:pt x="6412" y="3508"/>
                  </a:lnTo>
                  <a:lnTo>
                    <a:pt x="6469" y="3546"/>
                  </a:lnTo>
                  <a:lnTo>
                    <a:pt x="6497" y="3583"/>
                  </a:lnTo>
                  <a:lnTo>
                    <a:pt x="6582" y="3583"/>
                  </a:lnTo>
                  <a:lnTo>
                    <a:pt x="6610" y="3546"/>
                  </a:lnTo>
                  <a:lnTo>
                    <a:pt x="6638" y="3508"/>
                  </a:lnTo>
                  <a:lnTo>
                    <a:pt x="6638" y="3471"/>
                  </a:lnTo>
                  <a:lnTo>
                    <a:pt x="6582" y="3434"/>
                  </a:lnTo>
                  <a:lnTo>
                    <a:pt x="6497" y="3434"/>
                  </a:lnTo>
                  <a:lnTo>
                    <a:pt x="6469" y="3396"/>
                  </a:lnTo>
                  <a:lnTo>
                    <a:pt x="6469" y="3359"/>
                  </a:lnTo>
                  <a:lnTo>
                    <a:pt x="6525" y="3359"/>
                  </a:lnTo>
                  <a:lnTo>
                    <a:pt x="6582" y="3359"/>
                  </a:lnTo>
                  <a:lnTo>
                    <a:pt x="6582" y="3322"/>
                  </a:lnTo>
                  <a:lnTo>
                    <a:pt x="6525" y="3247"/>
                  </a:lnTo>
                  <a:lnTo>
                    <a:pt x="6525" y="3210"/>
                  </a:lnTo>
                  <a:lnTo>
                    <a:pt x="6582" y="3098"/>
                  </a:lnTo>
                  <a:lnTo>
                    <a:pt x="6610" y="3098"/>
                  </a:lnTo>
                  <a:lnTo>
                    <a:pt x="6695" y="3060"/>
                  </a:lnTo>
                  <a:lnTo>
                    <a:pt x="6723" y="3060"/>
                  </a:lnTo>
                  <a:lnTo>
                    <a:pt x="6723" y="3023"/>
                  </a:lnTo>
                  <a:lnTo>
                    <a:pt x="6723" y="2948"/>
                  </a:lnTo>
                  <a:lnTo>
                    <a:pt x="6780" y="2948"/>
                  </a:lnTo>
                  <a:lnTo>
                    <a:pt x="6808" y="2948"/>
                  </a:lnTo>
                  <a:lnTo>
                    <a:pt x="6836" y="2911"/>
                  </a:lnTo>
                  <a:lnTo>
                    <a:pt x="6921" y="2948"/>
                  </a:lnTo>
                  <a:lnTo>
                    <a:pt x="6977" y="2986"/>
                  </a:lnTo>
                  <a:lnTo>
                    <a:pt x="7006" y="2948"/>
                  </a:lnTo>
                  <a:lnTo>
                    <a:pt x="7062" y="2911"/>
                  </a:lnTo>
                  <a:lnTo>
                    <a:pt x="7119" y="2911"/>
                  </a:lnTo>
                  <a:close/>
                </a:path>
              </a:pathLst>
            </a:custGeom>
            <a:solidFill>
              <a:schemeClr val="bg1">
                <a:lumMod val="75000"/>
              </a:schemeClr>
            </a:solidFill>
            <a:ln w="9525">
              <a:solidFill>
                <a:schemeClr val="bg1"/>
              </a:solidFill>
              <a:prstDash val="solid"/>
              <a:round/>
              <a:headEnd/>
              <a:tailEnd/>
            </a:ln>
          </p:spPr>
        </p:sp>
        <p:sp>
          <p:nvSpPr>
            <p:cNvPr id="114" name="Georgia">
              <a:extLst>
                <a:ext uri="{FF2B5EF4-FFF2-40B4-BE49-F238E27FC236}">
                  <a16:creationId xmlns:a16="http://schemas.microsoft.com/office/drawing/2014/main" id="{B43C13C8-B7F7-D698-8742-676B7E040D4B}"/>
                </a:ext>
              </a:extLst>
            </p:cNvPr>
            <p:cNvSpPr>
              <a:spLocks/>
            </p:cNvSpPr>
            <p:nvPr/>
          </p:nvSpPr>
          <p:spPr bwMode="auto">
            <a:xfrm>
              <a:off x="6427517" y="4223404"/>
              <a:ext cx="880881" cy="832858"/>
            </a:xfrm>
            <a:custGeom>
              <a:avLst/>
              <a:gdLst/>
              <a:ahLst/>
              <a:cxnLst>
                <a:cxn ang="0">
                  <a:pos x="2833" y="12631"/>
                </a:cxn>
                <a:cxn ang="0">
                  <a:pos x="3116" y="13638"/>
                </a:cxn>
                <a:cxn ang="0">
                  <a:pos x="3116" y="14553"/>
                </a:cxn>
                <a:cxn ang="0">
                  <a:pos x="3447" y="15057"/>
                </a:cxn>
                <a:cxn ang="0">
                  <a:pos x="3825" y="15698"/>
                </a:cxn>
                <a:cxn ang="0">
                  <a:pos x="5949" y="16109"/>
                </a:cxn>
                <a:cxn ang="0">
                  <a:pos x="9302" y="15926"/>
                </a:cxn>
                <a:cxn ang="0">
                  <a:pos x="12796" y="15789"/>
                </a:cxn>
                <a:cxn ang="0">
                  <a:pos x="12984" y="16384"/>
                </a:cxn>
                <a:cxn ang="0">
                  <a:pos x="13457" y="16018"/>
                </a:cxn>
                <a:cxn ang="0">
                  <a:pos x="13221" y="15011"/>
                </a:cxn>
                <a:cxn ang="0">
                  <a:pos x="13457" y="14736"/>
                </a:cxn>
                <a:cxn ang="0">
                  <a:pos x="13882" y="14691"/>
                </a:cxn>
                <a:cxn ang="0">
                  <a:pos x="14448" y="14782"/>
                </a:cxn>
                <a:cxn ang="0">
                  <a:pos x="15015" y="14645"/>
                </a:cxn>
                <a:cxn ang="0">
                  <a:pos x="14920" y="14187"/>
                </a:cxn>
                <a:cxn ang="0">
                  <a:pos x="14968" y="13867"/>
                </a:cxn>
                <a:cxn ang="0">
                  <a:pos x="14968" y="13730"/>
                </a:cxn>
                <a:cxn ang="0">
                  <a:pos x="15109" y="13363"/>
                </a:cxn>
                <a:cxn ang="0">
                  <a:pos x="14873" y="13547"/>
                </a:cxn>
                <a:cxn ang="0">
                  <a:pos x="14637" y="13180"/>
                </a:cxn>
                <a:cxn ang="0">
                  <a:pos x="14968" y="13272"/>
                </a:cxn>
                <a:cxn ang="0">
                  <a:pos x="15015" y="12769"/>
                </a:cxn>
                <a:cxn ang="0">
                  <a:pos x="15156" y="12494"/>
                </a:cxn>
                <a:cxn ang="0">
                  <a:pos x="15298" y="12174"/>
                </a:cxn>
                <a:cxn ang="0">
                  <a:pos x="15534" y="11716"/>
                </a:cxn>
                <a:cxn ang="0">
                  <a:pos x="15251" y="11716"/>
                </a:cxn>
                <a:cxn ang="0">
                  <a:pos x="15629" y="11579"/>
                </a:cxn>
                <a:cxn ang="0">
                  <a:pos x="15487" y="11167"/>
                </a:cxn>
                <a:cxn ang="0">
                  <a:pos x="15676" y="10892"/>
                </a:cxn>
                <a:cxn ang="0">
                  <a:pos x="15723" y="10572"/>
                </a:cxn>
                <a:cxn ang="0">
                  <a:pos x="15912" y="10389"/>
                </a:cxn>
                <a:cxn ang="0">
                  <a:pos x="16148" y="10023"/>
                </a:cxn>
                <a:cxn ang="0">
                  <a:pos x="16101" y="9702"/>
                </a:cxn>
                <a:cxn ang="0">
                  <a:pos x="15345" y="9519"/>
                </a:cxn>
                <a:cxn ang="0">
                  <a:pos x="15251" y="8741"/>
                </a:cxn>
                <a:cxn ang="0">
                  <a:pos x="14495" y="8009"/>
                </a:cxn>
                <a:cxn ang="0">
                  <a:pos x="14118" y="7597"/>
                </a:cxn>
                <a:cxn ang="0">
                  <a:pos x="13929" y="6911"/>
                </a:cxn>
                <a:cxn ang="0">
                  <a:pos x="13268" y="6270"/>
                </a:cxn>
                <a:cxn ang="0">
                  <a:pos x="12701" y="5858"/>
                </a:cxn>
                <a:cxn ang="0">
                  <a:pos x="12182" y="5492"/>
                </a:cxn>
                <a:cxn ang="0">
                  <a:pos x="12135" y="5034"/>
                </a:cxn>
                <a:cxn ang="0">
                  <a:pos x="11332" y="4668"/>
                </a:cxn>
                <a:cxn ang="0">
                  <a:pos x="10812" y="4073"/>
                </a:cxn>
                <a:cxn ang="0">
                  <a:pos x="10104" y="3661"/>
                </a:cxn>
                <a:cxn ang="0">
                  <a:pos x="9585" y="3112"/>
                </a:cxn>
                <a:cxn ang="0">
                  <a:pos x="9113" y="2517"/>
                </a:cxn>
                <a:cxn ang="0">
                  <a:pos x="8593" y="1785"/>
                </a:cxn>
                <a:cxn ang="0">
                  <a:pos x="7649" y="1464"/>
                </a:cxn>
                <a:cxn ang="0">
                  <a:pos x="7035" y="1144"/>
                </a:cxn>
                <a:cxn ang="0">
                  <a:pos x="7602" y="183"/>
                </a:cxn>
                <a:cxn ang="0">
                  <a:pos x="5099" y="366"/>
                </a:cxn>
                <a:cxn ang="0">
                  <a:pos x="2550" y="641"/>
                </a:cxn>
                <a:cxn ang="0">
                  <a:pos x="0" y="915"/>
                </a:cxn>
                <a:cxn ang="0">
                  <a:pos x="1039" y="4577"/>
                </a:cxn>
                <a:cxn ang="0">
                  <a:pos x="1936" y="7643"/>
                </a:cxn>
                <a:cxn ang="0">
                  <a:pos x="2455" y="8970"/>
                </a:cxn>
                <a:cxn ang="0">
                  <a:pos x="2975" y="9794"/>
                </a:cxn>
                <a:cxn ang="0">
                  <a:pos x="3258" y="10526"/>
                </a:cxn>
                <a:cxn ang="0">
                  <a:pos x="2927" y="11029"/>
                </a:cxn>
                <a:cxn ang="0">
                  <a:pos x="2927" y="11624"/>
                </a:cxn>
              </a:cxnLst>
              <a:rect l="0" t="0" r="r" b="b"/>
              <a:pathLst>
                <a:path w="16384" h="16384">
                  <a:moveTo>
                    <a:pt x="2927" y="11762"/>
                  </a:moveTo>
                  <a:lnTo>
                    <a:pt x="2833" y="11853"/>
                  </a:lnTo>
                  <a:lnTo>
                    <a:pt x="2739" y="12128"/>
                  </a:lnTo>
                  <a:lnTo>
                    <a:pt x="2786" y="12402"/>
                  </a:lnTo>
                  <a:lnTo>
                    <a:pt x="2833" y="12448"/>
                  </a:lnTo>
                  <a:lnTo>
                    <a:pt x="2833" y="12631"/>
                  </a:lnTo>
                  <a:lnTo>
                    <a:pt x="2927" y="12769"/>
                  </a:lnTo>
                  <a:lnTo>
                    <a:pt x="3069" y="13043"/>
                  </a:lnTo>
                  <a:lnTo>
                    <a:pt x="3163" y="13180"/>
                  </a:lnTo>
                  <a:lnTo>
                    <a:pt x="3116" y="13363"/>
                  </a:lnTo>
                  <a:lnTo>
                    <a:pt x="3116" y="13501"/>
                  </a:lnTo>
                  <a:lnTo>
                    <a:pt x="3116" y="13638"/>
                  </a:lnTo>
                  <a:lnTo>
                    <a:pt x="3116" y="13775"/>
                  </a:lnTo>
                  <a:lnTo>
                    <a:pt x="3116" y="14050"/>
                  </a:lnTo>
                  <a:lnTo>
                    <a:pt x="3116" y="14187"/>
                  </a:lnTo>
                  <a:lnTo>
                    <a:pt x="3069" y="14233"/>
                  </a:lnTo>
                  <a:lnTo>
                    <a:pt x="3069" y="14370"/>
                  </a:lnTo>
                  <a:lnTo>
                    <a:pt x="3116" y="14553"/>
                  </a:lnTo>
                  <a:lnTo>
                    <a:pt x="3163" y="14645"/>
                  </a:lnTo>
                  <a:lnTo>
                    <a:pt x="3258" y="14736"/>
                  </a:lnTo>
                  <a:lnTo>
                    <a:pt x="3400" y="14828"/>
                  </a:lnTo>
                  <a:lnTo>
                    <a:pt x="3400" y="14920"/>
                  </a:lnTo>
                  <a:lnTo>
                    <a:pt x="3447" y="14965"/>
                  </a:lnTo>
                  <a:lnTo>
                    <a:pt x="3447" y="15057"/>
                  </a:lnTo>
                  <a:lnTo>
                    <a:pt x="3541" y="15240"/>
                  </a:lnTo>
                  <a:lnTo>
                    <a:pt x="3588" y="15377"/>
                  </a:lnTo>
                  <a:lnTo>
                    <a:pt x="3683" y="15469"/>
                  </a:lnTo>
                  <a:lnTo>
                    <a:pt x="3777" y="15560"/>
                  </a:lnTo>
                  <a:lnTo>
                    <a:pt x="3825" y="15606"/>
                  </a:lnTo>
                  <a:lnTo>
                    <a:pt x="3825" y="15698"/>
                  </a:lnTo>
                  <a:lnTo>
                    <a:pt x="3872" y="15972"/>
                  </a:lnTo>
                  <a:lnTo>
                    <a:pt x="4013" y="16109"/>
                  </a:lnTo>
                  <a:lnTo>
                    <a:pt x="4108" y="16155"/>
                  </a:lnTo>
                  <a:lnTo>
                    <a:pt x="4155" y="16201"/>
                  </a:lnTo>
                  <a:lnTo>
                    <a:pt x="5713" y="16109"/>
                  </a:lnTo>
                  <a:lnTo>
                    <a:pt x="5949" y="16109"/>
                  </a:lnTo>
                  <a:lnTo>
                    <a:pt x="6657" y="16064"/>
                  </a:lnTo>
                  <a:lnTo>
                    <a:pt x="6941" y="16064"/>
                  </a:lnTo>
                  <a:lnTo>
                    <a:pt x="7743" y="15972"/>
                  </a:lnTo>
                  <a:lnTo>
                    <a:pt x="8310" y="15972"/>
                  </a:lnTo>
                  <a:lnTo>
                    <a:pt x="8971" y="15926"/>
                  </a:lnTo>
                  <a:lnTo>
                    <a:pt x="9302" y="15926"/>
                  </a:lnTo>
                  <a:lnTo>
                    <a:pt x="9821" y="15881"/>
                  </a:lnTo>
                  <a:lnTo>
                    <a:pt x="11190" y="15789"/>
                  </a:lnTo>
                  <a:lnTo>
                    <a:pt x="11521" y="15789"/>
                  </a:lnTo>
                  <a:lnTo>
                    <a:pt x="11993" y="15743"/>
                  </a:lnTo>
                  <a:lnTo>
                    <a:pt x="12796" y="15698"/>
                  </a:lnTo>
                  <a:lnTo>
                    <a:pt x="12796" y="15789"/>
                  </a:lnTo>
                  <a:lnTo>
                    <a:pt x="12748" y="15835"/>
                  </a:lnTo>
                  <a:lnTo>
                    <a:pt x="12796" y="15881"/>
                  </a:lnTo>
                  <a:lnTo>
                    <a:pt x="12843" y="15926"/>
                  </a:lnTo>
                  <a:lnTo>
                    <a:pt x="12843" y="16018"/>
                  </a:lnTo>
                  <a:lnTo>
                    <a:pt x="12937" y="16292"/>
                  </a:lnTo>
                  <a:lnTo>
                    <a:pt x="12984" y="16384"/>
                  </a:lnTo>
                  <a:lnTo>
                    <a:pt x="13079" y="16384"/>
                  </a:lnTo>
                  <a:lnTo>
                    <a:pt x="13221" y="16384"/>
                  </a:lnTo>
                  <a:lnTo>
                    <a:pt x="13315" y="16384"/>
                  </a:lnTo>
                  <a:lnTo>
                    <a:pt x="13457" y="16338"/>
                  </a:lnTo>
                  <a:lnTo>
                    <a:pt x="13457" y="16247"/>
                  </a:lnTo>
                  <a:lnTo>
                    <a:pt x="13457" y="16018"/>
                  </a:lnTo>
                  <a:lnTo>
                    <a:pt x="13409" y="15743"/>
                  </a:lnTo>
                  <a:lnTo>
                    <a:pt x="13409" y="15606"/>
                  </a:lnTo>
                  <a:lnTo>
                    <a:pt x="13409" y="15514"/>
                  </a:lnTo>
                  <a:lnTo>
                    <a:pt x="13315" y="15423"/>
                  </a:lnTo>
                  <a:lnTo>
                    <a:pt x="13221" y="15103"/>
                  </a:lnTo>
                  <a:lnTo>
                    <a:pt x="13221" y="15011"/>
                  </a:lnTo>
                  <a:lnTo>
                    <a:pt x="13221" y="14920"/>
                  </a:lnTo>
                  <a:lnTo>
                    <a:pt x="13268" y="14874"/>
                  </a:lnTo>
                  <a:lnTo>
                    <a:pt x="13268" y="14782"/>
                  </a:lnTo>
                  <a:lnTo>
                    <a:pt x="13315" y="14736"/>
                  </a:lnTo>
                  <a:lnTo>
                    <a:pt x="13409" y="14736"/>
                  </a:lnTo>
                  <a:lnTo>
                    <a:pt x="13457" y="14736"/>
                  </a:lnTo>
                  <a:lnTo>
                    <a:pt x="13457" y="14691"/>
                  </a:lnTo>
                  <a:lnTo>
                    <a:pt x="13504" y="14599"/>
                  </a:lnTo>
                  <a:lnTo>
                    <a:pt x="13598" y="14599"/>
                  </a:lnTo>
                  <a:lnTo>
                    <a:pt x="13693" y="14553"/>
                  </a:lnTo>
                  <a:lnTo>
                    <a:pt x="13740" y="14645"/>
                  </a:lnTo>
                  <a:lnTo>
                    <a:pt x="13882" y="14691"/>
                  </a:lnTo>
                  <a:lnTo>
                    <a:pt x="14023" y="14691"/>
                  </a:lnTo>
                  <a:lnTo>
                    <a:pt x="14118" y="14736"/>
                  </a:lnTo>
                  <a:lnTo>
                    <a:pt x="14212" y="14691"/>
                  </a:lnTo>
                  <a:lnTo>
                    <a:pt x="14259" y="14736"/>
                  </a:lnTo>
                  <a:lnTo>
                    <a:pt x="14401" y="14828"/>
                  </a:lnTo>
                  <a:lnTo>
                    <a:pt x="14448" y="14782"/>
                  </a:lnTo>
                  <a:lnTo>
                    <a:pt x="14495" y="14782"/>
                  </a:lnTo>
                  <a:lnTo>
                    <a:pt x="14590" y="14828"/>
                  </a:lnTo>
                  <a:lnTo>
                    <a:pt x="14684" y="14828"/>
                  </a:lnTo>
                  <a:lnTo>
                    <a:pt x="14826" y="14828"/>
                  </a:lnTo>
                  <a:lnTo>
                    <a:pt x="14968" y="14782"/>
                  </a:lnTo>
                  <a:lnTo>
                    <a:pt x="15015" y="14645"/>
                  </a:lnTo>
                  <a:lnTo>
                    <a:pt x="15015" y="14599"/>
                  </a:lnTo>
                  <a:lnTo>
                    <a:pt x="14920" y="14462"/>
                  </a:lnTo>
                  <a:lnTo>
                    <a:pt x="14873" y="14416"/>
                  </a:lnTo>
                  <a:lnTo>
                    <a:pt x="14920" y="14370"/>
                  </a:lnTo>
                  <a:lnTo>
                    <a:pt x="14920" y="14279"/>
                  </a:lnTo>
                  <a:lnTo>
                    <a:pt x="14920" y="14187"/>
                  </a:lnTo>
                  <a:lnTo>
                    <a:pt x="14920" y="14141"/>
                  </a:lnTo>
                  <a:lnTo>
                    <a:pt x="14968" y="14050"/>
                  </a:lnTo>
                  <a:lnTo>
                    <a:pt x="15062" y="13958"/>
                  </a:lnTo>
                  <a:lnTo>
                    <a:pt x="15062" y="13913"/>
                  </a:lnTo>
                  <a:lnTo>
                    <a:pt x="15015" y="13867"/>
                  </a:lnTo>
                  <a:lnTo>
                    <a:pt x="14968" y="13867"/>
                  </a:lnTo>
                  <a:lnTo>
                    <a:pt x="14873" y="13913"/>
                  </a:lnTo>
                  <a:lnTo>
                    <a:pt x="14826" y="13867"/>
                  </a:lnTo>
                  <a:lnTo>
                    <a:pt x="14826" y="13821"/>
                  </a:lnTo>
                  <a:lnTo>
                    <a:pt x="14873" y="13775"/>
                  </a:lnTo>
                  <a:lnTo>
                    <a:pt x="14968" y="13775"/>
                  </a:lnTo>
                  <a:lnTo>
                    <a:pt x="14968" y="13730"/>
                  </a:lnTo>
                  <a:lnTo>
                    <a:pt x="15015" y="13684"/>
                  </a:lnTo>
                  <a:lnTo>
                    <a:pt x="15109" y="13638"/>
                  </a:lnTo>
                  <a:lnTo>
                    <a:pt x="15156" y="13592"/>
                  </a:lnTo>
                  <a:lnTo>
                    <a:pt x="15156" y="13501"/>
                  </a:lnTo>
                  <a:lnTo>
                    <a:pt x="15109" y="13409"/>
                  </a:lnTo>
                  <a:lnTo>
                    <a:pt x="15109" y="13363"/>
                  </a:lnTo>
                  <a:lnTo>
                    <a:pt x="15062" y="13318"/>
                  </a:lnTo>
                  <a:lnTo>
                    <a:pt x="15062" y="13363"/>
                  </a:lnTo>
                  <a:lnTo>
                    <a:pt x="15015" y="13501"/>
                  </a:lnTo>
                  <a:lnTo>
                    <a:pt x="15015" y="13547"/>
                  </a:lnTo>
                  <a:lnTo>
                    <a:pt x="14920" y="13638"/>
                  </a:lnTo>
                  <a:lnTo>
                    <a:pt x="14873" y="13547"/>
                  </a:lnTo>
                  <a:lnTo>
                    <a:pt x="14826" y="13409"/>
                  </a:lnTo>
                  <a:lnTo>
                    <a:pt x="14779" y="13409"/>
                  </a:lnTo>
                  <a:lnTo>
                    <a:pt x="14684" y="13363"/>
                  </a:lnTo>
                  <a:lnTo>
                    <a:pt x="14684" y="13318"/>
                  </a:lnTo>
                  <a:lnTo>
                    <a:pt x="14684" y="13226"/>
                  </a:lnTo>
                  <a:lnTo>
                    <a:pt x="14637" y="13180"/>
                  </a:lnTo>
                  <a:lnTo>
                    <a:pt x="14637" y="13135"/>
                  </a:lnTo>
                  <a:lnTo>
                    <a:pt x="14684" y="13135"/>
                  </a:lnTo>
                  <a:lnTo>
                    <a:pt x="14731" y="13180"/>
                  </a:lnTo>
                  <a:lnTo>
                    <a:pt x="14873" y="13272"/>
                  </a:lnTo>
                  <a:lnTo>
                    <a:pt x="14920" y="13272"/>
                  </a:lnTo>
                  <a:lnTo>
                    <a:pt x="14968" y="13272"/>
                  </a:lnTo>
                  <a:lnTo>
                    <a:pt x="14968" y="13226"/>
                  </a:lnTo>
                  <a:lnTo>
                    <a:pt x="14920" y="13043"/>
                  </a:lnTo>
                  <a:lnTo>
                    <a:pt x="14920" y="12952"/>
                  </a:lnTo>
                  <a:lnTo>
                    <a:pt x="14968" y="12906"/>
                  </a:lnTo>
                  <a:lnTo>
                    <a:pt x="15015" y="12814"/>
                  </a:lnTo>
                  <a:lnTo>
                    <a:pt x="15015" y="12769"/>
                  </a:lnTo>
                  <a:lnTo>
                    <a:pt x="14920" y="12631"/>
                  </a:lnTo>
                  <a:lnTo>
                    <a:pt x="14873" y="12585"/>
                  </a:lnTo>
                  <a:lnTo>
                    <a:pt x="14873" y="12540"/>
                  </a:lnTo>
                  <a:lnTo>
                    <a:pt x="14920" y="12494"/>
                  </a:lnTo>
                  <a:lnTo>
                    <a:pt x="14968" y="12494"/>
                  </a:lnTo>
                  <a:lnTo>
                    <a:pt x="15156" y="12494"/>
                  </a:lnTo>
                  <a:lnTo>
                    <a:pt x="15204" y="12494"/>
                  </a:lnTo>
                  <a:lnTo>
                    <a:pt x="15204" y="12402"/>
                  </a:lnTo>
                  <a:lnTo>
                    <a:pt x="15204" y="12311"/>
                  </a:lnTo>
                  <a:lnTo>
                    <a:pt x="15204" y="12219"/>
                  </a:lnTo>
                  <a:lnTo>
                    <a:pt x="15251" y="12219"/>
                  </a:lnTo>
                  <a:lnTo>
                    <a:pt x="15298" y="12174"/>
                  </a:lnTo>
                  <a:lnTo>
                    <a:pt x="15440" y="12219"/>
                  </a:lnTo>
                  <a:lnTo>
                    <a:pt x="15440" y="12174"/>
                  </a:lnTo>
                  <a:lnTo>
                    <a:pt x="15440" y="11945"/>
                  </a:lnTo>
                  <a:lnTo>
                    <a:pt x="15534" y="11853"/>
                  </a:lnTo>
                  <a:lnTo>
                    <a:pt x="15534" y="11762"/>
                  </a:lnTo>
                  <a:lnTo>
                    <a:pt x="15534" y="11716"/>
                  </a:lnTo>
                  <a:lnTo>
                    <a:pt x="15487" y="11716"/>
                  </a:lnTo>
                  <a:lnTo>
                    <a:pt x="15345" y="11762"/>
                  </a:lnTo>
                  <a:lnTo>
                    <a:pt x="15298" y="11762"/>
                  </a:lnTo>
                  <a:lnTo>
                    <a:pt x="15298" y="11807"/>
                  </a:lnTo>
                  <a:lnTo>
                    <a:pt x="15251" y="11762"/>
                  </a:lnTo>
                  <a:lnTo>
                    <a:pt x="15251" y="11716"/>
                  </a:lnTo>
                  <a:lnTo>
                    <a:pt x="15251" y="11670"/>
                  </a:lnTo>
                  <a:lnTo>
                    <a:pt x="15298" y="11624"/>
                  </a:lnTo>
                  <a:lnTo>
                    <a:pt x="15392" y="11579"/>
                  </a:lnTo>
                  <a:lnTo>
                    <a:pt x="15487" y="11533"/>
                  </a:lnTo>
                  <a:lnTo>
                    <a:pt x="15534" y="11579"/>
                  </a:lnTo>
                  <a:lnTo>
                    <a:pt x="15629" y="11579"/>
                  </a:lnTo>
                  <a:lnTo>
                    <a:pt x="15629" y="11533"/>
                  </a:lnTo>
                  <a:lnTo>
                    <a:pt x="15676" y="11350"/>
                  </a:lnTo>
                  <a:lnTo>
                    <a:pt x="15676" y="11258"/>
                  </a:lnTo>
                  <a:lnTo>
                    <a:pt x="15629" y="11121"/>
                  </a:lnTo>
                  <a:lnTo>
                    <a:pt x="15534" y="11167"/>
                  </a:lnTo>
                  <a:lnTo>
                    <a:pt x="15487" y="11167"/>
                  </a:lnTo>
                  <a:lnTo>
                    <a:pt x="15487" y="11029"/>
                  </a:lnTo>
                  <a:lnTo>
                    <a:pt x="15392" y="10984"/>
                  </a:lnTo>
                  <a:lnTo>
                    <a:pt x="15487" y="10892"/>
                  </a:lnTo>
                  <a:lnTo>
                    <a:pt x="15534" y="10892"/>
                  </a:lnTo>
                  <a:lnTo>
                    <a:pt x="15629" y="10938"/>
                  </a:lnTo>
                  <a:lnTo>
                    <a:pt x="15676" y="10892"/>
                  </a:lnTo>
                  <a:lnTo>
                    <a:pt x="15723" y="10801"/>
                  </a:lnTo>
                  <a:lnTo>
                    <a:pt x="15770" y="10709"/>
                  </a:lnTo>
                  <a:lnTo>
                    <a:pt x="15865" y="10663"/>
                  </a:lnTo>
                  <a:lnTo>
                    <a:pt x="15865" y="10618"/>
                  </a:lnTo>
                  <a:lnTo>
                    <a:pt x="15865" y="10572"/>
                  </a:lnTo>
                  <a:lnTo>
                    <a:pt x="15723" y="10572"/>
                  </a:lnTo>
                  <a:lnTo>
                    <a:pt x="15676" y="10480"/>
                  </a:lnTo>
                  <a:lnTo>
                    <a:pt x="15581" y="10480"/>
                  </a:lnTo>
                  <a:lnTo>
                    <a:pt x="15581" y="10389"/>
                  </a:lnTo>
                  <a:lnTo>
                    <a:pt x="15629" y="10343"/>
                  </a:lnTo>
                  <a:lnTo>
                    <a:pt x="15817" y="10343"/>
                  </a:lnTo>
                  <a:lnTo>
                    <a:pt x="15912" y="10389"/>
                  </a:lnTo>
                  <a:lnTo>
                    <a:pt x="15959" y="10343"/>
                  </a:lnTo>
                  <a:lnTo>
                    <a:pt x="16101" y="10206"/>
                  </a:lnTo>
                  <a:lnTo>
                    <a:pt x="16053" y="10160"/>
                  </a:lnTo>
                  <a:lnTo>
                    <a:pt x="16006" y="10114"/>
                  </a:lnTo>
                  <a:lnTo>
                    <a:pt x="16053" y="10068"/>
                  </a:lnTo>
                  <a:lnTo>
                    <a:pt x="16148" y="10023"/>
                  </a:lnTo>
                  <a:lnTo>
                    <a:pt x="16242" y="9977"/>
                  </a:lnTo>
                  <a:lnTo>
                    <a:pt x="16384" y="9885"/>
                  </a:lnTo>
                  <a:lnTo>
                    <a:pt x="16384" y="9794"/>
                  </a:lnTo>
                  <a:lnTo>
                    <a:pt x="16337" y="9748"/>
                  </a:lnTo>
                  <a:lnTo>
                    <a:pt x="16195" y="9702"/>
                  </a:lnTo>
                  <a:lnTo>
                    <a:pt x="16101" y="9702"/>
                  </a:lnTo>
                  <a:lnTo>
                    <a:pt x="15959" y="9656"/>
                  </a:lnTo>
                  <a:lnTo>
                    <a:pt x="15817" y="9611"/>
                  </a:lnTo>
                  <a:lnTo>
                    <a:pt x="15676" y="9611"/>
                  </a:lnTo>
                  <a:lnTo>
                    <a:pt x="15534" y="9611"/>
                  </a:lnTo>
                  <a:lnTo>
                    <a:pt x="15440" y="9565"/>
                  </a:lnTo>
                  <a:lnTo>
                    <a:pt x="15345" y="9519"/>
                  </a:lnTo>
                  <a:lnTo>
                    <a:pt x="15298" y="9428"/>
                  </a:lnTo>
                  <a:lnTo>
                    <a:pt x="15251" y="9336"/>
                  </a:lnTo>
                  <a:lnTo>
                    <a:pt x="15251" y="9153"/>
                  </a:lnTo>
                  <a:lnTo>
                    <a:pt x="15298" y="8878"/>
                  </a:lnTo>
                  <a:lnTo>
                    <a:pt x="15298" y="8833"/>
                  </a:lnTo>
                  <a:lnTo>
                    <a:pt x="15251" y="8741"/>
                  </a:lnTo>
                  <a:lnTo>
                    <a:pt x="15156" y="8650"/>
                  </a:lnTo>
                  <a:lnTo>
                    <a:pt x="15062" y="8467"/>
                  </a:lnTo>
                  <a:lnTo>
                    <a:pt x="15015" y="8329"/>
                  </a:lnTo>
                  <a:lnTo>
                    <a:pt x="14968" y="8284"/>
                  </a:lnTo>
                  <a:lnTo>
                    <a:pt x="14637" y="8055"/>
                  </a:lnTo>
                  <a:lnTo>
                    <a:pt x="14495" y="8009"/>
                  </a:lnTo>
                  <a:lnTo>
                    <a:pt x="14401" y="8009"/>
                  </a:lnTo>
                  <a:lnTo>
                    <a:pt x="14259" y="7917"/>
                  </a:lnTo>
                  <a:lnTo>
                    <a:pt x="14212" y="7826"/>
                  </a:lnTo>
                  <a:lnTo>
                    <a:pt x="14212" y="7734"/>
                  </a:lnTo>
                  <a:lnTo>
                    <a:pt x="14212" y="7643"/>
                  </a:lnTo>
                  <a:lnTo>
                    <a:pt x="14118" y="7597"/>
                  </a:lnTo>
                  <a:lnTo>
                    <a:pt x="14118" y="7506"/>
                  </a:lnTo>
                  <a:lnTo>
                    <a:pt x="14165" y="7460"/>
                  </a:lnTo>
                  <a:lnTo>
                    <a:pt x="14118" y="7322"/>
                  </a:lnTo>
                  <a:lnTo>
                    <a:pt x="14070" y="7048"/>
                  </a:lnTo>
                  <a:lnTo>
                    <a:pt x="13976" y="7048"/>
                  </a:lnTo>
                  <a:lnTo>
                    <a:pt x="13929" y="6911"/>
                  </a:lnTo>
                  <a:lnTo>
                    <a:pt x="13834" y="6819"/>
                  </a:lnTo>
                  <a:lnTo>
                    <a:pt x="13787" y="6773"/>
                  </a:lnTo>
                  <a:lnTo>
                    <a:pt x="13740" y="6544"/>
                  </a:lnTo>
                  <a:lnTo>
                    <a:pt x="13693" y="6453"/>
                  </a:lnTo>
                  <a:lnTo>
                    <a:pt x="13504" y="6407"/>
                  </a:lnTo>
                  <a:lnTo>
                    <a:pt x="13268" y="6270"/>
                  </a:lnTo>
                  <a:lnTo>
                    <a:pt x="13079" y="6224"/>
                  </a:lnTo>
                  <a:lnTo>
                    <a:pt x="12890" y="6178"/>
                  </a:lnTo>
                  <a:lnTo>
                    <a:pt x="12843" y="6087"/>
                  </a:lnTo>
                  <a:lnTo>
                    <a:pt x="12748" y="5995"/>
                  </a:lnTo>
                  <a:lnTo>
                    <a:pt x="12796" y="5949"/>
                  </a:lnTo>
                  <a:lnTo>
                    <a:pt x="12701" y="5858"/>
                  </a:lnTo>
                  <a:lnTo>
                    <a:pt x="12607" y="5904"/>
                  </a:lnTo>
                  <a:lnTo>
                    <a:pt x="12512" y="5858"/>
                  </a:lnTo>
                  <a:lnTo>
                    <a:pt x="12465" y="5812"/>
                  </a:lnTo>
                  <a:lnTo>
                    <a:pt x="12465" y="5721"/>
                  </a:lnTo>
                  <a:lnTo>
                    <a:pt x="12371" y="5538"/>
                  </a:lnTo>
                  <a:lnTo>
                    <a:pt x="12182" y="5492"/>
                  </a:lnTo>
                  <a:lnTo>
                    <a:pt x="12135" y="5400"/>
                  </a:lnTo>
                  <a:lnTo>
                    <a:pt x="12135" y="5355"/>
                  </a:lnTo>
                  <a:lnTo>
                    <a:pt x="12087" y="5263"/>
                  </a:lnTo>
                  <a:lnTo>
                    <a:pt x="12135" y="5171"/>
                  </a:lnTo>
                  <a:lnTo>
                    <a:pt x="12135" y="5126"/>
                  </a:lnTo>
                  <a:lnTo>
                    <a:pt x="12135" y="5034"/>
                  </a:lnTo>
                  <a:lnTo>
                    <a:pt x="11946" y="4943"/>
                  </a:lnTo>
                  <a:lnTo>
                    <a:pt x="11851" y="4897"/>
                  </a:lnTo>
                  <a:lnTo>
                    <a:pt x="11757" y="4805"/>
                  </a:lnTo>
                  <a:lnTo>
                    <a:pt x="11568" y="4668"/>
                  </a:lnTo>
                  <a:lnTo>
                    <a:pt x="11474" y="4668"/>
                  </a:lnTo>
                  <a:lnTo>
                    <a:pt x="11332" y="4668"/>
                  </a:lnTo>
                  <a:lnTo>
                    <a:pt x="11285" y="4622"/>
                  </a:lnTo>
                  <a:lnTo>
                    <a:pt x="11190" y="4485"/>
                  </a:lnTo>
                  <a:lnTo>
                    <a:pt x="11096" y="4348"/>
                  </a:lnTo>
                  <a:lnTo>
                    <a:pt x="11001" y="4256"/>
                  </a:lnTo>
                  <a:lnTo>
                    <a:pt x="10907" y="4119"/>
                  </a:lnTo>
                  <a:lnTo>
                    <a:pt x="10812" y="4073"/>
                  </a:lnTo>
                  <a:lnTo>
                    <a:pt x="10765" y="4027"/>
                  </a:lnTo>
                  <a:lnTo>
                    <a:pt x="10529" y="3890"/>
                  </a:lnTo>
                  <a:lnTo>
                    <a:pt x="10388" y="3799"/>
                  </a:lnTo>
                  <a:lnTo>
                    <a:pt x="10246" y="3799"/>
                  </a:lnTo>
                  <a:lnTo>
                    <a:pt x="10151" y="3753"/>
                  </a:lnTo>
                  <a:lnTo>
                    <a:pt x="10104" y="3661"/>
                  </a:lnTo>
                  <a:lnTo>
                    <a:pt x="9915" y="3570"/>
                  </a:lnTo>
                  <a:lnTo>
                    <a:pt x="9868" y="3524"/>
                  </a:lnTo>
                  <a:lnTo>
                    <a:pt x="9774" y="3295"/>
                  </a:lnTo>
                  <a:lnTo>
                    <a:pt x="9727" y="3204"/>
                  </a:lnTo>
                  <a:lnTo>
                    <a:pt x="9632" y="3158"/>
                  </a:lnTo>
                  <a:lnTo>
                    <a:pt x="9585" y="3112"/>
                  </a:lnTo>
                  <a:lnTo>
                    <a:pt x="9490" y="2975"/>
                  </a:lnTo>
                  <a:lnTo>
                    <a:pt x="9396" y="2929"/>
                  </a:lnTo>
                  <a:lnTo>
                    <a:pt x="9302" y="2837"/>
                  </a:lnTo>
                  <a:lnTo>
                    <a:pt x="9254" y="2746"/>
                  </a:lnTo>
                  <a:lnTo>
                    <a:pt x="9207" y="2654"/>
                  </a:lnTo>
                  <a:lnTo>
                    <a:pt x="9113" y="2517"/>
                  </a:lnTo>
                  <a:lnTo>
                    <a:pt x="9018" y="2380"/>
                  </a:lnTo>
                  <a:lnTo>
                    <a:pt x="8877" y="2243"/>
                  </a:lnTo>
                  <a:lnTo>
                    <a:pt x="8829" y="2151"/>
                  </a:lnTo>
                  <a:lnTo>
                    <a:pt x="8735" y="1922"/>
                  </a:lnTo>
                  <a:lnTo>
                    <a:pt x="8641" y="1831"/>
                  </a:lnTo>
                  <a:lnTo>
                    <a:pt x="8593" y="1785"/>
                  </a:lnTo>
                  <a:lnTo>
                    <a:pt x="8404" y="1785"/>
                  </a:lnTo>
                  <a:lnTo>
                    <a:pt x="8263" y="1785"/>
                  </a:lnTo>
                  <a:lnTo>
                    <a:pt x="8074" y="1785"/>
                  </a:lnTo>
                  <a:lnTo>
                    <a:pt x="7885" y="1693"/>
                  </a:lnTo>
                  <a:lnTo>
                    <a:pt x="7743" y="1510"/>
                  </a:lnTo>
                  <a:lnTo>
                    <a:pt x="7649" y="1464"/>
                  </a:lnTo>
                  <a:lnTo>
                    <a:pt x="7555" y="1419"/>
                  </a:lnTo>
                  <a:lnTo>
                    <a:pt x="7460" y="1419"/>
                  </a:lnTo>
                  <a:lnTo>
                    <a:pt x="7366" y="1419"/>
                  </a:lnTo>
                  <a:lnTo>
                    <a:pt x="7224" y="1281"/>
                  </a:lnTo>
                  <a:lnTo>
                    <a:pt x="7082" y="1236"/>
                  </a:lnTo>
                  <a:lnTo>
                    <a:pt x="7035" y="1144"/>
                  </a:lnTo>
                  <a:lnTo>
                    <a:pt x="7035" y="1053"/>
                  </a:lnTo>
                  <a:lnTo>
                    <a:pt x="7035" y="1007"/>
                  </a:lnTo>
                  <a:lnTo>
                    <a:pt x="7130" y="778"/>
                  </a:lnTo>
                  <a:lnTo>
                    <a:pt x="7130" y="732"/>
                  </a:lnTo>
                  <a:lnTo>
                    <a:pt x="7460" y="320"/>
                  </a:lnTo>
                  <a:lnTo>
                    <a:pt x="7602" y="183"/>
                  </a:lnTo>
                  <a:lnTo>
                    <a:pt x="7602" y="92"/>
                  </a:lnTo>
                  <a:lnTo>
                    <a:pt x="7649" y="0"/>
                  </a:lnTo>
                  <a:lnTo>
                    <a:pt x="7602" y="0"/>
                  </a:lnTo>
                  <a:lnTo>
                    <a:pt x="6421" y="183"/>
                  </a:lnTo>
                  <a:lnTo>
                    <a:pt x="6233" y="183"/>
                  </a:lnTo>
                  <a:lnTo>
                    <a:pt x="5099" y="366"/>
                  </a:lnTo>
                  <a:lnTo>
                    <a:pt x="4910" y="366"/>
                  </a:lnTo>
                  <a:lnTo>
                    <a:pt x="4486" y="458"/>
                  </a:lnTo>
                  <a:lnTo>
                    <a:pt x="3966" y="458"/>
                  </a:lnTo>
                  <a:lnTo>
                    <a:pt x="3919" y="503"/>
                  </a:lnTo>
                  <a:lnTo>
                    <a:pt x="3022" y="595"/>
                  </a:lnTo>
                  <a:lnTo>
                    <a:pt x="2550" y="641"/>
                  </a:lnTo>
                  <a:lnTo>
                    <a:pt x="2408" y="686"/>
                  </a:lnTo>
                  <a:lnTo>
                    <a:pt x="1889" y="732"/>
                  </a:lnTo>
                  <a:lnTo>
                    <a:pt x="1039" y="824"/>
                  </a:lnTo>
                  <a:lnTo>
                    <a:pt x="755" y="870"/>
                  </a:lnTo>
                  <a:lnTo>
                    <a:pt x="472" y="915"/>
                  </a:lnTo>
                  <a:lnTo>
                    <a:pt x="0" y="915"/>
                  </a:lnTo>
                  <a:lnTo>
                    <a:pt x="142" y="1419"/>
                  </a:lnTo>
                  <a:lnTo>
                    <a:pt x="378" y="2243"/>
                  </a:lnTo>
                  <a:lnTo>
                    <a:pt x="425" y="2380"/>
                  </a:lnTo>
                  <a:lnTo>
                    <a:pt x="708" y="3524"/>
                  </a:lnTo>
                  <a:lnTo>
                    <a:pt x="944" y="4165"/>
                  </a:lnTo>
                  <a:lnTo>
                    <a:pt x="1039" y="4577"/>
                  </a:lnTo>
                  <a:lnTo>
                    <a:pt x="1133" y="4805"/>
                  </a:lnTo>
                  <a:lnTo>
                    <a:pt x="1369" y="5675"/>
                  </a:lnTo>
                  <a:lnTo>
                    <a:pt x="1558" y="6270"/>
                  </a:lnTo>
                  <a:lnTo>
                    <a:pt x="1605" y="6499"/>
                  </a:lnTo>
                  <a:lnTo>
                    <a:pt x="1936" y="7597"/>
                  </a:lnTo>
                  <a:lnTo>
                    <a:pt x="1936" y="7643"/>
                  </a:lnTo>
                  <a:lnTo>
                    <a:pt x="2172" y="8512"/>
                  </a:lnTo>
                  <a:lnTo>
                    <a:pt x="2266" y="8604"/>
                  </a:lnTo>
                  <a:lnTo>
                    <a:pt x="2361" y="8787"/>
                  </a:lnTo>
                  <a:lnTo>
                    <a:pt x="2408" y="8833"/>
                  </a:lnTo>
                  <a:lnTo>
                    <a:pt x="2455" y="8924"/>
                  </a:lnTo>
                  <a:lnTo>
                    <a:pt x="2455" y="8970"/>
                  </a:lnTo>
                  <a:lnTo>
                    <a:pt x="2550" y="9153"/>
                  </a:lnTo>
                  <a:lnTo>
                    <a:pt x="2550" y="9290"/>
                  </a:lnTo>
                  <a:lnTo>
                    <a:pt x="2644" y="9428"/>
                  </a:lnTo>
                  <a:lnTo>
                    <a:pt x="2786" y="9611"/>
                  </a:lnTo>
                  <a:lnTo>
                    <a:pt x="2927" y="9656"/>
                  </a:lnTo>
                  <a:lnTo>
                    <a:pt x="2975" y="9794"/>
                  </a:lnTo>
                  <a:lnTo>
                    <a:pt x="2975" y="9885"/>
                  </a:lnTo>
                  <a:lnTo>
                    <a:pt x="3069" y="10068"/>
                  </a:lnTo>
                  <a:lnTo>
                    <a:pt x="3069" y="10206"/>
                  </a:lnTo>
                  <a:lnTo>
                    <a:pt x="3022" y="10389"/>
                  </a:lnTo>
                  <a:lnTo>
                    <a:pt x="3116" y="10435"/>
                  </a:lnTo>
                  <a:lnTo>
                    <a:pt x="3258" y="10526"/>
                  </a:lnTo>
                  <a:lnTo>
                    <a:pt x="3352" y="10618"/>
                  </a:lnTo>
                  <a:lnTo>
                    <a:pt x="3305" y="10709"/>
                  </a:lnTo>
                  <a:lnTo>
                    <a:pt x="3211" y="10755"/>
                  </a:lnTo>
                  <a:lnTo>
                    <a:pt x="3163" y="10846"/>
                  </a:lnTo>
                  <a:lnTo>
                    <a:pt x="3116" y="10938"/>
                  </a:lnTo>
                  <a:lnTo>
                    <a:pt x="2927" y="11029"/>
                  </a:lnTo>
                  <a:lnTo>
                    <a:pt x="2880" y="11167"/>
                  </a:lnTo>
                  <a:lnTo>
                    <a:pt x="2927" y="11258"/>
                  </a:lnTo>
                  <a:lnTo>
                    <a:pt x="2927" y="11304"/>
                  </a:lnTo>
                  <a:lnTo>
                    <a:pt x="2927" y="11396"/>
                  </a:lnTo>
                  <a:lnTo>
                    <a:pt x="2927" y="11533"/>
                  </a:lnTo>
                  <a:lnTo>
                    <a:pt x="2927" y="11624"/>
                  </a:lnTo>
                  <a:lnTo>
                    <a:pt x="2927" y="11762"/>
                  </a:lnTo>
                  <a:close/>
                </a:path>
              </a:pathLst>
            </a:custGeom>
            <a:solidFill>
              <a:schemeClr val="bg1">
                <a:lumMod val="75000"/>
              </a:schemeClr>
            </a:solidFill>
            <a:ln w="9525">
              <a:solidFill>
                <a:schemeClr val="bg1"/>
              </a:solidFill>
              <a:prstDash val="solid"/>
              <a:round/>
              <a:headEnd/>
              <a:tailEnd/>
            </a:ln>
          </p:spPr>
        </p:sp>
        <p:sp>
          <p:nvSpPr>
            <p:cNvPr id="115" name="Idaho">
              <a:extLst>
                <a:ext uri="{FF2B5EF4-FFF2-40B4-BE49-F238E27FC236}">
                  <a16:creationId xmlns:a16="http://schemas.microsoft.com/office/drawing/2014/main" id="{16A25ED2-113A-E7BD-9D4D-2559529EAE5A}"/>
                </a:ext>
              </a:extLst>
            </p:cNvPr>
            <p:cNvSpPr>
              <a:spLocks/>
            </p:cNvSpPr>
            <p:nvPr/>
          </p:nvSpPr>
          <p:spPr bwMode="auto">
            <a:xfrm>
              <a:off x="1559353" y="1457917"/>
              <a:ext cx="963788" cy="1416109"/>
            </a:xfrm>
            <a:custGeom>
              <a:avLst/>
              <a:gdLst/>
              <a:ahLst/>
              <a:cxnLst>
                <a:cxn ang="0">
                  <a:pos x="16082" y="11837"/>
                </a:cxn>
                <a:cxn ang="0">
                  <a:pos x="16168" y="11837"/>
                </a:cxn>
                <a:cxn ang="0">
                  <a:pos x="16212" y="10976"/>
                </a:cxn>
                <a:cxn ang="0">
                  <a:pos x="15953" y="10681"/>
                </a:cxn>
                <a:cxn ang="0">
                  <a:pos x="15608" y="10519"/>
                </a:cxn>
                <a:cxn ang="0">
                  <a:pos x="15392" y="10627"/>
                </a:cxn>
                <a:cxn ang="0">
                  <a:pos x="15134" y="10815"/>
                </a:cxn>
                <a:cxn ang="0">
                  <a:pos x="14444" y="10761"/>
                </a:cxn>
                <a:cxn ang="0">
                  <a:pos x="13538" y="10627"/>
                </a:cxn>
                <a:cxn ang="0">
                  <a:pos x="12978" y="10761"/>
                </a:cxn>
                <a:cxn ang="0">
                  <a:pos x="12029" y="10869"/>
                </a:cxn>
                <a:cxn ang="0">
                  <a:pos x="11598" y="10627"/>
                </a:cxn>
                <a:cxn ang="0">
                  <a:pos x="11469" y="9981"/>
                </a:cxn>
                <a:cxn ang="0">
                  <a:pos x="10995" y="9820"/>
                </a:cxn>
                <a:cxn ang="0">
                  <a:pos x="10865" y="9470"/>
                </a:cxn>
                <a:cxn ang="0">
                  <a:pos x="10477" y="8690"/>
                </a:cxn>
                <a:cxn ang="0">
                  <a:pos x="10434" y="8205"/>
                </a:cxn>
                <a:cxn ang="0">
                  <a:pos x="10262" y="7963"/>
                </a:cxn>
                <a:cxn ang="0">
                  <a:pos x="9787" y="7936"/>
                </a:cxn>
                <a:cxn ang="0">
                  <a:pos x="9054" y="8179"/>
                </a:cxn>
                <a:cxn ang="0">
                  <a:pos x="8623" y="7775"/>
                </a:cxn>
                <a:cxn ang="0">
                  <a:pos x="8753" y="7479"/>
                </a:cxn>
                <a:cxn ang="0">
                  <a:pos x="9184" y="7183"/>
                </a:cxn>
                <a:cxn ang="0">
                  <a:pos x="9141" y="6860"/>
                </a:cxn>
                <a:cxn ang="0">
                  <a:pos x="9270" y="6645"/>
                </a:cxn>
                <a:cxn ang="0">
                  <a:pos x="9615" y="6134"/>
                </a:cxn>
                <a:cxn ang="0">
                  <a:pos x="9874" y="5703"/>
                </a:cxn>
                <a:cxn ang="0">
                  <a:pos x="9356" y="5650"/>
                </a:cxn>
                <a:cxn ang="0">
                  <a:pos x="9184" y="5461"/>
                </a:cxn>
                <a:cxn ang="0">
                  <a:pos x="8882" y="5381"/>
                </a:cxn>
                <a:cxn ang="0">
                  <a:pos x="8580" y="4977"/>
                </a:cxn>
                <a:cxn ang="0">
                  <a:pos x="8192" y="4493"/>
                </a:cxn>
                <a:cxn ang="0">
                  <a:pos x="7502" y="3901"/>
                </a:cxn>
                <a:cxn ang="0">
                  <a:pos x="7330" y="3578"/>
                </a:cxn>
                <a:cxn ang="0">
                  <a:pos x="7243" y="3201"/>
                </a:cxn>
                <a:cxn ang="0">
                  <a:pos x="7071" y="2798"/>
                </a:cxn>
                <a:cxn ang="0">
                  <a:pos x="6942" y="1910"/>
                </a:cxn>
                <a:cxn ang="0">
                  <a:pos x="6338" y="161"/>
                </a:cxn>
                <a:cxn ang="0">
                  <a:pos x="4570" y="1964"/>
                </a:cxn>
                <a:cxn ang="0">
                  <a:pos x="3880" y="3847"/>
                </a:cxn>
                <a:cxn ang="0">
                  <a:pos x="3277" y="5488"/>
                </a:cxn>
                <a:cxn ang="0">
                  <a:pos x="3277" y="6080"/>
                </a:cxn>
                <a:cxn ang="0">
                  <a:pos x="3449" y="6511"/>
                </a:cxn>
                <a:cxn ang="0">
                  <a:pos x="3751" y="6753"/>
                </a:cxn>
                <a:cxn ang="0">
                  <a:pos x="4096" y="7129"/>
                </a:cxn>
                <a:cxn ang="0">
                  <a:pos x="3363" y="7748"/>
                </a:cxn>
                <a:cxn ang="0">
                  <a:pos x="3018" y="8125"/>
                </a:cxn>
                <a:cxn ang="0">
                  <a:pos x="2673" y="8340"/>
                </a:cxn>
                <a:cxn ang="0">
                  <a:pos x="2501" y="8663"/>
                </a:cxn>
                <a:cxn ang="0">
                  <a:pos x="2026" y="8797"/>
                </a:cxn>
                <a:cxn ang="0">
                  <a:pos x="1423" y="9362"/>
                </a:cxn>
                <a:cxn ang="0">
                  <a:pos x="1293" y="9658"/>
                </a:cxn>
                <a:cxn ang="0">
                  <a:pos x="1638" y="9873"/>
                </a:cxn>
                <a:cxn ang="0">
                  <a:pos x="1897" y="10089"/>
                </a:cxn>
                <a:cxn ang="0">
                  <a:pos x="1725" y="10385"/>
                </a:cxn>
                <a:cxn ang="0">
                  <a:pos x="1250" y="11030"/>
                </a:cxn>
                <a:cxn ang="0">
                  <a:pos x="7459" y="15523"/>
                </a:cxn>
                <a:cxn ang="0">
                  <a:pos x="13840" y="16249"/>
                </a:cxn>
                <a:cxn ang="0">
                  <a:pos x="15565" y="14205"/>
                </a:cxn>
              </a:cxnLst>
              <a:rect l="0" t="0" r="r" b="b"/>
              <a:pathLst>
                <a:path w="16384" h="16384">
                  <a:moveTo>
                    <a:pt x="16082" y="11837"/>
                  </a:moveTo>
                  <a:lnTo>
                    <a:pt x="16298" y="11084"/>
                  </a:lnTo>
                  <a:lnTo>
                    <a:pt x="16255" y="11272"/>
                  </a:lnTo>
                  <a:lnTo>
                    <a:pt x="16082" y="11837"/>
                  </a:lnTo>
                  <a:lnTo>
                    <a:pt x="15737" y="13640"/>
                  </a:lnTo>
                  <a:lnTo>
                    <a:pt x="15823" y="13183"/>
                  </a:lnTo>
                  <a:lnTo>
                    <a:pt x="16125" y="12160"/>
                  </a:lnTo>
                  <a:lnTo>
                    <a:pt x="16168" y="11837"/>
                  </a:lnTo>
                  <a:lnTo>
                    <a:pt x="16384" y="11111"/>
                  </a:lnTo>
                  <a:lnTo>
                    <a:pt x="16298" y="11084"/>
                  </a:lnTo>
                  <a:lnTo>
                    <a:pt x="16255" y="11057"/>
                  </a:lnTo>
                  <a:lnTo>
                    <a:pt x="16212" y="10976"/>
                  </a:lnTo>
                  <a:lnTo>
                    <a:pt x="16039" y="10869"/>
                  </a:lnTo>
                  <a:lnTo>
                    <a:pt x="15996" y="10788"/>
                  </a:lnTo>
                  <a:lnTo>
                    <a:pt x="16039" y="10761"/>
                  </a:lnTo>
                  <a:lnTo>
                    <a:pt x="15953" y="10681"/>
                  </a:lnTo>
                  <a:lnTo>
                    <a:pt x="15823" y="10492"/>
                  </a:lnTo>
                  <a:lnTo>
                    <a:pt x="15737" y="10438"/>
                  </a:lnTo>
                  <a:lnTo>
                    <a:pt x="15694" y="10465"/>
                  </a:lnTo>
                  <a:lnTo>
                    <a:pt x="15608" y="10519"/>
                  </a:lnTo>
                  <a:lnTo>
                    <a:pt x="15479" y="10492"/>
                  </a:lnTo>
                  <a:lnTo>
                    <a:pt x="15479" y="10519"/>
                  </a:lnTo>
                  <a:lnTo>
                    <a:pt x="15479" y="10600"/>
                  </a:lnTo>
                  <a:lnTo>
                    <a:pt x="15392" y="10627"/>
                  </a:lnTo>
                  <a:lnTo>
                    <a:pt x="15349" y="10707"/>
                  </a:lnTo>
                  <a:lnTo>
                    <a:pt x="15435" y="10869"/>
                  </a:lnTo>
                  <a:lnTo>
                    <a:pt x="15392" y="10869"/>
                  </a:lnTo>
                  <a:lnTo>
                    <a:pt x="15134" y="10815"/>
                  </a:lnTo>
                  <a:lnTo>
                    <a:pt x="15047" y="10815"/>
                  </a:lnTo>
                  <a:lnTo>
                    <a:pt x="14961" y="10815"/>
                  </a:lnTo>
                  <a:lnTo>
                    <a:pt x="14573" y="10842"/>
                  </a:lnTo>
                  <a:lnTo>
                    <a:pt x="14444" y="10761"/>
                  </a:lnTo>
                  <a:lnTo>
                    <a:pt x="13970" y="10761"/>
                  </a:lnTo>
                  <a:lnTo>
                    <a:pt x="13840" y="10734"/>
                  </a:lnTo>
                  <a:lnTo>
                    <a:pt x="13668" y="10734"/>
                  </a:lnTo>
                  <a:lnTo>
                    <a:pt x="13538" y="10627"/>
                  </a:lnTo>
                  <a:lnTo>
                    <a:pt x="13280" y="10681"/>
                  </a:lnTo>
                  <a:lnTo>
                    <a:pt x="13237" y="10842"/>
                  </a:lnTo>
                  <a:lnTo>
                    <a:pt x="13064" y="10842"/>
                  </a:lnTo>
                  <a:lnTo>
                    <a:pt x="12978" y="10761"/>
                  </a:lnTo>
                  <a:lnTo>
                    <a:pt x="12331" y="10627"/>
                  </a:lnTo>
                  <a:lnTo>
                    <a:pt x="12159" y="10681"/>
                  </a:lnTo>
                  <a:lnTo>
                    <a:pt x="12029" y="10788"/>
                  </a:lnTo>
                  <a:lnTo>
                    <a:pt x="12029" y="10869"/>
                  </a:lnTo>
                  <a:lnTo>
                    <a:pt x="11943" y="10896"/>
                  </a:lnTo>
                  <a:lnTo>
                    <a:pt x="11857" y="10788"/>
                  </a:lnTo>
                  <a:lnTo>
                    <a:pt x="11684" y="10761"/>
                  </a:lnTo>
                  <a:lnTo>
                    <a:pt x="11598" y="10627"/>
                  </a:lnTo>
                  <a:lnTo>
                    <a:pt x="11641" y="10519"/>
                  </a:lnTo>
                  <a:lnTo>
                    <a:pt x="11512" y="10331"/>
                  </a:lnTo>
                  <a:lnTo>
                    <a:pt x="11598" y="10277"/>
                  </a:lnTo>
                  <a:lnTo>
                    <a:pt x="11469" y="9981"/>
                  </a:lnTo>
                  <a:lnTo>
                    <a:pt x="11296" y="9820"/>
                  </a:lnTo>
                  <a:lnTo>
                    <a:pt x="11081" y="9873"/>
                  </a:lnTo>
                  <a:lnTo>
                    <a:pt x="10951" y="9873"/>
                  </a:lnTo>
                  <a:lnTo>
                    <a:pt x="10995" y="9820"/>
                  </a:lnTo>
                  <a:lnTo>
                    <a:pt x="10908" y="9766"/>
                  </a:lnTo>
                  <a:lnTo>
                    <a:pt x="10779" y="9658"/>
                  </a:lnTo>
                  <a:lnTo>
                    <a:pt x="10736" y="9524"/>
                  </a:lnTo>
                  <a:lnTo>
                    <a:pt x="10865" y="9470"/>
                  </a:lnTo>
                  <a:lnTo>
                    <a:pt x="10908" y="9282"/>
                  </a:lnTo>
                  <a:lnTo>
                    <a:pt x="10779" y="9120"/>
                  </a:lnTo>
                  <a:lnTo>
                    <a:pt x="10693" y="9066"/>
                  </a:lnTo>
                  <a:lnTo>
                    <a:pt x="10477" y="8690"/>
                  </a:lnTo>
                  <a:lnTo>
                    <a:pt x="10434" y="8582"/>
                  </a:lnTo>
                  <a:lnTo>
                    <a:pt x="10434" y="8340"/>
                  </a:lnTo>
                  <a:lnTo>
                    <a:pt x="10477" y="8286"/>
                  </a:lnTo>
                  <a:lnTo>
                    <a:pt x="10434" y="8205"/>
                  </a:lnTo>
                  <a:lnTo>
                    <a:pt x="10348" y="8152"/>
                  </a:lnTo>
                  <a:lnTo>
                    <a:pt x="10434" y="8071"/>
                  </a:lnTo>
                  <a:lnTo>
                    <a:pt x="10434" y="8017"/>
                  </a:lnTo>
                  <a:lnTo>
                    <a:pt x="10262" y="7963"/>
                  </a:lnTo>
                  <a:lnTo>
                    <a:pt x="10262" y="7910"/>
                  </a:lnTo>
                  <a:lnTo>
                    <a:pt x="10175" y="7775"/>
                  </a:lnTo>
                  <a:lnTo>
                    <a:pt x="10046" y="7748"/>
                  </a:lnTo>
                  <a:lnTo>
                    <a:pt x="9787" y="7936"/>
                  </a:lnTo>
                  <a:lnTo>
                    <a:pt x="9529" y="8071"/>
                  </a:lnTo>
                  <a:lnTo>
                    <a:pt x="9356" y="8044"/>
                  </a:lnTo>
                  <a:lnTo>
                    <a:pt x="9227" y="8152"/>
                  </a:lnTo>
                  <a:lnTo>
                    <a:pt x="9054" y="8179"/>
                  </a:lnTo>
                  <a:lnTo>
                    <a:pt x="8796" y="7990"/>
                  </a:lnTo>
                  <a:lnTo>
                    <a:pt x="8796" y="7936"/>
                  </a:lnTo>
                  <a:lnTo>
                    <a:pt x="8623" y="7883"/>
                  </a:lnTo>
                  <a:lnTo>
                    <a:pt x="8623" y="7775"/>
                  </a:lnTo>
                  <a:lnTo>
                    <a:pt x="8796" y="7721"/>
                  </a:lnTo>
                  <a:lnTo>
                    <a:pt x="8796" y="7640"/>
                  </a:lnTo>
                  <a:lnTo>
                    <a:pt x="8796" y="7560"/>
                  </a:lnTo>
                  <a:lnTo>
                    <a:pt x="8753" y="7479"/>
                  </a:lnTo>
                  <a:lnTo>
                    <a:pt x="8839" y="7371"/>
                  </a:lnTo>
                  <a:lnTo>
                    <a:pt x="8968" y="7318"/>
                  </a:lnTo>
                  <a:lnTo>
                    <a:pt x="9227" y="7291"/>
                  </a:lnTo>
                  <a:lnTo>
                    <a:pt x="9184" y="7183"/>
                  </a:lnTo>
                  <a:lnTo>
                    <a:pt x="9227" y="7076"/>
                  </a:lnTo>
                  <a:lnTo>
                    <a:pt x="9097" y="7022"/>
                  </a:lnTo>
                  <a:lnTo>
                    <a:pt x="9054" y="6914"/>
                  </a:lnTo>
                  <a:lnTo>
                    <a:pt x="9141" y="6860"/>
                  </a:lnTo>
                  <a:lnTo>
                    <a:pt x="9184" y="6806"/>
                  </a:lnTo>
                  <a:lnTo>
                    <a:pt x="9097" y="6726"/>
                  </a:lnTo>
                  <a:lnTo>
                    <a:pt x="9097" y="6645"/>
                  </a:lnTo>
                  <a:lnTo>
                    <a:pt x="9270" y="6645"/>
                  </a:lnTo>
                  <a:lnTo>
                    <a:pt x="9313" y="6564"/>
                  </a:lnTo>
                  <a:lnTo>
                    <a:pt x="9270" y="6484"/>
                  </a:lnTo>
                  <a:lnTo>
                    <a:pt x="9356" y="6430"/>
                  </a:lnTo>
                  <a:lnTo>
                    <a:pt x="9615" y="6134"/>
                  </a:lnTo>
                  <a:lnTo>
                    <a:pt x="9572" y="5999"/>
                  </a:lnTo>
                  <a:lnTo>
                    <a:pt x="9701" y="5972"/>
                  </a:lnTo>
                  <a:lnTo>
                    <a:pt x="9744" y="5865"/>
                  </a:lnTo>
                  <a:lnTo>
                    <a:pt x="9874" y="5703"/>
                  </a:lnTo>
                  <a:lnTo>
                    <a:pt x="9830" y="5650"/>
                  </a:lnTo>
                  <a:lnTo>
                    <a:pt x="9701" y="5650"/>
                  </a:lnTo>
                  <a:lnTo>
                    <a:pt x="9572" y="5677"/>
                  </a:lnTo>
                  <a:lnTo>
                    <a:pt x="9356" y="5650"/>
                  </a:lnTo>
                  <a:lnTo>
                    <a:pt x="9227" y="5650"/>
                  </a:lnTo>
                  <a:lnTo>
                    <a:pt x="9141" y="5623"/>
                  </a:lnTo>
                  <a:lnTo>
                    <a:pt x="9141" y="5542"/>
                  </a:lnTo>
                  <a:lnTo>
                    <a:pt x="9184" y="5461"/>
                  </a:lnTo>
                  <a:lnTo>
                    <a:pt x="9097" y="5408"/>
                  </a:lnTo>
                  <a:lnTo>
                    <a:pt x="8882" y="5461"/>
                  </a:lnTo>
                  <a:lnTo>
                    <a:pt x="8796" y="5461"/>
                  </a:lnTo>
                  <a:lnTo>
                    <a:pt x="8882" y="5381"/>
                  </a:lnTo>
                  <a:lnTo>
                    <a:pt x="8753" y="5219"/>
                  </a:lnTo>
                  <a:lnTo>
                    <a:pt x="8623" y="5192"/>
                  </a:lnTo>
                  <a:lnTo>
                    <a:pt x="8580" y="5085"/>
                  </a:lnTo>
                  <a:lnTo>
                    <a:pt x="8580" y="4977"/>
                  </a:lnTo>
                  <a:lnTo>
                    <a:pt x="8580" y="4923"/>
                  </a:lnTo>
                  <a:lnTo>
                    <a:pt x="8408" y="4816"/>
                  </a:lnTo>
                  <a:lnTo>
                    <a:pt x="8364" y="4708"/>
                  </a:lnTo>
                  <a:lnTo>
                    <a:pt x="8192" y="4493"/>
                  </a:lnTo>
                  <a:lnTo>
                    <a:pt x="7976" y="4251"/>
                  </a:lnTo>
                  <a:lnTo>
                    <a:pt x="7933" y="4143"/>
                  </a:lnTo>
                  <a:lnTo>
                    <a:pt x="7545" y="4009"/>
                  </a:lnTo>
                  <a:lnTo>
                    <a:pt x="7502" y="3901"/>
                  </a:lnTo>
                  <a:lnTo>
                    <a:pt x="7416" y="3820"/>
                  </a:lnTo>
                  <a:lnTo>
                    <a:pt x="7071" y="3659"/>
                  </a:lnTo>
                  <a:lnTo>
                    <a:pt x="7287" y="3605"/>
                  </a:lnTo>
                  <a:lnTo>
                    <a:pt x="7330" y="3578"/>
                  </a:lnTo>
                  <a:lnTo>
                    <a:pt x="7157" y="3417"/>
                  </a:lnTo>
                  <a:lnTo>
                    <a:pt x="7243" y="3363"/>
                  </a:lnTo>
                  <a:lnTo>
                    <a:pt x="7330" y="3282"/>
                  </a:lnTo>
                  <a:lnTo>
                    <a:pt x="7243" y="3201"/>
                  </a:lnTo>
                  <a:lnTo>
                    <a:pt x="7287" y="3121"/>
                  </a:lnTo>
                  <a:lnTo>
                    <a:pt x="7200" y="2959"/>
                  </a:lnTo>
                  <a:lnTo>
                    <a:pt x="7071" y="2932"/>
                  </a:lnTo>
                  <a:lnTo>
                    <a:pt x="7071" y="2798"/>
                  </a:lnTo>
                  <a:lnTo>
                    <a:pt x="6985" y="2717"/>
                  </a:lnTo>
                  <a:lnTo>
                    <a:pt x="6812" y="2448"/>
                  </a:lnTo>
                  <a:lnTo>
                    <a:pt x="6812" y="2367"/>
                  </a:lnTo>
                  <a:lnTo>
                    <a:pt x="6942" y="1910"/>
                  </a:lnTo>
                  <a:lnTo>
                    <a:pt x="7157" y="1372"/>
                  </a:lnTo>
                  <a:lnTo>
                    <a:pt x="7502" y="323"/>
                  </a:lnTo>
                  <a:lnTo>
                    <a:pt x="7114" y="269"/>
                  </a:lnTo>
                  <a:lnTo>
                    <a:pt x="6338" y="161"/>
                  </a:lnTo>
                  <a:lnTo>
                    <a:pt x="5605" y="54"/>
                  </a:lnTo>
                  <a:lnTo>
                    <a:pt x="5303" y="0"/>
                  </a:lnTo>
                  <a:lnTo>
                    <a:pt x="5174" y="323"/>
                  </a:lnTo>
                  <a:lnTo>
                    <a:pt x="4570" y="1964"/>
                  </a:lnTo>
                  <a:lnTo>
                    <a:pt x="4484" y="2125"/>
                  </a:lnTo>
                  <a:lnTo>
                    <a:pt x="4053" y="3363"/>
                  </a:lnTo>
                  <a:lnTo>
                    <a:pt x="3967" y="3605"/>
                  </a:lnTo>
                  <a:lnTo>
                    <a:pt x="3880" y="3847"/>
                  </a:lnTo>
                  <a:lnTo>
                    <a:pt x="3449" y="5085"/>
                  </a:lnTo>
                  <a:lnTo>
                    <a:pt x="3363" y="5300"/>
                  </a:lnTo>
                  <a:lnTo>
                    <a:pt x="3320" y="5408"/>
                  </a:lnTo>
                  <a:lnTo>
                    <a:pt x="3277" y="5488"/>
                  </a:lnTo>
                  <a:lnTo>
                    <a:pt x="3363" y="5650"/>
                  </a:lnTo>
                  <a:lnTo>
                    <a:pt x="3363" y="5784"/>
                  </a:lnTo>
                  <a:lnTo>
                    <a:pt x="3406" y="5865"/>
                  </a:lnTo>
                  <a:lnTo>
                    <a:pt x="3277" y="6080"/>
                  </a:lnTo>
                  <a:lnTo>
                    <a:pt x="3277" y="6215"/>
                  </a:lnTo>
                  <a:lnTo>
                    <a:pt x="3320" y="6295"/>
                  </a:lnTo>
                  <a:lnTo>
                    <a:pt x="3406" y="6430"/>
                  </a:lnTo>
                  <a:lnTo>
                    <a:pt x="3449" y="6511"/>
                  </a:lnTo>
                  <a:lnTo>
                    <a:pt x="3492" y="6591"/>
                  </a:lnTo>
                  <a:lnTo>
                    <a:pt x="3535" y="6699"/>
                  </a:lnTo>
                  <a:lnTo>
                    <a:pt x="3665" y="6645"/>
                  </a:lnTo>
                  <a:lnTo>
                    <a:pt x="3751" y="6753"/>
                  </a:lnTo>
                  <a:lnTo>
                    <a:pt x="3924" y="6780"/>
                  </a:lnTo>
                  <a:lnTo>
                    <a:pt x="3967" y="6833"/>
                  </a:lnTo>
                  <a:lnTo>
                    <a:pt x="4010" y="6995"/>
                  </a:lnTo>
                  <a:lnTo>
                    <a:pt x="4096" y="7129"/>
                  </a:lnTo>
                  <a:lnTo>
                    <a:pt x="4053" y="7183"/>
                  </a:lnTo>
                  <a:lnTo>
                    <a:pt x="3794" y="7371"/>
                  </a:lnTo>
                  <a:lnTo>
                    <a:pt x="3751" y="7479"/>
                  </a:lnTo>
                  <a:lnTo>
                    <a:pt x="3363" y="7748"/>
                  </a:lnTo>
                  <a:lnTo>
                    <a:pt x="3320" y="7829"/>
                  </a:lnTo>
                  <a:lnTo>
                    <a:pt x="3277" y="7910"/>
                  </a:lnTo>
                  <a:lnTo>
                    <a:pt x="3147" y="8017"/>
                  </a:lnTo>
                  <a:lnTo>
                    <a:pt x="3018" y="8125"/>
                  </a:lnTo>
                  <a:lnTo>
                    <a:pt x="2932" y="8179"/>
                  </a:lnTo>
                  <a:lnTo>
                    <a:pt x="2889" y="8205"/>
                  </a:lnTo>
                  <a:lnTo>
                    <a:pt x="2716" y="8286"/>
                  </a:lnTo>
                  <a:lnTo>
                    <a:pt x="2673" y="8340"/>
                  </a:lnTo>
                  <a:lnTo>
                    <a:pt x="2759" y="8367"/>
                  </a:lnTo>
                  <a:lnTo>
                    <a:pt x="2716" y="8448"/>
                  </a:lnTo>
                  <a:lnTo>
                    <a:pt x="2587" y="8582"/>
                  </a:lnTo>
                  <a:lnTo>
                    <a:pt x="2501" y="8663"/>
                  </a:lnTo>
                  <a:lnTo>
                    <a:pt x="2371" y="8690"/>
                  </a:lnTo>
                  <a:lnTo>
                    <a:pt x="2328" y="8744"/>
                  </a:lnTo>
                  <a:lnTo>
                    <a:pt x="2156" y="8770"/>
                  </a:lnTo>
                  <a:lnTo>
                    <a:pt x="2026" y="8797"/>
                  </a:lnTo>
                  <a:lnTo>
                    <a:pt x="1897" y="8932"/>
                  </a:lnTo>
                  <a:lnTo>
                    <a:pt x="1638" y="9174"/>
                  </a:lnTo>
                  <a:lnTo>
                    <a:pt x="1466" y="9255"/>
                  </a:lnTo>
                  <a:lnTo>
                    <a:pt x="1423" y="9362"/>
                  </a:lnTo>
                  <a:lnTo>
                    <a:pt x="1293" y="9470"/>
                  </a:lnTo>
                  <a:lnTo>
                    <a:pt x="1293" y="9551"/>
                  </a:lnTo>
                  <a:lnTo>
                    <a:pt x="1337" y="9604"/>
                  </a:lnTo>
                  <a:lnTo>
                    <a:pt x="1293" y="9658"/>
                  </a:lnTo>
                  <a:lnTo>
                    <a:pt x="1293" y="9712"/>
                  </a:lnTo>
                  <a:lnTo>
                    <a:pt x="1380" y="9793"/>
                  </a:lnTo>
                  <a:lnTo>
                    <a:pt x="1552" y="9766"/>
                  </a:lnTo>
                  <a:lnTo>
                    <a:pt x="1638" y="9873"/>
                  </a:lnTo>
                  <a:lnTo>
                    <a:pt x="1768" y="9847"/>
                  </a:lnTo>
                  <a:lnTo>
                    <a:pt x="1854" y="9927"/>
                  </a:lnTo>
                  <a:lnTo>
                    <a:pt x="1940" y="9981"/>
                  </a:lnTo>
                  <a:lnTo>
                    <a:pt x="1897" y="10089"/>
                  </a:lnTo>
                  <a:lnTo>
                    <a:pt x="1854" y="10142"/>
                  </a:lnTo>
                  <a:lnTo>
                    <a:pt x="1768" y="10223"/>
                  </a:lnTo>
                  <a:lnTo>
                    <a:pt x="1725" y="10277"/>
                  </a:lnTo>
                  <a:lnTo>
                    <a:pt x="1725" y="10385"/>
                  </a:lnTo>
                  <a:lnTo>
                    <a:pt x="1638" y="10492"/>
                  </a:lnTo>
                  <a:lnTo>
                    <a:pt x="1509" y="10627"/>
                  </a:lnTo>
                  <a:lnTo>
                    <a:pt x="1337" y="10815"/>
                  </a:lnTo>
                  <a:lnTo>
                    <a:pt x="1250" y="11030"/>
                  </a:lnTo>
                  <a:lnTo>
                    <a:pt x="0" y="14555"/>
                  </a:lnTo>
                  <a:lnTo>
                    <a:pt x="4915" y="15200"/>
                  </a:lnTo>
                  <a:lnTo>
                    <a:pt x="6812" y="15442"/>
                  </a:lnTo>
                  <a:lnTo>
                    <a:pt x="7459" y="15523"/>
                  </a:lnTo>
                  <a:lnTo>
                    <a:pt x="10046" y="15846"/>
                  </a:lnTo>
                  <a:lnTo>
                    <a:pt x="12202" y="16088"/>
                  </a:lnTo>
                  <a:lnTo>
                    <a:pt x="12331" y="16115"/>
                  </a:lnTo>
                  <a:lnTo>
                    <a:pt x="13840" y="16249"/>
                  </a:lnTo>
                  <a:lnTo>
                    <a:pt x="13926" y="16276"/>
                  </a:lnTo>
                  <a:lnTo>
                    <a:pt x="15004" y="16384"/>
                  </a:lnTo>
                  <a:lnTo>
                    <a:pt x="15306" y="15281"/>
                  </a:lnTo>
                  <a:lnTo>
                    <a:pt x="15565" y="14205"/>
                  </a:lnTo>
                  <a:lnTo>
                    <a:pt x="15737" y="13640"/>
                  </a:lnTo>
                  <a:lnTo>
                    <a:pt x="16082" y="11837"/>
                  </a:lnTo>
                  <a:close/>
                </a:path>
              </a:pathLst>
            </a:custGeom>
            <a:solidFill>
              <a:schemeClr val="bg1">
                <a:lumMod val="75000"/>
              </a:schemeClr>
            </a:solidFill>
            <a:ln w="9525">
              <a:solidFill>
                <a:schemeClr val="bg1"/>
              </a:solidFill>
              <a:prstDash val="solid"/>
              <a:round/>
              <a:headEnd/>
              <a:tailEnd/>
            </a:ln>
          </p:spPr>
        </p:sp>
        <p:sp>
          <p:nvSpPr>
            <p:cNvPr id="116" name="Illinois">
              <a:extLst>
                <a:ext uri="{FF2B5EF4-FFF2-40B4-BE49-F238E27FC236}">
                  <a16:creationId xmlns:a16="http://schemas.microsoft.com/office/drawing/2014/main" id="{7AC93F13-A3E4-20C6-8FC5-DD3946B07BAE}"/>
                </a:ext>
              </a:extLst>
            </p:cNvPr>
            <p:cNvSpPr>
              <a:spLocks/>
            </p:cNvSpPr>
            <p:nvPr/>
          </p:nvSpPr>
          <p:spPr bwMode="auto">
            <a:xfrm>
              <a:off x="5404140" y="2903681"/>
              <a:ext cx="642524" cy="1040456"/>
            </a:xfrm>
            <a:custGeom>
              <a:avLst/>
              <a:gdLst/>
              <a:ahLst/>
              <a:cxnLst>
                <a:cxn ang="0">
                  <a:pos x="12952" y="15431"/>
                </a:cxn>
                <a:cxn ang="0">
                  <a:pos x="13340" y="14955"/>
                </a:cxn>
                <a:cxn ang="0">
                  <a:pos x="14571" y="14735"/>
                </a:cxn>
                <a:cxn ang="0">
                  <a:pos x="14247" y="14111"/>
                </a:cxn>
                <a:cxn ang="0">
                  <a:pos x="14571" y="13635"/>
                </a:cxn>
                <a:cxn ang="0">
                  <a:pos x="14636" y="13195"/>
                </a:cxn>
                <a:cxn ang="0">
                  <a:pos x="14765" y="12682"/>
                </a:cxn>
                <a:cxn ang="0">
                  <a:pos x="14959" y="12352"/>
                </a:cxn>
                <a:cxn ang="0">
                  <a:pos x="15413" y="12059"/>
                </a:cxn>
                <a:cxn ang="0">
                  <a:pos x="15801" y="11582"/>
                </a:cxn>
                <a:cxn ang="0">
                  <a:pos x="16384" y="11069"/>
                </a:cxn>
                <a:cxn ang="0">
                  <a:pos x="16190" y="10300"/>
                </a:cxn>
                <a:cxn ang="0">
                  <a:pos x="15672" y="9713"/>
                </a:cxn>
                <a:cxn ang="0">
                  <a:pos x="15672" y="9310"/>
                </a:cxn>
                <a:cxn ang="0">
                  <a:pos x="15672" y="6854"/>
                </a:cxn>
                <a:cxn ang="0">
                  <a:pos x="15154" y="3482"/>
                </a:cxn>
                <a:cxn ang="0">
                  <a:pos x="14506" y="1613"/>
                </a:cxn>
                <a:cxn ang="0">
                  <a:pos x="13729" y="880"/>
                </a:cxn>
                <a:cxn ang="0">
                  <a:pos x="13599" y="73"/>
                </a:cxn>
                <a:cxn ang="0">
                  <a:pos x="9196" y="183"/>
                </a:cxn>
                <a:cxn ang="0">
                  <a:pos x="2720" y="403"/>
                </a:cxn>
                <a:cxn ang="0">
                  <a:pos x="3691" y="1136"/>
                </a:cxn>
                <a:cxn ang="0">
                  <a:pos x="4727" y="1723"/>
                </a:cxn>
                <a:cxn ang="0">
                  <a:pos x="4663" y="2346"/>
                </a:cxn>
                <a:cxn ang="0">
                  <a:pos x="4145" y="2969"/>
                </a:cxn>
                <a:cxn ang="0">
                  <a:pos x="2979" y="3445"/>
                </a:cxn>
                <a:cxn ang="0">
                  <a:pos x="1684" y="3592"/>
                </a:cxn>
                <a:cxn ang="0">
                  <a:pos x="1295" y="4105"/>
                </a:cxn>
                <a:cxn ang="0">
                  <a:pos x="1943" y="4618"/>
                </a:cxn>
                <a:cxn ang="0">
                  <a:pos x="1425" y="5608"/>
                </a:cxn>
                <a:cxn ang="0">
                  <a:pos x="648" y="5974"/>
                </a:cxn>
                <a:cxn ang="0">
                  <a:pos x="324" y="6524"/>
                </a:cxn>
                <a:cxn ang="0">
                  <a:pos x="65" y="7037"/>
                </a:cxn>
                <a:cxn ang="0">
                  <a:pos x="324" y="8027"/>
                </a:cxn>
                <a:cxn ang="0">
                  <a:pos x="648" y="8614"/>
                </a:cxn>
                <a:cxn ang="0">
                  <a:pos x="1878" y="9420"/>
                </a:cxn>
                <a:cxn ang="0">
                  <a:pos x="3173" y="9933"/>
                </a:cxn>
                <a:cxn ang="0">
                  <a:pos x="3367" y="10556"/>
                </a:cxn>
                <a:cxn ang="0">
                  <a:pos x="4080" y="11069"/>
                </a:cxn>
                <a:cxn ang="0">
                  <a:pos x="5051" y="10886"/>
                </a:cxn>
                <a:cxn ang="0">
                  <a:pos x="5893" y="11216"/>
                </a:cxn>
                <a:cxn ang="0">
                  <a:pos x="5699" y="11766"/>
                </a:cxn>
                <a:cxn ang="0">
                  <a:pos x="4986" y="12462"/>
                </a:cxn>
                <a:cxn ang="0">
                  <a:pos x="5764" y="13305"/>
                </a:cxn>
                <a:cxn ang="0">
                  <a:pos x="6864" y="13635"/>
                </a:cxn>
                <a:cxn ang="0">
                  <a:pos x="7253" y="13855"/>
                </a:cxn>
                <a:cxn ang="0">
                  <a:pos x="8678" y="14441"/>
                </a:cxn>
                <a:cxn ang="0">
                  <a:pos x="9196" y="15284"/>
                </a:cxn>
                <a:cxn ang="0">
                  <a:pos x="9001" y="15651"/>
                </a:cxn>
                <a:cxn ang="0">
                  <a:pos x="9584" y="16274"/>
                </a:cxn>
                <a:cxn ang="0">
                  <a:pos x="9843" y="16127"/>
                </a:cxn>
                <a:cxn ang="0">
                  <a:pos x="10297" y="16164"/>
                </a:cxn>
                <a:cxn ang="0">
                  <a:pos x="11074" y="15614"/>
                </a:cxn>
                <a:cxn ang="0">
                  <a:pos x="12434" y="15871"/>
                </a:cxn>
              </a:cxnLst>
              <a:rect l="0" t="0" r="r" b="b"/>
              <a:pathLst>
                <a:path w="16384" h="16384">
                  <a:moveTo>
                    <a:pt x="13146" y="15981"/>
                  </a:moveTo>
                  <a:lnTo>
                    <a:pt x="13276" y="15834"/>
                  </a:lnTo>
                  <a:lnTo>
                    <a:pt x="13211" y="15724"/>
                  </a:lnTo>
                  <a:lnTo>
                    <a:pt x="13211" y="15651"/>
                  </a:lnTo>
                  <a:lnTo>
                    <a:pt x="12952" y="15504"/>
                  </a:lnTo>
                  <a:lnTo>
                    <a:pt x="12952" y="15431"/>
                  </a:lnTo>
                  <a:lnTo>
                    <a:pt x="12952" y="15358"/>
                  </a:lnTo>
                  <a:lnTo>
                    <a:pt x="13017" y="15248"/>
                  </a:lnTo>
                  <a:lnTo>
                    <a:pt x="13017" y="15101"/>
                  </a:lnTo>
                  <a:lnTo>
                    <a:pt x="13081" y="15028"/>
                  </a:lnTo>
                  <a:lnTo>
                    <a:pt x="13146" y="14991"/>
                  </a:lnTo>
                  <a:lnTo>
                    <a:pt x="13340" y="14955"/>
                  </a:lnTo>
                  <a:lnTo>
                    <a:pt x="13470" y="14955"/>
                  </a:lnTo>
                  <a:lnTo>
                    <a:pt x="13535" y="14955"/>
                  </a:lnTo>
                  <a:lnTo>
                    <a:pt x="13858" y="14845"/>
                  </a:lnTo>
                  <a:lnTo>
                    <a:pt x="14182" y="14771"/>
                  </a:lnTo>
                  <a:lnTo>
                    <a:pt x="14506" y="14771"/>
                  </a:lnTo>
                  <a:lnTo>
                    <a:pt x="14571" y="14735"/>
                  </a:lnTo>
                  <a:lnTo>
                    <a:pt x="14636" y="14661"/>
                  </a:lnTo>
                  <a:lnTo>
                    <a:pt x="14506" y="14551"/>
                  </a:lnTo>
                  <a:lnTo>
                    <a:pt x="14376" y="14478"/>
                  </a:lnTo>
                  <a:lnTo>
                    <a:pt x="14247" y="14331"/>
                  </a:lnTo>
                  <a:lnTo>
                    <a:pt x="14182" y="14221"/>
                  </a:lnTo>
                  <a:lnTo>
                    <a:pt x="14247" y="14111"/>
                  </a:lnTo>
                  <a:lnTo>
                    <a:pt x="14441" y="14038"/>
                  </a:lnTo>
                  <a:lnTo>
                    <a:pt x="14636" y="13928"/>
                  </a:lnTo>
                  <a:lnTo>
                    <a:pt x="14700" y="13818"/>
                  </a:lnTo>
                  <a:lnTo>
                    <a:pt x="14636" y="13745"/>
                  </a:lnTo>
                  <a:lnTo>
                    <a:pt x="14441" y="13745"/>
                  </a:lnTo>
                  <a:lnTo>
                    <a:pt x="14571" y="13635"/>
                  </a:lnTo>
                  <a:lnTo>
                    <a:pt x="14376" y="13562"/>
                  </a:lnTo>
                  <a:lnTo>
                    <a:pt x="14376" y="13525"/>
                  </a:lnTo>
                  <a:lnTo>
                    <a:pt x="14441" y="13525"/>
                  </a:lnTo>
                  <a:lnTo>
                    <a:pt x="14636" y="13488"/>
                  </a:lnTo>
                  <a:lnTo>
                    <a:pt x="14636" y="13378"/>
                  </a:lnTo>
                  <a:lnTo>
                    <a:pt x="14636" y="13195"/>
                  </a:lnTo>
                  <a:lnTo>
                    <a:pt x="14571" y="13085"/>
                  </a:lnTo>
                  <a:lnTo>
                    <a:pt x="14830" y="12975"/>
                  </a:lnTo>
                  <a:lnTo>
                    <a:pt x="14895" y="12829"/>
                  </a:lnTo>
                  <a:lnTo>
                    <a:pt x="15024" y="12755"/>
                  </a:lnTo>
                  <a:lnTo>
                    <a:pt x="14959" y="12682"/>
                  </a:lnTo>
                  <a:lnTo>
                    <a:pt x="14765" y="12682"/>
                  </a:lnTo>
                  <a:lnTo>
                    <a:pt x="14700" y="12609"/>
                  </a:lnTo>
                  <a:lnTo>
                    <a:pt x="14636" y="12535"/>
                  </a:lnTo>
                  <a:lnTo>
                    <a:pt x="14765" y="12499"/>
                  </a:lnTo>
                  <a:lnTo>
                    <a:pt x="14830" y="12462"/>
                  </a:lnTo>
                  <a:lnTo>
                    <a:pt x="14830" y="12352"/>
                  </a:lnTo>
                  <a:lnTo>
                    <a:pt x="14959" y="12352"/>
                  </a:lnTo>
                  <a:lnTo>
                    <a:pt x="15024" y="12389"/>
                  </a:lnTo>
                  <a:lnTo>
                    <a:pt x="15089" y="12315"/>
                  </a:lnTo>
                  <a:lnTo>
                    <a:pt x="15283" y="12352"/>
                  </a:lnTo>
                  <a:lnTo>
                    <a:pt x="15283" y="12315"/>
                  </a:lnTo>
                  <a:lnTo>
                    <a:pt x="15283" y="12169"/>
                  </a:lnTo>
                  <a:lnTo>
                    <a:pt x="15413" y="12059"/>
                  </a:lnTo>
                  <a:lnTo>
                    <a:pt x="15542" y="11949"/>
                  </a:lnTo>
                  <a:lnTo>
                    <a:pt x="15607" y="11876"/>
                  </a:lnTo>
                  <a:lnTo>
                    <a:pt x="15542" y="11802"/>
                  </a:lnTo>
                  <a:lnTo>
                    <a:pt x="15607" y="11766"/>
                  </a:lnTo>
                  <a:lnTo>
                    <a:pt x="15801" y="11692"/>
                  </a:lnTo>
                  <a:lnTo>
                    <a:pt x="15801" y="11582"/>
                  </a:lnTo>
                  <a:lnTo>
                    <a:pt x="15866" y="11509"/>
                  </a:lnTo>
                  <a:lnTo>
                    <a:pt x="15931" y="11399"/>
                  </a:lnTo>
                  <a:lnTo>
                    <a:pt x="15931" y="11289"/>
                  </a:lnTo>
                  <a:lnTo>
                    <a:pt x="16060" y="11179"/>
                  </a:lnTo>
                  <a:lnTo>
                    <a:pt x="16254" y="11106"/>
                  </a:lnTo>
                  <a:lnTo>
                    <a:pt x="16384" y="11069"/>
                  </a:lnTo>
                  <a:lnTo>
                    <a:pt x="16384" y="10959"/>
                  </a:lnTo>
                  <a:lnTo>
                    <a:pt x="16319" y="10776"/>
                  </a:lnTo>
                  <a:lnTo>
                    <a:pt x="16190" y="10629"/>
                  </a:lnTo>
                  <a:lnTo>
                    <a:pt x="16190" y="10483"/>
                  </a:lnTo>
                  <a:lnTo>
                    <a:pt x="16254" y="10336"/>
                  </a:lnTo>
                  <a:lnTo>
                    <a:pt x="16190" y="10300"/>
                  </a:lnTo>
                  <a:lnTo>
                    <a:pt x="15995" y="10190"/>
                  </a:lnTo>
                  <a:lnTo>
                    <a:pt x="15931" y="10006"/>
                  </a:lnTo>
                  <a:lnTo>
                    <a:pt x="15866" y="9970"/>
                  </a:lnTo>
                  <a:lnTo>
                    <a:pt x="15607" y="9860"/>
                  </a:lnTo>
                  <a:lnTo>
                    <a:pt x="15542" y="9823"/>
                  </a:lnTo>
                  <a:lnTo>
                    <a:pt x="15672" y="9713"/>
                  </a:lnTo>
                  <a:lnTo>
                    <a:pt x="15736" y="9640"/>
                  </a:lnTo>
                  <a:lnTo>
                    <a:pt x="15866" y="9566"/>
                  </a:lnTo>
                  <a:lnTo>
                    <a:pt x="15801" y="9493"/>
                  </a:lnTo>
                  <a:lnTo>
                    <a:pt x="15801" y="9457"/>
                  </a:lnTo>
                  <a:lnTo>
                    <a:pt x="15736" y="9383"/>
                  </a:lnTo>
                  <a:lnTo>
                    <a:pt x="15672" y="9310"/>
                  </a:lnTo>
                  <a:lnTo>
                    <a:pt x="15801" y="9237"/>
                  </a:lnTo>
                  <a:lnTo>
                    <a:pt x="15995" y="9163"/>
                  </a:lnTo>
                  <a:lnTo>
                    <a:pt x="15931" y="8797"/>
                  </a:lnTo>
                  <a:lnTo>
                    <a:pt x="15931" y="8430"/>
                  </a:lnTo>
                  <a:lnTo>
                    <a:pt x="15736" y="7661"/>
                  </a:lnTo>
                  <a:lnTo>
                    <a:pt x="15672" y="6854"/>
                  </a:lnTo>
                  <a:lnTo>
                    <a:pt x="15542" y="5865"/>
                  </a:lnTo>
                  <a:lnTo>
                    <a:pt x="15477" y="5865"/>
                  </a:lnTo>
                  <a:lnTo>
                    <a:pt x="15413" y="5131"/>
                  </a:lnTo>
                  <a:lnTo>
                    <a:pt x="15283" y="4288"/>
                  </a:lnTo>
                  <a:lnTo>
                    <a:pt x="15218" y="3849"/>
                  </a:lnTo>
                  <a:lnTo>
                    <a:pt x="15154" y="3482"/>
                  </a:lnTo>
                  <a:lnTo>
                    <a:pt x="15089" y="2969"/>
                  </a:lnTo>
                  <a:lnTo>
                    <a:pt x="14959" y="2163"/>
                  </a:lnTo>
                  <a:lnTo>
                    <a:pt x="14830" y="2126"/>
                  </a:lnTo>
                  <a:lnTo>
                    <a:pt x="14765" y="2053"/>
                  </a:lnTo>
                  <a:lnTo>
                    <a:pt x="14571" y="1869"/>
                  </a:lnTo>
                  <a:lnTo>
                    <a:pt x="14506" y="1613"/>
                  </a:lnTo>
                  <a:lnTo>
                    <a:pt x="14441" y="1466"/>
                  </a:lnTo>
                  <a:lnTo>
                    <a:pt x="14312" y="1320"/>
                  </a:lnTo>
                  <a:lnTo>
                    <a:pt x="14247" y="1210"/>
                  </a:lnTo>
                  <a:lnTo>
                    <a:pt x="13988" y="1063"/>
                  </a:lnTo>
                  <a:lnTo>
                    <a:pt x="13858" y="990"/>
                  </a:lnTo>
                  <a:lnTo>
                    <a:pt x="13729" y="880"/>
                  </a:lnTo>
                  <a:lnTo>
                    <a:pt x="13599" y="770"/>
                  </a:lnTo>
                  <a:lnTo>
                    <a:pt x="13535" y="660"/>
                  </a:lnTo>
                  <a:lnTo>
                    <a:pt x="13535" y="513"/>
                  </a:lnTo>
                  <a:lnTo>
                    <a:pt x="13599" y="403"/>
                  </a:lnTo>
                  <a:lnTo>
                    <a:pt x="13599" y="183"/>
                  </a:lnTo>
                  <a:lnTo>
                    <a:pt x="13599" y="73"/>
                  </a:lnTo>
                  <a:lnTo>
                    <a:pt x="13599" y="0"/>
                  </a:lnTo>
                  <a:lnTo>
                    <a:pt x="12045" y="73"/>
                  </a:lnTo>
                  <a:lnTo>
                    <a:pt x="11592" y="73"/>
                  </a:lnTo>
                  <a:lnTo>
                    <a:pt x="10167" y="147"/>
                  </a:lnTo>
                  <a:lnTo>
                    <a:pt x="9843" y="183"/>
                  </a:lnTo>
                  <a:lnTo>
                    <a:pt x="9196" y="183"/>
                  </a:lnTo>
                  <a:lnTo>
                    <a:pt x="7577" y="257"/>
                  </a:lnTo>
                  <a:lnTo>
                    <a:pt x="7512" y="257"/>
                  </a:lnTo>
                  <a:lnTo>
                    <a:pt x="5764" y="293"/>
                  </a:lnTo>
                  <a:lnTo>
                    <a:pt x="5505" y="330"/>
                  </a:lnTo>
                  <a:lnTo>
                    <a:pt x="3562" y="367"/>
                  </a:lnTo>
                  <a:lnTo>
                    <a:pt x="2720" y="403"/>
                  </a:lnTo>
                  <a:lnTo>
                    <a:pt x="2720" y="476"/>
                  </a:lnTo>
                  <a:lnTo>
                    <a:pt x="3367" y="733"/>
                  </a:lnTo>
                  <a:lnTo>
                    <a:pt x="3497" y="770"/>
                  </a:lnTo>
                  <a:lnTo>
                    <a:pt x="3626" y="880"/>
                  </a:lnTo>
                  <a:lnTo>
                    <a:pt x="3626" y="990"/>
                  </a:lnTo>
                  <a:lnTo>
                    <a:pt x="3691" y="1136"/>
                  </a:lnTo>
                  <a:lnTo>
                    <a:pt x="3821" y="1210"/>
                  </a:lnTo>
                  <a:lnTo>
                    <a:pt x="4015" y="1246"/>
                  </a:lnTo>
                  <a:lnTo>
                    <a:pt x="4339" y="1320"/>
                  </a:lnTo>
                  <a:lnTo>
                    <a:pt x="4598" y="1429"/>
                  </a:lnTo>
                  <a:lnTo>
                    <a:pt x="4663" y="1539"/>
                  </a:lnTo>
                  <a:lnTo>
                    <a:pt x="4727" y="1723"/>
                  </a:lnTo>
                  <a:lnTo>
                    <a:pt x="4792" y="1796"/>
                  </a:lnTo>
                  <a:lnTo>
                    <a:pt x="4727" y="1943"/>
                  </a:lnTo>
                  <a:lnTo>
                    <a:pt x="4727" y="2016"/>
                  </a:lnTo>
                  <a:lnTo>
                    <a:pt x="4727" y="2126"/>
                  </a:lnTo>
                  <a:lnTo>
                    <a:pt x="4727" y="2309"/>
                  </a:lnTo>
                  <a:lnTo>
                    <a:pt x="4663" y="2346"/>
                  </a:lnTo>
                  <a:lnTo>
                    <a:pt x="4468" y="2456"/>
                  </a:lnTo>
                  <a:lnTo>
                    <a:pt x="4339" y="2492"/>
                  </a:lnTo>
                  <a:lnTo>
                    <a:pt x="4274" y="2566"/>
                  </a:lnTo>
                  <a:lnTo>
                    <a:pt x="4209" y="2639"/>
                  </a:lnTo>
                  <a:lnTo>
                    <a:pt x="4145" y="2749"/>
                  </a:lnTo>
                  <a:lnTo>
                    <a:pt x="4145" y="2969"/>
                  </a:lnTo>
                  <a:lnTo>
                    <a:pt x="4080" y="3042"/>
                  </a:lnTo>
                  <a:lnTo>
                    <a:pt x="3886" y="3152"/>
                  </a:lnTo>
                  <a:lnTo>
                    <a:pt x="3691" y="3225"/>
                  </a:lnTo>
                  <a:lnTo>
                    <a:pt x="3367" y="3299"/>
                  </a:lnTo>
                  <a:lnTo>
                    <a:pt x="3108" y="3372"/>
                  </a:lnTo>
                  <a:lnTo>
                    <a:pt x="2979" y="3445"/>
                  </a:lnTo>
                  <a:lnTo>
                    <a:pt x="2720" y="3482"/>
                  </a:lnTo>
                  <a:lnTo>
                    <a:pt x="2526" y="3482"/>
                  </a:lnTo>
                  <a:lnTo>
                    <a:pt x="2267" y="3519"/>
                  </a:lnTo>
                  <a:lnTo>
                    <a:pt x="2137" y="3555"/>
                  </a:lnTo>
                  <a:lnTo>
                    <a:pt x="1943" y="3592"/>
                  </a:lnTo>
                  <a:lnTo>
                    <a:pt x="1684" y="3592"/>
                  </a:lnTo>
                  <a:lnTo>
                    <a:pt x="1619" y="3592"/>
                  </a:lnTo>
                  <a:lnTo>
                    <a:pt x="1489" y="3665"/>
                  </a:lnTo>
                  <a:lnTo>
                    <a:pt x="1425" y="3885"/>
                  </a:lnTo>
                  <a:lnTo>
                    <a:pt x="1425" y="3922"/>
                  </a:lnTo>
                  <a:lnTo>
                    <a:pt x="1425" y="3959"/>
                  </a:lnTo>
                  <a:lnTo>
                    <a:pt x="1295" y="4105"/>
                  </a:lnTo>
                  <a:lnTo>
                    <a:pt x="1360" y="4215"/>
                  </a:lnTo>
                  <a:lnTo>
                    <a:pt x="1489" y="4288"/>
                  </a:lnTo>
                  <a:lnTo>
                    <a:pt x="1619" y="4362"/>
                  </a:lnTo>
                  <a:lnTo>
                    <a:pt x="1748" y="4398"/>
                  </a:lnTo>
                  <a:lnTo>
                    <a:pt x="1878" y="4508"/>
                  </a:lnTo>
                  <a:lnTo>
                    <a:pt x="1943" y="4618"/>
                  </a:lnTo>
                  <a:lnTo>
                    <a:pt x="1943" y="4655"/>
                  </a:lnTo>
                  <a:lnTo>
                    <a:pt x="1943" y="4948"/>
                  </a:lnTo>
                  <a:lnTo>
                    <a:pt x="1878" y="5058"/>
                  </a:lnTo>
                  <a:lnTo>
                    <a:pt x="1619" y="5241"/>
                  </a:lnTo>
                  <a:lnTo>
                    <a:pt x="1425" y="5388"/>
                  </a:lnTo>
                  <a:lnTo>
                    <a:pt x="1425" y="5608"/>
                  </a:lnTo>
                  <a:lnTo>
                    <a:pt x="1425" y="5718"/>
                  </a:lnTo>
                  <a:lnTo>
                    <a:pt x="1425" y="5791"/>
                  </a:lnTo>
                  <a:lnTo>
                    <a:pt x="1230" y="5901"/>
                  </a:lnTo>
                  <a:lnTo>
                    <a:pt x="1101" y="5938"/>
                  </a:lnTo>
                  <a:lnTo>
                    <a:pt x="842" y="5974"/>
                  </a:lnTo>
                  <a:lnTo>
                    <a:pt x="648" y="5974"/>
                  </a:lnTo>
                  <a:lnTo>
                    <a:pt x="453" y="6048"/>
                  </a:lnTo>
                  <a:lnTo>
                    <a:pt x="389" y="6121"/>
                  </a:lnTo>
                  <a:lnTo>
                    <a:pt x="194" y="6194"/>
                  </a:lnTo>
                  <a:lnTo>
                    <a:pt x="194" y="6231"/>
                  </a:lnTo>
                  <a:lnTo>
                    <a:pt x="389" y="6378"/>
                  </a:lnTo>
                  <a:lnTo>
                    <a:pt x="324" y="6524"/>
                  </a:lnTo>
                  <a:lnTo>
                    <a:pt x="389" y="6598"/>
                  </a:lnTo>
                  <a:lnTo>
                    <a:pt x="389" y="6671"/>
                  </a:lnTo>
                  <a:lnTo>
                    <a:pt x="324" y="6708"/>
                  </a:lnTo>
                  <a:lnTo>
                    <a:pt x="259" y="6744"/>
                  </a:lnTo>
                  <a:lnTo>
                    <a:pt x="194" y="6818"/>
                  </a:lnTo>
                  <a:lnTo>
                    <a:pt x="65" y="7037"/>
                  </a:lnTo>
                  <a:lnTo>
                    <a:pt x="0" y="7111"/>
                  </a:lnTo>
                  <a:lnTo>
                    <a:pt x="0" y="7257"/>
                  </a:lnTo>
                  <a:lnTo>
                    <a:pt x="0" y="7404"/>
                  </a:lnTo>
                  <a:lnTo>
                    <a:pt x="65" y="7734"/>
                  </a:lnTo>
                  <a:lnTo>
                    <a:pt x="194" y="7844"/>
                  </a:lnTo>
                  <a:lnTo>
                    <a:pt x="324" y="8027"/>
                  </a:lnTo>
                  <a:lnTo>
                    <a:pt x="259" y="8100"/>
                  </a:lnTo>
                  <a:lnTo>
                    <a:pt x="194" y="8210"/>
                  </a:lnTo>
                  <a:lnTo>
                    <a:pt x="259" y="8284"/>
                  </a:lnTo>
                  <a:lnTo>
                    <a:pt x="518" y="8430"/>
                  </a:lnTo>
                  <a:lnTo>
                    <a:pt x="648" y="8540"/>
                  </a:lnTo>
                  <a:lnTo>
                    <a:pt x="648" y="8614"/>
                  </a:lnTo>
                  <a:lnTo>
                    <a:pt x="777" y="8687"/>
                  </a:lnTo>
                  <a:lnTo>
                    <a:pt x="971" y="8760"/>
                  </a:lnTo>
                  <a:lnTo>
                    <a:pt x="1360" y="9017"/>
                  </a:lnTo>
                  <a:lnTo>
                    <a:pt x="1489" y="9090"/>
                  </a:lnTo>
                  <a:lnTo>
                    <a:pt x="1748" y="9237"/>
                  </a:lnTo>
                  <a:lnTo>
                    <a:pt x="1878" y="9420"/>
                  </a:lnTo>
                  <a:lnTo>
                    <a:pt x="2008" y="9420"/>
                  </a:lnTo>
                  <a:lnTo>
                    <a:pt x="2267" y="9530"/>
                  </a:lnTo>
                  <a:lnTo>
                    <a:pt x="2396" y="9530"/>
                  </a:lnTo>
                  <a:lnTo>
                    <a:pt x="2590" y="9640"/>
                  </a:lnTo>
                  <a:lnTo>
                    <a:pt x="2914" y="9823"/>
                  </a:lnTo>
                  <a:lnTo>
                    <a:pt x="3173" y="9933"/>
                  </a:lnTo>
                  <a:lnTo>
                    <a:pt x="3238" y="10006"/>
                  </a:lnTo>
                  <a:lnTo>
                    <a:pt x="3303" y="10080"/>
                  </a:lnTo>
                  <a:lnTo>
                    <a:pt x="3303" y="10153"/>
                  </a:lnTo>
                  <a:lnTo>
                    <a:pt x="3367" y="10300"/>
                  </a:lnTo>
                  <a:lnTo>
                    <a:pt x="3432" y="10373"/>
                  </a:lnTo>
                  <a:lnTo>
                    <a:pt x="3367" y="10556"/>
                  </a:lnTo>
                  <a:lnTo>
                    <a:pt x="3497" y="10703"/>
                  </a:lnTo>
                  <a:lnTo>
                    <a:pt x="3562" y="10886"/>
                  </a:lnTo>
                  <a:lnTo>
                    <a:pt x="3626" y="10959"/>
                  </a:lnTo>
                  <a:lnTo>
                    <a:pt x="3756" y="11033"/>
                  </a:lnTo>
                  <a:lnTo>
                    <a:pt x="3886" y="11106"/>
                  </a:lnTo>
                  <a:lnTo>
                    <a:pt x="4080" y="11069"/>
                  </a:lnTo>
                  <a:lnTo>
                    <a:pt x="4145" y="10996"/>
                  </a:lnTo>
                  <a:lnTo>
                    <a:pt x="4274" y="10886"/>
                  </a:lnTo>
                  <a:lnTo>
                    <a:pt x="4468" y="10776"/>
                  </a:lnTo>
                  <a:lnTo>
                    <a:pt x="4663" y="10776"/>
                  </a:lnTo>
                  <a:lnTo>
                    <a:pt x="4792" y="10813"/>
                  </a:lnTo>
                  <a:lnTo>
                    <a:pt x="5051" y="10886"/>
                  </a:lnTo>
                  <a:lnTo>
                    <a:pt x="5181" y="10849"/>
                  </a:lnTo>
                  <a:lnTo>
                    <a:pt x="5310" y="10886"/>
                  </a:lnTo>
                  <a:lnTo>
                    <a:pt x="5569" y="10959"/>
                  </a:lnTo>
                  <a:lnTo>
                    <a:pt x="5764" y="11033"/>
                  </a:lnTo>
                  <a:lnTo>
                    <a:pt x="5828" y="11143"/>
                  </a:lnTo>
                  <a:lnTo>
                    <a:pt x="5893" y="11216"/>
                  </a:lnTo>
                  <a:lnTo>
                    <a:pt x="5764" y="11253"/>
                  </a:lnTo>
                  <a:lnTo>
                    <a:pt x="5634" y="11289"/>
                  </a:lnTo>
                  <a:lnTo>
                    <a:pt x="5634" y="11399"/>
                  </a:lnTo>
                  <a:lnTo>
                    <a:pt x="5569" y="11546"/>
                  </a:lnTo>
                  <a:lnTo>
                    <a:pt x="5634" y="11656"/>
                  </a:lnTo>
                  <a:lnTo>
                    <a:pt x="5699" y="11766"/>
                  </a:lnTo>
                  <a:lnTo>
                    <a:pt x="5634" y="11876"/>
                  </a:lnTo>
                  <a:lnTo>
                    <a:pt x="5440" y="11986"/>
                  </a:lnTo>
                  <a:lnTo>
                    <a:pt x="5375" y="12096"/>
                  </a:lnTo>
                  <a:lnTo>
                    <a:pt x="5245" y="12315"/>
                  </a:lnTo>
                  <a:lnTo>
                    <a:pt x="5116" y="12389"/>
                  </a:lnTo>
                  <a:lnTo>
                    <a:pt x="4986" y="12462"/>
                  </a:lnTo>
                  <a:lnTo>
                    <a:pt x="4922" y="12645"/>
                  </a:lnTo>
                  <a:lnTo>
                    <a:pt x="4986" y="12902"/>
                  </a:lnTo>
                  <a:lnTo>
                    <a:pt x="5051" y="12975"/>
                  </a:lnTo>
                  <a:lnTo>
                    <a:pt x="5310" y="13085"/>
                  </a:lnTo>
                  <a:lnTo>
                    <a:pt x="5569" y="13232"/>
                  </a:lnTo>
                  <a:lnTo>
                    <a:pt x="5764" y="13305"/>
                  </a:lnTo>
                  <a:lnTo>
                    <a:pt x="5764" y="13342"/>
                  </a:lnTo>
                  <a:lnTo>
                    <a:pt x="5958" y="13378"/>
                  </a:lnTo>
                  <a:lnTo>
                    <a:pt x="6087" y="13488"/>
                  </a:lnTo>
                  <a:lnTo>
                    <a:pt x="6605" y="13635"/>
                  </a:lnTo>
                  <a:lnTo>
                    <a:pt x="6800" y="13598"/>
                  </a:lnTo>
                  <a:lnTo>
                    <a:pt x="6864" y="13635"/>
                  </a:lnTo>
                  <a:lnTo>
                    <a:pt x="6864" y="13672"/>
                  </a:lnTo>
                  <a:lnTo>
                    <a:pt x="6670" y="13745"/>
                  </a:lnTo>
                  <a:lnTo>
                    <a:pt x="6735" y="13782"/>
                  </a:lnTo>
                  <a:lnTo>
                    <a:pt x="6929" y="13855"/>
                  </a:lnTo>
                  <a:lnTo>
                    <a:pt x="7059" y="13892"/>
                  </a:lnTo>
                  <a:lnTo>
                    <a:pt x="7253" y="13855"/>
                  </a:lnTo>
                  <a:lnTo>
                    <a:pt x="7771" y="14038"/>
                  </a:lnTo>
                  <a:lnTo>
                    <a:pt x="8030" y="14075"/>
                  </a:lnTo>
                  <a:lnTo>
                    <a:pt x="8095" y="14148"/>
                  </a:lnTo>
                  <a:lnTo>
                    <a:pt x="8160" y="14221"/>
                  </a:lnTo>
                  <a:lnTo>
                    <a:pt x="8548" y="14405"/>
                  </a:lnTo>
                  <a:lnTo>
                    <a:pt x="8678" y="14441"/>
                  </a:lnTo>
                  <a:lnTo>
                    <a:pt x="8742" y="14515"/>
                  </a:lnTo>
                  <a:lnTo>
                    <a:pt x="8678" y="14698"/>
                  </a:lnTo>
                  <a:lnTo>
                    <a:pt x="8678" y="14735"/>
                  </a:lnTo>
                  <a:lnTo>
                    <a:pt x="8807" y="14845"/>
                  </a:lnTo>
                  <a:lnTo>
                    <a:pt x="9066" y="15138"/>
                  </a:lnTo>
                  <a:lnTo>
                    <a:pt x="9196" y="15284"/>
                  </a:lnTo>
                  <a:lnTo>
                    <a:pt x="9131" y="15321"/>
                  </a:lnTo>
                  <a:lnTo>
                    <a:pt x="9001" y="15394"/>
                  </a:lnTo>
                  <a:lnTo>
                    <a:pt x="8872" y="15468"/>
                  </a:lnTo>
                  <a:lnTo>
                    <a:pt x="8807" y="15578"/>
                  </a:lnTo>
                  <a:lnTo>
                    <a:pt x="8872" y="15614"/>
                  </a:lnTo>
                  <a:lnTo>
                    <a:pt x="9001" y="15651"/>
                  </a:lnTo>
                  <a:lnTo>
                    <a:pt x="9066" y="15761"/>
                  </a:lnTo>
                  <a:lnTo>
                    <a:pt x="9131" y="15871"/>
                  </a:lnTo>
                  <a:lnTo>
                    <a:pt x="9325" y="15981"/>
                  </a:lnTo>
                  <a:lnTo>
                    <a:pt x="9390" y="16054"/>
                  </a:lnTo>
                  <a:lnTo>
                    <a:pt x="9390" y="16164"/>
                  </a:lnTo>
                  <a:lnTo>
                    <a:pt x="9584" y="16274"/>
                  </a:lnTo>
                  <a:lnTo>
                    <a:pt x="9714" y="16347"/>
                  </a:lnTo>
                  <a:lnTo>
                    <a:pt x="9779" y="16384"/>
                  </a:lnTo>
                  <a:lnTo>
                    <a:pt x="9908" y="16384"/>
                  </a:lnTo>
                  <a:lnTo>
                    <a:pt x="9973" y="16311"/>
                  </a:lnTo>
                  <a:lnTo>
                    <a:pt x="9843" y="16201"/>
                  </a:lnTo>
                  <a:lnTo>
                    <a:pt x="9843" y="16127"/>
                  </a:lnTo>
                  <a:lnTo>
                    <a:pt x="9908" y="16091"/>
                  </a:lnTo>
                  <a:lnTo>
                    <a:pt x="10038" y="16164"/>
                  </a:lnTo>
                  <a:lnTo>
                    <a:pt x="10232" y="16274"/>
                  </a:lnTo>
                  <a:lnTo>
                    <a:pt x="10297" y="16347"/>
                  </a:lnTo>
                  <a:lnTo>
                    <a:pt x="10232" y="16237"/>
                  </a:lnTo>
                  <a:lnTo>
                    <a:pt x="10297" y="16164"/>
                  </a:lnTo>
                  <a:lnTo>
                    <a:pt x="10426" y="15981"/>
                  </a:lnTo>
                  <a:lnTo>
                    <a:pt x="10491" y="15908"/>
                  </a:lnTo>
                  <a:lnTo>
                    <a:pt x="10556" y="15798"/>
                  </a:lnTo>
                  <a:lnTo>
                    <a:pt x="10750" y="15688"/>
                  </a:lnTo>
                  <a:lnTo>
                    <a:pt x="10879" y="15651"/>
                  </a:lnTo>
                  <a:lnTo>
                    <a:pt x="11074" y="15614"/>
                  </a:lnTo>
                  <a:lnTo>
                    <a:pt x="11203" y="15614"/>
                  </a:lnTo>
                  <a:lnTo>
                    <a:pt x="11592" y="15651"/>
                  </a:lnTo>
                  <a:lnTo>
                    <a:pt x="11721" y="15724"/>
                  </a:lnTo>
                  <a:lnTo>
                    <a:pt x="11980" y="15798"/>
                  </a:lnTo>
                  <a:lnTo>
                    <a:pt x="12110" y="15834"/>
                  </a:lnTo>
                  <a:lnTo>
                    <a:pt x="12434" y="15871"/>
                  </a:lnTo>
                  <a:lnTo>
                    <a:pt x="12693" y="15981"/>
                  </a:lnTo>
                  <a:lnTo>
                    <a:pt x="12887" y="16017"/>
                  </a:lnTo>
                  <a:lnTo>
                    <a:pt x="13081" y="16017"/>
                  </a:lnTo>
                  <a:lnTo>
                    <a:pt x="13146" y="15981"/>
                  </a:lnTo>
                  <a:close/>
                </a:path>
              </a:pathLst>
            </a:custGeom>
            <a:solidFill>
              <a:schemeClr val="accent5"/>
            </a:solidFill>
            <a:ln w="9525">
              <a:solidFill>
                <a:schemeClr val="bg1"/>
              </a:solidFill>
              <a:prstDash val="solid"/>
              <a:round/>
              <a:headEnd/>
              <a:tailEnd/>
            </a:ln>
          </p:spPr>
        </p:sp>
        <p:sp>
          <p:nvSpPr>
            <p:cNvPr id="117" name="Indiana">
              <a:extLst>
                <a:ext uri="{FF2B5EF4-FFF2-40B4-BE49-F238E27FC236}">
                  <a16:creationId xmlns:a16="http://schemas.microsoft.com/office/drawing/2014/main" id="{1A0D5D5C-4780-4746-5AC2-A103485C79AE}"/>
                </a:ext>
              </a:extLst>
            </p:cNvPr>
            <p:cNvSpPr>
              <a:spLocks/>
            </p:cNvSpPr>
            <p:nvPr/>
          </p:nvSpPr>
          <p:spPr bwMode="auto">
            <a:xfrm>
              <a:off x="5966350" y="2997593"/>
              <a:ext cx="502621" cy="783432"/>
            </a:xfrm>
            <a:custGeom>
              <a:avLst/>
              <a:gdLst/>
              <a:ahLst/>
              <a:cxnLst>
                <a:cxn ang="0">
                  <a:pos x="8771" y="14391"/>
                </a:cxn>
                <a:cxn ang="0">
                  <a:pos x="9268" y="14537"/>
                </a:cxn>
                <a:cxn ang="0">
                  <a:pos x="10095" y="15023"/>
                </a:cxn>
                <a:cxn ang="0">
                  <a:pos x="10840" y="14974"/>
                </a:cxn>
                <a:cxn ang="0">
                  <a:pos x="11171" y="14439"/>
                </a:cxn>
                <a:cxn ang="0">
                  <a:pos x="11750" y="13807"/>
                </a:cxn>
                <a:cxn ang="0">
                  <a:pos x="12495" y="13224"/>
                </a:cxn>
                <a:cxn ang="0">
                  <a:pos x="13405" y="12689"/>
                </a:cxn>
                <a:cxn ang="0">
                  <a:pos x="13405" y="11960"/>
                </a:cxn>
                <a:cxn ang="0">
                  <a:pos x="14233" y="12057"/>
                </a:cxn>
                <a:cxn ang="0">
                  <a:pos x="15226" y="11765"/>
                </a:cxn>
                <a:cxn ang="0">
                  <a:pos x="16384" y="11522"/>
                </a:cxn>
                <a:cxn ang="0">
                  <a:pos x="16219" y="11133"/>
                </a:cxn>
                <a:cxn ang="0">
                  <a:pos x="15970" y="10744"/>
                </a:cxn>
                <a:cxn ang="0">
                  <a:pos x="15888" y="9529"/>
                </a:cxn>
                <a:cxn ang="0">
                  <a:pos x="15391" y="6806"/>
                </a:cxn>
                <a:cxn ang="0">
                  <a:pos x="14729" y="3257"/>
                </a:cxn>
                <a:cxn ang="0">
                  <a:pos x="14315" y="924"/>
                </a:cxn>
                <a:cxn ang="0">
                  <a:pos x="11667" y="146"/>
                </a:cxn>
                <a:cxn ang="0">
                  <a:pos x="5710" y="583"/>
                </a:cxn>
                <a:cxn ang="0">
                  <a:pos x="2979" y="1118"/>
                </a:cxn>
                <a:cxn ang="0">
                  <a:pos x="1407" y="1264"/>
                </a:cxn>
                <a:cxn ang="0">
                  <a:pos x="910" y="1993"/>
                </a:cxn>
                <a:cxn ang="0">
                  <a:pos x="1407" y="5834"/>
                </a:cxn>
                <a:cxn ang="0">
                  <a:pos x="1986" y="9723"/>
                </a:cxn>
                <a:cxn ang="0">
                  <a:pos x="1820" y="10599"/>
                </a:cxn>
                <a:cxn ang="0">
                  <a:pos x="1489" y="11085"/>
                </a:cxn>
                <a:cxn ang="0">
                  <a:pos x="2317" y="11717"/>
                </a:cxn>
                <a:cxn ang="0">
                  <a:pos x="2565" y="12592"/>
                </a:cxn>
                <a:cxn ang="0">
                  <a:pos x="1986" y="13175"/>
                </a:cxn>
                <a:cxn ang="0">
                  <a:pos x="1489" y="13710"/>
                </a:cxn>
                <a:cxn ang="0">
                  <a:pos x="1158" y="14391"/>
                </a:cxn>
                <a:cxn ang="0">
                  <a:pos x="579" y="14439"/>
                </a:cxn>
                <a:cxn ang="0">
                  <a:pos x="496" y="14877"/>
                </a:cxn>
                <a:cxn ang="0">
                  <a:pos x="248" y="15412"/>
                </a:cxn>
                <a:cxn ang="0">
                  <a:pos x="0" y="15995"/>
                </a:cxn>
                <a:cxn ang="0">
                  <a:pos x="414" y="16384"/>
                </a:cxn>
                <a:cxn ang="0">
                  <a:pos x="1076" y="16335"/>
                </a:cxn>
                <a:cxn ang="0">
                  <a:pos x="910" y="15995"/>
                </a:cxn>
                <a:cxn ang="0">
                  <a:pos x="1489" y="15995"/>
                </a:cxn>
                <a:cxn ang="0">
                  <a:pos x="2151" y="16141"/>
                </a:cxn>
                <a:cxn ang="0">
                  <a:pos x="2565" y="15849"/>
                </a:cxn>
                <a:cxn ang="0">
                  <a:pos x="2896" y="15752"/>
                </a:cxn>
                <a:cxn ang="0">
                  <a:pos x="3641" y="15703"/>
                </a:cxn>
                <a:cxn ang="0">
                  <a:pos x="4882" y="15995"/>
                </a:cxn>
                <a:cxn ang="0">
                  <a:pos x="5461" y="15946"/>
                </a:cxn>
                <a:cxn ang="0">
                  <a:pos x="6206" y="15460"/>
                </a:cxn>
                <a:cxn ang="0">
                  <a:pos x="7199" y="15606"/>
                </a:cxn>
                <a:cxn ang="0">
                  <a:pos x="7613" y="15801"/>
                </a:cxn>
                <a:cxn ang="0">
                  <a:pos x="8027" y="15169"/>
                </a:cxn>
                <a:cxn ang="0">
                  <a:pos x="8275" y="14731"/>
                </a:cxn>
              </a:cxnLst>
              <a:rect l="0" t="0" r="r" b="b"/>
              <a:pathLst>
                <a:path w="16384" h="16384">
                  <a:moveTo>
                    <a:pt x="8771" y="14682"/>
                  </a:moveTo>
                  <a:lnTo>
                    <a:pt x="9019" y="14585"/>
                  </a:lnTo>
                  <a:lnTo>
                    <a:pt x="8771" y="14537"/>
                  </a:lnTo>
                  <a:lnTo>
                    <a:pt x="8688" y="14488"/>
                  </a:lnTo>
                  <a:lnTo>
                    <a:pt x="8771" y="14391"/>
                  </a:lnTo>
                  <a:lnTo>
                    <a:pt x="8937" y="14342"/>
                  </a:lnTo>
                  <a:lnTo>
                    <a:pt x="9019" y="14342"/>
                  </a:lnTo>
                  <a:lnTo>
                    <a:pt x="9185" y="14342"/>
                  </a:lnTo>
                  <a:lnTo>
                    <a:pt x="9185" y="14439"/>
                  </a:lnTo>
                  <a:lnTo>
                    <a:pt x="9268" y="14537"/>
                  </a:lnTo>
                  <a:lnTo>
                    <a:pt x="9350" y="14731"/>
                  </a:lnTo>
                  <a:lnTo>
                    <a:pt x="9433" y="14877"/>
                  </a:lnTo>
                  <a:lnTo>
                    <a:pt x="9516" y="14925"/>
                  </a:lnTo>
                  <a:lnTo>
                    <a:pt x="9764" y="14974"/>
                  </a:lnTo>
                  <a:lnTo>
                    <a:pt x="10095" y="15023"/>
                  </a:lnTo>
                  <a:lnTo>
                    <a:pt x="10261" y="15023"/>
                  </a:lnTo>
                  <a:lnTo>
                    <a:pt x="10509" y="15120"/>
                  </a:lnTo>
                  <a:lnTo>
                    <a:pt x="10592" y="15071"/>
                  </a:lnTo>
                  <a:lnTo>
                    <a:pt x="10674" y="14974"/>
                  </a:lnTo>
                  <a:lnTo>
                    <a:pt x="10840" y="14974"/>
                  </a:lnTo>
                  <a:lnTo>
                    <a:pt x="11005" y="14974"/>
                  </a:lnTo>
                  <a:lnTo>
                    <a:pt x="11171" y="14877"/>
                  </a:lnTo>
                  <a:lnTo>
                    <a:pt x="11171" y="14682"/>
                  </a:lnTo>
                  <a:lnTo>
                    <a:pt x="11171" y="14634"/>
                  </a:lnTo>
                  <a:lnTo>
                    <a:pt x="11171" y="14439"/>
                  </a:lnTo>
                  <a:lnTo>
                    <a:pt x="11254" y="14293"/>
                  </a:lnTo>
                  <a:lnTo>
                    <a:pt x="11419" y="14148"/>
                  </a:lnTo>
                  <a:lnTo>
                    <a:pt x="11502" y="14002"/>
                  </a:lnTo>
                  <a:lnTo>
                    <a:pt x="11585" y="13856"/>
                  </a:lnTo>
                  <a:lnTo>
                    <a:pt x="11750" y="13807"/>
                  </a:lnTo>
                  <a:lnTo>
                    <a:pt x="11998" y="13856"/>
                  </a:lnTo>
                  <a:lnTo>
                    <a:pt x="12329" y="13661"/>
                  </a:lnTo>
                  <a:lnTo>
                    <a:pt x="12412" y="13467"/>
                  </a:lnTo>
                  <a:lnTo>
                    <a:pt x="12412" y="13370"/>
                  </a:lnTo>
                  <a:lnTo>
                    <a:pt x="12495" y="13224"/>
                  </a:lnTo>
                  <a:lnTo>
                    <a:pt x="12578" y="13127"/>
                  </a:lnTo>
                  <a:lnTo>
                    <a:pt x="12991" y="13078"/>
                  </a:lnTo>
                  <a:lnTo>
                    <a:pt x="13157" y="12884"/>
                  </a:lnTo>
                  <a:lnTo>
                    <a:pt x="13322" y="12786"/>
                  </a:lnTo>
                  <a:lnTo>
                    <a:pt x="13405" y="12689"/>
                  </a:lnTo>
                  <a:lnTo>
                    <a:pt x="13322" y="12592"/>
                  </a:lnTo>
                  <a:lnTo>
                    <a:pt x="13157" y="12349"/>
                  </a:lnTo>
                  <a:lnTo>
                    <a:pt x="13157" y="12203"/>
                  </a:lnTo>
                  <a:lnTo>
                    <a:pt x="13240" y="12057"/>
                  </a:lnTo>
                  <a:lnTo>
                    <a:pt x="13405" y="11960"/>
                  </a:lnTo>
                  <a:lnTo>
                    <a:pt x="13653" y="11960"/>
                  </a:lnTo>
                  <a:lnTo>
                    <a:pt x="13736" y="11911"/>
                  </a:lnTo>
                  <a:lnTo>
                    <a:pt x="13902" y="11911"/>
                  </a:lnTo>
                  <a:lnTo>
                    <a:pt x="14067" y="11911"/>
                  </a:lnTo>
                  <a:lnTo>
                    <a:pt x="14233" y="12057"/>
                  </a:lnTo>
                  <a:lnTo>
                    <a:pt x="14398" y="12057"/>
                  </a:lnTo>
                  <a:lnTo>
                    <a:pt x="14564" y="12106"/>
                  </a:lnTo>
                  <a:lnTo>
                    <a:pt x="14729" y="12057"/>
                  </a:lnTo>
                  <a:lnTo>
                    <a:pt x="15060" y="11814"/>
                  </a:lnTo>
                  <a:lnTo>
                    <a:pt x="15226" y="11765"/>
                  </a:lnTo>
                  <a:lnTo>
                    <a:pt x="15391" y="11668"/>
                  </a:lnTo>
                  <a:lnTo>
                    <a:pt x="15888" y="11620"/>
                  </a:lnTo>
                  <a:lnTo>
                    <a:pt x="16301" y="11620"/>
                  </a:lnTo>
                  <a:lnTo>
                    <a:pt x="16384" y="11571"/>
                  </a:lnTo>
                  <a:lnTo>
                    <a:pt x="16384" y="11522"/>
                  </a:lnTo>
                  <a:lnTo>
                    <a:pt x="16219" y="11376"/>
                  </a:lnTo>
                  <a:lnTo>
                    <a:pt x="16219" y="11328"/>
                  </a:lnTo>
                  <a:lnTo>
                    <a:pt x="16301" y="11279"/>
                  </a:lnTo>
                  <a:lnTo>
                    <a:pt x="16384" y="11231"/>
                  </a:lnTo>
                  <a:lnTo>
                    <a:pt x="16219" y="11133"/>
                  </a:lnTo>
                  <a:lnTo>
                    <a:pt x="15970" y="11133"/>
                  </a:lnTo>
                  <a:lnTo>
                    <a:pt x="15888" y="11036"/>
                  </a:lnTo>
                  <a:lnTo>
                    <a:pt x="15970" y="10939"/>
                  </a:lnTo>
                  <a:lnTo>
                    <a:pt x="15970" y="10793"/>
                  </a:lnTo>
                  <a:lnTo>
                    <a:pt x="15970" y="10744"/>
                  </a:lnTo>
                  <a:lnTo>
                    <a:pt x="15805" y="10647"/>
                  </a:lnTo>
                  <a:lnTo>
                    <a:pt x="15722" y="10599"/>
                  </a:lnTo>
                  <a:lnTo>
                    <a:pt x="15805" y="10453"/>
                  </a:lnTo>
                  <a:lnTo>
                    <a:pt x="16053" y="10307"/>
                  </a:lnTo>
                  <a:lnTo>
                    <a:pt x="15888" y="9529"/>
                  </a:lnTo>
                  <a:lnTo>
                    <a:pt x="15722" y="8702"/>
                  </a:lnTo>
                  <a:lnTo>
                    <a:pt x="15722" y="8557"/>
                  </a:lnTo>
                  <a:lnTo>
                    <a:pt x="15557" y="7925"/>
                  </a:lnTo>
                  <a:lnTo>
                    <a:pt x="15474" y="7147"/>
                  </a:lnTo>
                  <a:lnTo>
                    <a:pt x="15391" y="6806"/>
                  </a:lnTo>
                  <a:lnTo>
                    <a:pt x="15143" y="5640"/>
                  </a:lnTo>
                  <a:lnTo>
                    <a:pt x="15143" y="5494"/>
                  </a:lnTo>
                  <a:lnTo>
                    <a:pt x="14977" y="4667"/>
                  </a:lnTo>
                  <a:lnTo>
                    <a:pt x="14895" y="4035"/>
                  </a:lnTo>
                  <a:lnTo>
                    <a:pt x="14729" y="3257"/>
                  </a:lnTo>
                  <a:lnTo>
                    <a:pt x="14729" y="3014"/>
                  </a:lnTo>
                  <a:lnTo>
                    <a:pt x="14481" y="1993"/>
                  </a:lnTo>
                  <a:lnTo>
                    <a:pt x="14481" y="1896"/>
                  </a:lnTo>
                  <a:lnTo>
                    <a:pt x="14398" y="1313"/>
                  </a:lnTo>
                  <a:lnTo>
                    <a:pt x="14315" y="924"/>
                  </a:lnTo>
                  <a:lnTo>
                    <a:pt x="14233" y="243"/>
                  </a:lnTo>
                  <a:lnTo>
                    <a:pt x="14150" y="0"/>
                  </a:lnTo>
                  <a:lnTo>
                    <a:pt x="13984" y="0"/>
                  </a:lnTo>
                  <a:lnTo>
                    <a:pt x="12081" y="146"/>
                  </a:lnTo>
                  <a:lnTo>
                    <a:pt x="11667" y="146"/>
                  </a:lnTo>
                  <a:lnTo>
                    <a:pt x="9847" y="292"/>
                  </a:lnTo>
                  <a:lnTo>
                    <a:pt x="9433" y="340"/>
                  </a:lnTo>
                  <a:lnTo>
                    <a:pt x="7944" y="438"/>
                  </a:lnTo>
                  <a:lnTo>
                    <a:pt x="7034" y="486"/>
                  </a:lnTo>
                  <a:lnTo>
                    <a:pt x="5710" y="583"/>
                  </a:lnTo>
                  <a:lnTo>
                    <a:pt x="4220" y="632"/>
                  </a:lnTo>
                  <a:lnTo>
                    <a:pt x="3972" y="729"/>
                  </a:lnTo>
                  <a:lnTo>
                    <a:pt x="3724" y="875"/>
                  </a:lnTo>
                  <a:lnTo>
                    <a:pt x="3393" y="972"/>
                  </a:lnTo>
                  <a:lnTo>
                    <a:pt x="2979" y="1118"/>
                  </a:lnTo>
                  <a:lnTo>
                    <a:pt x="2482" y="1215"/>
                  </a:lnTo>
                  <a:lnTo>
                    <a:pt x="2317" y="1264"/>
                  </a:lnTo>
                  <a:lnTo>
                    <a:pt x="1903" y="1313"/>
                  </a:lnTo>
                  <a:lnTo>
                    <a:pt x="1655" y="1313"/>
                  </a:lnTo>
                  <a:lnTo>
                    <a:pt x="1407" y="1264"/>
                  </a:lnTo>
                  <a:lnTo>
                    <a:pt x="1241" y="1215"/>
                  </a:lnTo>
                  <a:lnTo>
                    <a:pt x="1076" y="1118"/>
                  </a:lnTo>
                  <a:lnTo>
                    <a:pt x="910" y="1021"/>
                  </a:lnTo>
                  <a:lnTo>
                    <a:pt x="745" y="924"/>
                  </a:lnTo>
                  <a:lnTo>
                    <a:pt x="910" y="1993"/>
                  </a:lnTo>
                  <a:lnTo>
                    <a:pt x="993" y="2674"/>
                  </a:lnTo>
                  <a:lnTo>
                    <a:pt x="1076" y="3160"/>
                  </a:lnTo>
                  <a:lnTo>
                    <a:pt x="1158" y="3744"/>
                  </a:lnTo>
                  <a:lnTo>
                    <a:pt x="1324" y="4862"/>
                  </a:lnTo>
                  <a:lnTo>
                    <a:pt x="1407" y="5834"/>
                  </a:lnTo>
                  <a:lnTo>
                    <a:pt x="1489" y="5834"/>
                  </a:lnTo>
                  <a:lnTo>
                    <a:pt x="1655" y="7147"/>
                  </a:lnTo>
                  <a:lnTo>
                    <a:pt x="1738" y="8216"/>
                  </a:lnTo>
                  <a:lnTo>
                    <a:pt x="1986" y="9237"/>
                  </a:lnTo>
                  <a:lnTo>
                    <a:pt x="1986" y="9723"/>
                  </a:lnTo>
                  <a:lnTo>
                    <a:pt x="2069" y="10210"/>
                  </a:lnTo>
                  <a:lnTo>
                    <a:pt x="1820" y="10307"/>
                  </a:lnTo>
                  <a:lnTo>
                    <a:pt x="1655" y="10404"/>
                  </a:lnTo>
                  <a:lnTo>
                    <a:pt x="1738" y="10501"/>
                  </a:lnTo>
                  <a:lnTo>
                    <a:pt x="1820" y="10599"/>
                  </a:lnTo>
                  <a:lnTo>
                    <a:pt x="1820" y="10647"/>
                  </a:lnTo>
                  <a:lnTo>
                    <a:pt x="1903" y="10744"/>
                  </a:lnTo>
                  <a:lnTo>
                    <a:pt x="1738" y="10842"/>
                  </a:lnTo>
                  <a:lnTo>
                    <a:pt x="1655" y="10939"/>
                  </a:lnTo>
                  <a:lnTo>
                    <a:pt x="1489" y="11085"/>
                  </a:lnTo>
                  <a:lnTo>
                    <a:pt x="1572" y="11133"/>
                  </a:lnTo>
                  <a:lnTo>
                    <a:pt x="1903" y="11279"/>
                  </a:lnTo>
                  <a:lnTo>
                    <a:pt x="1986" y="11328"/>
                  </a:lnTo>
                  <a:lnTo>
                    <a:pt x="2069" y="11571"/>
                  </a:lnTo>
                  <a:lnTo>
                    <a:pt x="2317" y="11717"/>
                  </a:lnTo>
                  <a:lnTo>
                    <a:pt x="2400" y="11765"/>
                  </a:lnTo>
                  <a:lnTo>
                    <a:pt x="2317" y="11960"/>
                  </a:lnTo>
                  <a:lnTo>
                    <a:pt x="2317" y="12154"/>
                  </a:lnTo>
                  <a:lnTo>
                    <a:pt x="2482" y="12349"/>
                  </a:lnTo>
                  <a:lnTo>
                    <a:pt x="2565" y="12592"/>
                  </a:lnTo>
                  <a:lnTo>
                    <a:pt x="2565" y="12738"/>
                  </a:lnTo>
                  <a:lnTo>
                    <a:pt x="2400" y="12786"/>
                  </a:lnTo>
                  <a:lnTo>
                    <a:pt x="2151" y="12884"/>
                  </a:lnTo>
                  <a:lnTo>
                    <a:pt x="1986" y="13029"/>
                  </a:lnTo>
                  <a:lnTo>
                    <a:pt x="1986" y="13175"/>
                  </a:lnTo>
                  <a:lnTo>
                    <a:pt x="1903" y="13321"/>
                  </a:lnTo>
                  <a:lnTo>
                    <a:pt x="1820" y="13418"/>
                  </a:lnTo>
                  <a:lnTo>
                    <a:pt x="1820" y="13564"/>
                  </a:lnTo>
                  <a:lnTo>
                    <a:pt x="1572" y="13661"/>
                  </a:lnTo>
                  <a:lnTo>
                    <a:pt x="1489" y="13710"/>
                  </a:lnTo>
                  <a:lnTo>
                    <a:pt x="1572" y="13807"/>
                  </a:lnTo>
                  <a:lnTo>
                    <a:pt x="1489" y="13905"/>
                  </a:lnTo>
                  <a:lnTo>
                    <a:pt x="1324" y="14050"/>
                  </a:lnTo>
                  <a:lnTo>
                    <a:pt x="1158" y="14196"/>
                  </a:lnTo>
                  <a:lnTo>
                    <a:pt x="1158" y="14391"/>
                  </a:lnTo>
                  <a:lnTo>
                    <a:pt x="1158" y="14439"/>
                  </a:lnTo>
                  <a:lnTo>
                    <a:pt x="910" y="14391"/>
                  </a:lnTo>
                  <a:lnTo>
                    <a:pt x="827" y="14488"/>
                  </a:lnTo>
                  <a:lnTo>
                    <a:pt x="745" y="14439"/>
                  </a:lnTo>
                  <a:lnTo>
                    <a:pt x="579" y="14439"/>
                  </a:lnTo>
                  <a:lnTo>
                    <a:pt x="579" y="14585"/>
                  </a:lnTo>
                  <a:lnTo>
                    <a:pt x="496" y="14634"/>
                  </a:lnTo>
                  <a:lnTo>
                    <a:pt x="331" y="14682"/>
                  </a:lnTo>
                  <a:lnTo>
                    <a:pt x="414" y="14780"/>
                  </a:lnTo>
                  <a:lnTo>
                    <a:pt x="496" y="14877"/>
                  </a:lnTo>
                  <a:lnTo>
                    <a:pt x="745" y="14877"/>
                  </a:lnTo>
                  <a:lnTo>
                    <a:pt x="827" y="14974"/>
                  </a:lnTo>
                  <a:lnTo>
                    <a:pt x="662" y="15071"/>
                  </a:lnTo>
                  <a:lnTo>
                    <a:pt x="579" y="15266"/>
                  </a:lnTo>
                  <a:lnTo>
                    <a:pt x="248" y="15412"/>
                  </a:lnTo>
                  <a:lnTo>
                    <a:pt x="331" y="15558"/>
                  </a:lnTo>
                  <a:lnTo>
                    <a:pt x="331" y="15801"/>
                  </a:lnTo>
                  <a:lnTo>
                    <a:pt x="331" y="15946"/>
                  </a:lnTo>
                  <a:lnTo>
                    <a:pt x="83" y="15995"/>
                  </a:lnTo>
                  <a:lnTo>
                    <a:pt x="0" y="15995"/>
                  </a:lnTo>
                  <a:lnTo>
                    <a:pt x="0" y="16044"/>
                  </a:lnTo>
                  <a:lnTo>
                    <a:pt x="248" y="16141"/>
                  </a:lnTo>
                  <a:lnTo>
                    <a:pt x="83" y="16287"/>
                  </a:lnTo>
                  <a:lnTo>
                    <a:pt x="331" y="16287"/>
                  </a:lnTo>
                  <a:lnTo>
                    <a:pt x="414" y="16384"/>
                  </a:lnTo>
                  <a:lnTo>
                    <a:pt x="579" y="16384"/>
                  </a:lnTo>
                  <a:lnTo>
                    <a:pt x="745" y="16384"/>
                  </a:lnTo>
                  <a:lnTo>
                    <a:pt x="827" y="16384"/>
                  </a:lnTo>
                  <a:lnTo>
                    <a:pt x="993" y="16384"/>
                  </a:lnTo>
                  <a:lnTo>
                    <a:pt x="1076" y="16335"/>
                  </a:lnTo>
                  <a:lnTo>
                    <a:pt x="993" y="16335"/>
                  </a:lnTo>
                  <a:lnTo>
                    <a:pt x="1076" y="16238"/>
                  </a:lnTo>
                  <a:lnTo>
                    <a:pt x="993" y="16141"/>
                  </a:lnTo>
                  <a:lnTo>
                    <a:pt x="910" y="16092"/>
                  </a:lnTo>
                  <a:lnTo>
                    <a:pt x="910" y="15995"/>
                  </a:lnTo>
                  <a:lnTo>
                    <a:pt x="993" y="15946"/>
                  </a:lnTo>
                  <a:lnTo>
                    <a:pt x="993" y="15849"/>
                  </a:lnTo>
                  <a:lnTo>
                    <a:pt x="1158" y="15849"/>
                  </a:lnTo>
                  <a:lnTo>
                    <a:pt x="1324" y="15946"/>
                  </a:lnTo>
                  <a:lnTo>
                    <a:pt x="1489" y="15995"/>
                  </a:lnTo>
                  <a:lnTo>
                    <a:pt x="1572" y="15946"/>
                  </a:lnTo>
                  <a:lnTo>
                    <a:pt x="1903" y="15898"/>
                  </a:lnTo>
                  <a:lnTo>
                    <a:pt x="2069" y="15898"/>
                  </a:lnTo>
                  <a:lnTo>
                    <a:pt x="2151" y="15946"/>
                  </a:lnTo>
                  <a:lnTo>
                    <a:pt x="2151" y="16141"/>
                  </a:lnTo>
                  <a:lnTo>
                    <a:pt x="2317" y="16190"/>
                  </a:lnTo>
                  <a:lnTo>
                    <a:pt x="2400" y="16141"/>
                  </a:lnTo>
                  <a:lnTo>
                    <a:pt x="2565" y="16092"/>
                  </a:lnTo>
                  <a:lnTo>
                    <a:pt x="2565" y="15946"/>
                  </a:lnTo>
                  <a:lnTo>
                    <a:pt x="2565" y="15849"/>
                  </a:lnTo>
                  <a:lnTo>
                    <a:pt x="2482" y="15752"/>
                  </a:lnTo>
                  <a:lnTo>
                    <a:pt x="2565" y="15606"/>
                  </a:lnTo>
                  <a:lnTo>
                    <a:pt x="2648" y="15606"/>
                  </a:lnTo>
                  <a:lnTo>
                    <a:pt x="2813" y="15752"/>
                  </a:lnTo>
                  <a:lnTo>
                    <a:pt x="2896" y="15752"/>
                  </a:lnTo>
                  <a:lnTo>
                    <a:pt x="3062" y="15752"/>
                  </a:lnTo>
                  <a:lnTo>
                    <a:pt x="3227" y="15703"/>
                  </a:lnTo>
                  <a:lnTo>
                    <a:pt x="3310" y="15655"/>
                  </a:lnTo>
                  <a:lnTo>
                    <a:pt x="3393" y="15703"/>
                  </a:lnTo>
                  <a:lnTo>
                    <a:pt x="3641" y="15703"/>
                  </a:lnTo>
                  <a:lnTo>
                    <a:pt x="3889" y="15752"/>
                  </a:lnTo>
                  <a:lnTo>
                    <a:pt x="4055" y="15752"/>
                  </a:lnTo>
                  <a:lnTo>
                    <a:pt x="4137" y="15801"/>
                  </a:lnTo>
                  <a:lnTo>
                    <a:pt x="4551" y="15946"/>
                  </a:lnTo>
                  <a:lnTo>
                    <a:pt x="4882" y="15995"/>
                  </a:lnTo>
                  <a:lnTo>
                    <a:pt x="4965" y="16044"/>
                  </a:lnTo>
                  <a:lnTo>
                    <a:pt x="5130" y="16141"/>
                  </a:lnTo>
                  <a:lnTo>
                    <a:pt x="5213" y="16141"/>
                  </a:lnTo>
                  <a:lnTo>
                    <a:pt x="5296" y="16141"/>
                  </a:lnTo>
                  <a:lnTo>
                    <a:pt x="5461" y="15946"/>
                  </a:lnTo>
                  <a:lnTo>
                    <a:pt x="5544" y="15703"/>
                  </a:lnTo>
                  <a:lnTo>
                    <a:pt x="5627" y="15655"/>
                  </a:lnTo>
                  <a:lnTo>
                    <a:pt x="5792" y="15558"/>
                  </a:lnTo>
                  <a:lnTo>
                    <a:pt x="6041" y="15509"/>
                  </a:lnTo>
                  <a:lnTo>
                    <a:pt x="6206" y="15460"/>
                  </a:lnTo>
                  <a:lnTo>
                    <a:pt x="6454" y="15314"/>
                  </a:lnTo>
                  <a:lnTo>
                    <a:pt x="6620" y="15266"/>
                  </a:lnTo>
                  <a:lnTo>
                    <a:pt x="6703" y="15314"/>
                  </a:lnTo>
                  <a:lnTo>
                    <a:pt x="7034" y="15606"/>
                  </a:lnTo>
                  <a:lnTo>
                    <a:pt x="7199" y="15606"/>
                  </a:lnTo>
                  <a:lnTo>
                    <a:pt x="7365" y="15558"/>
                  </a:lnTo>
                  <a:lnTo>
                    <a:pt x="7447" y="15558"/>
                  </a:lnTo>
                  <a:lnTo>
                    <a:pt x="7530" y="15655"/>
                  </a:lnTo>
                  <a:lnTo>
                    <a:pt x="7530" y="15752"/>
                  </a:lnTo>
                  <a:lnTo>
                    <a:pt x="7613" y="15801"/>
                  </a:lnTo>
                  <a:lnTo>
                    <a:pt x="7778" y="15703"/>
                  </a:lnTo>
                  <a:lnTo>
                    <a:pt x="7778" y="15460"/>
                  </a:lnTo>
                  <a:lnTo>
                    <a:pt x="8109" y="15460"/>
                  </a:lnTo>
                  <a:lnTo>
                    <a:pt x="8192" y="15363"/>
                  </a:lnTo>
                  <a:lnTo>
                    <a:pt x="8027" y="15169"/>
                  </a:lnTo>
                  <a:lnTo>
                    <a:pt x="8109" y="15023"/>
                  </a:lnTo>
                  <a:lnTo>
                    <a:pt x="8275" y="14974"/>
                  </a:lnTo>
                  <a:lnTo>
                    <a:pt x="8357" y="14974"/>
                  </a:lnTo>
                  <a:lnTo>
                    <a:pt x="8440" y="14877"/>
                  </a:lnTo>
                  <a:lnTo>
                    <a:pt x="8275" y="14731"/>
                  </a:lnTo>
                  <a:lnTo>
                    <a:pt x="8275" y="14682"/>
                  </a:lnTo>
                  <a:lnTo>
                    <a:pt x="8357" y="14634"/>
                  </a:lnTo>
                  <a:lnTo>
                    <a:pt x="8771" y="14682"/>
                  </a:lnTo>
                  <a:close/>
                </a:path>
              </a:pathLst>
            </a:custGeom>
            <a:solidFill>
              <a:schemeClr val="bg1">
                <a:lumMod val="75000"/>
              </a:schemeClr>
            </a:solidFill>
            <a:ln w="9525">
              <a:solidFill>
                <a:schemeClr val="bg1"/>
              </a:solidFill>
              <a:prstDash val="solid"/>
              <a:round/>
              <a:headEnd/>
              <a:tailEnd/>
            </a:ln>
          </p:spPr>
        </p:sp>
        <p:sp>
          <p:nvSpPr>
            <p:cNvPr id="118" name="Iowa">
              <a:extLst>
                <a:ext uri="{FF2B5EF4-FFF2-40B4-BE49-F238E27FC236}">
                  <a16:creationId xmlns:a16="http://schemas.microsoft.com/office/drawing/2014/main" id="{1A358F92-066A-6E45-9C08-59B8CF9F51D8}"/>
                </a:ext>
              </a:extLst>
            </p:cNvPr>
            <p:cNvSpPr>
              <a:spLocks/>
            </p:cNvSpPr>
            <p:nvPr/>
          </p:nvSpPr>
          <p:spPr bwMode="auto">
            <a:xfrm>
              <a:off x="4616528" y="2750454"/>
              <a:ext cx="974151" cy="580777"/>
            </a:xfrm>
            <a:custGeom>
              <a:avLst/>
              <a:gdLst/>
              <a:ahLst/>
              <a:cxnLst>
                <a:cxn ang="0">
                  <a:pos x="10965" y="15335"/>
                </a:cxn>
                <a:cxn ang="0">
                  <a:pos x="12715" y="15401"/>
                </a:cxn>
                <a:cxn ang="0">
                  <a:pos x="13227" y="16187"/>
                </a:cxn>
                <a:cxn ang="0">
                  <a:pos x="13483" y="16122"/>
                </a:cxn>
                <a:cxn ang="0">
                  <a:pos x="13355" y="15401"/>
                </a:cxn>
                <a:cxn ang="0">
                  <a:pos x="13781" y="15008"/>
                </a:cxn>
                <a:cxn ang="0">
                  <a:pos x="14165" y="14549"/>
                </a:cxn>
                <a:cxn ang="0">
                  <a:pos x="14464" y="13369"/>
                </a:cxn>
                <a:cxn ang="0">
                  <a:pos x="14464" y="12386"/>
                </a:cxn>
                <a:cxn ang="0">
                  <a:pos x="14123" y="11862"/>
                </a:cxn>
                <a:cxn ang="0">
                  <a:pos x="14165" y="11272"/>
                </a:cxn>
                <a:cxn ang="0">
                  <a:pos x="14507" y="10748"/>
                </a:cxn>
                <a:cxn ang="0">
                  <a:pos x="15019" y="10551"/>
                </a:cxn>
                <a:cxn ang="0">
                  <a:pos x="15659" y="10093"/>
                </a:cxn>
                <a:cxn ang="0">
                  <a:pos x="15957" y="9241"/>
                </a:cxn>
                <a:cxn ang="0">
                  <a:pos x="16171" y="8716"/>
                </a:cxn>
                <a:cxn ang="0">
                  <a:pos x="16341" y="7930"/>
                </a:cxn>
                <a:cxn ang="0">
                  <a:pos x="16299" y="7078"/>
                </a:cxn>
                <a:cxn ang="0">
                  <a:pos x="15744" y="6488"/>
                </a:cxn>
                <a:cxn ang="0">
                  <a:pos x="15531" y="5702"/>
                </a:cxn>
                <a:cxn ang="0">
                  <a:pos x="14976" y="4850"/>
                </a:cxn>
                <a:cxn ang="0">
                  <a:pos x="14549" y="4260"/>
                </a:cxn>
                <a:cxn ang="0">
                  <a:pos x="14037" y="3932"/>
                </a:cxn>
                <a:cxn ang="0">
                  <a:pos x="13739" y="3015"/>
                </a:cxn>
                <a:cxn ang="0">
                  <a:pos x="13653" y="1704"/>
                </a:cxn>
                <a:cxn ang="0">
                  <a:pos x="13611" y="655"/>
                </a:cxn>
                <a:cxn ang="0">
                  <a:pos x="13397" y="0"/>
                </a:cxn>
                <a:cxn ang="0">
                  <a:pos x="10325" y="131"/>
                </a:cxn>
                <a:cxn ang="0">
                  <a:pos x="7723" y="262"/>
                </a:cxn>
                <a:cxn ang="0">
                  <a:pos x="5376" y="328"/>
                </a:cxn>
                <a:cxn ang="0">
                  <a:pos x="2859" y="393"/>
                </a:cxn>
                <a:cxn ang="0">
                  <a:pos x="85" y="393"/>
                </a:cxn>
                <a:cxn ang="0">
                  <a:pos x="256" y="1049"/>
                </a:cxn>
                <a:cxn ang="0">
                  <a:pos x="85" y="1507"/>
                </a:cxn>
                <a:cxn ang="0">
                  <a:pos x="299" y="1835"/>
                </a:cxn>
                <a:cxn ang="0">
                  <a:pos x="427" y="2228"/>
                </a:cxn>
                <a:cxn ang="0">
                  <a:pos x="427" y="2687"/>
                </a:cxn>
                <a:cxn ang="0">
                  <a:pos x="256" y="3342"/>
                </a:cxn>
                <a:cxn ang="0">
                  <a:pos x="128" y="3998"/>
                </a:cxn>
                <a:cxn ang="0">
                  <a:pos x="43" y="4653"/>
                </a:cxn>
                <a:cxn ang="0">
                  <a:pos x="341" y="5505"/>
                </a:cxn>
                <a:cxn ang="0">
                  <a:pos x="512" y="5833"/>
                </a:cxn>
                <a:cxn ang="0">
                  <a:pos x="469" y="6226"/>
                </a:cxn>
                <a:cxn ang="0">
                  <a:pos x="640" y="6947"/>
                </a:cxn>
                <a:cxn ang="0">
                  <a:pos x="640" y="7406"/>
                </a:cxn>
                <a:cxn ang="0">
                  <a:pos x="853" y="7930"/>
                </a:cxn>
                <a:cxn ang="0">
                  <a:pos x="1109" y="8323"/>
                </a:cxn>
                <a:cxn ang="0">
                  <a:pos x="1195" y="8978"/>
                </a:cxn>
                <a:cxn ang="0">
                  <a:pos x="1195" y="9765"/>
                </a:cxn>
                <a:cxn ang="0">
                  <a:pos x="1323" y="10224"/>
                </a:cxn>
                <a:cxn ang="0">
                  <a:pos x="1280" y="10617"/>
                </a:cxn>
                <a:cxn ang="0">
                  <a:pos x="1493" y="10945"/>
                </a:cxn>
                <a:cxn ang="0">
                  <a:pos x="1707" y="11469"/>
                </a:cxn>
                <a:cxn ang="0">
                  <a:pos x="1749" y="11796"/>
                </a:cxn>
                <a:cxn ang="0">
                  <a:pos x="1749" y="12124"/>
                </a:cxn>
                <a:cxn ang="0">
                  <a:pos x="1835" y="12780"/>
                </a:cxn>
                <a:cxn ang="0">
                  <a:pos x="1835" y="13369"/>
                </a:cxn>
                <a:cxn ang="0">
                  <a:pos x="1963" y="13959"/>
                </a:cxn>
                <a:cxn ang="0">
                  <a:pos x="1835" y="14811"/>
                </a:cxn>
                <a:cxn ang="0">
                  <a:pos x="2091" y="15401"/>
                </a:cxn>
                <a:cxn ang="0">
                  <a:pos x="3584" y="15598"/>
                </a:cxn>
                <a:cxn ang="0">
                  <a:pos x="6059" y="15598"/>
                </a:cxn>
                <a:cxn ang="0">
                  <a:pos x="8320" y="15466"/>
                </a:cxn>
              </a:cxnLst>
              <a:rect l="0" t="0" r="r" b="b"/>
              <a:pathLst>
                <a:path w="16384" h="16384">
                  <a:moveTo>
                    <a:pt x="9003" y="15466"/>
                  </a:moveTo>
                  <a:lnTo>
                    <a:pt x="10069" y="15401"/>
                  </a:lnTo>
                  <a:lnTo>
                    <a:pt x="10240" y="15401"/>
                  </a:lnTo>
                  <a:lnTo>
                    <a:pt x="10965" y="15335"/>
                  </a:lnTo>
                  <a:lnTo>
                    <a:pt x="11435" y="15270"/>
                  </a:lnTo>
                  <a:lnTo>
                    <a:pt x="12032" y="15204"/>
                  </a:lnTo>
                  <a:lnTo>
                    <a:pt x="12629" y="15204"/>
                  </a:lnTo>
                  <a:lnTo>
                    <a:pt x="12715" y="15401"/>
                  </a:lnTo>
                  <a:lnTo>
                    <a:pt x="12843" y="15401"/>
                  </a:lnTo>
                  <a:lnTo>
                    <a:pt x="12928" y="15729"/>
                  </a:lnTo>
                  <a:lnTo>
                    <a:pt x="13099" y="15925"/>
                  </a:lnTo>
                  <a:lnTo>
                    <a:pt x="13227" y="16187"/>
                  </a:lnTo>
                  <a:lnTo>
                    <a:pt x="13397" y="16384"/>
                  </a:lnTo>
                  <a:lnTo>
                    <a:pt x="13440" y="16318"/>
                  </a:lnTo>
                  <a:lnTo>
                    <a:pt x="13483" y="16253"/>
                  </a:lnTo>
                  <a:lnTo>
                    <a:pt x="13483" y="16122"/>
                  </a:lnTo>
                  <a:lnTo>
                    <a:pt x="13440" y="15991"/>
                  </a:lnTo>
                  <a:lnTo>
                    <a:pt x="13483" y="15729"/>
                  </a:lnTo>
                  <a:lnTo>
                    <a:pt x="13355" y="15466"/>
                  </a:lnTo>
                  <a:lnTo>
                    <a:pt x="13355" y="15401"/>
                  </a:lnTo>
                  <a:lnTo>
                    <a:pt x="13483" y="15270"/>
                  </a:lnTo>
                  <a:lnTo>
                    <a:pt x="13525" y="15139"/>
                  </a:lnTo>
                  <a:lnTo>
                    <a:pt x="13653" y="15008"/>
                  </a:lnTo>
                  <a:lnTo>
                    <a:pt x="13781" y="15008"/>
                  </a:lnTo>
                  <a:lnTo>
                    <a:pt x="13952" y="14942"/>
                  </a:lnTo>
                  <a:lnTo>
                    <a:pt x="14037" y="14877"/>
                  </a:lnTo>
                  <a:lnTo>
                    <a:pt x="14165" y="14680"/>
                  </a:lnTo>
                  <a:lnTo>
                    <a:pt x="14165" y="14549"/>
                  </a:lnTo>
                  <a:lnTo>
                    <a:pt x="14165" y="14352"/>
                  </a:lnTo>
                  <a:lnTo>
                    <a:pt x="14165" y="13959"/>
                  </a:lnTo>
                  <a:lnTo>
                    <a:pt x="14293" y="13697"/>
                  </a:lnTo>
                  <a:lnTo>
                    <a:pt x="14464" y="13369"/>
                  </a:lnTo>
                  <a:lnTo>
                    <a:pt x="14507" y="13173"/>
                  </a:lnTo>
                  <a:lnTo>
                    <a:pt x="14507" y="12648"/>
                  </a:lnTo>
                  <a:lnTo>
                    <a:pt x="14507" y="12583"/>
                  </a:lnTo>
                  <a:lnTo>
                    <a:pt x="14464" y="12386"/>
                  </a:lnTo>
                  <a:lnTo>
                    <a:pt x="14379" y="12190"/>
                  </a:lnTo>
                  <a:lnTo>
                    <a:pt x="14293" y="12124"/>
                  </a:lnTo>
                  <a:lnTo>
                    <a:pt x="14208" y="11993"/>
                  </a:lnTo>
                  <a:lnTo>
                    <a:pt x="14123" y="11862"/>
                  </a:lnTo>
                  <a:lnTo>
                    <a:pt x="14080" y="11665"/>
                  </a:lnTo>
                  <a:lnTo>
                    <a:pt x="14165" y="11403"/>
                  </a:lnTo>
                  <a:lnTo>
                    <a:pt x="14165" y="11338"/>
                  </a:lnTo>
                  <a:lnTo>
                    <a:pt x="14165" y="11272"/>
                  </a:lnTo>
                  <a:lnTo>
                    <a:pt x="14208" y="10879"/>
                  </a:lnTo>
                  <a:lnTo>
                    <a:pt x="14293" y="10748"/>
                  </a:lnTo>
                  <a:lnTo>
                    <a:pt x="14336" y="10748"/>
                  </a:lnTo>
                  <a:lnTo>
                    <a:pt x="14507" y="10748"/>
                  </a:lnTo>
                  <a:lnTo>
                    <a:pt x="14635" y="10682"/>
                  </a:lnTo>
                  <a:lnTo>
                    <a:pt x="14720" y="10617"/>
                  </a:lnTo>
                  <a:lnTo>
                    <a:pt x="14891" y="10551"/>
                  </a:lnTo>
                  <a:lnTo>
                    <a:pt x="15019" y="10551"/>
                  </a:lnTo>
                  <a:lnTo>
                    <a:pt x="15189" y="10486"/>
                  </a:lnTo>
                  <a:lnTo>
                    <a:pt x="15275" y="10355"/>
                  </a:lnTo>
                  <a:lnTo>
                    <a:pt x="15445" y="10224"/>
                  </a:lnTo>
                  <a:lnTo>
                    <a:pt x="15659" y="10093"/>
                  </a:lnTo>
                  <a:lnTo>
                    <a:pt x="15787" y="9961"/>
                  </a:lnTo>
                  <a:lnTo>
                    <a:pt x="15915" y="9765"/>
                  </a:lnTo>
                  <a:lnTo>
                    <a:pt x="15957" y="9634"/>
                  </a:lnTo>
                  <a:lnTo>
                    <a:pt x="15957" y="9241"/>
                  </a:lnTo>
                  <a:lnTo>
                    <a:pt x="16000" y="9044"/>
                  </a:lnTo>
                  <a:lnTo>
                    <a:pt x="16043" y="8913"/>
                  </a:lnTo>
                  <a:lnTo>
                    <a:pt x="16085" y="8782"/>
                  </a:lnTo>
                  <a:lnTo>
                    <a:pt x="16171" y="8716"/>
                  </a:lnTo>
                  <a:lnTo>
                    <a:pt x="16299" y="8520"/>
                  </a:lnTo>
                  <a:lnTo>
                    <a:pt x="16341" y="8454"/>
                  </a:lnTo>
                  <a:lnTo>
                    <a:pt x="16341" y="8126"/>
                  </a:lnTo>
                  <a:lnTo>
                    <a:pt x="16341" y="7930"/>
                  </a:lnTo>
                  <a:lnTo>
                    <a:pt x="16341" y="7799"/>
                  </a:lnTo>
                  <a:lnTo>
                    <a:pt x="16384" y="7537"/>
                  </a:lnTo>
                  <a:lnTo>
                    <a:pt x="16341" y="7406"/>
                  </a:lnTo>
                  <a:lnTo>
                    <a:pt x="16299" y="7078"/>
                  </a:lnTo>
                  <a:lnTo>
                    <a:pt x="16256" y="6881"/>
                  </a:lnTo>
                  <a:lnTo>
                    <a:pt x="16085" y="6685"/>
                  </a:lnTo>
                  <a:lnTo>
                    <a:pt x="15872" y="6554"/>
                  </a:lnTo>
                  <a:lnTo>
                    <a:pt x="15744" y="6488"/>
                  </a:lnTo>
                  <a:lnTo>
                    <a:pt x="15659" y="6357"/>
                  </a:lnTo>
                  <a:lnTo>
                    <a:pt x="15616" y="6095"/>
                  </a:lnTo>
                  <a:lnTo>
                    <a:pt x="15616" y="5898"/>
                  </a:lnTo>
                  <a:lnTo>
                    <a:pt x="15531" y="5702"/>
                  </a:lnTo>
                  <a:lnTo>
                    <a:pt x="15445" y="5636"/>
                  </a:lnTo>
                  <a:lnTo>
                    <a:pt x="15019" y="5177"/>
                  </a:lnTo>
                  <a:lnTo>
                    <a:pt x="15019" y="5046"/>
                  </a:lnTo>
                  <a:lnTo>
                    <a:pt x="14976" y="4850"/>
                  </a:lnTo>
                  <a:lnTo>
                    <a:pt x="14933" y="4719"/>
                  </a:lnTo>
                  <a:lnTo>
                    <a:pt x="14848" y="4522"/>
                  </a:lnTo>
                  <a:lnTo>
                    <a:pt x="14720" y="4325"/>
                  </a:lnTo>
                  <a:lnTo>
                    <a:pt x="14549" y="4260"/>
                  </a:lnTo>
                  <a:lnTo>
                    <a:pt x="14421" y="4194"/>
                  </a:lnTo>
                  <a:lnTo>
                    <a:pt x="14336" y="4129"/>
                  </a:lnTo>
                  <a:lnTo>
                    <a:pt x="14208" y="4063"/>
                  </a:lnTo>
                  <a:lnTo>
                    <a:pt x="14037" y="3932"/>
                  </a:lnTo>
                  <a:lnTo>
                    <a:pt x="13909" y="3867"/>
                  </a:lnTo>
                  <a:lnTo>
                    <a:pt x="13867" y="3670"/>
                  </a:lnTo>
                  <a:lnTo>
                    <a:pt x="13824" y="3211"/>
                  </a:lnTo>
                  <a:lnTo>
                    <a:pt x="13739" y="3015"/>
                  </a:lnTo>
                  <a:lnTo>
                    <a:pt x="13653" y="2621"/>
                  </a:lnTo>
                  <a:lnTo>
                    <a:pt x="13568" y="2163"/>
                  </a:lnTo>
                  <a:lnTo>
                    <a:pt x="13568" y="1901"/>
                  </a:lnTo>
                  <a:lnTo>
                    <a:pt x="13653" y="1704"/>
                  </a:lnTo>
                  <a:lnTo>
                    <a:pt x="13781" y="1311"/>
                  </a:lnTo>
                  <a:lnTo>
                    <a:pt x="13867" y="1180"/>
                  </a:lnTo>
                  <a:lnTo>
                    <a:pt x="13781" y="983"/>
                  </a:lnTo>
                  <a:lnTo>
                    <a:pt x="13611" y="655"/>
                  </a:lnTo>
                  <a:lnTo>
                    <a:pt x="13525" y="393"/>
                  </a:lnTo>
                  <a:lnTo>
                    <a:pt x="13440" y="328"/>
                  </a:lnTo>
                  <a:lnTo>
                    <a:pt x="13397" y="262"/>
                  </a:lnTo>
                  <a:lnTo>
                    <a:pt x="13397" y="0"/>
                  </a:lnTo>
                  <a:lnTo>
                    <a:pt x="12459" y="0"/>
                  </a:lnTo>
                  <a:lnTo>
                    <a:pt x="12160" y="0"/>
                  </a:lnTo>
                  <a:lnTo>
                    <a:pt x="11264" y="66"/>
                  </a:lnTo>
                  <a:lnTo>
                    <a:pt x="10325" y="131"/>
                  </a:lnTo>
                  <a:lnTo>
                    <a:pt x="10112" y="131"/>
                  </a:lnTo>
                  <a:lnTo>
                    <a:pt x="8917" y="197"/>
                  </a:lnTo>
                  <a:lnTo>
                    <a:pt x="8832" y="197"/>
                  </a:lnTo>
                  <a:lnTo>
                    <a:pt x="7723" y="262"/>
                  </a:lnTo>
                  <a:lnTo>
                    <a:pt x="7381" y="262"/>
                  </a:lnTo>
                  <a:lnTo>
                    <a:pt x="6571" y="262"/>
                  </a:lnTo>
                  <a:lnTo>
                    <a:pt x="5845" y="328"/>
                  </a:lnTo>
                  <a:lnTo>
                    <a:pt x="5376" y="328"/>
                  </a:lnTo>
                  <a:lnTo>
                    <a:pt x="4352" y="328"/>
                  </a:lnTo>
                  <a:lnTo>
                    <a:pt x="4224" y="328"/>
                  </a:lnTo>
                  <a:lnTo>
                    <a:pt x="3029" y="393"/>
                  </a:lnTo>
                  <a:lnTo>
                    <a:pt x="2859" y="393"/>
                  </a:lnTo>
                  <a:lnTo>
                    <a:pt x="1877" y="393"/>
                  </a:lnTo>
                  <a:lnTo>
                    <a:pt x="1408" y="393"/>
                  </a:lnTo>
                  <a:lnTo>
                    <a:pt x="469" y="393"/>
                  </a:lnTo>
                  <a:lnTo>
                    <a:pt x="85" y="393"/>
                  </a:lnTo>
                  <a:lnTo>
                    <a:pt x="43" y="590"/>
                  </a:lnTo>
                  <a:lnTo>
                    <a:pt x="85" y="786"/>
                  </a:lnTo>
                  <a:lnTo>
                    <a:pt x="213" y="918"/>
                  </a:lnTo>
                  <a:lnTo>
                    <a:pt x="256" y="1049"/>
                  </a:lnTo>
                  <a:lnTo>
                    <a:pt x="256" y="1245"/>
                  </a:lnTo>
                  <a:lnTo>
                    <a:pt x="213" y="1376"/>
                  </a:lnTo>
                  <a:lnTo>
                    <a:pt x="128" y="1442"/>
                  </a:lnTo>
                  <a:lnTo>
                    <a:pt x="85" y="1507"/>
                  </a:lnTo>
                  <a:lnTo>
                    <a:pt x="128" y="1638"/>
                  </a:lnTo>
                  <a:lnTo>
                    <a:pt x="128" y="1769"/>
                  </a:lnTo>
                  <a:lnTo>
                    <a:pt x="213" y="1835"/>
                  </a:lnTo>
                  <a:lnTo>
                    <a:pt x="299" y="1835"/>
                  </a:lnTo>
                  <a:lnTo>
                    <a:pt x="341" y="1901"/>
                  </a:lnTo>
                  <a:lnTo>
                    <a:pt x="384" y="1966"/>
                  </a:lnTo>
                  <a:lnTo>
                    <a:pt x="384" y="2097"/>
                  </a:lnTo>
                  <a:lnTo>
                    <a:pt x="427" y="2228"/>
                  </a:lnTo>
                  <a:lnTo>
                    <a:pt x="427" y="2359"/>
                  </a:lnTo>
                  <a:lnTo>
                    <a:pt x="427" y="2425"/>
                  </a:lnTo>
                  <a:lnTo>
                    <a:pt x="427" y="2556"/>
                  </a:lnTo>
                  <a:lnTo>
                    <a:pt x="427" y="2687"/>
                  </a:lnTo>
                  <a:lnTo>
                    <a:pt x="213" y="2818"/>
                  </a:lnTo>
                  <a:lnTo>
                    <a:pt x="299" y="2949"/>
                  </a:lnTo>
                  <a:lnTo>
                    <a:pt x="256" y="3080"/>
                  </a:lnTo>
                  <a:lnTo>
                    <a:pt x="256" y="3342"/>
                  </a:lnTo>
                  <a:lnTo>
                    <a:pt x="213" y="3408"/>
                  </a:lnTo>
                  <a:lnTo>
                    <a:pt x="213" y="3539"/>
                  </a:lnTo>
                  <a:lnTo>
                    <a:pt x="213" y="3670"/>
                  </a:lnTo>
                  <a:lnTo>
                    <a:pt x="128" y="3998"/>
                  </a:lnTo>
                  <a:lnTo>
                    <a:pt x="43" y="4194"/>
                  </a:lnTo>
                  <a:lnTo>
                    <a:pt x="0" y="4391"/>
                  </a:lnTo>
                  <a:lnTo>
                    <a:pt x="0" y="4522"/>
                  </a:lnTo>
                  <a:lnTo>
                    <a:pt x="43" y="4653"/>
                  </a:lnTo>
                  <a:lnTo>
                    <a:pt x="128" y="4719"/>
                  </a:lnTo>
                  <a:lnTo>
                    <a:pt x="341" y="5243"/>
                  </a:lnTo>
                  <a:lnTo>
                    <a:pt x="341" y="5374"/>
                  </a:lnTo>
                  <a:lnTo>
                    <a:pt x="341" y="5505"/>
                  </a:lnTo>
                  <a:lnTo>
                    <a:pt x="341" y="5571"/>
                  </a:lnTo>
                  <a:lnTo>
                    <a:pt x="384" y="5702"/>
                  </a:lnTo>
                  <a:lnTo>
                    <a:pt x="427" y="5767"/>
                  </a:lnTo>
                  <a:lnTo>
                    <a:pt x="512" y="5833"/>
                  </a:lnTo>
                  <a:lnTo>
                    <a:pt x="555" y="5964"/>
                  </a:lnTo>
                  <a:lnTo>
                    <a:pt x="555" y="6029"/>
                  </a:lnTo>
                  <a:lnTo>
                    <a:pt x="512" y="6160"/>
                  </a:lnTo>
                  <a:lnTo>
                    <a:pt x="469" y="6226"/>
                  </a:lnTo>
                  <a:lnTo>
                    <a:pt x="469" y="6357"/>
                  </a:lnTo>
                  <a:lnTo>
                    <a:pt x="469" y="6554"/>
                  </a:lnTo>
                  <a:lnTo>
                    <a:pt x="640" y="6881"/>
                  </a:lnTo>
                  <a:lnTo>
                    <a:pt x="640" y="6947"/>
                  </a:lnTo>
                  <a:lnTo>
                    <a:pt x="725" y="7143"/>
                  </a:lnTo>
                  <a:lnTo>
                    <a:pt x="725" y="7209"/>
                  </a:lnTo>
                  <a:lnTo>
                    <a:pt x="640" y="7340"/>
                  </a:lnTo>
                  <a:lnTo>
                    <a:pt x="640" y="7406"/>
                  </a:lnTo>
                  <a:lnTo>
                    <a:pt x="683" y="7471"/>
                  </a:lnTo>
                  <a:lnTo>
                    <a:pt x="768" y="7602"/>
                  </a:lnTo>
                  <a:lnTo>
                    <a:pt x="811" y="7864"/>
                  </a:lnTo>
                  <a:lnTo>
                    <a:pt x="853" y="7930"/>
                  </a:lnTo>
                  <a:lnTo>
                    <a:pt x="939" y="8061"/>
                  </a:lnTo>
                  <a:lnTo>
                    <a:pt x="939" y="8258"/>
                  </a:lnTo>
                  <a:lnTo>
                    <a:pt x="1067" y="8258"/>
                  </a:lnTo>
                  <a:lnTo>
                    <a:pt x="1109" y="8323"/>
                  </a:lnTo>
                  <a:lnTo>
                    <a:pt x="1109" y="8389"/>
                  </a:lnTo>
                  <a:lnTo>
                    <a:pt x="1109" y="8520"/>
                  </a:lnTo>
                  <a:lnTo>
                    <a:pt x="1109" y="8716"/>
                  </a:lnTo>
                  <a:lnTo>
                    <a:pt x="1195" y="8978"/>
                  </a:lnTo>
                  <a:lnTo>
                    <a:pt x="1280" y="9175"/>
                  </a:lnTo>
                  <a:lnTo>
                    <a:pt x="1280" y="9437"/>
                  </a:lnTo>
                  <a:lnTo>
                    <a:pt x="1280" y="9568"/>
                  </a:lnTo>
                  <a:lnTo>
                    <a:pt x="1195" y="9765"/>
                  </a:lnTo>
                  <a:lnTo>
                    <a:pt x="1195" y="10027"/>
                  </a:lnTo>
                  <a:lnTo>
                    <a:pt x="1195" y="10158"/>
                  </a:lnTo>
                  <a:lnTo>
                    <a:pt x="1280" y="10224"/>
                  </a:lnTo>
                  <a:lnTo>
                    <a:pt x="1323" y="10224"/>
                  </a:lnTo>
                  <a:lnTo>
                    <a:pt x="1365" y="10224"/>
                  </a:lnTo>
                  <a:lnTo>
                    <a:pt x="1365" y="10355"/>
                  </a:lnTo>
                  <a:lnTo>
                    <a:pt x="1323" y="10551"/>
                  </a:lnTo>
                  <a:lnTo>
                    <a:pt x="1280" y="10617"/>
                  </a:lnTo>
                  <a:lnTo>
                    <a:pt x="1408" y="10682"/>
                  </a:lnTo>
                  <a:lnTo>
                    <a:pt x="1451" y="10682"/>
                  </a:lnTo>
                  <a:lnTo>
                    <a:pt x="1493" y="10879"/>
                  </a:lnTo>
                  <a:lnTo>
                    <a:pt x="1493" y="10945"/>
                  </a:lnTo>
                  <a:lnTo>
                    <a:pt x="1664" y="11076"/>
                  </a:lnTo>
                  <a:lnTo>
                    <a:pt x="1664" y="11207"/>
                  </a:lnTo>
                  <a:lnTo>
                    <a:pt x="1707" y="11272"/>
                  </a:lnTo>
                  <a:lnTo>
                    <a:pt x="1707" y="11469"/>
                  </a:lnTo>
                  <a:lnTo>
                    <a:pt x="1707" y="11600"/>
                  </a:lnTo>
                  <a:lnTo>
                    <a:pt x="1707" y="11665"/>
                  </a:lnTo>
                  <a:lnTo>
                    <a:pt x="1707" y="11731"/>
                  </a:lnTo>
                  <a:lnTo>
                    <a:pt x="1749" y="11796"/>
                  </a:lnTo>
                  <a:lnTo>
                    <a:pt x="1835" y="11796"/>
                  </a:lnTo>
                  <a:lnTo>
                    <a:pt x="1835" y="11862"/>
                  </a:lnTo>
                  <a:lnTo>
                    <a:pt x="1835" y="11993"/>
                  </a:lnTo>
                  <a:lnTo>
                    <a:pt x="1749" y="12124"/>
                  </a:lnTo>
                  <a:lnTo>
                    <a:pt x="1749" y="12321"/>
                  </a:lnTo>
                  <a:lnTo>
                    <a:pt x="1792" y="12583"/>
                  </a:lnTo>
                  <a:lnTo>
                    <a:pt x="1792" y="12648"/>
                  </a:lnTo>
                  <a:lnTo>
                    <a:pt x="1835" y="12780"/>
                  </a:lnTo>
                  <a:lnTo>
                    <a:pt x="1877" y="12976"/>
                  </a:lnTo>
                  <a:lnTo>
                    <a:pt x="1835" y="13107"/>
                  </a:lnTo>
                  <a:lnTo>
                    <a:pt x="1835" y="13238"/>
                  </a:lnTo>
                  <a:lnTo>
                    <a:pt x="1835" y="13369"/>
                  </a:lnTo>
                  <a:lnTo>
                    <a:pt x="1920" y="13631"/>
                  </a:lnTo>
                  <a:lnTo>
                    <a:pt x="1963" y="13763"/>
                  </a:lnTo>
                  <a:lnTo>
                    <a:pt x="1963" y="13828"/>
                  </a:lnTo>
                  <a:lnTo>
                    <a:pt x="1963" y="13959"/>
                  </a:lnTo>
                  <a:lnTo>
                    <a:pt x="1877" y="14287"/>
                  </a:lnTo>
                  <a:lnTo>
                    <a:pt x="1920" y="14483"/>
                  </a:lnTo>
                  <a:lnTo>
                    <a:pt x="1835" y="14746"/>
                  </a:lnTo>
                  <a:lnTo>
                    <a:pt x="1835" y="14811"/>
                  </a:lnTo>
                  <a:lnTo>
                    <a:pt x="1877" y="15008"/>
                  </a:lnTo>
                  <a:lnTo>
                    <a:pt x="1920" y="15139"/>
                  </a:lnTo>
                  <a:lnTo>
                    <a:pt x="2048" y="15270"/>
                  </a:lnTo>
                  <a:lnTo>
                    <a:pt x="2091" y="15401"/>
                  </a:lnTo>
                  <a:lnTo>
                    <a:pt x="2133" y="15598"/>
                  </a:lnTo>
                  <a:lnTo>
                    <a:pt x="2133" y="15532"/>
                  </a:lnTo>
                  <a:lnTo>
                    <a:pt x="3115" y="15598"/>
                  </a:lnTo>
                  <a:lnTo>
                    <a:pt x="3584" y="15598"/>
                  </a:lnTo>
                  <a:lnTo>
                    <a:pt x="4309" y="15598"/>
                  </a:lnTo>
                  <a:lnTo>
                    <a:pt x="5035" y="15598"/>
                  </a:lnTo>
                  <a:lnTo>
                    <a:pt x="5419" y="15598"/>
                  </a:lnTo>
                  <a:lnTo>
                    <a:pt x="6059" y="15598"/>
                  </a:lnTo>
                  <a:lnTo>
                    <a:pt x="6656" y="15532"/>
                  </a:lnTo>
                  <a:lnTo>
                    <a:pt x="7253" y="15532"/>
                  </a:lnTo>
                  <a:lnTo>
                    <a:pt x="7808" y="15466"/>
                  </a:lnTo>
                  <a:lnTo>
                    <a:pt x="8320" y="15466"/>
                  </a:lnTo>
                  <a:lnTo>
                    <a:pt x="9003" y="15466"/>
                  </a:lnTo>
                  <a:close/>
                </a:path>
              </a:pathLst>
            </a:custGeom>
            <a:solidFill>
              <a:schemeClr val="bg1">
                <a:lumMod val="75000"/>
              </a:schemeClr>
            </a:solidFill>
            <a:ln w="9525">
              <a:solidFill>
                <a:schemeClr val="bg1"/>
              </a:solidFill>
              <a:prstDash val="solid"/>
              <a:round/>
              <a:headEnd/>
              <a:tailEnd/>
            </a:ln>
          </p:spPr>
        </p:sp>
        <p:sp>
          <p:nvSpPr>
            <p:cNvPr id="119" name="Kansas">
              <a:extLst>
                <a:ext uri="{FF2B5EF4-FFF2-40B4-BE49-F238E27FC236}">
                  <a16:creationId xmlns:a16="http://schemas.microsoft.com/office/drawing/2014/main" id="{ECE0CD66-75CD-2729-849F-E8EC2C6CEED3}"/>
                </a:ext>
              </a:extLst>
            </p:cNvPr>
            <p:cNvSpPr>
              <a:spLocks/>
            </p:cNvSpPr>
            <p:nvPr/>
          </p:nvSpPr>
          <p:spPr bwMode="auto">
            <a:xfrm>
              <a:off x="3725284" y="3385603"/>
              <a:ext cx="1204734" cy="590663"/>
            </a:xfrm>
            <a:custGeom>
              <a:avLst/>
              <a:gdLst/>
              <a:ahLst/>
              <a:cxnLst>
                <a:cxn ang="0">
                  <a:pos x="10093" y="16319"/>
                </a:cxn>
                <a:cxn ang="0">
                  <a:pos x="11683" y="16384"/>
                </a:cxn>
                <a:cxn ang="0">
                  <a:pos x="13308" y="16319"/>
                </a:cxn>
                <a:cxn ang="0">
                  <a:pos x="13757" y="16319"/>
                </a:cxn>
                <a:cxn ang="0">
                  <a:pos x="14587" y="16319"/>
                </a:cxn>
                <a:cxn ang="0">
                  <a:pos x="15520" y="16319"/>
                </a:cxn>
                <a:cxn ang="0">
                  <a:pos x="16315" y="15997"/>
                </a:cxn>
                <a:cxn ang="0">
                  <a:pos x="16315" y="14449"/>
                </a:cxn>
                <a:cxn ang="0">
                  <a:pos x="16315" y="12836"/>
                </a:cxn>
                <a:cxn ang="0">
                  <a:pos x="16315" y="10837"/>
                </a:cxn>
                <a:cxn ang="0">
                  <a:pos x="16315" y="8708"/>
                </a:cxn>
                <a:cxn ang="0">
                  <a:pos x="16315" y="6773"/>
                </a:cxn>
                <a:cxn ang="0">
                  <a:pos x="16349" y="5289"/>
                </a:cxn>
                <a:cxn ang="0">
                  <a:pos x="16315" y="5160"/>
                </a:cxn>
                <a:cxn ang="0">
                  <a:pos x="16177" y="5031"/>
                </a:cxn>
                <a:cxn ang="0">
                  <a:pos x="15969" y="4967"/>
                </a:cxn>
                <a:cxn ang="0">
                  <a:pos x="15762" y="4580"/>
                </a:cxn>
                <a:cxn ang="0">
                  <a:pos x="15693" y="3999"/>
                </a:cxn>
                <a:cxn ang="0">
                  <a:pos x="15554" y="3806"/>
                </a:cxn>
                <a:cxn ang="0">
                  <a:pos x="15347" y="3419"/>
                </a:cxn>
                <a:cxn ang="0">
                  <a:pos x="15243" y="3161"/>
                </a:cxn>
                <a:cxn ang="0">
                  <a:pos x="15347" y="2709"/>
                </a:cxn>
                <a:cxn ang="0">
                  <a:pos x="15520" y="2322"/>
                </a:cxn>
                <a:cxn ang="0">
                  <a:pos x="15658" y="2129"/>
                </a:cxn>
                <a:cxn ang="0">
                  <a:pos x="15624" y="1935"/>
                </a:cxn>
                <a:cxn ang="0">
                  <a:pos x="15693" y="1677"/>
                </a:cxn>
                <a:cxn ang="0">
                  <a:pos x="15589" y="1484"/>
                </a:cxn>
                <a:cxn ang="0">
                  <a:pos x="15451" y="1290"/>
                </a:cxn>
                <a:cxn ang="0">
                  <a:pos x="15382" y="1419"/>
                </a:cxn>
                <a:cxn ang="0">
                  <a:pos x="15105" y="1290"/>
                </a:cxn>
                <a:cxn ang="0">
                  <a:pos x="14932" y="1032"/>
                </a:cxn>
                <a:cxn ang="0">
                  <a:pos x="14759" y="774"/>
                </a:cxn>
                <a:cxn ang="0">
                  <a:pos x="13792" y="839"/>
                </a:cxn>
                <a:cxn ang="0">
                  <a:pos x="12858" y="839"/>
                </a:cxn>
                <a:cxn ang="0">
                  <a:pos x="11614" y="774"/>
                </a:cxn>
                <a:cxn ang="0">
                  <a:pos x="10439" y="774"/>
                </a:cxn>
                <a:cxn ang="0">
                  <a:pos x="9229" y="710"/>
                </a:cxn>
                <a:cxn ang="0">
                  <a:pos x="8019" y="710"/>
                </a:cxn>
                <a:cxn ang="0">
                  <a:pos x="6844" y="645"/>
                </a:cxn>
                <a:cxn ang="0">
                  <a:pos x="5669" y="516"/>
                </a:cxn>
                <a:cxn ang="0">
                  <a:pos x="3353" y="323"/>
                </a:cxn>
                <a:cxn ang="0">
                  <a:pos x="2108" y="194"/>
                </a:cxn>
                <a:cxn ang="0">
                  <a:pos x="553" y="0"/>
                </a:cxn>
                <a:cxn ang="0">
                  <a:pos x="484" y="2258"/>
                </a:cxn>
                <a:cxn ang="0">
                  <a:pos x="380" y="4902"/>
                </a:cxn>
                <a:cxn ang="0">
                  <a:pos x="311" y="7224"/>
                </a:cxn>
                <a:cxn ang="0">
                  <a:pos x="138" y="11740"/>
                </a:cxn>
                <a:cxn ang="0">
                  <a:pos x="69" y="13546"/>
                </a:cxn>
                <a:cxn ang="0">
                  <a:pos x="69" y="15545"/>
                </a:cxn>
                <a:cxn ang="0">
                  <a:pos x="2178" y="15803"/>
                </a:cxn>
                <a:cxn ang="0">
                  <a:pos x="3145" y="15868"/>
                </a:cxn>
                <a:cxn ang="0">
                  <a:pos x="4494" y="15997"/>
                </a:cxn>
                <a:cxn ang="0">
                  <a:pos x="5669" y="16126"/>
                </a:cxn>
                <a:cxn ang="0">
                  <a:pos x="7708" y="16255"/>
                </a:cxn>
                <a:cxn ang="0">
                  <a:pos x="8676" y="16255"/>
                </a:cxn>
              </a:cxnLst>
              <a:rect l="0" t="0" r="r" b="b"/>
              <a:pathLst>
                <a:path w="16384" h="16384">
                  <a:moveTo>
                    <a:pt x="9333" y="16319"/>
                  </a:moveTo>
                  <a:lnTo>
                    <a:pt x="10093" y="16319"/>
                  </a:lnTo>
                  <a:lnTo>
                    <a:pt x="10750" y="16384"/>
                  </a:lnTo>
                  <a:lnTo>
                    <a:pt x="11683" y="16384"/>
                  </a:lnTo>
                  <a:lnTo>
                    <a:pt x="12167" y="16384"/>
                  </a:lnTo>
                  <a:lnTo>
                    <a:pt x="13308" y="16319"/>
                  </a:lnTo>
                  <a:lnTo>
                    <a:pt x="13377" y="16319"/>
                  </a:lnTo>
                  <a:lnTo>
                    <a:pt x="13757" y="16319"/>
                  </a:lnTo>
                  <a:lnTo>
                    <a:pt x="14379" y="16319"/>
                  </a:lnTo>
                  <a:lnTo>
                    <a:pt x="14587" y="16319"/>
                  </a:lnTo>
                  <a:lnTo>
                    <a:pt x="15347" y="16319"/>
                  </a:lnTo>
                  <a:lnTo>
                    <a:pt x="15520" y="16319"/>
                  </a:lnTo>
                  <a:lnTo>
                    <a:pt x="16349" y="16255"/>
                  </a:lnTo>
                  <a:lnTo>
                    <a:pt x="16315" y="15997"/>
                  </a:lnTo>
                  <a:lnTo>
                    <a:pt x="16315" y="14578"/>
                  </a:lnTo>
                  <a:lnTo>
                    <a:pt x="16315" y="14449"/>
                  </a:lnTo>
                  <a:lnTo>
                    <a:pt x="16315" y="12965"/>
                  </a:lnTo>
                  <a:lnTo>
                    <a:pt x="16315" y="12836"/>
                  </a:lnTo>
                  <a:lnTo>
                    <a:pt x="16315" y="10966"/>
                  </a:lnTo>
                  <a:lnTo>
                    <a:pt x="16315" y="10837"/>
                  </a:lnTo>
                  <a:lnTo>
                    <a:pt x="16349" y="9160"/>
                  </a:lnTo>
                  <a:lnTo>
                    <a:pt x="16315" y="8708"/>
                  </a:lnTo>
                  <a:lnTo>
                    <a:pt x="16315" y="7353"/>
                  </a:lnTo>
                  <a:lnTo>
                    <a:pt x="16315" y="6773"/>
                  </a:lnTo>
                  <a:lnTo>
                    <a:pt x="16315" y="5741"/>
                  </a:lnTo>
                  <a:lnTo>
                    <a:pt x="16349" y="5289"/>
                  </a:lnTo>
                  <a:lnTo>
                    <a:pt x="16384" y="5225"/>
                  </a:lnTo>
                  <a:lnTo>
                    <a:pt x="16315" y="5160"/>
                  </a:lnTo>
                  <a:lnTo>
                    <a:pt x="16246" y="5160"/>
                  </a:lnTo>
                  <a:lnTo>
                    <a:pt x="16177" y="5031"/>
                  </a:lnTo>
                  <a:lnTo>
                    <a:pt x="16038" y="5031"/>
                  </a:lnTo>
                  <a:lnTo>
                    <a:pt x="15969" y="4967"/>
                  </a:lnTo>
                  <a:lnTo>
                    <a:pt x="15900" y="4902"/>
                  </a:lnTo>
                  <a:lnTo>
                    <a:pt x="15762" y="4580"/>
                  </a:lnTo>
                  <a:lnTo>
                    <a:pt x="15693" y="4257"/>
                  </a:lnTo>
                  <a:lnTo>
                    <a:pt x="15693" y="3999"/>
                  </a:lnTo>
                  <a:lnTo>
                    <a:pt x="15589" y="3935"/>
                  </a:lnTo>
                  <a:lnTo>
                    <a:pt x="15554" y="3806"/>
                  </a:lnTo>
                  <a:lnTo>
                    <a:pt x="15520" y="3612"/>
                  </a:lnTo>
                  <a:lnTo>
                    <a:pt x="15347" y="3419"/>
                  </a:lnTo>
                  <a:lnTo>
                    <a:pt x="15243" y="3225"/>
                  </a:lnTo>
                  <a:lnTo>
                    <a:pt x="15243" y="3161"/>
                  </a:lnTo>
                  <a:lnTo>
                    <a:pt x="15312" y="2903"/>
                  </a:lnTo>
                  <a:lnTo>
                    <a:pt x="15347" y="2709"/>
                  </a:lnTo>
                  <a:lnTo>
                    <a:pt x="15382" y="2516"/>
                  </a:lnTo>
                  <a:lnTo>
                    <a:pt x="15520" y="2322"/>
                  </a:lnTo>
                  <a:lnTo>
                    <a:pt x="15520" y="2129"/>
                  </a:lnTo>
                  <a:lnTo>
                    <a:pt x="15658" y="2129"/>
                  </a:lnTo>
                  <a:lnTo>
                    <a:pt x="15762" y="2129"/>
                  </a:lnTo>
                  <a:lnTo>
                    <a:pt x="15624" y="1935"/>
                  </a:lnTo>
                  <a:lnTo>
                    <a:pt x="15693" y="1871"/>
                  </a:lnTo>
                  <a:lnTo>
                    <a:pt x="15693" y="1677"/>
                  </a:lnTo>
                  <a:lnTo>
                    <a:pt x="15693" y="1548"/>
                  </a:lnTo>
                  <a:lnTo>
                    <a:pt x="15589" y="1484"/>
                  </a:lnTo>
                  <a:lnTo>
                    <a:pt x="15520" y="1226"/>
                  </a:lnTo>
                  <a:lnTo>
                    <a:pt x="15451" y="1290"/>
                  </a:lnTo>
                  <a:lnTo>
                    <a:pt x="15416" y="1355"/>
                  </a:lnTo>
                  <a:lnTo>
                    <a:pt x="15382" y="1419"/>
                  </a:lnTo>
                  <a:lnTo>
                    <a:pt x="15174" y="1484"/>
                  </a:lnTo>
                  <a:lnTo>
                    <a:pt x="15105" y="1290"/>
                  </a:lnTo>
                  <a:lnTo>
                    <a:pt x="15001" y="1161"/>
                  </a:lnTo>
                  <a:lnTo>
                    <a:pt x="14932" y="1032"/>
                  </a:lnTo>
                  <a:lnTo>
                    <a:pt x="14829" y="774"/>
                  </a:lnTo>
                  <a:lnTo>
                    <a:pt x="14759" y="774"/>
                  </a:lnTo>
                  <a:lnTo>
                    <a:pt x="14725" y="774"/>
                  </a:lnTo>
                  <a:lnTo>
                    <a:pt x="13792" y="839"/>
                  </a:lnTo>
                  <a:lnTo>
                    <a:pt x="13308" y="839"/>
                  </a:lnTo>
                  <a:lnTo>
                    <a:pt x="12858" y="839"/>
                  </a:lnTo>
                  <a:lnTo>
                    <a:pt x="12374" y="839"/>
                  </a:lnTo>
                  <a:lnTo>
                    <a:pt x="11614" y="774"/>
                  </a:lnTo>
                  <a:lnTo>
                    <a:pt x="11441" y="774"/>
                  </a:lnTo>
                  <a:lnTo>
                    <a:pt x="10439" y="774"/>
                  </a:lnTo>
                  <a:lnTo>
                    <a:pt x="9505" y="774"/>
                  </a:lnTo>
                  <a:lnTo>
                    <a:pt x="9229" y="710"/>
                  </a:lnTo>
                  <a:lnTo>
                    <a:pt x="8538" y="710"/>
                  </a:lnTo>
                  <a:lnTo>
                    <a:pt x="8019" y="710"/>
                  </a:lnTo>
                  <a:lnTo>
                    <a:pt x="7604" y="645"/>
                  </a:lnTo>
                  <a:lnTo>
                    <a:pt x="6844" y="645"/>
                  </a:lnTo>
                  <a:lnTo>
                    <a:pt x="6637" y="645"/>
                  </a:lnTo>
                  <a:lnTo>
                    <a:pt x="5669" y="516"/>
                  </a:lnTo>
                  <a:lnTo>
                    <a:pt x="4494" y="452"/>
                  </a:lnTo>
                  <a:lnTo>
                    <a:pt x="3353" y="323"/>
                  </a:lnTo>
                  <a:lnTo>
                    <a:pt x="3284" y="323"/>
                  </a:lnTo>
                  <a:lnTo>
                    <a:pt x="2108" y="194"/>
                  </a:lnTo>
                  <a:lnTo>
                    <a:pt x="1901" y="194"/>
                  </a:lnTo>
                  <a:lnTo>
                    <a:pt x="553" y="0"/>
                  </a:lnTo>
                  <a:lnTo>
                    <a:pt x="449" y="2193"/>
                  </a:lnTo>
                  <a:lnTo>
                    <a:pt x="484" y="2258"/>
                  </a:lnTo>
                  <a:lnTo>
                    <a:pt x="380" y="4515"/>
                  </a:lnTo>
                  <a:lnTo>
                    <a:pt x="380" y="4902"/>
                  </a:lnTo>
                  <a:lnTo>
                    <a:pt x="311" y="6773"/>
                  </a:lnTo>
                  <a:lnTo>
                    <a:pt x="311" y="7224"/>
                  </a:lnTo>
                  <a:lnTo>
                    <a:pt x="242" y="9031"/>
                  </a:lnTo>
                  <a:lnTo>
                    <a:pt x="138" y="11740"/>
                  </a:lnTo>
                  <a:lnTo>
                    <a:pt x="138" y="12191"/>
                  </a:lnTo>
                  <a:lnTo>
                    <a:pt x="69" y="13546"/>
                  </a:lnTo>
                  <a:lnTo>
                    <a:pt x="0" y="15545"/>
                  </a:lnTo>
                  <a:lnTo>
                    <a:pt x="69" y="15545"/>
                  </a:lnTo>
                  <a:lnTo>
                    <a:pt x="1106" y="15674"/>
                  </a:lnTo>
                  <a:lnTo>
                    <a:pt x="2178" y="15803"/>
                  </a:lnTo>
                  <a:lnTo>
                    <a:pt x="2454" y="15803"/>
                  </a:lnTo>
                  <a:lnTo>
                    <a:pt x="3145" y="15868"/>
                  </a:lnTo>
                  <a:lnTo>
                    <a:pt x="4321" y="15997"/>
                  </a:lnTo>
                  <a:lnTo>
                    <a:pt x="4494" y="15997"/>
                  </a:lnTo>
                  <a:lnTo>
                    <a:pt x="5496" y="16126"/>
                  </a:lnTo>
                  <a:lnTo>
                    <a:pt x="5669" y="16126"/>
                  </a:lnTo>
                  <a:lnTo>
                    <a:pt x="6706" y="16126"/>
                  </a:lnTo>
                  <a:lnTo>
                    <a:pt x="7708" y="16255"/>
                  </a:lnTo>
                  <a:lnTo>
                    <a:pt x="8157" y="16255"/>
                  </a:lnTo>
                  <a:lnTo>
                    <a:pt x="8676" y="16255"/>
                  </a:lnTo>
                  <a:lnTo>
                    <a:pt x="9333" y="16319"/>
                  </a:lnTo>
                  <a:close/>
                </a:path>
              </a:pathLst>
            </a:custGeom>
            <a:solidFill>
              <a:schemeClr val="accent5"/>
            </a:solidFill>
            <a:ln w="9525">
              <a:solidFill>
                <a:schemeClr val="bg1"/>
              </a:solidFill>
              <a:prstDash val="solid"/>
              <a:round/>
              <a:headEnd/>
              <a:tailEnd/>
            </a:ln>
          </p:spPr>
        </p:sp>
        <p:sp>
          <p:nvSpPr>
            <p:cNvPr id="120" name="Louisiana">
              <a:extLst>
                <a:ext uri="{FF2B5EF4-FFF2-40B4-BE49-F238E27FC236}">
                  <a16:creationId xmlns:a16="http://schemas.microsoft.com/office/drawing/2014/main" id="{B1369791-054E-0964-71D4-C43F466222CC}"/>
                </a:ext>
              </a:extLst>
            </p:cNvPr>
            <p:cNvSpPr>
              <a:spLocks/>
            </p:cNvSpPr>
            <p:nvPr/>
          </p:nvSpPr>
          <p:spPr bwMode="auto">
            <a:xfrm>
              <a:off x="5036242" y="4707797"/>
              <a:ext cx="909380" cy="726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bg1">
                <a:lumMod val="75000"/>
              </a:schemeClr>
            </a:solidFill>
            <a:ln w="9525">
              <a:solidFill>
                <a:schemeClr val="bg1"/>
              </a:solidFill>
              <a:prstDash val="solid"/>
              <a:round/>
              <a:headEnd/>
              <a:tailEnd/>
            </a:ln>
          </p:spPr>
        </p:sp>
        <p:sp>
          <p:nvSpPr>
            <p:cNvPr id="121" name="Maine">
              <a:extLst>
                <a:ext uri="{FF2B5EF4-FFF2-40B4-BE49-F238E27FC236}">
                  <a16:creationId xmlns:a16="http://schemas.microsoft.com/office/drawing/2014/main" id="{DDCFED58-0EA0-279D-E4F0-78F1328FAB24}"/>
                </a:ext>
              </a:extLst>
            </p:cNvPr>
            <p:cNvSpPr>
              <a:spLocks/>
            </p:cNvSpPr>
            <p:nvPr/>
          </p:nvSpPr>
          <p:spPr bwMode="auto">
            <a:xfrm>
              <a:off x="8256641" y="1546886"/>
              <a:ext cx="593299" cy="857573"/>
            </a:xfrm>
            <a:custGeom>
              <a:avLst/>
              <a:gdLst/>
              <a:ahLst/>
              <a:cxnLst>
                <a:cxn ang="0">
                  <a:pos x="10152" y="10418"/>
                </a:cxn>
                <a:cxn ang="0">
                  <a:pos x="10363" y="10463"/>
                </a:cxn>
                <a:cxn ang="0">
                  <a:pos x="10152" y="10774"/>
                </a:cxn>
                <a:cxn ang="0">
                  <a:pos x="11203" y="10819"/>
                </a:cxn>
                <a:cxn ang="0">
                  <a:pos x="10993" y="10329"/>
                </a:cxn>
                <a:cxn ang="0">
                  <a:pos x="11413" y="9973"/>
                </a:cxn>
                <a:cxn ang="0">
                  <a:pos x="11903" y="9884"/>
                </a:cxn>
                <a:cxn ang="0">
                  <a:pos x="12183" y="9706"/>
                </a:cxn>
                <a:cxn ang="0">
                  <a:pos x="12743" y="9884"/>
                </a:cxn>
                <a:cxn ang="0">
                  <a:pos x="13093" y="9661"/>
                </a:cxn>
                <a:cxn ang="0">
                  <a:pos x="13583" y="9750"/>
                </a:cxn>
                <a:cxn ang="0">
                  <a:pos x="13653" y="9216"/>
                </a:cxn>
                <a:cxn ang="0">
                  <a:pos x="14213" y="9127"/>
                </a:cxn>
                <a:cxn ang="0">
                  <a:pos x="14634" y="8726"/>
                </a:cxn>
                <a:cxn ang="0">
                  <a:pos x="15054" y="8771"/>
                </a:cxn>
                <a:cxn ang="0">
                  <a:pos x="15404" y="8370"/>
                </a:cxn>
                <a:cxn ang="0">
                  <a:pos x="16034" y="8281"/>
                </a:cxn>
                <a:cxn ang="0">
                  <a:pos x="16244" y="7658"/>
                </a:cxn>
                <a:cxn ang="0">
                  <a:pos x="15614" y="7658"/>
                </a:cxn>
                <a:cxn ang="0">
                  <a:pos x="15544" y="6990"/>
                </a:cxn>
                <a:cxn ang="0">
                  <a:pos x="14634" y="6812"/>
                </a:cxn>
                <a:cxn ang="0">
                  <a:pos x="13863" y="6144"/>
                </a:cxn>
                <a:cxn ang="0">
                  <a:pos x="13583" y="5476"/>
                </a:cxn>
                <a:cxn ang="0">
                  <a:pos x="12323" y="5298"/>
                </a:cxn>
                <a:cxn ang="0">
                  <a:pos x="11833" y="4897"/>
                </a:cxn>
                <a:cxn ang="0">
                  <a:pos x="11203" y="3695"/>
                </a:cxn>
                <a:cxn ang="0">
                  <a:pos x="8962" y="401"/>
                </a:cxn>
                <a:cxn ang="0">
                  <a:pos x="7142" y="356"/>
                </a:cxn>
                <a:cxn ang="0">
                  <a:pos x="5531" y="979"/>
                </a:cxn>
                <a:cxn ang="0">
                  <a:pos x="4341" y="356"/>
                </a:cxn>
                <a:cxn ang="0">
                  <a:pos x="2731" y="2226"/>
                </a:cxn>
                <a:cxn ang="0">
                  <a:pos x="2171" y="4586"/>
                </a:cxn>
                <a:cxn ang="0">
                  <a:pos x="1680" y="5387"/>
                </a:cxn>
                <a:cxn ang="0">
                  <a:pos x="2171" y="6189"/>
                </a:cxn>
                <a:cxn ang="0">
                  <a:pos x="1960" y="6945"/>
                </a:cxn>
                <a:cxn ang="0">
                  <a:pos x="1400" y="7435"/>
                </a:cxn>
                <a:cxn ang="0">
                  <a:pos x="1540" y="8326"/>
                </a:cxn>
                <a:cxn ang="0">
                  <a:pos x="1050" y="8860"/>
                </a:cxn>
                <a:cxn ang="0">
                  <a:pos x="210" y="8771"/>
                </a:cxn>
                <a:cxn ang="0">
                  <a:pos x="3081" y="15004"/>
                </a:cxn>
                <a:cxn ang="0">
                  <a:pos x="3991" y="15850"/>
                </a:cxn>
                <a:cxn ang="0">
                  <a:pos x="4761" y="16384"/>
                </a:cxn>
                <a:cxn ang="0">
                  <a:pos x="4971" y="15315"/>
                </a:cxn>
                <a:cxn ang="0">
                  <a:pos x="5391" y="14737"/>
                </a:cxn>
                <a:cxn ang="0">
                  <a:pos x="5671" y="14113"/>
                </a:cxn>
                <a:cxn ang="0">
                  <a:pos x="5811" y="13579"/>
                </a:cxn>
                <a:cxn ang="0">
                  <a:pos x="6582" y="13134"/>
                </a:cxn>
                <a:cxn ang="0">
                  <a:pos x="7142" y="13579"/>
                </a:cxn>
                <a:cxn ang="0">
                  <a:pos x="7352" y="12867"/>
                </a:cxn>
                <a:cxn ang="0">
                  <a:pos x="8052" y="12733"/>
                </a:cxn>
                <a:cxn ang="0">
                  <a:pos x="8262" y="12333"/>
                </a:cxn>
                <a:cxn ang="0">
                  <a:pos x="8612" y="12333"/>
                </a:cxn>
                <a:cxn ang="0">
                  <a:pos x="9032" y="12377"/>
                </a:cxn>
                <a:cxn ang="0">
                  <a:pos x="9382" y="11976"/>
                </a:cxn>
                <a:cxn ang="0">
                  <a:pos x="9382" y="11487"/>
                </a:cxn>
                <a:cxn ang="0">
                  <a:pos x="9382" y="10641"/>
                </a:cxn>
                <a:cxn ang="0">
                  <a:pos x="9872" y="9928"/>
                </a:cxn>
              </a:cxnLst>
              <a:rect l="0" t="0" r="r" b="b"/>
              <a:pathLst>
                <a:path w="16384" h="16384">
                  <a:moveTo>
                    <a:pt x="9872" y="9928"/>
                  </a:moveTo>
                  <a:lnTo>
                    <a:pt x="9942" y="9973"/>
                  </a:lnTo>
                  <a:lnTo>
                    <a:pt x="10012" y="10017"/>
                  </a:lnTo>
                  <a:lnTo>
                    <a:pt x="10082" y="10151"/>
                  </a:lnTo>
                  <a:lnTo>
                    <a:pt x="10082" y="10329"/>
                  </a:lnTo>
                  <a:lnTo>
                    <a:pt x="10012" y="10418"/>
                  </a:lnTo>
                  <a:lnTo>
                    <a:pt x="10152" y="10418"/>
                  </a:lnTo>
                  <a:lnTo>
                    <a:pt x="10222" y="10329"/>
                  </a:lnTo>
                  <a:lnTo>
                    <a:pt x="10293" y="10285"/>
                  </a:lnTo>
                  <a:lnTo>
                    <a:pt x="10433" y="10329"/>
                  </a:lnTo>
                  <a:lnTo>
                    <a:pt x="10433" y="10374"/>
                  </a:lnTo>
                  <a:lnTo>
                    <a:pt x="10573" y="10418"/>
                  </a:lnTo>
                  <a:lnTo>
                    <a:pt x="10573" y="10463"/>
                  </a:lnTo>
                  <a:lnTo>
                    <a:pt x="10363" y="10463"/>
                  </a:lnTo>
                  <a:lnTo>
                    <a:pt x="10222" y="10463"/>
                  </a:lnTo>
                  <a:lnTo>
                    <a:pt x="10222" y="10552"/>
                  </a:lnTo>
                  <a:lnTo>
                    <a:pt x="10222" y="10596"/>
                  </a:lnTo>
                  <a:lnTo>
                    <a:pt x="10152" y="10641"/>
                  </a:lnTo>
                  <a:lnTo>
                    <a:pt x="10082" y="10685"/>
                  </a:lnTo>
                  <a:lnTo>
                    <a:pt x="10082" y="10730"/>
                  </a:lnTo>
                  <a:lnTo>
                    <a:pt x="10152" y="10774"/>
                  </a:lnTo>
                  <a:lnTo>
                    <a:pt x="10433" y="10730"/>
                  </a:lnTo>
                  <a:lnTo>
                    <a:pt x="10573" y="10730"/>
                  </a:lnTo>
                  <a:lnTo>
                    <a:pt x="10713" y="10730"/>
                  </a:lnTo>
                  <a:lnTo>
                    <a:pt x="10853" y="10863"/>
                  </a:lnTo>
                  <a:lnTo>
                    <a:pt x="10923" y="10863"/>
                  </a:lnTo>
                  <a:lnTo>
                    <a:pt x="10923" y="10774"/>
                  </a:lnTo>
                  <a:lnTo>
                    <a:pt x="11203" y="10819"/>
                  </a:lnTo>
                  <a:lnTo>
                    <a:pt x="11343" y="10774"/>
                  </a:lnTo>
                  <a:lnTo>
                    <a:pt x="11343" y="10685"/>
                  </a:lnTo>
                  <a:lnTo>
                    <a:pt x="11203" y="10641"/>
                  </a:lnTo>
                  <a:lnTo>
                    <a:pt x="11133" y="10596"/>
                  </a:lnTo>
                  <a:lnTo>
                    <a:pt x="11063" y="10552"/>
                  </a:lnTo>
                  <a:lnTo>
                    <a:pt x="11063" y="10418"/>
                  </a:lnTo>
                  <a:lnTo>
                    <a:pt x="10993" y="10329"/>
                  </a:lnTo>
                  <a:lnTo>
                    <a:pt x="11063" y="10285"/>
                  </a:lnTo>
                  <a:lnTo>
                    <a:pt x="11133" y="10285"/>
                  </a:lnTo>
                  <a:lnTo>
                    <a:pt x="11203" y="10195"/>
                  </a:lnTo>
                  <a:lnTo>
                    <a:pt x="11273" y="10106"/>
                  </a:lnTo>
                  <a:lnTo>
                    <a:pt x="11273" y="9973"/>
                  </a:lnTo>
                  <a:lnTo>
                    <a:pt x="11343" y="9928"/>
                  </a:lnTo>
                  <a:lnTo>
                    <a:pt x="11413" y="9973"/>
                  </a:lnTo>
                  <a:lnTo>
                    <a:pt x="11413" y="10106"/>
                  </a:lnTo>
                  <a:lnTo>
                    <a:pt x="11483" y="10151"/>
                  </a:lnTo>
                  <a:lnTo>
                    <a:pt x="11553" y="10151"/>
                  </a:lnTo>
                  <a:lnTo>
                    <a:pt x="11623" y="10151"/>
                  </a:lnTo>
                  <a:lnTo>
                    <a:pt x="11693" y="10017"/>
                  </a:lnTo>
                  <a:lnTo>
                    <a:pt x="11833" y="9973"/>
                  </a:lnTo>
                  <a:lnTo>
                    <a:pt x="11903" y="9884"/>
                  </a:lnTo>
                  <a:lnTo>
                    <a:pt x="11833" y="9795"/>
                  </a:lnTo>
                  <a:lnTo>
                    <a:pt x="11833" y="9750"/>
                  </a:lnTo>
                  <a:lnTo>
                    <a:pt x="11973" y="9750"/>
                  </a:lnTo>
                  <a:lnTo>
                    <a:pt x="12043" y="9839"/>
                  </a:lnTo>
                  <a:lnTo>
                    <a:pt x="12113" y="9839"/>
                  </a:lnTo>
                  <a:lnTo>
                    <a:pt x="12183" y="9795"/>
                  </a:lnTo>
                  <a:lnTo>
                    <a:pt x="12183" y="9706"/>
                  </a:lnTo>
                  <a:lnTo>
                    <a:pt x="12183" y="9661"/>
                  </a:lnTo>
                  <a:lnTo>
                    <a:pt x="12253" y="9661"/>
                  </a:lnTo>
                  <a:lnTo>
                    <a:pt x="12393" y="9706"/>
                  </a:lnTo>
                  <a:lnTo>
                    <a:pt x="12463" y="9795"/>
                  </a:lnTo>
                  <a:lnTo>
                    <a:pt x="12603" y="9706"/>
                  </a:lnTo>
                  <a:lnTo>
                    <a:pt x="12743" y="9795"/>
                  </a:lnTo>
                  <a:lnTo>
                    <a:pt x="12743" y="9884"/>
                  </a:lnTo>
                  <a:lnTo>
                    <a:pt x="12953" y="9973"/>
                  </a:lnTo>
                  <a:lnTo>
                    <a:pt x="12953" y="10062"/>
                  </a:lnTo>
                  <a:lnTo>
                    <a:pt x="13023" y="10195"/>
                  </a:lnTo>
                  <a:lnTo>
                    <a:pt x="13093" y="10062"/>
                  </a:lnTo>
                  <a:lnTo>
                    <a:pt x="13093" y="9928"/>
                  </a:lnTo>
                  <a:lnTo>
                    <a:pt x="13233" y="9884"/>
                  </a:lnTo>
                  <a:lnTo>
                    <a:pt x="13093" y="9661"/>
                  </a:lnTo>
                  <a:lnTo>
                    <a:pt x="13093" y="9572"/>
                  </a:lnTo>
                  <a:lnTo>
                    <a:pt x="13163" y="9572"/>
                  </a:lnTo>
                  <a:lnTo>
                    <a:pt x="13163" y="9617"/>
                  </a:lnTo>
                  <a:lnTo>
                    <a:pt x="13233" y="9661"/>
                  </a:lnTo>
                  <a:lnTo>
                    <a:pt x="13373" y="9661"/>
                  </a:lnTo>
                  <a:lnTo>
                    <a:pt x="13513" y="9750"/>
                  </a:lnTo>
                  <a:lnTo>
                    <a:pt x="13583" y="9750"/>
                  </a:lnTo>
                  <a:lnTo>
                    <a:pt x="13513" y="9661"/>
                  </a:lnTo>
                  <a:lnTo>
                    <a:pt x="13583" y="9528"/>
                  </a:lnTo>
                  <a:lnTo>
                    <a:pt x="13583" y="9439"/>
                  </a:lnTo>
                  <a:lnTo>
                    <a:pt x="13513" y="9350"/>
                  </a:lnTo>
                  <a:lnTo>
                    <a:pt x="13513" y="9261"/>
                  </a:lnTo>
                  <a:lnTo>
                    <a:pt x="13583" y="9216"/>
                  </a:lnTo>
                  <a:lnTo>
                    <a:pt x="13653" y="9216"/>
                  </a:lnTo>
                  <a:lnTo>
                    <a:pt x="13723" y="9171"/>
                  </a:lnTo>
                  <a:lnTo>
                    <a:pt x="13793" y="9127"/>
                  </a:lnTo>
                  <a:lnTo>
                    <a:pt x="13863" y="9127"/>
                  </a:lnTo>
                  <a:lnTo>
                    <a:pt x="13933" y="9261"/>
                  </a:lnTo>
                  <a:lnTo>
                    <a:pt x="14003" y="9305"/>
                  </a:lnTo>
                  <a:lnTo>
                    <a:pt x="14143" y="9305"/>
                  </a:lnTo>
                  <a:lnTo>
                    <a:pt x="14213" y="9127"/>
                  </a:lnTo>
                  <a:lnTo>
                    <a:pt x="14283" y="9127"/>
                  </a:lnTo>
                  <a:lnTo>
                    <a:pt x="14494" y="9127"/>
                  </a:lnTo>
                  <a:lnTo>
                    <a:pt x="14564" y="9082"/>
                  </a:lnTo>
                  <a:lnTo>
                    <a:pt x="14634" y="8993"/>
                  </a:lnTo>
                  <a:lnTo>
                    <a:pt x="14494" y="8815"/>
                  </a:lnTo>
                  <a:lnTo>
                    <a:pt x="14494" y="8771"/>
                  </a:lnTo>
                  <a:lnTo>
                    <a:pt x="14634" y="8726"/>
                  </a:lnTo>
                  <a:lnTo>
                    <a:pt x="14774" y="8771"/>
                  </a:lnTo>
                  <a:lnTo>
                    <a:pt x="14844" y="8771"/>
                  </a:lnTo>
                  <a:lnTo>
                    <a:pt x="14914" y="8682"/>
                  </a:lnTo>
                  <a:lnTo>
                    <a:pt x="14984" y="8637"/>
                  </a:lnTo>
                  <a:lnTo>
                    <a:pt x="15054" y="8637"/>
                  </a:lnTo>
                  <a:lnTo>
                    <a:pt x="15054" y="8726"/>
                  </a:lnTo>
                  <a:lnTo>
                    <a:pt x="15054" y="8771"/>
                  </a:lnTo>
                  <a:lnTo>
                    <a:pt x="15194" y="8771"/>
                  </a:lnTo>
                  <a:lnTo>
                    <a:pt x="15194" y="8682"/>
                  </a:lnTo>
                  <a:lnTo>
                    <a:pt x="15194" y="8548"/>
                  </a:lnTo>
                  <a:lnTo>
                    <a:pt x="15124" y="8415"/>
                  </a:lnTo>
                  <a:lnTo>
                    <a:pt x="15194" y="8370"/>
                  </a:lnTo>
                  <a:lnTo>
                    <a:pt x="15334" y="8370"/>
                  </a:lnTo>
                  <a:lnTo>
                    <a:pt x="15404" y="8370"/>
                  </a:lnTo>
                  <a:lnTo>
                    <a:pt x="15474" y="8459"/>
                  </a:lnTo>
                  <a:lnTo>
                    <a:pt x="15544" y="8504"/>
                  </a:lnTo>
                  <a:lnTo>
                    <a:pt x="15614" y="8504"/>
                  </a:lnTo>
                  <a:lnTo>
                    <a:pt x="15824" y="8504"/>
                  </a:lnTo>
                  <a:lnTo>
                    <a:pt x="15824" y="8415"/>
                  </a:lnTo>
                  <a:lnTo>
                    <a:pt x="15964" y="8370"/>
                  </a:lnTo>
                  <a:lnTo>
                    <a:pt x="16034" y="8281"/>
                  </a:lnTo>
                  <a:lnTo>
                    <a:pt x="16104" y="8058"/>
                  </a:lnTo>
                  <a:lnTo>
                    <a:pt x="16174" y="7969"/>
                  </a:lnTo>
                  <a:lnTo>
                    <a:pt x="16314" y="7925"/>
                  </a:lnTo>
                  <a:lnTo>
                    <a:pt x="16384" y="7836"/>
                  </a:lnTo>
                  <a:lnTo>
                    <a:pt x="16314" y="7747"/>
                  </a:lnTo>
                  <a:lnTo>
                    <a:pt x="16314" y="7658"/>
                  </a:lnTo>
                  <a:lnTo>
                    <a:pt x="16244" y="7658"/>
                  </a:lnTo>
                  <a:lnTo>
                    <a:pt x="16104" y="7702"/>
                  </a:lnTo>
                  <a:lnTo>
                    <a:pt x="16034" y="7658"/>
                  </a:lnTo>
                  <a:lnTo>
                    <a:pt x="15964" y="7613"/>
                  </a:lnTo>
                  <a:lnTo>
                    <a:pt x="15894" y="7613"/>
                  </a:lnTo>
                  <a:lnTo>
                    <a:pt x="15824" y="7702"/>
                  </a:lnTo>
                  <a:lnTo>
                    <a:pt x="15754" y="7658"/>
                  </a:lnTo>
                  <a:lnTo>
                    <a:pt x="15614" y="7658"/>
                  </a:lnTo>
                  <a:lnTo>
                    <a:pt x="15544" y="7480"/>
                  </a:lnTo>
                  <a:lnTo>
                    <a:pt x="15754" y="7435"/>
                  </a:lnTo>
                  <a:lnTo>
                    <a:pt x="15894" y="7391"/>
                  </a:lnTo>
                  <a:lnTo>
                    <a:pt x="15894" y="7302"/>
                  </a:lnTo>
                  <a:lnTo>
                    <a:pt x="15894" y="7213"/>
                  </a:lnTo>
                  <a:lnTo>
                    <a:pt x="15544" y="7034"/>
                  </a:lnTo>
                  <a:lnTo>
                    <a:pt x="15544" y="6990"/>
                  </a:lnTo>
                  <a:lnTo>
                    <a:pt x="15614" y="6856"/>
                  </a:lnTo>
                  <a:lnTo>
                    <a:pt x="15474" y="6767"/>
                  </a:lnTo>
                  <a:lnTo>
                    <a:pt x="15124" y="6634"/>
                  </a:lnTo>
                  <a:lnTo>
                    <a:pt x="14984" y="6634"/>
                  </a:lnTo>
                  <a:lnTo>
                    <a:pt x="14844" y="6634"/>
                  </a:lnTo>
                  <a:lnTo>
                    <a:pt x="14774" y="6634"/>
                  </a:lnTo>
                  <a:lnTo>
                    <a:pt x="14634" y="6812"/>
                  </a:lnTo>
                  <a:lnTo>
                    <a:pt x="14564" y="6856"/>
                  </a:lnTo>
                  <a:lnTo>
                    <a:pt x="14354" y="6812"/>
                  </a:lnTo>
                  <a:lnTo>
                    <a:pt x="14073" y="6634"/>
                  </a:lnTo>
                  <a:lnTo>
                    <a:pt x="13863" y="6545"/>
                  </a:lnTo>
                  <a:lnTo>
                    <a:pt x="13933" y="6456"/>
                  </a:lnTo>
                  <a:lnTo>
                    <a:pt x="13933" y="6189"/>
                  </a:lnTo>
                  <a:lnTo>
                    <a:pt x="13863" y="6144"/>
                  </a:lnTo>
                  <a:lnTo>
                    <a:pt x="13723" y="6055"/>
                  </a:lnTo>
                  <a:lnTo>
                    <a:pt x="13513" y="5877"/>
                  </a:lnTo>
                  <a:lnTo>
                    <a:pt x="13443" y="5832"/>
                  </a:lnTo>
                  <a:lnTo>
                    <a:pt x="13443" y="5788"/>
                  </a:lnTo>
                  <a:lnTo>
                    <a:pt x="13653" y="5743"/>
                  </a:lnTo>
                  <a:lnTo>
                    <a:pt x="13653" y="5654"/>
                  </a:lnTo>
                  <a:lnTo>
                    <a:pt x="13583" y="5476"/>
                  </a:lnTo>
                  <a:lnTo>
                    <a:pt x="13443" y="5387"/>
                  </a:lnTo>
                  <a:lnTo>
                    <a:pt x="13373" y="5387"/>
                  </a:lnTo>
                  <a:lnTo>
                    <a:pt x="13163" y="5476"/>
                  </a:lnTo>
                  <a:lnTo>
                    <a:pt x="12883" y="5476"/>
                  </a:lnTo>
                  <a:lnTo>
                    <a:pt x="12603" y="5476"/>
                  </a:lnTo>
                  <a:lnTo>
                    <a:pt x="12463" y="5387"/>
                  </a:lnTo>
                  <a:lnTo>
                    <a:pt x="12323" y="5298"/>
                  </a:lnTo>
                  <a:lnTo>
                    <a:pt x="12253" y="5343"/>
                  </a:lnTo>
                  <a:lnTo>
                    <a:pt x="12113" y="5387"/>
                  </a:lnTo>
                  <a:lnTo>
                    <a:pt x="12043" y="5387"/>
                  </a:lnTo>
                  <a:lnTo>
                    <a:pt x="11903" y="5298"/>
                  </a:lnTo>
                  <a:lnTo>
                    <a:pt x="11833" y="5209"/>
                  </a:lnTo>
                  <a:lnTo>
                    <a:pt x="11763" y="4986"/>
                  </a:lnTo>
                  <a:lnTo>
                    <a:pt x="11833" y="4897"/>
                  </a:lnTo>
                  <a:lnTo>
                    <a:pt x="11833" y="4853"/>
                  </a:lnTo>
                  <a:lnTo>
                    <a:pt x="11693" y="4808"/>
                  </a:lnTo>
                  <a:lnTo>
                    <a:pt x="11623" y="4719"/>
                  </a:lnTo>
                  <a:lnTo>
                    <a:pt x="11693" y="4630"/>
                  </a:lnTo>
                  <a:lnTo>
                    <a:pt x="11693" y="4541"/>
                  </a:lnTo>
                  <a:lnTo>
                    <a:pt x="11623" y="4408"/>
                  </a:lnTo>
                  <a:lnTo>
                    <a:pt x="11203" y="3695"/>
                  </a:lnTo>
                  <a:lnTo>
                    <a:pt x="10503" y="2093"/>
                  </a:lnTo>
                  <a:lnTo>
                    <a:pt x="9872" y="890"/>
                  </a:lnTo>
                  <a:lnTo>
                    <a:pt x="9732" y="712"/>
                  </a:lnTo>
                  <a:lnTo>
                    <a:pt x="9592" y="668"/>
                  </a:lnTo>
                  <a:lnTo>
                    <a:pt x="9382" y="579"/>
                  </a:lnTo>
                  <a:lnTo>
                    <a:pt x="9242" y="534"/>
                  </a:lnTo>
                  <a:lnTo>
                    <a:pt x="8962" y="401"/>
                  </a:lnTo>
                  <a:lnTo>
                    <a:pt x="8752" y="312"/>
                  </a:lnTo>
                  <a:lnTo>
                    <a:pt x="7982" y="45"/>
                  </a:lnTo>
                  <a:lnTo>
                    <a:pt x="7772" y="0"/>
                  </a:lnTo>
                  <a:lnTo>
                    <a:pt x="7492" y="45"/>
                  </a:lnTo>
                  <a:lnTo>
                    <a:pt x="7142" y="134"/>
                  </a:lnTo>
                  <a:lnTo>
                    <a:pt x="7072" y="178"/>
                  </a:lnTo>
                  <a:lnTo>
                    <a:pt x="7142" y="356"/>
                  </a:lnTo>
                  <a:lnTo>
                    <a:pt x="7072" y="401"/>
                  </a:lnTo>
                  <a:lnTo>
                    <a:pt x="6652" y="401"/>
                  </a:lnTo>
                  <a:lnTo>
                    <a:pt x="6442" y="490"/>
                  </a:lnTo>
                  <a:lnTo>
                    <a:pt x="6372" y="623"/>
                  </a:lnTo>
                  <a:lnTo>
                    <a:pt x="6162" y="668"/>
                  </a:lnTo>
                  <a:lnTo>
                    <a:pt x="5811" y="801"/>
                  </a:lnTo>
                  <a:lnTo>
                    <a:pt x="5531" y="979"/>
                  </a:lnTo>
                  <a:lnTo>
                    <a:pt x="5321" y="1069"/>
                  </a:lnTo>
                  <a:lnTo>
                    <a:pt x="4971" y="979"/>
                  </a:lnTo>
                  <a:lnTo>
                    <a:pt x="4761" y="935"/>
                  </a:lnTo>
                  <a:lnTo>
                    <a:pt x="4621" y="712"/>
                  </a:lnTo>
                  <a:lnTo>
                    <a:pt x="4551" y="356"/>
                  </a:lnTo>
                  <a:lnTo>
                    <a:pt x="4481" y="312"/>
                  </a:lnTo>
                  <a:lnTo>
                    <a:pt x="4341" y="356"/>
                  </a:lnTo>
                  <a:lnTo>
                    <a:pt x="4131" y="356"/>
                  </a:lnTo>
                  <a:lnTo>
                    <a:pt x="3991" y="312"/>
                  </a:lnTo>
                  <a:lnTo>
                    <a:pt x="3851" y="356"/>
                  </a:lnTo>
                  <a:lnTo>
                    <a:pt x="3711" y="401"/>
                  </a:lnTo>
                  <a:lnTo>
                    <a:pt x="3711" y="490"/>
                  </a:lnTo>
                  <a:lnTo>
                    <a:pt x="3221" y="1291"/>
                  </a:lnTo>
                  <a:lnTo>
                    <a:pt x="2731" y="2226"/>
                  </a:lnTo>
                  <a:lnTo>
                    <a:pt x="2101" y="3428"/>
                  </a:lnTo>
                  <a:lnTo>
                    <a:pt x="2101" y="3784"/>
                  </a:lnTo>
                  <a:lnTo>
                    <a:pt x="2171" y="3962"/>
                  </a:lnTo>
                  <a:lnTo>
                    <a:pt x="2171" y="4051"/>
                  </a:lnTo>
                  <a:lnTo>
                    <a:pt x="2241" y="4274"/>
                  </a:lnTo>
                  <a:lnTo>
                    <a:pt x="2241" y="4452"/>
                  </a:lnTo>
                  <a:lnTo>
                    <a:pt x="2171" y="4586"/>
                  </a:lnTo>
                  <a:lnTo>
                    <a:pt x="2030" y="4675"/>
                  </a:lnTo>
                  <a:lnTo>
                    <a:pt x="1890" y="4764"/>
                  </a:lnTo>
                  <a:lnTo>
                    <a:pt x="1820" y="4853"/>
                  </a:lnTo>
                  <a:lnTo>
                    <a:pt x="1820" y="4942"/>
                  </a:lnTo>
                  <a:lnTo>
                    <a:pt x="1820" y="5031"/>
                  </a:lnTo>
                  <a:lnTo>
                    <a:pt x="1750" y="5165"/>
                  </a:lnTo>
                  <a:lnTo>
                    <a:pt x="1680" y="5387"/>
                  </a:lnTo>
                  <a:lnTo>
                    <a:pt x="1890" y="5476"/>
                  </a:lnTo>
                  <a:lnTo>
                    <a:pt x="1960" y="5521"/>
                  </a:lnTo>
                  <a:lnTo>
                    <a:pt x="1960" y="5788"/>
                  </a:lnTo>
                  <a:lnTo>
                    <a:pt x="1890" y="5921"/>
                  </a:lnTo>
                  <a:lnTo>
                    <a:pt x="2030" y="6144"/>
                  </a:lnTo>
                  <a:lnTo>
                    <a:pt x="2171" y="6144"/>
                  </a:lnTo>
                  <a:lnTo>
                    <a:pt x="2171" y="6189"/>
                  </a:lnTo>
                  <a:lnTo>
                    <a:pt x="2171" y="6411"/>
                  </a:lnTo>
                  <a:lnTo>
                    <a:pt x="2171" y="6500"/>
                  </a:lnTo>
                  <a:lnTo>
                    <a:pt x="1960" y="6589"/>
                  </a:lnTo>
                  <a:lnTo>
                    <a:pt x="1890" y="6634"/>
                  </a:lnTo>
                  <a:lnTo>
                    <a:pt x="1820" y="6767"/>
                  </a:lnTo>
                  <a:lnTo>
                    <a:pt x="1890" y="6856"/>
                  </a:lnTo>
                  <a:lnTo>
                    <a:pt x="1960" y="6945"/>
                  </a:lnTo>
                  <a:lnTo>
                    <a:pt x="1960" y="6990"/>
                  </a:lnTo>
                  <a:lnTo>
                    <a:pt x="1890" y="7079"/>
                  </a:lnTo>
                  <a:lnTo>
                    <a:pt x="1750" y="7168"/>
                  </a:lnTo>
                  <a:lnTo>
                    <a:pt x="1680" y="7257"/>
                  </a:lnTo>
                  <a:lnTo>
                    <a:pt x="1540" y="7346"/>
                  </a:lnTo>
                  <a:lnTo>
                    <a:pt x="1470" y="7346"/>
                  </a:lnTo>
                  <a:lnTo>
                    <a:pt x="1400" y="7435"/>
                  </a:lnTo>
                  <a:lnTo>
                    <a:pt x="1120" y="7791"/>
                  </a:lnTo>
                  <a:lnTo>
                    <a:pt x="1120" y="7880"/>
                  </a:lnTo>
                  <a:lnTo>
                    <a:pt x="1050" y="7969"/>
                  </a:lnTo>
                  <a:lnTo>
                    <a:pt x="1260" y="8058"/>
                  </a:lnTo>
                  <a:lnTo>
                    <a:pt x="1540" y="8237"/>
                  </a:lnTo>
                  <a:lnTo>
                    <a:pt x="1540" y="8281"/>
                  </a:lnTo>
                  <a:lnTo>
                    <a:pt x="1540" y="8326"/>
                  </a:lnTo>
                  <a:lnTo>
                    <a:pt x="1470" y="8370"/>
                  </a:lnTo>
                  <a:lnTo>
                    <a:pt x="1050" y="8326"/>
                  </a:lnTo>
                  <a:lnTo>
                    <a:pt x="910" y="8326"/>
                  </a:lnTo>
                  <a:lnTo>
                    <a:pt x="910" y="8370"/>
                  </a:lnTo>
                  <a:lnTo>
                    <a:pt x="910" y="8459"/>
                  </a:lnTo>
                  <a:lnTo>
                    <a:pt x="980" y="8682"/>
                  </a:lnTo>
                  <a:lnTo>
                    <a:pt x="1050" y="8860"/>
                  </a:lnTo>
                  <a:lnTo>
                    <a:pt x="980" y="8904"/>
                  </a:lnTo>
                  <a:lnTo>
                    <a:pt x="840" y="8949"/>
                  </a:lnTo>
                  <a:lnTo>
                    <a:pt x="770" y="8949"/>
                  </a:lnTo>
                  <a:lnTo>
                    <a:pt x="630" y="8771"/>
                  </a:lnTo>
                  <a:lnTo>
                    <a:pt x="490" y="8682"/>
                  </a:lnTo>
                  <a:lnTo>
                    <a:pt x="350" y="8726"/>
                  </a:lnTo>
                  <a:lnTo>
                    <a:pt x="210" y="8771"/>
                  </a:lnTo>
                  <a:lnTo>
                    <a:pt x="140" y="8860"/>
                  </a:lnTo>
                  <a:lnTo>
                    <a:pt x="0" y="8904"/>
                  </a:lnTo>
                  <a:lnTo>
                    <a:pt x="1680" y="12333"/>
                  </a:lnTo>
                  <a:lnTo>
                    <a:pt x="2591" y="14069"/>
                  </a:lnTo>
                  <a:lnTo>
                    <a:pt x="2941" y="14737"/>
                  </a:lnTo>
                  <a:lnTo>
                    <a:pt x="3011" y="14826"/>
                  </a:lnTo>
                  <a:lnTo>
                    <a:pt x="3081" y="15004"/>
                  </a:lnTo>
                  <a:lnTo>
                    <a:pt x="3081" y="15093"/>
                  </a:lnTo>
                  <a:lnTo>
                    <a:pt x="3151" y="15315"/>
                  </a:lnTo>
                  <a:lnTo>
                    <a:pt x="3221" y="15449"/>
                  </a:lnTo>
                  <a:lnTo>
                    <a:pt x="3431" y="15583"/>
                  </a:lnTo>
                  <a:lnTo>
                    <a:pt x="3781" y="15761"/>
                  </a:lnTo>
                  <a:lnTo>
                    <a:pt x="3991" y="15805"/>
                  </a:lnTo>
                  <a:lnTo>
                    <a:pt x="3991" y="15850"/>
                  </a:lnTo>
                  <a:lnTo>
                    <a:pt x="4061" y="15983"/>
                  </a:lnTo>
                  <a:lnTo>
                    <a:pt x="4131" y="16117"/>
                  </a:lnTo>
                  <a:lnTo>
                    <a:pt x="4201" y="16206"/>
                  </a:lnTo>
                  <a:lnTo>
                    <a:pt x="4271" y="16250"/>
                  </a:lnTo>
                  <a:lnTo>
                    <a:pt x="4411" y="16295"/>
                  </a:lnTo>
                  <a:lnTo>
                    <a:pt x="4551" y="16295"/>
                  </a:lnTo>
                  <a:lnTo>
                    <a:pt x="4761" y="16384"/>
                  </a:lnTo>
                  <a:lnTo>
                    <a:pt x="4831" y="16295"/>
                  </a:lnTo>
                  <a:lnTo>
                    <a:pt x="4831" y="16206"/>
                  </a:lnTo>
                  <a:lnTo>
                    <a:pt x="4831" y="16072"/>
                  </a:lnTo>
                  <a:lnTo>
                    <a:pt x="4901" y="15983"/>
                  </a:lnTo>
                  <a:lnTo>
                    <a:pt x="4901" y="15761"/>
                  </a:lnTo>
                  <a:lnTo>
                    <a:pt x="4901" y="15494"/>
                  </a:lnTo>
                  <a:lnTo>
                    <a:pt x="4971" y="15315"/>
                  </a:lnTo>
                  <a:lnTo>
                    <a:pt x="5111" y="15315"/>
                  </a:lnTo>
                  <a:lnTo>
                    <a:pt x="5251" y="15271"/>
                  </a:lnTo>
                  <a:lnTo>
                    <a:pt x="5321" y="15182"/>
                  </a:lnTo>
                  <a:lnTo>
                    <a:pt x="5391" y="15048"/>
                  </a:lnTo>
                  <a:lnTo>
                    <a:pt x="5461" y="14959"/>
                  </a:lnTo>
                  <a:lnTo>
                    <a:pt x="5461" y="14870"/>
                  </a:lnTo>
                  <a:lnTo>
                    <a:pt x="5391" y="14737"/>
                  </a:lnTo>
                  <a:lnTo>
                    <a:pt x="5321" y="14692"/>
                  </a:lnTo>
                  <a:lnTo>
                    <a:pt x="5391" y="14470"/>
                  </a:lnTo>
                  <a:lnTo>
                    <a:pt x="5531" y="14425"/>
                  </a:lnTo>
                  <a:lnTo>
                    <a:pt x="5741" y="14381"/>
                  </a:lnTo>
                  <a:lnTo>
                    <a:pt x="5881" y="14336"/>
                  </a:lnTo>
                  <a:lnTo>
                    <a:pt x="5881" y="14202"/>
                  </a:lnTo>
                  <a:lnTo>
                    <a:pt x="5671" y="14113"/>
                  </a:lnTo>
                  <a:lnTo>
                    <a:pt x="5461" y="14024"/>
                  </a:lnTo>
                  <a:lnTo>
                    <a:pt x="5531" y="13980"/>
                  </a:lnTo>
                  <a:lnTo>
                    <a:pt x="5531" y="13846"/>
                  </a:lnTo>
                  <a:lnTo>
                    <a:pt x="5671" y="13757"/>
                  </a:lnTo>
                  <a:lnTo>
                    <a:pt x="5671" y="13713"/>
                  </a:lnTo>
                  <a:lnTo>
                    <a:pt x="5671" y="13624"/>
                  </a:lnTo>
                  <a:lnTo>
                    <a:pt x="5811" y="13579"/>
                  </a:lnTo>
                  <a:lnTo>
                    <a:pt x="5881" y="13401"/>
                  </a:lnTo>
                  <a:lnTo>
                    <a:pt x="6091" y="13357"/>
                  </a:lnTo>
                  <a:lnTo>
                    <a:pt x="6232" y="13223"/>
                  </a:lnTo>
                  <a:lnTo>
                    <a:pt x="6372" y="13178"/>
                  </a:lnTo>
                  <a:lnTo>
                    <a:pt x="6442" y="13178"/>
                  </a:lnTo>
                  <a:lnTo>
                    <a:pt x="6512" y="13267"/>
                  </a:lnTo>
                  <a:lnTo>
                    <a:pt x="6582" y="13134"/>
                  </a:lnTo>
                  <a:lnTo>
                    <a:pt x="6722" y="13089"/>
                  </a:lnTo>
                  <a:lnTo>
                    <a:pt x="6792" y="13134"/>
                  </a:lnTo>
                  <a:lnTo>
                    <a:pt x="6792" y="13267"/>
                  </a:lnTo>
                  <a:lnTo>
                    <a:pt x="6862" y="13401"/>
                  </a:lnTo>
                  <a:lnTo>
                    <a:pt x="7002" y="13490"/>
                  </a:lnTo>
                  <a:lnTo>
                    <a:pt x="7072" y="13579"/>
                  </a:lnTo>
                  <a:lnTo>
                    <a:pt x="7142" y="13579"/>
                  </a:lnTo>
                  <a:lnTo>
                    <a:pt x="7212" y="13579"/>
                  </a:lnTo>
                  <a:lnTo>
                    <a:pt x="7212" y="13446"/>
                  </a:lnTo>
                  <a:lnTo>
                    <a:pt x="7072" y="13223"/>
                  </a:lnTo>
                  <a:lnTo>
                    <a:pt x="7072" y="13134"/>
                  </a:lnTo>
                  <a:lnTo>
                    <a:pt x="7142" y="12956"/>
                  </a:lnTo>
                  <a:lnTo>
                    <a:pt x="7282" y="12867"/>
                  </a:lnTo>
                  <a:lnTo>
                    <a:pt x="7352" y="12867"/>
                  </a:lnTo>
                  <a:lnTo>
                    <a:pt x="7422" y="12867"/>
                  </a:lnTo>
                  <a:lnTo>
                    <a:pt x="7562" y="12956"/>
                  </a:lnTo>
                  <a:lnTo>
                    <a:pt x="7702" y="12956"/>
                  </a:lnTo>
                  <a:lnTo>
                    <a:pt x="7842" y="12956"/>
                  </a:lnTo>
                  <a:lnTo>
                    <a:pt x="7842" y="12867"/>
                  </a:lnTo>
                  <a:lnTo>
                    <a:pt x="7702" y="12644"/>
                  </a:lnTo>
                  <a:lnTo>
                    <a:pt x="8052" y="12733"/>
                  </a:lnTo>
                  <a:lnTo>
                    <a:pt x="8122" y="12867"/>
                  </a:lnTo>
                  <a:lnTo>
                    <a:pt x="8192" y="12867"/>
                  </a:lnTo>
                  <a:lnTo>
                    <a:pt x="8262" y="12822"/>
                  </a:lnTo>
                  <a:lnTo>
                    <a:pt x="8192" y="12689"/>
                  </a:lnTo>
                  <a:lnTo>
                    <a:pt x="8262" y="12600"/>
                  </a:lnTo>
                  <a:lnTo>
                    <a:pt x="8332" y="12555"/>
                  </a:lnTo>
                  <a:lnTo>
                    <a:pt x="8262" y="12333"/>
                  </a:lnTo>
                  <a:lnTo>
                    <a:pt x="8332" y="12288"/>
                  </a:lnTo>
                  <a:lnTo>
                    <a:pt x="8332" y="12154"/>
                  </a:lnTo>
                  <a:lnTo>
                    <a:pt x="8402" y="12110"/>
                  </a:lnTo>
                  <a:lnTo>
                    <a:pt x="8472" y="12110"/>
                  </a:lnTo>
                  <a:lnTo>
                    <a:pt x="8542" y="12154"/>
                  </a:lnTo>
                  <a:lnTo>
                    <a:pt x="8542" y="12288"/>
                  </a:lnTo>
                  <a:lnTo>
                    <a:pt x="8612" y="12333"/>
                  </a:lnTo>
                  <a:lnTo>
                    <a:pt x="8682" y="12288"/>
                  </a:lnTo>
                  <a:lnTo>
                    <a:pt x="8752" y="12199"/>
                  </a:lnTo>
                  <a:lnTo>
                    <a:pt x="8892" y="12199"/>
                  </a:lnTo>
                  <a:lnTo>
                    <a:pt x="9032" y="12154"/>
                  </a:lnTo>
                  <a:lnTo>
                    <a:pt x="9032" y="12199"/>
                  </a:lnTo>
                  <a:lnTo>
                    <a:pt x="8962" y="12333"/>
                  </a:lnTo>
                  <a:lnTo>
                    <a:pt x="9032" y="12377"/>
                  </a:lnTo>
                  <a:lnTo>
                    <a:pt x="9102" y="12377"/>
                  </a:lnTo>
                  <a:lnTo>
                    <a:pt x="9172" y="12377"/>
                  </a:lnTo>
                  <a:lnTo>
                    <a:pt x="9172" y="12154"/>
                  </a:lnTo>
                  <a:lnTo>
                    <a:pt x="9312" y="12110"/>
                  </a:lnTo>
                  <a:lnTo>
                    <a:pt x="9382" y="12065"/>
                  </a:lnTo>
                  <a:lnTo>
                    <a:pt x="9312" y="12021"/>
                  </a:lnTo>
                  <a:lnTo>
                    <a:pt x="9382" y="11976"/>
                  </a:lnTo>
                  <a:lnTo>
                    <a:pt x="9452" y="11887"/>
                  </a:lnTo>
                  <a:lnTo>
                    <a:pt x="9522" y="11843"/>
                  </a:lnTo>
                  <a:lnTo>
                    <a:pt x="9522" y="11754"/>
                  </a:lnTo>
                  <a:lnTo>
                    <a:pt x="9382" y="11709"/>
                  </a:lnTo>
                  <a:lnTo>
                    <a:pt x="9312" y="11620"/>
                  </a:lnTo>
                  <a:lnTo>
                    <a:pt x="9382" y="11576"/>
                  </a:lnTo>
                  <a:lnTo>
                    <a:pt x="9382" y="11487"/>
                  </a:lnTo>
                  <a:lnTo>
                    <a:pt x="9382" y="11353"/>
                  </a:lnTo>
                  <a:lnTo>
                    <a:pt x="9452" y="11264"/>
                  </a:lnTo>
                  <a:lnTo>
                    <a:pt x="9452" y="11086"/>
                  </a:lnTo>
                  <a:lnTo>
                    <a:pt x="9592" y="10952"/>
                  </a:lnTo>
                  <a:lnTo>
                    <a:pt x="9592" y="10863"/>
                  </a:lnTo>
                  <a:lnTo>
                    <a:pt x="9522" y="10730"/>
                  </a:lnTo>
                  <a:lnTo>
                    <a:pt x="9382" y="10641"/>
                  </a:lnTo>
                  <a:lnTo>
                    <a:pt x="9382" y="10552"/>
                  </a:lnTo>
                  <a:lnTo>
                    <a:pt x="9452" y="10463"/>
                  </a:lnTo>
                  <a:lnTo>
                    <a:pt x="9522" y="10418"/>
                  </a:lnTo>
                  <a:lnTo>
                    <a:pt x="9802" y="10374"/>
                  </a:lnTo>
                  <a:lnTo>
                    <a:pt x="9872" y="10285"/>
                  </a:lnTo>
                  <a:lnTo>
                    <a:pt x="9802" y="9928"/>
                  </a:lnTo>
                  <a:lnTo>
                    <a:pt x="9872" y="9928"/>
                  </a:lnTo>
                  <a:close/>
                </a:path>
              </a:pathLst>
            </a:custGeom>
            <a:solidFill>
              <a:schemeClr val="bg1">
                <a:lumMod val="75000"/>
              </a:schemeClr>
            </a:solidFill>
            <a:ln w="9525">
              <a:solidFill>
                <a:schemeClr val="bg1"/>
              </a:solidFill>
              <a:prstDash val="solid"/>
              <a:round/>
              <a:headEnd/>
              <a:tailEnd/>
            </a:ln>
          </p:spPr>
        </p:sp>
        <p:sp>
          <p:nvSpPr>
            <p:cNvPr id="122" name="Maryland">
              <a:extLst>
                <a:ext uri="{FF2B5EF4-FFF2-40B4-BE49-F238E27FC236}">
                  <a16:creationId xmlns:a16="http://schemas.microsoft.com/office/drawing/2014/main" id="{C207AE26-896E-FB0C-AFD8-514B2BF1FD1B}"/>
                </a:ext>
              </a:extLst>
            </p:cNvPr>
            <p:cNvSpPr>
              <a:spLocks/>
            </p:cNvSpPr>
            <p:nvPr/>
          </p:nvSpPr>
          <p:spPr bwMode="auto">
            <a:xfrm>
              <a:off x="7266945" y="3168119"/>
              <a:ext cx="735795" cy="331167"/>
            </a:xfrm>
            <a:custGeom>
              <a:avLst/>
              <a:gdLst/>
              <a:ahLst/>
              <a:cxnLst>
                <a:cxn ang="0">
                  <a:pos x="10508" y="5385"/>
                </a:cxn>
                <a:cxn ang="0">
                  <a:pos x="10960" y="5041"/>
                </a:cxn>
                <a:cxn ang="0">
                  <a:pos x="11017" y="4125"/>
                </a:cxn>
                <a:cxn ang="0">
                  <a:pos x="11299" y="4010"/>
                </a:cxn>
                <a:cxn ang="0">
                  <a:pos x="11695" y="3552"/>
                </a:cxn>
                <a:cxn ang="0">
                  <a:pos x="11864" y="1833"/>
                </a:cxn>
                <a:cxn ang="0">
                  <a:pos x="12373" y="2062"/>
                </a:cxn>
                <a:cxn ang="0">
                  <a:pos x="12203" y="2979"/>
                </a:cxn>
                <a:cxn ang="0">
                  <a:pos x="11921" y="4125"/>
                </a:cxn>
                <a:cxn ang="0">
                  <a:pos x="11695" y="6187"/>
                </a:cxn>
                <a:cxn ang="0">
                  <a:pos x="12034" y="6416"/>
                </a:cxn>
                <a:cxn ang="0">
                  <a:pos x="11977" y="7906"/>
                </a:cxn>
                <a:cxn ang="0">
                  <a:pos x="11864" y="8708"/>
                </a:cxn>
                <a:cxn ang="0">
                  <a:pos x="11977" y="9624"/>
                </a:cxn>
                <a:cxn ang="0">
                  <a:pos x="12429" y="9968"/>
                </a:cxn>
                <a:cxn ang="0">
                  <a:pos x="12486" y="10655"/>
                </a:cxn>
                <a:cxn ang="0">
                  <a:pos x="12260" y="11114"/>
                </a:cxn>
                <a:cxn ang="0">
                  <a:pos x="12486" y="12947"/>
                </a:cxn>
                <a:cxn ang="0">
                  <a:pos x="13107" y="13520"/>
                </a:cxn>
                <a:cxn ang="0">
                  <a:pos x="13503" y="13520"/>
                </a:cxn>
                <a:cxn ang="0">
                  <a:pos x="13729" y="13520"/>
                </a:cxn>
                <a:cxn ang="0">
                  <a:pos x="13785" y="14436"/>
                </a:cxn>
                <a:cxn ang="0">
                  <a:pos x="13955" y="15124"/>
                </a:cxn>
                <a:cxn ang="0">
                  <a:pos x="13955" y="16040"/>
                </a:cxn>
                <a:cxn ang="0">
                  <a:pos x="14520" y="15697"/>
                </a:cxn>
                <a:cxn ang="0">
                  <a:pos x="15932" y="13405"/>
                </a:cxn>
                <a:cxn ang="0">
                  <a:pos x="16158" y="13634"/>
                </a:cxn>
                <a:cxn ang="0">
                  <a:pos x="16384" y="11686"/>
                </a:cxn>
                <a:cxn ang="0">
                  <a:pos x="14011" y="10426"/>
                </a:cxn>
                <a:cxn ang="0">
                  <a:pos x="11130" y="687"/>
                </a:cxn>
                <a:cxn ang="0">
                  <a:pos x="3842" y="3552"/>
                </a:cxn>
                <a:cxn ang="0">
                  <a:pos x="904" y="8593"/>
                </a:cxn>
                <a:cxn ang="0">
                  <a:pos x="1582" y="6760"/>
                </a:cxn>
                <a:cxn ang="0">
                  <a:pos x="2429" y="5614"/>
                </a:cxn>
                <a:cxn ang="0">
                  <a:pos x="2881" y="5614"/>
                </a:cxn>
                <a:cxn ang="0">
                  <a:pos x="3672" y="5156"/>
                </a:cxn>
                <a:cxn ang="0">
                  <a:pos x="4181" y="4354"/>
                </a:cxn>
                <a:cxn ang="0">
                  <a:pos x="5198" y="4239"/>
                </a:cxn>
                <a:cxn ang="0">
                  <a:pos x="5763" y="4468"/>
                </a:cxn>
                <a:cxn ang="0">
                  <a:pos x="6045" y="5385"/>
                </a:cxn>
                <a:cxn ang="0">
                  <a:pos x="6780" y="6302"/>
                </a:cxn>
                <a:cxn ang="0">
                  <a:pos x="7175" y="7676"/>
                </a:cxn>
                <a:cxn ang="0">
                  <a:pos x="8418" y="8822"/>
                </a:cxn>
                <a:cxn ang="0">
                  <a:pos x="9209" y="10884"/>
                </a:cxn>
                <a:cxn ang="0">
                  <a:pos x="8644" y="12489"/>
                </a:cxn>
                <a:cxn ang="0">
                  <a:pos x="8813" y="14780"/>
                </a:cxn>
                <a:cxn ang="0">
                  <a:pos x="9491" y="13291"/>
                </a:cxn>
                <a:cxn ang="0">
                  <a:pos x="10282" y="14665"/>
                </a:cxn>
                <a:cxn ang="0">
                  <a:pos x="10508" y="14780"/>
                </a:cxn>
                <a:cxn ang="0">
                  <a:pos x="11299" y="14895"/>
                </a:cxn>
                <a:cxn ang="0">
                  <a:pos x="11864" y="14780"/>
                </a:cxn>
                <a:cxn ang="0">
                  <a:pos x="12260" y="15582"/>
                </a:cxn>
                <a:cxn ang="0">
                  <a:pos x="11921" y="13863"/>
                </a:cxn>
                <a:cxn ang="0">
                  <a:pos x="10734" y="12718"/>
                </a:cxn>
                <a:cxn ang="0">
                  <a:pos x="11299" y="12947"/>
                </a:cxn>
                <a:cxn ang="0">
                  <a:pos x="11525" y="12603"/>
                </a:cxn>
                <a:cxn ang="0">
                  <a:pos x="10960" y="10197"/>
                </a:cxn>
                <a:cxn ang="0">
                  <a:pos x="10791" y="9166"/>
                </a:cxn>
                <a:cxn ang="0">
                  <a:pos x="11073" y="8364"/>
                </a:cxn>
                <a:cxn ang="0">
                  <a:pos x="11073" y="7218"/>
                </a:cxn>
                <a:cxn ang="0">
                  <a:pos x="10847" y="6416"/>
                </a:cxn>
              </a:cxnLst>
              <a:rect l="0" t="0" r="r" b="b"/>
              <a:pathLst>
                <a:path w="16384" h="16384">
                  <a:moveTo>
                    <a:pt x="10395" y="5843"/>
                  </a:moveTo>
                  <a:lnTo>
                    <a:pt x="10395" y="5614"/>
                  </a:lnTo>
                  <a:lnTo>
                    <a:pt x="10339" y="5500"/>
                  </a:lnTo>
                  <a:lnTo>
                    <a:pt x="10282" y="5500"/>
                  </a:lnTo>
                  <a:lnTo>
                    <a:pt x="10226" y="5385"/>
                  </a:lnTo>
                  <a:lnTo>
                    <a:pt x="10282" y="5270"/>
                  </a:lnTo>
                  <a:lnTo>
                    <a:pt x="10339" y="5270"/>
                  </a:lnTo>
                  <a:lnTo>
                    <a:pt x="10452" y="5270"/>
                  </a:lnTo>
                  <a:lnTo>
                    <a:pt x="10508" y="5385"/>
                  </a:lnTo>
                  <a:lnTo>
                    <a:pt x="10621" y="5614"/>
                  </a:lnTo>
                  <a:lnTo>
                    <a:pt x="10678" y="5614"/>
                  </a:lnTo>
                  <a:lnTo>
                    <a:pt x="10847" y="5614"/>
                  </a:lnTo>
                  <a:lnTo>
                    <a:pt x="10904" y="5614"/>
                  </a:lnTo>
                  <a:lnTo>
                    <a:pt x="10904" y="5500"/>
                  </a:lnTo>
                  <a:lnTo>
                    <a:pt x="10791" y="5156"/>
                  </a:lnTo>
                  <a:lnTo>
                    <a:pt x="10847" y="5156"/>
                  </a:lnTo>
                  <a:lnTo>
                    <a:pt x="10904" y="5156"/>
                  </a:lnTo>
                  <a:lnTo>
                    <a:pt x="10960" y="5041"/>
                  </a:lnTo>
                  <a:lnTo>
                    <a:pt x="10960" y="4927"/>
                  </a:lnTo>
                  <a:lnTo>
                    <a:pt x="10904" y="4812"/>
                  </a:lnTo>
                  <a:lnTo>
                    <a:pt x="10904" y="4698"/>
                  </a:lnTo>
                  <a:lnTo>
                    <a:pt x="10904" y="4583"/>
                  </a:lnTo>
                  <a:lnTo>
                    <a:pt x="10960" y="4583"/>
                  </a:lnTo>
                  <a:lnTo>
                    <a:pt x="11130" y="4583"/>
                  </a:lnTo>
                  <a:lnTo>
                    <a:pt x="11073" y="4468"/>
                  </a:lnTo>
                  <a:lnTo>
                    <a:pt x="11017" y="4239"/>
                  </a:lnTo>
                  <a:lnTo>
                    <a:pt x="11017" y="4125"/>
                  </a:lnTo>
                  <a:lnTo>
                    <a:pt x="11073" y="4125"/>
                  </a:lnTo>
                  <a:lnTo>
                    <a:pt x="11130" y="4010"/>
                  </a:lnTo>
                  <a:lnTo>
                    <a:pt x="11186" y="4010"/>
                  </a:lnTo>
                  <a:lnTo>
                    <a:pt x="11243" y="4239"/>
                  </a:lnTo>
                  <a:lnTo>
                    <a:pt x="11243" y="4354"/>
                  </a:lnTo>
                  <a:lnTo>
                    <a:pt x="11299" y="4354"/>
                  </a:lnTo>
                  <a:lnTo>
                    <a:pt x="11356" y="4354"/>
                  </a:lnTo>
                  <a:lnTo>
                    <a:pt x="11356" y="4239"/>
                  </a:lnTo>
                  <a:lnTo>
                    <a:pt x="11299" y="4010"/>
                  </a:lnTo>
                  <a:lnTo>
                    <a:pt x="11299" y="3895"/>
                  </a:lnTo>
                  <a:lnTo>
                    <a:pt x="11356" y="3895"/>
                  </a:lnTo>
                  <a:lnTo>
                    <a:pt x="11412" y="3895"/>
                  </a:lnTo>
                  <a:lnTo>
                    <a:pt x="11469" y="4010"/>
                  </a:lnTo>
                  <a:lnTo>
                    <a:pt x="11525" y="3895"/>
                  </a:lnTo>
                  <a:lnTo>
                    <a:pt x="11525" y="3781"/>
                  </a:lnTo>
                  <a:lnTo>
                    <a:pt x="11525" y="3552"/>
                  </a:lnTo>
                  <a:lnTo>
                    <a:pt x="11582" y="3552"/>
                  </a:lnTo>
                  <a:lnTo>
                    <a:pt x="11695" y="3552"/>
                  </a:lnTo>
                  <a:lnTo>
                    <a:pt x="11751" y="3437"/>
                  </a:lnTo>
                  <a:lnTo>
                    <a:pt x="11808" y="3208"/>
                  </a:lnTo>
                  <a:lnTo>
                    <a:pt x="11808" y="2979"/>
                  </a:lnTo>
                  <a:lnTo>
                    <a:pt x="11751" y="2864"/>
                  </a:lnTo>
                  <a:lnTo>
                    <a:pt x="11695" y="2635"/>
                  </a:lnTo>
                  <a:lnTo>
                    <a:pt x="11695" y="2521"/>
                  </a:lnTo>
                  <a:lnTo>
                    <a:pt x="11751" y="2406"/>
                  </a:lnTo>
                  <a:lnTo>
                    <a:pt x="11808" y="2062"/>
                  </a:lnTo>
                  <a:lnTo>
                    <a:pt x="11864" y="1833"/>
                  </a:lnTo>
                  <a:lnTo>
                    <a:pt x="11977" y="1948"/>
                  </a:lnTo>
                  <a:lnTo>
                    <a:pt x="12090" y="1833"/>
                  </a:lnTo>
                  <a:lnTo>
                    <a:pt x="12147" y="1604"/>
                  </a:lnTo>
                  <a:lnTo>
                    <a:pt x="12203" y="1833"/>
                  </a:lnTo>
                  <a:lnTo>
                    <a:pt x="12203" y="2177"/>
                  </a:lnTo>
                  <a:lnTo>
                    <a:pt x="12147" y="2406"/>
                  </a:lnTo>
                  <a:lnTo>
                    <a:pt x="12147" y="2521"/>
                  </a:lnTo>
                  <a:lnTo>
                    <a:pt x="12203" y="2521"/>
                  </a:lnTo>
                  <a:lnTo>
                    <a:pt x="12373" y="2062"/>
                  </a:lnTo>
                  <a:lnTo>
                    <a:pt x="12542" y="2062"/>
                  </a:lnTo>
                  <a:lnTo>
                    <a:pt x="12486" y="2291"/>
                  </a:lnTo>
                  <a:lnTo>
                    <a:pt x="12486" y="2406"/>
                  </a:lnTo>
                  <a:lnTo>
                    <a:pt x="12542" y="2521"/>
                  </a:lnTo>
                  <a:lnTo>
                    <a:pt x="12542" y="2635"/>
                  </a:lnTo>
                  <a:lnTo>
                    <a:pt x="12486" y="2635"/>
                  </a:lnTo>
                  <a:lnTo>
                    <a:pt x="12316" y="2635"/>
                  </a:lnTo>
                  <a:lnTo>
                    <a:pt x="12316" y="2864"/>
                  </a:lnTo>
                  <a:lnTo>
                    <a:pt x="12203" y="2979"/>
                  </a:lnTo>
                  <a:lnTo>
                    <a:pt x="12203" y="3323"/>
                  </a:lnTo>
                  <a:lnTo>
                    <a:pt x="12373" y="3437"/>
                  </a:lnTo>
                  <a:lnTo>
                    <a:pt x="12373" y="3552"/>
                  </a:lnTo>
                  <a:lnTo>
                    <a:pt x="12373" y="3666"/>
                  </a:lnTo>
                  <a:lnTo>
                    <a:pt x="12260" y="3666"/>
                  </a:lnTo>
                  <a:lnTo>
                    <a:pt x="11921" y="3781"/>
                  </a:lnTo>
                  <a:lnTo>
                    <a:pt x="11864" y="3895"/>
                  </a:lnTo>
                  <a:lnTo>
                    <a:pt x="11921" y="4010"/>
                  </a:lnTo>
                  <a:lnTo>
                    <a:pt x="11921" y="4125"/>
                  </a:lnTo>
                  <a:lnTo>
                    <a:pt x="11864" y="4239"/>
                  </a:lnTo>
                  <a:lnTo>
                    <a:pt x="11751" y="4239"/>
                  </a:lnTo>
                  <a:lnTo>
                    <a:pt x="11695" y="4354"/>
                  </a:lnTo>
                  <a:lnTo>
                    <a:pt x="11751" y="4468"/>
                  </a:lnTo>
                  <a:lnTo>
                    <a:pt x="11638" y="4812"/>
                  </a:lnTo>
                  <a:lnTo>
                    <a:pt x="11582" y="5270"/>
                  </a:lnTo>
                  <a:lnTo>
                    <a:pt x="11525" y="5843"/>
                  </a:lnTo>
                  <a:lnTo>
                    <a:pt x="11582" y="5958"/>
                  </a:lnTo>
                  <a:lnTo>
                    <a:pt x="11695" y="6187"/>
                  </a:lnTo>
                  <a:lnTo>
                    <a:pt x="11751" y="6531"/>
                  </a:lnTo>
                  <a:lnTo>
                    <a:pt x="11808" y="6531"/>
                  </a:lnTo>
                  <a:lnTo>
                    <a:pt x="11808" y="6187"/>
                  </a:lnTo>
                  <a:lnTo>
                    <a:pt x="11977" y="5958"/>
                  </a:lnTo>
                  <a:lnTo>
                    <a:pt x="12034" y="5958"/>
                  </a:lnTo>
                  <a:lnTo>
                    <a:pt x="12090" y="6072"/>
                  </a:lnTo>
                  <a:lnTo>
                    <a:pt x="12090" y="6187"/>
                  </a:lnTo>
                  <a:lnTo>
                    <a:pt x="12090" y="6302"/>
                  </a:lnTo>
                  <a:lnTo>
                    <a:pt x="12034" y="6416"/>
                  </a:lnTo>
                  <a:lnTo>
                    <a:pt x="11977" y="6760"/>
                  </a:lnTo>
                  <a:lnTo>
                    <a:pt x="11977" y="6874"/>
                  </a:lnTo>
                  <a:lnTo>
                    <a:pt x="12034" y="7104"/>
                  </a:lnTo>
                  <a:lnTo>
                    <a:pt x="12090" y="7218"/>
                  </a:lnTo>
                  <a:lnTo>
                    <a:pt x="12034" y="7333"/>
                  </a:lnTo>
                  <a:lnTo>
                    <a:pt x="11921" y="7447"/>
                  </a:lnTo>
                  <a:lnTo>
                    <a:pt x="11921" y="7562"/>
                  </a:lnTo>
                  <a:lnTo>
                    <a:pt x="11921" y="7676"/>
                  </a:lnTo>
                  <a:lnTo>
                    <a:pt x="11977" y="7906"/>
                  </a:lnTo>
                  <a:lnTo>
                    <a:pt x="12034" y="8364"/>
                  </a:lnTo>
                  <a:lnTo>
                    <a:pt x="12090" y="8364"/>
                  </a:lnTo>
                  <a:lnTo>
                    <a:pt x="12147" y="8478"/>
                  </a:lnTo>
                  <a:lnTo>
                    <a:pt x="12147" y="8708"/>
                  </a:lnTo>
                  <a:lnTo>
                    <a:pt x="12147" y="8937"/>
                  </a:lnTo>
                  <a:lnTo>
                    <a:pt x="12203" y="9051"/>
                  </a:lnTo>
                  <a:lnTo>
                    <a:pt x="12147" y="9166"/>
                  </a:lnTo>
                  <a:lnTo>
                    <a:pt x="12034" y="9051"/>
                  </a:lnTo>
                  <a:lnTo>
                    <a:pt x="11864" y="8708"/>
                  </a:lnTo>
                  <a:lnTo>
                    <a:pt x="11808" y="8708"/>
                  </a:lnTo>
                  <a:lnTo>
                    <a:pt x="11751" y="8822"/>
                  </a:lnTo>
                  <a:lnTo>
                    <a:pt x="11751" y="8937"/>
                  </a:lnTo>
                  <a:lnTo>
                    <a:pt x="11751" y="9280"/>
                  </a:lnTo>
                  <a:lnTo>
                    <a:pt x="11695" y="9624"/>
                  </a:lnTo>
                  <a:lnTo>
                    <a:pt x="11695" y="9739"/>
                  </a:lnTo>
                  <a:lnTo>
                    <a:pt x="11808" y="9624"/>
                  </a:lnTo>
                  <a:lnTo>
                    <a:pt x="11921" y="9739"/>
                  </a:lnTo>
                  <a:lnTo>
                    <a:pt x="11977" y="9624"/>
                  </a:lnTo>
                  <a:lnTo>
                    <a:pt x="12090" y="9739"/>
                  </a:lnTo>
                  <a:lnTo>
                    <a:pt x="12147" y="9968"/>
                  </a:lnTo>
                  <a:lnTo>
                    <a:pt x="12203" y="9968"/>
                  </a:lnTo>
                  <a:lnTo>
                    <a:pt x="12260" y="9968"/>
                  </a:lnTo>
                  <a:lnTo>
                    <a:pt x="12316" y="9739"/>
                  </a:lnTo>
                  <a:lnTo>
                    <a:pt x="12373" y="9510"/>
                  </a:lnTo>
                  <a:lnTo>
                    <a:pt x="12429" y="9395"/>
                  </a:lnTo>
                  <a:lnTo>
                    <a:pt x="12486" y="9510"/>
                  </a:lnTo>
                  <a:lnTo>
                    <a:pt x="12429" y="9968"/>
                  </a:lnTo>
                  <a:lnTo>
                    <a:pt x="12429" y="10082"/>
                  </a:lnTo>
                  <a:lnTo>
                    <a:pt x="12429" y="10197"/>
                  </a:lnTo>
                  <a:lnTo>
                    <a:pt x="12542" y="10426"/>
                  </a:lnTo>
                  <a:lnTo>
                    <a:pt x="12655" y="10426"/>
                  </a:lnTo>
                  <a:lnTo>
                    <a:pt x="12768" y="10541"/>
                  </a:lnTo>
                  <a:lnTo>
                    <a:pt x="12825" y="10770"/>
                  </a:lnTo>
                  <a:lnTo>
                    <a:pt x="12768" y="10884"/>
                  </a:lnTo>
                  <a:lnTo>
                    <a:pt x="12655" y="10884"/>
                  </a:lnTo>
                  <a:lnTo>
                    <a:pt x="12486" y="10655"/>
                  </a:lnTo>
                  <a:lnTo>
                    <a:pt x="12373" y="10541"/>
                  </a:lnTo>
                  <a:lnTo>
                    <a:pt x="12203" y="10655"/>
                  </a:lnTo>
                  <a:lnTo>
                    <a:pt x="12090" y="10655"/>
                  </a:lnTo>
                  <a:lnTo>
                    <a:pt x="12034" y="10655"/>
                  </a:lnTo>
                  <a:lnTo>
                    <a:pt x="12034" y="10884"/>
                  </a:lnTo>
                  <a:lnTo>
                    <a:pt x="12034" y="11114"/>
                  </a:lnTo>
                  <a:lnTo>
                    <a:pt x="12090" y="11343"/>
                  </a:lnTo>
                  <a:lnTo>
                    <a:pt x="12203" y="11114"/>
                  </a:lnTo>
                  <a:lnTo>
                    <a:pt x="12260" y="11114"/>
                  </a:lnTo>
                  <a:lnTo>
                    <a:pt x="12429" y="11343"/>
                  </a:lnTo>
                  <a:lnTo>
                    <a:pt x="12429" y="11457"/>
                  </a:lnTo>
                  <a:lnTo>
                    <a:pt x="12203" y="11457"/>
                  </a:lnTo>
                  <a:lnTo>
                    <a:pt x="12147" y="11801"/>
                  </a:lnTo>
                  <a:lnTo>
                    <a:pt x="12034" y="12145"/>
                  </a:lnTo>
                  <a:lnTo>
                    <a:pt x="12090" y="12374"/>
                  </a:lnTo>
                  <a:lnTo>
                    <a:pt x="12260" y="12947"/>
                  </a:lnTo>
                  <a:lnTo>
                    <a:pt x="12316" y="12947"/>
                  </a:lnTo>
                  <a:lnTo>
                    <a:pt x="12486" y="12947"/>
                  </a:lnTo>
                  <a:lnTo>
                    <a:pt x="12542" y="12947"/>
                  </a:lnTo>
                  <a:lnTo>
                    <a:pt x="12655" y="13176"/>
                  </a:lnTo>
                  <a:lnTo>
                    <a:pt x="12768" y="13405"/>
                  </a:lnTo>
                  <a:lnTo>
                    <a:pt x="12825" y="13520"/>
                  </a:lnTo>
                  <a:lnTo>
                    <a:pt x="12994" y="13634"/>
                  </a:lnTo>
                  <a:lnTo>
                    <a:pt x="13107" y="13863"/>
                  </a:lnTo>
                  <a:lnTo>
                    <a:pt x="13164" y="13863"/>
                  </a:lnTo>
                  <a:lnTo>
                    <a:pt x="13164" y="13749"/>
                  </a:lnTo>
                  <a:lnTo>
                    <a:pt x="13107" y="13520"/>
                  </a:lnTo>
                  <a:lnTo>
                    <a:pt x="13107" y="13405"/>
                  </a:lnTo>
                  <a:lnTo>
                    <a:pt x="13107" y="13176"/>
                  </a:lnTo>
                  <a:lnTo>
                    <a:pt x="13107" y="13061"/>
                  </a:lnTo>
                  <a:lnTo>
                    <a:pt x="13220" y="12832"/>
                  </a:lnTo>
                  <a:lnTo>
                    <a:pt x="13277" y="12947"/>
                  </a:lnTo>
                  <a:lnTo>
                    <a:pt x="13220" y="13176"/>
                  </a:lnTo>
                  <a:lnTo>
                    <a:pt x="13277" y="13291"/>
                  </a:lnTo>
                  <a:lnTo>
                    <a:pt x="13446" y="13634"/>
                  </a:lnTo>
                  <a:lnTo>
                    <a:pt x="13503" y="13520"/>
                  </a:lnTo>
                  <a:lnTo>
                    <a:pt x="13503" y="13176"/>
                  </a:lnTo>
                  <a:lnTo>
                    <a:pt x="13503" y="12947"/>
                  </a:lnTo>
                  <a:lnTo>
                    <a:pt x="13559" y="12832"/>
                  </a:lnTo>
                  <a:lnTo>
                    <a:pt x="13616" y="12718"/>
                  </a:lnTo>
                  <a:lnTo>
                    <a:pt x="13616" y="12832"/>
                  </a:lnTo>
                  <a:lnTo>
                    <a:pt x="13616" y="13061"/>
                  </a:lnTo>
                  <a:lnTo>
                    <a:pt x="13616" y="13405"/>
                  </a:lnTo>
                  <a:lnTo>
                    <a:pt x="13616" y="13634"/>
                  </a:lnTo>
                  <a:lnTo>
                    <a:pt x="13729" y="13520"/>
                  </a:lnTo>
                  <a:lnTo>
                    <a:pt x="13785" y="13405"/>
                  </a:lnTo>
                  <a:lnTo>
                    <a:pt x="13842" y="13520"/>
                  </a:lnTo>
                  <a:lnTo>
                    <a:pt x="13898" y="13634"/>
                  </a:lnTo>
                  <a:lnTo>
                    <a:pt x="13842" y="13749"/>
                  </a:lnTo>
                  <a:lnTo>
                    <a:pt x="13672" y="13863"/>
                  </a:lnTo>
                  <a:lnTo>
                    <a:pt x="13616" y="14207"/>
                  </a:lnTo>
                  <a:lnTo>
                    <a:pt x="13559" y="14436"/>
                  </a:lnTo>
                  <a:lnTo>
                    <a:pt x="13616" y="14551"/>
                  </a:lnTo>
                  <a:lnTo>
                    <a:pt x="13785" y="14436"/>
                  </a:lnTo>
                  <a:lnTo>
                    <a:pt x="13898" y="14436"/>
                  </a:lnTo>
                  <a:lnTo>
                    <a:pt x="13955" y="14207"/>
                  </a:lnTo>
                  <a:lnTo>
                    <a:pt x="14068" y="14207"/>
                  </a:lnTo>
                  <a:lnTo>
                    <a:pt x="14181" y="14207"/>
                  </a:lnTo>
                  <a:lnTo>
                    <a:pt x="14181" y="14322"/>
                  </a:lnTo>
                  <a:lnTo>
                    <a:pt x="14124" y="14436"/>
                  </a:lnTo>
                  <a:lnTo>
                    <a:pt x="13955" y="14665"/>
                  </a:lnTo>
                  <a:lnTo>
                    <a:pt x="13898" y="15009"/>
                  </a:lnTo>
                  <a:lnTo>
                    <a:pt x="13955" y="15124"/>
                  </a:lnTo>
                  <a:lnTo>
                    <a:pt x="14011" y="15124"/>
                  </a:lnTo>
                  <a:lnTo>
                    <a:pt x="14237" y="14895"/>
                  </a:lnTo>
                  <a:lnTo>
                    <a:pt x="14294" y="14895"/>
                  </a:lnTo>
                  <a:lnTo>
                    <a:pt x="14294" y="15009"/>
                  </a:lnTo>
                  <a:lnTo>
                    <a:pt x="14181" y="15353"/>
                  </a:lnTo>
                  <a:lnTo>
                    <a:pt x="14068" y="15467"/>
                  </a:lnTo>
                  <a:lnTo>
                    <a:pt x="13955" y="15582"/>
                  </a:lnTo>
                  <a:lnTo>
                    <a:pt x="13955" y="15811"/>
                  </a:lnTo>
                  <a:lnTo>
                    <a:pt x="13955" y="16040"/>
                  </a:lnTo>
                  <a:lnTo>
                    <a:pt x="14068" y="16040"/>
                  </a:lnTo>
                  <a:lnTo>
                    <a:pt x="14124" y="16384"/>
                  </a:lnTo>
                  <a:lnTo>
                    <a:pt x="14181" y="16384"/>
                  </a:lnTo>
                  <a:lnTo>
                    <a:pt x="14237" y="16269"/>
                  </a:lnTo>
                  <a:lnTo>
                    <a:pt x="14237" y="15926"/>
                  </a:lnTo>
                  <a:lnTo>
                    <a:pt x="14294" y="15926"/>
                  </a:lnTo>
                  <a:lnTo>
                    <a:pt x="14350" y="15926"/>
                  </a:lnTo>
                  <a:lnTo>
                    <a:pt x="14520" y="15926"/>
                  </a:lnTo>
                  <a:lnTo>
                    <a:pt x="14520" y="15697"/>
                  </a:lnTo>
                  <a:lnTo>
                    <a:pt x="14633" y="15697"/>
                  </a:lnTo>
                  <a:lnTo>
                    <a:pt x="14746" y="15697"/>
                  </a:lnTo>
                  <a:lnTo>
                    <a:pt x="14802" y="15582"/>
                  </a:lnTo>
                  <a:lnTo>
                    <a:pt x="14859" y="15353"/>
                  </a:lnTo>
                  <a:lnTo>
                    <a:pt x="15763" y="14665"/>
                  </a:lnTo>
                  <a:lnTo>
                    <a:pt x="15763" y="13978"/>
                  </a:lnTo>
                  <a:lnTo>
                    <a:pt x="15876" y="13863"/>
                  </a:lnTo>
                  <a:lnTo>
                    <a:pt x="15932" y="13749"/>
                  </a:lnTo>
                  <a:lnTo>
                    <a:pt x="15932" y="13405"/>
                  </a:lnTo>
                  <a:lnTo>
                    <a:pt x="15932" y="13061"/>
                  </a:lnTo>
                  <a:lnTo>
                    <a:pt x="15932" y="12718"/>
                  </a:lnTo>
                  <a:lnTo>
                    <a:pt x="15989" y="12603"/>
                  </a:lnTo>
                  <a:lnTo>
                    <a:pt x="16045" y="12489"/>
                  </a:lnTo>
                  <a:lnTo>
                    <a:pt x="16102" y="12489"/>
                  </a:lnTo>
                  <a:lnTo>
                    <a:pt x="16158" y="12603"/>
                  </a:lnTo>
                  <a:lnTo>
                    <a:pt x="16158" y="12832"/>
                  </a:lnTo>
                  <a:lnTo>
                    <a:pt x="16158" y="13291"/>
                  </a:lnTo>
                  <a:lnTo>
                    <a:pt x="16158" y="13634"/>
                  </a:lnTo>
                  <a:lnTo>
                    <a:pt x="16102" y="13749"/>
                  </a:lnTo>
                  <a:lnTo>
                    <a:pt x="16102" y="14093"/>
                  </a:lnTo>
                  <a:lnTo>
                    <a:pt x="16045" y="14436"/>
                  </a:lnTo>
                  <a:lnTo>
                    <a:pt x="16215" y="14322"/>
                  </a:lnTo>
                  <a:lnTo>
                    <a:pt x="16271" y="13978"/>
                  </a:lnTo>
                  <a:lnTo>
                    <a:pt x="16328" y="13520"/>
                  </a:lnTo>
                  <a:lnTo>
                    <a:pt x="16271" y="12718"/>
                  </a:lnTo>
                  <a:lnTo>
                    <a:pt x="16384" y="11916"/>
                  </a:lnTo>
                  <a:lnTo>
                    <a:pt x="16384" y="11686"/>
                  </a:lnTo>
                  <a:lnTo>
                    <a:pt x="16384" y="11457"/>
                  </a:lnTo>
                  <a:lnTo>
                    <a:pt x="16328" y="11228"/>
                  </a:lnTo>
                  <a:lnTo>
                    <a:pt x="16328" y="10999"/>
                  </a:lnTo>
                  <a:lnTo>
                    <a:pt x="16328" y="10770"/>
                  </a:lnTo>
                  <a:lnTo>
                    <a:pt x="16384" y="10541"/>
                  </a:lnTo>
                  <a:lnTo>
                    <a:pt x="16384" y="10312"/>
                  </a:lnTo>
                  <a:lnTo>
                    <a:pt x="15367" y="10770"/>
                  </a:lnTo>
                  <a:lnTo>
                    <a:pt x="14181" y="11228"/>
                  </a:lnTo>
                  <a:lnTo>
                    <a:pt x="14011" y="10426"/>
                  </a:lnTo>
                  <a:lnTo>
                    <a:pt x="13898" y="9624"/>
                  </a:lnTo>
                  <a:lnTo>
                    <a:pt x="13672" y="8020"/>
                  </a:lnTo>
                  <a:lnTo>
                    <a:pt x="13333" y="5270"/>
                  </a:lnTo>
                  <a:lnTo>
                    <a:pt x="13164" y="4354"/>
                  </a:lnTo>
                  <a:lnTo>
                    <a:pt x="13107" y="3895"/>
                  </a:lnTo>
                  <a:lnTo>
                    <a:pt x="13051" y="3208"/>
                  </a:lnTo>
                  <a:lnTo>
                    <a:pt x="12599" y="0"/>
                  </a:lnTo>
                  <a:lnTo>
                    <a:pt x="11582" y="458"/>
                  </a:lnTo>
                  <a:lnTo>
                    <a:pt x="11130" y="687"/>
                  </a:lnTo>
                  <a:lnTo>
                    <a:pt x="10000" y="1146"/>
                  </a:lnTo>
                  <a:lnTo>
                    <a:pt x="9209" y="1375"/>
                  </a:lnTo>
                  <a:lnTo>
                    <a:pt x="8531" y="1719"/>
                  </a:lnTo>
                  <a:lnTo>
                    <a:pt x="7740" y="2062"/>
                  </a:lnTo>
                  <a:lnTo>
                    <a:pt x="7006" y="2406"/>
                  </a:lnTo>
                  <a:lnTo>
                    <a:pt x="6949" y="2406"/>
                  </a:lnTo>
                  <a:lnTo>
                    <a:pt x="4802" y="3208"/>
                  </a:lnTo>
                  <a:lnTo>
                    <a:pt x="4011" y="3552"/>
                  </a:lnTo>
                  <a:lnTo>
                    <a:pt x="3842" y="3552"/>
                  </a:lnTo>
                  <a:lnTo>
                    <a:pt x="2373" y="4125"/>
                  </a:lnTo>
                  <a:lnTo>
                    <a:pt x="1977" y="4239"/>
                  </a:lnTo>
                  <a:lnTo>
                    <a:pt x="339" y="4812"/>
                  </a:lnTo>
                  <a:lnTo>
                    <a:pt x="0" y="5041"/>
                  </a:lnTo>
                  <a:lnTo>
                    <a:pt x="452" y="9624"/>
                  </a:lnTo>
                  <a:lnTo>
                    <a:pt x="508" y="9395"/>
                  </a:lnTo>
                  <a:lnTo>
                    <a:pt x="678" y="8937"/>
                  </a:lnTo>
                  <a:lnTo>
                    <a:pt x="791" y="8708"/>
                  </a:lnTo>
                  <a:lnTo>
                    <a:pt x="904" y="8593"/>
                  </a:lnTo>
                  <a:lnTo>
                    <a:pt x="1017" y="8478"/>
                  </a:lnTo>
                  <a:lnTo>
                    <a:pt x="1017" y="8364"/>
                  </a:lnTo>
                  <a:lnTo>
                    <a:pt x="1073" y="8135"/>
                  </a:lnTo>
                  <a:lnTo>
                    <a:pt x="1130" y="8020"/>
                  </a:lnTo>
                  <a:lnTo>
                    <a:pt x="1243" y="7791"/>
                  </a:lnTo>
                  <a:lnTo>
                    <a:pt x="1469" y="7333"/>
                  </a:lnTo>
                  <a:lnTo>
                    <a:pt x="1525" y="7218"/>
                  </a:lnTo>
                  <a:lnTo>
                    <a:pt x="1582" y="6874"/>
                  </a:lnTo>
                  <a:lnTo>
                    <a:pt x="1582" y="6760"/>
                  </a:lnTo>
                  <a:lnTo>
                    <a:pt x="1695" y="6760"/>
                  </a:lnTo>
                  <a:lnTo>
                    <a:pt x="1751" y="6760"/>
                  </a:lnTo>
                  <a:lnTo>
                    <a:pt x="1864" y="6874"/>
                  </a:lnTo>
                  <a:lnTo>
                    <a:pt x="1977" y="6989"/>
                  </a:lnTo>
                  <a:lnTo>
                    <a:pt x="2090" y="6874"/>
                  </a:lnTo>
                  <a:lnTo>
                    <a:pt x="2203" y="6416"/>
                  </a:lnTo>
                  <a:lnTo>
                    <a:pt x="2316" y="5843"/>
                  </a:lnTo>
                  <a:lnTo>
                    <a:pt x="2373" y="5729"/>
                  </a:lnTo>
                  <a:lnTo>
                    <a:pt x="2429" y="5614"/>
                  </a:lnTo>
                  <a:lnTo>
                    <a:pt x="2429" y="5385"/>
                  </a:lnTo>
                  <a:lnTo>
                    <a:pt x="2486" y="5156"/>
                  </a:lnTo>
                  <a:lnTo>
                    <a:pt x="2542" y="4927"/>
                  </a:lnTo>
                  <a:lnTo>
                    <a:pt x="2599" y="4927"/>
                  </a:lnTo>
                  <a:lnTo>
                    <a:pt x="2655" y="4927"/>
                  </a:lnTo>
                  <a:lnTo>
                    <a:pt x="2655" y="5041"/>
                  </a:lnTo>
                  <a:lnTo>
                    <a:pt x="2655" y="5270"/>
                  </a:lnTo>
                  <a:lnTo>
                    <a:pt x="2712" y="5500"/>
                  </a:lnTo>
                  <a:lnTo>
                    <a:pt x="2881" y="5614"/>
                  </a:lnTo>
                  <a:lnTo>
                    <a:pt x="3051" y="5614"/>
                  </a:lnTo>
                  <a:lnTo>
                    <a:pt x="3220" y="5614"/>
                  </a:lnTo>
                  <a:lnTo>
                    <a:pt x="3446" y="5614"/>
                  </a:lnTo>
                  <a:lnTo>
                    <a:pt x="3559" y="5729"/>
                  </a:lnTo>
                  <a:lnTo>
                    <a:pt x="3616" y="5614"/>
                  </a:lnTo>
                  <a:lnTo>
                    <a:pt x="3672" y="5500"/>
                  </a:lnTo>
                  <a:lnTo>
                    <a:pt x="3616" y="5385"/>
                  </a:lnTo>
                  <a:lnTo>
                    <a:pt x="3672" y="5270"/>
                  </a:lnTo>
                  <a:lnTo>
                    <a:pt x="3672" y="5156"/>
                  </a:lnTo>
                  <a:lnTo>
                    <a:pt x="3729" y="5041"/>
                  </a:lnTo>
                  <a:lnTo>
                    <a:pt x="3785" y="4927"/>
                  </a:lnTo>
                  <a:lnTo>
                    <a:pt x="3729" y="4812"/>
                  </a:lnTo>
                  <a:lnTo>
                    <a:pt x="3672" y="4698"/>
                  </a:lnTo>
                  <a:lnTo>
                    <a:pt x="3729" y="4583"/>
                  </a:lnTo>
                  <a:lnTo>
                    <a:pt x="3842" y="4583"/>
                  </a:lnTo>
                  <a:lnTo>
                    <a:pt x="4011" y="4354"/>
                  </a:lnTo>
                  <a:lnTo>
                    <a:pt x="4124" y="4354"/>
                  </a:lnTo>
                  <a:lnTo>
                    <a:pt x="4181" y="4354"/>
                  </a:lnTo>
                  <a:lnTo>
                    <a:pt x="4237" y="4354"/>
                  </a:lnTo>
                  <a:lnTo>
                    <a:pt x="4294" y="4239"/>
                  </a:lnTo>
                  <a:lnTo>
                    <a:pt x="4350" y="4010"/>
                  </a:lnTo>
                  <a:lnTo>
                    <a:pt x="4407" y="3895"/>
                  </a:lnTo>
                  <a:lnTo>
                    <a:pt x="4520" y="3781"/>
                  </a:lnTo>
                  <a:lnTo>
                    <a:pt x="4689" y="3666"/>
                  </a:lnTo>
                  <a:lnTo>
                    <a:pt x="4802" y="3781"/>
                  </a:lnTo>
                  <a:lnTo>
                    <a:pt x="5085" y="4125"/>
                  </a:lnTo>
                  <a:lnTo>
                    <a:pt x="5198" y="4239"/>
                  </a:lnTo>
                  <a:lnTo>
                    <a:pt x="5367" y="4125"/>
                  </a:lnTo>
                  <a:lnTo>
                    <a:pt x="5480" y="4125"/>
                  </a:lnTo>
                  <a:lnTo>
                    <a:pt x="5537" y="4125"/>
                  </a:lnTo>
                  <a:lnTo>
                    <a:pt x="5593" y="4010"/>
                  </a:lnTo>
                  <a:lnTo>
                    <a:pt x="5650" y="3895"/>
                  </a:lnTo>
                  <a:lnTo>
                    <a:pt x="5706" y="4010"/>
                  </a:lnTo>
                  <a:lnTo>
                    <a:pt x="5819" y="4125"/>
                  </a:lnTo>
                  <a:lnTo>
                    <a:pt x="5819" y="4239"/>
                  </a:lnTo>
                  <a:lnTo>
                    <a:pt x="5763" y="4468"/>
                  </a:lnTo>
                  <a:lnTo>
                    <a:pt x="5706" y="4583"/>
                  </a:lnTo>
                  <a:lnTo>
                    <a:pt x="5763" y="4698"/>
                  </a:lnTo>
                  <a:lnTo>
                    <a:pt x="5876" y="4927"/>
                  </a:lnTo>
                  <a:lnTo>
                    <a:pt x="5932" y="4927"/>
                  </a:lnTo>
                  <a:lnTo>
                    <a:pt x="5989" y="4812"/>
                  </a:lnTo>
                  <a:lnTo>
                    <a:pt x="6102" y="4812"/>
                  </a:lnTo>
                  <a:lnTo>
                    <a:pt x="6102" y="4927"/>
                  </a:lnTo>
                  <a:lnTo>
                    <a:pt x="6045" y="5156"/>
                  </a:lnTo>
                  <a:lnTo>
                    <a:pt x="6045" y="5385"/>
                  </a:lnTo>
                  <a:lnTo>
                    <a:pt x="6102" y="5500"/>
                  </a:lnTo>
                  <a:lnTo>
                    <a:pt x="6215" y="5614"/>
                  </a:lnTo>
                  <a:lnTo>
                    <a:pt x="6271" y="5729"/>
                  </a:lnTo>
                  <a:lnTo>
                    <a:pt x="6271" y="5843"/>
                  </a:lnTo>
                  <a:lnTo>
                    <a:pt x="6271" y="6072"/>
                  </a:lnTo>
                  <a:lnTo>
                    <a:pt x="6441" y="6302"/>
                  </a:lnTo>
                  <a:lnTo>
                    <a:pt x="6554" y="6302"/>
                  </a:lnTo>
                  <a:lnTo>
                    <a:pt x="6723" y="6416"/>
                  </a:lnTo>
                  <a:lnTo>
                    <a:pt x="6780" y="6302"/>
                  </a:lnTo>
                  <a:lnTo>
                    <a:pt x="7006" y="6531"/>
                  </a:lnTo>
                  <a:lnTo>
                    <a:pt x="7119" y="6645"/>
                  </a:lnTo>
                  <a:lnTo>
                    <a:pt x="7232" y="6645"/>
                  </a:lnTo>
                  <a:lnTo>
                    <a:pt x="7345" y="6760"/>
                  </a:lnTo>
                  <a:lnTo>
                    <a:pt x="7345" y="6874"/>
                  </a:lnTo>
                  <a:lnTo>
                    <a:pt x="7345" y="6989"/>
                  </a:lnTo>
                  <a:lnTo>
                    <a:pt x="7288" y="7218"/>
                  </a:lnTo>
                  <a:lnTo>
                    <a:pt x="7175" y="7447"/>
                  </a:lnTo>
                  <a:lnTo>
                    <a:pt x="7175" y="7676"/>
                  </a:lnTo>
                  <a:lnTo>
                    <a:pt x="7175" y="7791"/>
                  </a:lnTo>
                  <a:lnTo>
                    <a:pt x="7288" y="8020"/>
                  </a:lnTo>
                  <a:lnTo>
                    <a:pt x="7458" y="8135"/>
                  </a:lnTo>
                  <a:lnTo>
                    <a:pt x="7627" y="8249"/>
                  </a:lnTo>
                  <a:lnTo>
                    <a:pt x="7910" y="8249"/>
                  </a:lnTo>
                  <a:lnTo>
                    <a:pt x="8192" y="8364"/>
                  </a:lnTo>
                  <a:lnTo>
                    <a:pt x="8248" y="8708"/>
                  </a:lnTo>
                  <a:lnTo>
                    <a:pt x="8305" y="8822"/>
                  </a:lnTo>
                  <a:lnTo>
                    <a:pt x="8418" y="8822"/>
                  </a:lnTo>
                  <a:lnTo>
                    <a:pt x="8587" y="8822"/>
                  </a:lnTo>
                  <a:lnTo>
                    <a:pt x="8757" y="9051"/>
                  </a:lnTo>
                  <a:lnTo>
                    <a:pt x="8983" y="8364"/>
                  </a:lnTo>
                  <a:lnTo>
                    <a:pt x="9152" y="8593"/>
                  </a:lnTo>
                  <a:lnTo>
                    <a:pt x="9491" y="9051"/>
                  </a:lnTo>
                  <a:lnTo>
                    <a:pt x="9152" y="10082"/>
                  </a:lnTo>
                  <a:lnTo>
                    <a:pt x="9152" y="10426"/>
                  </a:lnTo>
                  <a:lnTo>
                    <a:pt x="9209" y="10770"/>
                  </a:lnTo>
                  <a:lnTo>
                    <a:pt x="9209" y="10884"/>
                  </a:lnTo>
                  <a:lnTo>
                    <a:pt x="9152" y="11114"/>
                  </a:lnTo>
                  <a:lnTo>
                    <a:pt x="9096" y="11114"/>
                  </a:lnTo>
                  <a:lnTo>
                    <a:pt x="8983" y="11343"/>
                  </a:lnTo>
                  <a:lnTo>
                    <a:pt x="8983" y="11457"/>
                  </a:lnTo>
                  <a:lnTo>
                    <a:pt x="8983" y="11801"/>
                  </a:lnTo>
                  <a:lnTo>
                    <a:pt x="8926" y="11916"/>
                  </a:lnTo>
                  <a:lnTo>
                    <a:pt x="8757" y="12145"/>
                  </a:lnTo>
                  <a:lnTo>
                    <a:pt x="8700" y="12259"/>
                  </a:lnTo>
                  <a:lnTo>
                    <a:pt x="8644" y="12489"/>
                  </a:lnTo>
                  <a:lnTo>
                    <a:pt x="8587" y="12718"/>
                  </a:lnTo>
                  <a:lnTo>
                    <a:pt x="8587" y="12947"/>
                  </a:lnTo>
                  <a:lnTo>
                    <a:pt x="8531" y="13176"/>
                  </a:lnTo>
                  <a:lnTo>
                    <a:pt x="8531" y="13520"/>
                  </a:lnTo>
                  <a:lnTo>
                    <a:pt x="8531" y="13863"/>
                  </a:lnTo>
                  <a:lnTo>
                    <a:pt x="8531" y="14093"/>
                  </a:lnTo>
                  <a:lnTo>
                    <a:pt x="8644" y="14436"/>
                  </a:lnTo>
                  <a:lnTo>
                    <a:pt x="8757" y="14551"/>
                  </a:lnTo>
                  <a:lnTo>
                    <a:pt x="8813" y="14780"/>
                  </a:lnTo>
                  <a:lnTo>
                    <a:pt x="8926" y="14780"/>
                  </a:lnTo>
                  <a:lnTo>
                    <a:pt x="8983" y="14665"/>
                  </a:lnTo>
                  <a:lnTo>
                    <a:pt x="9209" y="14322"/>
                  </a:lnTo>
                  <a:lnTo>
                    <a:pt x="9378" y="14207"/>
                  </a:lnTo>
                  <a:lnTo>
                    <a:pt x="9491" y="13978"/>
                  </a:lnTo>
                  <a:lnTo>
                    <a:pt x="9435" y="13749"/>
                  </a:lnTo>
                  <a:lnTo>
                    <a:pt x="9435" y="13634"/>
                  </a:lnTo>
                  <a:lnTo>
                    <a:pt x="9491" y="13520"/>
                  </a:lnTo>
                  <a:lnTo>
                    <a:pt x="9491" y="13291"/>
                  </a:lnTo>
                  <a:lnTo>
                    <a:pt x="9548" y="13291"/>
                  </a:lnTo>
                  <a:lnTo>
                    <a:pt x="9604" y="13291"/>
                  </a:lnTo>
                  <a:lnTo>
                    <a:pt x="9774" y="13863"/>
                  </a:lnTo>
                  <a:lnTo>
                    <a:pt x="9830" y="14207"/>
                  </a:lnTo>
                  <a:lnTo>
                    <a:pt x="10000" y="14436"/>
                  </a:lnTo>
                  <a:lnTo>
                    <a:pt x="10056" y="14665"/>
                  </a:lnTo>
                  <a:lnTo>
                    <a:pt x="10169" y="14780"/>
                  </a:lnTo>
                  <a:lnTo>
                    <a:pt x="10226" y="14780"/>
                  </a:lnTo>
                  <a:lnTo>
                    <a:pt x="10282" y="14665"/>
                  </a:lnTo>
                  <a:lnTo>
                    <a:pt x="10282" y="14551"/>
                  </a:lnTo>
                  <a:lnTo>
                    <a:pt x="10169" y="14322"/>
                  </a:lnTo>
                  <a:lnTo>
                    <a:pt x="10169" y="14093"/>
                  </a:lnTo>
                  <a:lnTo>
                    <a:pt x="10169" y="13978"/>
                  </a:lnTo>
                  <a:lnTo>
                    <a:pt x="10226" y="13978"/>
                  </a:lnTo>
                  <a:lnTo>
                    <a:pt x="10282" y="13978"/>
                  </a:lnTo>
                  <a:lnTo>
                    <a:pt x="10395" y="14322"/>
                  </a:lnTo>
                  <a:lnTo>
                    <a:pt x="10395" y="14551"/>
                  </a:lnTo>
                  <a:lnTo>
                    <a:pt x="10508" y="14780"/>
                  </a:lnTo>
                  <a:lnTo>
                    <a:pt x="10621" y="15009"/>
                  </a:lnTo>
                  <a:lnTo>
                    <a:pt x="10678" y="15009"/>
                  </a:lnTo>
                  <a:lnTo>
                    <a:pt x="10678" y="14895"/>
                  </a:lnTo>
                  <a:lnTo>
                    <a:pt x="10734" y="14551"/>
                  </a:lnTo>
                  <a:lnTo>
                    <a:pt x="10960" y="14665"/>
                  </a:lnTo>
                  <a:lnTo>
                    <a:pt x="11017" y="14895"/>
                  </a:lnTo>
                  <a:lnTo>
                    <a:pt x="11073" y="14895"/>
                  </a:lnTo>
                  <a:lnTo>
                    <a:pt x="11186" y="14895"/>
                  </a:lnTo>
                  <a:lnTo>
                    <a:pt x="11299" y="14895"/>
                  </a:lnTo>
                  <a:lnTo>
                    <a:pt x="11412" y="15009"/>
                  </a:lnTo>
                  <a:lnTo>
                    <a:pt x="11412" y="15238"/>
                  </a:lnTo>
                  <a:lnTo>
                    <a:pt x="11525" y="15353"/>
                  </a:lnTo>
                  <a:lnTo>
                    <a:pt x="11582" y="15238"/>
                  </a:lnTo>
                  <a:lnTo>
                    <a:pt x="11695" y="15238"/>
                  </a:lnTo>
                  <a:lnTo>
                    <a:pt x="11751" y="15124"/>
                  </a:lnTo>
                  <a:lnTo>
                    <a:pt x="11695" y="14780"/>
                  </a:lnTo>
                  <a:lnTo>
                    <a:pt x="11751" y="14780"/>
                  </a:lnTo>
                  <a:lnTo>
                    <a:pt x="11864" y="14780"/>
                  </a:lnTo>
                  <a:lnTo>
                    <a:pt x="11864" y="14895"/>
                  </a:lnTo>
                  <a:lnTo>
                    <a:pt x="11864" y="15238"/>
                  </a:lnTo>
                  <a:lnTo>
                    <a:pt x="11921" y="15467"/>
                  </a:lnTo>
                  <a:lnTo>
                    <a:pt x="12090" y="15467"/>
                  </a:lnTo>
                  <a:lnTo>
                    <a:pt x="12147" y="15697"/>
                  </a:lnTo>
                  <a:lnTo>
                    <a:pt x="12203" y="15926"/>
                  </a:lnTo>
                  <a:lnTo>
                    <a:pt x="12316" y="15926"/>
                  </a:lnTo>
                  <a:lnTo>
                    <a:pt x="12316" y="15697"/>
                  </a:lnTo>
                  <a:lnTo>
                    <a:pt x="12260" y="15582"/>
                  </a:lnTo>
                  <a:lnTo>
                    <a:pt x="12203" y="15353"/>
                  </a:lnTo>
                  <a:lnTo>
                    <a:pt x="12260" y="15238"/>
                  </a:lnTo>
                  <a:lnTo>
                    <a:pt x="12203" y="15124"/>
                  </a:lnTo>
                  <a:lnTo>
                    <a:pt x="12090" y="14895"/>
                  </a:lnTo>
                  <a:lnTo>
                    <a:pt x="11977" y="14665"/>
                  </a:lnTo>
                  <a:lnTo>
                    <a:pt x="11921" y="14322"/>
                  </a:lnTo>
                  <a:lnTo>
                    <a:pt x="11921" y="14207"/>
                  </a:lnTo>
                  <a:lnTo>
                    <a:pt x="11921" y="13978"/>
                  </a:lnTo>
                  <a:lnTo>
                    <a:pt x="11921" y="13863"/>
                  </a:lnTo>
                  <a:lnTo>
                    <a:pt x="11864" y="13749"/>
                  </a:lnTo>
                  <a:lnTo>
                    <a:pt x="11808" y="13749"/>
                  </a:lnTo>
                  <a:lnTo>
                    <a:pt x="11695" y="13863"/>
                  </a:lnTo>
                  <a:lnTo>
                    <a:pt x="11582" y="13863"/>
                  </a:lnTo>
                  <a:lnTo>
                    <a:pt x="11525" y="13863"/>
                  </a:lnTo>
                  <a:lnTo>
                    <a:pt x="11412" y="13520"/>
                  </a:lnTo>
                  <a:lnTo>
                    <a:pt x="11243" y="13405"/>
                  </a:lnTo>
                  <a:lnTo>
                    <a:pt x="10847" y="12947"/>
                  </a:lnTo>
                  <a:lnTo>
                    <a:pt x="10734" y="12718"/>
                  </a:lnTo>
                  <a:lnTo>
                    <a:pt x="10734" y="12603"/>
                  </a:lnTo>
                  <a:lnTo>
                    <a:pt x="10734" y="12489"/>
                  </a:lnTo>
                  <a:lnTo>
                    <a:pt x="10791" y="12489"/>
                  </a:lnTo>
                  <a:lnTo>
                    <a:pt x="10847" y="12489"/>
                  </a:lnTo>
                  <a:lnTo>
                    <a:pt x="10960" y="12718"/>
                  </a:lnTo>
                  <a:lnTo>
                    <a:pt x="11017" y="12832"/>
                  </a:lnTo>
                  <a:lnTo>
                    <a:pt x="11130" y="12832"/>
                  </a:lnTo>
                  <a:lnTo>
                    <a:pt x="11186" y="12832"/>
                  </a:lnTo>
                  <a:lnTo>
                    <a:pt x="11299" y="12947"/>
                  </a:lnTo>
                  <a:lnTo>
                    <a:pt x="11525" y="13291"/>
                  </a:lnTo>
                  <a:lnTo>
                    <a:pt x="11582" y="13520"/>
                  </a:lnTo>
                  <a:lnTo>
                    <a:pt x="11638" y="13520"/>
                  </a:lnTo>
                  <a:lnTo>
                    <a:pt x="11751" y="13520"/>
                  </a:lnTo>
                  <a:lnTo>
                    <a:pt x="11808" y="13520"/>
                  </a:lnTo>
                  <a:lnTo>
                    <a:pt x="11864" y="13176"/>
                  </a:lnTo>
                  <a:lnTo>
                    <a:pt x="11864" y="13061"/>
                  </a:lnTo>
                  <a:lnTo>
                    <a:pt x="11695" y="12947"/>
                  </a:lnTo>
                  <a:lnTo>
                    <a:pt x="11525" y="12603"/>
                  </a:lnTo>
                  <a:lnTo>
                    <a:pt x="11356" y="12259"/>
                  </a:lnTo>
                  <a:lnTo>
                    <a:pt x="11243" y="12030"/>
                  </a:lnTo>
                  <a:lnTo>
                    <a:pt x="11186" y="11801"/>
                  </a:lnTo>
                  <a:lnTo>
                    <a:pt x="11130" y="11457"/>
                  </a:lnTo>
                  <a:lnTo>
                    <a:pt x="11130" y="11228"/>
                  </a:lnTo>
                  <a:lnTo>
                    <a:pt x="11073" y="10999"/>
                  </a:lnTo>
                  <a:lnTo>
                    <a:pt x="11073" y="10655"/>
                  </a:lnTo>
                  <a:lnTo>
                    <a:pt x="11017" y="10312"/>
                  </a:lnTo>
                  <a:lnTo>
                    <a:pt x="10960" y="10197"/>
                  </a:lnTo>
                  <a:lnTo>
                    <a:pt x="10960" y="10082"/>
                  </a:lnTo>
                  <a:lnTo>
                    <a:pt x="10904" y="9968"/>
                  </a:lnTo>
                  <a:lnTo>
                    <a:pt x="10847" y="9853"/>
                  </a:lnTo>
                  <a:lnTo>
                    <a:pt x="10904" y="9624"/>
                  </a:lnTo>
                  <a:lnTo>
                    <a:pt x="10960" y="9510"/>
                  </a:lnTo>
                  <a:lnTo>
                    <a:pt x="11017" y="9395"/>
                  </a:lnTo>
                  <a:lnTo>
                    <a:pt x="11017" y="9166"/>
                  </a:lnTo>
                  <a:lnTo>
                    <a:pt x="10960" y="9051"/>
                  </a:lnTo>
                  <a:lnTo>
                    <a:pt x="10791" y="9166"/>
                  </a:lnTo>
                  <a:lnTo>
                    <a:pt x="10791" y="9051"/>
                  </a:lnTo>
                  <a:lnTo>
                    <a:pt x="10847" y="8822"/>
                  </a:lnTo>
                  <a:lnTo>
                    <a:pt x="10847" y="8593"/>
                  </a:lnTo>
                  <a:lnTo>
                    <a:pt x="10847" y="8478"/>
                  </a:lnTo>
                  <a:lnTo>
                    <a:pt x="10791" y="8364"/>
                  </a:lnTo>
                  <a:lnTo>
                    <a:pt x="10847" y="8249"/>
                  </a:lnTo>
                  <a:lnTo>
                    <a:pt x="10904" y="8249"/>
                  </a:lnTo>
                  <a:lnTo>
                    <a:pt x="11017" y="8478"/>
                  </a:lnTo>
                  <a:lnTo>
                    <a:pt x="11073" y="8364"/>
                  </a:lnTo>
                  <a:lnTo>
                    <a:pt x="11073" y="8249"/>
                  </a:lnTo>
                  <a:lnTo>
                    <a:pt x="11017" y="8020"/>
                  </a:lnTo>
                  <a:lnTo>
                    <a:pt x="10847" y="7676"/>
                  </a:lnTo>
                  <a:lnTo>
                    <a:pt x="10904" y="7562"/>
                  </a:lnTo>
                  <a:lnTo>
                    <a:pt x="10960" y="7676"/>
                  </a:lnTo>
                  <a:lnTo>
                    <a:pt x="11130" y="7676"/>
                  </a:lnTo>
                  <a:lnTo>
                    <a:pt x="11186" y="7562"/>
                  </a:lnTo>
                  <a:lnTo>
                    <a:pt x="11130" y="7333"/>
                  </a:lnTo>
                  <a:lnTo>
                    <a:pt x="11073" y="7218"/>
                  </a:lnTo>
                  <a:lnTo>
                    <a:pt x="10960" y="7218"/>
                  </a:lnTo>
                  <a:lnTo>
                    <a:pt x="10847" y="7104"/>
                  </a:lnTo>
                  <a:lnTo>
                    <a:pt x="10791" y="6874"/>
                  </a:lnTo>
                  <a:lnTo>
                    <a:pt x="10791" y="6760"/>
                  </a:lnTo>
                  <a:lnTo>
                    <a:pt x="11017" y="6874"/>
                  </a:lnTo>
                  <a:lnTo>
                    <a:pt x="11073" y="6760"/>
                  </a:lnTo>
                  <a:lnTo>
                    <a:pt x="11073" y="6645"/>
                  </a:lnTo>
                  <a:lnTo>
                    <a:pt x="10960" y="6416"/>
                  </a:lnTo>
                  <a:lnTo>
                    <a:pt x="10847" y="6416"/>
                  </a:lnTo>
                  <a:lnTo>
                    <a:pt x="10791" y="6302"/>
                  </a:lnTo>
                  <a:lnTo>
                    <a:pt x="10621" y="6302"/>
                  </a:lnTo>
                  <a:lnTo>
                    <a:pt x="10565" y="5843"/>
                  </a:lnTo>
                  <a:lnTo>
                    <a:pt x="10395" y="5843"/>
                  </a:lnTo>
                  <a:close/>
                </a:path>
              </a:pathLst>
            </a:custGeom>
            <a:solidFill>
              <a:schemeClr val="bg1">
                <a:lumMod val="75000"/>
              </a:schemeClr>
            </a:solidFill>
            <a:ln w="9525">
              <a:solidFill>
                <a:schemeClr val="bg1"/>
              </a:solidFill>
              <a:prstDash val="solid"/>
              <a:round/>
              <a:headEnd/>
              <a:tailEnd/>
            </a:ln>
          </p:spPr>
        </p:sp>
        <p:sp>
          <p:nvSpPr>
            <p:cNvPr id="123" name="Massachusetts">
              <a:extLst>
                <a:ext uri="{FF2B5EF4-FFF2-40B4-BE49-F238E27FC236}">
                  <a16:creationId xmlns:a16="http://schemas.microsoft.com/office/drawing/2014/main" id="{1B671F00-DEF3-E2F8-1D0C-5628729B16EE}"/>
                </a:ext>
              </a:extLst>
            </p:cNvPr>
            <p:cNvSpPr>
              <a:spLocks/>
            </p:cNvSpPr>
            <p:nvPr/>
          </p:nvSpPr>
          <p:spPr bwMode="auto">
            <a:xfrm>
              <a:off x="8067509" y="2436587"/>
              <a:ext cx="546665" cy="254553"/>
            </a:xfrm>
            <a:custGeom>
              <a:avLst/>
              <a:gdLst/>
              <a:ahLst/>
              <a:cxnLst>
                <a:cxn ang="0">
                  <a:pos x="10592" y="6012"/>
                </a:cxn>
                <a:cxn ang="0">
                  <a:pos x="10592" y="5111"/>
                </a:cxn>
                <a:cxn ang="0">
                  <a:pos x="11050" y="4209"/>
                </a:cxn>
                <a:cxn ang="0">
                  <a:pos x="10973" y="3607"/>
                </a:cxn>
                <a:cxn ang="0">
                  <a:pos x="11507" y="2555"/>
                </a:cxn>
                <a:cxn ang="0">
                  <a:pos x="11050" y="1954"/>
                </a:cxn>
                <a:cxn ang="0">
                  <a:pos x="10516" y="902"/>
                </a:cxn>
                <a:cxn ang="0">
                  <a:pos x="10288" y="0"/>
                </a:cxn>
                <a:cxn ang="0">
                  <a:pos x="9602" y="1202"/>
                </a:cxn>
                <a:cxn ang="0">
                  <a:pos x="9145" y="1653"/>
                </a:cxn>
                <a:cxn ang="0">
                  <a:pos x="8992" y="2555"/>
                </a:cxn>
                <a:cxn ang="0">
                  <a:pos x="8611" y="3157"/>
                </a:cxn>
                <a:cxn ang="0">
                  <a:pos x="4496" y="4810"/>
                </a:cxn>
                <a:cxn ang="0">
                  <a:pos x="76" y="6764"/>
                </a:cxn>
                <a:cxn ang="0">
                  <a:pos x="76" y="10372"/>
                </a:cxn>
                <a:cxn ang="0">
                  <a:pos x="152" y="15332"/>
                </a:cxn>
                <a:cxn ang="0">
                  <a:pos x="3201" y="14430"/>
                </a:cxn>
                <a:cxn ang="0">
                  <a:pos x="4496" y="13378"/>
                </a:cxn>
                <a:cxn ang="0">
                  <a:pos x="7697" y="12175"/>
                </a:cxn>
                <a:cxn ang="0">
                  <a:pos x="9678" y="12326"/>
                </a:cxn>
                <a:cxn ang="0">
                  <a:pos x="10135" y="13829"/>
                </a:cxn>
                <a:cxn ang="0">
                  <a:pos x="10897" y="14129"/>
                </a:cxn>
                <a:cxn ang="0">
                  <a:pos x="11507" y="15933"/>
                </a:cxn>
                <a:cxn ang="0">
                  <a:pos x="11964" y="15783"/>
                </a:cxn>
                <a:cxn ang="0">
                  <a:pos x="12040" y="15182"/>
                </a:cxn>
                <a:cxn ang="0">
                  <a:pos x="12498" y="14731"/>
                </a:cxn>
                <a:cxn ang="0">
                  <a:pos x="12726" y="13829"/>
                </a:cxn>
                <a:cxn ang="0">
                  <a:pos x="13031" y="12626"/>
                </a:cxn>
                <a:cxn ang="0">
                  <a:pos x="13260" y="13227"/>
                </a:cxn>
                <a:cxn ang="0">
                  <a:pos x="14098" y="14430"/>
                </a:cxn>
                <a:cxn ang="0">
                  <a:pos x="14479" y="13227"/>
                </a:cxn>
                <a:cxn ang="0">
                  <a:pos x="15089" y="12927"/>
                </a:cxn>
                <a:cxn ang="0">
                  <a:pos x="15546" y="12326"/>
                </a:cxn>
                <a:cxn ang="0">
                  <a:pos x="16155" y="12175"/>
                </a:cxn>
                <a:cxn ang="0">
                  <a:pos x="16384" y="12025"/>
                </a:cxn>
                <a:cxn ang="0">
                  <a:pos x="16155" y="10672"/>
                </a:cxn>
                <a:cxn ang="0">
                  <a:pos x="16079" y="9921"/>
                </a:cxn>
                <a:cxn ang="0">
                  <a:pos x="15089" y="7666"/>
                </a:cxn>
                <a:cxn ang="0">
                  <a:pos x="14403" y="7666"/>
                </a:cxn>
                <a:cxn ang="0">
                  <a:pos x="14555" y="8267"/>
                </a:cxn>
                <a:cxn ang="0">
                  <a:pos x="14860" y="7967"/>
                </a:cxn>
                <a:cxn ang="0">
                  <a:pos x="15241" y="9019"/>
                </a:cxn>
                <a:cxn ang="0">
                  <a:pos x="15698" y="9921"/>
                </a:cxn>
                <a:cxn ang="0">
                  <a:pos x="15165" y="11273"/>
                </a:cxn>
                <a:cxn ang="0">
                  <a:pos x="13869" y="12025"/>
                </a:cxn>
                <a:cxn ang="0">
                  <a:pos x="13260" y="10522"/>
                </a:cxn>
                <a:cxn ang="0">
                  <a:pos x="12726" y="10221"/>
                </a:cxn>
                <a:cxn ang="0">
                  <a:pos x="12574" y="9319"/>
                </a:cxn>
                <a:cxn ang="0">
                  <a:pos x="12879" y="9319"/>
                </a:cxn>
                <a:cxn ang="0">
                  <a:pos x="12498" y="8417"/>
                </a:cxn>
                <a:cxn ang="0">
                  <a:pos x="12040" y="7365"/>
                </a:cxn>
                <a:cxn ang="0">
                  <a:pos x="11202" y="6764"/>
                </a:cxn>
                <a:cxn ang="0">
                  <a:pos x="10973" y="7666"/>
                </a:cxn>
                <a:cxn ang="0">
                  <a:pos x="10516" y="7065"/>
                </a:cxn>
                <a:cxn ang="0">
                  <a:pos x="10440" y="6313"/>
                </a:cxn>
              </a:cxnLst>
              <a:rect l="0" t="0" r="r" b="b"/>
              <a:pathLst>
                <a:path w="16384" h="16384">
                  <a:moveTo>
                    <a:pt x="10440" y="6313"/>
                  </a:moveTo>
                  <a:lnTo>
                    <a:pt x="10364" y="6163"/>
                  </a:lnTo>
                  <a:lnTo>
                    <a:pt x="10516" y="6012"/>
                  </a:lnTo>
                  <a:lnTo>
                    <a:pt x="10592" y="6012"/>
                  </a:lnTo>
                  <a:lnTo>
                    <a:pt x="10516" y="5862"/>
                  </a:lnTo>
                  <a:lnTo>
                    <a:pt x="10516" y="5562"/>
                  </a:lnTo>
                  <a:lnTo>
                    <a:pt x="10516" y="5411"/>
                  </a:lnTo>
                  <a:lnTo>
                    <a:pt x="10592" y="5111"/>
                  </a:lnTo>
                  <a:lnTo>
                    <a:pt x="10745" y="4960"/>
                  </a:lnTo>
                  <a:lnTo>
                    <a:pt x="10973" y="4509"/>
                  </a:lnTo>
                  <a:lnTo>
                    <a:pt x="11050" y="4359"/>
                  </a:lnTo>
                  <a:lnTo>
                    <a:pt x="11050" y="4209"/>
                  </a:lnTo>
                  <a:lnTo>
                    <a:pt x="10897" y="4209"/>
                  </a:lnTo>
                  <a:lnTo>
                    <a:pt x="10821" y="4058"/>
                  </a:lnTo>
                  <a:lnTo>
                    <a:pt x="10897" y="3908"/>
                  </a:lnTo>
                  <a:lnTo>
                    <a:pt x="10973" y="3607"/>
                  </a:lnTo>
                  <a:lnTo>
                    <a:pt x="11354" y="3307"/>
                  </a:lnTo>
                  <a:lnTo>
                    <a:pt x="11507" y="3157"/>
                  </a:lnTo>
                  <a:lnTo>
                    <a:pt x="11583" y="2856"/>
                  </a:lnTo>
                  <a:lnTo>
                    <a:pt x="11507" y="2555"/>
                  </a:lnTo>
                  <a:lnTo>
                    <a:pt x="11354" y="2255"/>
                  </a:lnTo>
                  <a:lnTo>
                    <a:pt x="11126" y="2405"/>
                  </a:lnTo>
                  <a:lnTo>
                    <a:pt x="11126" y="1954"/>
                  </a:lnTo>
                  <a:lnTo>
                    <a:pt x="11050" y="1954"/>
                  </a:lnTo>
                  <a:lnTo>
                    <a:pt x="10897" y="1954"/>
                  </a:lnTo>
                  <a:lnTo>
                    <a:pt x="10821" y="1653"/>
                  </a:lnTo>
                  <a:lnTo>
                    <a:pt x="10745" y="1202"/>
                  </a:lnTo>
                  <a:lnTo>
                    <a:pt x="10516" y="902"/>
                  </a:lnTo>
                  <a:lnTo>
                    <a:pt x="10516" y="752"/>
                  </a:lnTo>
                  <a:lnTo>
                    <a:pt x="10592" y="451"/>
                  </a:lnTo>
                  <a:lnTo>
                    <a:pt x="10516" y="150"/>
                  </a:lnTo>
                  <a:lnTo>
                    <a:pt x="10288" y="0"/>
                  </a:lnTo>
                  <a:lnTo>
                    <a:pt x="10211" y="0"/>
                  </a:lnTo>
                  <a:lnTo>
                    <a:pt x="9754" y="451"/>
                  </a:lnTo>
                  <a:lnTo>
                    <a:pt x="9678" y="601"/>
                  </a:lnTo>
                  <a:lnTo>
                    <a:pt x="9602" y="1202"/>
                  </a:lnTo>
                  <a:lnTo>
                    <a:pt x="9526" y="1202"/>
                  </a:lnTo>
                  <a:lnTo>
                    <a:pt x="9297" y="1353"/>
                  </a:lnTo>
                  <a:lnTo>
                    <a:pt x="9145" y="1503"/>
                  </a:lnTo>
                  <a:lnTo>
                    <a:pt x="9145" y="1653"/>
                  </a:lnTo>
                  <a:lnTo>
                    <a:pt x="9145" y="2104"/>
                  </a:lnTo>
                  <a:lnTo>
                    <a:pt x="9221" y="2255"/>
                  </a:lnTo>
                  <a:lnTo>
                    <a:pt x="9068" y="2405"/>
                  </a:lnTo>
                  <a:lnTo>
                    <a:pt x="8992" y="2555"/>
                  </a:lnTo>
                  <a:lnTo>
                    <a:pt x="8916" y="2555"/>
                  </a:lnTo>
                  <a:lnTo>
                    <a:pt x="8840" y="2706"/>
                  </a:lnTo>
                  <a:lnTo>
                    <a:pt x="8764" y="3006"/>
                  </a:lnTo>
                  <a:lnTo>
                    <a:pt x="8611" y="3157"/>
                  </a:lnTo>
                  <a:lnTo>
                    <a:pt x="6858" y="3908"/>
                  </a:lnTo>
                  <a:lnTo>
                    <a:pt x="6096" y="4209"/>
                  </a:lnTo>
                  <a:lnTo>
                    <a:pt x="6020" y="4209"/>
                  </a:lnTo>
                  <a:lnTo>
                    <a:pt x="4496" y="4810"/>
                  </a:lnTo>
                  <a:lnTo>
                    <a:pt x="3582" y="5261"/>
                  </a:lnTo>
                  <a:lnTo>
                    <a:pt x="1677" y="6163"/>
                  </a:lnTo>
                  <a:lnTo>
                    <a:pt x="1219" y="6313"/>
                  </a:lnTo>
                  <a:lnTo>
                    <a:pt x="76" y="6764"/>
                  </a:lnTo>
                  <a:lnTo>
                    <a:pt x="152" y="7215"/>
                  </a:lnTo>
                  <a:lnTo>
                    <a:pt x="152" y="8568"/>
                  </a:lnTo>
                  <a:lnTo>
                    <a:pt x="152" y="9620"/>
                  </a:lnTo>
                  <a:lnTo>
                    <a:pt x="76" y="10372"/>
                  </a:lnTo>
                  <a:lnTo>
                    <a:pt x="76" y="11875"/>
                  </a:lnTo>
                  <a:lnTo>
                    <a:pt x="76" y="13829"/>
                  </a:lnTo>
                  <a:lnTo>
                    <a:pt x="0" y="14881"/>
                  </a:lnTo>
                  <a:lnTo>
                    <a:pt x="152" y="15332"/>
                  </a:lnTo>
                  <a:lnTo>
                    <a:pt x="2134" y="14430"/>
                  </a:lnTo>
                  <a:lnTo>
                    <a:pt x="2286" y="14430"/>
                  </a:lnTo>
                  <a:lnTo>
                    <a:pt x="3124" y="13979"/>
                  </a:lnTo>
                  <a:lnTo>
                    <a:pt x="3201" y="14430"/>
                  </a:lnTo>
                  <a:lnTo>
                    <a:pt x="3429" y="14280"/>
                  </a:lnTo>
                  <a:lnTo>
                    <a:pt x="3429" y="13829"/>
                  </a:lnTo>
                  <a:lnTo>
                    <a:pt x="4344" y="13528"/>
                  </a:lnTo>
                  <a:lnTo>
                    <a:pt x="4496" y="13378"/>
                  </a:lnTo>
                  <a:lnTo>
                    <a:pt x="6173" y="12626"/>
                  </a:lnTo>
                  <a:lnTo>
                    <a:pt x="6325" y="12476"/>
                  </a:lnTo>
                  <a:lnTo>
                    <a:pt x="7620" y="11875"/>
                  </a:lnTo>
                  <a:lnTo>
                    <a:pt x="7697" y="12175"/>
                  </a:lnTo>
                  <a:lnTo>
                    <a:pt x="8992" y="11273"/>
                  </a:lnTo>
                  <a:lnTo>
                    <a:pt x="9449" y="10973"/>
                  </a:lnTo>
                  <a:lnTo>
                    <a:pt x="9526" y="11424"/>
                  </a:lnTo>
                  <a:lnTo>
                    <a:pt x="9678" y="12326"/>
                  </a:lnTo>
                  <a:lnTo>
                    <a:pt x="9830" y="12326"/>
                  </a:lnTo>
                  <a:lnTo>
                    <a:pt x="9983" y="13378"/>
                  </a:lnTo>
                  <a:lnTo>
                    <a:pt x="9983" y="13528"/>
                  </a:lnTo>
                  <a:lnTo>
                    <a:pt x="10135" y="13829"/>
                  </a:lnTo>
                  <a:lnTo>
                    <a:pt x="10364" y="13829"/>
                  </a:lnTo>
                  <a:lnTo>
                    <a:pt x="10669" y="13829"/>
                  </a:lnTo>
                  <a:lnTo>
                    <a:pt x="10821" y="13829"/>
                  </a:lnTo>
                  <a:lnTo>
                    <a:pt x="10897" y="14129"/>
                  </a:lnTo>
                  <a:lnTo>
                    <a:pt x="10973" y="14430"/>
                  </a:lnTo>
                  <a:lnTo>
                    <a:pt x="11126" y="14731"/>
                  </a:lnTo>
                  <a:lnTo>
                    <a:pt x="11431" y="15933"/>
                  </a:lnTo>
                  <a:lnTo>
                    <a:pt x="11507" y="15933"/>
                  </a:lnTo>
                  <a:lnTo>
                    <a:pt x="11736" y="16384"/>
                  </a:lnTo>
                  <a:lnTo>
                    <a:pt x="11964" y="16234"/>
                  </a:lnTo>
                  <a:lnTo>
                    <a:pt x="11964" y="16083"/>
                  </a:lnTo>
                  <a:lnTo>
                    <a:pt x="11964" y="15783"/>
                  </a:lnTo>
                  <a:lnTo>
                    <a:pt x="12117" y="15783"/>
                  </a:lnTo>
                  <a:lnTo>
                    <a:pt x="12117" y="15632"/>
                  </a:lnTo>
                  <a:lnTo>
                    <a:pt x="12040" y="15332"/>
                  </a:lnTo>
                  <a:lnTo>
                    <a:pt x="12040" y="15182"/>
                  </a:lnTo>
                  <a:lnTo>
                    <a:pt x="12193" y="14731"/>
                  </a:lnTo>
                  <a:lnTo>
                    <a:pt x="12269" y="14731"/>
                  </a:lnTo>
                  <a:lnTo>
                    <a:pt x="12345" y="14881"/>
                  </a:lnTo>
                  <a:lnTo>
                    <a:pt x="12498" y="14731"/>
                  </a:lnTo>
                  <a:lnTo>
                    <a:pt x="12498" y="14430"/>
                  </a:lnTo>
                  <a:lnTo>
                    <a:pt x="12574" y="14280"/>
                  </a:lnTo>
                  <a:lnTo>
                    <a:pt x="12650" y="13979"/>
                  </a:lnTo>
                  <a:lnTo>
                    <a:pt x="12726" y="13829"/>
                  </a:lnTo>
                  <a:lnTo>
                    <a:pt x="12726" y="13077"/>
                  </a:lnTo>
                  <a:lnTo>
                    <a:pt x="12802" y="12777"/>
                  </a:lnTo>
                  <a:lnTo>
                    <a:pt x="12879" y="12626"/>
                  </a:lnTo>
                  <a:lnTo>
                    <a:pt x="13031" y="12626"/>
                  </a:lnTo>
                  <a:lnTo>
                    <a:pt x="13183" y="12626"/>
                  </a:lnTo>
                  <a:lnTo>
                    <a:pt x="13260" y="12777"/>
                  </a:lnTo>
                  <a:lnTo>
                    <a:pt x="13260" y="12927"/>
                  </a:lnTo>
                  <a:lnTo>
                    <a:pt x="13260" y="13227"/>
                  </a:lnTo>
                  <a:lnTo>
                    <a:pt x="13336" y="13979"/>
                  </a:lnTo>
                  <a:lnTo>
                    <a:pt x="13336" y="14430"/>
                  </a:lnTo>
                  <a:lnTo>
                    <a:pt x="13336" y="14881"/>
                  </a:lnTo>
                  <a:lnTo>
                    <a:pt x="14098" y="14430"/>
                  </a:lnTo>
                  <a:lnTo>
                    <a:pt x="14250" y="13979"/>
                  </a:lnTo>
                  <a:lnTo>
                    <a:pt x="14250" y="13528"/>
                  </a:lnTo>
                  <a:lnTo>
                    <a:pt x="14326" y="13378"/>
                  </a:lnTo>
                  <a:lnTo>
                    <a:pt x="14479" y="13227"/>
                  </a:lnTo>
                  <a:lnTo>
                    <a:pt x="14631" y="13227"/>
                  </a:lnTo>
                  <a:lnTo>
                    <a:pt x="14707" y="13077"/>
                  </a:lnTo>
                  <a:lnTo>
                    <a:pt x="14936" y="12927"/>
                  </a:lnTo>
                  <a:lnTo>
                    <a:pt x="15089" y="12927"/>
                  </a:lnTo>
                  <a:lnTo>
                    <a:pt x="15165" y="12626"/>
                  </a:lnTo>
                  <a:lnTo>
                    <a:pt x="15317" y="12326"/>
                  </a:lnTo>
                  <a:lnTo>
                    <a:pt x="15393" y="12326"/>
                  </a:lnTo>
                  <a:lnTo>
                    <a:pt x="15546" y="12326"/>
                  </a:lnTo>
                  <a:lnTo>
                    <a:pt x="15698" y="12175"/>
                  </a:lnTo>
                  <a:lnTo>
                    <a:pt x="15851" y="12025"/>
                  </a:lnTo>
                  <a:lnTo>
                    <a:pt x="16079" y="12025"/>
                  </a:lnTo>
                  <a:lnTo>
                    <a:pt x="16155" y="12175"/>
                  </a:lnTo>
                  <a:lnTo>
                    <a:pt x="16232" y="12777"/>
                  </a:lnTo>
                  <a:lnTo>
                    <a:pt x="16308" y="12777"/>
                  </a:lnTo>
                  <a:lnTo>
                    <a:pt x="16384" y="12626"/>
                  </a:lnTo>
                  <a:lnTo>
                    <a:pt x="16384" y="12025"/>
                  </a:lnTo>
                  <a:lnTo>
                    <a:pt x="16308" y="11724"/>
                  </a:lnTo>
                  <a:lnTo>
                    <a:pt x="16155" y="11123"/>
                  </a:lnTo>
                  <a:lnTo>
                    <a:pt x="16155" y="10973"/>
                  </a:lnTo>
                  <a:lnTo>
                    <a:pt x="16155" y="10672"/>
                  </a:lnTo>
                  <a:lnTo>
                    <a:pt x="16079" y="10372"/>
                  </a:lnTo>
                  <a:lnTo>
                    <a:pt x="16003" y="10221"/>
                  </a:lnTo>
                  <a:lnTo>
                    <a:pt x="16003" y="10071"/>
                  </a:lnTo>
                  <a:lnTo>
                    <a:pt x="16079" y="9921"/>
                  </a:lnTo>
                  <a:lnTo>
                    <a:pt x="16003" y="9620"/>
                  </a:lnTo>
                  <a:lnTo>
                    <a:pt x="15622" y="8568"/>
                  </a:lnTo>
                  <a:lnTo>
                    <a:pt x="15393" y="7967"/>
                  </a:lnTo>
                  <a:lnTo>
                    <a:pt x="15089" y="7666"/>
                  </a:lnTo>
                  <a:lnTo>
                    <a:pt x="14936" y="7516"/>
                  </a:lnTo>
                  <a:lnTo>
                    <a:pt x="14707" y="7516"/>
                  </a:lnTo>
                  <a:lnTo>
                    <a:pt x="14479" y="7516"/>
                  </a:lnTo>
                  <a:lnTo>
                    <a:pt x="14403" y="7666"/>
                  </a:lnTo>
                  <a:lnTo>
                    <a:pt x="14326" y="7816"/>
                  </a:lnTo>
                  <a:lnTo>
                    <a:pt x="14403" y="8117"/>
                  </a:lnTo>
                  <a:lnTo>
                    <a:pt x="14479" y="8267"/>
                  </a:lnTo>
                  <a:lnTo>
                    <a:pt x="14555" y="8267"/>
                  </a:lnTo>
                  <a:lnTo>
                    <a:pt x="14631" y="8117"/>
                  </a:lnTo>
                  <a:lnTo>
                    <a:pt x="14707" y="7967"/>
                  </a:lnTo>
                  <a:lnTo>
                    <a:pt x="14784" y="7967"/>
                  </a:lnTo>
                  <a:lnTo>
                    <a:pt x="14860" y="7967"/>
                  </a:lnTo>
                  <a:lnTo>
                    <a:pt x="15089" y="8117"/>
                  </a:lnTo>
                  <a:lnTo>
                    <a:pt x="15165" y="8267"/>
                  </a:lnTo>
                  <a:lnTo>
                    <a:pt x="15241" y="8718"/>
                  </a:lnTo>
                  <a:lnTo>
                    <a:pt x="15241" y="9019"/>
                  </a:lnTo>
                  <a:lnTo>
                    <a:pt x="15317" y="9169"/>
                  </a:lnTo>
                  <a:lnTo>
                    <a:pt x="15470" y="9019"/>
                  </a:lnTo>
                  <a:lnTo>
                    <a:pt x="15546" y="9169"/>
                  </a:lnTo>
                  <a:lnTo>
                    <a:pt x="15698" y="9921"/>
                  </a:lnTo>
                  <a:lnTo>
                    <a:pt x="15698" y="10221"/>
                  </a:lnTo>
                  <a:lnTo>
                    <a:pt x="15698" y="10522"/>
                  </a:lnTo>
                  <a:lnTo>
                    <a:pt x="15546" y="10822"/>
                  </a:lnTo>
                  <a:lnTo>
                    <a:pt x="15165" y="11273"/>
                  </a:lnTo>
                  <a:lnTo>
                    <a:pt x="14860" y="11724"/>
                  </a:lnTo>
                  <a:lnTo>
                    <a:pt x="14555" y="12025"/>
                  </a:lnTo>
                  <a:lnTo>
                    <a:pt x="14174" y="12025"/>
                  </a:lnTo>
                  <a:lnTo>
                    <a:pt x="13869" y="12025"/>
                  </a:lnTo>
                  <a:lnTo>
                    <a:pt x="13641" y="11875"/>
                  </a:lnTo>
                  <a:lnTo>
                    <a:pt x="13564" y="11724"/>
                  </a:lnTo>
                  <a:lnTo>
                    <a:pt x="13488" y="11424"/>
                  </a:lnTo>
                  <a:lnTo>
                    <a:pt x="13260" y="10522"/>
                  </a:lnTo>
                  <a:lnTo>
                    <a:pt x="13183" y="10221"/>
                  </a:lnTo>
                  <a:lnTo>
                    <a:pt x="12955" y="10071"/>
                  </a:lnTo>
                  <a:lnTo>
                    <a:pt x="12802" y="10221"/>
                  </a:lnTo>
                  <a:lnTo>
                    <a:pt x="12726" y="10221"/>
                  </a:lnTo>
                  <a:lnTo>
                    <a:pt x="12574" y="10071"/>
                  </a:lnTo>
                  <a:lnTo>
                    <a:pt x="12498" y="9770"/>
                  </a:lnTo>
                  <a:lnTo>
                    <a:pt x="12498" y="9319"/>
                  </a:lnTo>
                  <a:lnTo>
                    <a:pt x="12574" y="9319"/>
                  </a:lnTo>
                  <a:lnTo>
                    <a:pt x="12650" y="9319"/>
                  </a:lnTo>
                  <a:lnTo>
                    <a:pt x="12726" y="9470"/>
                  </a:lnTo>
                  <a:lnTo>
                    <a:pt x="12802" y="9470"/>
                  </a:lnTo>
                  <a:lnTo>
                    <a:pt x="12879" y="9319"/>
                  </a:lnTo>
                  <a:lnTo>
                    <a:pt x="12802" y="9169"/>
                  </a:lnTo>
                  <a:lnTo>
                    <a:pt x="12726" y="9169"/>
                  </a:lnTo>
                  <a:lnTo>
                    <a:pt x="12574" y="8417"/>
                  </a:lnTo>
                  <a:lnTo>
                    <a:pt x="12498" y="8417"/>
                  </a:lnTo>
                  <a:lnTo>
                    <a:pt x="12193" y="8117"/>
                  </a:lnTo>
                  <a:lnTo>
                    <a:pt x="12117" y="7967"/>
                  </a:lnTo>
                  <a:lnTo>
                    <a:pt x="12117" y="7666"/>
                  </a:lnTo>
                  <a:lnTo>
                    <a:pt x="12040" y="7365"/>
                  </a:lnTo>
                  <a:lnTo>
                    <a:pt x="11736" y="7215"/>
                  </a:lnTo>
                  <a:lnTo>
                    <a:pt x="11431" y="7215"/>
                  </a:lnTo>
                  <a:lnTo>
                    <a:pt x="11354" y="6914"/>
                  </a:lnTo>
                  <a:lnTo>
                    <a:pt x="11202" y="6764"/>
                  </a:lnTo>
                  <a:lnTo>
                    <a:pt x="11202" y="7215"/>
                  </a:lnTo>
                  <a:lnTo>
                    <a:pt x="11202" y="7365"/>
                  </a:lnTo>
                  <a:lnTo>
                    <a:pt x="11126" y="7516"/>
                  </a:lnTo>
                  <a:lnTo>
                    <a:pt x="10973" y="7666"/>
                  </a:lnTo>
                  <a:lnTo>
                    <a:pt x="10897" y="7666"/>
                  </a:lnTo>
                  <a:lnTo>
                    <a:pt x="10669" y="7365"/>
                  </a:lnTo>
                  <a:lnTo>
                    <a:pt x="10592" y="7215"/>
                  </a:lnTo>
                  <a:lnTo>
                    <a:pt x="10516" y="7065"/>
                  </a:lnTo>
                  <a:lnTo>
                    <a:pt x="10516" y="6914"/>
                  </a:lnTo>
                  <a:lnTo>
                    <a:pt x="10440" y="6614"/>
                  </a:lnTo>
                  <a:lnTo>
                    <a:pt x="10440" y="6463"/>
                  </a:lnTo>
                  <a:lnTo>
                    <a:pt x="10440" y="6313"/>
                  </a:lnTo>
                  <a:close/>
                </a:path>
              </a:pathLst>
            </a:custGeom>
            <a:solidFill>
              <a:schemeClr val="bg1">
                <a:lumMod val="75000"/>
              </a:schemeClr>
            </a:solidFill>
            <a:ln w="9525">
              <a:solidFill>
                <a:schemeClr val="bg1"/>
              </a:solidFill>
              <a:prstDash val="solid"/>
              <a:round/>
              <a:headEnd/>
              <a:tailEnd/>
            </a:ln>
          </p:spPr>
        </p:sp>
        <p:grpSp>
          <p:nvGrpSpPr>
            <p:cNvPr id="124" name="Michigan">
              <a:extLst>
                <a:ext uri="{FF2B5EF4-FFF2-40B4-BE49-F238E27FC236}">
                  <a16:creationId xmlns:a16="http://schemas.microsoft.com/office/drawing/2014/main" id="{7332F7F6-B83D-EBE5-BD0E-0E00DF46C959}"/>
                </a:ext>
              </a:extLst>
            </p:cNvPr>
            <p:cNvGrpSpPr>
              <a:grpSpLocks/>
            </p:cNvGrpSpPr>
            <p:nvPr/>
          </p:nvGrpSpPr>
          <p:grpSpPr bwMode="auto">
            <a:xfrm>
              <a:off x="5497409" y="1989265"/>
              <a:ext cx="1222871" cy="1040456"/>
              <a:chOff x="19116675" y="3343275"/>
              <a:chExt cx="21690" cy="447"/>
            </a:xfrm>
            <a:solidFill>
              <a:schemeClr val="accent3">
                <a:lumMod val="75000"/>
              </a:schemeClr>
            </a:solidFill>
          </p:grpSpPr>
          <p:sp>
            <p:nvSpPr>
              <p:cNvPr id="201" name="Michigan2">
                <a:extLst>
                  <a:ext uri="{FF2B5EF4-FFF2-40B4-BE49-F238E27FC236}">
                    <a16:creationId xmlns:a16="http://schemas.microsoft.com/office/drawing/2014/main" id="{20094F55-92FE-AA13-495C-E3A2F3680EE0}"/>
                  </a:ext>
                </a:extLst>
              </p:cNvPr>
              <p:cNvSpPr>
                <a:spLocks/>
              </p:cNvSpPr>
              <p:nvPr/>
            </p:nvSpPr>
            <p:spPr bwMode="auto">
              <a:xfrm>
                <a:off x="19116675" y="3343275"/>
                <a:ext cx="16470" cy="186"/>
              </a:xfrm>
              <a:custGeom>
                <a:avLst/>
                <a:gdLst/>
                <a:ahLst/>
                <a:cxnLst>
                  <a:cxn ang="0">
                    <a:pos x="5282" y="4556"/>
                  </a:cxn>
                  <a:cxn ang="0">
                    <a:pos x="5282" y="4118"/>
                  </a:cxn>
                  <a:cxn ang="0">
                    <a:pos x="4835" y="4819"/>
                  </a:cxn>
                  <a:cxn ang="0">
                    <a:pos x="4835" y="3592"/>
                  </a:cxn>
                  <a:cxn ang="0">
                    <a:pos x="5238" y="2541"/>
                  </a:cxn>
                  <a:cxn ang="0">
                    <a:pos x="5909" y="1139"/>
                  </a:cxn>
                  <a:cxn ang="0">
                    <a:pos x="6401" y="526"/>
                  </a:cxn>
                  <a:cxn ang="0">
                    <a:pos x="5730" y="175"/>
                  </a:cxn>
                  <a:cxn ang="0">
                    <a:pos x="4611" y="1577"/>
                  </a:cxn>
                  <a:cxn ang="0">
                    <a:pos x="3939" y="2628"/>
                  </a:cxn>
                  <a:cxn ang="0">
                    <a:pos x="3357" y="3767"/>
                  </a:cxn>
                  <a:cxn ang="0">
                    <a:pos x="2507" y="4906"/>
                  </a:cxn>
                  <a:cxn ang="0">
                    <a:pos x="1522" y="5257"/>
                  </a:cxn>
                  <a:cxn ang="0">
                    <a:pos x="537" y="6659"/>
                  </a:cxn>
                  <a:cxn ang="0">
                    <a:pos x="269" y="7535"/>
                  </a:cxn>
                  <a:cxn ang="0">
                    <a:pos x="806" y="8674"/>
                  </a:cxn>
                  <a:cxn ang="0">
                    <a:pos x="3536" y="9813"/>
                  </a:cxn>
                  <a:cxn ang="0">
                    <a:pos x="4566" y="10514"/>
                  </a:cxn>
                  <a:cxn ang="0">
                    <a:pos x="5730" y="10689"/>
                  </a:cxn>
                  <a:cxn ang="0">
                    <a:pos x="5864" y="11565"/>
                  </a:cxn>
                  <a:cxn ang="0">
                    <a:pos x="6670" y="12178"/>
                  </a:cxn>
                  <a:cxn ang="0">
                    <a:pos x="6760" y="13405"/>
                  </a:cxn>
                  <a:cxn ang="0">
                    <a:pos x="7118" y="14456"/>
                  </a:cxn>
                  <a:cxn ang="0">
                    <a:pos x="7386" y="16296"/>
                  </a:cxn>
                  <a:cxn ang="0">
                    <a:pos x="8192" y="13055"/>
                  </a:cxn>
                  <a:cxn ang="0">
                    <a:pos x="8684" y="10952"/>
                  </a:cxn>
                  <a:cxn ang="0">
                    <a:pos x="8863" y="11740"/>
                  </a:cxn>
                  <a:cxn ang="0">
                    <a:pos x="9445" y="10777"/>
                  </a:cxn>
                  <a:cxn ang="0">
                    <a:pos x="9804" y="10864"/>
                  </a:cxn>
                  <a:cxn ang="0">
                    <a:pos x="9714" y="12266"/>
                  </a:cxn>
                  <a:cxn ang="0">
                    <a:pos x="10072" y="11302"/>
                  </a:cxn>
                  <a:cxn ang="0">
                    <a:pos x="10430" y="10163"/>
                  </a:cxn>
                  <a:cxn ang="0">
                    <a:pos x="11505" y="9462"/>
                  </a:cxn>
                  <a:cxn ang="0">
                    <a:pos x="12400" y="8499"/>
                  </a:cxn>
                  <a:cxn ang="0">
                    <a:pos x="13385" y="8586"/>
                  </a:cxn>
                  <a:cxn ang="0">
                    <a:pos x="14191" y="9550"/>
                  </a:cxn>
                  <a:cxn ang="0">
                    <a:pos x="14414" y="8937"/>
                  </a:cxn>
                  <a:cxn ang="0">
                    <a:pos x="14996" y="8586"/>
                  </a:cxn>
                  <a:cxn ang="0">
                    <a:pos x="15533" y="8499"/>
                  </a:cxn>
                  <a:cxn ang="0">
                    <a:pos x="16115" y="8499"/>
                  </a:cxn>
                  <a:cxn ang="0">
                    <a:pos x="16160" y="7973"/>
                  </a:cxn>
                  <a:cxn ang="0">
                    <a:pos x="15533" y="7184"/>
                  </a:cxn>
                  <a:cxn ang="0">
                    <a:pos x="15310" y="5345"/>
                  </a:cxn>
                  <a:cxn ang="0">
                    <a:pos x="14593" y="5695"/>
                  </a:cxn>
                  <a:cxn ang="0">
                    <a:pos x="14011" y="5695"/>
                  </a:cxn>
                  <a:cxn ang="0">
                    <a:pos x="13385" y="5169"/>
                  </a:cxn>
                  <a:cxn ang="0">
                    <a:pos x="13385" y="3592"/>
                  </a:cxn>
                  <a:cxn ang="0">
                    <a:pos x="12310" y="4381"/>
                  </a:cxn>
                  <a:cxn ang="0">
                    <a:pos x="11146" y="4556"/>
                  </a:cxn>
                  <a:cxn ang="0">
                    <a:pos x="10296" y="5169"/>
                  </a:cxn>
                  <a:cxn ang="0">
                    <a:pos x="9490" y="6659"/>
                  </a:cxn>
                  <a:cxn ang="0">
                    <a:pos x="8729" y="6659"/>
                  </a:cxn>
                  <a:cxn ang="0">
                    <a:pos x="8102" y="6396"/>
                  </a:cxn>
                  <a:cxn ang="0">
                    <a:pos x="7521" y="6308"/>
                  </a:cxn>
                  <a:cxn ang="0">
                    <a:pos x="7207" y="5520"/>
                  </a:cxn>
                  <a:cxn ang="0">
                    <a:pos x="6715" y="4381"/>
                  </a:cxn>
                  <a:cxn ang="0">
                    <a:pos x="6043" y="4030"/>
                  </a:cxn>
                </a:cxnLst>
                <a:rect l="0" t="0" r="r" b="b"/>
                <a:pathLst>
                  <a:path w="16384" h="16384">
                    <a:moveTo>
                      <a:pt x="5775" y="4030"/>
                    </a:moveTo>
                    <a:lnTo>
                      <a:pt x="5685" y="4118"/>
                    </a:lnTo>
                    <a:lnTo>
                      <a:pt x="5506" y="4118"/>
                    </a:lnTo>
                    <a:lnTo>
                      <a:pt x="5461" y="4206"/>
                    </a:lnTo>
                    <a:lnTo>
                      <a:pt x="5417" y="4381"/>
                    </a:lnTo>
                    <a:lnTo>
                      <a:pt x="5372" y="4644"/>
                    </a:lnTo>
                    <a:lnTo>
                      <a:pt x="5327" y="4644"/>
                    </a:lnTo>
                    <a:lnTo>
                      <a:pt x="5282" y="4556"/>
                    </a:lnTo>
                    <a:lnTo>
                      <a:pt x="5327" y="4381"/>
                    </a:lnTo>
                    <a:lnTo>
                      <a:pt x="5417" y="4118"/>
                    </a:lnTo>
                    <a:lnTo>
                      <a:pt x="5506" y="3943"/>
                    </a:lnTo>
                    <a:lnTo>
                      <a:pt x="5551" y="3767"/>
                    </a:lnTo>
                    <a:lnTo>
                      <a:pt x="5551" y="3680"/>
                    </a:lnTo>
                    <a:lnTo>
                      <a:pt x="5461" y="3680"/>
                    </a:lnTo>
                    <a:lnTo>
                      <a:pt x="5417" y="3855"/>
                    </a:lnTo>
                    <a:lnTo>
                      <a:pt x="5282" y="4118"/>
                    </a:lnTo>
                    <a:lnTo>
                      <a:pt x="5148" y="4293"/>
                    </a:lnTo>
                    <a:lnTo>
                      <a:pt x="5014" y="4468"/>
                    </a:lnTo>
                    <a:lnTo>
                      <a:pt x="5014" y="4644"/>
                    </a:lnTo>
                    <a:lnTo>
                      <a:pt x="4969" y="4819"/>
                    </a:lnTo>
                    <a:lnTo>
                      <a:pt x="4879" y="5082"/>
                    </a:lnTo>
                    <a:lnTo>
                      <a:pt x="4835" y="5257"/>
                    </a:lnTo>
                    <a:lnTo>
                      <a:pt x="4790" y="5169"/>
                    </a:lnTo>
                    <a:lnTo>
                      <a:pt x="4835" y="4819"/>
                    </a:lnTo>
                    <a:lnTo>
                      <a:pt x="4790" y="4644"/>
                    </a:lnTo>
                    <a:lnTo>
                      <a:pt x="4835" y="4468"/>
                    </a:lnTo>
                    <a:lnTo>
                      <a:pt x="4835" y="4206"/>
                    </a:lnTo>
                    <a:lnTo>
                      <a:pt x="4835" y="3943"/>
                    </a:lnTo>
                    <a:lnTo>
                      <a:pt x="4835" y="3855"/>
                    </a:lnTo>
                    <a:lnTo>
                      <a:pt x="4835" y="3767"/>
                    </a:lnTo>
                    <a:lnTo>
                      <a:pt x="4790" y="3592"/>
                    </a:lnTo>
                    <a:lnTo>
                      <a:pt x="4835" y="3592"/>
                    </a:lnTo>
                    <a:lnTo>
                      <a:pt x="4879" y="3680"/>
                    </a:lnTo>
                    <a:lnTo>
                      <a:pt x="4924" y="3592"/>
                    </a:lnTo>
                    <a:lnTo>
                      <a:pt x="4969" y="3505"/>
                    </a:lnTo>
                    <a:lnTo>
                      <a:pt x="5014" y="3154"/>
                    </a:lnTo>
                    <a:lnTo>
                      <a:pt x="4969" y="2979"/>
                    </a:lnTo>
                    <a:lnTo>
                      <a:pt x="5058" y="2891"/>
                    </a:lnTo>
                    <a:lnTo>
                      <a:pt x="5148" y="2804"/>
                    </a:lnTo>
                    <a:lnTo>
                      <a:pt x="5238" y="2541"/>
                    </a:lnTo>
                    <a:lnTo>
                      <a:pt x="5238" y="2453"/>
                    </a:lnTo>
                    <a:lnTo>
                      <a:pt x="5282" y="2366"/>
                    </a:lnTo>
                    <a:lnTo>
                      <a:pt x="5282" y="2278"/>
                    </a:lnTo>
                    <a:lnTo>
                      <a:pt x="5327" y="2103"/>
                    </a:lnTo>
                    <a:lnTo>
                      <a:pt x="5417" y="1928"/>
                    </a:lnTo>
                    <a:lnTo>
                      <a:pt x="5506" y="1840"/>
                    </a:lnTo>
                    <a:lnTo>
                      <a:pt x="5640" y="1489"/>
                    </a:lnTo>
                    <a:lnTo>
                      <a:pt x="5909" y="1139"/>
                    </a:lnTo>
                    <a:lnTo>
                      <a:pt x="5909" y="964"/>
                    </a:lnTo>
                    <a:lnTo>
                      <a:pt x="5909" y="876"/>
                    </a:lnTo>
                    <a:lnTo>
                      <a:pt x="5909" y="789"/>
                    </a:lnTo>
                    <a:lnTo>
                      <a:pt x="6043" y="701"/>
                    </a:lnTo>
                    <a:lnTo>
                      <a:pt x="6267" y="613"/>
                    </a:lnTo>
                    <a:lnTo>
                      <a:pt x="6312" y="526"/>
                    </a:lnTo>
                    <a:lnTo>
                      <a:pt x="6357" y="526"/>
                    </a:lnTo>
                    <a:lnTo>
                      <a:pt x="6401" y="526"/>
                    </a:lnTo>
                    <a:lnTo>
                      <a:pt x="6446" y="438"/>
                    </a:lnTo>
                    <a:lnTo>
                      <a:pt x="6446" y="350"/>
                    </a:lnTo>
                    <a:lnTo>
                      <a:pt x="6357" y="88"/>
                    </a:lnTo>
                    <a:lnTo>
                      <a:pt x="6133" y="0"/>
                    </a:lnTo>
                    <a:lnTo>
                      <a:pt x="6133" y="88"/>
                    </a:lnTo>
                    <a:lnTo>
                      <a:pt x="5999" y="0"/>
                    </a:lnTo>
                    <a:lnTo>
                      <a:pt x="5909" y="88"/>
                    </a:lnTo>
                    <a:lnTo>
                      <a:pt x="5730" y="175"/>
                    </a:lnTo>
                    <a:lnTo>
                      <a:pt x="5551" y="175"/>
                    </a:lnTo>
                    <a:lnTo>
                      <a:pt x="5417" y="263"/>
                    </a:lnTo>
                    <a:lnTo>
                      <a:pt x="5238" y="350"/>
                    </a:lnTo>
                    <a:lnTo>
                      <a:pt x="5103" y="613"/>
                    </a:lnTo>
                    <a:lnTo>
                      <a:pt x="4924" y="789"/>
                    </a:lnTo>
                    <a:lnTo>
                      <a:pt x="4835" y="876"/>
                    </a:lnTo>
                    <a:lnTo>
                      <a:pt x="4745" y="1139"/>
                    </a:lnTo>
                    <a:lnTo>
                      <a:pt x="4611" y="1577"/>
                    </a:lnTo>
                    <a:lnTo>
                      <a:pt x="4566" y="1752"/>
                    </a:lnTo>
                    <a:lnTo>
                      <a:pt x="4477" y="1928"/>
                    </a:lnTo>
                    <a:lnTo>
                      <a:pt x="4387" y="2015"/>
                    </a:lnTo>
                    <a:lnTo>
                      <a:pt x="4297" y="2103"/>
                    </a:lnTo>
                    <a:lnTo>
                      <a:pt x="4208" y="2103"/>
                    </a:lnTo>
                    <a:lnTo>
                      <a:pt x="4118" y="2278"/>
                    </a:lnTo>
                    <a:lnTo>
                      <a:pt x="4029" y="2541"/>
                    </a:lnTo>
                    <a:lnTo>
                      <a:pt x="3939" y="2628"/>
                    </a:lnTo>
                    <a:lnTo>
                      <a:pt x="3895" y="2628"/>
                    </a:lnTo>
                    <a:lnTo>
                      <a:pt x="3805" y="2891"/>
                    </a:lnTo>
                    <a:lnTo>
                      <a:pt x="3715" y="2979"/>
                    </a:lnTo>
                    <a:lnTo>
                      <a:pt x="3626" y="3067"/>
                    </a:lnTo>
                    <a:lnTo>
                      <a:pt x="3626" y="3329"/>
                    </a:lnTo>
                    <a:lnTo>
                      <a:pt x="3581" y="3592"/>
                    </a:lnTo>
                    <a:lnTo>
                      <a:pt x="3447" y="3680"/>
                    </a:lnTo>
                    <a:lnTo>
                      <a:pt x="3357" y="3767"/>
                    </a:lnTo>
                    <a:lnTo>
                      <a:pt x="3223" y="3855"/>
                    </a:lnTo>
                    <a:lnTo>
                      <a:pt x="3134" y="3855"/>
                    </a:lnTo>
                    <a:lnTo>
                      <a:pt x="3044" y="3943"/>
                    </a:lnTo>
                    <a:lnTo>
                      <a:pt x="2999" y="4030"/>
                    </a:lnTo>
                    <a:lnTo>
                      <a:pt x="2910" y="4293"/>
                    </a:lnTo>
                    <a:lnTo>
                      <a:pt x="2820" y="4556"/>
                    </a:lnTo>
                    <a:lnTo>
                      <a:pt x="2641" y="4731"/>
                    </a:lnTo>
                    <a:lnTo>
                      <a:pt x="2507" y="4906"/>
                    </a:lnTo>
                    <a:lnTo>
                      <a:pt x="2373" y="4906"/>
                    </a:lnTo>
                    <a:lnTo>
                      <a:pt x="2283" y="4906"/>
                    </a:lnTo>
                    <a:lnTo>
                      <a:pt x="2149" y="4906"/>
                    </a:lnTo>
                    <a:lnTo>
                      <a:pt x="2059" y="5082"/>
                    </a:lnTo>
                    <a:lnTo>
                      <a:pt x="1970" y="5082"/>
                    </a:lnTo>
                    <a:lnTo>
                      <a:pt x="1791" y="5082"/>
                    </a:lnTo>
                    <a:lnTo>
                      <a:pt x="1612" y="5169"/>
                    </a:lnTo>
                    <a:lnTo>
                      <a:pt x="1522" y="5257"/>
                    </a:lnTo>
                    <a:lnTo>
                      <a:pt x="1388" y="5432"/>
                    </a:lnTo>
                    <a:lnTo>
                      <a:pt x="1298" y="5607"/>
                    </a:lnTo>
                    <a:lnTo>
                      <a:pt x="1253" y="5783"/>
                    </a:lnTo>
                    <a:lnTo>
                      <a:pt x="1119" y="6045"/>
                    </a:lnTo>
                    <a:lnTo>
                      <a:pt x="985" y="6221"/>
                    </a:lnTo>
                    <a:lnTo>
                      <a:pt x="851" y="6484"/>
                    </a:lnTo>
                    <a:lnTo>
                      <a:pt x="671" y="6571"/>
                    </a:lnTo>
                    <a:lnTo>
                      <a:pt x="537" y="6659"/>
                    </a:lnTo>
                    <a:lnTo>
                      <a:pt x="313" y="6834"/>
                    </a:lnTo>
                    <a:lnTo>
                      <a:pt x="224" y="6922"/>
                    </a:lnTo>
                    <a:lnTo>
                      <a:pt x="90" y="7184"/>
                    </a:lnTo>
                    <a:lnTo>
                      <a:pt x="0" y="7184"/>
                    </a:lnTo>
                    <a:lnTo>
                      <a:pt x="45" y="7360"/>
                    </a:lnTo>
                    <a:lnTo>
                      <a:pt x="90" y="7360"/>
                    </a:lnTo>
                    <a:lnTo>
                      <a:pt x="224" y="7360"/>
                    </a:lnTo>
                    <a:lnTo>
                      <a:pt x="269" y="7535"/>
                    </a:lnTo>
                    <a:lnTo>
                      <a:pt x="313" y="7535"/>
                    </a:lnTo>
                    <a:lnTo>
                      <a:pt x="448" y="7535"/>
                    </a:lnTo>
                    <a:lnTo>
                      <a:pt x="492" y="7535"/>
                    </a:lnTo>
                    <a:lnTo>
                      <a:pt x="582" y="7710"/>
                    </a:lnTo>
                    <a:lnTo>
                      <a:pt x="627" y="7885"/>
                    </a:lnTo>
                    <a:lnTo>
                      <a:pt x="716" y="8323"/>
                    </a:lnTo>
                    <a:lnTo>
                      <a:pt x="761" y="8586"/>
                    </a:lnTo>
                    <a:lnTo>
                      <a:pt x="806" y="8674"/>
                    </a:lnTo>
                    <a:lnTo>
                      <a:pt x="851" y="8761"/>
                    </a:lnTo>
                    <a:lnTo>
                      <a:pt x="1298" y="8937"/>
                    </a:lnTo>
                    <a:lnTo>
                      <a:pt x="1388" y="8937"/>
                    </a:lnTo>
                    <a:lnTo>
                      <a:pt x="1880" y="9200"/>
                    </a:lnTo>
                    <a:lnTo>
                      <a:pt x="2775" y="9550"/>
                    </a:lnTo>
                    <a:lnTo>
                      <a:pt x="3357" y="9725"/>
                    </a:lnTo>
                    <a:lnTo>
                      <a:pt x="3447" y="9725"/>
                    </a:lnTo>
                    <a:lnTo>
                      <a:pt x="3536" y="9813"/>
                    </a:lnTo>
                    <a:lnTo>
                      <a:pt x="3671" y="9900"/>
                    </a:lnTo>
                    <a:lnTo>
                      <a:pt x="3805" y="10076"/>
                    </a:lnTo>
                    <a:lnTo>
                      <a:pt x="4029" y="10339"/>
                    </a:lnTo>
                    <a:lnTo>
                      <a:pt x="4118" y="10426"/>
                    </a:lnTo>
                    <a:lnTo>
                      <a:pt x="4297" y="10339"/>
                    </a:lnTo>
                    <a:lnTo>
                      <a:pt x="4432" y="10426"/>
                    </a:lnTo>
                    <a:lnTo>
                      <a:pt x="4521" y="10514"/>
                    </a:lnTo>
                    <a:lnTo>
                      <a:pt x="4566" y="10514"/>
                    </a:lnTo>
                    <a:lnTo>
                      <a:pt x="4656" y="10426"/>
                    </a:lnTo>
                    <a:lnTo>
                      <a:pt x="4790" y="10339"/>
                    </a:lnTo>
                    <a:lnTo>
                      <a:pt x="5014" y="10514"/>
                    </a:lnTo>
                    <a:lnTo>
                      <a:pt x="5148" y="10514"/>
                    </a:lnTo>
                    <a:lnTo>
                      <a:pt x="5238" y="10514"/>
                    </a:lnTo>
                    <a:lnTo>
                      <a:pt x="5327" y="10601"/>
                    </a:lnTo>
                    <a:lnTo>
                      <a:pt x="5551" y="10601"/>
                    </a:lnTo>
                    <a:lnTo>
                      <a:pt x="5730" y="10689"/>
                    </a:lnTo>
                    <a:lnTo>
                      <a:pt x="5775" y="10689"/>
                    </a:lnTo>
                    <a:lnTo>
                      <a:pt x="5864" y="10777"/>
                    </a:lnTo>
                    <a:lnTo>
                      <a:pt x="5909" y="10864"/>
                    </a:lnTo>
                    <a:lnTo>
                      <a:pt x="5909" y="10952"/>
                    </a:lnTo>
                    <a:lnTo>
                      <a:pt x="5954" y="11127"/>
                    </a:lnTo>
                    <a:lnTo>
                      <a:pt x="5954" y="11215"/>
                    </a:lnTo>
                    <a:lnTo>
                      <a:pt x="5864" y="11390"/>
                    </a:lnTo>
                    <a:lnTo>
                      <a:pt x="5864" y="11565"/>
                    </a:lnTo>
                    <a:lnTo>
                      <a:pt x="5909" y="11653"/>
                    </a:lnTo>
                    <a:lnTo>
                      <a:pt x="5999" y="11740"/>
                    </a:lnTo>
                    <a:lnTo>
                      <a:pt x="6088" y="11828"/>
                    </a:lnTo>
                    <a:lnTo>
                      <a:pt x="6178" y="11740"/>
                    </a:lnTo>
                    <a:lnTo>
                      <a:pt x="6222" y="11740"/>
                    </a:lnTo>
                    <a:lnTo>
                      <a:pt x="6312" y="11828"/>
                    </a:lnTo>
                    <a:lnTo>
                      <a:pt x="6491" y="11916"/>
                    </a:lnTo>
                    <a:lnTo>
                      <a:pt x="6670" y="12178"/>
                    </a:lnTo>
                    <a:lnTo>
                      <a:pt x="6760" y="12354"/>
                    </a:lnTo>
                    <a:lnTo>
                      <a:pt x="6760" y="12441"/>
                    </a:lnTo>
                    <a:lnTo>
                      <a:pt x="6670" y="12529"/>
                    </a:lnTo>
                    <a:lnTo>
                      <a:pt x="6760" y="12704"/>
                    </a:lnTo>
                    <a:lnTo>
                      <a:pt x="6804" y="12879"/>
                    </a:lnTo>
                    <a:lnTo>
                      <a:pt x="6760" y="13055"/>
                    </a:lnTo>
                    <a:lnTo>
                      <a:pt x="6715" y="13230"/>
                    </a:lnTo>
                    <a:lnTo>
                      <a:pt x="6760" y="13405"/>
                    </a:lnTo>
                    <a:lnTo>
                      <a:pt x="6760" y="13668"/>
                    </a:lnTo>
                    <a:lnTo>
                      <a:pt x="6715" y="14018"/>
                    </a:lnTo>
                    <a:lnTo>
                      <a:pt x="6670" y="14369"/>
                    </a:lnTo>
                    <a:lnTo>
                      <a:pt x="6625" y="14544"/>
                    </a:lnTo>
                    <a:lnTo>
                      <a:pt x="6715" y="14719"/>
                    </a:lnTo>
                    <a:lnTo>
                      <a:pt x="6804" y="14719"/>
                    </a:lnTo>
                    <a:lnTo>
                      <a:pt x="7028" y="14544"/>
                    </a:lnTo>
                    <a:lnTo>
                      <a:pt x="7118" y="14456"/>
                    </a:lnTo>
                    <a:lnTo>
                      <a:pt x="7207" y="14632"/>
                    </a:lnTo>
                    <a:lnTo>
                      <a:pt x="7162" y="14982"/>
                    </a:lnTo>
                    <a:lnTo>
                      <a:pt x="7073" y="15420"/>
                    </a:lnTo>
                    <a:lnTo>
                      <a:pt x="7028" y="15683"/>
                    </a:lnTo>
                    <a:lnTo>
                      <a:pt x="7073" y="15858"/>
                    </a:lnTo>
                    <a:lnTo>
                      <a:pt x="7207" y="16034"/>
                    </a:lnTo>
                    <a:lnTo>
                      <a:pt x="7297" y="16209"/>
                    </a:lnTo>
                    <a:lnTo>
                      <a:pt x="7386" y="16296"/>
                    </a:lnTo>
                    <a:lnTo>
                      <a:pt x="7476" y="16384"/>
                    </a:lnTo>
                    <a:lnTo>
                      <a:pt x="7431" y="16209"/>
                    </a:lnTo>
                    <a:lnTo>
                      <a:pt x="7476" y="15858"/>
                    </a:lnTo>
                    <a:lnTo>
                      <a:pt x="7655" y="15508"/>
                    </a:lnTo>
                    <a:lnTo>
                      <a:pt x="7834" y="14807"/>
                    </a:lnTo>
                    <a:lnTo>
                      <a:pt x="7968" y="14281"/>
                    </a:lnTo>
                    <a:lnTo>
                      <a:pt x="8102" y="13493"/>
                    </a:lnTo>
                    <a:lnTo>
                      <a:pt x="8192" y="13055"/>
                    </a:lnTo>
                    <a:lnTo>
                      <a:pt x="8237" y="12792"/>
                    </a:lnTo>
                    <a:lnTo>
                      <a:pt x="8326" y="12354"/>
                    </a:lnTo>
                    <a:lnTo>
                      <a:pt x="8461" y="12003"/>
                    </a:lnTo>
                    <a:lnTo>
                      <a:pt x="8550" y="11828"/>
                    </a:lnTo>
                    <a:lnTo>
                      <a:pt x="8595" y="11740"/>
                    </a:lnTo>
                    <a:lnTo>
                      <a:pt x="8595" y="11565"/>
                    </a:lnTo>
                    <a:lnTo>
                      <a:pt x="8550" y="11302"/>
                    </a:lnTo>
                    <a:lnTo>
                      <a:pt x="8684" y="10952"/>
                    </a:lnTo>
                    <a:lnTo>
                      <a:pt x="8684" y="10689"/>
                    </a:lnTo>
                    <a:lnTo>
                      <a:pt x="8774" y="10426"/>
                    </a:lnTo>
                    <a:lnTo>
                      <a:pt x="8863" y="10426"/>
                    </a:lnTo>
                    <a:lnTo>
                      <a:pt x="8863" y="10514"/>
                    </a:lnTo>
                    <a:lnTo>
                      <a:pt x="8774" y="11039"/>
                    </a:lnTo>
                    <a:lnTo>
                      <a:pt x="8819" y="11302"/>
                    </a:lnTo>
                    <a:lnTo>
                      <a:pt x="8819" y="11565"/>
                    </a:lnTo>
                    <a:lnTo>
                      <a:pt x="8863" y="11740"/>
                    </a:lnTo>
                    <a:lnTo>
                      <a:pt x="8863" y="11916"/>
                    </a:lnTo>
                    <a:lnTo>
                      <a:pt x="8998" y="11740"/>
                    </a:lnTo>
                    <a:lnTo>
                      <a:pt x="9132" y="11653"/>
                    </a:lnTo>
                    <a:lnTo>
                      <a:pt x="9222" y="11390"/>
                    </a:lnTo>
                    <a:lnTo>
                      <a:pt x="9311" y="11039"/>
                    </a:lnTo>
                    <a:lnTo>
                      <a:pt x="9266" y="10689"/>
                    </a:lnTo>
                    <a:lnTo>
                      <a:pt x="9311" y="10601"/>
                    </a:lnTo>
                    <a:lnTo>
                      <a:pt x="9445" y="10777"/>
                    </a:lnTo>
                    <a:lnTo>
                      <a:pt x="9535" y="10689"/>
                    </a:lnTo>
                    <a:lnTo>
                      <a:pt x="9624" y="10777"/>
                    </a:lnTo>
                    <a:lnTo>
                      <a:pt x="9714" y="10339"/>
                    </a:lnTo>
                    <a:lnTo>
                      <a:pt x="9759" y="10251"/>
                    </a:lnTo>
                    <a:lnTo>
                      <a:pt x="9848" y="10339"/>
                    </a:lnTo>
                    <a:lnTo>
                      <a:pt x="9893" y="10426"/>
                    </a:lnTo>
                    <a:lnTo>
                      <a:pt x="9893" y="10601"/>
                    </a:lnTo>
                    <a:lnTo>
                      <a:pt x="9804" y="10864"/>
                    </a:lnTo>
                    <a:lnTo>
                      <a:pt x="9804" y="11127"/>
                    </a:lnTo>
                    <a:lnTo>
                      <a:pt x="9624" y="11302"/>
                    </a:lnTo>
                    <a:lnTo>
                      <a:pt x="9580" y="11740"/>
                    </a:lnTo>
                    <a:lnTo>
                      <a:pt x="9490" y="11828"/>
                    </a:lnTo>
                    <a:lnTo>
                      <a:pt x="9490" y="12003"/>
                    </a:lnTo>
                    <a:lnTo>
                      <a:pt x="9490" y="12091"/>
                    </a:lnTo>
                    <a:lnTo>
                      <a:pt x="9669" y="12266"/>
                    </a:lnTo>
                    <a:lnTo>
                      <a:pt x="9714" y="12266"/>
                    </a:lnTo>
                    <a:lnTo>
                      <a:pt x="9759" y="12266"/>
                    </a:lnTo>
                    <a:lnTo>
                      <a:pt x="9804" y="12178"/>
                    </a:lnTo>
                    <a:lnTo>
                      <a:pt x="9759" y="12003"/>
                    </a:lnTo>
                    <a:lnTo>
                      <a:pt x="9848" y="11916"/>
                    </a:lnTo>
                    <a:lnTo>
                      <a:pt x="9848" y="11653"/>
                    </a:lnTo>
                    <a:lnTo>
                      <a:pt x="9983" y="11565"/>
                    </a:lnTo>
                    <a:lnTo>
                      <a:pt x="10027" y="11390"/>
                    </a:lnTo>
                    <a:lnTo>
                      <a:pt x="10072" y="11302"/>
                    </a:lnTo>
                    <a:lnTo>
                      <a:pt x="10206" y="11127"/>
                    </a:lnTo>
                    <a:lnTo>
                      <a:pt x="10251" y="11039"/>
                    </a:lnTo>
                    <a:lnTo>
                      <a:pt x="10385" y="10952"/>
                    </a:lnTo>
                    <a:lnTo>
                      <a:pt x="10385" y="10864"/>
                    </a:lnTo>
                    <a:lnTo>
                      <a:pt x="10430" y="10601"/>
                    </a:lnTo>
                    <a:lnTo>
                      <a:pt x="10430" y="10426"/>
                    </a:lnTo>
                    <a:lnTo>
                      <a:pt x="10430" y="10339"/>
                    </a:lnTo>
                    <a:lnTo>
                      <a:pt x="10430" y="10163"/>
                    </a:lnTo>
                    <a:lnTo>
                      <a:pt x="10520" y="9988"/>
                    </a:lnTo>
                    <a:lnTo>
                      <a:pt x="10565" y="9900"/>
                    </a:lnTo>
                    <a:lnTo>
                      <a:pt x="10744" y="9725"/>
                    </a:lnTo>
                    <a:lnTo>
                      <a:pt x="10923" y="9638"/>
                    </a:lnTo>
                    <a:lnTo>
                      <a:pt x="11191" y="9638"/>
                    </a:lnTo>
                    <a:lnTo>
                      <a:pt x="11415" y="9725"/>
                    </a:lnTo>
                    <a:lnTo>
                      <a:pt x="11460" y="9550"/>
                    </a:lnTo>
                    <a:lnTo>
                      <a:pt x="11505" y="9462"/>
                    </a:lnTo>
                    <a:lnTo>
                      <a:pt x="11549" y="9462"/>
                    </a:lnTo>
                    <a:lnTo>
                      <a:pt x="11684" y="9375"/>
                    </a:lnTo>
                    <a:lnTo>
                      <a:pt x="11773" y="9375"/>
                    </a:lnTo>
                    <a:lnTo>
                      <a:pt x="11952" y="9462"/>
                    </a:lnTo>
                    <a:lnTo>
                      <a:pt x="12042" y="9287"/>
                    </a:lnTo>
                    <a:lnTo>
                      <a:pt x="12131" y="9112"/>
                    </a:lnTo>
                    <a:lnTo>
                      <a:pt x="12266" y="8761"/>
                    </a:lnTo>
                    <a:lnTo>
                      <a:pt x="12400" y="8499"/>
                    </a:lnTo>
                    <a:lnTo>
                      <a:pt x="12579" y="8499"/>
                    </a:lnTo>
                    <a:lnTo>
                      <a:pt x="12669" y="8411"/>
                    </a:lnTo>
                    <a:lnTo>
                      <a:pt x="12758" y="8499"/>
                    </a:lnTo>
                    <a:lnTo>
                      <a:pt x="12848" y="8411"/>
                    </a:lnTo>
                    <a:lnTo>
                      <a:pt x="13027" y="8499"/>
                    </a:lnTo>
                    <a:lnTo>
                      <a:pt x="13161" y="8499"/>
                    </a:lnTo>
                    <a:lnTo>
                      <a:pt x="13250" y="8586"/>
                    </a:lnTo>
                    <a:lnTo>
                      <a:pt x="13385" y="8586"/>
                    </a:lnTo>
                    <a:lnTo>
                      <a:pt x="13564" y="8674"/>
                    </a:lnTo>
                    <a:lnTo>
                      <a:pt x="13743" y="8761"/>
                    </a:lnTo>
                    <a:lnTo>
                      <a:pt x="13877" y="8937"/>
                    </a:lnTo>
                    <a:lnTo>
                      <a:pt x="13922" y="9112"/>
                    </a:lnTo>
                    <a:lnTo>
                      <a:pt x="14056" y="9200"/>
                    </a:lnTo>
                    <a:lnTo>
                      <a:pt x="14146" y="9287"/>
                    </a:lnTo>
                    <a:lnTo>
                      <a:pt x="14146" y="9462"/>
                    </a:lnTo>
                    <a:lnTo>
                      <a:pt x="14191" y="9550"/>
                    </a:lnTo>
                    <a:lnTo>
                      <a:pt x="14280" y="9550"/>
                    </a:lnTo>
                    <a:lnTo>
                      <a:pt x="14370" y="9638"/>
                    </a:lnTo>
                    <a:lnTo>
                      <a:pt x="14414" y="9638"/>
                    </a:lnTo>
                    <a:lnTo>
                      <a:pt x="14459" y="9550"/>
                    </a:lnTo>
                    <a:lnTo>
                      <a:pt x="14414" y="9287"/>
                    </a:lnTo>
                    <a:lnTo>
                      <a:pt x="14459" y="9112"/>
                    </a:lnTo>
                    <a:lnTo>
                      <a:pt x="14414" y="9024"/>
                    </a:lnTo>
                    <a:lnTo>
                      <a:pt x="14414" y="8937"/>
                    </a:lnTo>
                    <a:lnTo>
                      <a:pt x="14504" y="8674"/>
                    </a:lnTo>
                    <a:lnTo>
                      <a:pt x="14459" y="8499"/>
                    </a:lnTo>
                    <a:lnTo>
                      <a:pt x="14549" y="8411"/>
                    </a:lnTo>
                    <a:lnTo>
                      <a:pt x="14683" y="8499"/>
                    </a:lnTo>
                    <a:lnTo>
                      <a:pt x="14817" y="8411"/>
                    </a:lnTo>
                    <a:lnTo>
                      <a:pt x="14907" y="8674"/>
                    </a:lnTo>
                    <a:lnTo>
                      <a:pt x="14952" y="8674"/>
                    </a:lnTo>
                    <a:lnTo>
                      <a:pt x="14996" y="8586"/>
                    </a:lnTo>
                    <a:lnTo>
                      <a:pt x="15086" y="8586"/>
                    </a:lnTo>
                    <a:lnTo>
                      <a:pt x="15086" y="8499"/>
                    </a:lnTo>
                    <a:lnTo>
                      <a:pt x="15175" y="8499"/>
                    </a:lnTo>
                    <a:lnTo>
                      <a:pt x="15220" y="8499"/>
                    </a:lnTo>
                    <a:lnTo>
                      <a:pt x="15310" y="8586"/>
                    </a:lnTo>
                    <a:lnTo>
                      <a:pt x="15354" y="8499"/>
                    </a:lnTo>
                    <a:lnTo>
                      <a:pt x="15399" y="8411"/>
                    </a:lnTo>
                    <a:lnTo>
                      <a:pt x="15533" y="8499"/>
                    </a:lnTo>
                    <a:lnTo>
                      <a:pt x="15668" y="8499"/>
                    </a:lnTo>
                    <a:lnTo>
                      <a:pt x="15757" y="8499"/>
                    </a:lnTo>
                    <a:lnTo>
                      <a:pt x="15847" y="8411"/>
                    </a:lnTo>
                    <a:lnTo>
                      <a:pt x="15936" y="8411"/>
                    </a:lnTo>
                    <a:lnTo>
                      <a:pt x="15981" y="8499"/>
                    </a:lnTo>
                    <a:lnTo>
                      <a:pt x="16026" y="8499"/>
                    </a:lnTo>
                    <a:lnTo>
                      <a:pt x="16115" y="8586"/>
                    </a:lnTo>
                    <a:lnTo>
                      <a:pt x="16115" y="8499"/>
                    </a:lnTo>
                    <a:lnTo>
                      <a:pt x="16205" y="8499"/>
                    </a:lnTo>
                    <a:lnTo>
                      <a:pt x="16294" y="8499"/>
                    </a:lnTo>
                    <a:lnTo>
                      <a:pt x="16384" y="8411"/>
                    </a:lnTo>
                    <a:lnTo>
                      <a:pt x="16384" y="8323"/>
                    </a:lnTo>
                    <a:lnTo>
                      <a:pt x="16384" y="8236"/>
                    </a:lnTo>
                    <a:lnTo>
                      <a:pt x="16339" y="8148"/>
                    </a:lnTo>
                    <a:lnTo>
                      <a:pt x="16250" y="8061"/>
                    </a:lnTo>
                    <a:lnTo>
                      <a:pt x="16160" y="7973"/>
                    </a:lnTo>
                    <a:lnTo>
                      <a:pt x="16071" y="7973"/>
                    </a:lnTo>
                    <a:lnTo>
                      <a:pt x="16026" y="7798"/>
                    </a:lnTo>
                    <a:lnTo>
                      <a:pt x="16026" y="7535"/>
                    </a:lnTo>
                    <a:lnTo>
                      <a:pt x="15981" y="7447"/>
                    </a:lnTo>
                    <a:lnTo>
                      <a:pt x="15847" y="7272"/>
                    </a:lnTo>
                    <a:lnTo>
                      <a:pt x="15757" y="7184"/>
                    </a:lnTo>
                    <a:lnTo>
                      <a:pt x="15623" y="7272"/>
                    </a:lnTo>
                    <a:lnTo>
                      <a:pt x="15533" y="7184"/>
                    </a:lnTo>
                    <a:lnTo>
                      <a:pt x="15489" y="7097"/>
                    </a:lnTo>
                    <a:lnTo>
                      <a:pt x="15489" y="7009"/>
                    </a:lnTo>
                    <a:lnTo>
                      <a:pt x="15533" y="6834"/>
                    </a:lnTo>
                    <a:lnTo>
                      <a:pt x="15578" y="6746"/>
                    </a:lnTo>
                    <a:lnTo>
                      <a:pt x="15489" y="6308"/>
                    </a:lnTo>
                    <a:lnTo>
                      <a:pt x="15444" y="5870"/>
                    </a:lnTo>
                    <a:lnTo>
                      <a:pt x="15354" y="5520"/>
                    </a:lnTo>
                    <a:lnTo>
                      <a:pt x="15310" y="5345"/>
                    </a:lnTo>
                    <a:lnTo>
                      <a:pt x="15175" y="5345"/>
                    </a:lnTo>
                    <a:lnTo>
                      <a:pt x="15086" y="5257"/>
                    </a:lnTo>
                    <a:lnTo>
                      <a:pt x="14996" y="5345"/>
                    </a:lnTo>
                    <a:lnTo>
                      <a:pt x="14907" y="5432"/>
                    </a:lnTo>
                    <a:lnTo>
                      <a:pt x="14817" y="5520"/>
                    </a:lnTo>
                    <a:lnTo>
                      <a:pt x="14728" y="5607"/>
                    </a:lnTo>
                    <a:lnTo>
                      <a:pt x="14638" y="5695"/>
                    </a:lnTo>
                    <a:lnTo>
                      <a:pt x="14593" y="5695"/>
                    </a:lnTo>
                    <a:lnTo>
                      <a:pt x="14549" y="5607"/>
                    </a:lnTo>
                    <a:lnTo>
                      <a:pt x="14504" y="5432"/>
                    </a:lnTo>
                    <a:lnTo>
                      <a:pt x="14325" y="5345"/>
                    </a:lnTo>
                    <a:lnTo>
                      <a:pt x="14280" y="5432"/>
                    </a:lnTo>
                    <a:lnTo>
                      <a:pt x="14235" y="5520"/>
                    </a:lnTo>
                    <a:lnTo>
                      <a:pt x="14191" y="5607"/>
                    </a:lnTo>
                    <a:lnTo>
                      <a:pt x="14101" y="5695"/>
                    </a:lnTo>
                    <a:lnTo>
                      <a:pt x="14011" y="5695"/>
                    </a:lnTo>
                    <a:lnTo>
                      <a:pt x="13967" y="5695"/>
                    </a:lnTo>
                    <a:lnTo>
                      <a:pt x="13922" y="5695"/>
                    </a:lnTo>
                    <a:lnTo>
                      <a:pt x="13743" y="5695"/>
                    </a:lnTo>
                    <a:lnTo>
                      <a:pt x="13653" y="5520"/>
                    </a:lnTo>
                    <a:lnTo>
                      <a:pt x="13519" y="5607"/>
                    </a:lnTo>
                    <a:lnTo>
                      <a:pt x="13430" y="5432"/>
                    </a:lnTo>
                    <a:lnTo>
                      <a:pt x="13385" y="5257"/>
                    </a:lnTo>
                    <a:lnTo>
                      <a:pt x="13385" y="5169"/>
                    </a:lnTo>
                    <a:lnTo>
                      <a:pt x="13385" y="4644"/>
                    </a:lnTo>
                    <a:lnTo>
                      <a:pt x="13340" y="4468"/>
                    </a:lnTo>
                    <a:lnTo>
                      <a:pt x="13385" y="4118"/>
                    </a:lnTo>
                    <a:lnTo>
                      <a:pt x="13385" y="3943"/>
                    </a:lnTo>
                    <a:lnTo>
                      <a:pt x="13474" y="3680"/>
                    </a:lnTo>
                    <a:lnTo>
                      <a:pt x="13519" y="3505"/>
                    </a:lnTo>
                    <a:lnTo>
                      <a:pt x="13474" y="3505"/>
                    </a:lnTo>
                    <a:lnTo>
                      <a:pt x="13385" y="3592"/>
                    </a:lnTo>
                    <a:lnTo>
                      <a:pt x="13295" y="3680"/>
                    </a:lnTo>
                    <a:lnTo>
                      <a:pt x="13116" y="3680"/>
                    </a:lnTo>
                    <a:lnTo>
                      <a:pt x="13027" y="3680"/>
                    </a:lnTo>
                    <a:lnTo>
                      <a:pt x="12892" y="3767"/>
                    </a:lnTo>
                    <a:lnTo>
                      <a:pt x="12803" y="3767"/>
                    </a:lnTo>
                    <a:lnTo>
                      <a:pt x="12624" y="3943"/>
                    </a:lnTo>
                    <a:lnTo>
                      <a:pt x="12534" y="4118"/>
                    </a:lnTo>
                    <a:lnTo>
                      <a:pt x="12310" y="4381"/>
                    </a:lnTo>
                    <a:lnTo>
                      <a:pt x="12131" y="4468"/>
                    </a:lnTo>
                    <a:lnTo>
                      <a:pt x="11997" y="4468"/>
                    </a:lnTo>
                    <a:lnTo>
                      <a:pt x="11863" y="4381"/>
                    </a:lnTo>
                    <a:lnTo>
                      <a:pt x="11684" y="4468"/>
                    </a:lnTo>
                    <a:lnTo>
                      <a:pt x="11505" y="4556"/>
                    </a:lnTo>
                    <a:lnTo>
                      <a:pt x="11370" y="4556"/>
                    </a:lnTo>
                    <a:lnTo>
                      <a:pt x="11236" y="4556"/>
                    </a:lnTo>
                    <a:lnTo>
                      <a:pt x="11146" y="4556"/>
                    </a:lnTo>
                    <a:lnTo>
                      <a:pt x="11102" y="4644"/>
                    </a:lnTo>
                    <a:lnTo>
                      <a:pt x="11012" y="4731"/>
                    </a:lnTo>
                    <a:lnTo>
                      <a:pt x="10878" y="4731"/>
                    </a:lnTo>
                    <a:lnTo>
                      <a:pt x="10744" y="4906"/>
                    </a:lnTo>
                    <a:lnTo>
                      <a:pt x="10699" y="4906"/>
                    </a:lnTo>
                    <a:lnTo>
                      <a:pt x="10609" y="4819"/>
                    </a:lnTo>
                    <a:lnTo>
                      <a:pt x="10475" y="4906"/>
                    </a:lnTo>
                    <a:lnTo>
                      <a:pt x="10296" y="5169"/>
                    </a:lnTo>
                    <a:lnTo>
                      <a:pt x="10072" y="5607"/>
                    </a:lnTo>
                    <a:lnTo>
                      <a:pt x="9938" y="5783"/>
                    </a:lnTo>
                    <a:lnTo>
                      <a:pt x="9848" y="5783"/>
                    </a:lnTo>
                    <a:lnTo>
                      <a:pt x="9804" y="5870"/>
                    </a:lnTo>
                    <a:lnTo>
                      <a:pt x="9759" y="6133"/>
                    </a:lnTo>
                    <a:lnTo>
                      <a:pt x="9669" y="6221"/>
                    </a:lnTo>
                    <a:lnTo>
                      <a:pt x="9535" y="6484"/>
                    </a:lnTo>
                    <a:lnTo>
                      <a:pt x="9490" y="6659"/>
                    </a:lnTo>
                    <a:lnTo>
                      <a:pt x="9401" y="6834"/>
                    </a:lnTo>
                    <a:lnTo>
                      <a:pt x="9356" y="6746"/>
                    </a:lnTo>
                    <a:lnTo>
                      <a:pt x="9311" y="6571"/>
                    </a:lnTo>
                    <a:lnTo>
                      <a:pt x="9177" y="6484"/>
                    </a:lnTo>
                    <a:lnTo>
                      <a:pt x="9087" y="6484"/>
                    </a:lnTo>
                    <a:lnTo>
                      <a:pt x="8953" y="6659"/>
                    </a:lnTo>
                    <a:lnTo>
                      <a:pt x="8863" y="6746"/>
                    </a:lnTo>
                    <a:lnTo>
                      <a:pt x="8729" y="6659"/>
                    </a:lnTo>
                    <a:lnTo>
                      <a:pt x="8640" y="6484"/>
                    </a:lnTo>
                    <a:lnTo>
                      <a:pt x="8640" y="6396"/>
                    </a:lnTo>
                    <a:lnTo>
                      <a:pt x="8550" y="6308"/>
                    </a:lnTo>
                    <a:lnTo>
                      <a:pt x="8461" y="6133"/>
                    </a:lnTo>
                    <a:lnTo>
                      <a:pt x="8371" y="6221"/>
                    </a:lnTo>
                    <a:lnTo>
                      <a:pt x="8237" y="6308"/>
                    </a:lnTo>
                    <a:lnTo>
                      <a:pt x="8192" y="6308"/>
                    </a:lnTo>
                    <a:lnTo>
                      <a:pt x="8102" y="6396"/>
                    </a:lnTo>
                    <a:lnTo>
                      <a:pt x="8058" y="6484"/>
                    </a:lnTo>
                    <a:lnTo>
                      <a:pt x="7968" y="6484"/>
                    </a:lnTo>
                    <a:lnTo>
                      <a:pt x="7879" y="6484"/>
                    </a:lnTo>
                    <a:lnTo>
                      <a:pt x="7744" y="6571"/>
                    </a:lnTo>
                    <a:lnTo>
                      <a:pt x="7700" y="6571"/>
                    </a:lnTo>
                    <a:lnTo>
                      <a:pt x="7610" y="6571"/>
                    </a:lnTo>
                    <a:lnTo>
                      <a:pt x="7565" y="6484"/>
                    </a:lnTo>
                    <a:lnTo>
                      <a:pt x="7521" y="6308"/>
                    </a:lnTo>
                    <a:lnTo>
                      <a:pt x="7521" y="6221"/>
                    </a:lnTo>
                    <a:lnTo>
                      <a:pt x="7521" y="6045"/>
                    </a:lnTo>
                    <a:lnTo>
                      <a:pt x="7476" y="5958"/>
                    </a:lnTo>
                    <a:lnTo>
                      <a:pt x="7386" y="5870"/>
                    </a:lnTo>
                    <a:lnTo>
                      <a:pt x="7386" y="5695"/>
                    </a:lnTo>
                    <a:lnTo>
                      <a:pt x="7341" y="5695"/>
                    </a:lnTo>
                    <a:lnTo>
                      <a:pt x="7252" y="5695"/>
                    </a:lnTo>
                    <a:lnTo>
                      <a:pt x="7207" y="5520"/>
                    </a:lnTo>
                    <a:lnTo>
                      <a:pt x="7118" y="5257"/>
                    </a:lnTo>
                    <a:lnTo>
                      <a:pt x="7028" y="5082"/>
                    </a:lnTo>
                    <a:lnTo>
                      <a:pt x="6983" y="4906"/>
                    </a:lnTo>
                    <a:lnTo>
                      <a:pt x="6983" y="4731"/>
                    </a:lnTo>
                    <a:lnTo>
                      <a:pt x="6939" y="4644"/>
                    </a:lnTo>
                    <a:lnTo>
                      <a:pt x="6804" y="4556"/>
                    </a:lnTo>
                    <a:lnTo>
                      <a:pt x="6760" y="4381"/>
                    </a:lnTo>
                    <a:lnTo>
                      <a:pt x="6715" y="4381"/>
                    </a:lnTo>
                    <a:lnTo>
                      <a:pt x="6625" y="4468"/>
                    </a:lnTo>
                    <a:lnTo>
                      <a:pt x="6625" y="4293"/>
                    </a:lnTo>
                    <a:lnTo>
                      <a:pt x="6536" y="4206"/>
                    </a:lnTo>
                    <a:lnTo>
                      <a:pt x="6446" y="4206"/>
                    </a:lnTo>
                    <a:lnTo>
                      <a:pt x="6401" y="4118"/>
                    </a:lnTo>
                    <a:lnTo>
                      <a:pt x="6312" y="4118"/>
                    </a:lnTo>
                    <a:lnTo>
                      <a:pt x="6133" y="4030"/>
                    </a:lnTo>
                    <a:lnTo>
                      <a:pt x="6043" y="4030"/>
                    </a:lnTo>
                    <a:lnTo>
                      <a:pt x="5819" y="4030"/>
                    </a:lnTo>
                    <a:lnTo>
                      <a:pt x="5775" y="4030"/>
                    </a:lnTo>
                    <a:close/>
                  </a:path>
                </a:pathLst>
              </a:custGeom>
              <a:solidFill>
                <a:schemeClr val="bg1">
                  <a:lumMod val="75000"/>
                </a:schemeClr>
              </a:solidFill>
              <a:ln w="9525">
                <a:solidFill>
                  <a:schemeClr val="bg1"/>
                </a:solidFill>
                <a:prstDash val="solid"/>
                <a:round/>
                <a:headEnd/>
                <a:tailEnd/>
              </a:ln>
            </p:spPr>
          </p:sp>
          <p:sp>
            <p:nvSpPr>
              <p:cNvPr id="202" name="Michigan1">
                <a:extLst>
                  <a:ext uri="{FF2B5EF4-FFF2-40B4-BE49-F238E27FC236}">
                    <a16:creationId xmlns:a16="http://schemas.microsoft.com/office/drawing/2014/main" id="{1EEEF5A8-599D-B957-1302-ECD7822B2074}"/>
                  </a:ext>
                </a:extLst>
              </p:cNvPr>
              <p:cNvSpPr>
                <a:spLocks/>
              </p:cNvSpPr>
              <p:nvPr/>
            </p:nvSpPr>
            <p:spPr bwMode="auto">
              <a:xfrm>
                <a:off x="19127295" y="3343389"/>
                <a:ext cx="11070" cy="333"/>
              </a:xfrm>
              <a:custGeom>
                <a:avLst/>
                <a:gdLst/>
                <a:ahLst/>
                <a:cxnLst>
                  <a:cxn ang="0">
                    <a:pos x="10456" y="8093"/>
                  </a:cxn>
                  <a:cxn ang="0">
                    <a:pos x="10057" y="7205"/>
                  </a:cxn>
                  <a:cxn ang="0">
                    <a:pos x="10656" y="6613"/>
                  </a:cxn>
                  <a:cxn ang="0">
                    <a:pos x="11189" y="6317"/>
                  </a:cxn>
                  <a:cxn ang="0">
                    <a:pos x="11389" y="5478"/>
                  </a:cxn>
                  <a:cxn ang="0">
                    <a:pos x="11922" y="5083"/>
                  </a:cxn>
                  <a:cxn ang="0">
                    <a:pos x="11855" y="3899"/>
                  </a:cxn>
                  <a:cxn ang="0">
                    <a:pos x="11522" y="3158"/>
                  </a:cxn>
                  <a:cxn ang="0">
                    <a:pos x="11122" y="2369"/>
                  </a:cxn>
                  <a:cxn ang="0">
                    <a:pos x="11322" y="1974"/>
                  </a:cxn>
                  <a:cxn ang="0">
                    <a:pos x="10789" y="1382"/>
                  </a:cxn>
                  <a:cxn ang="0">
                    <a:pos x="9524" y="1135"/>
                  </a:cxn>
                  <a:cxn ang="0">
                    <a:pos x="8259" y="888"/>
                  </a:cxn>
                  <a:cxn ang="0">
                    <a:pos x="7526" y="395"/>
                  </a:cxn>
                  <a:cxn ang="0">
                    <a:pos x="6061" y="148"/>
                  </a:cxn>
                  <a:cxn ang="0">
                    <a:pos x="5528" y="197"/>
                  </a:cxn>
                  <a:cxn ang="0">
                    <a:pos x="4995" y="395"/>
                  </a:cxn>
                  <a:cxn ang="0">
                    <a:pos x="4529" y="938"/>
                  </a:cxn>
                  <a:cxn ang="0">
                    <a:pos x="5062" y="1530"/>
                  </a:cxn>
                  <a:cxn ang="0">
                    <a:pos x="4596" y="1727"/>
                  </a:cxn>
                  <a:cxn ang="0">
                    <a:pos x="3929" y="2122"/>
                  </a:cxn>
                  <a:cxn ang="0">
                    <a:pos x="3863" y="3257"/>
                  </a:cxn>
                  <a:cxn ang="0">
                    <a:pos x="3330" y="4293"/>
                  </a:cxn>
                  <a:cxn ang="0">
                    <a:pos x="3463" y="3553"/>
                  </a:cxn>
                  <a:cxn ang="0">
                    <a:pos x="3263" y="3800"/>
                  </a:cxn>
                  <a:cxn ang="0">
                    <a:pos x="2997" y="3701"/>
                  </a:cxn>
                  <a:cxn ang="0">
                    <a:pos x="2997" y="2912"/>
                  </a:cxn>
                  <a:cxn ang="0">
                    <a:pos x="2864" y="2714"/>
                  </a:cxn>
                  <a:cxn ang="0">
                    <a:pos x="1998" y="3603"/>
                  </a:cxn>
                  <a:cxn ang="0">
                    <a:pos x="1399" y="3849"/>
                  </a:cxn>
                  <a:cxn ang="0">
                    <a:pos x="1265" y="4540"/>
                  </a:cxn>
                  <a:cxn ang="0">
                    <a:pos x="866" y="5132"/>
                  </a:cxn>
                  <a:cxn ang="0">
                    <a:pos x="666" y="6366"/>
                  </a:cxn>
                  <a:cxn ang="0">
                    <a:pos x="67" y="7254"/>
                  </a:cxn>
                  <a:cxn ang="0">
                    <a:pos x="466" y="8439"/>
                  </a:cxn>
                  <a:cxn ang="0">
                    <a:pos x="533" y="9376"/>
                  </a:cxn>
                  <a:cxn ang="0">
                    <a:pos x="1465" y="10808"/>
                  </a:cxn>
                  <a:cxn ang="0">
                    <a:pos x="1931" y="12140"/>
                  </a:cxn>
                  <a:cxn ang="0">
                    <a:pos x="2065" y="12781"/>
                  </a:cxn>
                  <a:cxn ang="0">
                    <a:pos x="1798" y="13670"/>
                  </a:cxn>
                  <a:cxn ang="0">
                    <a:pos x="999" y="15200"/>
                  </a:cxn>
                  <a:cxn ang="0">
                    <a:pos x="266" y="16088"/>
                  </a:cxn>
                  <a:cxn ang="0">
                    <a:pos x="4196" y="16088"/>
                  </a:cxn>
                  <a:cxn ang="0">
                    <a:pos x="8059" y="15989"/>
                  </a:cxn>
                  <a:cxn ang="0">
                    <a:pos x="13320" y="15249"/>
                  </a:cxn>
                  <a:cxn ang="0">
                    <a:pos x="13720" y="14509"/>
                  </a:cxn>
                  <a:cxn ang="0">
                    <a:pos x="14253" y="14065"/>
                  </a:cxn>
                  <a:cxn ang="0">
                    <a:pos x="14186" y="13275"/>
                  </a:cxn>
                  <a:cxn ang="0">
                    <a:pos x="15052" y="12584"/>
                  </a:cxn>
                  <a:cxn ang="0">
                    <a:pos x="15252" y="11893"/>
                  </a:cxn>
                  <a:cxn ang="0">
                    <a:pos x="15518" y="11449"/>
                  </a:cxn>
                  <a:cxn ang="0">
                    <a:pos x="15718" y="11696"/>
                  </a:cxn>
                  <a:cxn ang="0">
                    <a:pos x="16251" y="11350"/>
                  </a:cxn>
                  <a:cxn ang="0">
                    <a:pos x="16384" y="10067"/>
                  </a:cxn>
                  <a:cxn ang="0">
                    <a:pos x="15851" y="8982"/>
                  </a:cxn>
                  <a:cxn ang="0">
                    <a:pos x="15252" y="7649"/>
                  </a:cxn>
                  <a:cxn ang="0">
                    <a:pos x="14652" y="6465"/>
                  </a:cxn>
                  <a:cxn ang="0">
                    <a:pos x="13653" y="6119"/>
                  </a:cxn>
                  <a:cxn ang="0">
                    <a:pos x="12588" y="6563"/>
                  </a:cxn>
                  <a:cxn ang="0">
                    <a:pos x="11922" y="7600"/>
                  </a:cxn>
                  <a:cxn ang="0">
                    <a:pos x="11322" y="8044"/>
                  </a:cxn>
                </a:cxnLst>
                <a:rect l="0" t="0" r="r" b="b"/>
                <a:pathLst>
                  <a:path w="16384" h="16384">
                    <a:moveTo>
                      <a:pt x="11122" y="8291"/>
                    </a:moveTo>
                    <a:lnTo>
                      <a:pt x="11056" y="8291"/>
                    </a:lnTo>
                    <a:lnTo>
                      <a:pt x="10989" y="8143"/>
                    </a:lnTo>
                    <a:lnTo>
                      <a:pt x="10923" y="8093"/>
                    </a:lnTo>
                    <a:lnTo>
                      <a:pt x="10656" y="8093"/>
                    </a:lnTo>
                    <a:lnTo>
                      <a:pt x="10456" y="8093"/>
                    </a:lnTo>
                    <a:lnTo>
                      <a:pt x="10323" y="7995"/>
                    </a:lnTo>
                    <a:lnTo>
                      <a:pt x="10190" y="7896"/>
                    </a:lnTo>
                    <a:lnTo>
                      <a:pt x="10123" y="7797"/>
                    </a:lnTo>
                    <a:lnTo>
                      <a:pt x="9990" y="7600"/>
                    </a:lnTo>
                    <a:lnTo>
                      <a:pt x="10057" y="7402"/>
                    </a:lnTo>
                    <a:lnTo>
                      <a:pt x="10057" y="7205"/>
                    </a:lnTo>
                    <a:lnTo>
                      <a:pt x="10057" y="7057"/>
                    </a:lnTo>
                    <a:lnTo>
                      <a:pt x="10057" y="7008"/>
                    </a:lnTo>
                    <a:lnTo>
                      <a:pt x="10123" y="6860"/>
                    </a:lnTo>
                    <a:lnTo>
                      <a:pt x="10257" y="6712"/>
                    </a:lnTo>
                    <a:lnTo>
                      <a:pt x="10456" y="6712"/>
                    </a:lnTo>
                    <a:lnTo>
                      <a:pt x="10656" y="6613"/>
                    </a:lnTo>
                    <a:lnTo>
                      <a:pt x="10789" y="6662"/>
                    </a:lnTo>
                    <a:lnTo>
                      <a:pt x="10856" y="6613"/>
                    </a:lnTo>
                    <a:lnTo>
                      <a:pt x="10923" y="6514"/>
                    </a:lnTo>
                    <a:lnTo>
                      <a:pt x="10923" y="6415"/>
                    </a:lnTo>
                    <a:lnTo>
                      <a:pt x="11122" y="6366"/>
                    </a:lnTo>
                    <a:lnTo>
                      <a:pt x="11189" y="6317"/>
                    </a:lnTo>
                    <a:lnTo>
                      <a:pt x="11189" y="6169"/>
                    </a:lnTo>
                    <a:lnTo>
                      <a:pt x="11189" y="5971"/>
                    </a:lnTo>
                    <a:lnTo>
                      <a:pt x="11189" y="5823"/>
                    </a:lnTo>
                    <a:lnTo>
                      <a:pt x="11256" y="5725"/>
                    </a:lnTo>
                    <a:lnTo>
                      <a:pt x="11322" y="5527"/>
                    </a:lnTo>
                    <a:lnTo>
                      <a:pt x="11389" y="5478"/>
                    </a:lnTo>
                    <a:lnTo>
                      <a:pt x="11589" y="5527"/>
                    </a:lnTo>
                    <a:lnTo>
                      <a:pt x="11722" y="5478"/>
                    </a:lnTo>
                    <a:lnTo>
                      <a:pt x="11722" y="5330"/>
                    </a:lnTo>
                    <a:lnTo>
                      <a:pt x="11855" y="5231"/>
                    </a:lnTo>
                    <a:lnTo>
                      <a:pt x="11922" y="5182"/>
                    </a:lnTo>
                    <a:lnTo>
                      <a:pt x="11922" y="5083"/>
                    </a:lnTo>
                    <a:lnTo>
                      <a:pt x="11922" y="4935"/>
                    </a:lnTo>
                    <a:lnTo>
                      <a:pt x="11922" y="4639"/>
                    </a:lnTo>
                    <a:lnTo>
                      <a:pt x="11922" y="4491"/>
                    </a:lnTo>
                    <a:lnTo>
                      <a:pt x="11922" y="4441"/>
                    </a:lnTo>
                    <a:lnTo>
                      <a:pt x="11922" y="4244"/>
                    </a:lnTo>
                    <a:lnTo>
                      <a:pt x="11855" y="3899"/>
                    </a:lnTo>
                    <a:lnTo>
                      <a:pt x="11922" y="3800"/>
                    </a:lnTo>
                    <a:lnTo>
                      <a:pt x="11922" y="3652"/>
                    </a:lnTo>
                    <a:lnTo>
                      <a:pt x="11788" y="3454"/>
                    </a:lnTo>
                    <a:lnTo>
                      <a:pt x="11722" y="3356"/>
                    </a:lnTo>
                    <a:lnTo>
                      <a:pt x="11589" y="3208"/>
                    </a:lnTo>
                    <a:lnTo>
                      <a:pt x="11522" y="3158"/>
                    </a:lnTo>
                    <a:lnTo>
                      <a:pt x="11322" y="3010"/>
                    </a:lnTo>
                    <a:lnTo>
                      <a:pt x="11189" y="2862"/>
                    </a:lnTo>
                    <a:lnTo>
                      <a:pt x="11056" y="2714"/>
                    </a:lnTo>
                    <a:lnTo>
                      <a:pt x="11056" y="2566"/>
                    </a:lnTo>
                    <a:lnTo>
                      <a:pt x="11122" y="2467"/>
                    </a:lnTo>
                    <a:lnTo>
                      <a:pt x="11122" y="2369"/>
                    </a:lnTo>
                    <a:lnTo>
                      <a:pt x="11322" y="2369"/>
                    </a:lnTo>
                    <a:lnTo>
                      <a:pt x="11655" y="2467"/>
                    </a:lnTo>
                    <a:lnTo>
                      <a:pt x="11722" y="2418"/>
                    </a:lnTo>
                    <a:lnTo>
                      <a:pt x="11522" y="2270"/>
                    </a:lnTo>
                    <a:lnTo>
                      <a:pt x="11455" y="2073"/>
                    </a:lnTo>
                    <a:lnTo>
                      <a:pt x="11322" y="1974"/>
                    </a:lnTo>
                    <a:lnTo>
                      <a:pt x="11189" y="1875"/>
                    </a:lnTo>
                    <a:lnTo>
                      <a:pt x="11122" y="1826"/>
                    </a:lnTo>
                    <a:lnTo>
                      <a:pt x="11056" y="1727"/>
                    </a:lnTo>
                    <a:lnTo>
                      <a:pt x="11056" y="1579"/>
                    </a:lnTo>
                    <a:lnTo>
                      <a:pt x="10989" y="1480"/>
                    </a:lnTo>
                    <a:lnTo>
                      <a:pt x="10789" y="1382"/>
                    </a:lnTo>
                    <a:lnTo>
                      <a:pt x="10656" y="1283"/>
                    </a:lnTo>
                    <a:lnTo>
                      <a:pt x="10590" y="1283"/>
                    </a:lnTo>
                    <a:lnTo>
                      <a:pt x="10190" y="1234"/>
                    </a:lnTo>
                    <a:lnTo>
                      <a:pt x="9990" y="1184"/>
                    </a:lnTo>
                    <a:lnTo>
                      <a:pt x="9790" y="1135"/>
                    </a:lnTo>
                    <a:lnTo>
                      <a:pt x="9524" y="1135"/>
                    </a:lnTo>
                    <a:lnTo>
                      <a:pt x="9058" y="938"/>
                    </a:lnTo>
                    <a:lnTo>
                      <a:pt x="8925" y="888"/>
                    </a:lnTo>
                    <a:lnTo>
                      <a:pt x="8725" y="888"/>
                    </a:lnTo>
                    <a:lnTo>
                      <a:pt x="8525" y="888"/>
                    </a:lnTo>
                    <a:lnTo>
                      <a:pt x="8392" y="938"/>
                    </a:lnTo>
                    <a:lnTo>
                      <a:pt x="8259" y="888"/>
                    </a:lnTo>
                    <a:lnTo>
                      <a:pt x="8192" y="790"/>
                    </a:lnTo>
                    <a:lnTo>
                      <a:pt x="8059" y="642"/>
                    </a:lnTo>
                    <a:lnTo>
                      <a:pt x="7992" y="543"/>
                    </a:lnTo>
                    <a:lnTo>
                      <a:pt x="7792" y="493"/>
                    </a:lnTo>
                    <a:lnTo>
                      <a:pt x="7659" y="395"/>
                    </a:lnTo>
                    <a:lnTo>
                      <a:pt x="7526" y="395"/>
                    </a:lnTo>
                    <a:lnTo>
                      <a:pt x="7459" y="395"/>
                    </a:lnTo>
                    <a:lnTo>
                      <a:pt x="7193" y="444"/>
                    </a:lnTo>
                    <a:lnTo>
                      <a:pt x="6993" y="444"/>
                    </a:lnTo>
                    <a:lnTo>
                      <a:pt x="6793" y="395"/>
                    </a:lnTo>
                    <a:lnTo>
                      <a:pt x="6460" y="247"/>
                    </a:lnTo>
                    <a:lnTo>
                      <a:pt x="6061" y="148"/>
                    </a:lnTo>
                    <a:lnTo>
                      <a:pt x="5861" y="49"/>
                    </a:lnTo>
                    <a:lnTo>
                      <a:pt x="5728" y="0"/>
                    </a:lnTo>
                    <a:lnTo>
                      <a:pt x="5728" y="49"/>
                    </a:lnTo>
                    <a:lnTo>
                      <a:pt x="5661" y="49"/>
                    </a:lnTo>
                    <a:lnTo>
                      <a:pt x="5661" y="99"/>
                    </a:lnTo>
                    <a:lnTo>
                      <a:pt x="5528" y="197"/>
                    </a:lnTo>
                    <a:lnTo>
                      <a:pt x="5461" y="247"/>
                    </a:lnTo>
                    <a:lnTo>
                      <a:pt x="5262" y="247"/>
                    </a:lnTo>
                    <a:lnTo>
                      <a:pt x="5062" y="197"/>
                    </a:lnTo>
                    <a:lnTo>
                      <a:pt x="4929" y="247"/>
                    </a:lnTo>
                    <a:lnTo>
                      <a:pt x="4929" y="296"/>
                    </a:lnTo>
                    <a:lnTo>
                      <a:pt x="4995" y="395"/>
                    </a:lnTo>
                    <a:lnTo>
                      <a:pt x="5062" y="444"/>
                    </a:lnTo>
                    <a:lnTo>
                      <a:pt x="4995" y="493"/>
                    </a:lnTo>
                    <a:lnTo>
                      <a:pt x="4862" y="592"/>
                    </a:lnTo>
                    <a:lnTo>
                      <a:pt x="4729" y="691"/>
                    </a:lnTo>
                    <a:lnTo>
                      <a:pt x="4596" y="839"/>
                    </a:lnTo>
                    <a:lnTo>
                      <a:pt x="4529" y="938"/>
                    </a:lnTo>
                    <a:lnTo>
                      <a:pt x="4529" y="1036"/>
                    </a:lnTo>
                    <a:lnTo>
                      <a:pt x="4596" y="1184"/>
                    </a:lnTo>
                    <a:lnTo>
                      <a:pt x="4662" y="1332"/>
                    </a:lnTo>
                    <a:lnTo>
                      <a:pt x="4729" y="1382"/>
                    </a:lnTo>
                    <a:lnTo>
                      <a:pt x="4862" y="1480"/>
                    </a:lnTo>
                    <a:lnTo>
                      <a:pt x="5062" y="1530"/>
                    </a:lnTo>
                    <a:lnTo>
                      <a:pt x="5262" y="1579"/>
                    </a:lnTo>
                    <a:lnTo>
                      <a:pt x="5262" y="1629"/>
                    </a:lnTo>
                    <a:lnTo>
                      <a:pt x="5195" y="1678"/>
                    </a:lnTo>
                    <a:lnTo>
                      <a:pt x="5062" y="1727"/>
                    </a:lnTo>
                    <a:lnTo>
                      <a:pt x="4862" y="1727"/>
                    </a:lnTo>
                    <a:lnTo>
                      <a:pt x="4596" y="1727"/>
                    </a:lnTo>
                    <a:lnTo>
                      <a:pt x="4462" y="1777"/>
                    </a:lnTo>
                    <a:lnTo>
                      <a:pt x="4329" y="1826"/>
                    </a:lnTo>
                    <a:lnTo>
                      <a:pt x="4196" y="1925"/>
                    </a:lnTo>
                    <a:lnTo>
                      <a:pt x="4129" y="2023"/>
                    </a:lnTo>
                    <a:lnTo>
                      <a:pt x="4063" y="2073"/>
                    </a:lnTo>
                    <a:lnTo>
                      <a:pt x="3929" y="2122"/>
                    </a:lnTo>
                    <a:lnTo>
                      <a:pt x="3730" y="2171"/>
                    </a:lnTo>
                    <a:lnTo>
                      <a:pt x="3663" y="2369"/>
                    </a:lnTo>
                    <a:lnTo>
                      <a:pt x="3730" y="2467"/>
                    </a:lnTo>
                    <a:lnTo>
                      <a:pt x="3796" y="2813"/>
                    </a:lnTo>
                    <a:lnTo>
                      <a:pt x="3863" y="3060"/>
                    </a:lnTo>
                    <a:lnTo>
                      <a:pt x="3863" y="3257"/>
                    </a:lnTo>
                    <a:lnTo>
                      <a:pt x="3796" y="3603"/>
                    </a:lnTo>
                    <a:lnTo>
                      <a:pt x="3730" y="3849"/>
                    </a:lnTo>
                    <a:lnTo>
                      <a:pt x="3663" y="3997"/>
                    </a:lnTo>
                    <a:lnTo>
                      <a:pt x="3530" y="4145"/>
                    </a:lnTo>
                    <a:lnTo>
                      <a:pt x="3397" y="4244"/>
                    </a:lnTo>
                    <a:lnTo>
                      <a:pt x="3330" y="4293"/>
                    </a:lnTo>
                    <a:lnTo>
                      <a:pt x="3330" y="4244"/>
                    </a:lnTo>
                    <a:lnTo>
                      <a:pt x="3263" y="4145"/>
                    </a:lnTo>
                    <a:lnTo>
                      <a:pt x="3330" y="3997"/>
                    </a:lnTo>
                    <a:lnTo>
                      <a:pt x="3463" y="3948"/>
                    </a:lnTo>
                    <a:lnTo>
                      <a:pt x="3530" y="3800"/>
                    </a:lnTo>
                    <a:lnTo>
                      <a:pt x="3463" y="3553"/>
                    </a:lnTo>
                    <a:lnTo>
                      <a:pt x="3463" y="3454"/>
                    </a:lnTo>
                    <a:lnTo>
                      <a:pt x="3463" y="3356"/>
                    </a:lnTo>
                    <a:lnTo>
                      <a:pt x="3397" y="3356"/>
                    </a:lnTo>
                    <a:lnTo>
                      <a:pt x="3330" y="3405"/>
                    </a:lnTo>
                    <a:lnTo>
                      <a:pt x="3263" y="3504"/>
                    </a:lnTo>
                    <a:lnTo>
                      <a:pt x="3263" y="3800"/>
                    </a:lnTo>
                    <a:lnTo>
                      <a:pt x="3197" y="3948"/>
                    </a:lnTo>
                    <a:lnTo>
                      <a:pt x="3130" y="4195"/>
                    </a:lnTo>
                    <a:lnTo>
                      <a:pt x="2997" y="4195"/>
                    </a:lnTo>
                    <a:lnTo>
                      <a:pt x="2997" y="4145"/>
                    </a:lnTo>
                    <a:lnTo>
                      <a:pt x="2997" y="3948"/>
                    </a:lnTo>
                    <a:lnTo>
                      <a:pt x="2997" y="3701"/>
                    </a:lnTo>
                    <a:lnTo>
                      <a:pt x="3064" y="3504"/>
                    </a:lnTo>
                    <a:lnTo>
                      <a:pt x="2997" y="3405"/>
                    </a:lnTo>
                    <a:lnTo>
                      <a:pt x="2997" y="3356"/>
                    </a:lnTo>
                    <a:lnTo>
                      <a:pt x="3130" y="3208"/>
                    </a:lnTo>
                    <a:lnTo>
                      <a:pt x="3064" y="3109"/>
                    </a:lnTo>
                    <a:lnTo>
                      <a:pt x="2997" y="2912"/>
                    </a:lnTo>
                    <a:lnTo>
                      <a:pt x="2930" y="2813"/>
                    </a:lnTo>
                    <a:lnTo>
                      <a:pt x="3130" y="2764"/>
                    </a:lnTo>
                    <a:lnTo>
                      <a:pt x="3197" y="2665"/>
                    </a:lnTo>
                    <a:lnTo>
                      <a:pt x="3130" y="2517"/>
                    </a:lnTo>
                    <a:lnTo>
                      <a:pt x="2997" y="2566"/>
                    </a:lnTo>
                    <a:lnTo>
                      <a:pt x="2864" y="2714"/>
                    </a:lnTo>
                    <a:lnTo>
                      <a:pt x="2731" y="2764"/>
                    </a:lnTo>
                    <a:lnTo>
                      <a:pt x="2664" y="3060"/>
                    </a:lnTo>
                    <a:lnTo>
                      <a:pt x="2398" y="3257"/>
                    </a:lnTo>
                    <a:lnTo>
                      <a:pt x="2331" y="3553"/>
                    </a:lnTo>
                    <a:lnTo>
                      <a:pt x="2131" y="3652"/>
                    </a:lnTo>
                    <a:lnTo>
                      <a:pt x="1998" y="3603"/>
                    </a:lnTo>
                    <a:lnTo>
                      <a:pt x="1798" y="3553"/>
                    </a:lnTo>
                    <a:lnTo>
                      <a:pt x="1732" y="3652"/>
                    </a:lnTo>
                    <a:lnTo>
                      <a:pt x="1732" y="3751"/>
                    </a:lnTo>
                    <a:lnTo>
                      <a:pt x="1598" y="3849"/>
                    </a:lnTo>
                    <a:lnTo>
                      <a:pt x="1532" y="3849"/>
                    </a:lnTo>
                    <a:lnTo>
                      <a:pt x="1399" y="3849"/>
                    </a:lnTo>
                    <a:lnTo>
                      <a:pt x="1332" y="3899"/>
                    </a:lnTo>
                    <a:lnTo>
                      <a:pt x="1332" y="3948"/>
                    </a:lnTo>
                    <a:lnTo>
                      <a:pt x="1399" y="4145"/>
                    </a:lnTo>
                    <a:lnTo>
                      <a:pt x="1399" y="4343"/>
                    </a:lnTo>
                    <a:lnTo>
                      <a:pt x="1332" y="4441"/>
                    </a:lnTo>
                    <a:lnTo>
                      <a:pt x="1265" y="4540"/>
                    </a:lnTo>
                    <a:lnTo>
                      <a:pt x="1066" y="4589"/>
                    </a:lnTo>
                    <a:lnTo>
                      <a:pt x="866" y="4688"/>
                    </a:lnTo>
                    <a:lnTo>
                      <a:pt x="799" y="4738"/>
                    </a:lnTo>
                    <a:lnTo>
                      <a:pt x="733" y="4787"/>
                    </a:lnTo>
                    <a:lnTo>
                      <a:pt x="799" y="4935"/>
                    </a:lnTo>
                    <a:lnTo>
                      <a:pt x="866" y="5132"/>
                    </a:lnTo>
                    <a:lnTo>
                      <a:pt x="866" y="5231"/>
                    </a:lnTo>
                    <a:lnTo>
                      <a:pt x="866" y="5428"/>
                    </a:lnTo>
                    <a:lnTo>
                      <a:pt x="866" y="5527"/>
                    </a:lnTo>
                    <a:lnTo>
                      <a:pt x="866" y="5823"/>
                    </a:lnTo>
                    <a:lnTo>
                      <a:pt x="866" y="6070"/>
                    </a:lnTo>
                    <a:lnTo>
                      <a:pt x="666" y="6366"/>
                    </a:lnTo>
                    <a:lnTo>
                      <a:pt x="599" y="6613"/>
                    </a:lnTo>
                    <a:lnTo>
                      <a:pt x="533" y="6810"/>
                    </a:lnTo>
                    <a:lnTo>
                      <a:pt x="400" y="6958"/>
                    </a:lnTo>
                    <a:lnTo>
                      <a:pt x="333" y="7057"/>
                    </a:lnTo>
                    <a:lnTo>
                      <a:pt x="266" y="7156"/>
                    </a:lnTo>
                    <a:lnTo>
                      <a:pt x="67" y="7254"/>
                    </a:lnTo>
                    <a:lnTo>
                      <a:pt x="67" y="7304"/>
                    </a:lnTo>
                    <a:lnTo>
                      <a:pt x="67" y="7402"/>
                    </a:lnTo>
                    <a:lnTo>
                      <a:pt x="400" y="7748"/>
                    </a:lnTo>
                    <a:lnTo>
                      <a:pt x="466" y="8044"/>
                    </a:lnTo>
                    <a:lnTo>
                      <a:pt x="533" y="8241"/>
                    </a:lnTo>
                    <a:lnTo>
                      <a:pt x="466" y="8439"/>
                    </a:lnTo>
                    <a:lnTo>
                      <a:pt x="466" y="8537"/>
                    </a:lnTo>
                    <a:lnTo>
                      <a:pt x="266" y="8784"/>
                    </a:lnTo>
                    <a:lnTo>
                      <a:pt x="200" y="8883"/>
                    </a:lnTo>
                    <a:lnTo>
                      <a:pt x="266" y="9031"/>
                    </a:lnTo>
                    <a:lnTo>
                      <a:pt x="400" y="9179"/>
                    </a:lnTo>
                    <a:lnTo>
                      <a:pt x="533" y="9376"/>
                    </a:lnTo>
                    <a:lnTo>
                      <a:pt x="599" y="9475"/>
                    </a:lnTo>
                    <a:lnTo>
                      <a:pt x="599" y="9623"/>
                    </a:lnTo>
                    <a:lnTo>
                      <a:pt x="599" y="9722"/>
                    </a:lnTo>
                    <a:lnTo>
                      <a:pt x="999" y="10215"/>
                    </a:lnTo>
                    <a:lnTo>
                      <a:pt x="1265" y="10511"/>
                    </a:lnTo>
                    <a:lnTo>
                      <a:pt x="1465" y="10808"/>
                    </a:lnTo>
                    <a:lnTo>
                      <a:pt x="1532" y="10906"/>
                    </a:lnTo>
                    <a:lnTo>
                      <a:pt x="1665" y="11202"/>
                    </a:lnTo>
                    <a:lnTo>
                      <a:pt x="1732" y="11548"/>
                    </a:lnTo>
                    <a:lnTo>
                      <a:pt x="1798" y="11646"/>
                    </a:lnTo>
                    <a:lnTo>
                      <a:pt x="1798" y="11943"/>
                    </a:lnTo>
                    <a:lnTo>
                      <a:pt x="1931" y="12140"/>
                    </a:lnTo>
                    <a:lnTo>
                      <a:pt x="1931" y="12288"/>
                    </a:lnTo>
                    <a:lnTo>
                      <a:pt x="1931" y="12387"/>
                    </a:lnTo>
                    <a:lnTo>
                      <a:pt x="1931" y="12584"/>
                    </a:lnTo>
                    <a:lnTo>
                      <a:pt x="2065" y="12683"/>
                    </a:lnTo>
                    <a:lnTo>
                      <a:pt x="2131" y="12732"/>
                    </a:lnTo>
                    <a:lnTo>
                      <a:pt x="2065" y="12781"/>
                    </a:lnTo>
                    <a:lnTo>
                      <a:pt x="1865" y="12781"/>
                    </a:lnTo>
                    <a:lnTo>
                      <a:pt x="1865" y="12831"/>
                    </a:lnTo>
                    <a:lnTo>
                      <a:pt x="1931" y="13028"/>
                    </a:lnTo>
                    <a:lnTo>
                      <a:pt x="1931" y="13176"/>
                    </a:lnTo>
                    <a:lnTo>
                      <a:pt x="1865" y="13472"/>
                    </a:lnTo>
                    <a:lnTo>
                      <a:pt x="1798" y="13670"/>
                    </a:lnTo>
                    <a:lnTo>
                      <a:pt x="1798" y="13867"/>
                    </a:lnTo>
                    <a:lnTo>
                      <a:pt x="1732" y="14163"/>
                    </a:lnTo>
                    <a:lnTo>
                      <a:pt x="1532" y="14410"/>
                    </a:lnTo>
                    <a:lnTo>
                      <a:pt x="1465" y="14459"/>
                    </a:lnTo>
                    <a:lnTo>
                      <a:pt x="1265" y="14755"/>
                    </a:lnTo>
                    <a:lnTo>
                      <a:pt x="999" y="15200"/>
                    </a:lnTo>
                    <a:lnTo>
                      <a:pt x="866" y="15446"/>
                    </a:lnTo>
                    <a:lnTo>
                      <a:pt x="799" y="15693"/>
                    </a:lnTo>
                    <a:lnTo>
                      <a:pt x="733" y="15792"/>
                    </a:lnTo>
                    <a:lnTo>
                      <a:pt x="666" y="15940"/>
                    </a:lnTo>
                    <a:lnTo>
                      <a:pt x="466" y="16039"/>
                    </a:lnTo>
                    <a:lnTo>
                      <a:pt x="266" y="16088"/>
                    </a:lnTo>
                    <a:lnTo>
                      <a:pt x="200" y="16236"/>
                    </a:lnTo>
                    <a:lnTo>
                      <a:pt x="0" y="16384"/>
                    </a:lnTo>
                    <a:lnTo>
                      <a:pt x="1199" y="16335"/>
                    </a:lnTo>
                    <a:lnTo>
                      <a:pt x="2264" y="16236"/>
                    </a:lnTo>
                    <a:lnTo>
                      <a:pt x="2997" y="16187"/>
                    </a:lnTo>
                    <a:lnTo>
                      <a:pt x="4196" y="16088"/>
                    </a:lnTo>
                    <a:lnTo>
                      <a:pt x="4529" y="16039"/>
                    </a:lnTo>
                    <a:lnTo>
                      <a:pt x="5994" y="15891"/>
                    </a:lnTo>
                    <a:lnTo>
                      <a:pt x="6327" y="15891"/>
                    </a:lnTo>
                    <a:lnTo>
                      <a:pt x="7859" y="15742"/>
                    </a:lnTo>
                    <a:lnTo>
                      <a:pt x="7992" y="15742"/>
                    </a:lnTo>
                    <a:lnTo>
                      <a:pt x="8059" y="15989"/>
                    </a:lnTo>
                    <a:lnTo>
                      <a:pt x="9591" y="15792"/>
                    </a:lnTo>
                    <a:lnTo>
                      <a:pt x="9724" y="15792"/>
                    </a:lnTo>
                    <a:lnTo>
                      <a:pt x="11589" y="15545"/>
                    </a:lnTo>
                    <a:lnTo>
                      <a:pt x="12055" y="15496"/>
                    </a:lnTo>
                    <a:lnTo>
                      <a:pt x="13320" y="15348"/>
                    </a:lnTo>
                    <a:lnTo>
                      <a:pt x="13320" y="15249"/>
                    </a:lnTo>
                    <a:lnTo>
                      <a:pt x="13320" y="15101"/>
                    </a:lnTo>
                    <a:lnTo>
                      <a:pt x="13387" y="14953"/>
                    </a:lnTo>
                    <a:lnTo>
                      <a:pt x="13520" y="14805"/>
                    </a:lnTo>
                    <a:lnTo>
                      <a:pt x="13587" y="14755"/>
                    </a:lnTo>
                    <a:lnTo>
                      <a:pt x="13653" y="14657"/>
                    </a:lnTo>
                    <a:lnTo>
                      <a:pt x="13720" y="14509"/>
                    </a:lnTo>
                    <a:lnTo>
                      <a:pt x="13920" y="14410"/>
                    </a:lnTo>
                    <a:lnTo>
                      <a:pt x="13986" y="14361"/>
                    </a:lnTo>
                    <a:lnTo>
                      <a:pt x="14053" y="14262"/>
                    </a:lnTo>
                    <a:lnTo>
                      <a:pt x="14120" y="14213"/>
                    </a:lnTo>
                    <a:lnTo>
                      <a:pt x="14186" y="14163"/>
                    </a:lnTo>
                    <a:lnTo>
                      <a:pt x="14253" y="14065"/>
                    </a:lnTo>
                    <a:lnTo>
                      <a:pt x="14186" y="13966"/>
                    </a:lnTo>
                    <a:lnTo>
                      <a:pt x="14120" y="13768"/>
                    </a:lnTo>
                    <a:lnTo>
                      <a:pt x="14120" y="13670"/>
                    </a:lnTo>
                    <a:lnTo>
                      <a:pt x="14186" y="13522"/>
                    </a:lnTo>
                    <a:lnTo>
                      <a:pt x="14186" y="13423"/>
                    </a:lnTo>
                    <a:lnTo>
                      <a:pt x="14186" y="13275"/>
                    </a:lnTo>
                    <a:lnTo>
                      <a:pt x="14253" y="13028"/>
                    </a:lnTo>
                    <a:lnTo>
                      <a:pt x="14386" y="12979"/>
                    </a:lnTo>
                    <a:lnTo>
                      <a:pt x="14586" y="12880"/>
                    </a:lnTo>
                    <a:lnTo>
                      <a:pt x="14786" y="12781"/>
                    </a:lnTo>
                    <a:lnTo>
                      <a:pt x="14919" y="12683"/>
                    </a:lnTo>
                    <a:lnTo>
                      <a:pt x="15052" y="12584"/>
                    </a:lnTo>
                    <a:lnTo>
                      <a:pt x="15119" y="12436"/>
                    </a:lnTo>
                    <a:lnTo>
                      <a:pt x="15119" y="12337"/>
                    </a:lnTo>
                    <a:lnTo>
                      <a:pt x="15052" y="12239"/>
                    </a:lnTo>
                    <a:lnTo>
                      <a:pt x="15052" y="12140"/>
                    </a:lnTo>
                    <a:lnTo>
                      <a:pt x="15052" y="12041"/>
                    </a:lnTo>
                    <a:lnTo>
                      <a:pt x="15252" y="11893"/>
                    </a:lnTo>
                    <a:lnTo>
                      <a:pt x="15252" y="11795"/>
                    </a:lnTo>
                    <a:lnTo>
                      <a:pt x="15252" y="11745"/>
                    </a:lnTo>
                    <a:lnTo>
                      <a:pt x="15185" y="11646"/>
                    </a:lnTo>
                    <a:lnTo>
                      <a:pt x="15185" y="11597"/>
                    </a:lnTo>
                    <a:lnTo>
                      <a:pt x="15318" y="11498"/>
                    </a:lnTo>
                    <a:lnTo>
                      <a:pt x="15518" y="11449"/>
                    </a:lnTo>
                    <a:lnTo>
                      <a:pt x="15585" y="11400"/>
                    </a:lnTo>
                    <a:lnTo>
                      <a:pt x="15651" y="11400"/>
                    </a:lnTo>
                    <a:lnTo>
                      <a:pt x="15785" y="11449"/>
                    </a:lnTo>
                    <a:lnTo>
                      <a:pt x="15851" y="11548"/>
                    </a:lnTo>
                    <a:lnTo>
                      <a:pt x="15718" y="11646"/>
                    </a:lnTo>
                    <a:lnTo>
                      <a:pt x="15718" y="11696"/>
                    </a:lnTo>
                    <a:lnTo>
                      <a:pt x="15851" y="11795"/>
                    </a:lnTo>
                    <a:lnTo>
                      <a:pt x="15918" y="11795"/>
                    </a:lnTo>
                    <a:lnTo>
                      <a:pt x="15984" y="11844"/>
                    </a:lnTo>
                    <a:lnTo>
                      <a:pt x="16051" y="11795"/>
                    </a:lnTo>
                    <a:lnTo>
                      <a:pt x="16184" y="11646"/>
                    </a:lnTo>
                    <a:lnTo>
                      <a:pt x="16251" y="11350"/>
                    </a:lnTo>
                    <a:lnTo>
                      <a:pt x="16251" y="11104"/>
                    </a:lnTo>
                    <a:lnTo>
                      <a:pt x="16184" y="10808"/>
                    </a:lnTo>
                    <a:lnTo>
                      <a:pt x="16184" y="10561"/>
                    </a:lnTo>
                    <a:lnTo>
                      <a:pt x="16184" y="10363"/>
                    </a:lnTo>
                    <a:lnTo>
                      <a:pt x="16251" y="10215"/>
                    </a:lnTo>
                    <a:lnTo>
                      <a:pt x="16384" y="10067"/>
                    </a:lnTo>
                    <a:lnTo>
                      <a:pt x="16251" y="9919"/>
                    </a:lnTo>
                    <a:lnTo>
                      <a:pt x="16118" y="9672"/>
                    </a:lnTo>
                    <a:lnTo>
                      <a:pt x="16051" y="9376"/>
                    </a:lnTo>
                    <a:lnTo>
                      <a:pt x="15984" y="9327"/>
                    </a:lnTo>
                    <a:lnTo>
                      <a:pt x="15918" y="9278"/>
                    </a:lnTo>
                    <a:lnTo>
                      <a:pt x="15851" y="8982"/>
                    </a:lnTo>
                    <a:lnTo>
                      <a:pt x="15718" y="8735"/>
                    </a:lnTo>
                    <a:lnTo>
                      <a:pt x="15718" y="8488"/>
                    </a:lnTo>
                    <a:lnTo>
                      <a:pt x="15585" y="8291"/>
                    </a:lnTo>
                    <a:lnTo>
                      <a:pt x="15452" y="8093"/>
                    </a:lnTo>
                    <a:lnTo>
                      <a:pt x="15318" y="7896"/>
                    </a:lnTo>
                    <a:lnTo>
                      <a:pt x="15252" y="7649"/>
                    </a:lnTo>
                    <a:lnTo>
                      <a:pt x="15252" y="7402"/>
                    </a:lnTo>
                    <a:lnTo>
                      <a:pt x="15185" y="7254"/>
                    </a:lnTo>
                    <a:lnTo>
                      <a:pt x="15119" y="6958"/>
                    </a:lnTo>
                    <a:lnTo>
                      <a:pt x="14852" y="6712"/>
                    </a:lnTo>
                    <a:lnTo>
                      <a:pt x="14719" y="6613"/>
                    </a:lnTo>
                    <a:lnTo>
                      <a:pt x="14652" y="6465"/>
                    </a:lnTo>
                    <a:lnTo>
                      <a:pt x="14586" y="6366"/>
                    </a:lnTo>
                    <a:lnTo>
                      <a:pt x="14386" y="6267"/>
                    </a:lnTo>
                    <a:lnTo>
                      <a:pt x="14186" y="6218"/>
                    </a:lnTo>
                    <a:lnTo>
                      <a:pt x="13920" y="6169"/>
                    </a:lnTo>
                    <a:lnTo>
                      <a:pt x="13787" y="6119"/>
                    </a:lnTo>
                    <a:lnTo>
                      <a:pt x="13653" y="6119"/>
                    </a:lnTo>
                    <a:lnTo>
                      <a:pt x="13520" y="6119"/>
                    </a:lnTo>
                    <a:lnTo>
                      <a:pt x="13387" y="6169"/>
                    </a:lnTo>
                    <a:lnTo>
                      <a:pt x="13254" y="6218"/>
                    </a:lnTo>
                    <a:lnTo>
                      <a:pt x="13187" y="6366"/>
                    </a:lnTo>
                    <a:lnTo>
                      <a:pt x="12854" y="6465"/>
                    </a:lnTo>
                    <a:lnTo>
                      <a:pt x="12588" y="6563"/>
                    </a:lnTo>
                    <a:lnTo>
                      <a:pt x="12455" y="6662"/>
                    </a:lnTo>
                    <a:lnTo>
                      <a:pt x="12255" y="6860"/>
                    </a:lnTo>
                    <a:lnTo>
                      <a:pt x="12188" y="7057"/>
                    </a:lnTo>
                    <a:lnTo>
                      <a:pt x="12055" y="7205"/>
                    </a:lnTo>
                    <a:lnTo>
                      <a:pt x="11922" y="7501"/>
                    </a:lnTo>
                    <a:lnTo>
                      <a:pt x="11922" y="7600"/>
                    </a:lnTo>
                    <a:lnTo>
                      <a:pt x="11855" y="7649"/>
                    </a:lnTo>
                    <a:lnTo>
                      <a:pt x="11788" y="7699"/>
                    </a:lnTo>
                    <a:lnTo>
                      <a:pt x="11655" y="7699"/>
                    </a:lnTo>
                    <a:lnTo>
                      <a:pt x="11589" y="7748"/>
                    </a:lnTo>
                    <a:lnTo>
                      <a:pt x="11522" y="7896"/>
                    </a:lnTo>
                    <a:lnTo>
                      <a:pt x="11322" y="8044"/>
                    </a:lnTo>
                    <a:lnTo>
                      <a:pt x="11256" y="8241"/>
                    </a:lnTo>
                    <a:lnTo>
                      <a:pt x="11122" y="8291"/>
                    </a:lnTo>
                    <a:close/>
                  </a:path>
                </a:pathLst>
              </a:custGeom>
              <a:solidFill>
                <a:schemeClr val="bg1">
                  <a:lumMod val="75000"/>
                </a:schemeClr>
              </a:solidFill>
              <a:ln w="9525">
                <a:solidFill>
                  <a:schemeClr val="bg1"/>
                </a:solidFill>
                <a:prstDash val="solid"/>
                <a:round/>
                <a:headEnd/>
                <a:tailEnd/>
              </a:ln>
            </p:spPr>
          </p:sp>
        </p:grpSp>
        <p:sp>
          <p:nvSpPr>
            <p:cNvPr id="125" name="Minnesota">
              <a:extLst>
                <a:ext uri="{FF2B5EF4-FFF2-40B4-BE49-F238E27FC236}">
                  <a16:creationId xmlns:a16="http://schemas.microsoft.com/office/drawing/2014/main" id="{47BFEACD-B79C-9563-5E87-9ACB8B5F35C3}"/>
                </a:ext>
              </a:extLst>
            </p:cNvPr>
            <p:cNvSpPr>
              <a:spLocks/>
            </p:cNvSpPr>
            <p:nvPr/>
          </p:nvSpPr>
          <p:spPr bwMode="auto">
            <a:xfrm>
              <a:off x="4543986" y="1682812"/>
              <a:ext cx="1067420" cy="1082470"/>
            </a:xfrm>
            <a:custGeom>
              <a:avLst/>
              <a:gdLst/>
              <a:ahLst/>
              <a:cxnLst>
                <a:cxn ang="0">
                  <a:pos x="9690" y="9584"/>
                </a:cxn>
                <a:cxn ang="0">
                  <a:pos x="10469" y="9196"/>
                </a:cxn>
                <a:cxn ang="0">
                  <a:pos x="10624" y="7399"/>
                </a:cxn>
                <a:cxn ang="0">
                  <a:pos x="11169" y="6906"/>
                </a:cxn>
                <a:cxn ang="0">
                  <a:pos x="12142" y="6166"/>
                </a:cxn>
                <a:cxn ang="0">
                  <a:pos x="13348" y="5003"/>
                </a:cxn>
                <a:cxn ang="0">
                  <a:pos x="14866" y="4122"/>
                </a:cxn>
                <a:cxn ang="0">
                  <a:pos x="16150" y="3488"/>
                </a:cxn>
                <a:cxn ang="0">
                  <a:pos x="15606" y="3453"/>
                </a:cxn>
                <a:cxn ang="0">
                  <a:pos x="15022" y="3171"/>
                </a:cxn>
                <a:cxn ang="0">
                  <a:pos x="14049" y="3171"/>
                </a:cxn>
                <a:cxn ang="0">
                  <a:pos x="13660" y="3171"/>
                </a:cxn>
                <a:cxn ang="0">
                  <a:pos x="13310" y="2889"/>
                </a:cxn>
                <a:cxn ang="0">
                  <a:pos x="12648" y="3312"/>
                </a:cxn>
                <a:cxn ang="0">
                  <a:pos x="11947" y="3418"/>
                </a:cxn>
                <a:cxn ang="0">
                  <a:pos x="11636" y="3101"/>
                </a:cxn>
                <a:cxn ang="0">
                  <a:pos x="11208" y="2995"/>
                </a:cxn>
                <a:cxn ang="0">
                  <a:pos x="10936" y="2713"/>
                </a:cxn>
                <a:cxn ang="0">
                  <a:pos x="10430" y="2713"/>
                </a:cxn>
                <a:cxn ang="0">
                  <a:pos x="10041" y="2748"/>
                </a:cxn>
                <a:cxn ang="0">
                  <a:pos x="9651" y="2466"/>
                </a:cxn>
                <a:cxn ang="0">
                  <a:pos x="9574" y="2149"/>
                </a:cxn>
                <a:cxn ang="0">
                  <a:pos x="8951" y="1973"/>
                </a:cxn>
                <a:cxn ang="0">
                  <a:pos x="8017" y="2079"/>
                </a:cxn>
                <a:cxn ang="0">
                  <a:pos x="7161" y="2044"/>
                </a:cxn>
                <a:cxn ang="0">
                  <a:pos x="6071" y="1832"/>
                </a:cxn>
                <a:cxn ang="0">
                  <a:pos x="5332" y="1691"/>
                </a:cxn>
                <a:cxn ang="0">
                  <a:pos x="5293" y="1092"/>
                </a:cxn>
                <a:cxn ang="0">
                  <a:pos x="5059" y="106"/>
                </a:cxn>
                <a:cxn ang="0">
                  <a:pos x="4592" y="35"/>
                </a:cxn>
                <a:cxn ang="0">
                  <a:pos x="1790" y="1022"/>
                </a:cxn>
                <a:cxn ang="0">
                  <a:pos x="156" y="1726"/>
                </a:cxn>
                <a:cxn ang="0">
                  <a:pos x="117" y="2185"/>
                </a:cxn>
                <a:cxn ang="0">
                  <a:pos x="117" y="2784"/>
                </a:cxn>
                <a:cxn ang="0">
                  <a:pos x="156" y="3418"/>
                </a:cxn>
                <a:cxn ang="0">
                  <a:pos x="389" y="4122"/>
                </a:cxn>
                <a:cxn ang="0">
                  <a:pos x="701" y="4792"/>
                </a:cxn>
                <a:cxn ang="0">
                  <a:pos x="778" y="5215"/>
                </a:cxn>
                <a:cxn ang="0">
                  <a:pos x="778" y="5919"/>
                </a:cxn>
                <a:cxn ang="0">
                  <a:pos x="778" y="6483"/>
                </a:cxn>
                <a:cxn ang="0">
                  <a:pos x="856" y="7505"/>
                </a:cxn>
                <a:cxn ang="0">
                  <a:pos x="1168" y="8386"/>
                </a:cxn>
                <a:cxn ang="0">
                  <a:pos x="1362" y="9231"/>
                </a:cxn>
                <a:cxn ang="0">
                  <a:pos x="1323" y="9725"/>
                </a:cxn>
                <a:cxn ang="0">
                  <a:pos x="701" y="10359"/>
                </a:cxn>
                <a:cxn ang="0">
                  <a:pos x="1012" y="10923"/>
                </a:cxn>
                <a:cxn ang="0">
                  <a:pos x="1557" y="11416"/>
                </a:cxn>
                <a:cxn ang="0">
                  <a:pos x="1557" y="14411"/>
                </a:cxn>
                <a:cxn ang="0">
                  <a:pos x="3892" y="16384"/>
                </a:cxn>
                <a:cxn ang="0">
                  <a:pos x="7861" y="16314"/>
                </a:cxn>
                <a:cxn ang="0">
                  <a:pos x="11403" y="16208"/>
                </a:cxn>
                <a:cxn ang="0">
                  <a:pos x="13271" y="15996"/>
                </a:cxn>
                <a:cxn ang="0">
                  <a:pos x="13271" y="15327"/>
                </a:cxn>
                <a:cxn ang="0">
                  <a:pos x="12765" y="14798"/>
                </a:cxn>
                <a:cxn ang="0">
                  <a:pos x="11947" y="14305"/>
                </a:cxn>
                <a:cxn ang="0">
                  <a:pos x="11442" y="13706"/>
                </a:cxn>
                <a:cxn ang="0">
                  <a:pos x="10663" y="13283"/>
                </a:cxn>
                <a:cxn ang="0">
                  <a:pos x="9807" y="12896"/>
                </a:cxn>
                <a:cxn ang="0">
                  <a:pos x="9651" y="11944"/>
                </a:cxn>
                <a:cxn ang="0">
                  <a:pos x="9690" y="11240"/>
                </a:cxn>
                <a:cxn ang="0">
                  <a:pos x="9690" y="10641"/>
                </a:cxn>
                <a:cxn ang="0">
                  <a:pos x="9457" y="10042"/>
                </a:cxn>
              </a:cxnLst>
              <a:rect l="0" t="0" r="r" b="b"/>
              <a:pathLst>
                <a:path w="16384" h="16384">
                  <a:moveTo>
                    <a:pt x="9457" y="10042"/>
                  </a:moveTo>
                  <a:lnTo>
                    <a:pt x="9535" y="9971"/>
                  </a:lnTo>
                  <a:lnTo>
                    <a:pt x="9574" y="9901"/>
                  </a:lnTo>
                  <a:lnTo>
                    <a:pt x="9612" y="9725"/>
                  </a:lnTo>
                  <a:lnTo>
                    <a:pt x="9651" y="9654"/>
                  </a:lnTo>
                  <a:lnTo>
                    <a:pt x="9690" y="9584"/>
                  </a:lnTo>
                  <a:lnTo>
                    <a:pt x="9768" y="9513"/>
                  </a:lnTo>
                  <a:lnTo>
                    <a:pt x="10002" y="9408"/>
                  </a:lnTo>
                  <a:lnTo>
                    <a:pt x="10118" y="9337"/>
                  </a:lnTo>
                  <a:lnTo>
                    <a:pt x="10235" y="9302"/>
                  </a:lnTo>
                  <a:lnTo>
                    <a:pt x="10313" y="9196"/>
                  </a:lnTo>
                  <a:lnTo>
                    <a:pt x="10469" y="9196"/>
                  </a:lnTo>
                  <a:lnTo>
                    <a:pt x="10546" y="9090"/>
                  </a:lnTo>
                  <a:lnTo>
                    <a:pt x="10585" y="9055"/>
                  </a:lnTo>
                  <a:lnTo>
                    <a:pt x="10624" y="8809"/>
                  </a:lnTo>
                  <a:lnTo>
                    <a:pt x="10585" y="8069"/>
                  </a:lnTo>
                  <a:lnTo>
                    <a:pt x="10546" y="7434"/>
                  </a:lnTo>
                  <a:lnTo>
                    <a:pt x="10624" y="7399"/>
                  </a:lnTo>
                  <a:lnTo>
                    <a:pt x="10702" y="7399"/>
                  </a:lnTo>
                  <a:lnTo>
                    <a:pt x="10741" y="7258"/>
                  </a:lnTo>
                  <a:lnTo>
                    <a:pt x="10858" y="7188"/>
                  </a:lnTo>
                  <a:lnTo>
                    <a:pt x="10936" y="7117"/>
                  </a:lnTo>
                  <a:lnTo>
                    <a:pt x="11013" y="6976"/>
                  </a:lnTo>
                  <a:lnTo>
                    <a:pt x="11169" y="6906"/>
                  </a:lnTo>
                  <a:lnTo>
                    <a:pt x="11364" y="6800"/>
                  </a:lnTo>
                  <a:lnTo>
                    <a:pt x="11519" y="6659"/>
                  </a:lnTo>
                  <a:lnTo>
                    <a:pt x="11597" y="6589"/>
                  </a:lnTo>
                  <a:lnTo>
                    <a:pt x="11714" y="6483"/>
                  </a:lnTo>
                  <a:lnTo>
                    <a:pt x="11986" y="6307"/>
                  </a:lnTo>
                  <a:lnTo>
                    <a:pt x="12142" y="6166"/>
                  </a:lnTo>
                  <a:lnTo>
                    <a:pt x="12414" y="5955"/>
                  </a:lnTo>
                  <a:lnTo>
                    <a:pt x="12648" y="5743"/>
                  </a:lnTo>
                  <a:lnTo>
                    <a:pt x="12959" y="5391"/>
                  </a:lnTo>
                  <a:lnTo>
                    <a:pt x="13076" y="5250"/>
                  </a:lnTo>
                  <a:lnTo>
                    <a:pt x="13232" y="5109"/>
                  </a:lnTo>
                  <a:lnTo>
                    <a:pt x="13348" y="5003"/>
                  </a:lnTo>
                  <a:lnTo>
                    <a:pt x="13543" y="4827"/>
                  </a:lnTo>
                  <a:lnTo>
                    <a:pt x="13660" y="4721"/>
                  </a:lnTo>
                  <a:lnTo>
                    <a:pt x="13854" y="4651"/>
                  </a:lnTo>
                  <a:lnTo>
                    <a:pt x="14282" y="4369"/>
                  </a:lnTo>
                  <a:lnTo>
                    <a:pt x="14555" y="4228"/>
                  </a:lnTo>
                  <a:lnTo>
                    <a:pt x="14866" y="4122"/>
                  </a:lnTo>
                  <a:lnTo>
                    <a:pt x="15100" y="4052"/>
                  </a:lnTo>
                  <a:lnTo>
                    <a:pt x="15411" y="3911"/>
                  </a:lnTo>
                  <a:lnTo>
                    <a:pt x="15645" y="3805"/>
                  </a:lnTo>
                  <a:lnTo>
                    <a:pt x="15761" y="3770"/>
                  </a:lnTo>
                  <a:lnTo>
                    <a:pt x="15995" y="3629"/>
                  </a:lnTo>
                  <a:lnTo>
                    <a:pt x="16150" y="3488"/>
                  </a:lnTo>
                  <a:lnTo>
                    <a:pt x="16384" y="3383"/>
                  </a:lnTo>
                  <a:lnTo>
                    <a:pt x="16189" y="3383"/>
                  </a:lnTo>
                  <a:lnTo>
                    <a:pt x="15917" y="3383"/>
                  </a:lnTo>
                  <a:lnTo>
                    <a:pt x="15800" y="3383"/>
                  </a:lnTo>
                  <a:lnTo>
                    <a:pt x="15722" y="3418"/>
                  </a:lnTo>
                  <a:lnTo>
                    <a:pt x="15606" y="3453"/>
                  </a:lnTo>
                  <a:lnTo>
                    <a:pt x="15450" y="3418"/>
                  </a:lnTo>
                  <a:lnTo>
                    <a:pt x="15333" y="3347"/>
                  </a:lnTo>
                  <a:lnTo>
                    <a:pt x="15255" y="3277"/>
                  </a:lnTo>
                  <a:lnTo>
                    <a:pt x="15178" y="3242"/>
                  </a:lnTo>
                  <a:lnTo>
                    <a:pt x="15139" y="3171"/>
                  </a:lnTo>
                  <a:lnTo>
                    <a:pt x="15022" y="3171"/>
                  </a:lnTo>
                  <a:lnTo>
                    <a:pt x="14866" y="3171"/>
                  </a:lnTo>
                  <a:lnTo>
                    <a:pt x="14749" y="3206"/>
                  </a:lnTo>
                  <a:lnTo>
                    <a:pt x="14594" y="3206"/>
                  </a:lnTo>
                  <a:lnTo>
                    <a:pt x="14360" y="3206"/>
                  </a:lnTo>
                  <a:lnTo>
                    <a:pt x="14205" y="3242"/>
                  </a:lnTo>
                  <a:lnTo>
                    <a:pt x="14049" y="3171"/>
                  </a:lnTo>
                  <a:lnTo>
                    <a:pt x="14010" y="3171"/>
                  </a:lnTo>
                  <a:lnTo>
                    <a:pt x="13932" y="3206"/>
                  </a:lnTo>
                  <a:lnTo>
                    <a:pt x="13815" y="3242"/>
                  </a:lnTo>
                  <a:lnTo>
                    <a:pt x="13699" y="3277"/>
                  </a:lnTo>
                  <a:lnTo>
                    <a:pt x="13660" y="3206"/>
                  </a:lnTo>
                  <a:lnTo>
                    <a:pt x="13660" y="3171"/>
                  </a:lnTo>
                  <a:lnTo>
                    <a:pt x="13621" y="3101"/>
                  </a:lnTo>
                  <a:lnTo>
                    <a:pt x="13504" y="3030"/>
                  </a:lnTo>
                  <a:lnTo>
                    <a:pt x="13465" y="2889"/>
                  </a:lnTo>
                  <a:lnTo>
                    <a:pt x="13465" y="2854"/>
                  </a:lnTo>
                  <a:lnTo>
                    <a:pt x="13387" y="2854"/>
                  </a:lnTo>
                  <a:lnTo>
                    <a:pt x="13310" y="2889"/>
                  </a:lnTo>
                  <a:lnTo>
                    <a:pt x="13232" y="2924"/>
                  </a:lnTo>
                  <a:lnTo>
                    <a:pt x="13115" y="2995"/>
                  </a:lnTo>
                  <a:lnTo>
                    <a:pt x="13076" y="3030"/>
                  </a:lnTo>
                  <a:lnTo>
                    <a:pt x="12959" y="3065"/>
                  </a:lnTo>
                  <a:lnTo>
                    <a:pt x="12765" y="3206"/>
                  </a:lnTo>
                  <a:lnTo>
                    <a:pt x="12648" y="3312"/>
                  </a:lnTo>
                  <a:lnTo>
                    <a:pt x="12492" y="3383"/>
                  </a:lnTo>
                  <a:lnTo>
                    <a:pt x="12298" y="3453"/>
                  </a:lnTo>
                  <a:lnTo>
                    <a:pt x="12181" y="3418"/>
                  </a:lnTo>
                  <a:lnTo>
                    <a:pt x="12103" y="3418"/>
                  </a:lnTo>
                  <a:lnTo>
                    <a:pt x="12025" y="3453"/>
                  </a:lnTo>
                  <a:lnTo>
                    <a:pt x="11947" y="3418"/>
                  </a:lnTo>
                  <a:lnTo>
                    <a:pt x="11947" y="3347"/>
                  </a:lnTo>
                  <a:lnTo>
                    <a:pt x="11831" y="3347"/>
                  </a:lnTo>
                  <a:lnTo>
                    <a:pt x="11714" y="3312"/>
                  </a:lnTo>
                  <a:lnTo>
                    <a:pt x="11675" y="3277"/>
                  </a:lnTo>
                  <a:lnTo>
                    <a:pt x="11675" y="3171"/>
                  </a:lnTo>
                  <a:lnTo>
                    <a:pt x="11636" y="3101"/>
                  </a:lnTo>
                  <a:lnTo>
                    <a:pt x="11597" y="3065"/>
                  </a:lnTo>
                  <a:lnTo>
                    <a:pt x="11519" y="3065"/>
                  </a:lnTo>
                  <a:lnTo>
                    <a:pt x="11480" y="3101"/>
                  </a:lnTo>
                  <a:lnTo>
                    <a:pt x="11325" y="3065"/>
                  </a:lnTo>
                  <a:lnTo>
                    <a:pt x="11247" y="2995"/>
                  </a:lnTo>
                  <a:lnTo>
                    <a:pt x="11208" y="2995"/>
                  </a:lnTo>
                  <a:lnTo>
                    <a:pt x="11130" y="2995"/>
                  </a:lnTo>
                  <a:lnTo>
                    <a:pt x="11052" y="2960"/>
                  </a:lnTo>
                  <a:lnTo>
                    <a:pt x="11013" y="2889"/>
                  </a:lnTo>
                  <a:lnTo>
                    <a:pt x="11013" y="2784"/>
                  </a:lnTo>
                  <a:lnTo>
                    <a:pt x="10975" y="2748"/>
                  </a:lnTo>
                  <a:lnTo>
                    <a:pt x="10936" y="2713"/>
                  </a:lnTo>
                  <a:lnTo>
                    <a:pt x="10897" y="2678"/>
                  </a:lnTo>
                  <a:lnTo>
                    <a:pt x="10858" y="2678"/>
                  </a:lnTo>
                  <a:lnTo>
                    <a:pt x="10819" y="2678"/>
                  </a:lnTo>
                  <a:lnTo>
                    <a:pt x="10663" y="2678"/>
                  </a:lnTo>
                  <a:lnTo>
                    <a:pt x="10546" y="2713"/>
                  </a:lnTo>
                  <a:lnTo>
                    <a:pt x="10430" y="2713"/>
                  </a:lnTo>
                  <a:lnTo>
                    <a:pt x="10391" y="2748"/>
                  </a:lnTo>
                  <a:lnTo>
                    <a:pt x="10391" y="2819"/>
                  </a:lnTo>
                  <a:lnTo>
                    <a:pt x="10391" y="2995"/>
                  </a:lnTo>
                  <a:lnTo>
                    <a:pt x="10235" y="3065"/>
                  </a:lnTo>
                  <a:lnTo>
                    <a:pt x="10118" y="2889"/>
                  </a:lnTo>
                  <a:lnTo>
                    <a:pt x="10041" y="2748"/>
                  </a:lnTo>
                  <a:lnTo>
                    <a:pt x="10002" y="2678"/>
                  </a:lnTo>
                  <a:lnTo>
                    <a:pt x="10041" y="2572"/>
                  </a:lnTo>
                  <a:lnTo>
                    <a:pt x="9924" y="2466"/>
                  </a:lnTo>
                  <a:lnTo>
                    <a:pt x="9846" y="2466"/>
                  </a:lnTo>
                  <a:lnTo>
                    <a:pt x="9768" y="2431"/>
                  </a:lnTo>
                  <a:lnTo>
                    <a:pt x="9651" y="2466"/>
                  </a:lnTo>
                  <a:lnTo>
                    <a:pt x="9535" y="2466"/>
                  </a:lnTo>
                  <a:lnTo>
                    <a:pt x="9535" y="2396"/>
                  </a:lnTo>
                  <a:lnTo>
                    <a:pt x="9574" y="2325"/>
                  </a:lnTo>
                  <a:lnTo>
                    <a:pt x="9690" y="2325"/>
                  </a:lnTo>
                  <a:lnTo>
                    <a:pt x="9651" y="2149"/>
                  </a:lnTo>
                  <a:lnTo>
                    <a:pt x="9574" y="2149"/>
                  </a:lnTo>
                  <a:lnTo>
                    <a:pt x="9496" y="2185"/>
                  </a:lnTo>
                  <a:lnTo>
                    <a:pt x="9418" y="2149"/>
                  </a:lnTo>
                  <a:lnTo>
                    <a:pt x="9301" y="2114"/>
                  </a:lnTo>
                  <a:lnTo>
                    <a:pt x="9107" y="2079"/>
                  </a:lnTo>
                  <a:lnTo>
                    <a:pt x="8990" y="2008"/>
                  </a:lnTo>
                  <a:lnTo>
                    <a:pt x="8951" y="1973"/>
                  </a:lnTo>
                  <a:lnTo>
                    <a:pt x="8834" y="1973"/>
                  </a:lnTo>
                  <a:lnTo>
                    <a:pt x="8717" y="2008"/>
                  </a:lnTo>
                  <a:lnTo>
                    <a:pt x="8484" y="1973"/>
                  </a:lnTo>
                  <a:lnTo>
                    <a:pt x="8367" y="1973"/>
                  </a:lnTo>
                  <a:lnTo>
                    <a:pt x="8289" y="1973"/>
                  </a:lnTo>
                  <a:lnTo>
                    <a:pt x="8017" y="2079"/>
                  </a:lnTo>
                  <a:lnTo>
                    <a:pt x="7939" y="2114"/>
                  </a:lnTo>
                  <a:lnTo>
                    <a:pt x="7900" y="2220"/>
                  </a:lnTo>
                  <a:lnTo>
                    <a:pt x="7239" y="2361"/>
                  </a:lnTo>
                  <a:lnTo>
                    <a:pt x="7200" y="2290"/>
                  </a:lnTo>
                  <a:lnTo>
                    <a:pt x="7200" y="2114"/>
                  </a:lnTo>
                  <a:lnTo>
                    <a:pt x="7161" y="2044"/>
                  </a:lnTo>
                  <a:lnTo>
                    <a:pt x="7083" y="2008"/>
                  </a:lnTo>
                  <a:lnTo>
                    <a:pt x="6421" y="1973"/>
                  </a:lnTo>
                  <a:lnTo>
                    <a:pt x="6266" y="2008"/>
                  </a:lnTo>
                  <a:lnTo>
                    <a:pt x="6227" y="1867"/>
                  </a:lnTo>
                  <a:lnTo>
                    <a:pt x="6149" y="1832"/>
                  </a:lnTo>
                  <a:lnTo>
                    <a:pt x="6071" y="1832"/>
                  </a:lnTo>
                  <a:lnTo>
                    <a:pt x="5993" y="1832"/>
                  </a:lnTo>
                  <a:lnTo>
                    <a:pt x="5915" y="1867"/>
                  </a:lnTo>
                  <a:lnTo>
                    <a:pt x="5838" y="1867"/>
                  </a:lnTo>
                  <a:lnTo>
                    <a:pt x="5643" y="1832"/>
                  </a:lnTo>
                  <a:lnTo>
                    <a:pt x="5487" y="1762"/>
                  </a:lnTo>
                  <a:lnTo>
                    <a:pt x="5332" y="1691"/>
                  </a:lnTo>
                  <a:lnTo>
                    <a:pt x="5332" y="1621"/>
                  </a:lnTo>
                  <a:lnTo>
                    <a:pt x="5293" y="1515"/>
                  </a:lnTo>
                  <a:lnTo>
                    <a:pt x="5332" y="1445"/>
                  </a:lnTo>
                  <a:lnTo>
                    <a:pt x="5332" y="1339"/>
                  </a:lnTo>
                  <a:lnTo>
                    <a:pt x="5332" y="1233"/>
                  </a:lnTo>
                  <a:lnTo>
                    <a:pt x="5293" y="1092"/>
                  </a:lnTo>
                  <a:lnTo>
                    <a:pt x="5215" y="881"/>
                  </a:lnTo>
                  <a:lnTo>
                    <a:pt x="5215" y="705"/>
                  </a:lnTo>
                  <a:lnTo>
                    <a:pt x="5137" y="564"/>
                  </a:lnTo>
                  <a:lnTo>
                    <a:pt x="5059" y="352"/>
                  </a:lnTo>
                  <a:lnTo>
                    <a:pt x="5059" y="211"/>
                  </a:lnTo>
                  <a:lnTo>
                    <a:pt x="5059" y="106"/>
                  </a:lnTo>
                  <a:lnTo>
                    <a:pt x="4981" y="106"/>
                  </a:lnTo>
                  <a:lnTo>
                    <a:pt x="4904" y="70"/>
                  </a:lnTo>
                  <a:lnTo>
                    <a:pt x="4826" y="35"/>
                  </a:lnTo>
                  <a:lnTo>
                    <a:pt x="4787" y="0"/>
                  </a:lnTo>
                  <a:lnTo>
                    <a:pt x="4670" y="0"/>
                  </a:lnTo>
                  <a:lnTo>
                    <a:pt x="4592" y="35"/>
                  </a:lnTo>
                  <a:lnTo>
                    <a:pt x="4514" y="35"/>
                  </a:lnTo>
                  <a:lnTo>
                    <a:pt x="4398" y="0"/>
                  </a:lnTo>
                  <a:lnTo>
                    <a:pt x="4320" y="0"/>
                  </a:lnTo>
                  <a:lnTo>
                    <a:pt x="4320" y="1022"/>
                  </a:lnTo>
                  <a:lnTo>
                    <a:pt x="4047" y="1022"/>
                  </a:lnTo>
                  <a:lnTo>
                    <a:pt x="1790" y="1022"/>
                  </a:lnTo>
                  <a:lnTo>
                    <a:pt x="0" y="1022"/>
                  </a:lnTo>
                  <a:lnTo>
                    <a:pt x="0" y="1198"/>
                  </a:lnTo>
                  <a:lnTo>
                    <a:pt x="78" y="1304"/>
                  </a:lnTo>
                  <a:lnTo>
                    <a:pt x="78" y="1374"/>
                  </a:lnTo>
                  <a:lnTo>
                    <a:pt x="78" y="1550"/>
                  </a:lnTo>
                  <a:lnTo>
                    <a:pt x="156" y="1726"/>
                  </a:lnTo>
                  <a:lnTo>
                    <a:pt x="195" y="1762"/>
                  </a:lnTo>
                  <a:lnTo>
                    <a:pt x="234" y="1867"/>
                  </a:lnTo>
                  <a:lnTo>
                    <a:pt x="272" y="1938"/>
                  </a:lnTo>
                  <a:lnTo>
                    <a:pt x="234" y="2044"/>
                  </a:lnTo>
                  <a:lnTo>
                    <a:pt x="156" y="2114"/>
                  </a:lnTo>
                  <a:lnTo>
                    <a:pt x="117" y="2185"/>
                  </a:lnTo>
                  <a:lnTo>
                    <a:pt x="117" y="2220"/>
                  </a:lnTo>
                  <a:lnTo>
                    <a:pt x="156" y="2290"/>
                  </a:lnTo>
                  <a:lnTo>
                    <a:pt x="156" y="2361"/>
                  </a:lnTo>
                  <a:lnTo>
                    <a:pt x="156" y="2537"/>
                  </a:lnTo>
                  <a:lnTo>
                    <a:pt x="156" y="2643"/>
                  </a:lnTo>
                  <a:lnTo>
                    <a:pt x="117" y="2784"/>
                  </a:lnTo>
                  <a:lnTo>
                    <a:pt x="156" y="2889"/>
                  </a:lnTo>
                  <a:lnTo>
                    <a:pt x="156" y="3030"/>
                  </a:lnTo>
                  <a:lnTo>
                    <a:pt x="156" y="3136"/>
                  </a:lnTo>
                  <a:lnTo>
                    <a:pt x="156" y="3242"/>
                  </a:lnTo>
                  <a:lnTo>
                    <a:pt x="117" y="3312"/>
                  </a:lnTo>
                  <a:lnTo>
                    <a:pt x="156" y="3418"/>
                  </a:lnTo>
                  <a:lnTo>
                    <a:pt x="272" y="3629"/>
                  </a:lnTo>
                  <a:lnTo>
                    <a:pt x="311" y="3700"/>
                  </a:lnTo>
                  <a:lnTo>
                    <a:pt x="311" y="3805"/>
                  </a:lnTo>
                  <a:lnTo>
                    <a:pt x="311" y="3911"/>
                  </a:lnTo>
                  <a:lnTo>
                    <a:pt x="350" y="3981"/>
                  </a:lnTo>
                  <a:lnTo>
                    <a:pt x="389" y="4122"/>
                  </a:lnTo>
                  <a:lnTo>
                    <a:pt x="467" y="4193"/>
                  </a:lnTo>
                  <a:lnTo>
                    <a:pt x="506" y="4334"/>
                  </a:lnTo>
                  <a:lnTo>
                    <a:pt x="584" y="4440"/>
                  </a:lnTo>
                  <a:lnTo>
                    <a:pt x="623" y="4580"/>
                  </a:lnTo>
                  <a:lnTo>
                    <a:pt x="662" y="4721"/>
                  </a:lnTo>
                  <a:lnTo>
                    <a:pt x="701" y="4792"/>
                  </a:lnTo>
                  <a:lnTo>
                    <a:pt x="739" y="4898"/>
                  </a:lnTo>
                  <a:lnTo>
                    <a:pt x="739" y="4968"/>
                  </a:lnTo>
                  <a:lnTo>
                    <a:pt x="739" y="5039"/>
                  </a:lnTo>
                  <a:lnTo>
                    <a:pt x="739" y="5109"/>
                  </a:lnTo>
                  <a:lnTo>
                    <a:pt x="739" y="5179"/>
                  </a:lnTo>
                  <a:lnTo>
                    <a:pt x="778" y="5215"/>
                  </a:lnTo>
                  <a:lnTo>
                    <a:pt x="739" y="5356"/>
                  </a:lnTo>
                  <a:lnTo>
                    <a:pt x="778" y="5497"/>
                  </a:lnTo>
                  <a:lnTo>
                    <a:pt x="778" y="5567"/>
                  </a:lnTo>
                  <a:lnTo>
                    <a:pt x="778" y="5673"/>
                  </a:lnTo>
                  <a:lnTo>
                    <a:pt x="739" y="5814"/>
                  </a:lnTo>
                  <a:lnTo>
                    <a:pt x="778" y="5919"/>
                  </a:lnTo>
                  <a:lnTo>
                    <a:pt x="778" y="5990"/>
                  </a:lnTo>
                  <a:lnTo>
                    <a:pt x="778" y="6166"/>
                  </a:lnTo>
                  <a:lnTo>
                    <a:pt x="778" y="6236"/>
                  </a:lnTo>
                  <a:lnTo>
                    <a:pt x="817" y="6342"/>
                  </a:lnTo>
                  <a:lnTo>
                    <a:pt x="778" y="6448"/>
                  </a:lnTo>
                  <a:lnTo>
                    <a:pt x="778" y="6483"/>
                  </a:lnTo>
                  <a:lnTo>
                    <a:pt x="778" y="6589"/>
                  </a:lnTo>
                  <a:lnTo>
                    <a:pt x="934" y="6800"/>
                  </a:lnTo>
                  <a:lnTo>
                    <a:pt x="895" y="6941"/>
                  </a:lnTo>
                  <a:lnTo>
                    <a:pt x="856" y="7153"/>
                  </a:lnTo>
                  <a:lnTo>
                    <a:pt x="856" y="7399"/>
                  </a:lnTo>
                  <a:lnTo>
                    <a:pt x="856" y="7505"/>
                  </a:lnTo>
                  <a:lnTo>
                    <a:pt x="856" y="7611"/>
                  </a:lnTo>
                  <a:lnTo>
                    <a:pt x="934" y="7787"/>
                  </a:lnTo>
                  <a:lnTo>
                    <a:pt x="973" y="8033"/>
                  </a:lnTo>
                  <a:lnTo>
                    <a:pt x="1012" y="8104"/>
                  </a:lnTo>
                  <a:lnTo>
                    <a:pt x="1051" y="8245"/>
                  </a:lnTo>
                  <a:lnTo>
                    <a:pt x="1168" y="8386"/>
                  </a:lnTo>
                  <a:lnTo>
                    <a:pt x="1245" y="8456"/>
                  </a:lnTo>
                  <a:lnTo>
                    <a:pt x="1284" y="8668"/>
                  </a:lnTo>
                  <a:lnTo>
                    <a:pt x="1284" y="8950"/>
                  </a:lnTo>
                  <a:lnTo>
                    <a:pt x="1323" y="9020"/>
                  </a:lnTo>
                  <a:lnTo>
                    <a:pt x="1362" y="9126"/>
                  </a:lnTo>
                  <a:lnTo>
                    <a:pt x="1362" y="9231"/>
                  </a:lnTo>
                  <a:lnTo>
                    <a:pt x="1323" y="9302"/>
                  </a:lnTo>
                  <a:lnTo>
                    <a:pt x="1284" y="9372"/>
                  </a:lnTo>
                  <a:lnTo>
                    <a:pt x="1284" y="9443"/>
                  </a:lnTo>
                  <a:lnTo>
                    <a:pt x="1323" y="9549"/>
                  </a:lnTo>
                  <a:lnTo>
                    <a:pt x="1323" y="9619"/>
                  </a:lnTo>
                  <a:lnTo>
                    <a:pt x="1323" y="9725"/>
                  </a:lnTo>
                  <a:lnTo>
                    <a:pt x="1284" y="9795"/>
                  </a:lnTo>
                  <a:lnTo>
                    <a:pt x="1245" y="9866"/>
                  </a:lnTo>
                  <a:lnTo>
                    <a:pt x="1090" y="10042"/>
                  </a:lnTo>
                  <a:lnTo>
                    <a:pt x="817" y="10253"/>
                  </a:lnTo>
                  <a:lnTo>
                    <a:pt x="739" y="10288"/>
                  </a:lnTo>
                  <a:lnTo>
                    <a:pt x="701" y="10359"/>
                  </a:lnTo>
                  <a:lnTo>
                    <a:pt x="701" y="10394"/>
                  </a:lnTo>
                  <a:lnTo>
                    <a:pt x="701" y="10500"/>
                  </a:lnTo>
                  <a:lnTo>
                    <a:pt x="739" y="10535"/>
                  </a:lnTo>
                  <a:lnTo>
                    <a:pt x="817" y="10606"/>
                  </a:lnTo>
                  <a:lnTo>
                    <a:pt x="934" y="10782"/>
                  </a:lnTo>
                  <a:lnTo>
                    <a:pt x="1012" y="10923"/>
                  </a:lnTo>
                  <a:lnTo>
                    <a:pt x="1245" y="11028"/>
                  </a:lnTo>
                  <a:lnTo>
                    <a:pt x="1401" y="11099"/>
                  </a:lnTo>
                  <a:lnTo>
                    <a:pt x="1518" y="11169"/>
                  </a:lnTo>
                  <a:lnTo>
                    <a:pt x="1557" y="11275"/>
                  </a:lnTo>
                  <a:lnTo>
                    <a:pt x="1557" y="11345"/>
                  </a:lnTo>
                  <a:lnTo>
                    <a:pt x="1557" y="11416"/>
                  </a:lnTo>
                  <a:lnTo>
                    <a:pt x="1557" y="12226"/>
                  </a:lnTo>
                  <a:lnTo>
                    <a:pt x="1557" y="12684"/>
                  </a:lnTo>
                  <a:lnTo>
                    <a:pt x="1557" y="13178"/>
                  </a:lnTo>
                  <a:lnTo>
                    <a:pt x="1557" y="13460"/>
                  </a:lnTo>
                  <a:lnTo>
                    <a:pt x="1557" y="14376"/>
                  </a:lnTo>
                  <a:lnTo>
                    <a:pt x="1557" y="14411"/>
                  </a:lnTo>
                  <a:lnTo>
                    <a:pt x="1557" y="15397"/>
                  </a:lnTo>
                  <a:lnTo>
                    <a:pt x="1557" y="16384"/>
                  </a:lnTo>
                  <a:lnTo>
                    <a:pt x="2413" y="16384"/>
                  </a:lnTo>
                  <a:lnTo>
                    <a:pt x="2841" y="16384"/>
                  </a:lnTo>
                  <a:lnTo>
                    <a:pt x="3736" y="16384"/>
                  </a:lnTo>
                  <a:lnTo>
                    <a:pt x="3892" y="16384"/>
                  </a:lnTo>
                  <a:lnTo>
                    <a:pt x="4981" y="16349"/>
                  </a:lnTo>
                  <a:lnTo>
                    <a:pt x="5098" y="16349"/>
                  </a:lnTo>
                  <a:lnTo>
                    <a:pt x="6032" y="16349"/>
                  </a:lnTo>
                  <a:lnTo>
                    <a:pt x="6460" y="16349"/>
                  </a:lnTo>
                  <a:lnTo>
                    <a:pt x="7122" y="16314"/>
                  </a:lnTo>
                  <a:lnTo>
                    <a:pt x="7861" y="16314"/>
                  </a:lnTo>
                  <a:lnTo>
                    <a:pt x="8173" y="16314"/>
                  </a:lnTo>
                  <a:lnTo>
                    <a:pt x="9184" y="16278"/>
                  </a:lnTo>
                  <a:lnTo>
                    <a:pt x="9262" y="16278"/>
                  </a:lnTo>
                  <a:lnTo>
                    <a:pt x="10352" y="16243"/>
                  </a:lnTo>
                  <a:lnTo>
                    <a:pt x="10546" y="16243"/>
                  </a:lnTo>
                  <a:lnTo>
                    <a:pt x="11403" y="16208"/>
                  </a:lnTo>
                  <a:lnTo>
                    <a:pt x="12220" y="16173"/>
                  </a:lnTo>
                  <a:lnTo>
                    <a:pt x="12492" y="16173"/>
                  </a:lnTo>
                  <a:lnTo>
                    <a:pt x="13348" y="16173"/>
                  </a:lnTo>
                  <a:lnTo>
                    <a:pt x="13348" y="16102"/>
                  </a:lnTo>
                  <a:lnTo>
                    <a:pt x="13348" y="16137"/>
                  </a:lnTo>
                  <a:lnTo>
                    <a:pt x="13271" y="15996"/>
                  </a:lnTo>
                  <a:lnTo>
                    <a:pt x="13271" y="15891"/>
                  </a:lnTo>
                  <a:lnTo>
                    <a:pt x="13310" y="15785"/>
                  </a:lnTo>
                  <a:lnTo>
                    <a:pt x="13193" y="15609"/>
                  </a:lnTo>
                  <a:lnTo>
                    <a:pt x="13232" y="15503"/>
                  </a:lnTo>
                  <a:lnTo>
                    <a:pt x="13271" y="15362"/>
                  </a:lnTo>
                  <a:lnTo>
                    <a:pt x="13271" y="15327"/>
                  </a:lnTo>
                  <a:lnTo>
                    <a:pt x="13193" y="15221"/>
                  </a:lnTo>
                  <a:lnTo>
                    <a:pt x="13154" y="15151"/>
                  </a:lnTo>
                  <a:lnTo>
                    <a:pt x="13076" y="15080"/>
                  </a:lnTo>
                  <a:lnTo>
                    <a:pt x="12998" y="14975"/>
                  </a:lnTo>
                  <a:lnTo>
                    <a:pt x="12881" y="14869"/>
                  </a:lnTo>
                  <a:lnTo>
                    <a:pt x="12765" y="14798"/>
                  </a:lnTo>
                  <a:lnTo>
                    <a:pt x="12648" y="14763"/>
                  </a:lnTo>
                  <a:lnTo>
                    <a:pt x="12531" y="14693"/>
                  </a:lnTo>
                  <a:lnTo>
                    <a:pt x="12414" y="14587"/>
                  </a:lnTo>
                  <a:lnTo>
                    <a:pt x="12259" y="14517"/>
                  </a:lnTo>
                  <a:lnTo>
                    <a:pt x="12142" y="14411"/>
                  </a:lnTo>
                  <a:lnTo>
                    <a:pt x="11947" y="14305"/>
                  </a:lnTo>
                  <a:lnTo>
                    <a:pt x="11870" y="14270"/>
                  </a:lnTo>
                  <a:lnTo>
                    <a:pt x="11792" y="14164"/>
                  </a:lnTo>
                  <a:lnTo>
                    <a:pt x="11753" y="14059"/>
                  </a:lnTo>
                  <a:lnTo>
                    <a:pt x="11714" y="13918"/>
                  </a:lnTo>
                  <a:lnTo>
                    <a:pt x="11597" y="13812"/>
                  </a:lnTo>
                  <a:lnTo>
                    <a:pt x="11442" y="13706"/>
                  </a:lnTo>
                  <a:lnTo>
                    <a:pt x="11247" y="13636"/>
                  </a:lnTo>
                  <a:lnTo>
                    <a:pt x="10897" y="13565"/>
                  </a:lnTo>
                  <a:lnTo>
                    <a:pt x="10819" y="13495"/>
                  </a:lnTo>
                  <a:lnTo>
                    <a:pt x="10741" y="13389"/>
                  </a:lnTo>
                  <a:lnTo>
                    <a:pt x="10702" y="13319"/>
                  </a:lnTo>
                  <a:lnTo>
                    <a:pt x="10663" y="13283"/>
                  </a:lnTo>
                  <a:lnTo>
                    <a:pt x="10469" y="13248"/>
                  </a:lnTo>
                  <a:lnTo>
                    <a:pt x="10274" y="13248"/>
                  </a:lnTo>
                  <a:lnTo>
                    <a:pt x="10118" y="13178"/>
                  </a:lnTo>
                  <a:lnTo>
                    <a:pt x="10041" y="13037"/>
                  </a:lnTo>
                  <a:lnTo>
                    <a:pt x="9924" y="12931"/>
                  </a:lnTo>
                  <a:lnTo>
                    <a:pt x="9807" y="12896"/>
                  </a:lnTo>
                  <a:lnTo>
                    <a:pt x="9651" y="12755"/>
                  </a:lnTo>
                  <a:lnTo>
                    <a:pt x="9651" y="12543"/>
                  </a:lnTo>
                  <a:lnTo>
                    <a:pt x="9729" y="12438"/>
                  </a:lnTo>
                  <a:lnTo>
                    <a:pt x="9690" y="12332"/>
                  </a:lnTo>
                  <a:lnTo>
                    <a:pt x="9729" y="12191"/>
                  </a:lnTo>
                  <a:lnTo>
                    <a:pt x="9651" y="11944"/>
                  </a:lnTo>
                  <a:lnTo>
                    <a:pt x="9612" y="11874"/>
                  </a:lnTo>
                  <a:lnTo>
                    <a:pt x="9651" y="11698"/>
                  </a:lnTo>
                  <a:lnTo>
                    <a:pt x="9651" y="11522"/>
                  </a:lnTo>
                  <a:lnTo>
                    <a:pt x="9690" y="11486"/>
                  </a:lnTo>
                  <a:lnTo>
                    <a:pt x="9651" y="11275"/>
                  </a:lnTo>
                  <a:lnTo>
                    <a:pt x="9690" y="11240"/>
                  </a:lnTo>
                  <a:lnTo>
                    <a:pt x="9690" y="11134"/>
                  </a:lnTo>
                  <a:lnTo>
                    <a:pt x="9729" y="11028"/>
                  </a:lnTo>
                  <a:lnTo>
                    <a:pt x="9846" y="10923"/>
                  </a:lnTo>
                  <a:lnTo>
                    <a:pt x="9885" y="10852"/>
                  </a:lnTo>
                  <a:lnTo>
                    <a:pt x="9846" y="10782"/>
                  </a:lnTo>
                  <a:lnTo>
                    <a:pt x="9690" y="10641"/>
                  </a:lnTo>
                  <a:lnTo>
                    <a:pt x="9612" y="10500"/>
                  </a:lnTo>
                  <a:lnTo>
                    <a:pt x="9340" y="10465"/>
                  </a:lnTo>
                  <a:lnTo>
                    <a:pt x="9262" y="10359"/>
                  </a:lnTo>
                  <a:lnTo>
                    <a:pt x="9340" y="10288"/>
                  </a:lnTo>
                  <a:lnTo>
                    <a:pt x="9379" y="10112"/>
                  </a:lnTo>
                  <a:lnTo>
                    <a:pt x="9457" y="10042"/>
                  </a:lnTo>
                  <a:close/>
                </a:path>
              </a:pathLst>
            </a:custGeom>
            <a:solidFill>
              <a:schemeClr val="bg1">
                <a:lumMod val="75000"/>
              </a:schemeClr>
            </a:solidFill>
            <a:ln w="9525">
              <a:solidFill>
                <a:schemeClr val="bg1"/>
              </a:solidFill>
              <a:prstDash val="solid"/>
              <a:round/>
              <a:headEnd/>
              <a:tailEnd/>
            </a:ln>
          </p:spPr>
          <p:txBody>
            <a:bodyPr/>
            <a:lstStyle/>
            <a:p>
              <a:endParaRPr lang="en-US" dirty="0"/>
            </a:p>
          </p:txBody>
        </p:sp>
        <p:sp>
          <p:nvSpPr>
            <p:cNvPr id="126" name="Mississippi">
              <a:extLst>
                <a:ext uri="{FF2B5EF4-FFF2-40B4-BE49-F238E27FC236}">
                  <a16:creationId xmlns:a16="http://schemas.microsoft.com/office/drawing/2014/main" id="{D05C7D26-5A53-2F68-AFDD-E308396EF92F}"/>
                </a:ext>
              </a:extLst>
            </p:cNvPr>
            <p:cNvSpPr>
              <a:spLocks/>
            </p:cNvSpPr>
            <p:nvPr/>
          </p:nvSpPr>
          <p:spPr bwMode="auto">
            <a:xfrm>
              <a:off x="5461138" y="4304961"/>
              <a:ext cx="577754" cy="909473"/>
            </a:xfrm>
            <a:custGeom>
              <a:avLst/>
              <a:gdLst/>
              <a:ahLst/>
              <a:cxnLst>
                <a:cxn ang="0">
                  <a:pos x="9166" y="14456"/>
                </a:cxn>
                <a:cxn ang="0">
                  <a:pos x="9455" y="15211"/>
                </a:cxn>
                <a:cxn ang="0">
                  <a:pos x="10249" y="15839"/>
                </a:cxn>
                <a:cxn ang="0">
                  <a:pos x="10682" y="16384"/>
                </a:cxn>
                <a:cxn ang="0">
                  <a:pos x="11404" y="15965"/>
                </a:cxn>
                <a:cxn ang="0">
                  <a:pos x="11837" y="15672"/>
                </a:cxn>
                <a:cxn ang="0">
                  <a:pos x="13136" y="15546"/>
                </a:cxn>
                <a:cxn ang="0">
                  <a:pos x="13858" y="15378"/>
                </a:cxn>
                <a:cxn ang="0">
                  <a:pos x="14363" y="15420"/>
                </a:cxn>
                <a:cxn ang="0">
                  <a:pos x="15301" y="15420"/>
                </a:cxn>
                <a:cxn ang="0">
                  <a:pos x="15951" y="15588"/>
                </a:cxn>
                <a:cxn ang="0">
                  <a:pos x="16167" y="14289"/>
                </a:cxn>
                <a:cxn ang="0">
                  <a:pos x="15374" y="9344"/>
                </a:cxn>
                <a:cxn ang="0">
                  <a:pos x="15590" y="4945"/>
                </a:cxn>
                <a:cxn ang="0">
                  <a:pos x="15662" y="1383"/>
                </a:cxn>
                <a:cxn ang="0">
                  <a:pos x="14291" y="42"/>
                </a:cxn>
                <a:cxn ang="0">
                  <a:pos x="8445" y="293"/>
                </a:cxn>
                <a:cxn ang="0">
                  <a:pos x="5558" y="629"/>
                </a:cxn>
                <a:cxn ang="0">
                  <a:pos x="4764" y="1048"/>
                </a:cxn>
                <a:cxn ang="0">
                  <a:pos x="4331" y="1215"/>
                </a:cxn>
                <a:cxn ang="0">
                  <a:pos x="4691" y="1550"/>
                </a:cxn>
                <a:cxn ang="0">
                  <a:pos x="4186" y="1718"/>
                </a:cxn>
                <a:cxn ang="0">
                  <a:pos x="4258" y="2305"/>
                </a:cxn>
                <a:cxn ang="0">
                  <a:pos x="3464" y="2514"/>
                </a:cxn>
                <a:cxn ang="0">
                  <a:pos x="3176" y="2849"/>
                </a:cxn>
                <a:cxn ang="0">
                  <a:pos x="2671" y="3101"/>
                </a:cxn>
                <a:cxn ang="0">
                  <a:pos x="2671" y="3268"/>
                </a:cxn>
                <a:cxn ang="0">
                  <a:pos x="2598" y="3687"/>
                </a:cxn>
                <a:cxn ang="0">
                  <a:pos x="2021" y="3813"/>
                </a:cxn>
                <a:cxn ang="0">
                  <a:pos x="2093" y="4232"/>
                </a:cxn>
                <a:cxn ang="0">
                  <a:pos x="2021" y="4777"/>
                </a:cxn>
                <a:cxn ang="0">
                  <a:pos x="1444" y="4777"/>
                </a:cxn>
                <a:cxn ang="0">
                  <a:pos x="1660" y="5196"/>
                </a:cxn>
                <a:cxn ang="0">
                  <a:pos x="1371" y="5573"/>
                </a:cxn>
                <a:cxn ang="0">
                  <a:pos x="1804" y="5531"/>
                </a:cxn>
                <a:cxn ang="0">
                  <a:pos x="1660" y="5908"/>
                </a:cxn>
                <a:cxn ang="0">
                  <a:pos x="2165" y="5783"/>
                </a:cxn>
                <a:cxn ang="0">
                  <a:pos x="1949" y="6369"/>
                </a:cxn>
                <a:cxn ang="0">
                  <a:pos x="2310" y="6285"/>
                </a:cxn>
                <a:cxn ang="0">
                  <a:pos x="1949" y="6704"/>
                </a:cxn>
                <a:cxn ang="0">
                  <a:pos x="1949" y="7082"/>
                </a:cxn>
                <a:cxn ang="0">
                  <a:pos x="1804" y="7543"/>
                </a:cxn>
                <a:cxn ang="0">
                  <a:pos x="2165" y="7584"/>
                </a:cxn>
                <a:cxn ang="0">
                  <a:pos x="2382" y="8087"/>
                </a:cxn>
                <a:cxn ang="0">
                  <a:pos x="2093" y="8506"/>
                </a:cxn>
                <a:cxn ang="0">
                  <a:pos x="2454" y="8632"/>
                </a:cxn>
                <a:cxn ang="0">
                  <a:pos x="2310" y="8800"/>
                </a:cxn>
                <a:cxn ang="0">
                  <a:pos x="2671" y="9051"/>
                </a:cxn>
                <a:cxn ang="0">
                  <a:pos x="3104" y="9638"/>
                </a:cxn>
                <a:cxn ang="0">
                  <a:pos x="2021" y="9889"/>
                </a:cxn>
                <a:cxn ang="0">
                  <a:pos x="2815" y="9889"/>
                </a:cxn>
                <a:cxn ang="0">
                  <a:pos x="2671" y="10266"/>
                </a:cxn>
                <a:cxn ang="0">
                  <a:pos x="2454" y="10476"/>
                </a:cxn>
                <a:cxn ang="0">
                  <a:pos x="1804" y="10979"/>
                </a:cxn>
                <a:cxn ang="0">
                  <a:pos x="1227" y="11146"/>
                </a:cxn>
                <a:cxn ang="0">
                  <a:pos x="1227" y="11439"/>
                </a:cxn>
                <a:cxn ang="0">
                  <a:pos x="650" y="11858"/>
                </a:cxn>
                <a:cxn ang="0">
                  <a:pos x="938" y="12110"/>
                </a:cxn>
                <a:cxn ang="0">
                  <a:pos x="577" y="12613"/>
                </a:cxn>
                <a:cxn ang="0">
                  <a:pos x="361" y="13074"/>
                </a:cxn>
                <a:cxn ang="0">
                  <a:pos x="144" y="13493"/>
                </a:cxn>
                <a:cxn ang="0">
                  <a:pos x="217" y="13996"/>
                </a:cxn>
                <a:cxn ang="0">
                  <a:pos x="6424" y="13786"/>
                </a:cxn>
              </a:cxnLst>
              <a:rect l="0" t="0" r="r" b="b"/>
              <a:pathLst>
                <a:path w="16384" h="16384">
                  <a:moveTo>
                    <a:pt x="9383" y="13660"/>
                  </a:moveTo>
                  <a:lnTo>
                    <a:pt x="9527" y="13744"/>
                  </a:lnTo>
                  <a:lnTo>
                    <a:pt x="9527" y="13828"/>
                  </a:lnTo>
                  <a:lnTo>
                    <a:pt x="9383" y="14079"/>
                  </a:lnTo>
                  <a:lnTo>
                    <a:pt x="9311" y="14289"/>
                  </a:lnTo>
                  <a:lnTo>
                    <a:pt x="9166" y="14456"/>
                  </a:lnTo>
                  <a:lnTo>
                    <a:pt x="9166" y="14582"/>
                  </a:lnTo>
                  <a:lnTo>
                    <a:pt x="9094" y="14708"/>
                  </a:lnTo>
                  <a:lnTo>
                    <a:pt x="9094" y="14792"/>
                  </a:lnTo>
                  <a:lnTo>
                    <a:pt x="9239" y="14875"/>
                  </a:lnTo>
                  <a:lnTo>
                    <a:pt x="9383" y="15169"/>
                  </a:lnTo>
                  <a:lnTo>
                    <a:pt x="9455" y="15211"/>
                  </a:lnTo>
                  <a:lnTo>
                    <a:pt x="9816" y="15420"/>
                  </a:lnTo>
                  <a:lnTo>
                    <a:pt x="9888" y="15504"/>
                  </a:lnTo>
                  <a:lnTo>
                    <a:pt x="9960" y="15588"/>
                  </a:lnTo>
                  <a:lnTo>
                    <a:pt x="10032" y="15630"/>
                  </a:lnTo>
                  <a:lnTo>
                    <a:pt x="10105" y="15755"/>
                  </a:lnTo>
                  <a:lnTo>
                    <a:pt x="10249" y="15839"/>
                  </a:lnTo>
                  <a:lnTo>
                    <a:pt x="10249" y="16007"/>
                  </a:lnTo>
                  <a:lnTo>
                    <a:pt x="10249" y="16049"/>
                  </a:lnTo>
                  <a:lnTo>
                    <a:pt x="10393" y="16174"/>
                  </a:lnTo>
                  <a:lnTo>
                    <a:pt x="10393" y="16258"/>
                  </a:lnTo>
                  <a:lnTo>
                    <a:pt x="10538" y="16300"/>
                  </a:lnTo>
                  <a:lnTo>
                    <a:pt x="10682" y="16384"/>
                  </a:lnTo>
                  <a:lnTo>
                    <a:pt x="10971" y="16300"/>
                  </a:lnTo>
                  <a:lnTo>
                    <a:pt x="11115" y="16258"/>
                  </a:lnTo>
                  <a:lnTo>
                    <a:pt x="11187" y="16216"/>
                  </a:lnTo>
                  <a:lnTo>
                    <a:pt x="11259" y="16133"/>
                  </a:lnTo>
                  <a:lnTo>
                    <a:pt x="11332" y="16007"/>
                  </a:lnTo>
                  <a:lnTo>
                    <a:pt x="11404" y="15965"/>
                  </a:lnTo>
                  <a:lnTo>
                    <a:pt x="11693" y="15881"/>
                  </a:lnTo>
                  <a:lnTo>
                    <a:pt x="11620" y="15797"/>
                  </a:lnTo>
                  <a:lnTo>
                    <a:pt x="11620" y="15755"/>
                  </a:lnTo>
                  <a:lnTo>
                    <a:pt x="11620" y="15714"/>
                  </a:lnTo>
                  <a:lnTo>
                    <a:pt x="11693" y="15672"/>
                  </a:lnTo>
                  <a:lnTo>
                    <a:pt x="11837" y="15672"/>
                  </a:lnTo>
                  <a:lnTo>
                    <a:pt x="11909" y="15714"/>
                  </a:lnTo>
                  <a:lnTo>
                    <a:pt x="11909" y="15797"/>
                  </a:lnTo>
                  <a:lnTo>
                    <a:pt x="11981" y="15839"/>
                  </a:lnTo>
                  <a:lnTo>
                    <a:pt x="12053" y="15839"/>
                  </a:lnTo>
                  <a:lnTo>
                    <a:pt x="12486" y="15714"/>
                  </a:lnTo>
                  <a:lnTo>
                    <a:pt x="13136" y="15546"/>
                  </a:lnTo>
                  <a:lnTo>
                    <a:pt x="13353" y="15504"/>
                  </a:lnTo>
                  <a:lnTo>
                    <a:pt x="13641" y="15504"/>
                  </a:lnTo>
                  <a:lnTo>
                    <a:pt x="13858" y="15504"/>
                  </a:lnTo>
                  <a:lnTo>
                    <a:pt x="13930" y="15462"/>
                  </a:lnTo>
                  <a:lnTo>
                    <a:pt x="13930" y="15420"/>
                  </a:lnTo>
                  <a:lnTo>
                    <a:pt x="13858" y="15378"/>
                  </a:lnTo>
                  <a:lnTo>
                    <a:pt x="13858" y="15336"/>
                  </a:lnTo>
                  <a:lnTo>
                    <a:pt x="13930" y="15336"/>
                  </a:lnTo>
                  <a:lnTo>
                    <a:pt x="14074" y="15336"/>
                  </a:lnTo>
                  <a:lnTo>
                    <a:pt x="14147" y="15378"/>
                  </a:lnTo>
                  <a:lnTo>
                    <a:pt x="14291" y="15420"/>
                  </a:lnTo>
                  <a:lnTo>
                    <a:pt x="14363" y="15420"/>
                  </a:lnTo>
                  <a:lnTo>
                    <a:pt x="14363" y="15546"/>
                  </a:lnTo>
                  <a:lnTo>
                    <a:pt x="14507" y="15588"/>
                  </a:lnTo>
                  <a:lnTo>
                    <a:pt x="14580" y="15588"/>
                  </a:lnTo>
                  <a:lnTo>
                    <a:pt x="14868" y="15588"/>
                  </a:lnTo>
                  <a:lnTo>
                    <a:pt x="15085" y="15504"/>
                  </a:lnTo>
                  <a:lnTo>
                    <a:pt x="15301" y="15420"/>
                  </a:lnTo>
                  <a:lnTo>
                    <a:pt x="15374" y="15378"/>
                  </a:lnTo>
                  <a:lnTo>
                    <a:pt x="15446" y="15378"/>
                  </a:lnTo>
                  <a:lnTo>
                    <a:pt x="15518" y="15462"/>
                  </a:lnTo>
                  <a:lnTo>
                    <a:pt x="15662" y="15588"/>
                  </a:lnTo>
                  <a:lnTo>
                    <a:pt x="15807" y="15588"/>
                  </a:lnTo>
                  <a:lnTo>
                    <a:pt x="15951" y="15588"/>
                  </a:lnTo>
                  <a:lnTo>
                    <a:pt x="16095" y="15546"/>
                  </a:lnTo>
                  <a:lnTo>
                    <a:pt x="16312" y="15504"/>
                  </a:lnTo>
                  <a:lnTo>
                    <a:pt x="16312" y="15462"/>
                  </a:lnTo>
                  <a:lnTo>
                    <a:pt x="16312" y="15420"/>
                  </a:lnTo>
                  <a:lnTo>
                    <a:pt x="16384" y="15378"/>
                  </a:lnTo>
                  <a:lnTo>
                    <a:pt x="16167" y="14289"/>
                  </a:lnTo>
                  <a:lnTo>
                    <a:pt x="16023" y="13451"/>
                  </a:lnTo>
                  <a:lnTo>
                    <a:pt x="15879" y="13032"/>
                  </a:lnTo>
                  <a:lnTo>
                    <a:pt x="15662" y="11984"/>
                  </a:lnTo>
                  <a:lnTo>
                    <a:pt x="15446" y="11104"/>
                  </a:lnTo>
                  <a:lnTo>
                    <a:pt x="15374" y="10476"/>
                  </a:lnTo>
                  <a:lnTo>
                    <a:pt x="15374" y="9344"/>
                  </a:lnTo>
                  <a:lnTo>
                    <a:pt x="15374" y="9051"/>
                  </a:lnTo>
                  <a:lnTo>
                    <a:pt x="15446" y="8129"/>
                  </a:lnTo>
                  <a:lnTo>
                    <a:pt x="15446" y="6998"/>
                  </a:lnTo>
                  <a:lnTo>
                    <a:pt x="15518" y="6746"/>
                  </a:lnTo>
                  <a:lnTo>
                    <a:pt x="15518" y="5741"/>
                  </a:lnTo>
                  <a:lnTo>
                    <a:pt x="15590" y="4945"/>
                  </a:lnTo>
                  <a:lnTo>
                    <a:pt x="15590" y="4232"/>
                  </a:lnTo>
                  <a:lnTo>
                    <a:pt x="15662" y="3143"/>
                  </a:lnTo>
                  <a:lnTo>
                    <a:pt x="15662" y="3059"/>
                  </a:lnTo>
                  <a:lnTo>
                    <a:pt x="15662" y="2263"/>
                  </a:lnTo>
                  <a:lnTo>
                    <a:pt x="15662" y="1802"/>
                  </a:lnTo>
                  <a:lnTo>
                    <a:pt x="15662" y="1383"/>
                  </a:lnTo>
                  <a:lnTo>
                    <a:pt x="15734" y="335"/>
                  </a:lnTo>
                  <a:lnTo>
                    <a:pt x="15590" y="251"/>
                  </a:lnTo>
                  <a:lnTo>
                    <a:pt x="15446" y="168"/>
                  </a:lnTo>
                  <a:lnTo>
                    <a:pt x="15229" y="0"/>
                  </a:lnTo>
                  <a:lnTo>
                    <a:pt x="14435" y="42"/>
                  </a:lnTo>
                  <a:lnTo>
                    <a:pt x="14291" y="42"/>
                  </a:lnTo>
                  <a:lnTo>
                    <a:pt x="12414" y="126"/>
                  </a:lnTo>
                  <a:lnTo>
                    <a:pt x="12270" y="126"/>
                  </a:lnTo>
                  <a:lnTo>
                    <a:pt x="11404" y="210"/>
                  </a:lnTo>
                  <a:lnTo>
                    <a:pt x="10538" y="210"/>
                  </a:lnTo>
                  <a:lnTo>
                    <a:pt x="9816" y="251"/>
                  </a:lnTo>
                  <a:lnTo>
                    <a:pt x="8445" y="293"/>
                  </a:lnTo>
                  <a:lnTo>
                    <a:pt x="8084" y="335"/>
                  </a:lnTo>
                  <a:lnTo>
                    <a:pt x="5413" y="377"/>
                  </a:lnTo>
                  <a:lnTo>
                    <a:pt x="5558" y="503"/>
                  </a:lnTo>
                  <a:lnTo>
                    <a:pt x="5630" y="545"/>
                  </a:lnTo>
                  <a:lnTo>
                    <a:pt x="5630" y="587"/>
                  </a:lnTo>
                  <a:lnTo>
                    <a:pt x="5558" y="629"/>
                  </a:lnTo>
                  <a:lnTo>
                    <a:pt x="5485" y="754"/>
                  </a:lnTo>
                  <a:lnTo>
                    <a:pt x="5341" y="796"/>
                  </a:lnTo>
                  <a:lnTo>
                    <a:pt x="5197" y="880"/>
                  </a:lnTo>
                  <a:lnTo>
                    <a:pt x="4836" y="922"/>
                  </a:lnTo>
                  <a:lnTo>
                    <a:pt x="4836" y="964"/>
                  </a:lnTo>
                  <a:lnTo>
                    <a:pt x="4764" y="1048"/>
                  </a:lnTo>
                  <a:lnTo>
                    <a:pt x="4764" y="1089"/>
                  </a:lnTo>
                  <a:lnTo>
                    <a:pt x="4764" y="1173"/>
                  </a:lnTo>
                  <a:lnTo>
                    <a:pt x="4691" y="1215"/>
                  </a:lnTo>
                  <a:lnTo>
                    <a:pt x="4619" y="1257"/>
                  </a:lnTo>
                  <a:lnTo>
                    <a:pt x="4403" y="1215"/>
                  </a:lnTo>
                  <a:lnTo>
                    <a:pt x="4331" y="1215"/>
                  </a:lnTo>
                  <a:lnTo>
                    <a:pt x="4258" y="1299"/>
                  </a:lnTo>
                  <a:lnTo>
                    <a:pt x="4331" y="1299"/>
                  </a:lnTo>
                  <a:lnTo>
                    <a:pt x="4619" y="1383"/>
                  </a:lnTo>
                  <a:lnTo>
                    <a:pt x="4619" y="1425"/>
                  </a:lnTo>
                  <a:lnTo>
                    <a:pt x="4691" y="1509"/>
                  </a:lnTo>
                  <a:lnTo>
                    <a:pt x="4691" y="1550"/>
                  </a:lnTo>
                  <a:lnTo>
                    <a:pt x="4619" y="1550"/>
                  </a:lnTo>
                  <a:lnTo>
                    <a:pt x="4547" y="1550"/>
                  </a:lnTo>
                  <a:lnTo>
                    <a:pt x="4331" y="1467"/>
                  </a:lnTo>
                  <a:lnTo>
                    <a:pt x="4258" y="1509"/>
                  </a:lnTo>
                  <a:lnTo>
                    <a:pt x="4186" y="1634"/>
                  </a:lnTo>
                  <a:lnTo>
                    <a:pt x="4186" y="1718"/>
                  </a:lnTo>
                  <a:lnTo>
                    <a:pt x="4403" y="1802"/>
                  </a:lnTo>
                  <a:lnTo>
                    <a:pt x="4403" y="1886"/>
                  </a:lnTo>
                  <a:lnTo>
                    <a:pt x="4403" y="1928"/>
                  </a:lnTo>
                  <a:lnTo>
                    <a:pt x="4258" y="2011"/>
                  </a:lnTo>
                  <a:lnTo>
                    <a:pt x="4186" y="2053"/>
                  </a:lnTo>
                  <a:lnTo>
                    <a:pt x="4258" y="2305"/>
                  </a:lnTo>
                  <a:lnTo>
                    <a:pt x="4258" y="2388"/>
                  </a:lnTo>
                  <a:lnTo>
                    <a:pt x="4042" y="2430"/>
                  </a:lnTo>
                  <a:lnTo>
                    <a:pt x="3898" y="2514"/>
                  </a:lnTo>
                  <a:lnTo>
                    <a:pt x="3753" y="2514"/>
                  </a:lnTo>
                  <a:lnTo>
                    <a:pt x="3537" y="2514"/>
                  </a:lnTo>
                  <a:lnTo>
                    <a:pt x="3464" y="2514"/>
                  </a:lnTo>
                  <a:lnTo>
                    <a:pt x="3464" y="2598"/>
                  </a:lnTo>
                  <a:lnTo>
                    <a:pt x="3464" y="2682"/>
                  </a:lnTo>
                  <a:lnTo>
                    <a:pt x="3537" y="2766"/>
                  </a:lnTo>
                  <a:lnTo>
                    <a:pt x="3464" y="2807"/>
                  </a:lnTo>
                  <a:lnTo>
                    <a:pt x="3320" y="2807"/>
                  </a:lnTo>
                  <a:lnTo>
                    <a:pt x="3176" y="2849"/>
                  </a:lnTo>
                  <a:lnTo>
                    <a:pt x="3104" y="2933"/>
                  </a:lnTo>
                  <a:lnTo>
                    <a:pt x="3031" y="3017"/>
                  </a:lnTo>
                  <a:lnTo>
                    <a:pt x="2959" y="3017"/>
                  </a:lnTo>
                  <a:lnTo>
                    <a:pt x="2743" y="3017"/>
                  </a:lnTo>
                  <a:lnTo>
                    <a:pt x="2671" y="3059"/>
                  </a:lnTo>
                  <a:lnTo>
                    <a:pt x="2671" y="3101"/>
                  </a:lnTo>
                  <a:lnTo>
                    <a:pt x="2815" y="3143"/>
                  </a:lnTo>
                  <a:lnTo>
                    <a:pt x="3104" y="3185"/>
                  </a:lnTo>
                  <a:lnTo>
                    <a:pt x="3176" y="3227"/>
                  </a:lnTo>
                  <a:lnTo>
                    <a:pt x="3104" y="3310"/>
                  </a:lnTo>
                  <a:lnTo>
                    <a:pt x="2959" y="3310"/>
                  </a:lnTo>
                  <a:lnTo>
                    <a:pt x="2671" y="3268"/>
                  </a:lnTo>
                  <a:lnTo>
                    <a:pt x="2454" y="3268"/>
                  </a:lnTo>
                  <a:lnTo>
                    <a:pt x="2382" y="3310"/>
                  </a:lnTo>
                  <a:lnTo>
                    <a:pt x="2598" y="3436"/>
                  </a:lnTo>
                  <a:lnTo>
                    <a:pt x="2671" y="3478"/>
                  </a:lnTo>
                  <a:lnTo>
                    <a:pt x="2671" y="3604"/>
                  </a:lnTo>
                  <a:lnTo>
                    <a:pt x="2598" y="3687"/>
                  </a:lnTo>
                  <a:lnTo>
                    <a:pt x="2454" y="3771"/>
                  </a:lnTo>
                  <a:lnTo>
                    <a:pt x="2454" y="3855"/>
                  </a:lnTo>
                  <a:lnTo>
                    <a:pt x="2382" y="3897"/>
                  </a:lnTo>
                  <a:lnTo>
                    <a:pt x="2310" y="3897"/>
                  </a:lnTo>
                  <a:lnTo>
                    <a:pt x="2165" y="3813"/>
                  </a:lnTo>
                  <a:lnTo>
                    <a:pt x="2021" y="3813"/>
                  </a:lnTo>
                  <a:lnTo>
                    <a:pt x="1949" y="3813"/>
                  </a:lnTo>
                  <a:lnTo>
                    <a:pt x="1949" y="3897"/>
                  </a:lnTo>
                  <a:lnTo>
                    <a:pt x="2093" y="3981"/>
                  </a:lnTo>
                  <a:lnTo>
                    <a:pt x="2093" y="4106"/>
                  </a:lnTo>
                  <a:lnTo>
                    <a:pt x="2093" y="4190"/>
                  </a:lnTo>
                  <a:lnTo>
                    <a:pt x="2093" y="4232"/>
                  </a:lnTo>
                  <a:lnTo>
                    <a:pt x="2165" y="4400"/>
                  </a:lnTo>
                  <a:lnTo>
                    <a:pt x="2093" y="4484"/>
                  </a:lnTo>
                  <a:lnTo>
                    <a:pt x="1949" y="4567"/>
                  </a:lnTo>
                  <a:lnTo>
                    <a:pt x="1732" y="4651"/>
                  </a:lnTo>
                  <a:lnTo>
                    <a:pt x="1732" y="4735"/>
                  </a:lnTo>
                  <a:lnTo>
                    <a:pt x="2021" y="4777"/>
                  </a:lnTo>
                  <a:lnTo>
                    <a:pt x="2093" y="4861"/>
                  </a:lnTo>
                  <a:lnTo>
                    <a:pt x="2021" y="4903"/>
                  </a:lnTo>
                  <a:lnTo>
                    <a:pt x="1877" y="4945"/>
                  </a:lnTo>
                  <a:lnTo>
                    <a:pt x="1732" y="4903"/>
                  </a:lnTo>
                  <a:lnTo>
                    <a:pt x="1516" y="4777"/>
                  </a:lnTo>
                  <a:lnTo>
                    <a:pt x="1444" y="4777"/>
                  </a:lnTo>
                  <a:lnTo>
                    <a:pt x="1371" y="4819"/>
                  </a:lnTo>
                  <a:lnTo>
                    <a:pt x="1444" y="4903"/>
                  </a:lnTo>
                  <a:lnTo>
                    <a:pt x="1444" y="4986"/>
                  </a:lnTo>
                  <a:lnTo>
                    <a:pt x="1588" y="5070"/>
                  </a:lnTo>
                  <a:lnTo>
                    <a:pt x="1660" y="5154"/>
                  </a:lnTo>
                  <a:lnTo>
                    <a:pt x="1660" y="5196"/>
                  </a:lnTo>
                  <a:lnTo>
                    <a:pt x="1444" y="5238"/>
                  </a:lnTo>
                  <a:lnTo>
                    <a:pt x="1299" y="5322"/>
                  </a:lnTo>
                  <a:lnTo>
                    <a:pt x="1371" y="5405"/>
                  </a:lnTo>
                  <a:lnTo>
                    <a:pt x="1444" y="5447"/>
                  </a:lnTo>
                  <a:lnTo>
                    <a:pt x="1444" y="5489"/>
                  </a:lnTo>
                  <a:lnTo>
                    <a:pt x="1371" y="5573"/>
                  </a:lnTo>
                  <a:lnTo>
                    <a:pt x="1371" y="5657"/>
                  </a:lnTo>
                  <a:lnTo>
                    <a:pt x="1371" y="5699"/>
                  </a:lnTo>
                  <a:lnTo>
                    <a:pt x="1516" y="5699"/>
                  </a:lnTo>
                  <a:lnTo>
                    <a:pt x="1588" y="5615"/>
                  </a:lnTo>
                  <a:lnTo>
                    <a:pt x="1660" y="5573"/>
                  </a:lnTo>
                  <a:lnTo>
                    <a:pt x="1804" y="5531"/>
                  </a:lnTo>
                  <a:lnTo>
                    <a:pt x="1804" y="5573"/>
                  </a:lnTo>
                  <a:lnTo>
                    <a:pt x="1877" y="5657"/>
                  </a:lnTo>
                  <a:lnTo>
                    <a:pt x="1732" y="5699"/>
                  </a:lnTo>
                  <a:lnTo>
                    <a:pt x="1588" y="5783"/>
                  </a:lnTo>
                  <a:lnTo>
                    <a:pt x="1588" y="5866"/>
                  </a:lnTo>
                  <a:lnTo>
                    <a:pt x="1660" y="5908"/>
                  </a:lnTo>
                  <a:lnTo>
                    <a:pt x="1732" y="5908"/>
                  </a:lnTo>
                  <a:lnTo>
                    <a:pt x="1804" y="5866"/>
                  </a:lnTo>
                  <a:lnTo>
                    <a:pt x="1949" y="5741"/>
                  </a:lnTo>
                  <a:lnTo>
                    <a:pt x="2021" y="5741"/>
                  </a:lnTo>
                  <a:lnTo>
                    <a:pt x="2093" y="5741"/>
                  </a:lnTo>
                  <a:lnTo>
                    <a:pt x="2165" y="5783"/>
                  </a:lnTo>
                  <a:lnTo>
                    <a:pt x="2093" y="5866"/>
                  </a:lnTo>
                  <a:lnTo>
                    <a:pt x="1877" y="5950"/>
                  </a:lnTo>
                  <a:lnTo>
                    <a:pt x="1732" y="6034"/>
                  </a:lnTo>
                  <a:lnTo>
                    <a:pt x="1732" y="6076"/>
                  </a:lnTo>
                  <a:lnTo>
                    <a:pt x="1732" y="6160"/>
                  </a:lnTo>
                  <a:lnTo>
                    <a:pt x="1949" y="6369"/>
                  </a:lnTo>
                  <a:lnTo>
                    <a:pt x="2021" y="6369"/>
                  </a:lnTo>
                  <a:lnTo>
                    <a:pt x="2093" y="6369"/>
                  </a:lnTo>
                  <a:lnTo>
                    <a:pt x="2093" y="6285"/>
                  </a:lnTo>
                  <a:lnTo>
                    <a:pt x="2165" y="6244"/>
                  </a:lnTo>
                  <a:lnTo>
                    <a:pt x="2310" y="6244"/>
                  </a:lnTo>
                  <a:lnTo>
                    <a:pt x="2310" y="6285"/>
                  </a:lnTo>
                  <a:lnTo>
                    <a:pt x="2310" y="6327"/>
                  </a:lnTo>
                  <a:lnTo>
                    <a:pt x="2237" y="6411"/>
                  </a:lnTo>
                  <a:lnTo>
                    <a:pt x="2165" y="6495"/>
                  </a:lnTo>
                  <a:lnTo>
                    <a:pt x="2165" y="6579"/>
                  </a:lnTo>
                  <a:lnTo>
                    <a:pt x="2165" y="6663"/>
                  </a:lnTo>
                  <a:lnTo>
                    <a:pt x="1949" y="6704"/>
                  </a:lnTo>
                  <a:lnTo>
                    <a:pt x="1732" y="6746"/>
                  </a:lnTo>
                  <a:lnTo>
                    <a:pt x="1732" y="6788"/>
                  </a:lnTo>
                  <a:lnTo>
                    <a:pt x="1732" y="6830"/>
                  </a:lnTo>
                  <a:lnTo>
                    <a:pt x="1949" y="6956"/>
                  </a:lnTo>
                  <a:lnTo>
                    <a:pt x="1949" y="6998"/>
                  </a:lnTo>
                  <a:lnTo>
                    <a:pt x="1949" y="7082"/>
                  </a:lnTo>
                  <a:lnTo>
                    <a:pt x="1732" y="7207"/>
                  </a:lnTo>
                  <a:lnTo>
                    <a:pt x="1660" y="7249"/>
                  </a:lnTo>
                  <a:lnTo>
                    <a:pt x="1660" y="7291"/>
                  </a:lnTo>
                  <a:lnTo>
                    <a:pt x="1588" y="7459"/>
                  </a:lnTo>
                  <a:lnTo>
                    <a:pt x="1660" y="7543"/>
                  </a:lnTo>
                  <a:lnTo>
                    <a:pt x="1804" y="7543"/>
                  </a:lnTo>
                  <a:lnTo>
                    <a:pt x="1949" y="7501"/>
                  </a:lnTo>
                  <a:lnTo>
                    <a:pt x="2021" y="7375"/>
                  </a:lnTo>
                  <a:lnTo>
                    <a:pt x="2093" y="7375"/>
                  </a:lnTo>
                  <a:lnTo>
                    <a:pt x="2237" y="7417"/>
                  </a:lnTo>
                  <a:lnTo>
                    <a:pt x="2237" y="7501"/>
                  </a:lnTo>
                  <a:lnTo>
                    <a:pt x="2165" y="7584"/>
                  </a:lnTo>
                  <a:lnTo>
                    <a:pt x="1949" y="7794"/>
                  </a:lnTo>
                  <a:lnTo>
                    <a:pt x="1949" y="7920"/>
                  </a:lnTo>
                  <a:lnTo>
                    <a:pt x="2021" y="8003"/>
                  </a:lnTo>
                  <a:lnTo>
                    <a:pt x="2165" y="8045"/>
                  </a:lnTo>
                  <a:lnTo>
                    <a:pt x="2310" y="8045"/>
                  </a:lnTo>
                  <a:lnTo>
                    <a:pt x="2382" y="8087"/>
                  </a:lnTo>
                  <a:lnTo>
                    <a:pt x="2310" y="8171"/>
                  </a:lnTo>
                  <a:lnTo>
                    <a:pt x="2237" y="8213"/>
                  </a:lnTo>
                  <a:lnTo>
                    <a:pt x="2093" y="8255"/>
                  </a:lnTo>
                  <a:lnTo>
                    <a:pt x="2021" y="8339"/>
                  </a:lnTo>
                  <a:lnTo>
                    <a:pt x="2021" y="8548"/>
                  </a:lnTo>
                  <a:lnTo>
                    <a:pt x="2093" y="8506"/>
                  </a:lnTo>
                  <a:lnTo>
                    <a:pt x="2237" y="8464"/>
                  </a:lnTo>
                  <a:lnTo>
                    <a:pt x="2454" y="8422"/>
                  </a:lnTo>
                  <a:lnTo>
                    <a:pt x="2598" y="8422"/>
                  </a:lnTo>
                  <a:lnTo>
                    <a:pt x="2671" y="8464"/>
                  </a:lnTo>
                  <a:lnTo>
                    <a:pt x="2598" y="8548"/>
                  </a:lnTo>
                  <a:lnTo>
                    <a:pt x="2454" y="8632"/>
                  </a:lnTo>
                  <a:lnTo>
                    <a:pt x="2454" y="8674"/>
                  </a:lnTo>
                  <a:lnTo>
                    <a:pt x="2598" y="8716"/>
                  </a:lnTo>
                  <a:lnTo>
                    <a:pt x="2743" y="8841"/>
                  </a:lnTo>
                  <a:lnTo>
                    <a:pt x="2743" y="8883"/>
                  </a:lnTo>
                  <a:lnTo>
                    <a:pt x="2671" y="8925"/>
                  </a:lnTo>
                  <a:lnTo>
                    <a:pt x="2310" y="8800"/>
                  </a:lnTo>
                  <a:lnTo>
                    <a:pt x="2237" y="8800"/>
                  </a:lnTo>
                  <a:lnTo>
                    <a:pt x="2237" y="8883"/>
                  </a:lnTo>
                  <a:lnTo>
                    <a:pt x="2310" y="8967"/>
                  </a:lnTo>
                  <a:lnTo>
                    <a:pt x="2454" y="9009"/>
                  </a:lnTo>
                  <a:lnTo>
                    <a:pt x="2598" y="9009"/>
                  </a:lnTo>
                  <a:lnTo>
                    <a:pt x="2671" y="9051"/>
                  </a:lnTo>
                  <a:lnTo>
                    <a:pt x="2743" y="9261"/>
                  </a:lnTo>
                  <a:lnTo>
                    <a:pt x="2959" y="9344"/>
                  </a:lnTo>
                  <a:lnTo>
                    <a:pt x="3248" y="9386"/>
                  </a:lnTo>
                  <a:lnTo>
                    <a:pt x="3248" y="9428"/>
                  </a:lnTo>
                  <a:lnTo>
                    <a:pt x="3176" y="9512"/>
                  </a:lnTo>
                  <a:lnTo>
                    <a:pt x="3104" y="9638"/>
                  </a:lnTo>
                  <a:lnTo>
                    <a:pt x="3031" y="9763"/>
                  </a:lnTo>
                  <a:lnTo>
                    <a:pt x="2887" y="9805"/>
                  </a:lnTo>
                  <a:lnTo>
                    <a:pt x="2382" y="9847"/>
                  </a:lnTo>
                  <a:lnTo>
                    <a:pt x="2310" y="9847"/>
                  </a:lnTo>
                  <a:lnTo>
                    <a:pt x="2165" y="9847"/>
                  </a:lnTo>
                  <a:lnTo>
                    <a:pt x="2021" y="9889"/>
                  </a:lnTo>
                  <a:lnTo>
                    <a:pt x="2021" y="10015"/>
                  </a:lnTo>
                  <a:lnTo>
                    <a:pt x="2021" y="10099"/>
                  </a:lnTo>
                  <a:lnTo>
                    <a:pt x="2310" y="10099"/>
                  </a:lnTo>
                  <a:lnTo>
                    <a:pt x="2382" y="10140"/>
                  </a:lnTo>
                  <a:lnTo>
                    <a:pt x="2743" y="10015"/>
                  </a:lnTo>
                  <a:lnTo>
                    <a:pt x="2815" y="9889"/>
                  </a:lnTo>
                  <a:lnTo>
                    <a:pt x="2959" y="9931"/>
                  </a:lnTo>
                  <a:lnTo>
                    <a:pt x="3031" y="9973"/>
                  </a:lnTo>
                  <a:lnTo>
                    <a:pt x="3031" y="10057"/>
                  </a:lnTo>
                  <a:lnTo>
                    <a:pt x="2887" y="10140"/>
                  </a:lnTo>
                  <a:lnTo>
                    <a:pt x="2815" y="10182"/>
                  </a:lnTo>
                  <a:lnTo>
                    <a:pt x="2671" y="10266"/>
                  </a:lnTo>
                  <a:lnTo>
                    <a:pt x="2598" y="10308"/>
                  </a:lnTo>
                  <a:lnTo>
                    <a:pt x="2382" y="10308"/>
                  </a:lnTo>
                  <a:lnTo>
                    <a:pt x="2237" y="10308"/>
                  </a:lnTo>
                  <a:lnTo>
                    <a:pt x="2237" y="10350"/>
                  </a:lnTo>
                  <a:lnTo>
                    <a:pt x="2382" y="10434"/>
                  </a:lnTo>
                  <a:lnTo>
                    <a:pt x="2454" y="10476"/>
                  </a:lnTo>
                  <a:lnTo>
                    <a:pt x="2382" y="10560"/>
                  </a:lnTo>
                  <a:lnTo>
                    <a:pt x="2165" y="10601"/>
                  </a:lnTo>
                  <a:lnTo>
                    <a:pt x="2021" y="10769"/>
                  </a:lnTo>
                  <a:lnTo>
                    <a:pt x="1949" y="10853"/>
                  </a:lnTo>
                  <a:lnTo>
                    <a:pt x="1804" y="10937"/>
                  </a:lnTo>
                  <a:lnTo>
                    <a:pt x="1804" y="10979"/>
                  </a:lnTo>
                  <a:lnTo>
                    <a:pt x="1804" y="11020"/>
                  </a:lnTo>
                  <a:lnTo>
                    <a:pt x="1877" y="11104"/>
                  </a:lnTo>
                  <a:lnTo>
                    <a:pt x="1588" y="11104"/>
                  </a:lnTo>
                  <a:lnTo>
                    <a:pt x="1444" y="11062"/>
                  </a:lnTo>
                  <a:lnTo>
                    <a:pt x="1299" y="11104"/>
                  </a:lnTo>
                  <a:lnTo>
                    <a:pt x="1227" y="11146"/>
                  </a:lnTo>
                  <a:lnTo>
                    <a:pt x="1227" y="11272"/>
                  </a:lnTo>
                  <a:lnTo>
                    <a:pt x="1371" y="11314"/>
                  </a:lnTo>
                  <a:lnTo>
                    <a:pt x="1588" y="11356"/>
                  </a:lnTo>
                  <a:lnTo>
                    <a:pt x="1660" y="11398"/>
                  </a:lnTo>
                  <a:lnTo>
                    <a:pt x="1444" y="11439"/>
                  </a:lnTo>
                  <a:lnTo>
                    <a:pt x="1227" y="11439"/>
                  </a:lnTo>
                  <a:lnTo>
                    <a:pt x="1083" y="11523"/>
                  </a:lnTo>
                  <a:lnTo>
                    <a:pt x="1010" y="11607"/>
                  </a:lnTo>
                  <a:lnTo>
                    <a:pt x="1083" y="11733"/>
                  </a:lnTo>
                  <a:lnTo>
                    <a:pt x="1010" y="11817"/>
                  </a:lnTo>
                  <a:lnTo>
                    <a:pt x="722" y="11817"/>
                  </a:lnTo>
                  <a:lnTo>
                    <a:pt x="650" y="11858"/>
                  </a:lnTo>
                  <a:lnTo>
                    <a:pt x="577" y="11900"/>
                  </a:lnTo>
                  <a:lnTo>
                    <a:pt x="650" y="11942"/>
                  </a:lnTo>
                  <a:lnTo>
                    <a:pt x="938" y="11942"/>
                  </a:lnTo>
                  <a:lnTo>
                    <a:pt x="1010" y="11984"/>
                  </a:lnTo>
                  <a:lnTo>
                    <a:pt x="1010" y="12026"/>
                  </a:lnTo>
                  <a:lnTo>
                    <a:pt x="938" y="12110"/>
                  </a:lnTo>
                  <a:lnTo>
                    <a:pt x="577" y="12152"/>
                  </a:lnTo>
                  <a:lnTo>
                    <a:pt x="577" y="12361"/>
                  </a:lnTo>
                  <a:lnTo>
                    <a:pt x="650" y="12445"/>
                  </a:lnTo>
                  <a:lnTo>
                    <a:pt x="794" y="12529"/>
                  </a:lnTo>
                  <a:lnTo>
                    <a:pt x="794" y="12613"/>
                  </a:lnTo>
                  <a:lnTo>
                    <a:pt x="577" y="12613"/>
                  </a:lnTo>
                  <a:lnTo>
                    <a:pt x="361" y="12571"/>
                  </a:lnTo>
                  <a:lnTo>
                    <a:pt x="361" y="12655"/>
                  </a:lnTo>
                  <a:lnTo>
                    <a:pt x="361" y="12738"/>
                  </a:lnTo>
                  <a:lnTo>
                    <a:pt x="505" y="12864"/>
                  </a:lnTo>
                  <a:lnTo>
                    <a:pt x="505" y="13032"/>
                  </a:lnTo>
                  <a:lnTo>
                    <a:pt x="361" y="13074"/>
                  </a:lnTo>
                  <a:lnTo>
                    <a:pt x="144" y="13074"/>
                  </a:lnTo>
                  <a:lnTo>
                    <a:pt x="0" y="13116"/>
                  </a:lnTo>
                  <a:lnTo>
                    <a:pt x="72" y="13157"/>
                  </a:lnTo>
                  <a:lnTo>
                    <a:pt x="144" y="13283"/>
                  </a:lnTo>
                  <a:lnTo>
                    <a:pt x="144" y="13367"/>
                  </a:lnTo>
                  <a:lnTo>
                    <a:pt x="144" y="13493"/>
                  </a:lnTo>
                  <a:lnTo>
                    <a:pt x="144" y="13535"/>
                  </a:lnTo>
                  <a:lnTo>
                    <a:pt x="289" y="13660"/>
                  </a:lnTo>
                  <a:lnTo>
                    <a:pt x="361" y="13744"/>
                  </a:lnTo>
                  <a:lnTo>
                    <a:pt x="144" y="13912"/>
                  </a:lnTo>
                  <a:lnTo>
                    <a:pt x="72" y="13954"/>
                  </a:lnTo>
                  <a:lnTo>
                    <a:pt x="217" y="13996"/>
                  </a:lnTo>
                  <a:lnTo>
                    <a:pt x="2237" y="13912"/>
                  </a:lnTo>
                  <a:lnTo>
                    <a:pt x="2887" y="13912"/>
                  </a:lnTo>
                  <a:lnTo>
                    <a:pt x="3970" y="13870"/>
                  </a:lnTo>
                  <a:lnTo>
                    <a:pt x="5341" y="13828"/>
                  </a:lnTo>
                  <a:lnTo>
                    <a:pt x="5413" y="13828"/>
                  </a:lnTo>
                  <a:lnTo>
                    <a:pt x="6424" y="13786"/>
                  </a:lnTo>
                  <a:lnTo>
                    <a:pt x="6785" y="13786"/>
                  </a:lnTo>
                  <a:lnTo>
                    <a:pt x="8950" y="13702"/>
                  </a:lnTo>
                  <a:lnTo>
                    <a:pt x="9383" y="13660"/>
                  </a:lnTo>
                  <a:close/>
                </a:path>
              </a:pathLst>
            </a:custGeom>
            <a:solidFill>
              <a:schemeClr val="bg1">
                <a:lumMod val="75000"/>
              </a:schemeClr>
            </a:solidFill>
            <a:ln w="9525">
              <a:solidFill>
                <a:schemeClr val="bg1"/>
              </a:solidFill>
              <a:prstDash val="solid"/>
              <a:round/>
              <a:headEnd/>
              <a:tailEnd/>
            </a:ln>
          </p:spPr>
        </p:sp>
        <p:sp>
          <p:nvSpPr>
            <p:cNvPr id="127" name="Missouri">
              <a:extLst>
                <a:ext uri="{FF2B5EF4-FFF2-40B4-BE49-F238E27FC236}">
                  <a16:creationId xmlns:a16="http://schemas.microsoft.com/office/drawing/2014/main" id="{E9980A53-C25E-BD67-AB99-53B2C6FEF344}"/>
                </a:ext>
              </a:extLst>
            </p:cNvPr>
            <p:cNvSpPr>
              <a:spLocks/>
            </p:cNvSpPr>
            <p:nvPr/>
          </p:nvSpPr>
          <p:spPr bwMode="auto">
            <a:xfrm>
              <a:off x="4740888" y="3289217"/>
              <a:ext cx="1082966" cy="850158"/>
            </a:xfrm>
            <a:custGeom>
              <a:avLst/>
              <a:gdLst/>
              <a:ahLst/>
              <a:cxnLst>
                <a:cxn ang="0">
                  <a:pos x="11423" y="14723"/>
                </a:cxn>
                <a:cxn ang="0">
                  <a:pos x="13884" y="14678"/>
                </a:cxn>
                <a:cxn ang="0">
                  <a:pos x="14076" y="15352"/>
                </a:cxn>
                <a:cxn ang="0">
                  <a:pos x="13653" y="15935"/>
                </a:cxn>
                <a:cxn ang="0">
                  <a:pos x="14846" y="16294"/>
                </a:cxn>
                <a:cxn ang="0">
                  <a:pos x="15192" y="16025"/>
                </a:cxn>
                <a:cxn ang="0">
                  <a:pos x="15115" y="15486"/>
                </a:cxn>
                <a:cxn ang="0">
                  <a:pos x="15384" y="15307"/>
                </a:cxn>
                <a:cxn ang="0">
                  <a:pos x="15346" y="14948"/>
                </a:cxn>
                <a:cxn ang="0">
                  <a:pos x="15384" y="14499"/>
                </a:cxn>
                <a:cxn ang="0">
                  <a:pos x="15346" y="14185"/>
                </a:cxn>
                <a:cxn ang="0">
                  <a:pos x="15615" y="14588"/>
                </a:cxn>
                <a:cxn ang="0">
                  <a:pos x="16076" y="14140"/>
                </a:cxn>
                <a:cxn ang="0">
                  <a:pos x="16269" y="13825"/>
                </a:cxn>
                <a:cxn ang="0">
                  <a:pos x="16346" y="13377"/>
                </a:cxn>
                <a:cxn ang="0">
                  <a:pos x="16384" y="12973"/>
                </a:cxn>
                <a:cxn ang="0">
                  <a:pos x="16153" y="12569"/>
                </a:cxn>
                <a:cxn ang="0">
                  <a:pos x="15884" y="12389"/>
                </a:cxn>
                <a:cxn ang="0">
                  <a:pos x="15730" y="12479"/>
                </a:cxn>
                <a:cxn ang="0">
                  <a:pos x="15422" y="11850"/>
                </a:cxn>
                <a:cxn ang="0">
                  <a:pos x="15384" y="11401"/>
                </a:cxn>
                <a:cxn ang="0">
                  <a:pos x="15192" y="10593"/>
                </a:cxn>
                <a:cxn ang="0">
                  <a:pos x="14884" y="9965"/>
                </a:cxn>
                <a:cxn ang="0">
                  <a:pos x="14230" y="9561"/>
                </a:cxn>
                <a:cxn ang="0">
                  <a:pos x="14115" y="9247"/>
                </a:cxn>
                <a:cxn ang="0">
                  <a:pos x="13461" y="8888"/>
                </a:cxn>
                <a:cxn ang="0">
                  <a:pos x="13000" y="8349"/>
                </a:cxn>
                <a:cxn ang="0">
                  <a:pos x="13230" y="7362"/>
                </a:cxn>
                <a:cxn ang="0">
                  <a:pos x="13346" y="6688"/>
                </a:cxn>
                <a:cxn ang="0">
                  <a:pos x="13499" y="6194"/>
                </a:cxn>
                <a:cxn ang="0">
                  <a:pos x="13038" y="5880"/>
                </a:cxn>
                <a:cxn ang="0">
                  <a:pos x="12500" y="6015"/>
                </a:cxn>
                <a:cxn ang="0">
                  <a:pos x="12153" y="5880"/>
                </a:cxn>
                <a:cxn ang="0">
                  <a:pos x="12000" y="4983"/>
                </a:cxn>
                <a:cxn ang="0">
                  <a:pos x="11576" y="4354"/>
                </a:cxn>
                <a:cxn ang="0">
                  <a:pos x="11077" y="3860"/>
                </a:cxn>
                <a:cxn ang="0">
                  <a:pos x="10423" y="3097"/>
                </a:cxn>
                <a:cxn ang="0">
                  <a:pos x="10192" y="2469"/>
                </a:cxn>
                <a:cxn ang="0">
                  <a:pos x="10038" y="1436"/>
                </a:cxn>
                <a:cxn ang="0">
                  <a:pos x="10038" y="673"/>
                </a:cxn>
                <a:cxn ang="0">
                  <a:pos x="9500" y="0"/>
                </a:cxn>
                <a:cxn ang="0">
                  <a:pos x="7192" y="135"/>
                </a:cxn>
                <a:cxn ang="0">
                  <a:pos x="4115" y="224"/>
                </a:cxn>
                <a:cxn ang="0">
                  <a:pos x="1346" y="269"/>
                </a:cxn>
                <a:cxn ang="0">
                  <a:pos x="115" y="539"/>
                </a:cxn>
                <a:cxn ang="0">
                  <a:pos x="500" y="1347"/>
                </a:cxn>
                <a:cxn ang="0">
                  <a:pos x="885" y="1975"/>
                </a:cxn>
                <a:cxn ang="0">
                  <a:pos x="1308" y="2648"/>
                </a:cxn>
                <a:cxn ang="0">
                  <a:pos x="1808" y="2738"/>
                </a:cxn>
                <a:cxn ang="0">
                  <a:pos x="2077" y="3142"/>
                </a:cxn>
                <a:cxn ang="0">
                  <a:pos x="1885" y="3456"/>
                </a:cxn>
                <a:cxn ang="0">
                  <a:pos x="1577" y="4085"/>
                </a:cxn>
                <a:cxn ang="0">
                  <a:pos x="2077" y="4623"/>
                </a:cxn>
                <a:cxn ang="0">
                  <a:pos x="2461" y="5342"/>
                </a:cxn>
                <a:cxn ang="0">
                  <a:pos x="2808" y="5521"/>
                </a:cxn>
                <a:cxn ang="0">
                  <a:pos x="2808" y="8214"/>
                </a:cxn>
                <a:cxn ang="0">
                  <a:pos x="2769" y="11895"/>
                </a:cxn>
                <a:cxn ang="0">
                  <a:pos x="2808" y="14364"/>
                </a:cxn>
                <a:cxn ang="0">
                  <a:pos x="4692" y="14992"/>
                </a:cxn>
                <a:cxn ang="0">
                  <a:pos x="6115" y="14948"/>
                </a:cxn>
                <a:cxn ang="0">
                  <a:pos x="9000" y="14858"/>
                </a:cxn>
              </a:cxnLst>
              <a:rect l="0" t="0" r="r" b="b"/>
              <a:pathLst>
                <a:path w="16384" h="16384">
                  <a:moveTo>
                    <a:pt x="10115" y="14768"/>
                  </a:moveTo>
                  <a:lnTo>
                    <a:pt x="10615" y="14768"/>
                  </a:lnTo>
                  <a:lnTo>
                    <a:pt x="10653" y="14768"/>
                  </a:lnTo>
                  <a:lnTo>
                    <a:pt x="10730" y="14768"/>
                  </a:lnTo>
                  <a:lnTo>
                    <a:pt x="11423" y="14723"/>
                  </a:lnTo>
                  <a:lnTo>
                    <a:pt x="12307" y="14633"/>
                  </a:lnTo>
                  <a:lnTo>
                    <a:pt x="12807" y="14588"/>
                  </a:lnTo>
                  <a:lnTo>
                    <a:pt x="13692" y="14544"/>
                  </a:lnTo>
                  <a:lnTo>
                    <a:pt x="13807" y="14544"/>
                  </a:lnTo>
                  <a:lnTo>
                    <a:pt x="13884" y="14678"/>
                  </a:lnTo>
                  <a:lnTo>
                    <a:pt x="13961" y="14858"/>
                  </a:lnTo>
                  <a:lnTo>
                    <a:pt x="13999" y="14903"/>
                  </a:lnTo>
                  <a:lnTo>
                    <a:pt x="14076" y="14948"/>
                  </a:lnTo>
                  <a:lnTo>
                    <a:pt x="14115" y="15082"/>
                  </a:lnTo>
                  <a:lnTo>
                    <a:pt x="14076" y="15352"/>
                  </a:lnTo>
                  <a:lnTo>
                    <a:pt x="13999" y="15396"/>
                  </a:lnTo>
                  <a:lnTo>
                    <a:pt x="13961" y="15576"/>
                  </a:lnTo>
                  <a:lnTo>
                    <a:pt x="13846" y="15666"/>
                  </a:lnTo>
                  <a:lnTo>
                    <a:pt x="13846" y="15711"/>
                  </a:lnTo>
                  <a:lnTo>
                    <a:pt x="13653" y="15935"/>
                  </a:lnTo>
                  <a:lnTo>
                    <a:pt x="13384" y="16339"/>
                  </a:lnTo>
                  <a:lnTo>
                    <a:pt x="13384" y="16384"/>
                  </a:lnTo>
                  <a:lnTo>
                    <a:pt x="13576" y="16384"/>
                  </a:lnTo>
                  <a:lnTo>
                    <a:pt x="14423" y="16339"/>
                  </a:lnTo>
                  <a:lnTo>
                    <a:pt x="14846" y="16294"/>
                  </a:lnTo>
                  <a:lnTo>
                    <a:pt x="14961" y="16294"/>
                  </a:lnTo>
                  <a:lnTo>
                    <a:pt x="15038" y="16249"/>
                  </a:lnTo>
                  <a:lnTo>
                    <a:pt x="15038" y="16160"/>
                  </a:lnTo>
                  <a:lnTo>
                    <a:pt x="15115" y="16070"/>
                  </a:lnTo>
                  <a:lnTo>
                    <a:pt x="15192" y="16025"/>
                  </a:lnTo>
                  <a:lnTo>
                    <a:pt x="15230" y="15935"/>
                  </a:lnTo>
                  <a:lnTo>
                    <a:pt x="15307" y="15756"/>
                  </a:lnTo>
                  <a:lnTo>
                    <a:pt x="15307" y="15621"/>
                  </a:lnTo>
                  <a:lnTo>
                    <a:pt x="15269" y="15576"/>
                  </a:lnTo>
                  <a:lnTo>
                    <a:pt x="15115" y="15486"/>
                  </a:lnTo>
                  <a:lnTo>
                    <a:pt x="15076" y="15441"/>
                  </a:lnTo>
                  <a:lnTo>
                    <a:pt x="15115" y="15352"/>
                  </a:lnTo>
                  <a:lnTo>
                    <a:pt x="15269" y="15352"/>
                  </a:lnTo>
                  <a:lnTo>
                    <a:pt x="15346" y="15352"/>
                  </a:lnTo>
                  <a:lnTo>
                    <a:pt x="15384" y="15307"/>
                  </a:lnTo>
                  <a:lnTo>
                    <a:pt x="15384" y="15262"/>
                  </a:lnTo>
                  <a:lnTo>
                    <a:pt x="15230" y="15082"/>
                  </a:lnTo>
                  <a:lnTo>
                    <a:pt x="15230" y="15037"/>
                  </a:lnTo>
                  <a:lnTo>
                    <a:pt x="15269" y="14992"/>
                  </a:lnTo>
                  <a:lnTo>
                    <a:pt x="15346" y="14948"/>
                  </a:lnTo>
                  <a:lnTo>
                    <a:pt x="15422" y="14948"/>
                  </a:lnTo>
                  <a:lnTo>
                    <a:pt x="15461" y="14903"/>
                  </a:lnTo>
                  <a:lnTo>
                    <a:pt x="15461" y="14858"/>
                  </a:lnTo>
                  <a:lnTo>
                    <a:pt x="15384" y="14678"/>
                  </a:lnTo>
                  <a:lnTo>
                    <a:pt x="15384" y="14499"/>
                  </a:lnTo>
                  <a:lnTo>
                    <a:pt x="15422" y="14454"/>
                  </a:lnTo>
                  <a:lnTo>
                    <a:pt x="15422" y="14364"/>
                  </a:lnTo>
                  <a:lnTo>
                    <a:pt x="15384" y="14319"/>
                  </a:lnTo>
                  <a:lnTo>
                    <a:pt x="15307" y="14274"/>
                  </a:lnTo>
                  <a:lnTo>
                    <a:pt x="15346" y="14185"/>
                  </a:lnTo>
                  <a:lnTo>
                    <a:pt x="15422" y="14140"/>
                  </a:lnTo>
                  <a:lnTo>
                    <a:pt x="15499" y="14229"/>
                  </a:lnTo>
                  <a:lnTo>
                    <a:pt x="15538" y="14319"/>
                  </a:lnTo>
                  <a:lnTo>
                    <a:pt x="15538" y="14544"/>
                  </a:lnTo>
                  <a:lnTo>
                    <a:pt x="15615" y="14588"/>
                  </a:lnTo>
                  <a:lnTo>
                    <a:pt x="15653" y="14544"/>
                  </a:lnTo>
                  <a:lnTo>
                    <a:pt x="15692" y="14409"/>
                  </a:lnTo>
                  <a:lnTo>
                    <a:pt x="15846" y="13915"/>
                  </a:lnTo>
                  <a:lnTo>
                    <a:pt x="15961" y="14005"/>
                  </a:lnTo>
                  <a:lnTo>
                    <a:pt x="16076" y="14140"/>
                  </a:lnTo>
                  <a:lnTo>
                    <a:pt x="16153" y="14185"/>
                  </a:lnTo>
                  <a:lnTo>
                    <a:pt x="16230" y="14140"/>
                  </a:lnTo>
                  <a:lnTo>
                    <a:pt x="16269" y="14050"/>
                  </a:lnTo>
                  <a:lnTo>
                    <a:pt x="16269" y="13915"/>
                  </a:lnTo>
                  <a:lnTo>
                    <a:pt x="16269" y="13825"/>
                  </a:lnTo>
                  <a:lnTo>
                    <a:pt x="16307" y="13736"/>
                  </a:lnTo>
                  <a:lnTo>
                    <a:pt x="16346" y="13601"/>
                  </a:lnTo>
                  <a:lnTo>
                    <a:pt x="16346" y="13511"/>
                  </a:lnTo>
                  <a:lnTo>
                    <a:pt x="16384" y="13466"/>
                  </a:lnTo>
                  <a:lnTo>
                    <a:pt x="16346" y="13377"/>
                  </a:lnTo>
                  <a:lnTo>
                    <a:pt x="16346" y="13332"/>
                  </a:lnTo>
                  <a:lnTo>
                    <a:pt x="16307" y="13287"/>
                  </a:lnTo>
                  <a:lnTo>
                    <a:pt x="16269" y="13242"/>
                  </a:lnTo>
                  <a:lnTo>
                    <a:pt x="16307" y="13152"/>
                  </a:lnTo>
                  <a:lnTo>
                    <a:pt x="16384" y="12973"/>
                  </a:lnTo>
                  <a:lnTo>
                    <a:pt x="16384" y="12793"/>
                  </a:lnTo>
                  <a:lnTo>
                    <a:pt x="16384" y="12703"/>
                  </a:lnTo>
                  <a:lnTo>
                    <a:pt x="16346" y="12613"/>
                  </a:lnTo>
                  <a:lnTo>
                    <a:pt x="16269" y="12613"/>
                  </a:lnTo>
                  <a:lnTo>
                    <a:pt x="16153" y="12569"/>
                  </a:lnTo>
                  <a:lnTo>
                    <a:pt x="16115" y="12479"/>
                  </a:lnTo>
                  <a:lnTo>
                    <a:pt x="15999" y="12344"/>
                  </a:lnTo>
                  <a:lnTo>
                    <a:pt x="15922" y="12254"/>
                  </a:lnTo>
                  <a:lnTo>
                    <a:pt x="15884" y="12299"/>
                  </a:lnTo>
                  <a:lnTo>
                    <a:pt x="15884" y="12389"/>
                  </a:lnTo>
                  <a:lnTo>
                    <a:pt x="15961" y="12524"/>
                  </a:lnTo>
                  <a:lnTo>
                    <a:pt x="15922" y="12613"/>
                  </a:lnTo>
                  <a:lnTo>
                    <a:pt x="15846" y="12613"/>
                  </a:lnTo>
                  <a:lnTo>
                    <a:pt x="15807" y="12569"/>
                  </a:lnTo>
                  <a:lnTo>
                    <a:pt x="15730" y="12479"/>
                  </a:lnTo>
                  <a:lnTo>
                    <a:pt x="15615" y="12344"/>
                  </a:lnTo>
                  <a:lnTo>
                    <a:pt x="15615" y="12209"/>
                  </a:lnTo>
                  <a:lnTo>
                    <a:pt x="15576" y="12120"/>
                  </a:lnTo>
                  <a:lnTo>
                    <a:pt x="15461" y="11985"/>
                  </a:lnTo>
                  <a:lnTo>
                    <a:pt x="15422" y="11850"/>
                  </a:lnTo>
                  <a:lnTo>
                    <a:pt x="15384" y="11716"/>
                  </a:lnTo>
                  <a:lnTo>
                    <a:pt x="15307" y="11671"/>
                  </a:lnTo>
                  <a:lnTo>
                    <a:pt x="15269" y="11626"/>
                  </a:lnTo>
                  <a:lnTo>
                    <a:pt x="15307" y="11491"/>
                  </a:lnTo>
                  <a:lnTo>
                    <a:pt x="15384" y="11401"/>
                  </a:lnTo>
                  <a:lnTo>
                    <a:pt x="15461" y="11312"/>
                  </a:lnTo>
                  <a:lnTo>
                    <a:pt x="15499" y="11267"/>
                  </a:lnTo>
                  <a:lnTo>
                    <a:pt x="15422" y="11087"/>
                  </a:lnTo>
                  <a:lnTo>
                    <a:pt x="15269" y="10728"/>
                  </a:lnTo>
                  <a:lnTo>
                    <a:pt x="15192" y="10593"/>
                  </a:lnTo>
                  <a:lnTo>
                    <a:pt x="15192" y="10549"/>
                  </a:lnTo>
                  <a:lnTo>
                    <a:pt x="15230" y="10324"/>
                  </a:lnTo>
                  <a:lnTo>
                    <a:pt x="15192" y="10234"/>
                  </a:lnTo>
                  <a:lnTo>
                    <a:pt x="15115" y="10190"/>
                  </a:lnTo>
                  <a:lnTo>
                    <a:pt x="14884" y="9965"/>
                  </a:lnTo>
                  <a:lnTo>
                    <a:pt x="14846" y="9875"/>
                  </a:lnTo>
                  <a:lnTo>
                    <a:pt x="14807" y="9786"/>
                  </a:lnTo>
                  <a:lnTo>
                    <a:pt x="14653" y="9741"/>
                  </a:lnTo>
                  <a:lnTo>
                    <a:pt x="14346" y="9516"/>
                  </a:lnTo>
                  <a:lnTo>
                    <a:pt x="14230" y="9561"/>
                  </a:lnTo>
                  <a:lnTo>
                    <a:pt x="14153" y="9516"/>
                  </a:lnTo>
                  <a:lnTo>
                    <a:pt x="14038" y="9426"/>
                  </a:lnTo>
                  <a:lnTo>
                    <a:pt x="13999" y="9382"/>
                  </a:lnTo>
                  <a:lnTo>
                    <a:pt x="14115" y="9292"/>
                  </a:lnTo>
                  <a:lnTo>
                    <a:pt x="14115" y="9247"/>
                  </a:lnTo>
                  <a:lnTo>
                    <a:pt x="14076" y="9202"/>
                  </a:lnTo>
                  <a:lnTo>
                    <a:pt x="13961" y="9247"/>
                  </a:lnTo>
                  <a:lnTo>
                    <a:pt x="13653" y="9067"/>
                  </a:lnTo>
                  <a:lnTo>
                    <a:pt x="13576" y="8933"/>
                  </a:lnTo>
                  <a:lnTo>
                    <a:pt x="13461" y="8888"/>
                  </a:lnTo>
                  <a:lnTo>
                    <a:pt x="13461" y="8843"/>
                  </a:lnTo>
                  <a:lnTo>
                    <a:pt x="13346" y="8753"/>
                  </a:lnTo>
                  <a:lnTo>
                    <a:pt x="13192" y="8574"/>
                  </a:lnTo>
                  <a:lnTo>
                    <a:pt x="13038" y="8439"/>
                  </a:lnTo>
                  <a:lnTo>
                    <a:pt x="13000" y="8349"/>
                  </a:lnTo>
                  <a:lnTo>
                    <a:pt x="12961" y="8035"/>
                  </a:lnTo>
                  <a:lnTo>
                    <a:pt x="13000" y="7810"/>
                  </a:lnTo>
                  <a:lnTo>
                    <a:pt x="13076" y="7721"/>
                  </a:lnTo>
                  <a:lnTo>
                    <a:pt x="13153" y="7631"/>
                  </a:lnTo>
                  <a:lnTo>
                    <a:pt x="13230" y="7362"/>
                  </a:lnTo>
                  <a:lnTo>
                    <a:pt x="13269" y="7227"/>
                  </a:lnTo>
                  <a:lnTo>
                    <a:pt x="13384" y="7092"/>
                  </a:lnTo>
                  <a:lnTo>
                    <a:pt x="13423" y="6958"/>
                  </a:lnTo>
                  <a:lnTo>
                    <a:pt x="13384" y="6823"/>
                  </a:lnTo>
                  <a:lnTo>
                    <a:pt x="13346" y="6688"/>
                  </a:lnTo>
                  <a:lnTo>
                    <a:pt x="13384" y="6509"/>
                  </a:lnTo>
                  <a:lnTo>
                    <a:pt x="13384" y="6374"/>
                  </a:lnTo>
                  <a:lnTo>
                    <a:pt x="13461" y="6329"/>
                  </a:lnTo>
                  <a:lnTo>
                    <a:pt x="13538" y="6284"/>
                  </a:lnTo>
                  <a:lnTo>
                    <a:pt x="13499" y="6194"/>
                  </a:lnTo>
                  <a:lnTo>
                    <a:pt x="13461" y="6060"/>
                  </a:lnTo>
                  <a:lnTo>
                    <a:pt x="13346" y="5970"/>
                  </a:lnTo>
                  <a:lnTo>
                    <a:pt x="13192" y="5880"/>
                  </a:lnTo>
                  <a:lnTo>
                    <a:pt x="13115" y="5835"/>
                  </a:lnTo>
                  <a:lnTo>
                    <a:pt x="13038" y="5880"/>
                  </a:lnTo>
                  <a:lnTo>
                    <a:pt x="12884" y="5791"/>
                  </a:lnTo>
                  <a:lnTo>
                    <a:pt x="12807" y="5746"/>
                  </a:lnTo>
                  <a:lnTo>
                    <a:pt x="12692" y="5746"/>
                  </a:lnTo>
                  <a:lnTo>
                    <a:pt x="12576" y="5880"/>
                  </a:lnTo>
                  <a:lnTo>
                    <a:pt x="12500" y="6015"/>
                  </a:lnTo>
                  <a:lnTo>
                    <a:pt x="12461" y="6105"/>
                  </a:lnTo>
                  <a:lnTo>
                    <a:pt x="12346" y="6150"/>
                  </a:lnTo>
                  <a:lnTo>
                    <a:pt x="12269" y="6060"/>
                  </a:lnTo>
                  <a:lnTo>
                    <a:pt x="12192" y="5970"/>
                  </a:lnTo>
                  <a:lnTo>
                    <a:pt x="12153" y="5880"/>
                  </a:lnTo>
                  <a:lnTo>
                    <a:pt x="12115" y="5656"/>
                  </a:lnTo>
                  <a:lnTo>
                    <a:pt x="12038" y="5476"/>
                  </a:lnTo>
                  <a:lnTo>
                    <a:pt x="12076" y="5252"/>
                  </a:lnTo>
                  <a:lnTo>
                    <a:pt x="12038" y="5162"/>
                  </a:lnTo>
                  <a:lnTo>
                    <a:pt x="12000" y="4983"/>
                  </a:lnTo>
                  <a:lnTo>
                    <a:pt x="12000" y="4893"/>
                  </a:lnTo>
                  <a:lnTo>
                    <a:pt x="11961" y="4803"/>
                  </a:lnTo>
                  <a:lnTo>
                    <a:pt x="11923" y="4713"/>
                  </a:lnTo>
                  <a:lnTo>
                    <a:pt x="11769" y="4579"/>
                  </a:lnTo>
                  <a:lnTo>
                    <a:pt x="11576" y="4354"/>
                  </a:lnTo>
                  <a:lnTo>
                    <a:pt x="11461" y="4219"/>
                  </a:lnTo>
                  <a:lnTo>
                    <a:pt x="11384" y="4219"/>
                  </a:lnTo>
                  <a:lnTo>
                    <a:pt x="11230" y="4085"/>
                  </a:lnTo>
                  <a:lnTo>
                    <a:pt x="11153" y="4085"/>
                  </a:lnTo>
                  <a:lnTo>
                    <a:pt x="11077" y="3860"/>
                  </a:lnTo>
                  <a:lnTo>
                    <a:pt x="10923" y="3681"/>
                  </a:lnTo>
                  <a:lnTo>
                    <a:pt x="10846" y="3591"/>
                  </a:lnTo>
                  <a:lnTo>
                    <a:pt x="10615" y="3277"/>
                  </a:lnTo>
                  <a:lnTo>
                    <a:pt x="10500" y="3187"/>
                  </a:lnTo>
                  <a:lnTo>
                    <a:pt x="10423" y="3097"/>
                  </a:lnTo>
                  <a:lnTo>
                    <a:pt x="10423" y="3007"/>
                  </a:lnTo>
                  <a:lnTo>
                    <a:pt x="10346" y="2873"/>
                  </a:lnTo>
                  <a:lnTo>
                    <a:pt x="10192" y="2693"/>
                  </a:lnTo>
                  <a:lnTo>
                    <a:pt x="10153" y="2603"/>
                  </a:lnTo>
                  <a:lnTo>
                    <a:pt x="10192" y="2469"/>
                  </a:lnTo>
                  <a:lnTo>
                    <a:pt x="10230" y="2379"/>
                  </a:lnTo>
                  <a:lnTo>
                    <a:pt x="10153" y="2155"/>
                  </a:lnTo>
                  <a:lnTo>
                    <a:pt x="10077" y="2020"/>
                  </a:lnTo>
                  <a:lnTo>
                    <a:pt x="10038" y="1616"/>
                  </a:lnTo>
                  <a:lnTo>
                    <a:pt x="10038" y="1436"/>
                  </a:lnTo>
                  <a:lnTo>
                    <a:pt x="10038" y="1257"/>
                  </a:lnTo>
                  <a:lnTo>
                    <a:pt x="10077" y="1167"/>
                  </a:lnTo>
                  <a:lnTo>
                    <a:pt x="10153" y="898"/>
                  </a:lnTo>
                  <a:lnTo>
                    <a:pt x="10192" y="808"/>
                  </a:lnTo>
                  <a:lnTo>
                    <a:pt x="10038" y="673"/>
                  </a:lnTo>
                  <a:lnTo>
                    <a:pt x="9923" y="494"/>
                  </a:lnTo>
                  <a:lnTo>
                    <a:pt x="9769" y="359"/>
                  </a:lnTo>
                  <a:lnTo>
                    <a:pt x="9692" y="135"/>
                  </a:lnTo>
                  <a:lnTo>
                    <a:pt x="9577" y="135"/>
                  </a:lnTo>
                  <a:lnTo>
                    <a:pt x="9500" y="0"/>
                  </a:lnTo>
                  <a:lnTo>
                    <a:pt x="8961" y="0"/>
                  </a:lnTo>
                  <a:lnTo>
                    <a:pt x="8423" y="45"/>
                  </a:lnTo>
                  <a:lnTo>
                    <a:pt x="8000" y="90"/>
                  </a:lnTo>
                  <a:lnTo>
                    <a:pt x="7346" y="135"/>
                  </a:lnTo>
                  <a:lnTo>
                    <a:pt x="7192" y="135"/>
                  </a:lnTo>
                  <a:lnTo>
                    <a:pt x="6231" y="180"/>
                  </a:lnTo>
                  <a:lnTo>
                    <a:pt x="5615" y="180"/>
                  </a:lnTo>
                  <a:lnTo>
                    <a:pt x="5154" y="180"/>
                  </a:lnTo>
                  <a:lnTo>
                    <a:pt x="4654" y="224"/>
                  </a:lnTo>
                  <a:lnTo>
                    <a:pt x="4115" y="224"/>
                  </a:lnTo>
                  <a:lnTo>
                    <a:pt x="3577" y="269"/>
                  </a:lnTo>
                  <a:lnTo>
                    <a:pt x="3000" y="269"/>
                  </a:lnTo>
                  <a:lnTo>
                    <a:pt x="2654" y="269"/>
                  </a:lnTo>
                  <a:lnTo>
                    <a:pt x="2000" y="269"/>
                  </a:lnTo>
                  <a:lnTo>
                    <a:pt x="1346" y="269"/>
                  </a:lnTo>
                  <a:lnTo>
                    <a:pt x="923" y="269"/>
                  </a:lnTo>
                  <a:lnTo>
                    <a:pt x="38" y="224"/>
                  </a:lnTo>
                  <a:lnTo>
                    <a:pt x="0" y="314"/>
                  </a:lnTo>
                  <a:lnTo>
                    <a:pt x="38" y="404"/>
                  </a:lnTo>
                  <a:lnTo>
                    <a:pt x="115" y="539"/>
                  </a:lnTo>
                  <a:lnTo>
                    <a:pt x="192" y="628"/>
                  </a:lnTo>
                  <a:lnTo>
                    <a:pt x="308" y="853"/>
                  </a:lnTo>
                  <a:lnTo>
                    <a:pt x="346" y="1077"/>
                  </a:lnTo>
                  <a:lnTo>
                    <a:pt x="346" y="1257"/>
                  </a:lnTo>
                  <a:lnTo>
                    <a:pt x="500" y="1347"/>
                  </a:lnTo>
                  <a:lnTo>
                    <a:pt x="538" y="1436"/>
                  </a:lnTo>
                  <a:lnTo>
                    <a:pt x="692" y="1481"/>
                  </a:lnTo>
                  <a:lnTo>
                    <a:pt x="731" y="1661"/>
                  </a:lnTo>
                  <a:lnTo>
                    <a:pt x="846" y="1796"/>
                  </a:lnTo>
                  <a:lnTo>
                    <a:pt x="885" y="1975"/>
                  </a:lnTo>
                  <a:lnTo>
                    <a:pt x="885" y="2155"/>
                  </a:lnTo>
                  <a:lnTo>
                    <a:pt x="1038" y="2379"/>
                  </a:lnTo>
                  <a:lnTo>
                    <a:pt x="1115" y="2379"/>
                  </a:lnTo>
                  <a:lnTo>
                    <a:pt x="1231" y="2559"/>
                  </a:lnTo>
                  <a:lnTo>
                    <a:pt x="1308" y="2648"/>
                  </a:lnTo>
                  <a:lnTo>
                    <a:pt x="1423" y="2738"/>
                  </a:lnTo>
                  <a:lnTo>
                    <a:pt x="1500" y="2873"/>
                  </a:lnTo>
                  <a:lnTo>
                    <a:pt x="1731" y="2828"/>
                  </a:lnTo>
                  <a:lnTo>
                    <a:pt x="1769" y="2783"/>
                  </a:lnTo>
                  <a:lnTo>
                    <a:pt x="1808" y="2738"/>
                  </a:lnTo>
                  <a:lnTo>
                    <a:pt x="1885" y="2693"/>
                  </a:lnTo>
                  <a:lnTo>
                    <a:pt x="1961" y="2873"/>
                  </a:lnTo>
                  <a:lnTo>
                    <a:pt x="2077" y="2918"/>
                  </a:lnTo>
                  <a:lnTo>
                    <a:pt x="2077" y="3007"/>
                  </a:lnTo>
                  <a:lnTo>
                    <a:pt x="2077" y="3142"/>
                  </a:lnTo>
                  <a:lnTo>
                    <a:pt x="2000" y="3187"/>
                  </a:lnTo>
                  <a:lnTo>
                    <a:pt x="2154" y="3322"/>
                  </a:lnTo>
                  <a:lnTo>
                    <a:pt x="2038" y="3322"/>
                  </a:lnTo>
                  <a:lnTo>
                    <a:pt x="1885" y="3322"/>
                  </a:lnTo>
                  <a:lnTo>
                    <a:pt x="1885" y="3456"/>
                  </a:lnTo>
                  <a:lnTo>
                    <a:pt x="1731" y="3591"/>
                  </a:lnTo>
                  <a:lnTo>
                    <a:pt x="1692" y="3726"/>
                  </a:lnTo>
                  <a:lnTo>
                    <a:pt x="1654" y="3860"/>
                  </a:lnTo>
                  <a:lnTo>
                    <a:pt x="1577" y="4040"/>
                  </a:lnTo>
                  <a:lnTo>
                    <a:pt x="1577" y="4085"/>
                  </a:lnTo>
                  <a:lnTo>
                    <a:pt x="1692" y="4219"/>
                  </a:lnTo>
                  <a:lnTo>
                    <a:pt x="1885" y="4354"/>
                  </a:lnTo>
                  <a:lnTo>
                    <a:pt x="1923" y="4489"/>
                  </a:lnTo>
                  <a:lnTo>
                    <a:pt x="1961" y="4579"/>
                  </a:lnTo>
                  <a:lnTo>
                    <a:pt x="2077" y="4623"/>
                  </a:lnTo>
                  <a:lnTo>
                    <a:pt x="2077" y="4803"/>
                  </a:lnTo>
                  <a:lnTo>
                    <a:pt x="2154" y="5027"/>
                  </a:lnTo>
                  <a:lnTo>
                    <a:pt x="2308" y="5252"/>
                  </a:lnTo>
                  <a:lnTo>
                    <a:pt x="2385" y="5297"/>
                  </a:lnTo>
                  <a:lnTo>
                    <a:pt x="2461" y="5342"/>
                  </a:lnTo>
                  <a:lnTo>
                    <a:pt x="2615" y="5342"/>
                  </a:lnTo>
                  <a:lnTo>
                    <a:pt x="2692" y="5431"/>
                  </a:lnTo>
                  <a:lnTo>
                    <a:pt x="2769" y="5431"/>
                  </a:lnTo>
                  <a:lnTo>
                    <a:pt x="2846" y="5476"/>
                  </a:lnTo>
                  <a:lnTo>
                    <a:pt x="2808" y="5521"/>
                  </a:lnTo>
                  <a:lnTo>
                    <a:pt x="2769" y="5835"/>
                  </a:lnTo>
                  <a:lnTo>
                    <a:pt x="2769" y="6554"/>
                  </a:lnTo>
                  <a:lnTo>
                    <a:pt x="2769" y="6958"/>
                  </a:lnTo>
                  <a:lnTo>
                    <a:pt x="2769" y="7900"/>
                  </a:lnTo>
                  <a:lnTo>
                    <a:pt x="2808" y="8214"/>
                  </a:lnTo>
                  <a:lnTo>
                    <a:pt x="2769" y="9382"/>
                  </a:lnTo>
                  <a:lnTo>
                    <a:pt x="2769" y="9471"/>
                  </a:lnTo>
                  <a:lnTo>
                    <a:pt x="2769" y="10773"/>
                  </a:lnTo>
                  <a:lnTo>
                    <a:pt x="2769" y="10863"/>
                  </a:lnTo>
                  <a:lnTo>
                    <a:pt x="2769" y="11895"/>
                  </a:lnTo>
                  <a:lnTo>
                    <a:pt x="2769" y="11985"/>
                  </a:lnTo>
                  <a:lnTo>
                    <a:pt x="2769" y="12973"/>
                  </a:lnTo>
                  <a:lnTo>
                    <a:pt x="2808" y="13152"/>
                  </a:lnTo>
                  <a:lnTo>
                    <a:pt x="2808" y="14005"/>
                  </a:lnTo>
                  <a:lnTo>
                    <a:pt x="2808" y="14364"/>
                  </a:lnTo>
                  <a:lnTo>
                    <a:pt x="2846" y="14992"/>
                  </a:lnTo>
                  <a:lnTo>
                    <a:pt x="4154" y="14992"/>
                  </a:lnTo>
                  <a:lnTo>
                    <a:pt x="4192" y="14992"/>
                  </a:lnTo>
                  <a:lnTo>
                    <a:pt x="4654" y="14992"/>
                  </a:lnTo>
                  <a:lnTo>
                    <a:pt x="4692" y="14992"/>
                  </a:lnTo>
                  <a:lnTo>
                    <a:pt x="5384" y="14948"/>
                  </a:lnTo>
                  <a:lnTo>
                    <a:pt x="5384" y="14992"/>
                  </a:lnTo>
                  <a:lnTo>
                    <a:pt x="6038" y="14948"/>
                  </a:lnTo>
                  <a:lnTo>
                    <a:pt x="6077" y="14948"/>
                  </a:lnTo>
                  <a:lnTo>
                    <a:pt x="6115" y="14948"/>
                  </a:lnTo>
                  <a:lnTo>
                    <a:pt x="7230" y="14903"/>
                  </a:lnTo>
                  <a:lnTo>
                    <a:pt x="7423" y="14903"/>
                  </a:lnTo>
                  <a:lnTo>
                    <a:pt x="7961" y="14903"/>
                  </a:lnTo>
                  <a:lnTo>
                    <a:pt x="8923" y="14858"/>
                  </a:lnTo>
                  <a:lnTo>
                    <a:pt x="9000" y="14858"/>
                  </a:lnTo>
                  <a:lnTo>
                    <a:pt x="10115" y="14768"/>
                  </a:lnTo>
                  <a:close/>
                </a:path>
              </a:pathLst>
            </a:custGeom>
            <a:solidFill>
              <a:schemeClr val="bg1">
                <a:lumMod val="75000"/>
              </a:schemeClr>
            </a:solidFill>
            <a:ln w="9525">
              <a:solidFill>
                <a:schemeClr val="bg1"/>
              </a:solidFill>
              <a:prstDash val="solid"/>
              <a:round/>
              <a:headEnd/>
              <a:tailEnd/>
            </a:ln>
          </p:spPr>
        </p:sp>
        <p:sp>
          <p:nvSpPr>
            <p:cNvPr id="128" name="Montana">
              <a:extLst>
                <a:ext uri="{FF2B5EF4-FFF2-40B4-BE49-F238E27FC236}">
                  <a16:creationId xmlns:a16="http://schemas.microsoft.com/office/drawing/2014/main" id="{F81B30AF-C631-9A12-F225-AD83EA5A4085}"/>
                </a:ext>
              </a:extLst>
            </p:cNvPr>
            <p:cNvSpPr>
              <a:spLocks/>
            </p:cNvSpPr>
            <p:nvPr/>
          </p:nvSpPr>
          <p:spPr bwMode="auto">
            <a:xfrm>
              <a:off x="1960932" y="1485102"/>
              <a:ext cx="1652948" cy="953958"/>
            </a:xfrm>
            <a:custGeom>
              <a:avLst/>
              <a:gdLst/>
              <a:ahLst/>
              <a:cxnLst>
                <a:cxn ang="0">
                  <a:pos x="8267" y="15025"/>
                </a:cxn>
                <a:cxn ang="0">
                  <a:pos x="9675" y="15345"/>
                </a:cxn>
                <a:cxn ang="0">
                  <a:pos x="11032" y="15585"/>
                </a:cxn>
                <a:cxn ang="0">
                  <a:pos x="12590" y="15865"/>
                </a:cxn>
                <a:cxn ang="0">
                  <a:pos x="13821" y="16104"/>
                </a:cxn>
                <a:cxn ang="0">
                  <a:pos x="14449" y="16184"/>
                </a:cxn>
                <a:cxn ang="0">
                  <a:pos x="15555" y="16344"/>
                </a:cxn>
                <a:cxn ang="0">
                  <a:pos x="15856" y="13427"/>
                </a:cxn>
                <a:cxn ang="0">
                  <a:pos x="16108" y="9031"/>
                </a:cxn>
                <a:cxn ang="0">
                  <a:pos x="16334" y="4955"/>
                </a:cxn>
                <a:cxn ang="0">
                  <a:pos x="15454" y="3676"/>
                </a:cxn>
                <a:cxn ang="0">
                  <a:pos x="14600" y="3517"/>
                </a:cxn>
                <a:cxn ang="0">
                  <a:pos x="13645" y="3397"/>
                </a:cxn>
                <a:cxn ang="0">
                  <a:pos x="12615" y="3197"/>
                </a:cxn>
                <a:cxn ang="0">
                  <a:pos x="11836" y="3077"/>
                </a:cxn>
                <a:cxn ang="0">
                  <a:pos x="10780" y="2837"/>
                </a:cxn>
                <a:cxn ang="0">
                  <a:pos x="9323" y="2558"/>
                </a:cxn>
                <a:cxn ang="0">
                  <a:pos x="7740" y="2158"/>
                </a:cxn>
                <a:cxn ang="0">
                  <a:pos x="6760" y="1878"/>
                </a:cxn>
                <a:cxn ang="0">
                  <a:pos x="5629" y="1598"/>
                </a:cxn>
                <a:cxn ang="0">
                  <a:pos x="3669" y="1039"/>
                </a:cxn>
                <a:cxn ang="0">
                  <a:pos x="2664" y="759"/>
                </a:cxn>
                <a:cxn ang="0">
                  <a:pos x="1156" y="240"/>
                </a:cxn>
                <a:cxn ang="0">
                  <a:pos x="75" y="2358"/>
                </a:cxn>
                <a:cxn ang="0">
                  <a:pos x="151" y="3676"/>
                </a:cxn>
                <a:cxn ang="0">
                  <a:pos x="251" y="4276"/>
                </a:cxn>
                <a:cxn ang="0">
                  <a:pos x="302" y="4835"/>
                </a:cxn>
                <a:cxn ang="0">
                  <a:pos x="402" y="5315"/>
                </a:cxn>
                <a:cxn ang="0">
                  <a:pos x="804" y="6194"/>
                </a:cxn>
                <a:cxn ang="0">
                  <a:pos x="1030" y="6913"/>
                </a:cxn>
                <a:cxn ang="0">
                  <a:pos x="1206" y="7513"/>
                </a:cxn>
                <a:cxn ang="0">
                  <a:pos x="1382" y="7633"/>
                </a:cxn>
                <a:cxn ang="0">
                  <a:pos x="1483" y="7912"/>
                </a:cxn>
                <a:cxn ang="0">
                  <a:pos x="1784" y="7992"/>
                </a:cxn>
                <a:cxn ang="0">
                  <a:pos x="1633" y="8632"/>
                </a:cxn>
                <a:cxn ang="0">
                  <a:pos x="1432" y="9391"/>
                </a:cxn>
                <a:cxn ang="0">
                  <a:pos x="1357" y="9711"/>
                </a:cxn>
                <a:cxn ang="0">
                  <a:pos x="1382" y="10190"/>
                </a:cxn>
                <a:cxn ang="0">
                  <a:pos x="1131" y="10630"/>
                </a:cxn>
                <a:cxn ang="0">
                  <a:pos x="1055" y="11069"/>
                </a:cxn>
                <a:cxn ang="0">
                  <a:pos x="1307" y="11669"/>
                </a:cxn>
                <a:cxn ang="0">
                  <a:pos x="1734" y="11309"/>
                </a:cxn>
                <a:cxn ang="0">
                  <a:pos x="2010" y="11349"/>
                </a:cxn>
                <a:cxn ang="0">
                  <a:pos x="2111" y="11709"/>
                </a:cxn>
                <a:cxn ang="0">
                  <a:pos x="2136" y="12428"/>
                </a:cxn>
                <a:cxn ang="0">
                  <a:pos x="2362" y="13587"/>
                </a:cxn>
                <a:cxn ang="0">
                  <a:pos x="2437" y="14106"/>
                </a:cxn>
                <a:cxn ang="0">
                  <a:pos x="2714" y="14346"/>
                </a:cxn>
                <a:cxn ang="0">
                  <a:pos x="2789" y="15305"/>
                </a:cxn>
                <a:cxn ang="0">
                  <a:pos x="3041" y="15665"/>
                </a:cxn>
                <a:cxn ang="0">
                  <a:pos x="3593" y="15505"/>
                </a:cxn>
                <a:cxn ang="0">
                  <a:pos x="3920" y="15305"/>
                </a:cxn>
                <a:cxn ang="0">
                  <a:pos x="4448" y="15505"/>
                </a:cxn>
                <a:cxn ang="0">
                  <a:pos x="4850" y="15585"/>
                </a:cxn>
                <a:cxn ang="0">
                  <a:pos x="5001" y="15305"/>
                </a:cxn>
                <a:cxn ang="0">
                  <a:pos x="5126" y="15145"/>
                </a:cxn>
                <a:cxn ang="0">
                  <a:pos x="5327" y="15385"/>
                </a:cxn>
                <a:cxn ang="0">
                  <a:pos x="5478" y="15825"/>
                </a:cxn>
                <a:cxn ang="0">
                  <a:pos x="5755" y="14466"/>
                </a:cxn>
              </a:cxnLst>
              <a:rect l="0" t="0" r="r" b="b"/>
              <a:pathLst>
                <a:path w="16384" h="16384">
                  <a:moveTo>
                    <a:pt x="7514" y="14865"/>
                  </a:moveTo>
                  <a:lnTo>
                    <a:pt x="7614" y="14865"/>
                  </a:lnTo>
                  <a:lnTo>
                    <a:pt x="7966" y="14985"/>
                  </a:lnTo>
                  <a:lnTo>
                    <a:pt x="8267" y="15025"/>
                  </a:lnTo>
                  <a:lnTo>
                    <a:pt x="8669" y="15145"/>
                  </a:lnTo>
                  <a:lnTo>
                    <a:pt x="8946" y="15185"/>
                  </a:lnTo>
                  <a:lnTo>
                    <a:pt x="9197" y="15265"/>
                  </a:lnTo>
                  <a:lnTo>
                    <a:pt x="9675" y="15345"/>
                  </a:lnTo>
                  <a:lnTo>
                    <a:pt x="10202" y="15465"/>
                  </a:lnTo>
                  <a:lnTo>
                    <a:pt x="10378" y="15465"/>
                  </a:lnTo>
                  <a:lnTo>
                    <a:pt x="10655" y="15545"/>
                  </a:lnTo>
                  <a:lnTo>
                    <a:pt x="11032" y="15585"/>
                  </a:lnTo>
                  <a:lnTo>
                    <a:pt x="11459" y="15705"/>
                  </a:lnTo>
                  <a:lnTo>
                    <a:pt x="11936" y="15785"/>
                  </a:lnTo>
                  <a:lnTo>
                    <a:pt x="12414" y="15865"/>
                  </a:lnTo>
                  <a:lnTo>
                    <a:pt x="12590" y="15865"/>
                  </a:lnTo>
                  <a:lnTo>
                    <a:pt x="12891" y="15944"/>
                  </a:lnTo>
                  <a:lnTo>
                    <a:pt x="13042" y="15944"/>
                  </a:lnTo>
                  <a:lnTo>
                    <a:pt x="13369" y="16024"/>
                  </a:lnTo>
                  <a:lnTo>
                    <a:pt x="13821" y="16104"/>
                  </a:lnTo>
                  <a:lnTo>
                    <a:pt x="14072" y="16144"/>
                  </a:lnTo>
                  <a:lnTo>
                    <a:pt x="14223" y="16184"/>
                  </a:lnTo>
                  <a:lnTo>
                    <a:pt x="14298" y="16144"/>
                  </a:lnTo>
                  <a:lnTo>
                    <a:pt x="14449" y="16184"/>
                  </a:lnTo>
                  <a:lnTo>
                    <a:pt x="14650" y="16224"/>
                  </a:lnTo>
                  <a:lnTo>
                    <a:pt x="14952" y="16264"/>
                  </a:lnTo>
                  <a:lnTo>
                    <a:pt x="15278" y="16304"/>
                  </a:lnTo>
                  <a:lnTo>
                    <a:pt x="15555" y="16344"/>
                  </a:lnTo>
                  <a:lnTo>
                    <a:pt x="15706" y="16384"/>
                  </a:lnTo>
                  <a:lnTo>
                    <a:pt x="15731" y="15705"/>
                  </a:lnTo>
                  <a:lnTo>
                    <a:pt x="15856" y="13627"/>
                  </a:lnTo>
                  <a:lnTo>
                    <a:pt x="15856" y="13427"/>
                  </a:lnTo>
                  <a:lnTo>
                    <a:pt x="15932" y="12348"/>
                  </a:lnTo>
                  <a:lnTo>
                    <a:pt x="15982" y="11549"/>
                  </a:lnTo>
                  <a:lnTo>
                    <a:pt x="15982" y="11189"/>
                  </a:lnTo>
                  <a:lnTo>
                    <a:pt x="16108" y="9031"/>
                  </a:lnTo>
                  <a:lnTo>
                    <a:pt x="16108" y="8831"/>
                  </a:lnTo>
                  <a:lnTo>
                    <a:pt x="16233" y="6993"/>
                  </a:lnTo>
                  <a:lnTo>
                    <a:pt x="16283" y="5714"/>
                  </a:lnTo>
                  <a:lnTo>
                    <a:pt x="16334" y="4955"/>
                  </a:lnTo>
                  <a:lnTo>
                    <a:pt x="16384" y="3796"/>
                  </a:lnTo>
                  <a:lnTo>
                    <a:pt x="16133" y="3756"/>
                  </a:lnTo>
                  <a:lnTo>
                    <a:pt x="15781" y="3716"/>
                  </a:lnTo>
                  <a:lnTo>
                    <a:pt x="15454" y="3676"/>
                  </a:lnTo>
                  <a:lnTo>
                    <a:pt x="15178" y="3636"/>
                  </a:lnTo>
                  <a:lnTo>
                    <a:pt x="15052" y="3596"/>
                  </a:lnTo>
                  <a:lnTo>
                    <a:pt x="14901" y="3596"/>
                  </a:lnTo>
                  <a:lnTo>
                    <a:pt x="14600" y="3517"/>
                  </a:lnTo>
                  <a:lnTo>
                    <a:pt x="14273" y="3477"/>
                  </a:lnTo>
                  <a:lnTo>
                    <a:pt x="13972" y="3437"/>
                  </a:lnTo>
                  <a:lnTo>
                    <a:pt x="13771" y="3397"/>
                  </a:lnTo>
                  <a:lnTo>
                    <a:pt x="13645" y="3397"/>
                  </a:lnTo>
                  <a:lnTo>
                    <a:pt x="13469" y="3357"/>
                  </a:lnTo>
                  <a:lnTo>
                    <a:pt x="13193" y="3317"/>
                  </a:lnTo>
                  <a:lnTo>
                    <a:pt x="12916" y="3237"/>
                  </a:lnTo>
                  <a:lnTo>
                    <a:pt x="12615" y="3197"/>
                  </a:lnTo>
                  <a:lnTo>
                    <a:pt x="12363" y="3157"/>
                  </a:lnTo>
                  <a:lnTo>
                    <a:pt x="12187" y="3117"/>
                  </a:lnTo>
                  <a:lnTo>
                    <a:pt x="12062" y="3117"/>
                  </a:lnTo>
                  <a:lnTo>
                    <a:pt x="11836" y="3077"/>
                  </a:lnTo>
                  <a:lnTo>
                    <a:pt x="11509" y="2997"/>
                  </a:lnTo>
                  <a:lnTo>
                    <a:pt x="11258" y="2957"/>
                  </a:lnTo>
                  <a:lnTo>
                    <a:pt x="10981" y="2877"/>
                  </a:lnTo>
                  <a:lnTo>
                    <a:pt x="10780" y="2837"/>
                  </a:lnTo>
                  <a:lnTo>
                    <a:pt x="10428" y="2797"/>
                  </a:lnTo>
                  <a:lnTo>
                    <a:pt x="10026" y="2717"/>
                  </a:lnTo>
                  <a:lnTo>
                    <a:pt x="9649" y="2597"/>
                  </a:lnTo>
                  <a:lnTo>
                    <a:pt x="9323" y="2558"/>
                  </a:lnTo>
                  <a:lnTo>
                    <a:pt x="9122" y="2478"/>
                  </a:lnTo>
                  <a:lnTo>
                    <a:pt x="8770" y="2398"/>
                  </a:lnTo>
                  <a:lnTo>
                    <a:pt x="8242" y="2278"/>
                  </a:lnTo>
                  <a:lnTo>
                    <a:pt x="7740" y="2158"/>
                  </a:lnTo>
                  <a:lnTo>
                    <a:pt x="7438" y="2078"/>
                  </a:lnTo>
                  <a:lnTo>
                    <a:pt x="7237" y="2038"/>
                  </a:lnTo>
                  <a:lnTo>
                    <a:pt x="6936" y="1958"/>
                  </a:lnTo>
                  <a:lnTo>
                    <a:pt x="6760" y="1878"/>
                  </a:lnTo>
                  <a:lnTo>
                    <a:pt x="6584" y="1878"/>
                  </a:lnTo>
                  <a:lnTo>
                    <a:pt x="6307" y="1798"/>
                  </a:lnTo>
                  <a:lnTo>
                    <a:pt x="5956" y="1718"/>
                  </a:lnTo>
                  <a:lnTo>
                    <a:pt x="5629" y="1598"/>
                  </a:lnTo>
                  <a:lnTo>
                    <a:pt x="5503" y="1558"/>
                  </a:lnTo>
                  <a:lnTo>
                    <a:pt x="5051" y="1439"/>
                  </a:lnTo>
                  <a:lnTo>
                    <a:pt x="4297" y="1239"/>
                  </a:lnTo>
                  <a:lnTo>
                    <a:pt x="3669" y="1039"/>
                  </a:lnTo>
                  <a:lnTo>
                    <a:pt x="3216" y="879"/>
                  </a:lnTo>
                  <a:lnTo>
                    <a:pt x="3015" y="839"/>
                  </a:lnTo>
                  <a:lnTo>
                    <a:pt x="2865" y="799"/>
                  </a:lnTo>
                  <a:lnTo>
                    <a:pt x="2664" y="759"/>
                  </a:lnTo>
                  <a:lnTo>
                    <a:pt x="2312" y="639"/>
                  </a:lnTo>
                  <a:lnTo>
                    <a:pt x="2161" y="559"/>
                  </a:lnTo>
                  <a:lnTo>
                    <a:pt x="1784" y="440"/>
                  </a:lnTo>
                  <a:lnTo>
                    <a:pt x="1156" y="240"/>
                  </a:lnTo>
                  <a:lnTo>
                    <a:pt x="653" y="80"/>
                  </a:lnTo>
                  <a:lnTo>
                    <a:pt x="402" y="0"/>
                  </a:lnTo>
                  <a:lnTo>
                    <a:pt x="201" y="1558"/>
                  </a:lnTo>
                  <a:lnTo>
                    <a:pt x="75" y="2358"/>
                  </a:lnTo>
                  <a:lnTo>
                    <a:pt x="0" y="3037"/>
                  </a:lnTo>
                  <a:lnTo>
                    <a:pt x="0" y="3157"/>
                  </a:lnTo>
                  <a:lnTo>
                    <a:pt x="101" y="3557"/>
                  </a:lnTo>
                  <a:lnTo>
                    <a:pt x="151" y="3676"/>
                  </a:lnTo>
                  <a:lnTo>
                    <a:pt x="151" y="3876"/>
                  </a:lnTo>
                  <a:lnTo>
                    <a:pt x="226" y="3916"/>
                  </a:lnTo>
                  <a:lnTo>
                    <a:pt x="276" y="4156"/>
                  </a:lnTo>
                  <a:lnTo>
                    <a:pt x="251" y="4276"/>
                  </a:lnTo>
                  <a:lnTo>
                    <a:pt x="302" y="4396"/>
                  </a:lnTo>
                  <a:lnTo>
                    <a:pt x="251" y="4516"/>
                  </a:lnTo>
                  <a:lnTo>
                    <a:pt x="201" y="4596"/>
                  </a:lnTo>
                  <a:lnTo>
                    <a:pt x="302" y="4835"/>
                  </a:lnTo>
                  <a:lnTo>
                    <a:pt x="276" y="4875"/>
                  </a:lnTo>
                  <a:lnTo>
                    <a:pt x="151" y="4955"/>
                  </a:lnTo>
                  <a:lnTo>
                    <a:pt x="352" y="5195"/>
                  </a:lnTo>
                  <a:lnTo>
                    <a:pt x="402" y="5315"/>
                  </a:lnTo>
                  <a:lnTo>
                    <a:pt x="427" y="5475"/>
                  </a:lnTo>
                  <a:lnTo>
                    <a:pt x="653" y="5674"/>
                  </a:lnTo>
                  <a:lnTo>
                    <a:pt x="678" y="5834"/>
                  </a:lnTo>
                  <a:lnTo>
                    <a:pt x="804" y="6194"/>
                  </a:lnTo>
                  <a:lnTo>
                    <a:pt x="905" y="6514"/>
                  </a:lnTo>
                  <a:lnTo>
                    <a:pt x="930" y="6673"/>
                  </a:lnTo>
                  <a:lnTo>
                    <a:pt x="1030" y="6833"/>
                  </a:lnTo>
                  <a:lnTo>
                    <a:pt x="1030" y="6913"/>
                  </a:lnTo>
                  <a:lnTo>
                    <a:pt x="1030" y="7073"/>
                  </a:lnTo>
                  <a:lnTo>
                    <a:pt x="1055" y="7233"/>
                  </a:lnTo>
                  <a:lnTo>
                    <a:pt x="1131" y="7273"/>
                  </a:lnTo>
                  <a:lnTo>
                    <a:pt x="1206" y="7513"/>
                  </a:lnTo>
                  <a:lnTo>
                    <a:pt x="1156" y="7633"/>
                  </a:lnTo>
                  <a:lnTo>
                    <a:pt x="1206" y="7633"/>
                  </a:lnTo>
                  <a:lnTo>
                    <a:pt x="1332" y="7553"/>
                  </a:lnTo>
                  <a:lnTo>
                    <a:pt x="1382" y="7633"/>
                  </a:lnTo>
                  <a:lnTo>
                    <a:pt x="1357" y="7752"/>
                  </a:lnTo>
                  <a:lnTo>
                    <a:pt x="1357" y="7872"/>
                  </a:lnTo>
                  <a:lnTo>
                    <a:pt x="1407" y="7912"/>
                  </a:lnTo>
                  <a:lnTo>
                    <a:pt x="1483" y="7912"/>
                  </a:lnTo>
                  <a:lnTo>
                    <a:pt x="1608" y="7952"/>
                  </a:lnTo>
                  <a:lnTo>
                    <a:pt x="1684" y="7912"/>
                  </a:lnTo>
                  <a:lnTo>
                    <a:pt x="1759" y="7912"/>
                  </a:lnTo>
                  <a:lnTo>
                    <a:pt x="1784" y="7992"/>
                  </a:lnTo>
                  <a:lnTo>
                    <a:pt x="1709" y="8232"/>
                  </a:lnTo>
                  <a:lnTo>
                    <a:pt x="1684" y="8392"/>
                  </a:lnTo>
                  <a:lnTo>
                    <a:pt x="1608" y="8432"/>
                  </a:lnTo>
                  <a:lnTo>
                    <a:pt x="1633" y="8632"/>
                  </a:lnTo>
                  <a:lnTo>
                    <a:pt x="1483" y="9071"/>
                  </a:lnTo>
                  <a:lnTo>
                    <a:pt x="1432" y="9151"/>
                  </a:lnTo>
                  <a:lnTo>
                    <a:pt x="1457" y="9271"/>
                  </a:lnTo>
                  <a:lnTo>
                    <a:pt x="1432" y="9391"/>
                  </a:lnTo>
                  <a:lnTo>
                    <a:pt x="1332" y="9391"/>
                  </a:lnTo>
                  <a:lnTo>
                    <a:pt x="1332" y="9511"/>
                  </a:lnTo>
                  <a:lnTo>
                    <a:pt x="1382" y="9631"/>
                  </a:lnTo>
                  <a:lnTo>
                    <a:pt x="1357" y="9711"/>
                  </a:lnTo>
                  <a:lnTo>
                    <a:pt x="1307" y="9790"/>
                  </a:lnTo>
                  <a:lnTo>
                    <a:pt x="1332" y="9950"/>
                  </a:lnTo>
                  <a:lnTo>
                    <a:pt x="1407" y="10030"/>
                  </a:lnTo>
                  <a:lnTo>
                    <a:pt x="1382" y="10190"/>
                  </a:lnTo>
                  <a:lnTo>
                    <a:pt x="1407" y="10350"/>
                  </a:lnTo>
                  <a:lnTo>
                    <a:pt x="1256" y="10390"/>
                  </a:lnTo>
                  <a:lnTo>
                    <a:pt x="1181" y="10470"/>
                  </a:lnTo>
                  <a:lnTo>
                    <a:pt x="1131" y="10630"/>
                  </a:lnTo>
                  <a:lnTo>
                    <a:pt x="1156" y="10750"/>
                  </a:lnTo>
                  <a:lnTo>
                    <a:pt x="1156" y="10869"/>
                  </a:lnTo>
                  <a:lnTo>
                    <a:pt x="1156" y="10989"/>
                  </a:lnTo>
                  <a:lnTo>
                    <a:pt x="1055" y="11069"/>
                  </a:lnTo>
                  <a:lnTo>
                    <a:pt x="1055" y="11229"/>
                  </a:lnTo>
                  <a:lnTo>
                    <a:pt x="1156" y="11309"/>
                  </a:lnTo>
                  <a:lnTo>
                    <a:pt x="1156" y="11389"/>
                  </a:lnTo>
                  <a:lnTo>
                    <a:pt x="1307" y="11669"/>
                  </a:lnTo>
                  <a:lnTo>
                    <a:pt x="1407" y="11629"/>
                  </a:lnTo>
                  <a:lnTo>
                    <a:pt x="1483" y="11469"/>
                  </a:lnTo>
                  <a:lnTo>
                    <a:pt x="1583" y="11509"/>
                  </a:lnTo>
                  <a:lnTo>
                    <a:pt x="1734" y="11309"/>
                  </a:lnTo>
                  <a:lnTo>
                    <a:pt x="1885" y="11029"/>
                  </a:lnTo>
                  <a:lnTo>
                    <a:pt x="1960" y="11069"/>
                  </a:lnTo>
                  <a:lnTo>
                    <a:pt x="2010" y="11269"/>
                  </a:lnTo>
                  <a:lnTo>
                    <a:pt x="2010" y="11349"/>
                  </a:lnTo>
                  <a:lnTo>
                    <a:pt x="2111" y="11429"/>
                  </a:lnTo>
                  <a:lnTo>
                    <a:pt x="2111" y="11509"/>
                  </a:lnTo>
                  <a:lnTo>
                    <a:pt x="2061" y="11629"/>
                  </a:lnTo>
                  <a:lnTo>
                    <a:pt x="2111" y="11709"/>
                  </a:lnTo>
                  <a:lnTo>
                    <a:pt x="2136" y="11828"/>
                  </a:lnTo>
                  <a:lnTo>
                    <a:pt x="2111" y="11908"/>
                  </a:lnTo>
                  <a:lnTo>
                    <a:pt x="2111" y="12268"/>
                  </a:lnTo>
                  <a:lnTo>
                    <a:pt x="2136" y="12428"/>
                  </a:lnTo>
                  <a:lnTo>
                    <a:pt x="2262" y="12987"/>
                  </a:lnTo>
                  <a:lnTo>
                    <a:pt x="2312" y="13067"/>
                  </a:lnTo>
                  <a:lnTo>
                    <a:pt x="2387" y="13307"/>
                  </a:lnTo>
                  <a:lnTo>
                    <a:pt x="2362" y="13587"/>
                  </a:lnTo>
                  <a:lnTo>
                    <a:pt x="2287" y="13667"/>
                  </a:lnTo>
                  <a:lnTo>
                    <a:pt x="2312" y="13866"/>
                  </a:lnTo>
                  <a:lnTo>
                    <a:pt x="2387" y="14026"/>
                  </a:lnTo>
                  <a:lnTo>
                    <a:pt x="2437" y="14106"/>
                  </a:lnTo>
                  <a:lnTo>
                    <a:pt x="2412" y="14186"/>
                  </a:lnTo>
                  <a:lnTo>
                    <a:pt x="2488" y="14186"/>
                  </a:lnTo>
                  <a:lnTo>
                    <a:pt x="2613" y="14106"/>
                  </a:lnTo>
                  <a:lnTo>
                    <a:pt x="2714" y="14346"/>
                  </a:lnTo>
                  <a:lnTo>
                    <a:pt x="2789" y="14786"/>
                  </a:lnTo>
                  <a:lnTo>
                    <a:pt x="2739" y="14865"/>
                  </a:lnTo>
                  <a:lnTo>
                    <a:pt x="2814" y="15145"/>
                  </a:lnTo>
                  <a:lnTo>
                    <a:pt x="2789" y="15305"/>
                  </a:lnTo>
                  <a:lnTo>
                    <a:pt x="2840" y="15505"/>
                  </a:lnTo>
                  <a:lnTo>
                    <a:pt x="2940" y="15545"/>
                  </a:lnTo>
                  <a:lnTo>
                    <a:pt x="2990" y="15705"/>
                  </a:lnTo>
                  <a:lnTo>
                    <a:pt x="3041" y="15665"/>
                  </a:lnTo>
                  <a:lnTo>
                    <a:pt x="3041" y="15545"/>
                  </a:lnTo>
                  <a:lnTo>
                    <a:pt x="3116" y="15385"/>
                  </a:lnTo>
                  <a:lnTo>
                    <a:pt x="3216" y="15305"/>
                  </a:lnTo>
                  <a:lnTo>
                    <a:pt x="3593" y="15505"/>
                  </a:lnTo>
                  <a:lnTo>
                    <a:pt x="3644" y="15625"/>
                  </a:lnTo>
                  <a:lnTo>
                    <a:pt x="3744" y="15625"/>
                  </a:lnTo>
                  <a:lnTo>
                    <a:pt x="3769" y="15385"/>
                  </a:lnTo>
                  <a:lnTo>
                    <a:pt x="3920" y="15305"/>
                  </a:lnTo>
                  <a:lnTo>
                    <a:pt x="3995" y="15465"/>
                  </a:lnTo>
                  <a:lnTo>
                    <a:pt x="4096" y="15465"/>
                  </a:lnTo>
                  <a:lnTo>
                    <a:pt x="4171" y="15505"/>
                  </a:lnTo>
                  <a:lnTo>
                    <a:pt x="4448" y="15505"/>
                  </a:lnTo>
                  <a:lnTo>
                    <a:pt x="4523" y="15625"/>
                  </a:lnTo>
                  <a:lnTo>
                    <a:pt x="4749" y="15585"/>
                  </a:lnTo>
                  <a:lnTo>
                    <a:pt x="4800" y="15585"/>
                  </a:lnTo>
                  <a:lnTo>
                    <a:pt x="4850" y="15585"/>
                  </a:lnTo>
                  <a:lnTo>
                    <a:pt x="5001" y="15665"/>
                  </a:lnTo>
                  <a:lnTo>
                    <a:pt x="5026" y="15665"/>
                  </a:lnTo>
                  <a:lnTo>
                    <a:pt x="4976" y="15425"/>
                  </a:lnTo>
                  <a:lnTo>
                    <a:pt x="5001" y="15305"/>
                  </a:lnTo>
                  <a:lnTo>
                    <a:pt x="5051" y="15265"/>
                  </a:lnTo>
                  <a:lnTo>
                    <a:pt x="5051" y="15145"/>
                  </a:lnTo>
                  <a:lnTo>
                    <a:pt x="5051" y="15105"/>
                  </a:lnTo>
                  <a:lnTo>
                    <a:pt x="5126" y="15145"/>
                  </a:lnTo>
                  <a:lnTo>
                    <a:pt x="5177" y="15065"/>
                  </a:lnTo>
                  <a:lnTo>
                    <a:pt x="5202" y="15025"/>
                  </a:lnTo>
                  <a:lnTo>
                    <a:pt x="5252" y="15105"/>
                  </a:lnTo>
                  <a:lnTo>
                    <a:pt x="5327" y="15385"/>
                  </a:lnTo>
                  <a:lnTo>
                    <a:pt x="5378" y="15505"/>
                  </a:lnTo>
                  <a:lnTo>
                    <a:pt x="5352" y="15545"/>
                  </a:lnTo>
                  <a:lnTo>
                    <a:pt x="5378" y="15665"/>
                  </a:lnTo>
                  <a:lnTo>
                    <a:pt x="5478" y="15825"/>
                  </a:lnTo>
                  <a:lnTo>
                    <a:pt x="5503" y="15944"/>
                  </a:lnTo>
                  <a:lnTo>
                    <a:pt x="5528" y="15984"/>
                  </a:lnTo>
                  <a:lnTo>
                    <a:pt x="5579" y="16024"/>
                  </a:lnTo>
                  <a:lnTo>
                    <a:pt x="5755" y="14466"/>
                  </a:lnTo>
                  <a:lnTo>
                    <a:pt x="7237" y="14826"/>
                  </a:lnTo>
                  <a:lnTo>
                    <a:pt x="7514" y="14865"/>
                  </a:lnTo>
                  <a:close/>
                </a:path>
              </a:pathLst>
            </a:custGeom>
            <a:solidFill>
              <a:schemeClr val="bg1">
                <a:lumMod val="75000"/>
              </a:schemeClr>
            </a:solidFill>
            <a:ln w="9525">
              <a:solidFill>
                <a:schemeClr val="bg1"/>
              </a:solidFill>
              <a:prstDash val="solid"/>
              <a:round/>
              <a:headEnd/>
              <a:tailEnd/>
            </a:ln>
          </p:spPr>
        </p:sp>
        <p:sp>
          <p:nvSpPr>
            <p:cNvPr id="129" name="Nebraska">
              <a:extLst>
                <a:ext uri="{FF2B5EF4-FFF2-40B4-BE49-F238E27FC236}">
                  <a16:creationId xmlns:a16="http://schemas.microsoft.com/office/drawing/2014/main" id="{A0E4827D-4595-582A-6F8E-58345B151623}"/>
                </a:ext>
              </a:extLst>
            </p:cNvPr>
            <p:cNvSpPr>
              <a:spLocks/>
            </p:cNvSpPr>
            <p:nvPr/>
          </p:nvSpPr>
          <p:spPr bwMode="auto">
            <a:xfrm>
              <a:off x="3471383" y="2809768"/>
              <a:ext cx="1339457" cy="605491"/>
            </a:xfrm>
            <a:custGeom>
              <a:avLst/>
              <a:gdLst/>
              <a:ahLst/>
              <a:cxnLst>
                <a:cxn ang="0">
                  <a:pos x="15358" y="10672"/>
                </a:cxn>
                <a:cxn ang="0">
                  <a:pos x="15296" y="10044"/>
                </a:cxn>
                <a:cxn ang="0">
                  <a:pos x="15296" y="9730"/>
                </a:cxn>
                <a:cxn ang="0">
                  <a:pos x="15265" y="9416"/>
                </a:cxn>
                <a:cxn ang="0">
                  <a:pos x="15109" y="8914"/>
                </a:cxn>
                <a:cxn ang="0">
                  <a:pos x="14954" y="8600"/>
                </a:cxn>
                <a:cxn ang="0">
                  <a:pos x="14985" y="8223"/>
                </a:cxn>
                <a:cxn ang="0">
                  <a:pos x="14892" y="7784"/>
                </a:cxn>
                <a:cxn ang="0">
                  <a:pos x="14892" y="7031"/>
                </a:cxn>
                <a:cxn ang="0">
                  <a:pos x="14830" y="6403"/>
                </a:cxn>
                <a:cxn ang="0">
                  <a:pos x="14643" y="6026"/>
                </a:cxn>
                <a:cxn ang="0">
                  <a:pos x="14488" y="5524"/>
                </a:cxn>
                <a:cxn ang="0">
                  <a:pos x="14488" y="5085"/>
                </a:cxn>
                <a:cxn ang="0">
                  <a:pos x="14363" y="4394"/>
                </a:cxn>
                <a:cxn ang="0">
                  <a:pos x="14394" y="4018"/>
                </a:cxn>
                <a:cxn ang="0">
                  <a:pos x="14208" y="3955"/>
                </a:cxn>
                <a:cxn ang="0">
                  <a:pos x="14021" y="3766"/>
                </a:cxn>
                <a:cxn ang="0">
                  <a:pos x="13866" y="3390"/>
                </a:cxn>
                <a:cxn ang="0">
                  <a:pos x="13679" y="2888"/>
                </a:cxn>
                <a:cxn ang="0">
                  <a:pos x="13431" y="2699"/>
                </a:cxn>
                <a:cxn ang="0">
                  <a:pos x="13275" y="2574"/>
                </a:cxn>
                <a:cxn ang="0">
                  <a:pos x="12995" y="2323"/>
                </a:cxn>
                <a:cxn ang="0">
                  <a:pos x="12871" y="2134"/>
                </a:cxn>
                <a:cxn ang="0">
                  <a:pos x="12653" y="1946"/>
                </a:cxn>
                <a:cxn ang="0">
                  <a:pos x="12342" y="2009"/>
                </a:cxn>
                <a:cxn ang="0">
                  <a:pos x="12032" y="2134"/>
                </a:cxn>
                <a:cxn ang="0">
                  <a:pos x="11752" y="2009"/>
                </a:cxn>
                <a:cxn ang="0">
                  <a:pos x="11534" y="2448"/>
                </a:cxn>
                <a:cxn ang="0">
                  <a:pos x="11130" y="2009"/>
                </a:cxn>
                <a:cxn ang="0">
                  <a:pos x="10850" y="1758"/>
                </a:cxn>
                <a:cxn ang="0">
                  <a:pos x="10633" y="1381"/>
                </a:cxn>
                <a:cxn ang="0">
                  <a:pos x="9171" y="1067"/>
                </a:cxn>
                <a:cxn ang="0">
                  <a:pos x="4042" y="565"/>
                </a:cxn>
                <a:cxn ang="0">
                  <a:pos x="435" y="0"/>
                </a:cxn>
                <a:cxn ang="0">
                  <a:pos x="124" y="7219"/>
                </a:cxn>
                <a:cxn ang="0">
                  <a:pos x="1306" y="10169"/>
                </a:cxn>
                <a:cxn ang="0">
                  <a:pos x="3700" y="11864"/>
                </a:cxn>
                <a:cxn ang="0">
                  <a:pos x="3637" y="13873"/>
                </a:cxn>
                <a:cxn ang="0">
                  <a:pos x="6062" y="15882"/>
                </a:cxn>
                <a:cxn ang="0">
                  <a:pos x="9078" y="16196"/>
                </a:cxn>
                <a:cxn ang="0">
                  <a:pos x="10788" y="16258"/>
                </a:cxn>
                <a:cxn ang="0">
                  <a:pos x="13399" y="16321"/>
                </a:cxn>
                <a:cxn ang="0">
                  <a:pos x="15078" y="16384"/>
                </a:cxn>
                <a:cxn ang="0">
                  <a:pos x="16260" y="16007"/>
                </a:cxn>
                <a:cxn ang="0">
                  <a:pos x="16104" y="15066"/>
                </a:cxn>
                <a:cxn ang="0">
                  <a:pos x="15824" y="14501"/>
                </a:cxn>
                <a:cxn ang="0">
                  <a:pos x="15576" y="13559"/>
                </a:cxn>
                <a:cxn ang="0">
                  <a:pos x="15545" y="13183"/>
                </a:cxn>
                <a:cxn ang="0">
                  <a:pos x="15358" y="12618"/>
                </a:cxn>
                <a:cxn ang="0">
                  <a:pos x="15451" y="11802"/>
                </a:cxn>
                <a:cxn ang="0">
                  <a:pos x="15358" y="11237"/>
                </a:cxn>
              </a:cxnLst>
              <a:rect l="0" t="0" r="r" b="b"/>
              <a:pathLst>
                <a:path w="16384" h="16384">
                  <a:moveTo>
                    <a:pt x="15358" y="11111"/>
                  </a:moveTo>
                  <a:lnTo>
                    <a:pt x="15358" y="10985"/>
                  </a:lnTo>
                  <a:lnTo>
                    <a:pt x="15389" y="10860"/>
                  </a:lnTo>
                  <a:lnTo>
                    <a:pt x="15358" y="10672"/>
                  </a:lnTo>
                  <a:lnTo>
                    <a:pt x="15327" y="10546"/>
                  </a:lnTo>
                  <a:lnTo>
                    <a:pt x="15327" y="10483"/>
                  </a:lnTo>
                  <a:lnTo>
                    <a:pt x="15296" y="10232"/>
                  </a:lnTo>
                  <a:lnTo>
                    <a:pt x="15296" y="10044"/>
                  </a:lnTo>
                  <a:lnTo>
                    <a:pt x="15358" y="9918"/>
                  </a:lnTo>
                  <a:lnTo>
                    <a:pt x="15358" y="9793"/>
                  </a:lnTo>
                  <a:lnTo>
                    <a:pt x="15358" y="9730"/>
                  </a:lnTo>
                  <a:lnTo>
                    <a:pt x="15296" y="9730"/>
                  </a:lnTo>
                  <a:lnTo>
                    <a:pt x="15265" y="9667"/>
                  </a:lnTo>
                  <a:lnTo>
                    <a:pt x="15265" y="9604"/>
                  </a:lnTo>
                  <a:lnTo>
                    <a:pt x="15265" y="9542"/>
                  </a:lnTo>
                  <a:lnTo>
                    <a:pt x="15265" y="9416"/>
                  </a:lnTo>
                  <a:lnTo>
                    <a:pt x="15265" y="9228"/>
                  </a:lnTo>
                  <a:lnTo>
                    <a:pt x="15234" y="9165"/>
                  </a:lnTo>
                  <a:lnTo>
                    <a:pt x="15234" y="9039"/>
                  </a:lnTo>
                  <a:lnTo>
                    <a:pt x="15109" y="8914"/>
                  </a:lnTo>
                  <a:lnTo>
                    <a:pt x="15109" y="8851"/>
                  </a:lnTo>
                  <a:lnTo>
                    <a:pt x="15078" y="8663"/>
                  </a:lnTo>
                  <a:lnTo>
                    <a:pt x="15047" y="8663"/>
                  </a:lnTo>
                  <a:lnTo>
                    <a:pt x="14954" y="8600"/>
                  </a:lnTo>
                  <a:lnTo>
                    <a:pt x="14985" y="8537"/>
                  </a:lnTo>
                  <a:lnTo>
                    <a:pt x="15016" y="8349"/>
                  </a:lnTo>
                  <a:lnTo>
                    <a:pt x="15016" y="8223"/>
                  </a:lnTo>
                  <a:lnTo>
                    <a:pt x="14985" y="8223"/>
                  </a:lnTo>
                  <a:lnTo>
                    <a:pt x="14954" y="8223"/>
                  </a:lnTo>
                  <a:lnTo>
                    <a:pt x="14892" y="8161"/>
                  </a:lnTo>
                  <a:lnTo>
                    <a:pt x="14892" y="8035"/>
                  </a:lnTo>
                  <a:lnTo>
                    <a:pt x="14892" y="7784"/>
                  </a:lnTo>
                  <a:lnTo>
                    <a:pt x="14954" y="7596"/>
                  </a:lnTo>
                  <a:lnTo>
                    <a:pt x="14954" y="7470"/>
                  </a:lnTo>
                  <a:lnTo>
                    <a:pt x="14954" y="7219"/>
                  </a:lnTo>
                  <a:lnTo>
                    <a:pt x="14892" y="7031"/>
                  </a:lnTo>
                  <a:lnTo>
                    <a:pt x="14830" y="6780"/>
                  </a:lnTo>
                  <a:lnTo>
                    <a:pt x="14830" y="6591"/>
                  </a:lnTo>
                  <a:lnTo>
                    <a:pt x="14830" y="6466"/>
                  </a:lnTo>
                  <a:lnTo>
                    <a:pt x="14830" y="6403"/>
                  </a:lnTo>
                  <a:lnTo>
                    <a:pt x="14798" y="6340"/>
                  </a:lnTo>
                  <a:lnTo>
                    <a:pt x="14705" y="6340"/>
                  </a:lnTo>
                  <a:lnTo>
                    <a:pt x="14705" y="6152"/>
                  </a:lnTo>
                  <a:lnTo>
                    <a:pt x="14643" y="6026"/>
                  </a:lnTo>
                  <a:lnTo>
                    <a:pt x="14612" y="5964"/>
                  </a:lnTo>
                  <a:lnTo>
                    <a:pt x="14581" y="5712"/>
                  </a:lnTo>
                  <a:lnTo>
                    <a:pt x="14519" y="5587"/>
                  </a:lnTo>
                  <a:lnTo>
                    <a:pt x="14488" y="5524"/>
                  </a:lnTo>
                  <a:lnTo>
                    <a:pt x="14488" y="5461"/>
                  </a:lnTo>
                  <a:lnTo>
                    <a:pt x="14550" y="5336"/>
                  </a:lnTo>
                  <a:lnTo>
                    <a:pt x="14550" y="5273"/>
                  </a:lnTo>
                  <a:lnTo>
                    <a:pt x="14488" y="5085"/>
                  </a:lnTo>
                  <a:lnTo>
                    <a:pt x="14488" y="5022"/>
                  </a:lnTo>
                  <a:lnTo>
                    <a:pt x="14363" y="4708"/>
                  </a:lnTo>
                  <a:lnTo>
                    <a:pt x="14363" y="4520"/>
                  </a:lnTo>
                  <a:lnTo>
                    <a:pt x="14363" y="4394"/>
                  </a:lnTo>
                  <a:lnTo>
                    <a:pt x="14394" y="4331"/>
                  </a:lnTo>
                  <a:lnTo>
                    <a:pt x="14425" y="4206"/>
                  </a:lnTo>
                  <a:lnTo>
                    <a:pt x="14425" y="4143"/>
                  </a:lnTo>
                  <a:lnTo>
                    <a:pt x="14394" y="4018"/>
                  </a:lnTo>
                  <a:lnTo>
                    <a:pt x="14332" y="3955"/>
                  </a:lnTo>
                  <a:lnTo>
                    <a:pt x="14301" y="3892"/>
                  </a:lnTo>
                  <a:lnTo>
                    <a:pt x="14239" y="3955"/>
                  </a:lnTo>
                  <a:lnTo>
                    <a:pt x="14208" y="3955"/>
                  </a:lnTo>
                  <a:lnTo>
                    <a:pt x="14177" y="3892"/>
                  </a:lnTo>
                  <a:lnTo>
                    <a:pt x="14114" y="3829"/>
                  </a:lnTo>
                  <a:lnTo>
                    <a:pt x="14083" y="3704"/>
                  </a:lnTo>
                  <a:lnTo>
                    <a:pt x="14021" y="3766"/>
                  </a:lnTo>
                  <a:lnTo>
                    <a:pt x="13928" y="3766"/>
                  </a:lnTo>
                  <a:lnTo>
                    <a:pt x="13959" y="3515"/>
                  </a:lnTo>
                  <a:lnTo>
                    <a:pt x="13928" y="3453"/>
                  </a:lnTo>
                  <a:lnTo>
                    <a:pt x="13866" y="3390"/>
                  </a:lnTo>
                  <a:lnTo>
                    <a:pt x="13835" y="3264"/>
                  </a:lnTo>
                  <a:lnTo>
                    <a:pt x="13804" y="3139"/>
                  </a:lnTo>
                  <a:lnTo>
                    <a:pt x="13773" y="2950"/>
                  </a:lnTo>
                  <a:lnTo>
                    <a:pt x="13679" y="2888"/>
                  </a:lnTo>
                  <a:lnTo>
                    <a:pt x="13648" y="2825"/>
                  </a:lnTo>
                  <a:lnTo>
                    <a:pt x="13586" y="2762"/>
                  </a:lnTo>
                  <a:lnTo>
                    <a:pt x="13524" y="2762"/>
                  </a:lnTo>
                  <a:lnTo>
                    <a:pt x="13431" y="2699"/>
                  </a:lnTo>
                  <a:lnTo>
                    <a:pt x="13368" y="2699"/>
                  </a:lnTo>
                  <a:lnTo>
                    <a:pt x="13337" y="2699"/>
                  </a:lnTo>
                  <a:lnTo>
                    <a:pt x="13306" y="2574"/>
                  </a:lnTo>
                  <a:lnTo>
                    <a:pt x="13275" y="2574"/>
                  </a:lnTo>
                  <a:lnTo>
                    <a:pt x="13182" y="2511"/>
                  </a:lnTo>
                  <a:lnTo>
                    <a:pt x="13120" y="2511"/>
                  </a:lnTo>
                  <a:lnTo>
                    <a:pt x="13026" y="2385"/>
                  </a:lnTo>
                  <a:lnTo>
                    <a:pt x="12995" y="2323"/>
                  </a:lnTo>
                  <a:lnTo>
                    <a:pt x="12964" y="2260"/>
                  </a:lnTo>
                  <a:lnTo>
                    <a:pt x="12902" y="2260"/>
                  </a:lnTo>
                  <a:lnTo>
                    <a:pt x="12871" y="2197"/>
                  </a:lnTo>
                  <a:lnTo>
                    <a:pt x="12871" y="2134"/>
                  </a:lnTo>
                  <a:lnTo>
                    <a:pt x="12871" y="2072"/>
                  </a:lnTo>
                  <a:lnTo>
                    <a:pt x="12747" y="2009"/>
                  </a:lnTo>
                  <a:lnTo>
                    <a:pt x="12684" y="1946"/>
                  </a:lnTo>
                  <a:lnTo>
                    <a:pt x="12653" y="1946"/>
                  </a:lnTo>
                  <a:lnTo>
                    <a:pt x="12560" y="2009"/>
                  </a:lnTo>
                  <a:lnTo>
                    <a:pt x="12498" y="2072"/>
                  </a:lnTo>
                  <a:lnTo>
                    <a:pt x="12436" y="2072"/>
                  </a:lnTo>
                  <a:lnTo>
                    <a:pt x="12342" y="2009"/>
                  </a:lnTo>
                  <a:lnTo>
                    <a:pt x="12218" y="2072"/>
                  </a:lnTo>
                  <a:lnTo>
                    <a:pt x="12156" y="2072"/>
                  </a:lnTo>
                  <a:lnTo>
                    <a:pt x="12094" y="2072"/>
                  </a:lnTo>
                  <a:lnTo>
                    <a:pt x="12032" y="2134"/>
                  </a:lnTo>
                  <a:lnTo>
                    <a:pt x="11969" y="2009"/>
                  </a:lnTo>
                  <a:lnTo>
                    <a:pt x="11907" y="2072"/>
                  </a:lnTo>
                  <a:lnTo>
                    <a:pt x="11845" y="2072"/>
                  </a:lnTo>
                  <a:lnTo>
                    <a:pt x="11752" y="2009"/>
                  </a:lnTo>
                  <a:lnTo>
                    <a:pt x="11721" y="2072"/>
                  </a:lnTo>
                  <a:lnTo>
                    <a:pt x="11658" y="2260"/>
                  </a:lnTo>
                  <a:lnTo>
                    <a:pt x="11596" y="2385"/>
                  </a:lnTo>
                  <a:lnTo>
                    <a:pt x="11534" y="2448"/>
                  </a:lnTo>
                  <a:lnTo>
                    <a:pt x="11410" y="2385"/>
                  </a:lnTo>
                  <a:lnTo>
                    <a:pt x="11316" y="2323"/>
                  </a:lnTo>
                  <a:lnTo>
                    <a:pt x="11223" y="2197"/>
                  </a:lnTo>
                  <a:lnTo>
                    <a:pt x="11130" y="2009"/>
                  </a:lnTo>
                  <a:lnTo>
                    <a:pt x="11037" y="1946"/>
                  </a:lnTo>
                  <a:lnTo>
                    <a:pt x="10943" y="1758"/>
                  </a:lnTo>
                  <a:lnTo>
                    <a:pt x="10912" y="1820"/>
                  </a:lnTo>
                  <a:lnTo>
                    <a:pt x="10850" y="1758"/>
                  </a:lnTo>
                  <a:lnTo>
                    <a:pt x="10757" y="1569"/>
                  </a:lnTo>
                  <a:lnTo>
                    <a:pt x="10726" y="1507"/>
                  </a:lnTo>
                  <a:lnTo>
                    <a:pt x="10633" y="1444"/>
                  </a:lnTo>
                  <a:lnTo>
                    <a:pt x="10633" y="1381"/>
                  </a:lnTo>
                  <a:lnTo>
                    <a:pt x="10601" y="1255"/>
                  </a:lnTo>
                  <a:lnTo>
                    <a:pt x="10570" y="1193"/>
                  </a:lnTo>
                  <a:lnTo>
                    <a:pt x="10539" y="1193"/>
                  </a:lnTo>
                  <a:lnTo>
                    <a:pt x="9171" y="1067"/>
                  </a:lnTo>
                  <a:lnTo>
                    <a:pt x="8674" y="1067"/>
                  </a:lnTo>
                  <a:lnTo>
                    <a:pt x="7461" y="942"/>
                  </a:lnTo>
                  <a:lnTo>
                    <a:pt x="5596" y="753"/>
                  </a:lnTo>
                  <a:lnTo>
                    <a:pt x="4042" y="565"/>
                  </a:lnTo>
                  <a:lnTo>
                    <a:pt x="2767" y="377"/>
                  </a:lnTo>
                  <a:lnTo>
                    <a:pt x="2363" y="314"/>
                  </a:lnTo>
                  <a:lnTo>
                    <a:pt x="1430" y="126"/>
                  </a:lnTo>
                  <a:lnTo>
                    <a:pt x="435" y="0"/>
                  </a:lnTo>
                  <a:lnTo>
                    <a:pt x="342" y="1946"/>
                  </a:lnTo>
                  <a:lnTo>
                    <a:pt x="249" y="5022"/>
                  </a:lnTo>
                  <a:lnTo>
                    <a:pt x="155" y="6466"/>
                  </a:lnTo>
                  <a:lnTo>
                    <a:pt x="124" y="7219"/>
                  </a:lnTo>
                  <a:lnTo>
                    <a:pt x="93" y="8035"/>
                  </a:lnTo>
                  <a:lnTo>
                    <a:pt x="0" y="9981"/>
                  </a:lnTo>
                  <a:lnTo>
                    <a:pt x="933" y="10107"/>
                  </a:lnTo>
                  <a:lnTo>
                    <a:pt x="1306" y="10169"/>
                  </a:lnTo>
                  <a:lnTo>
                    <a:pt x="2643" y="10420"/>
                  </a:lnTo>
                  <a:lnTo>
                    <a:pt x="2705" y="10420"/>
                  </a:lnTo>
                  <a:lnTo>
                    <a:pt x="3762" y="10546"/>
                  </a:lnTo>
                  <a:lnTo>
                    <a:pt x="3700" y="11864"/>
                  </a:lnTo>
                  <a:lnTo>
                    <a:pt x="3700" y="12053"/>
                  </a:lnTo>
                  <a:lnTo>
                    <a:pt x="3700" y="12115"/>
                  </a:lnTo>
                  <a:lnTo>
                    <a:pt x="3669" y="13434"/>
                  </a:lnTo>
                  <a:lnTo>
                    <a:pt x="3637" y="13873"/>
                  </a:lnTo>
                  <a:lnTo>
                    <a:pt x="3606" y="15568"/>
                  </a:lnTo>
                  <a:lnTo>
                    <a:pt x="4819" y="15756"/>
                  </a:lnTo>
                  <a:lnTo>
                    <a:pt x="5005" y="15756"/>
                  </a:lnTo>
                  <a:lnTo>
                    <a:pt x="6062" y="15882"/>
                  </a:lnTo>
                  <a:lnTo>
                    <a:pt x="6125" y="15882"/>
                  </a:lnTo>
                  <a:lnTo>
                    <a:pt x="7151" y="16007"/>
                  </a:lnTo>
                  <a:lnTo>
                    <a:pt x="8208" y="16070"/>
                  </a:lnTo>
                  <a:lnTo>
                    <a:pt x="9078" y="16196"/>
                  </a:lnTo>
                  <a:lnTo>
                    <a:pt x="9265" y="16196"/>
                  </a:lnTo>
                  <a:lnTo>
                    <a:pt x="9949" y="16196"/>
                  </a:lnTo>
                  <a:lnTo>
                    <a:pt x="10322" y="16258"/>
                  </a:lnTo>
                  <a:lnTo>
                    <a:pt x="10788" y="16258"/>
                  </a:lnTo>
                  <a:lnTo>
                    <a:pt x="11410" y="16258"/>
                  </a:lnTo>
                  <a:lnTo>
                    <a:pt x="11658" y="16321"/>
                  </a:lnTo>
                  <a:lnTo>
                    <a:pt x="12498" y="16321"/>
                  </a:lnTo>
                  <a:lnTo>
                    <a:pt x="13399" y="16321"/>
                  </a:lnTo>
                  <a:lnTo>
                    <a:pt x="13555" y="16321"/>
                  </a:lnTo>
                  <a:lnTo>
                    <a:pt x="14239" y="16384"/>
                  </a:lnTo>
                  <a:lnTo>
                    <a:pt x="14674" y="16384"/>
                  </a:lnTo>
                  <a:lnTo>
                    <a:pt x="15078" y="16384"/>
                  </a:lnTo>
                  <a:lnTo>
                    <a:pt x="15514" y="16384"/>
                  </a:lnTo>
                  <a:lnTo>
                    <a:pt x="16353" y="16321"/>
                  </a:lnTo>
                  <a:lnTo>
                    <a:pt x="16384" y="16321"/>
                  </a:lnTo>
                  <a:lnTo>
                    <a:pt x="16260" y="16007"/>
                  </a:lnTo>
                  <a:lnTo>
                    <a:pt x="16260" y="15756"/>
                  </a:lnTo>
                  <a:lnTo>
                    <a:pt x="16229" y="15505"/>
                  </a:lnTo>
                  <a:lnTo>
                    <a:pt x="16135" y="15317"/>
                  </a:lnTo>
                  <a:lnTo>
                    <a:pt x="16104" y="15066"/>
                  </a:lnTo>
                  <a:lnTo>
                    <a:pt x="15980" y="15003"/>
                  </a:lnTo>
                  <a:lnTo>
                    <a:pt x="15949" y="14877"/>
                  </a:lnTo>
                  <a:lnTo>
                    <a:pt x="15824" y="14752"/>
                  </a:lnTo>
                  <a:lnTo>
                    <a:pt x="15824" y="14501"/>
                  </a:lnTo>
                  <a:lnTo>
                    <a:pt x="15793" y="14187"/>
                  </a:lnTo>
                  <a:lnTo>
                    <a:pt x="15700" y="13873"/>
                  </a:lnTo>
                  <a:lnTo>
                    <a:pt x="15638" y="13747"/>
                  </a:lnTo>
                  <a:lnTo>
                    <a:pt x="15576" y="13559"/>
                  </a:lnTo>
                  <a:lnTo>
                    <a:pt x="15545" y="13434"/>
                  </a:lnTo>
                  <a:lnTo>
                    <a:pt x="15576" y="13308"/>
                  </a:lnTo>
                  <a:lnTo>
                    <a:pt x="15576" y="13371"/>
                  </a:lnTo>
                  <a:lnTo>
                    <a:pt x="15545" y="13183"/>
                  </a:lnTo>
                  <a:lnTo>
                    <a:pt x="15514" y="13057"/>
                  </a:lnTo>
                  <a:lnTo>
                    <a:pt x="15420" y="12931"/>
                  </a:lnTo>
                  <a:lnTo>
                    <a:pt x="15389" y="12806"/>
                  </a:lnTo>
                  <a:lnTo>
                    <a:pt x="15358" y="12618"/>
                  </a:lnTo>
                  <a:lnTo>
                    <a:pt x="15358" y="12555"/>
                  </a:lnTo>
                  <a:lnTo>
                    <a:pt x="15420" y="12304"/>
                  </a:lnTo>
                  <a:lnTo>
                    <a:pt x="15389" y="12115"/>
                  </a:lnTo>
                  <a:lnTo>
                    <a:pt x="15451" y="11802"/>
                  </a:lnTo>
                  <a:lnTo>
                    <a:pt x="15451" y="11676"/>
                  </a:lnTo>
                  <a:lnTo>
                    <a:pt x="15451" y="11613"/>
                  </a:lnTo>
                  <a:lnTo>
                    <a:pt x="15420" y="11488"/>
                  </a:lnTo>
                  <a:lnTo>
                    <a:pt x="15358" y="11237"/>
                  </a:lnTo>
                  <a:lnTo>
                    <a:pt x="15358" y="11111"/>
                  </a:lnTo>
                  <a:close/>
                </a:path>
              </a:pathLst>
            </a:custGeom>
            <a:solidFill>
              <a:schemeClr val="bg1">
                <a:lumMod val="75000"/>
              </a:schemeClr>
            </a:solidFill>
            <a:ln w="9525">
              <a:solidFill>
                <a:schemeClr val="bg1"/>
              </a:solidFill>
              <a:prstDash val="solid"/>
              <a:round/>
              <a:headEnd/>
              <a:tailEnd/>
            </a:ln>
          </p:spPr>
        </p:sp>
        <p:sp>
          <p:nvSpPr>
            <p:cNvPr id="130" name="Nevada">
              <a:extLst>
                <a:ext uri="{FF2B5EF4-FFF2-40B4-BE49-F238E27FC236}">
                  <a16:creationId xmlns:a16="http://schemas.microsoft.com/office/drawing/2014/main" id="{C3923A38-314F-1000-F18A-443917E3620B}"/>
                </a:ext>
              </a:extLst>
            </p:cNvPr>
            <p:cNvSpPr>
              <a:spLocks/>
            </p:cNvSpPr>
            <p:nvPr/>
          </p:nvSpPr>
          <p:spPr bwMode="auto">
            <a:xfrm>
              <a:off x="968645" y="2614528"/>
              <a:ext cx="1028558" cy="1448235"/>
            </a:xfrm>
            <a:custGeom>
              <a:avLst/>
              <a:gdLst/>
              <a:ahLst/>
              <a:cxnLst>
                <a:cxn ang="0">
                  <a:pos x="4076" y="10141"/>
                </a:cxn>
                <a:cxn ang="0">
                  <a:pos x="7950" y="13908"/>
                </a:cxn>
                <a:cxn ang="0">
                  <a:pos x="10533" y="16384"/>
                </a:cxn>
                <a:cxn ang="0">
                  <a:pos x="10694" y="16173"/>
                </a:cxn>
                <a:cxn ang="0">
                  <a:pos x="10815" y="15963"/>
                </a:cxn>
                <a:cxn ang="0">
                  <a:pos x="10815" y="15699"/>
                </a:cxn>
                <a:cxn ang="0">
                  <a:pos x="10734" y="15488"/>
                </a:cxn>
                <a:cxn ang="0">
                  <a:pos x="10815" y="15278"/>
                </a:cxn>
                <a:cxn ang="0">
                  <a:pos x="10815" y="15041"/>
                </a:cxn>
                <a:cxn ang="0">
                  <a:pos x="10855" y="14751"/>
                </a:cxn>
                <a:cxn ang="0">
                  <a:pos x="10896" y="14514"/>
                </a:cxn>
                <a:cxn ang="0">
                  <a:pos x="10936" y="14303"/>
                </a:cxn>
                <a:cxn ang="0">
                  <a:pos x="10976" y="14092"/>
                </a:cxn>
                <a:cxn ang="0">
                  <a:pos x="11219" y="14066"/>
                </a:cxn>
                <a:cxn ang="0">
                  <a:pos x="11622" y="14119"/>
                </a:cxn>
                <a:cxn ang="0">
                  <a:pos x="12026" y="14224"/>
                </a:cxn>
                <a:cxn ang="0">
                  <a:pos x="12147" y="14435"/>
                </a:cxn>
                <a:cxn ang="0">
                  <a:pos x="12470" y="14435"/>
                </a:cxn>
                <a:cxn ang="0">
                  <a:pos x="12671" y="14250"/>
                </a:cxn>
                <a:cxn ang="0">
                  <a:pos x="13196" y="12802"/>
                </a:cxn>
                <a:cxn ang="0">
                  <a:pos x="13680" y="11221"/>
                </a:cxn>
                <a:cxn ang="0">
                  <a:pos x="14286" y="9193"/>
                </a:cxn>
                <a:cxn ang="0">
                  <a:pos x="14891" y="7217"/>
                </a:cxn>
                <a:cxn ang="0">
                  <a:pos x="15254" y="5979"/>
                </a:cxn>
                <a:cxn ang="0">
                  <a:pos x="16384" y="2081"/>
                </a:cxn>
                <a:cxn ang="0">
                  <a:pos x="14003" y="1765"/>
                </a:cxn>
                <a:cxn ang="0">
                  <a:pos x="6659" y="685"/>
                </a:cxn>
                <a:cxn ang="0">
                  <a:pos x="3914" y="263"/>
                </a:cxn>
                <a:cxn ang="0">
                  <a:pos x="1776" y="1659"/>
                </a:cxn>
                <a:cxn ang="0">
                  <a:pos x="363" y="5268"/>
                </a:cxn>
                <a:cxn ang="0">
                  <a:pos x="121" y="5821"/>
                </a:cxn>
                <a:cxn ang="0">
                  <a:pos x="40" y="6006"/>
                </a:cxn>
                <a:cxn ang="0">
                  <a:pos x="242" y="6401"/>
                </a:cxn>
                <a:cxn ang="0">
                  <a:pos x="1251" y="7402"/>
                </a:cxn>
                <a:cxn ang="0">
                  <a:pos x="2986" y="9088"/>
                </a:cxn>
              </a:cxnLst>
              <a:rect l="0" t="0" r="r" b="b"/>
              <a:pathLst>
                <a:path w="16384" h="16384">
                  <a:moveTo>
                    <a:pt x="2986" y="9088"/>
                  </a:moveTo>
                  <a:lnTo>
                    <a:pt x="4076" y="10141"/>
                  </a:lnTo>
                  <a:lnTo>
                    <a:pt x="5408" y="11406"/>
                  </a:lnTo>
                  <a:lnTo>
                    <a:pt x="7950" y="13908"/>
                  </a:lnTo>
                  <a:lnTo>
                    <a:pt x="8394" y="14329"/>
                  </a:lnTo>
                  <a:lnTo>
                    <a:pt x="10533" y="16384"/>
                  </a:lnTo>
                  <a:lnTo>
                    <a:pt x="10573" y="16200"/>
                  </a:lnTo>
                  <a:lnTo>
                    <a:pt x="10694" y="16173"/>
                  </a:lnTo>
                  <a:lnTo>
                    <a:pt x="10815" y="16068"/>
                  </a:lnTo>
                  <a:lnTo>
                    <a:pt x="10815" y="15963"/>
                  </a:lnTo>
                  <a:lnTo>
                    <a:pt x="10815" y="15857"/>
                  </a:lnTo>
                  <a:lnTo>
                    <a:pt x="10815" y="15699"/>
                  </a:lnTo>
                  <a:lnTo>
                    <a:pt x="10815" y="15594"/>
                  </a:lnTo>
                  <a:lnTo>
                    <a:pt x="10734" y="15488"/>
                  </a:lnTo>
                  <a:lnTo>
                    <a:pt x="10775" y="15383"/>
                  </a:lnTo>
                  <a:lnTo>
                    <a:pt x="10815" y="15278"/>
                  </a:lnTo>
                  <a:lnTo>
                    <a:pt x="10815" y="15146"/>
                  </a:lnTo>
                  <a:lnTo>
                    <a:pt x="10815" y="15041"/>
                  </a:lnTo>
                  <a:lnTo>
                    <a:pt x="10815" y="14909"/>
                  </a:lnTo>
                  <a:lnTo>
                    <a:pt x="10855" y="14751"/>
                  </a:lnTo>
                  <a:lnTo>
                    <a:pt x="10936" y="14566"/>
                  </a:lnTo>
                  <a:lnTo>
                    <a:pt x="10896" y="14514"/>
                  </a:lnTo>
                  <a:lnTo>
                    <a:pt x="10896" y="14408"/>
                  </a:lnTo>
                  <a:lnTo>
                    <a:pt x="10936" y="14303"/>
                  </a:lnTo>
                  <a:lnTo>
                    <a:pt x="10896" y="14198"/>
                  </a:lnTo>
                  <a:lnTo>
                    <a:pt x="10976" y="14092"/>
                  </a:lnTo>
                  <a:lnTo>
                    <a:pt x="11057" y="14092"/>
                  </a:lnTo>
                  <a:lnTo>
                    <a:pt x="11219" y="14066"/>
                  </a:lnTo>
                  <a:lnTo>
                    <a:pt x="11461" y="14066"/>
                  </a:lnTo>
                  <a:lnTo>
                    <a:pt x="11622" y="14119"/>
                  </a:lnTo>
                  <a:lnTo>
                    <a:pt x="11864" y="14145"/>
                  </a:lnTo>
                  <a:lnTo>
                    <a:pt x="12026" y="14224"/>
                  </a:lnTo>
                  <a:lnTo>
                    <a:pt x="12026" y="14382"/>
                  </a:lnTo>
                  <a:lnTo>
                    <a:pt x="12147" y="14435"/>
                  </a:lnTo>
                  <a:lnTo>
                    <a:pt x="12308" y="14461"/>
                  </a:lnTo>
                  <a:lnTo>
                    <a:pt x="12470" y="14435"/>
                  </a:lnTo>
                  <a:lnTo>
                    <a:pt x="12550" y="14329"/>
                  </a:lnTo>
                  <a:lnTo>
                    <a:pt x="12671" y="14250"/>
                  </a:lnTo>
                  <a:lnTo>
                    <a:pt x="12792" y="14119"/>
                  </a:lnTo>
                  <a:lnTo>
                    <a:pt x="13196" y="12802"/>
                  </a:lnTo>
                  <a:lnTo>
                    <a:pt x="13317" y="12486"/>
                  </a:lnTo>
                  <a:lnTo>
                    <a:pt x="13680" y="11221"/>
                  </a:lnTo>
                  <a:lnTo>
                    <a:pt x="14003" y="10089"/>
                  </a:lnTo>
                  <a:lnTo>
                    <a:pt x="14286" y="9193"/>
                  </a:lnTo>
                  <a:lnTo>
                    <a:pt x="14326" y="9009"/>
                  </a:lnTo>
                  <a:lnTo>
                    <a:pt x="14891" y="7217"/>
                  </a:lnTo>
                  <a:lnTo>
                    <a:pt x="15133" y="6454"/>
                  </a:lnTo>
                  <a:lnTo>
                    <a:pt x="15254" y="5979"/>
                  </a:lnTo>
                  <a:lnTo>
                    <a:pt x="15779" y="4162"/>
                  </a:lnTo>
                  <a:lnTo>
                    <a:pt x="16384" y="2081"/>
                  </a:lnTo>
                  <a:lnTo>
                    <a:pt x="15779" y="2002"/>
                  </a:lnTo>
                  <a:lnTo>
                    <a:pt x="14003" y="1765"/>
                  </a:lnTo>
                  <a:lnTo>
                    <a:pt x="9403" y="1133"/>
                  </a:lnTo>
                  <a:lnTo>
                    <a:pt x="6659" y="685"/>
                  </a:lnTo>
                  <a:lnTo>
                    <a:pt x="4076" y="290"/>
                  </a:lnTo>
                  <a:lnTo>
                    <a:pt x="3914" y="263"/>
                  </a:lnTo>
                  <a:lnTo>
                    <a:pt x="2421" y="0"/>
                  </a:lnTo>
                  <a:lnTo>
                    <a:pt x="1776" y="1659"/>
                  </a:lnTo>
                  <a:lnTo>
                    <a:pt x="565" y="4715"/>
                  </a:lnTo>
                  <a:lnTo>
                    <a:pt x="363" y="5268"/>
                  </a:lnTo>
                  <a:lnTo>
                    <a:pt x="242" y="5532"/>
                  </a:lnTo>
                  <a:lnTo>
                    <a:pt x="121" y="5821"/>
                  </a:lnTo>
                  <a:lnTo>
                    <a:pt x="81" y="5927"/>
                  </a:lnTo>
                  <a:lnTo>
                    <a:pt x="40" y="6006"/>
                  </a:lnTo>
                  <a:lnTo>
                    <a:pt x="0" y="6190"/>
                  </a:lnTo>
                  <a:lnTo>
                    <a:pt x="242" y="6401"/>
                  </a:lnTo>
                  <a:lnTo>
                    <a:pt x="807" y="6954"/>
                  </a:lnTo>
                  <a:lnTo>
                    <a:pt x="1251" y="7402"/>
                  </a:lnTo>
                  <a:lnTo>
                    <a:pt x="1614" y="7744"/>
                  </a:lnTo>
                  <a:lnTo>
                    <a:pt x="2986" y="9088"/>
                  </a:lnTo>
                  <a:close/>
                </a:path>
              </a:pathLst>
            </a:custGeom>
            <a:solidFill>
              <a:schemeClr val="bg1">
                <a:lumMod val="75000"/>
              </a:schemeClr>
            </a:solidFill>
            <a:ln w="9525">
              <a:solidFill>
                <a:schemeClr val="bg1"/>
              </a:solidFill>
              <a:prstDash val="solid"/>
              <a:round/>
              <a:headEnd/>
              <a:tailEnd/>
            </a:ln>
          </p:spPr>
        </p:sp>
        <p:sp>
          <p:nvSpPr>
            <p:cNvPr id="131" name="New_Hampshire">
              <a:extLst>
                <a:ext uri="{FF2B5EF4-FFF2-40B4-BE49-F238E27FC236}">
                  <a16:creationId xmlns:a16="http://schemas.microsoft.com/office/drawing/2014/main" id="{29B4723A-5C41-43BD-8090-253CAF913D29}"/>
                </a:ext>
              </a:extLst>
            </p:cNvPr>
            <p:cNvSpPr>
              <a:spLocks/>
            </p:cNvSpPr>
            <p:nvPr/>
          </p:nvSpPr>
          <p:spPr bwMode="auto">
            <a:xfrm>
              <a:off x="8163370" y="2006565"/>
              <a:ext cx="264265" cy="511579"/>
            </a:xfrm>
            <a:custGeom>
              <a:avLst/>
              <a:gdLst/>
              <a:ahLst/>
              <a:cxnLst>
                <a:cxn ang="0">
                  <a:pos x="0" y="11394"/>
                </a:cxn>
                <a:cxn ang="0">
                  <a:pos x="158" y="12288"/>
                </a:cxn>
                <a:cxn ang="0">
                  <a:pos x="315" y="13182"/>
                </a:cxn>
                <a:cxn ang="0">
                  <a:pos x="630" y="14001"/>
                </a:cxn>
                <a:cxn ang="0">
                  <a:pos x="788" y="14373"/>
                </a:cxn>
                <a:cxn ang="0">
                  <a:pos x="945" y="14671"/>
                </a:cxn>
                <a:cxn ang="0">
                  <a:pos x="788" y="15043"/>
                </a:cxn>
                <a:cxn ang="0">
                  <a:pos x="630" y="15416"/>
                </a:cxn>
                <a:cxn ang="0">
                  <a:pos x="945" y="16086"/>
                </a:cxn>
                <a:cxn ang="0">
                  <a:pos x="1575" y="16384"/>
                </a:cxn>
                <a:cxn ang="0">
                  <a:pos x="6617" y="15863"/>
                </a:cxn>
                <a:cxn ang="0">
                  <a:pos x="8350" y="15714"/>
                </a:cxn>
                <a:cxn ang="0">
                  <a:pos x="12288" y="15267"/>
                </a:cxn>
                <a:cxn ang="0">
                  <a:pos x="12603" y="15043"/>
                </a:cxn>
                <a:cxn ang="0">
                  <a:pos x="12918" y="14969"/>
                </a:cxn>
                <a:cxn ang="0">
                  <a:pos x="13076" y="14820"/>
                </a:cxn>
                <a:cxn ang="0">
                  <a:pos x="13076" y="14522"/>
                </a:cxn>
                <a:cxn ang="0">
                  <a:pos x="13863" y="14373"/>
                </a:cxn>
                <a:cxn ang="0">
                  <a:pos x="14178" y="14075"/>
                </a:cxn>
                <a:cxn ang="0">
                  <a:pos x="15281" y="13777"/>
                </a:cxn>
                <a:cxn ang="0">
                  <a:pos x="15911" y="13852"/>
                </a:cxn>
                <a:cxn ang="0">
                  <a:pos x="16384" y="12884"/>
                </a:cxn>
                <a:cxn ang="0">
                  <a:pos x="16226" y="12660"/>
                </a:cxn>
                <a:cxn ang="0">
                  <a:pos x="16069" y="12362"/>
                </a:cxn>
                <a:cxn ang="0">
                  <a:pos x="15439" y="12288"/>
                </a:cxn>
                <a:cxn ang="0">
                  <a:pos x="15124" y="12065"/>
                </a:cxn>
                <a:cxn ang="0">
                  <a:pos x="14809" y="11618"/>
                </a:cxn>
                <a:cxn ang="0">
                  <a:pos x="14336" y="11469"/>
                </a:cxn>
                <a:cxn ang="0">
                  <a:pos x="13076" y="10947"/>
                </a:cxn>
                <a:cxn ang="0">
                  <a:pos x="12761" y="10352"/>
                </a:cxn>
                <a:cxn ang="0">
                  <a:pos x="12603" y="9905"/>
                </a:cxn>
                <a:cxn ang="0">
                  <a:pos x="11658" y="8639"/>
                </a:cxn>
                <a:cxn ang="0">
                  <a:pos x="5829" y="0"/>
                </a:cxn>
                <a:cxn ang="0">
                  <a:pos x="5356" y="298"/>
                </a:cxn>
                <a:cxn ang="0">
                  <a:pos x="4726" y="372"/>
                </a:cxn>
                <a:cxn ang="0">
                  <a:pos x="4096" y="223"/>
                </a:cxn>
                <a:cxn ang="0">
                  <a:pos x="3623" y="596"/>
                </a:cxn>
                <a:cxn ang="0">
                  <a:pos x="2993" y="745"/>
                </a:cxn>
                <a:cxn ang="0">
                  <a:pos x="3466" y="1043"/>
                </a:cxn>
                <a:cxn ang="0">
                  <a:pos x="3151" y="1862"/>
                </a:cxn>
                <a:cxn ang="0">
                  <a:pos x="3151" y="2160"/>
                </a:cxn>
                <a:cxn ang="0">
                  <a:pos x="2836" y="2383"/>
                </a:cxn>
                <a:cxn ang="0">
                  <a:pos x="3308" y="2904"/>
                </a:cxn>
                <a:cxn ang="0">
                  <a:pos x="2993" y="3798"/>
                </a:cxn>
                <a:cxn ang="0">
                  <a:pos x="4096" y="4617"/>
                </a:cxn>
                <a:cxn ang="0">
                  <a:pos x="3938" y="4915"/>
                </a:cxn>
                <a:cxn ang="0">
                  <a:pos x="3938" y="5288"/>
                </a:cxn>
                <a:cxn ang="0">
                  <a:pos x="3308" y="5809"/>
                </a:cxn>
                <a:cxn ang="0">
                  <a:pos x="2836" y="6032"/>
                </a:cxn>
                <a:cxn ang="0">
                  <a:pos x="2363" y="6405"/>
                </a:cxn>
                <a:cxn ang="0">
                  <a:pos x="1260" y="6554"/>
                </a:cxn>
                <a:cxn ang="0">
                  <a:pos x="945" y="6851"/>
                </a:cxn>
                <a:cxn ang="0">
                  <a:pos x="945" y="7373"/>
                </a:cxn>
                <a:cxn ang="0">
                  <a:pos x="1260" y="7745"/>
                </a:cxn>
                <a:cxn ang="0">
                  <a:pos x="1260" y="8192"/>
                </a:cxn>
                <a:cxn ang="0">
                  <a:pos x="1103" y="8639"/>
                </a:cxn>
                <a:cxn ang="0">
                  <a:pos x="1103" y="8862"/>
                </a:cxn>
                <a:cxn ang="0">
                  <a:pos x="788" y="9533"/>
                </a:cxn>
                <a:cxn ang="0">
                  <a:pos x="945" y="9905"/>
                </a:cxn>
                <a:cxn ang="0">
                  <a:pos x="630" y="10277"/>
                </a:cxn>
                <a:cxn ang="0">
                  <a:pos x="315" y="10650"/>
                </a:cxn>
                <a:cxn ang="0">
                  <a:pos x="315" y="11022"/>
                </a:cxn>
              </a:cxnLst>
              <a:rect l="0" t="0" r="r" b="b"/>
              <a:pathLst>
                <a:path w="16384" h="16384">
                  <a:moveTo>
                    <a:pt x="158" y="11245"/>
                  </a:moveTo>
                  <a:lnTo>
                    <a:pt x="0" y="11394"/>
                  </a:lnTo>
                  <a:lnTo>
                    <a:pt x="0" y="11543"/>
                  </a:lnTo>
                  <a:lnTo>
                    <a:pt x="158" y="12288"/>
                  </a:lnTo>
                  <a:lnTo>
                    <a:pt x="315" y="12884"/>
                  </a:lnTo>
                  <a:lnTo>
                    <a:pt x="315" y="13182"/>
                  </a:lnTo>
                  <a:lnTo>
                    <a:pt x="315" y="13480"/>
                  </a:lnTo>
                  <a:lnTo>
                    <a:pt x="630" y="14001"/>
                  </a:lnTo>
                  <a:lnTo>
                    <a:pt x="788" y="14150"/>
                  </a:lnTo>
                  <a:lnTo>
                    <a:pt x="788" y="14373"/>
                  </a:lnTo>
                  <a:lnTo>
                    <a:pt x="788" y="14522"/>
                  </a:lnTo>
                  <a:lnTo>
                    <a:pt x="945" y="14671"/>
                  </a:lnTo>
                  <a:lnTo>
                    <a:pt x="945" y="14820"/>
                  </a:lnTo>
                  <a:lnTo>
                    <a:pt x="788" y="15043"/>
                  </a:lnTo>
                  <a:lnTo>
                    <a:pt x="630" y="15192"/>
                  </a:lnTo>
                  <a:lnTo>
                    <a:pt x="630" y="15416"/>
                  </a:lnTo>
                  <a:lnTo>
                    <a:pt x="473" y="15639"/>
                  </a:lnTo>
                  <a:lnTo>
                    <a:pt x="945" y="16086"/>
                  </a:lnTo>
                  <a:lnTo>
                    <a:pt x="1260" y="16161"/>
                  </a:lnTo>
                  <a:lnTo>
                    <a:pt x="1575" y="16384"/>
                  </a:lnTo>
                  <a:lnTo>
                    <a:pt x="3466" y="16161"/>
                  </a:lnTo>
                  <a:lnTo>
                    <a:pt x="6617" y="15863"/>
                  </a:lnTo>
                  <a:lnTo>
                    <a:pt x="6774" y="15863"/>
                  </a:lnTo>
                  <a:lnTo>
                    <a:pt x="8350" y="15714"/>
                  </a:lnTo>
                  <a:lnTo>
                    <a:pt x="11973" y="15341"/>
                  </a:lnTo>
                  <a:lnTo>
                    <a:pt x="12288" y="15267"/>
                  </a:lnTo>
                  <a:lnTo>
                    <a:pt x="12446" y="15118"/>
                  </a:lnTo>
                  <a:lnTo>
                    <a:pt x="12603" y="15043"/>
                  </a:lnTo>
                  <a:lnTo>
                    <a:pt x="12761" y="15043"/>
                  </a:lnTo>
                  <a:lnTo>
                    <a:pt x="12918" y="14969"/>
                  </a:lnTo>
                  <a:lnTo>
                    <a:pt x="13233" y="14895"/>
                  </a:lnTo>
                  <a:lnTo>
                    <a:pt x="13076" y="14820"/>
                  </a:lnTo>
                  <a:lnTo>
                    <a:pt x="13076" y="14597"/>
                  </a:lnTo>
                  <a:lnTo>
                    <a:pt x="13076" y="14522"/>
                  </a:lnTo>
                  <a:lnTo>
                    <a:pt x="13391" y="14448"/>
                  </a:lnTo>
                  <a:lnTo>
                    <a:pt x="13863" y="14373"/>
                  </a:lnTo>
                  <a:lnTo>
                    <a:pt x="14021" y="14373"/>
                  </a:lnTo>
                  <a:lnTo>
                    <a:pt x="14178" y="14075"/>
                  </a:lnTo>
                  <a:lnTo>
                    <a:pt x="14336" y="14001"/>
                  </a:lnTo>
                  <a:lnTo>
                    <a:pt x="15281" y="13777"/>
                  </a:lnTo>
                  <a:lnTo>
                    <a:pt x="15439" y="13777"/>
                  </a:lnTo>
                  <a:lnTo>
                    <a:pt x="15911" y="13852"/>
                  </a:lnTo>
                  <a:lnTo>
                    <a:pt x="16226" y="13107"/>
                  </a:lnTo>
                  <a:lnTo>
                    <a:pt x="16384" y="12884"/>
                  </a:lnTo>
                  <a:lnTo>
                    <a:pt x="16384" y="12735"/>
                  </a:lnTo>
                  <a:lnTo>
                    <a:pt x="16226" y="12660"/>
                  </a:lnTo>
                  <a:lnTo>
                    <a:pt x="16069" y="12586"/>
                  </a:lnTo>
                  <a:lnTo>
                    <a:pt x="16069" y="12362"/>
                  </a:lnTo>
                  <a:lnTo>
                    <a:pt x="15754" y="12362"/>
                  </a:lnTo>
                  <a:lnTo>
                    <a:pt x="15439" y="12288"/>
                  </a:lnTo>
                  <a:lnTo>
                    <a:pt x="15281" y="12214"/>
                  </a:lnTo>
                  <a:lnTo>
                    <a:pt x="15124" y="12065"/>
                  </a:lnTo>
                  <a:lnTo>
                    <a:pt x="14966" y="11841"/>
                  </a:lnTo>
                  <a:lnTo>
                    <a:pt x="14809" y="11618"/>
                  </a:lnTo>
                  <a:lnTo>
                    <a:pt x="14809" y="11543"/>
                  </a:lnTo>
                  <a:lnTo>
                    <a:pt x="14336" y="11469"/>
                  </a:lnTo>
                  <a:lnTo>
                    <a:pt x="13548" y="11171"/>
                  </a:lnTo>
                  <a:lnTo>
                    <a:pt x="13076" y="10947"/>
                  </a:lnTo>
                  <a:lnTo>
                    <a:pt x="12918" y="10724"/>
                  </a:lnTo>
                  <a:lnTo>
                    <a:pt x="12761" y="10352"/>
                  </a:lnTo>
                  <a:lnTo>
                    <a:pt x="12761" y="10203"/>
                  </a:lnTo>
                  <a:lnTo>
                    <a:pt x="12603" y="9905"/>
                  </a:lnTo>
                  <a:lnTo>
                    <a:pt x="12446" y="9756"/>
                  </a:lnTo>
                  <a:lnTo>
                    <a:pt x="11658" y="8639"/>
                  </a:lnTo>
                  <a:lnTo>
                    <a:pt x="9610" y="5734"/>
                  </a:lnTo>
                  <a:lnTo>
                    <a:pt x="5829" y="0"/>
                  </a:lnTo>
                  <a:lnTo>
                    <a:pt x="5514" y="74"/>
                  </a:lnTo>
                  <a:lnTo>
                    <a:pt x="5356" y="298"/>
                  </a:lnTo>
                  <a:lnTo>
                    <a:pt x="5041" y="372"/>
                  </a:lnTo>
                  <a:lnTo>
                    <a:pt x="4726" y="372"/>
                  </a:lnTo>
                  <a:lnTo>
                    <a:pt x="4254" y="223"/>
                  </a:lnTo>
                  <a:lnTo>
                    <a:pt x="4096" y="223"/>
                  </a:lnTo>
                  <a:lnTo>
                    <a:pt x="3781" y="372"/>
                  </a:lnTo>
                  <a:lnTo>
                    <a:pt x="3623" y="596"/>
                  </a:lnTo>
                  <a:lnTo>
                    <a:pt x="3308" y="670"/>
                  </a:lnTo>
                  <a:lnTo>
                    <a:pt x="2993" y="745"/>
                  </a:lnTo>
                  <a:lnTo>
                    <a:pt x="3308" y="894"/>
                  </a:lnTo>
                  <a:lnTo>
                    <a:pt x="3466" y="1043"/>
                  </a:lnTo>
                  <a:lnTo>
                    <a:pt x="3308" y="1415"/>
                  </a:lnTo>
                  <a:lnTo>
                    <a:pt x="3151" y="1862"/>
                  </a:lnTo>
                  <a:lnTo>
                    <a:pt x="3151" y="1936"/>
                  </a:lnTo>
                  <a:lnTo>
                    <a:pt x="3151" y="2160"/>
                  </a:lnTo>
                  <a:lnTo>
                    <a:pt x="2993" y="2309"/>
                  </a:lnTo>
                  <a:lnTo>
                    <a:pt x="2836" y="2383"/>
                  </a:lnTo>
                  <a:lnTo>
                    <a:pt x="3151" y="2755"/>
                  </a:lnTo>
                  <a:lnTo>
                    <a:pt x="3308" y="2904"/>
                  </a:lnTo>
                  <a:lnTo>
                    <a:pt x="2993" y="3500"/>
                  </a:lnTo>
                  <a:lnTo>
                    <a:pt x="2993" y="3798"/>
                  </a:lnTo>
                  <a:lnTo>
                    <a:pt x="3781" y="4394"/>
                  </a:lnTo>
                  <a:lnTo>
                    <a:pt x="4096" y="4617"/>
                  </a:lnTo>
                  <a:lnTo>
                    <a:pt x="4096" y="4766"/>
                  </a:lnTo>
                  <a:lnTo>
                    <a:pt x="3938" y="4915"/>
                  </a:lnTo>
                  <a:lnTo>
                    <a:pt x="3938" y="5139"/>
                  </a:lnTo>
                  <a:lnTo>
                    <a:pt x="3938" y="5288"/>
                  </a:lnTo>
                  <a:lnTo>
                    <a:pt x="3623" y="5585"/>
                  </a:lnTo>
                  <a:lnTo>
                    <a:pt x="3308" y="5809"/>
                  </a:lnTo>
                  <a:lnTo>
                    <a:pt x="2993" y="5958"/>
                  </a:lnTo>
                  <a:lnTo>
                    <a:pt x="2836" y="6032"/>
                  </a:lnTo>
                  <a:lnTo>
                    <a:pt x="2521" y="6256"/>
                  </a:lnTo>
                  <a:lnTo>
                    <a:pt x="2363" y="6405"/>
                  </a:lnTo>
                  <a:lnTo>
                    <a:pt x="2048" y="6479"/>
                  </a:lnTo>
                  <a:lnTo>
                    <a:pt x="1260" y="6554"/>
                  </a:lnTo>
                  <a:lnTo>
                    <a:pt x="1103" y="6703"/>
                  </a:lnTo>
                  <a:lnTo>
                    <a:pt x="945" y="6851"/>
                  </a:lnTo>
                  <a:lnTo>
                    <a:pt x="945" y="7075"/>
                  </a:lnTo>
                  <a:lnTo>
                    <a:pt x="945" y="7373"/>
                  </a:lnTo>
                  <a:lnTo>
                    <a:pt x="1103" y="7596"/>
                  </a:lnTo>
                  <a:lnTo>
                    <a:pt x="1260" y="7745"/>
                  </a:lnTo>
                  <a:lnTo>
                    <a:pt x="1260" y="8118"/>
                  </a:lnTo>
                  <a:lnTo>
                    <a:pt x="1260" y="8192"/>
                  </a:lnTo>
                  <a:lnTo>
                    <a:pt x="1103" y="8415"/>
                  </a:lnTo>
                  <a:lnTo>
                    <a:pt x="1103" y="8639"/>
                  </a:lnTo>
                  <a:lnTo>
                    <a:pt x="1103" y="8713"/>
                  </a:lnTo>
                  <a:lnTo>
                    <a:pt x="1103" y="8862"/>
                  </a:lnTo>
                  <a:lnTo>
                    <a:pt x="945" y="9086"/>
                  </a:lnTo>
                  <a:lnTo>
                    <a:pt x="788" y="9533"/>
                  </a:lnTo>
                  <a:lnTo>
                    <a:pt x="945" y="9756"/>
                  </a:lnTo>
                  <a:lnTo>
                    <a:pt x="945" y="9905"/>
                  </a:lnTo>
                  <a:lnTo>
                    <a:pt x="788" y="10054"/>
                  </a:lnTo>
                  <a:lnTo>
                    <a:pt x="630" y="10277"/>
                  </a:lnTo>
                  <a:lnTo>
                    <a:pt x="315" y="10501"/>
                  </a:lnTo>
                  <a:lnTo>
                    <a:pt x="315" y="10650"/>
                  </a:lnTo>
                  <a:lnTo>
                    <a:pt x="315" y="10947"/>
                  </a:lnTo>
                  <a:lnTo>
                    <a:pt x="315" y="11022"/>
                  </a:lnTo>
                  <a:lnTo>
                    <a:pt x="158" y="11245"/>
                  </a:lnTo>
                  <a:close/>
                </a:path>
              </a:pathLst>
            </a:custGeom>
            <a:solidFill>
              <a:schemeClr val="bg1">
                <a:lumMod val="75000"/>
              </a:schemeClr>
            </a:solidFill>
            <a:ln w="9525">
              <a:solidFill>
                <a:schemeClr val="bg1"/>
              </a:solidFill>
              <a:prstDash val="solid"/>
              <a:round/>
              <a:headEnd/>
              <a:tailEnd/>
            </a:ln>
          </p:spPr>
        </p:sp>
        <p:sp>
          <p:nvSpPr>
            <p:cNvPr id="132" name="New_Jersey">
              <a:extLst>
                <a:ext uri="{FF2B5EF4-FFF2-40B4-BE49-F238E27FC236}">
                  <a16:creationId xmlns:a16="http://schemas.microsoft.com/office/drawing/2014/main" id="{DC9AD0C2-A65F-17C3-1907-E9F3C80279A2}"/>
                </a:ext>
              </a:extLst>
            </p:cNvPr>
            <p:cNvSpPr>
              <a:spLocks/>
            </p:cNvSpPr>
            <p:nvPr/>
          </p:nvSpPr>
          <p:spPr bwMode="auto">
            <a:xfrm>
              <a:off x="7875789" y="2836952"/>
              <a:ext cx="217630" cy="449793"/>
            </a:xfrm>
            <a:custGeom>
              <a:avLst/>
              <a:gdLst/>
              <a:ahLst/>
              <a:cxnLst>
                <a:cxn ang="0">
                  <a:pos x="6858" y="8319"/>
                </a:cxn>
                <a:cxn ang="0">
                  <a:pos x="5144" y="8998"/>
                </a:cxn>
                <a:cxn ang="0">
                  <a:pos x="3810" y="9932"/>
                </a:cxn>
                <a:cxn ang="0">
                  <a:pos x="3048" y="10527"/>
                </a:cxn>
                <a:cxn ang="0">
                  <a:pos x="1334" y="10951"/>
                </a:cxn>
                <a:cxn ang="0">
                  <a:pos x="0" y="12055"/>
                </a:cxn>
                <a:cxn ang="0">
                  <a:pos x="381" y="12734"/>
                </a:cxn>
                <a:cxn ang="0">
                  <a:pos x="762" y="13243"/>
                </a:cxn>
                <a:cxn ang="0">
                  <a:pos x="2667" y="14007"/>
                </a:cxn>
                <a:cxn ang="0">
                  <a:pos x="4382" y="14347"/>
                </a:cxn>
                <a:cxn ang="0">
                  <a:pos x="5525" y="14601"/>
                </a:cxn>
                <a:cxn ang="0">
                  <a:pos x="6477" y="14856"/>
                </a:cxn>
                <a:cxn ang="0">
                  <a:pos x="7430" y="14686"/>
                </a:cxn>
                <a:cxn ang="0">
                  <a:pos x="8764" y="14856"/>
                </a:cxn>
                <a:cxn ang="0">
                  <a:pos x="9145" y="15535"/>
                </a:cxn>
                <a:cxn ang="0">
                  <a:pos x="9145" y="16384"/>
                </a:cxn>
                <a:cxn ang="0">
                  <a:pos x="10669" y="15960"/>
                </a:cxn>
                <a:cxn ang="0">
                  <a:pos x="11240" y="14686"/>
                </a:cxn>
                <a:cxn ang="0">
                  <a:pos x="12383" y="13498"/>
                </a:cxn>
                <a:cxn ang="0">
                  <a:pos x="13907" y="12479"/>
                </a:cxn>
                <a:cxn ang="0">
                  <a:pos x="13526" y="11715"/>
                </a:cxn>
                <a:cxn ang="0">
                  <a:pos x="14288" y="11460"/>
                </a:cxn>
                <a:cxn ang="0">
                  <a:pos x="15241" y="10696"/>
                </a:cxn>
                <a:cxn ang="0">
                  <a:pos x="15241" y="9593"/>
                </a:cxn>
                <a:cxn ang="0">
                  <a:pos x="15050" y="8574"/>
                </a:cxn>
                <a:cxn ang="0">
                  <a:pos x="15812" y="8914"/>
                </a:cxn>
                <a:cxn ang="0">
                  <a:pos x="16384" y="9678"/>
                </a:cxn>
                <a:cxn ang="0">
                  <a:pos x="16003" y="7980"/>
                </a:cxn>
                <a:cxn ang="0">
                  <a:pos x="16003" y="6367"/>
                </a:cxn>
                <a:cxn ang="0">
                  <a:pos x="15241" y="5348"/>
                </a:cxn>
                <a:cxn ang="0">
                  <a:pos x="14860" y="5518"/>
                </a:cxn>
                <a:cxn ang="0">
                  <a:pos x="12764" y="5603"/>
                </a:cxn>
                <a:cxn ang="0">
                  <a:pos x="11621" y="5348"/>
                </a:cxn>
                <a:cxn ang="0">
                  <a:pos x="11621" y="4839"/>
                </a:cxn>
                <a:cxn ang="0">
                  <a:pos x="12193" y="4075"/>
                </a:cxn>
                <a:cxn ang="0">
                  <a:pos x="13145" y="3311"/>
                </a:cxn>
                <a:cxn ang="0">
                  <a:pos x="13717" y="2547"/>
                </a:cxn>
                <a:cxn ang="0">
                  <a:pos x="14098" y="1528"/>
                </a:cxn>
                <a:cxn ang="0">
                  <a:pos x="3620" y="0"/>
                </a:cxn>
                <a:cxn ang="0">
                  <a:pos x="2477" y="1019"/>
                </a:cxn>
                <a:cxn ang="0">
                  <a:pos x="1524" y="2037"/>
                </a:cxn>
                <a:cxn ang="0">
                  <a:pos x="381" y="2886"/>
                </a:cxn>
                <a:cxn ang="0">
                  <a:pos x="953" y="3311"/>
                </a:cxn>
                <a:cxn ang="0">
                  <a:pos x="1143" y="4245"/>
                </a:cxn>
                <a:cxn ang="0">
                  <a:pos x="381" y="4924"/>
                </a:cxn>
                <a:cxn ang="0">
                  <a:pos x="762" y="5603"/>
                </a:cxn>
                <a:cxn ang="0">
                  <a:pos x="2286" y="5688"/>
                </a:cxn>
                <a:cxn ang="0">
                  <a:pos x="3048" y="6537"/>
                </a:cxn>
                <a:cxn ang="0">
                  <a:pos x="4763" y="7046"/>
                </a:cxn>
                <a:cxn ang="0">
                  <a:pos x="6096" y="7386"/>
                </a:cxn>
              </a:cxnLst>
              <a:rect l="0" t="0" r="r" b="b"/>
              <a:pathLst>
                <a:path w="16384" h="16384">
                  <a:moveTo>
                    <a:pt x="7430" y="7980"/>
                  </a:moveTo>
                  <a:lnTo>
                    <a:pt x="7620" y="8065"/>
                  </a:lnTo>
                  <a:lnTo>
                    <a:pt x="7239" y="8150"/>
                  </a:lnTo>
                  <a:lnTo>
                    <a:pt x="6858" y="8319"/>
                  </a:lnTo>
                  <a:lnTo>
                    <a:pt x="6477" y="8404"/>
                  </a:lnTo>
                  <a:lnTo>
                    <a:pt x="6287" y="8574"/>
                  </a:lnTo>
                  <a:lnTo>
                    <a:pt x="5715" y="8744"/>
                  </a:lnTo>
                  <a:lnTo>
                    <a:pt x="5144" y="8998"/>
                  </a:lnTo>
                  <a:lnTo>
                    <a:pt x="4572" y="9423"/>
                  </a:lnTo>
                  <a:lnTo>
                    <a:pt x="4191" y="9593"/>
                  </a:lnTo>
                  <a:lnTo>
                    <a:pt x="3810" y="9762"/>
                  </a:lnTo>
                  <a:lnTo>
                    <a:pt x="3810" y="9932"/>
                  </a:lnTo>
                  <a:lnTo>
                    <a:pt x="3810" y="10102"/>
                  </a:lnTo>
                  <a:lnTo>
                    <a:pt x="3620" y="10272"/>
                  </a:lnTo>
                  <a:lnTo>
                    <a:pt x="3620" y="10357"/>
                  </a:lnTo>
                  <a:lnTo>
                    <a:pt x="3048" y="10527"/>
                  </a:lnTo>
                  <a:lnTo>
                    <a:pt x="2858" y="10611"/>
                  </a:lnTo>
                  <a:lnTo>
                    <a:pt x="2286" y="10696"/>
                  </a:lnTo>
                  <a:lnTo>
                    <a:pt x="1715" y="10781"/>
                  </a:lnTo>
                  <a:lnTo>
                    <a:pt x="1334" y="10951"/>
                  </a:lnTo>
                  <a:lnTo>
                    <a:pt x="953" y="11121"/>
                  </a:lnTo>
                  <a:lnTo>
                    <a:pt x="762" y="11121"/>
                  </a:lnTo>
                  <a:lnTo>
                    <a:pt x="762" y="11291"/>
                  </a:lnTo>
                  <a:lnTo>
                    <a:pt x="0" y="12055"/>
                  </a:lnTo>
                  <a:lnTo>
                    <a:pt x="191" y="12139"/>
                  </a:lnTo>
                  <a:lnTo>
                    <a:pt x="0" y="12394"/>
                  </a:lnTo>
                  <a:lnTo>
                    <a:pt x="0" y="12564"/>
                  </a:lnTo>
                  <a:lnTo>
                    <a:pt x="381" y="12734"/>
                  </a:lnTo>
                  <a:lnTo>
                    <a:pt x="762" y="12819"/>
                  </a:lnTo>
                  <a:lnTo>
                    <a:pt x="762" y="12903"/>
                  </a:lnTo>
                  <a:lnTo>
                    <a:pt x="762" y="13073"/>
                  </a:lnTo>
                  <a:lnTo>
                    <a:pt x="762" y="13243"/>
                  </a:lnTo>
                  <a:lnTo>
                    <a:pt x="762" y="13413"/>
                  </a:lnTo>
                  <a:lnTo>
                    <a:pt x="1524" y="13752"/>
                  </a:lnTo>
                  <a:lnTo>
                    <a:pt x="2096" y="13837"/>
                  </a:lnTo>
                  <a:lnTo>
                    <a:pt x="2667" y="14007"/>
                  </a:lnTo>
                  <a:lnTo>
                    <a:pt x="3048" y="14177"/>
                  </a:lnTo>
                  <a:lnTo>
                    <a:pt x="3429" y="14177"/>
                  </a:lnTo>
                  <a:lnTo>
                    <a:pt x="4001" y="14432"/>
                  </a:lnTo>
                  <a:lnTo>
                    <a:pt x="4382" y="14347"/>
                  </a:lnTo>
                  <a:lnTo>
                    <a:pt x="4572" y="14347"/>
                  </a:lnTo>
                  <a:lnTo>
                    <a:pt x="4763" y="14516"/>
                  </a:lnTo>
                  <a:lnTo>
                    <a:pt x="5144" y="14601"/>
                  </a:lnTo>
                  <a:lnTo>
                    <a:pt x="5525" y="14601"/>
                  </a:lnTo>
                  <a:lnTo>
                    <a:pt x="5906" y="14856"/>
                  </a:lnTo>
                  <a:lnTo>
                    <a:pt x="6096" y="14941"/>
                  </a:lnTo>
                  <a:lnTo>
                    <a:pt x="6287" y="14941"/>
                  </a:lnTo>
                  <a:lnTo>
                    <a:pt x="6477" y="14856"/>
                  </a:lnTo>
                  <a:lnTo>
                    <a:pt x="6668" y="14771"/>
                  </a:lnTo>
                  <a:lnTo>
                    <a:pt x="6858" y="14686"/>
                  </a:lnTo>
                  <a:lnTo>
                    <a:pt x="7239" y="14771"/>
                  </a:lnTo>
                  <a:lnTo>
                    <a:pt x="7430" y="14686"/>
                  </a:lnTo>
                  <a:lnTo>
                    <a:pt x="7620" y="14771"/>
                  </a:lnTo>
                  <a:lnTo>
                    <a:pt x="8001" y="14856"/>
                  </a:lnTo>
                  <a:lnTo>
                    <a:pt x="8192" y="14856"/>
                  </a:lnTo>
                  <a:lnTo>
                    <a:pt x="8764" y="14856"/>
                  </a:lnTo>
                  <a:lnTo>
                    <a:pt x="9145" y="14941"/>
                  </a:lnTo>
                  <a:lnTo>
                    <a:pt x="9335" y="15026"/>
                  </a:lnTo>
                  <a:lnTo>
                    <a:pt x="9335" y="15365"/>
                  </a:lnTo>
                  <a:lnTo>
                    <a:pt x="9145" y="15535"/>
                  </a:lnTo>
                  <a:lnTo>
                    <a:pt x="8954" y="15875"/>
                  </a:lnTo>
                  <a:lnTo>
                    <a:pt x="8954" y="16129"/>
                  </a:lnTo>
                  <a:lnTo>
                    <a:pt x="8954" y="16299"/>
                  </a:lnTo>
                  <a:lnTo>
                    <a:pt x="9145" y="16384"/>
                  </a:lnTo>
                  <a:lnTo>
                    <a:pt x="9526" y="16384"/>
                  </a:lnTo>
                  <a:lnTo>
                    <a:pt x="10097" y="16299"/>
                  </a:lnTo>
                  <a:lnTo>
                    <a:pt x="10288" y="16129"/>
                  </a:lnTo>
                  <a:lnTo>
                    <a:pt x="10669" y="15960"/>
                  </a:lnTo>
                  <a:lnTo>
                    <a:pt x="10859" y="15705"/>
                  </a:lnTo>
                  <a:lnTo>
                    <a:pt x="10859" y="15450"/>
                  </a:lnTo>
                  <a:lnTo>
                    <a:pt x="11050" y="15026"/>
                  </a:lnTo>
                  <a:lnTo>
                    <a:pt x="11240" y="14686"/>
                  </a:lnTo>
                  <a:lnTo>
                    <a:pt x="11621" y="14262"/>
                  </a:lnTo>
                  <a:lnTo>
                    <a:pt x="12002" y="13922"/>
                  </a:lnTo>
                  <a:lnTo>
                    <a:pt x="12193" y="13667"/>
                  </a:lnTo>
                  <a:lnTo>
                    <a:pt x="12383" y="13498"/>
                  </a:lnTo>
                  <a:lnTo>
                    <a:pt x="12955" y="13073"/>
                  </a:lnTo>
                  <a:lnTo>
                    <a:pt x="13145" y="12903"/>
                  </a:lnTo>
                  <a:lnTo>
                    <a:pt x="13717" y="12734"/>
                  </a:lnTo>
                  <a:lnTo>
                    <a:pt x="13907" y="12479"/>
                  </a:lnTo>
                  <a:lnTo>
                    <a:pt x="13907" y="12224"/>
                  </a:lnTo>
                  <a:lnTo>
                    <a:pt x="13717" y="11970"/>
                  </a:lnTo>
                  <a:lnTo>
                    <a:pt x="13526" y="11885"/>
                  </a:lnTo>
                  <a:lnTo>
                    <a:pt x="13526" y="11715"/>
                  </a:lnTo>
                  <a:lnTo>
                    <a:pt x="13717" y="11715"/>
                  </a:lnTo>
                  <a:lnTo>
                    <a:pt x="14098" y="11715"/>
                  </a:lnTo>
                  <a:lnTo>
                    <a:pt x="14288" y="11715"/>
                  </a:lnTo>
                  <a:lnTo>
                    <a:pt x="14288" y="11460"/>
                  </a:lnTo>
                  <a:lnTo>
                    <a:pt x="14288" y="11375"/>
                  </a:lnTo>
                  <a:lnTo>
                    <a:pt x="14860" y="11036"/>
                  </a:lnTo>
                  <a:lnTo>
                    <a:pt x="15050" y="10866"/>
                  </a:lnTo>
                  <a:lnTo>
                    <a:pt x="15241" y="10696"/>
                  </a:lnTo>
                  <a:lnTo>
                    <a:pt x="15431" y="10357"/>
                  </a:lnTo>
                  <a:lnTo>
                    <a:pt x="15241" y="10102"/>
                  </a:lnTo>
                  <a:lnTo>
                    <a:pt x="15241" y="9762"/>
                  </a:lnTo>
                  <a:lnTo>
                    <a:pt x="15241" y="9593"/>
                  </a:lnTo>
                  <a:lnTo>
                    <a:pt x="15431" y="9338"/>
                  </a:lnTo>
                  <a:lnTo>
                    <a:pt x="15431" y="8829"/>
                  </a:lnTo>
                  <a:lnTo>
                    <a:pt x="15241" y="8659"/>
                  </a:lnTo>
                  <a:lnTo>
                    <a:pt x="15050" y="8574"/>
                  </a:lnTo>
                  <a:lnTo>
                    <a:pt x="15241" y="8065"/>
                  </a:lnTo>
                  <a:lnTo>
                    <a:pt x="15431" y="8150"/>
                  </a:lnTo>
                  <a:lnTo>
                    <a:pt x="15812" y="8574"/>
                  </a:lnTo>
                  <a:lnTo>
                    <a:pt x="15812" y="8914"/>
                  </a:lnTo>
                  <a:lnTo>
                    <a:pt x="15812" y="9508"/>
                  </a:lnTo>
                  <a:lnTo>
                    <a:pt x="16003" y="9678"/>
                  </a:lnTo>
                  <a:lnTo>
                    <a:pt x="16193" y="9762"/>
                  </a:lnTo>
                  <a:lnTo>
                    <a:pt x="16384" y="9678"/>
                  </a:lnTo>
                  <a:lnTo>
                    <a:pt x="16384" y="9338"/>
                  </a:lnTo>
                  <a:lnTo>
                    <a:pt x="16193" y="8829"/>
                  </a:lnTo>
                  <a:lnTo>
                    <a:pt x="16193" y="8574"/>
                  </a:lnTo>
                  <a:lnTo>
                    <a:pt x="16003" y="7980"/>
                  </a:lnTo>
                  <a:lnTo>
                    <a:pt x="15812" y="7470"/>
                  </a:lnTo>
                  <a:lnTo>
                    <a:pt x="15812" y="7131"/>
                  </a:lnTo>
                  <a:lnTo>
                    <a:pt x="15812" y="6706"/>
                  </a:lnTo>
                  <a:lnTo>
                    <a:pt x="16003" y="6367"/>
                  </a:lnTo>
                  <a:lnTo>
                    <a:pt x="15812" y="6197"/>
                  </a:lnTo>
                  <a:lnTo>
                    <a:pt x="15622" y="5857"/>
                  </a:lnTo>
                  <a:lnTo>
                    <a:pt x="15431" y="5603"/>
                  </a:lnTo>
                  <a:lnTo>
                    <a:pt x="15241" y="5348"/>
                  </a:lnTo>
                  <a:lnTo>
                    <a:pt x="14860" y="5178"/>
                  </a:lnTo>
                  <a:lnTo>
                    <a:pt x="14669" y="5178"/>
                  </a:lnTo>
                  <a:lnTo>
                    <a:pt x="14479" y="5178"/>
                  </a:lnTo>
                  <a:lnTo>
                    <a:pt x="14860" y="5518"/>
                  </a:lnTo>
                  <a:lnTo>
                    <a:pt x="14098" y="5518"/>
                  </a:lnTo>
                  <a:lnTo>
                    <a:pt x="13717" y="5433"/>
                  </a:lnTo>
                  <a:lnTo>
                    <a:pt x="13336" y="5518"/>
                  </a:lnTo>
                  <a:lnTo>
                    <a:pt x="12764" y="5603"/>
                  </a:lnTo>
                  <a:lnTo>
                    <a:pt x="12574" y="5518"/>
                  </a:lnTo>
                  <a:lnTo>
                    <a:pt x="12383" y="5433"/>
                  </a:lnTo>
                  <a:lnTo>
                    <a:pt x="11812" y="5433"/>
                  </a:lnTo>
                  <a:lnTo>
                    <a:pt x="11621" y="5348"/>
                  </a:lnTo>
                  <a:lnTo>
                    <a:pt x="11240" y="5178"/>
                  </a:lnTo>
                  <a:lnTo>
                    <a:pt x="11240" y="5093"/>
                  </a:lnTo>
                  <a:lnTo>
                    <a:pt x="11621" y="5009"/>
                  </a:lnTo>
                  <a:lnTo>
                    <a:pt x="11621" y="4839"/>
                  </a:lnTo>
                  <a:lnTo>
                    <a:pt x="11621" y="4584"/>
                  </a:lnTo>
                  <a:lnTo>
                    <a:pt x="11812" y="4414"/>
                  </a:lnTo>
                  <a:lnTo>
                    <a:pt x="11812" y="4329"/>
                  </a:lnTo>
                  <a:lnTo>
                    <a:pt x="12193" y="4075"/>
                  </a:lnTo>
                  <a:lnTo>
                    <a:pt x="12383" y="4075"/>
                  </a:lnTo>
                  <a:lnTo>
                    <a:pt x="12955" y="3905"/>
                  </a:lnTo>
                  <a:lnTo>
                    <a:pt x="13145" y="3735"/>
                  </a:lnTo>
                  <a:lnTo>
                    <a:pt x="13145" y="3311"/>
                  </a:lnTo>
                  <a:lnTo>
                    <a:pt x="13336" y="3056"/>
                  </a:lnTo>
                  <a:lnTo>
                    <a:pt x="13336" y="2886"/>
                  </a:lnTo>
                  <a:lnTo>
                    <a:pt x="13526" y="2717"/>
                  </a:lnTo>
                  <a:lnTo>
                    <a:pt x="13717" y="2547"/>
                  </a:lnTo>
                  <a:lnTo>
                    <a:pt x="13907" y="2207"/>
                  </a:lnTo>
                  <a:lnTo>
                    <a:pt x="14098" y="2122"/>
                  </a:lnTo>
                  <a:lnTo>
                    <a:pt x="14288" y="2122"/>
                  </a:lnTo>
                  <a:lnTo>
                    <a:pt x="14098" y="1528"/>
                  </a:lnTo>
                  <a:lnTo>
                    <a:pt x="10288" y="934"/>
                  </a:lnTo>
                  <a:lnTo>
                    <a:pt x="9716" y="849"/>
                  </a:lnTo>
                  <a:lnTo>
                    <a:pt x="8001" y="679"/>
                  </a:lnTo>
                  <a:lnTo>
                    <a:pt x="3620" y="0"/>
                  </a:lnTo>
                  <a:lnTo>
                    <a:pt x="3239" y="255"/>
                  </a:lnTo>
                  <a:lnTo>
                    <a:pt x="2858" y="424"/>
                  </a:lnTo>
                  <a:lnTo>
                    <a:pt x="2477" y="764"/>
                  </a:lnTo>
                  <a:lnTo>
                    <a:pt x="2477" y="1019"/>
                  </a:lnTo>
                  <a:lnTo>
                    <a:pt x="2286" y="1358"/>
                  </a:lnTo>
                  <a:lnTo>
                    <a:pt x="2096" y="1698"/>
                  </a:lnTo>
                  <a:lnTo>
                    <a:pt x="1905" y="1868"/>
                  </a:lnTo>
                  <a:lnTo>
                    <a:pt x="1524" y="2037"/>
                  </a:lnTo>
                  <a:lnTo>
                    <a:pt x="1524" y="2122"/>
                  </a:lnTo>
                  <a:lnTo>
                    <a:pt x="1334" y="2377"/>
                  </a:lnTo>
                  <a:lnTo>
                    <a:pt x="762" y="2632"/>
                  </a:lnTo>
                  <a:lnTo>
                    <a:pt x="381" y="2886"/>
                  </a:lnTo>
                  <a:lnTo>
                    <a:pt x="381" y="2971"/>
                  </a:lnTo>
                  <a:lnTo>
                    <a:pt x="381" y="3141"/>
                  </a:lnTo>
                  <a:lnTo>
                    <a:pt x="572" y="3226"/>
                  </a:lnTo>
                  <a:lnTo>
                    <a:pt x="953" y="3311"/>
                  </a:lnTo>
                  <a:lnTo>
                    <a:pt x="1334" y="3481"/>
                  </a:lnTo>
                  <a:lnTo>
                    <a:pt x="1334" y="3735"/>
                  </a:lnTo>
                  <a:lnTo>
                    <a:pt x="1143" y="3820"/>
                  </a:lnTo>
                  <a:lnTo>
                    <a:pt x="1143" y="4245"/>
                  </a:lnTo>
                  <a:lnTo>
                    <a:pt x="953" y="4329"/>
                  </a:lnTo>
                  <a:lnTo>
                    <a:pt x="572" y="4414"/>
                  </a:lnTo>
                  <a:lnTo>
                    <a:pt x="381" y="4584"/>
                  </a:lnTo>
                  <a:lnTo>
                    <a:pt x="381" y="4924"/>
                  </a:lnTo>
                  <a:lnTo>
                    <a:pt x="762" y="5009"/>
                  </a:lnTo>
                  <a:lnTo>
                    <a:pt x="572" y="5263"/>
                  </a:lnTo>
                  <a:lnTo>
                    <a:pt x="572" y="5518"/>
                  </a:lnTo>
                  <a:lnTo>
                    <a:pt x="762" y="5603"/>
                  </a:lnTo>
                  <a:lnTo>
                    <a:pt x="1143" y="5773"/>
                  </a:lnTo>
                  <a:lnTo>
                    <a:pt x="1524" y="5688"/>
                  </a:lnTo>
                  <a:lnTo>
                    <a:pt x="1715" y="5688"/>
                  </a:lnTo>
                  <a:lnTo>
                    <a:pt x="2286" y="5688"/>
                  </a:lnTo>
                  <a:lnTo>
                    <a:pt x="2477" y="5773"/>
                  </a:lnTo>
                  <a:lnTo>
                    <a:pt x="2667" y="6282"/>
                  </a:lnTo>
                  <a:lnTo>
                    <a:pt x="2858" y="6452"/>
                  </a:lnTo>
                  <a:lnTo>
                    <a:pt x="3048" y="6537"/>
                  </a:lnTo>
                  <a:lnTo>
                    <a:pt x="3429" y="6622"/>
                  </a:lnTo>
                  <a:lnTo>
                    <a:pt x="4001" y="6622"/>
                  </a:lnTo>
                  <a:lnTo>
                    <a:pt x="4572" y="6876"/>
                  </a:lnTo>
                  <a:lnTo>
                    <a:pt x="4763" y="7046"/>
                  </a:lnTo>
                  <a:lnTo>
                    <a:pt x="5144" y="7131"/>
                  </a:lnTo>
                  <a:lnTo>
                    <a:pt x="5334" y="7131"/>
                  </a:lnTo>
                  <a:lnTo>
                    <a:pt x="5715" y="7301"/>
                  </a:lnTo>
                  <a:lnTo>
                    <a:pt x="6096" y="7386"/>
                  </a:lnTo>
                  <a:lnTo>
                    <a:pt x="6287" y="7555"/>
                  </a:lnTo>
                  <a:lnTo>
                    <a:pt x="6668" y="7555"/>
                  </a:lnTo>
                  <a:lnTo>
                    <a:pt x="7430" y="7980"/>
                  </a:lnTo>
                  <a:close/>
                </a:path>
              </a:pathLst>
            </a:custGeom>
            <a:solidFill>
              <a:schemeClr val="bg1">
                <a:lumMod val="75000"/>
              </a:schemeClr>
            </a:solidFill>
            <a:ln w="9525">
              <a:solidFill>
                <a:schemeClr val="bg1"/>
              </a:solidFill>
              <a:prstDash val="solid"/>
              <a:round/>
              <a:headEnd/>
              <a:tailEnd/>
            </a:ln>
          </p:spPr>
        </p:sp>
        <p:sp>
          <p:nvSpPr>
            <p:cNvPr id="133" name="New_Mexico">
              <a:extLst>
                <a:ext uri="{FF2B5EF4-FFF2-40B4-BE49-F238E27FC236}">
                  <a16:creationId xmlns:a16="http://schemas.microsoft.com/office/drawing/2014/main" id="{43390A69-99BB-14EF-111A-F855A064DCF3}"/>
                </a:ext>
              </a:extLst>
            </p:cNvPr>
            <p:cNvSpPr>
              <a:spLocks/>
            </p:cNvSpPr>
            <p:nvPr/>
          </p:nvSpPr>
          <p:spPr bwMode="auto">
            <a:xfrm>
              <a:off x="2440234" y="3840339"/>
              <a:ext cx="1132192" cy="1060228"/>
            </a:xfrm>
            <a:custGeom>
              <a:avLst/>
              <a:gdLst/>
              <a:ahLst/>
              <a:cxnLst>
                <a:cxn ang="0">
                  <a:pos x="12784" y="15665"/>
                </a:cxn>
                <a:cxn ang="0">
                  <a:pos x="13519" y="15737"/>
                </a:cxn>
                <a:cxn ang="0">
                  <a:pos x="15098" y="15845"/>
                </a:cxn>
                <a:cxn ang="0">
                  <a:pos x="15245" y="14372"/>
                </a:cxn>
                <a:cxn ang="0">
                  <a:pos x="15466" y="11893"/>
                </a:cxn>
                <a:cxn ang="0">
                  <a:pos x="15576" y="10635"/>
                </a:cxn>
                <a:cxn ang="0">
                  <a:pos x="15686" y="9198"/>
                </a:cxn>
                <a:cxn ang="0">
                  <a:pos x="15833" y="7402"/>
                </a:cxn>
                <a:cxn ang="0">
                  <a:pos x="16017" y="5497"/>
                </a:cxn>
                <a:cxn ang="0">
                  <a:pos x="16090" y="4240"/>
                </a:cxn>
                <a:cxn ang="0">
                  <a:pos x="16274" y="2982"/>
                </a:cxn>
                <a:cxn ang="0">
                  <a:pos x="16237" y="1509"/>
                </a:cxn>
                <a:cxn ang="0">
                  <a:pos x="15502" y="1437"/>
                </a:cxn>
                <a:cxn ang="0">
                  <a:pos x="14364" y="1365"/>
                </a:cxn>
                <a:cxn ang="0">
                  <a:pos x="13813" y="1329"/>
                </a:cxn>
                <a:cxn ang="0">
                  <a:pos x="12233" y="1186"/>
                </a:cxn>
                <a:cxn ang="0">
                  <a:pos x="11204" y="1078"/>
                </a:cxn>
                <a:cxn ang="0">
                  <a:pos x="10359" y="1006"/>
                </a:cxn>
                <a:cxn ang="0">
                  <a:pos x="9404" y="898"/>
                </a:cxn>
                <a:cxn ang="0">
                  <a:pos x="8008" y="755"/>
                </a:cxn>
                <a:cxn ang="0">
                  <a:pos x="6429" y="539"/>
                </a:cxn>
                <a:cxn ang="0">
                  <a:pos x="6025" y="503"/>
                </a:cxn>
                <a:cxn ang="0">
                  <a:pos x="4959" y="359"/>
                </a:cxn>
                <a:cxn ang="0">
                  <a:pos x="3857" y="216"/>
                </a:cxn>
                <a:cxn ang="0">
                  <a:pos x="3159" y="144"/>
                </a:cxn>
                <a:cxn ang="0">
                  <a:pos x="2351" y="0"/>
                </a:cxn>
                <a:cxn ang="0">
                  <a:pos x="1506" y="5857"/>
                </a:cxn>
                <a:cxn ang="0">
                  <a:pos x="992" y="9234"/>
                </a:cxn>
                <a:cxn ang="0">
                  <a:pos x="588" y="12036"/>
                </a:cxn>
                <a:cxn ang="0">
                  <a:pos x="0" y="16097"/>
                </a:cxn>
                <a:cxn ang="0">
                  <a:pos x="1359" y="16312"/>
                </a:cxn>
                <a:cxn ang="0">
                  <a:pos x="2204" y="15486"/>
                </a:cxn>
                <a:cxn ang="0">
                  <a:pos x="4518" y="15414"/>
                </a:cxn>
                <a:cxn ang="0">
                  <a:pos x="6282" y="15522"/>
                </a:cxn>
                <a:cxn ang="0">
                  <a:pos x="6208" y="15270"/>
                </a:cxn>
                <a:cxn ang="0">
                  <a:pos x="6208" y="15055"/>
                </a:cxn>
                <a:cxn ang="0">
                  <a:pos x="6686" y="15091"/>
                </a:cxn>
                <a:cxn ang="0">
                  <a:pos x="7825" y="15198"/>
                </a:cxn>
                <a:cxn ang="0">
                  <a:pos x="10690" y="15486"/>
                </a:cxn>
              </a:cxnLst>
              <a:rect l="0" t="0" r="r" b="b"/>
              <a:pathLst>
                <a:path w="16384" h="16384">
                  <a:moveTo>
                    <a:pt x="10690" y="15486"/>
                  </a:moveTo>
                  <a:lnTo>
                    <a:pt x="12784" y="15665"/>
                  </a:lnTo>
                  <a:lnTo>
                    <a:pt x="12894" y="15701"/>
                  </a:lnTo>
                  <a:lnTo>
                    <a:pt x="13519" y="15737"/>
                  </a:lnTo>
                  <a:lnTo>
                    <a:pt x="14400" y="15809"/>
                  </a:lnTo>
                  <a:lnTo>
                    <a:pt x="15098" y="15845"/>
                  </a:lnTo>
                  <a:lnTo>
                    <a:pt x="15135" y="15629"/>
                  </a:lnTo>
                  <a:lnTo>
                    <a:pt x="15245" y="14372"/>
                  </a:lnTo>
                  <a:lnTo>
                    <a:pt x="15355" y="13150"/>
                  </a:lnTo>
                  <a:lnTo>
                    <a:pt x="15466" y="11893"/>
                  </a:lnTo>
                  <a:lnTo>
                    <a:pt x="15502" y="11390"/>
                  </a:lnTo>
                  <a:lnTo>
                    <a:pt x="15576" y="10635"/>
                  </a:lnTo>
                  <a:lnTo>
                    <a:pt x="15686" y="9270"/>
                  </a:lnTo>
                  <a:lnTo>
                    <a:pt x="15686" y="9198"/>
                  </a:lnTo>
                  <a:lnTo>
                    <a:pt x="15796" y="8012"/>
                  </a:lnTo>
                  <a:lnTo>
                    <a:pt x="15833" y="7402"/>
                  </a:lnTo>
                  <a:lnTo>
                    <a:pt x="15906" y="6755"/>
                  </a:lnTo>
                  <a:lnTo>
                    <a:pt x="16017" y="5497"/>
                  </a:lnTo>
                  <a:lnTo>
                    <a:pt x="16017" y="5138"/>
                  </a:lnTo>
                  <a:lnTo>
                    <a:pt x="16090" y="4240"/>
                  </a:lnTo>
                  <a:lnTo>
                    <a:pt x="16200" y="2982"/>
                  </a:lnTo>
                  <a:lnTo>
                    <a:pt x="16274" y="2982"/>
                  </a:lnTo>
                  <a:lnTo>
                    <a:pt x="16384" y="1509"/>
                  </a:lnTo>
                  <a:lnTo>
                    <a:pt x="16237" y="1509"/>
                  </a:lnTo>
                  <a:lnTo>
                    <a:pt x="16017" y="1509"/>
                  </a:lnTo>
                  <a:lnTo>
                    <a:pt x="15502" y="1437"/>
                  </a:lnTo>
                  <a:lnTo>
                    <a:pt x="14915" y="1401"/>
                  </a:lnTo>
                  <a:lnTo>
                    <a:pt x="14364" y="1365"/>
                  </a:lnTo>
                  <a:lnTo>
                    <a:pt x="14033" y="1329"/>
                  </a:lnTo>
                  <a:lnTo>
                    <a:pt x="13813" y="1329"/>
                  </a:lnTo>
                  <a:lnTo>
                    <a:pt x="13151" y="1258"/>
                  </a:lnTo>
                  <a:lnTo>
                    <a:pt x="12233" y="1186"/>
                  </a:lnTo>
                  <a:lnTo>
                    <a:pt x="11498" y="1114"/>
                  </a:lnTo>
                  <a:lnTo>
                    <a:pt x="11204" y="1078"/>
                  </a:lnTo>
                  <a:lnTo>
                    <a:pt x="10837" y="1078"/>
                  </a:lnTo>
                  <a:lnTo>
                    <a:pt x="10359" y="1006"/>
                  </a:lnTo>
                  <a:lnTo>
                    <a:pt x="10066" y="970"/>
                  </a:lnTo>
                  <a:lnTo>
                    <a:pt x="9404" y="898"/>
                  </a:lnTo>
                  <a:lnTo>
                    <a:pt x="8302" y="790"/>
                  </a:lnTo>
                  <a:lnTo>
                    <a:pt x="8008" y="755"/>
                  </a:lnTo>
                  <a:lnTo>
                    <a:pt x="7310" y="647"/>
                  </a:lnTo>
                  <a:lnTo>
                    <a:pt x="6429" y="539"/>
                  </a:lnTo>
                  <a:lnTo>
                    <a:pt x="6061" y="503"/>
                  </a:lnTo>
                  <a:lnTo>
                    <a:pt x="6025" y="503"/>
                  </a:lnTo>
                  <a:lnTo>
                    <a:pt x="5804" y="467"/>
                  </a:lnTo>
                  <a:lnTo>
                    <a:pt x="4959" y="359"/>
                  </a:lnTo>
                  <a:lnTo>
                    <a:pt x="4151" y="252"/>
                  </a:lnTo>
                  <a:lnTo>
                    <a:pt x="3857" y="216"/>
                  </a:lnTo>
                  <a:lnTo>
                    <a:pt x="3637" y="180"/>
                  </a:lnTo>
                  <a:lnTo>
                    <a:pt x="3159" y="144"/>
                  </a:lnTo>
                  <a:lnTo>
                    <a:pt x="2645" y="72"/>
                  </a:lnTo>
                  <a:lnTo>
                    <a:pt x="2351" y="0"/>
                  </a:lnTo>
                  <a:lnTo>
                    <a:pt x="1947" y="2874"/>
                  </a:lnTo>
                  <a:lnTo>
                    <a:pt x="1506" y="5857"/>
                  </a:lnTo>
                  <a:lnTo>
                    <a:pt x="1322" y="6934"/>
                  </a:lnTo>
                  <a:lnTo>
                    <a:pt x="992" y="9234"/>
                  </a:lnTo>
                  <a:lnTo>
                    <a:pt x="771" y="10851"/>
                  </a:lnTo>
                  <a:lnTo>
                    <a:pt x="588" y="12036"/>
                  </a:lnTo>
                  <a:lnTo>
                    <a:pt x="441" y="13043"/>
                  </a:lnTo>
                  <a:lnTo>
                    <a:pt x="0" y="16097"/>
                  </a:lnTo>
                  <a:lnTo>
                    <a:pt x="404" y="16168"/>
                  </a:lnTo>
                  <a:lnTo>
                    <a:pt x="1359" y="16312"/>
                  </a:lnTo>
                  <a:lnTo>
                    <a:pt x="2057" y="16384"/>
                  </a:lnTo>
                  <a:lnTo>
                    <a:pt x="2204" y="15486"/>
                  </a:lnTo>
                  <a:lnTo>
                    <a:pt x="2278" y="15162"/>
                  </a:lnTo>
                  <a:lnTo>
                    <a:pt x="4518" y="15414"/>
                  </a:lnTo>
                  <a:lnTo>
                    <a:pt x="6392" y="15665"/>
                  </a:lnTo>
                  <a:lnTo>
                    <a:pt x="6282" y="15522"/>
                  </a:lnTo>
                  <a:lnTo>
                    <a:pt x="6208" y="15378"/>
                  </a:lnTo>
                  <a:lnTo>
                    <a:pt x="6208" y="15270"/>
                  </a:lnTo>
                  <a:lnTo>
                    <a:pt x="6245" y="15162"/>
                  </a:lnTo>
                  <a:lnTo>
                    <a:pt x="6208" y="15055"/>
                  </a:lnTo>
                  <a:lnTo>
                    <a:pt x="6282" y="15019"/>
                  </a:lnTo>
                  <a:lnTo>
                    <a:pt x="6686" y="15091"/>
                  </a:lnTo>
                  <a:lnTo>
                    <a:pt x="6870" y="15126"/>
                  </a:lnTo>
                  <a:lnTo>
                    <a:pt x="7825" y="15198"/>
                  </a:lnTo>
                  <a:lnTo>
                    <a:pt x="10543" y="15486"/>
                  </a:lnTo>
                  <a:lnTo>
                    <a:pt x="10690" y="15486"/>
                  </a:lnTo>
                  <a:close/>
                </a:path>
              </a:pathLst>
            </a:custGeom>
            <a:solidFill>
              <a:schemeClr val="bg1">
                <a:lumMod val="75000"/>
              </a:schemeClr>
            </a:solidFill>
            <a:ln w="9525">
              <a:solidFill>
                <a:schemeClr val="bg1"/>
              </a:solidFill>
              <a:prstDash val="solid"/>
              <a:round/>
              <a:headEnd/>
              <a:tailEnd/>
            </a:ln>
          </p:spPr>
        </p:sp>
        <p:grpSp>
          <p:nvGrpSpPr>
            <p:cNvPr id="134" name="New_York">
              <a:extLst>
                <a:ext uri="{FF2B5EF4-FFF2-40B4-BE49-F238E27FC236}">
                  <a16:creationId xmlns:a16="http://schemas.microsoft.com/office/drawing/2014/main" id="{DEF95B91-7EB2-F4B3-6984-C73E703E8369}"/>
                </a:ext>
              </a:extLst>
            </p:cNvPr>
            <p:cNvGrpSpPr>
              <a:grpSpLocks/>
            </p:cNvGrpSpPr>
            <p:nvPr/>
          </p:nvGrpSpPr>
          <p:grpSpPr bwMode="auto">
            <a:xfrm>
              <a:off x="7133740" y="2136950"/>
              <a:ext cx="971664" cy="970614"/>
              <a:chOff x="25155228" y="3914738"/>
              <a:chExt cx="16086" cy="209"/>
            </a:xfrm>
            <a:solidFill>
              <a:srgbClr val="1F497D"/>
            </a:solidFill>
          </p:grpSpPr>
          <p:sp>
            <p:nvSpPr>
              <p:cNvPr id="199" name="ny2">
                <a:extLst>
                  <a:ext uri="{FF2B5EF4-FFF2-40B4-BE49-F238E27FC236}">
                    <a16:creationId xmlns:a16="http://schemas.microsoft.com/office/drawing/2014/main" id="{33A10FE6-3486-1E68-38FD-85E845E85FD1}"/>
                  </a:ext>
                </a:extLst>
              </p:cNvPr>
              <p:cNvSpPr>
                <a:spLocks/>
              </p:cNvSpPr>
              <p:nvPr/>
            </p:nvSpPr>
            <p:spPr bwMode="auto">
              <a:xfrm>
                <a:off x="25170687" y="3914941"/>
                <a:ext cx="168" cy="6"/>
              </a:xfrm>
              <a:custGeom>
                <a:avLst/>
                <a:gdLst/>
                <a:ahLst/>
                <a:cxnLst>
                  <a:cxn ang="0">
                    <a:pos x="12288" y="12288"/>
                  </a:cxn>
                  <a:cxn ang="0">
                    <a:pos x="12288" y="13653"/>
                  </a:cxn>
                  <a:cxn ang="0">
                    <a:pos x="8192" y="15019"/>
                  </a:cxn>
                  <a:cxn ang="0">
                    <a:pos x="4096" y="16384"/>
                  </a:cxn>
                  <a:cxn ang="0">
                    <a:pos x="0" y="15019"/>
                  </a:cxn>
                  <a:cxn ang="0">
                    <a:pos x="4096" y="9557"/>
                  </a:cxn>
                  <a:cxn ang="0">
                    <a:pos x="8192" y="5461"/>
                  </a:cxn>
                  <a:cxn ang="0">
                    <a:pos x="12288" y="1365"/>
                  </a:cxn>
                  <a:cxn ang="0">
                    <a:pos x="12288" y="0"/>
                  </a:cxn>
                  <a:cxn ang="0">
                    <a:pos x="16384" y="1365"/>
                  </a:cxn>
                  <a:cxn ang="0">
                    <a:pos x="16384" y="2731"/>
                  </a:cxn>
                  <a:cxn ang="0">
                    <a:pos x="16384" y="4096"/>
                  </a:cxn>
                  <a:cxn ang="0">
                    <a:pos x="16384" y="5461"/>
                  </a:cxn>
                  <a:cxn ang="0">
                    <a:pos x="16384" y="6827"/>
                  </a:cxn>
                  <a:cxn ang="0">
                    <a:pos x="16384" y="9557"/>
                  </a:cxn>
                  <a:cxn ang="0">
                    <a:pos x="12288" y="12288"/>
                  </a:cxn>
                </a:cxnLst>
                <a:rect l="0" t="0" r="r" b="b"/>
                <a:pathLst>
                  <a:path w="16384" h="16384">
                    <a:moveTo>
                      <a:pt x="12288" y="12288"/>
                    </a:moveTo>
                    <a:lnTo>
                      <a:pt x="12288" y="13653"/>
                    </a:lnTo>
                    <a:lnTo>
                      <a:pt x="8192" y="15019"/>
                    </a:lnTo>
                    <a:lnTo>
                      <a:pt x="4096" y="16384"/>
                    </a:lnTo>
                    <a:lnTo>
                      <a:pt x="0" y="15019"/>
                    </a:lnTo>
                    <a:lnTo>
                      <a:pt x="4096" y="9557"/>
                    </a:lnTo>
                    <a:lnTo>
                      <a:pt x="8192" y="5461"/>
                    </a:lnTo>
                    <a:lnTo>
                      <a:pt x="12288" y="1365"/>
                    </a:lnTo>
                    <a:lnTo>
                      <a:pt x="12288" y="0"/>
                    </a:lnTo>
                    <a:lnTo>
                      <a:pt x="16384" y="1365"/>
                    </a:lnTo>
                    <a:lnTo>
                      <a:pt x="16384" y="2731"/>
                    </a:lnTo>
                    <a:lnTo>
                      <a:pt x="16384" y="4096"/>
                    </a:lnTo>
                    <a:lnTo>
                      <a:pt x="16384" y="5461"/>
                    </a:lnTo>
                    <a:lnTo>
                      <a:pt x="16384" y="6827"/>
                    </a:lnTo>
                    <a:lnTo>
                      <a:pt x="16384" y="9557"/>
                    </a:lnTo>
                    <a:lnTo>
                      <a:pt x="12288" y="12288"/>
                    </a:lnTo>
                    <a:close/>
                  </a:path>
                </a:pathLst>
              </a:custGeom>
              <a:grpFill/>
              <a:ln w="9525">
                <a:solidFill>
                  <a:schemeClr val="bg1"/>
                </a:solidFill>
                <a:prstDash val="solid"/>
                <a:round/>
                <a:headEnd/>
                <a:tailEnd/>
              </a:ln>
            </p:spPr>
          </p:sp>
          <p:sp>
            <p:nvSpPr>
              <p:cNvPr id="200" name="ny4">
                <a:extLst>
                  <a:ext uri="{FF2B5EF4-FFF2-40B4-BE49-F238E27FC236}">
                    <a16:creationId xmlns:a16="http://schemas.microsoft.com/office/drawing/2014/main" id="{4FA1B1E2-F237-696C-EA7A-B102275B4FEC}"/>
                  </a:ext>
                </a:extLst>
              </p:cNvPr>
              <p:cNvSpPr>
                <a:spLocks/>
              </p:cNvSpPr>
              <p:nvPr/>
            </p:nvSpPr>
            <p:spPr bwMode="auto">
              <a:xfrm>
                <a:off x="25155228" y="3914738"/>
                <a:ext cx="16086" cy="167"/>
              </a:xfrm>
              <a:custGeom>
                <a:avLst/>
                <a:gdLst/>
                <a:ahLst/>
                <a:cxnLst>
                  <a:cxn ang="0">
                    <a:pos x="11465" y="13146"/>
                  </a:cxn>
                  <a:cxn ang="0">
                    <a:pos x="11850" y="13294"/>
                  </a:cxn>
                  <a:cxn ang="0">
                    <a:pos x="12106" y="13686"/>
                  </a:cxn>
                  <a:cxn ang="0">
                    <a:pos x="12406" y="14471"/>
                  </a:cxn>
                  <a:cxn ang="0">
                    <a:pos x="12919" y="14618"/>
                  </a:cxn>
                  <a:cxn ang="0">
                    <a:pos x="14202" y="15207"/>
                  </a:cxn>
                  <a:cxn ang="0">
                    <a:pos x="15571" y="16041"/>
                  </a:cxn>
                  <a:cxn ang="0">
                    <a:pos x="15913" y="16286"/>
                  </a:cxn>
                  <a:cxn ang="0">
                    <a:pos x="15999" y="15844"/>
                  </a:cxn>
                  <a:cxn ang="0">
                    <a:pos x="15913" y="15109"/>
                  </a:cxn>
                  <a:cxn ang="0">
                    <a:pos x="16042" y="13392"/>
                  </a:cxn>
                  <a:cxn ang="0">
                    <a:pos x="15700" y="10252"/>
                  </a:cxn>
                  <a:cxn ang="0">
                    <a:pos x="15700" y="8584"/>
                  </a:cxn>
                  <a:cxn ang="0">
                    <a:pos x="15528" y="7800"/>
                  </a:cxn>
                  <a:cxn ang="0">
                    <a:pos x="15357" y="6868"/>
                  </a:cxn>
                  <a:cxn ang="0">
                    <a:pos x="15143" y="5494"/>
                  </a:cxn>
                  <a:cxn ang="0">
                    <a:pos x="14887" y="5298"/>
                  </a:cxn>
                  <a:cxn ang="0">
                    <a:pos x="14716" y="5494"/>
                  </a:cxn>
                  <a:cxn ang="0">
                    <a:pos x="14673" y="4709"/>
                  </a:cxn>
                  <a:cxn ang="0">
                    <a:pos x="14416" y="4121"/>
                  </a:cxn>
                  <a:cxn ang="0">
                    <a:pos x="14245" y="3238"/>
                  </a:cxn>
                  <a:cxn ang="0">
                    <a:pos x="14288" y="2453"/>
                  </a:cxn>
                  <a:cxn ang="0">
                    <a:pos x="14031" y="1717"/>
                  </a:cxn>
                  <a:cxn ang="0">
                    <a:pos x="13775" y="736"/>
                  </a:cxn>
                  <a:cxn ang="0">
                    <a:pos x="12106" y="491"/>
                  </a:cxn>
                  <a:cxn ang="0">
                    <a:pos x="10481" y="932"/>
                  </a:cxn>
                  <a:cxn ang="0">
                    <a:pos x="9967" y="1079"/>
                  </a:cxn>
                  <a:cxn ang="0">
                    <a:pos x="9240" y="1815"/>
                  </a:cxn>
                  <a:cxn ang="0">
                    <a:pos x="8342" y="3532"/>
                  </a:cxn>
                  <a:cxn ang="0">
                    <a:pos x="7999" y="4366"/>
                  </a:cxn>
                  <a:cxn ang="0">
                    <a:pos x="7187" y="5298"/>
                  </a:cxn>
                  <a:cxn ang="0">
                    <a:pos x="7443" y="5837"/>
                  </a:cxn>
                  <a:cxn ang="0">
                    <a:pos x="7486" y="5494"/>
                  </a:cxn>
                  <a:cxn ang="0">
                    <a:pos x="7743" y="5494"/>
                  </a:cxn>
                  <a:cxn ang="0">
                    <a:pos x="7743" y="6132"/>
                  </a:cxn>
                  <a:cxn ang="0">
                    <a:pos x="7529" y="6328"/>
                  </a:cxn>
                  <a:cxn ang="0">
                    <a:pos x="7871" y="7015"/>
                  </a:cxn>
                  <a:cxn ang="0">
                    <a:pos x="7614" y="7554"/>
                  </a:cxn>
                  <a:cxn ang="0">
                    <a:pos x="7272" y="7898"/>
                  </a:cxn>
                  <a:cxn ang="0">
                    <a:pos x="6973" y="8241"/>
                  </a:cxn>
                  <a:cxn ang="0">
                    <a:pos x="6631" y="8633"/>
                  </a:cxn>
                  <a:cxn ang="0">
                    <a:pos x="6288" y="8928"/>
                  </a:cxn>
                  <a:cxn ang="0">
                    <a:pos x="5262" y="9026"/>
                  </a:cxn>
                  <a:cxn ang="0">
                    <a:pos x="4834" y="9271"/>
                  </a:cxn>
                  <a:cxn ang="0">
                    <a:pos x="4149" y="9026"/>
                  </a:cxn>
                  <a:cxn ang="0">
                    <a:pos x="3166" y="9173"/>
                  </a:cxn>
                  <a:cxn ang="0">
                    <a:pos x="2053" y="9516"/>
                  </a:cxn>
                  <a:cxn ang="0">
                    <a:pos x="1283" y="10252"/>
                  </a:cxn>
                  <a:cxn ang="0">
                    <a:pos x="1283" y="10694"/>
                  </a:cxn>
                  <a:cxn ang="0">
                    <a:pos x="1540" y="11086"/>
                  </a:cxn>
                  <a:cxn ang="0">
                    <a:pos x="1754" y="11331"/>
                  </a:cxn>
                  <a:cxn ang="0">
                    <a:pos x="1626" y="12067"/>
                  </a:cxn>
                  <a:cxn ang="0">
                    <a:pos x="1412" y="12705"/>
                  </a:cxn>
                  <a:cxn ang="0">
                    <a:pos x="898" y="13146"/>
                  </a:cxn>
                  <a:cxn ang="0">
                    <a:pos x="128" y="14078"/>
                  </a:cxn>
                  <a:cxn ang="0">
                    <a:pos x="2267" y="14814"/>
                  </a:cxn>
                  <a:cxn ang="0">
                    <a:pos x="7144" y="13735"/>
                  </a:cxn>
                  <a:cxn ang="0">
                    <a:pos x="10823" y="12852"/>
                  </a:cxn>
                </a:cxnLst>
                <a:rect l="0" t="0" r="r" b="b"/>
                <a:pathLst>
                  <a:path w="16384" h="16384">
                    <a:moveTo>
                      <a:pt x="11037" y="12803"/>
                    </a:moveTo>
                    <a:lnTo>
                      <a:pt x="11165" y="12754"/>
                    </a:lnTo>
                    <a:lnTo>
                      <a:pt x="11293" y="12901"/>
                    </a:lnTo>
                    <a:lnTo>
                      <a:pt x="11379" y="12950"/>
                    </a:lnTo>
                    <a:lnTo>
                      <a:pt x="11465" y="13146"/>
                    </a:lnTo>
                    <a:lnTo>
                      <a:pt x="11507" y="13245"/>
                    </a:lnTo>
                    <a:lnTo>
                      <a:pt x="11593" y="13245"/>
                    </a:lnTo>
                    <a:lnTo>
                      <a:pt x="11721" y="13195"/>
                    </a:lnTo>
                    <a:lnTo>
                      <a:pt x="11764" y="13245"/>
                    </a:lnTo>
                    <a:lnTo>
                      <a:pt x="11850" y="13294"/>
                    </a:lnTo>
                    <a:lnTo>
                      <a:pt x="11892" y="13343"/>
                    </a:lnTo>
                    <a:lnTo>
                      <a:pt x="11935" y="13441"/>
                    </a:lnTo>
                    <a:lnTo>
                      <a:pt x="12021" y="13539"/>
                    </a:lnTo>
                    <a:lnTo>
                      <a:pt x="12106" y="13588"/>
                    </a:lnTo>
                    <a:lnTo>
                      <a:pt x="12106" y="13686"/>
                    </a:lnTo>
                    <a:lnTo>
                      <a:pt x="12149" y="14078"/>
                    </a:lnTo>
                    <a:lnTo>
                      <a:pt x="12192" y="14128"/>
                    </a:lnTo>
                    <a:lnTo>
                      <a:pt x="12277" y="14226"/>
                    </a:lnTo>
                    <a:lnTo>
                      <a:pt x="12363" y="14373"/>
                    </a:lnTo>
                    <a:lnTo>
                      <a:pt x="12406" y="14471"/>
                    </a:lnTo>
                    <a:lnTo>
                      <a:pt x="12491" y="14520"/>
                    </a:lnTo>
                    <a:lnTo>
                      <a:pt x="12577" y="14520"/>
                    </a:lnTo>
                    <a:lnTo>
                      <a:pt x="12705" y="14569"/>
                    </a:lnTo>
                    <a:lnTo>
                      <a:pt x="12833" y="14618"/>
                    </a:lnTo>
                    <a:lnTo>
                      <a:pt x="12919" y="14618"/>
                    </a:lnTo>
                    <a:lnTo>
                      <a:pt x="13047" y="14569"/>
                    </a:lnTo>
                    <a:lnTo>
                      <a:pt x="13090" y="14667"/>
                    </a:lnTo>
                    <a:lnTo>
                      <a:pt x="13176" y="14716"/>
                    </a:lnTo>
                    <a:lnTo>
                      <a:pt x="13218" y="14814"/>
                    </a:lnTo>
                    <a:lnTo>
                      <a:pt x="14202" y="15207"/>
                    </a:lnTo>
                    <a:lnTo>
                      <a:pt x="14587" y="15305"/>
                    </a:lnTo>
                    <a:lnTo>
                      <a:pt x="14716" y="15354"/>
                    </a:lnTo>
                    <a:lnTo>
                      <a:pt x="15571" y="15697"/>
                    </a:lnTo>
                    <a:lnTo>
                      <a:pt x="15614" y="16041"/>
                    </a:lnTo>
                    <a:lnTo>
                      <a:pt x="15571" y="16041"/>
                    </a:lnTo>
                    <a:lnTo>
                      <a:pt x="15742" y="16384"/>
                    </a:lnTo>
                    <a:lnTo>
                      <a:pt x="15700" y="16384"/>
                    </a:lnTo>
                    <a:lnTo>
                      <a:pt x="15657" y="16237"/>
                    </a:lnTo>
                    <a:lnTo>
                      <a:pt x="15913" y="16335"/>
                    </a:lnTo>
                    <a:lnTo>
                      <a:pt x="15913" y="16286"/>
                    </a:lnTo>
                    <a:lnTo>
                      <a:pt x="15871" y="16139"/>
                    </a:lnTo>
                    <a:lnTo>
                      <a:pt x="15828" y="16090"/>
                    </a:lnTo>
                    <a:lnTo>
                      <a:pt x="15871" y="16041"/>
                    </a:lnTo>
                    <a:lnTo>
                      <a:pt x="15999" y="15943"/>
                    </a:lnTo>
                    <a:lnTo>
                      <a:pt x="15999" y="15844"/>
                    </a:lnTo>
                    <a:lnTo>
                      <a:pt x="16042" y="15795"/>
                    </a:lnTo>
                    <a:lnTo>
                      <a:pt x="16085" y="15697"/>
                    </a:lnTo>
                    <a:lnTo>
                      <a:pt x="16127" y="15599"/>
                    </a:lnTo>
                    <a:lnTo>
                      <a:pt x="16127" y="15452"/>
                    </a:lnTo>
                    <a:lnTo>
                      <a:pt x="15913" y="15109"/>
                    </a:lnTo>
                    <a:lnTo>
                      <a:pt x="16298" y="14667"/>
                    </a:lnTo>
                    <a:lnTo>
                      <a:pt x="16384" y="14520"/>
                    </a:lnTo>
                    <a:lnTo>
                      <a:pt x="16170" y="14275"/>
                    </a:lnTo>
                    <a:lnTo>
                      <a:pt x="16127" y="14029"/>
                    </a:lnTo>
                    <a:lnTo>
                      <a:pt x="16042" y="13392"/>
                    </a:lnTo>
                    <a:lnTo>
                      <a:pt x="15956" y="12803"/>
                    </a:lnTo>
                    <a:lnTo>
                      <a:pt x="15742" y="11381"/>
                    </a:lnTo>
                    <a:lnTo>
                      <a:pt x="15657" y="11233"/>
                    </a:lnTo>
                    <a:lnTo>
                      <a:pt x="15700" y="10890"/>
                    </a:lnTo>
                    <a:lnTo>
                      <a:pt x="15700" y="10252"/>
                    </a:lnTo>
                    <a:lnTo>
                      <a:pt x="15700" y="9762"/>
                    </a:lnTo>
                    <a:lnTo>
                      <a:pt x="15742" y="9516"/>
                    </a:lnTo>
                    <a:lnTo>
                      <a:pt x="15742" y="9173"/>
                    </a:lnTo>
                    <a:lnTo>
                      <a:pt x="15742" y="8732"/>
                    </a:lnTo>
                    <a:lnTo>
                      <a:pt x="15700" y="8584"/>
                    </a:lnTo>
                    <a:lnTo>
                      <a:pt x="15657" y="8437"/>
                    </a:lnTo>
                    <a:lnTo>
                      <a:pt x="15614" y="8290"/>
                    </a:lnTo>
                    <a:lnTo>
                      <a:pt x="15657" y="8241"/>
                    </a:lnTo>
                    <a:lnTo>
                      <a:pt x="15571" y="7996"/>
                    </a:lnTo>
                    <a:lnTo>
                      <a:pt x="15528" y="7800"/>
                    </a:lnTo>
                    <a:lnTo>
                      <a:pt x="15486" y="7603"/>
                    </a:lnTo>
                    <a:lnTo>
                      <a:pt x="15443" y="7309"/>
                    </a:lnTo>
                    <a:lnTo>
                      <a:pt x="15443" y="7162"/>
                    </a:lnTo>
                    <a:lnTo>
                      <a:pt x="15400" y="6966"/>
                    </a:lnTo>
                    <a:lnTo>
                      <a:pt x="15357" y="6868"/>
                    </a:lnTo>
                    <a:lnTo>
                      <a:pt x="15272" y="6377"/>
                    </a:lnTo>
                    <a:lnTo>
                      <a:pt x="15229" y="6132"/>
                    </a:lnTo>
                    <a:lnTo>
                      <a:pt x="15186" y="5837"/>
                    </a:lnTo>
                    <a:lnTo>
                      <a:pt x="15143" y="5739"/>
                    </a:lnTo>
                    <a:lnTo>
                      <a:pt x="15143" y="5494"/>
                    </a:lnTo>
                    <a:lnTo>
                      <a:pt x="15101" y="5494"/>
                    </a:lnTo>
                    <a:lnTo>
                      <a:pt x="15058" y="5445"/>
                    </a:lnTo>
                    <a:lnTo>
                      <a:pt x="15015" y="5396"/>
                    </a:lnTo>
                    <a:lnTo>
                      <a:pt x="14972" y="5298"/>
                    </a:lnTo>
                    <a:lnTo>
                      <a:pt x="14887" y="5298"/>
                    </a:lnTo>
                    <a:lnTo>
                      <a:pt x="14844" y="5298"/>
                    </a:lnTo>
                    <a:lnTo>
                      <a:pt x="14801" y="5347"/>
                    </a:lnTo>
                    <a:lnTo>
                      <a:pt x="14758" y="5445"/>
                    </a:lnTo>
                    <a:lnTo>
                      <a:pt x="14758" y="5543"/>
                    </a:lnTo>
                    <a:lnTo>
                      <a:pt x="14716" y="5494"/>
                    </a:lnTo>
                    <a:lnTo>
                      <a:pt x="14630" y="5200"/>
                    </a:lnTo>
                    <a:lnTo>
                      <a:pt x="14630" y="5053"/>
                    </a:lnTo>
                    <a:lnTo>
                      <a:pt x="14673" y="4905"/>
                    </a:lnTo>
                    <a:lnTo>
                      <a:pt x="14673" y="4807"/>
                    </a:lnTo>
                    <a:lnTo>
                      <a:pt x="14673" y="4709"/>
                    </a:lnTo>
                    <a:lnTo>
                      <a:pt x="14630" y="4660"/>
                    </a:lnTo>
                    <a:lnTo>
                      <a:pt x="14587" y="4562"/>
                    </a:lnTo>
                    <a:lnTo>
                      <a:pt x="14545" y="4415"/>
                    </a:lnTo>
                    <a:lnTo>
                      <a:pt x="14502" y="4268"/>
                    </a:lnTo>
                    <a:lnTo>
                      <a:pt x="14416" y="4121"/>
                    </a:lnTo>
                    <a:lnTo>
                      <a:pt x="14373" y="4022"/>
                    </a:lnTo>
                    <a:lnTo>
                      <a:pt x="14331" y="3875"/>
                    </a:lnTo>
                    <a:lnTo>
                      <a:pt x="14245" y="3679"/>
                    </a:lnTo>
                    <a:lnTo>
                      <a:pt x="14245" y="3385"/>
                    </a:lnTo>
                    <a:lnTo>
                      <a:pt x="14245" y="3238"/>
                    </a:lnTo>
                    <a:lnTo>
                      <a:pt x="14288" y="3139"/>
                    </a:lnTo>
                    <a:lnTo>
                      <a:pt x="14373" y="2943"/>
                    </a:lnTo>
                    <a:lnTo>
                      <a:pt x="14373" y="2796"/>
                    </a:lnTo>
                    <a:lnTo>
                      <a:pt x="14331" y="2649"/>
                    </a:lnTo>
                    <a:lnTo>
                      <a:pt x="14288" y="2453"/>
                    </a:lnTo>
                    <a:lnTo>
                      <a:pt x="14245" y="2256"/>
                    </a:lnTo>
                    <a:lnTo>
                      <a:pt x="14202" y="2060"/>
                    </a:lnTo>
                    <a:lnTo>
                      <a:pt x="14117" y="1913"/>
                    </a:lnTo>
                    <a:lnTo>
                      <a:pt x="14031" y="1766"/>
                    </a:lnTo>
                    <a:lnTo>
                      <a:pt x="14031" y="1717"/>
                    </a:lnTo>
                    <a:lnTo>
                      <a:pt x="13988" y="1570"/>
                    </a:lnTo>
                    <a:lnTo>
                      <a:pt x="13903" y="1275"/>
                    </a:lnTo>
                    <a:lnTo>
                      <a:pt x="13903" y="883"/>
                    </a:lnTo>
                    <a:lnTo>
                      <a:pt x="13860" y="785"/>
                    </a:lnTo>
                    <a:lnTo>
                      <a:pt x="13775" y="736"/>
                    </a:lnTo>
                    <a:lnTo>
                      <a:pt x="13732" y="589"/>
                    </a:lnTo>
                    <a:lnTo>
                      <a:pt x="13775" y="245"/>
                    </a:lnTo>
                    <a:lnTo>
                      <a:pt x="13732" y="196"/>
                    </a:lnTo>
                    <a:lnTo>
                      <a:pt x="13689" y="0"/>
                    </a:lnTo>
                    <a:lnTo>
                      <a:pt x="12106" y="491"/>
                    </a:lnTo>
                    <a:lnTo>
                      <a:pt x="11678" y="589"/>
                    </a:lnTo>
                    <a:lnTo>
                      <a:pt x="11293" y="736"/>
                    </a:lnTo>
                    <a:lnTo>
                      <a:pt x="10994" y="785"/>
                    </a:lnTo>
                    <a:lnTo>
                      <a:pt x="10695" y="834"/>
                    </a:lnTo>
                    <a:lnTo>
                      <a:pt x="10481" y="932"/>
                    </a:lnTo>
                    <a:lnTo>
                      <a:pt x="10438" y="981"/>
                    </a:lnTo>
                    <a:lnTo>
                      <a:pt x="10267" y="932"/>
                    </a:lnTo>
                    <a:lnTo>
                      <a:pt x="10181" y="932"/>
                    </a:lnTo>
                    <a:lnTo>
                      <a:pt x="10053" y="1079"/>
                    </a:lnTo>
                    <a:lnTo>
                      <a:pt x="9967" y="1079"/>
                    </a:lnTo>
                    <a:lnTo>
                      <a:pt x="9839" y="1177"/>
                    </a:lnTo>
                    <a:lnTo>
                      <a:pt x="9753" y="1324"/>
                    </a:lnTo>
                    <a:lnTo>
                      <a:pt x="9668" y="1423"/>
                    </a:lnTo>
                    <a:lnTo>
                      <a:pt x="9368" y="1668"/>
                    </a:lnTo>
                    <a:lnTo>
                      <a:pt x="9240" y="1815"/>
                    </a:lnTo>
                    <a:lnTo>
                      <a:pt x="8855" y="2453"/>
                    </a:lnTo>
                    <a:lnTo>
                      <a:pt x="8556" y="2992"/>
                    </a:lnTo>
                    <a:lnTo>
                      <a:pt x="8385" y="3287"/>
                    </a:lnTo>
                    <a:lnTo>
                      <a:pt x="8299" y="3483"/>
                    </a:lnTo>
                    <a:lnTo>
                      <a:pt x="8342" y="3532"/>
                    </a:lnTo>
                    <a:lnTo>
                      <a:pt x="8342" y="3679"/>
                    </a:lnTo>
                    <a:lnTo>
                      <a:pt x="8299" y="3777"/>
                    </a:lnTo>
                    <a:lnTo>
                      <a:pt x="8256" y="3924"/>
                    </a:lnTo>
                    <a:lnTo>
                      <a:pt x="8085" y="4170"/>
                    </a:lnTo>
                    <a:lnTo>
                      <a:pt x="7999" y="4366"/>
                    </a:lnTo>
                    <a:lnTo>
                      <a:pt x="7871" y="4562"/>
                    </a:lnTo>
                    <a:lnTo>
                      <a:pt x="7614" y="4807"/>
                    </a:lnTo>
                    <a:lnTo>
                      <a:pt x="7272" y="5151"/>
                    </a:lnTo>
                    <a:lnTo>
                      <a:pt x="7229" y="5200"/>
                    </a:lnTo>
                    <a:lnTo>
                      <a:pt x="7187" y="5298"/>
                    </a:lnTo>
                    <a:lnTo>
                      <a:pt x="7187" y="5396"/>
                    </a:lnTo>
                    <a:lnTo>
                      <a:pt x="7315" y="5494"/>
                    </a:lnTo>
                    <a:lnTo>
                      <a:pt x="7401" y="5690"/>
                    </a:lnTo>
                    <a:lnTo>
                      <a:pt x="7443" y="5788"/>
                    </a:lnTo>
                    <a:lnTo>
                      <a:pt x="7443" y="5837"/>
                    </a:lnTo>
                    <a:lnTo>
                      <a:pt x="7529" y="5837"/>
                    </a:lnTo>
                    <a:lnTo>
                      <a:pt x="7572" y="5739"/>
                    </a:lnTo>
                    <a:lnTo>
                      <a:pt x="7572" y="5592"/>
                    </a:lnTo>
                    <a:lnTo>
                      <a:pt x="7486" y="5543"/>
                    </a:lnTo>
                    <a:lnTo>
                      <a:pt x="7486" y="5494"/>
                    </a:lnTo>
                    <a:lnTo>
                      <a:pt x="7486" y="5445"/>
                    </a:lnTo>
                    <a:lnTo>
                      <a:pt x="7572" y="5445"/>
                    </a:lnTo>
                    <a:lnTo>
                      <a:pt x="7614" y="5445"/>
                    </a:lnTo>
                    <a:lnTo>
                      <a:pt x="7657" y="5543"/>
                    </a:lnTo>
                    <a:lnTo>
                      <a:pt x="7743" y="5494"/>
                    </a:lnTo>
                    <a:lnTo>
                      <a:pt x="7743" y="5543"/>
                    </a:lnTo>
                    <a:lnTo>
                      <a:pt x="7657" y="5739"/>
                    </a:lnTo>
                    <a:lnTo>
                      <a:pt x="7786" y="5788"/>
                    </a:lnTo>
                    <a:lnTo>
                      <a:pt x="7786" y="5985"/>
                    </a:lnTo>
                    <a:lnTo>
                      <a:pt x="7743" y="6132"/>
                    </a:lnTo>
                    <a:lnTo>
                      <a:pt x="7657" y="6181"/>
                    </a:lnTo>
                    <a:lnTo>
                      <a:pt x="7614" y="6132"/>
                    </a:lnTo>
                    <a:lnTo>
                      <a:pt x="7572" y="6132"/>
                    </a:lnTo>
                    <a:lnTo>
                      <a:pt x="7529" y="6230"/>
                    </a:lnTo>
                    <a:lnTo>
                      <a:pt x="7529" y="6328"/>
                    </a:lnTo>
                    <a:lnTo>
                      <a:pt x="7572" y="6377"/>
                    </a:lnTo>
                    <a:lnTo>
                      <a:pt x="7700" y="6524"/>
                    </a:lnTo>
                    <a:lnTo>
                      <a:pt x="7743" y="6671"/>
                    </a:lnTo>
                    <a:lnTo>
                      <a:pt x="7828" y="6868"/>
                    </a:lnTo>
                    <a:lnTo>
                      <a:pt x="7871" y="7015"/>
                    </a:lnTo>
                    <a:lnTo>
                      <a:pt x="7871" y="7211"/>
                    </a:lnTo>
                    <a:lnTo>
                      <a:pt x="7871" y="7309"/>
                    </a:lnTo>
                    <a:lnTo>
                      <a:pt x="7828" y="7456"/>
                    </a:lnTo>
                    <a:lnTo>
                      <a:pt x="7786" y="7554"/>
                    </a:lnTo>
                    <a:lnTo>
                      <a:pt x="7614" y="7554"/>
                    </a:lnTo>
                    <a:lnTo>
                      <a:pt x="7486" y="7554"/>
                    </a:lnTo>
                    <a:lnTo>
                      <a:pt x="7401" y="7603"/>
                    </a:lnTo>
                    <a:lnTo>
                      <a:pt x="7315" y="7701"/>
                    </a:lnTo>
                    <a:lnTo>
                      <a:pt x="7315" y="7800"/>
                    </a:lnTo>
                    <a:lnTo>
                      <a:pt x="7272" y="7898"/>
                    </a:lnTo>
                    <a:lnTo>
                      <a:pt x="7272" y="7947"/>
                    </a:lnTo>
                    <a:lnTo>
                      <a:pt x="7101" y="7947"/>
                    </a:lnTo>
                    <a:lnTo>
                      <a:pt x="7058" y="8094"/>
                    </a:lnTo>
                    <a:lnTo>
                      <a:pt x="6973" y="8143"/>
                    </a:lnTo>
                    <a:lnTo>
                      <a:pt x="6973" y="8241"/>
                    </a:lnTo>
                    <a:lnTo>
                      <a:pt x="6887" y="8339"/>
                    </a:lnTo>
                    <a:lnTo>
                      <a:pt x="6887" y="8486"/>
                    </a:lnTo>
                    <a:lnTo>
                      <a:pt x="6844" y="8486"/>
                    </a:lnTo>
                    <a:lnTo>
                      <a:pt x="6759" y="8486"/>
                    </a:lnTo>
                    <a:lnTo>
                      <a:pt x="6631" y="8633"/>
                    </a:lnTo>
                    <a:lnTo>
                      <a:pt x="6588" y="8683"/>
                    </a:lnTo>
                    <a:lnTo>
                      <a:pt x="6417" y="8732"/>
                    </a:lnTo>
                    <a:lnTo>
                      <a:pt x="6331" y="8732"/>
                    </a:lnTo>
                    <a:lnTo>
                      <a:pt x="6331" y="8830"/>
                    </a:lnTo>
                    <a:lnTo>
                      <a:pt x="6288" y="8928"/>
                    </a:lnTo>
                    <a:lnTo>
                      <a:pt x="6203" y="8830"/>
                    </a:lnTo>
                    <a:lnTo>
                      <a:pt x="5946" y="8879"/>
                    </a:lnTo>
                    <a:lnTo>
                      <a:pt x="5689" y="8928"/>
                    </a:lnTo>
                    <a:lnTo>
                      <a:pt x="5433" y="8977"/>
                    </a:lnTo>
                    <a:lnTo>
                      <a:pt x="5262" y="9026"/>
                    </a:lnTo>
                    <a:lnTo>
                      <a:pt x="5176" y="9075"/>
                    </a:lnTo>
                    <a:lnTo>
                      <a:pt x="5005" y="9173"/>
                    </a:lnTo>
                    <a:lnTo>
                      <a:pt x="4962" y="9271"/>
                    </a:lnTo>
                    <a:lnTo>
                      <a:pt x="4919" y="9369"/>
                    </a:lnTo>
                    <a:lnTo>
                      <a:pt x="4834" y="9271"/>
                    </a:lnTo>
                    <a:lnTo>
                      <a:pt x="4748" y="9320"/>
                    </a:lnTo>
                    <a:lnTo>
                      <a:pt x="4663" y="9271"/>
                    </a:lnTo>
                    <a:lnTo>
                      <a:pt x="4492" y="9173"/>
                    </a:lnTo>
                    <a:lnTo>
                      <a:pt x="4321" y="9075"/>
                    </a:lnTo>
                    <a:lnTo>
                      <a:pt x="4149" y="9026"/>
                    </a:lnTo>
                    <a:lnTo>
                      <a:pt x="3850" y="9075"/>
                    </a:lnTo>
                    <a:lnTo>
                      <a:pt x="3679" y="9075"/>
                    </a:lnTo>
                    <a:lnTo>
                      <a:pt x="3465" y="9075"/>
                    </a:lnTo>
                    <a:lnTo>
                      <a:pt x="3251" y="9173"/>
                    </a:lnTo>
                    <a:lnTo>
                      <a:pt x="3166" y="9173"/>
                    </a:lnTo>
                    <a:lnTo>
                      <a:pt x="3037" y="9222"/>
                    </a:lnTo>
                    <a:lnTo>
                      <a:pt x="2695" y="9320"/>
                    </a:lnTo>
                    <a:lnTo>
                      <a:pt x="2567" y="9320"/>
                    </a:lnTo>
                    <a:lnTo>
                      <a:pt x="2396" y="9369"/>
                    </a:lnTo>
                    <a:lnTo>
                      <a:pt x="2053" y="9516"/>
                    </a:lnTo>
                    <a:lnTo>
                      <a:pt x="1668" y="9713"/>
                    </a:lnTo>
                    <a:lnTo>
                      <a:pt x="1369" y="9860"/>
                    </a:lnTo>
                    <a:lnTo>
                      <a:pt x="1241" y="9909"/>
                    </a:lnTo>
                    <a:lnTo>
                      <a:pt x="1283" y="10056"/>
                    </a:lnTo>
                    <a:lnTo>
                      <a:pt x="1283" y="10252"/>
                    </a:lnTo>
                    <a:lnTo>
                      <a:pt x="1326" y="10448"/>
                    </a:lnTo>
                    <a:lnTo>
                      <a:pt x="1283" y="10498"/>
                    </a:lnTo>
                    <a:lnTo>
                      <a:pt x="1241" y="10547"/>
                    </a:lnTo>
                    <a:lnTo>
                      <a:pt x="1241" y="10596"/>
                    </a:lnTo>
                    <a:lnTo>
                      <a:pt x="1283" y="10694"/>
                    </a:lnTo>
                    <a:lnTo>
                      <a:pt x="1326" y="10694"/>
                    </a:lnTo>
                    <a:lnTo>
                      <a:pt x="1412" y="10792"/>
                    </a:lnTo>
                    <a:lnTo>
                      <a:pt x="1412" y="10890"/>
                    </a:lnTo>
                    <a:lnTo>
                      <a:pt x="1412" y="10988"/>
                    </a:lnTo>
                    <a:lnTo>
                      <a:pt x="1540" y="11086"/>
                    </a:lnTo>
                    <a:lnTo>
                      <a:pt x="1540" y="11184"/>
                    </a:lnTo>
                    <a:lnTo>
                      <a:pt x="1583" y="11086"/>
                    </a:lnTo>
                    <a:lnTo>
                      <a:pt x="1668" y="11086"/>
                    </a:lnTo>
                    <a:lnTo>
                      <a:pt x="1754" y="11184"/>
                    </a:lnTo>
                    <a:lnTo>
                      <a:pt x="1754" y="11331"/>
                    </a:lnTo>
                    <a:lnTo>
                      <a:pt x="1839" y="11479"/>
                    </a:lnTo>
                    <a:lnTo>
                      <a:pt x="1925" y="11675"/>
                    </a:lnTo>
                    <a:lnTo>
                      <a:pt x="1925" y="11822"/>
                    </a:lnTo>
                    <a:lnTo>
                      <a:pt x="1839" y="11920"/>
                    </a:lnTo>
                    <a:lnTo>
                      <a:pt x="1626" y="12067"/>
                    </a:lnTo>
                    <a:lnTo>
                      <a:pt x="1583" y="12116"/>
                    </a:lnTo>
                    <a:lnTo>
                      <a:pt x="1540" y="12214"/>
                    </a:lnTo>
                    <a:lnTo>
                      <a:pt x="1497" y="12362"/>
                    </a:lnTo>
                    <a:lnTo>
                      <a:pt x="1454" y="12558"/>
                    </a:lnTo>
                    <a:lnTo>
                      <a:pt x="1412" y="12705"/>
                    </a:lnTo>
                    <a:lnTo>
                      <a:pt x="1326" y="12754"/>
                    </a:lnTo>
                    <a:lnTo>
                      <a:pt x="1198" y="12852"/>
                    </a:lnTo>
                    <a:lnTo>
                      <a:pt x="1027" y="12999"/>
                    </a:lnTo>
                    <a:lnTo>
                      <a:pt x="941" y="13097"/>
                    </a:lnTo>
                    <a:lnTo>
                      <a:pt x="898" y="13146"/>
                    </a:lnTo>
                    <a:lnTo>
                      <a:pt x="813" y="13195"/>
                    </a:lnTo>
                    <a:lnTo>
                      <a:pt x="770" y="13343"/>
                    </a:lnTo>
                    <a:lnTo>
                      <a:pt x="727" y="13392"/>
                    </a:lnTo>
                    <a:lnTo>
                      <a:pt x="471" y="13735"/>
                    </a:lnTo>
                    <a:lnTo>
                      <a:pt x="128" y="14078"/>
                    </a:lnTo>
                    <a:lnTo>
                      <a:pt x="0" y="14226"/>
                    </a:lnTo>
                    <a:lnTo>
                      <a:pt x="128" y="15207"/>
                    </a:lnTo>
                    <a:lnTo>
                      <a:pt x="513" y="15158"/>
                    </a:lnTo>
                    <a:lnTo>
                      <a:pt x="1882" y="14863"/>
                    </a:lnTo>
                    <a:lnTo>
                      <a:pt x="2267" y="14814"/>
                    </a:lnTo>
                    <a:lnTo>
                      <a:pt x="3764" y="14471"/>
                    </a:lnTo>
                    <a:lnTo>
                      <a:pt x="4021" y="14422"/>
                    </a:lnTo>
                    <a:lnTo>
                      <a:pt x="5176" y="14177"/>
                    </a:lnTo>
                    <a:lnTo>
                      <a:pt x="5518" y="14128"/>
                    </a:lnTo>
                    <a:lnTo>
                      <a:pt x="7144" y="13735"/>
                    </a:lnTo>
                    <a:lnTo>
                      <a:pt x="7229" y="13735"/>
                    </a:lnTo>
                    <a:lnTo>
                      <a:pt x="8171" y="13490"/>
                    </a:lnTo>
                    <a:lnTo>
                      <a:pt x="9197" y="13245"/>
                    </a:lnTo>
                    <a:lnTo>
                      <a:pt x="9283" y="13245"/>
                    </a:lnTo>
                    <a:lnTo>
                      <a:pt x="10823" y="12852"/>
                    </a:lnTo>
                    <a:lnTo>
                      <a:pt x="11037" y="12803"/>
                    </a:lnTo>
                    <a:close/>
                  </a:path>
                </a:pathLst>
              </a:custGeom>
              <a:solidFill>
                <a:schemeClr val="bg1">
                  <a:lumMod val="75000"/>
                </a:schemeClr>
              </a:solidFill>
              <a:ln w="9525">
                <a:solidFill>
                  <a:schemeClr val="bg1"/>
                </a:solidFill>
                <a:prstDash val="solid"/>
                <a:round/>
                <a:headEnd/>
                <a:tailEnd/>
              </a:ln>
            </p:spPr>
          </p:sp>
        </p:grpSp>
        <p:sp>
          <p:nvSpPr>
            <p:cNvPr id="135" name="North_Carolina">
              <a:extLst>
                <a:ext uri="{FF2B5EF4-FFF2-40B4-BE49-F238E27FC236}">
                  <a16:creationId xmlns:a16="http://schemas.microsoft.com/office/drawing/2014/main" id="{CBAD6F38-2DFF-A93F-9D78-BC313EA593FC}"/>
                </a:ext>
              </a:extLst>
            </p:cNvPr>
            <p:cNvSpPr>
              <a:spLocks/>
            </p:cNvSpPr>
            <p:nvPr/>
          </p:nvSpPr>
          <p:spPr bwMode="auto">
            <a:xfrm>
              <a:off x="6637373" y="3756311"/>
              <a:ext cx="1380911" cy="563477"/>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chemeClr val="bg1">
                <a:lumMod val="75000"/>
              </a:schemeClr>
            </a:solidFill>
            <a:ln w="9525">
              <a:solidFill>
                <a:schemeClr val="bg1"/>
              </a:solidFill>
              <a:prstDash val="solid"/>
              <a:round/>
              <a:headEnd/>
              <a:tailEnd/>
            </a:ln>
          </p:spPr>
        </p:sp>
        <p:sp>
          <p:nvSpPr>
            <p:cNvPr id="136" name="North_Dakota">
              <a:extLst>
                <a:ext uri="{FF2B5EF4-FFF2-40B4-BE49-F238E27FC236}">
                  <a16:creationId xmlns:a16="http://schemas.microsoft.com/office/drawing/2014/main" id="{9F5ABBD5-7217-692D-AF14-F846A955D139}"/>
                </a:ext>
              </a:extLst>
            </p:cNvPr>
            <p:cNvSpPr>
              <a:spLocks/>
            </p:cNvSpPr>
            <p:nvPr/>
          </p:nvSpPr>
          <p:spPr bwMode="auto">
            <a:xfrm>
              <a:off x="3562062" y="1705055"/>
              <a:ext cx="1070011" cy="607963"/>
            </a:xfrm>
            <a:custGeom>
              <a:avLst/>
              <a:gdLst/>
              <a:ahLst/>
              <a:cxnLst>
                <a:cxn ang="0">
                  <a:pos x="9473" y="16070"/>
                </a:cxn>
                <a:cxn ang="0">
                  <a:pos x="11609" y="16258"/>
                </a:cxn>
                <a:cxn ang="0">
                  <a:pos x="13239" y="16321"/>
                </a:cxn>
                <a:cxn ang="0">
                  <a:pos x="16345" y="16384"/>
                </a:cxn>
                <a:cxn ang="0">
                  <a:pos x="16306" y="16070"/>
                </a:cxn>
                <a:cxn ang="0">
                  <a:pos x="16384" y="15819"/>
                </a:cxn>
                <a:cxn ang="0">
                  <a:pos x="16345" y="15442"/>
                </a:cxn>
                <a:cxn ang="0">
                  <a:pos x="16306" y="14815"/>
                </a:cxn>
                <a:cxn ang="0">
                  <a:pos x="16190" y="14312"/>
                </a:cxn>
                <a:cxn ang="0">
                  <a:pos x="16035" y="13810"/>
                </a:cxn>
                <a:cxn ang="0">
                  <a:pos x="15957" y="13245"/>
                </a:cxn>
                <a:cxn ang="0">
                  <a:pos x="15879" y="12743"/>
                </a:cxn>
                <a:cxn ang="0">
                  <a:pos x="15879" y="12115"/>
                </a:cxn>
                <a:cxn ang="0">
                  <a:pos x="15957" y="11488"/>
                </a:cxn>
                <a:cxn ang="0">
                  <a:pos x="15802" y="10923"/>
                </a:cxn>
                <a:cxn ang="0">
                  <a:pos x="15840" y="10672"/>
                </a:cxn>
                <a:cxn ang="0">
                  <a:pos x="15802" y="10358"/>
                </a:cxn>
                <a:cxn ang="0">
                  <a:pos x="15802" y="9918"/>
                </a:cxn>
                <a:cxn ang="0">
                  <a:pos x="15802" y="9479"/>
                </a:cxn>
                <a:cxn ang="0">
                  <a:pos x="15802" y="9165"/>
                </a:cxn>
                <a:cxn ang="0">
                  <a:pos x="15802" y="8663"/>
                </a:cxn>
                <a:cxn ang="0">
                  <a:pos x="15763" y="8474"/>
                </a:cxn>
                <a:cxn ang="0">
                  <a:pos x="15763" y="8223"/>
                </a:cxn>
                <a:cxn ang="0">
                  <a:pos x="15724" y="7910"/>
                </a:cxn>
                <a:cxn ang="0">
                  <a:pos x="15646" y="7533"/>
                </a:cxn>
                <a:cxn ang="0">
                  <a:pos x="15530" y="7093"/>
                </a:cxn>
                <a:cxn ang="0">
                  <a:pos x="15413" y="6717"/>
                </a:cxn>
                <a:cxn ang="0">
                  <a:pos x="15336" y="6340"/>
                </a:cxn>
                <a:cxn ang="0">
                  <a:pos x="15336" y="5964"/>
                </a:cxn>
                <a:cxn ang="0">
                  <a:pos x="15180" y="5461"/>
                </a:cxn>
                <a:cxn ang="0">
                  <a:pos x="15180" y="5147"/>
                </a:cxn>
                <a:cxn ang="0">
                  <a:pos x="15180" y="4771"/>
                </a:cxn>
                <a:cxn ang="0">
                  <a:pos x="15142" y="4331"/>
                </a:cxn>
                <a:cxn ang="0">
                  <a:pos x="15180" y="3892"/>
                </a:cxn>
                <a:cxn ang="0">
                  <a:pos x="15180" y="3453"/>
                </a:cxn>
                <a:cxn ang="0">
                  <a:pos x="15142" y="3264"/>
                </a:cxn>
                <a:cxn ang="0">
                  <a:pos x="15258" y="3013"/>
                </a:cxn>
                <a:cxn ang="0">
                  <a:pos x="15258" y="2699"/>
                </a:cxn>
                <a:cxn ang="0">
                  <a:pos x="15180" y="2448"/>
                </a:cxn>
                <a:cxn ang="0">
                  <a:pos x="15103" y="1820"/>
                </a:cxn>
                <a:cxn ang="0">
                  <a:pos x="15025" y="1507"/>
                </a:cxn>
                <a:cxn ang="0">
                  <a:pos x="13550" y="1130"/>
                </a:cxn>
                <a:cxn ang="0">
                  <a:pos x="10211" y="1004"/>
                </a:cxn>
                <a:cxn ang="0">
                  <a:pos x="6134" y="628"/>
                </a:cxn>
                <a:cxn ang="0">
                  <a:pos x="3145" y="314"/>
                </a:cxn>
                <a:cxn ang="0">
                  <a:pos x="738" y="1820"/>
                </a:cxn>
                <a:cxn ang="0">
                  <a:pos x="582" y="5022"/>
                </a:cxn>
                <a:cxn ang="0">
                  <a:pos x="388" y="8223"/>
                </a:cxn>
                <a:cxn ang="0">
                  <a:pos x="194" y="12178"/>
                </a:cxn>
                <a:cxn ang="0">
                  <a:pos x="0" y="15129"/>
                </a:cxn>
                <a:cxn ang="0">
                  <a:pos x="2446" y="15442"/>
                </a:cxn>
                <a:cxn ang="0">
                  <a:pos x="7726" y="15945"/>
                </a:cxn>
              </a:cxnLst>
              <a:rect l="0" t="0" r="r" b="b"/>
              <a:pathLst>
                <a:path w="16384" h="16384">
                  <a:moveTo>
                    <a:pt x="9124" y="16070"/>
                  </a:moveTo>
                  <a:lnTo>
                    <a:pt x="9473" y="16070"/>
                  </a:lnTo>
                  <a:lnTo>
                    <a:pt x="11026" y="16196"/>
                  </a:lnTo>
                  <a:lnTo>
                    <a:pt x="11609" y="16258"/>
                  </a:lnTo>
                  <a:lnTo>
                    <a:pt x="13200" y="16321"/>
                  </a:lnTo>
                  <a:lnTo>
                    <a:pt x="13239" y="16321"/>
                  </a:lnTo>
                  <a:lnTo>
                    <a:pt x="14870" y="16321"/>
                  </a:lnTo>
                  <a:lnTo>
                    <a:pt x="16345" y="16384"/>
                  </a:lnTo>
                  <a:lnTo>
                    <a:pt x="16306" y="16196"/>
                  </a:lnTo>
                  <a:lnTo>
                    <a:pt x="16306" y="16070"/>
                  </a:lnTo>
                  <a:lnTo>
                    <a:pt x="16345" y="15945"/>
                  </a:lnTo>
                  <a:lnTo>
                    <a:pt x="16384" y="15819"/>
                  </a:lnTo>
                  <a:lnTo>
                    <a:pt x="16384" y="15631"/>
                  </a:lnTo>
                  <a:lnTo>
                    <a:pt x="16345" y="15442"/>
                  </a:lnTo>
                  <a:lnTo>
                    <a:pt x="16306" y="15317"/>
                  </a:lnTo>
                  <a:lnTo>
                    <a:pt x="16306" y="14815"/>
                  </a:lnTo>
                  <a:lnTo>
                    <a:pt x="16268" y="14438"/>
                  </a:lnTo>
                  <a:lnTo>
                    <a:pt x="16190" y="14312"/>
                  </a:lnTo>
                  <a:lnTo>
                    <a:pt x="16073" y="14061"/>
                  </a:lnTo>
                  <a:lnTo>
                    <a:pt x="16035" y="13810"/>
                  </a:lnTo>
                  <a:lnTo>
                    <a:pt x="15996" y="13685"/>
                  </a:lnTo>
                  <a:lnTo>
                    <a:pt x="15957" y="13245"/>
                  </a:lnTo>
                  <a:lnTo>
                    <a:pt x="15879" y="12931"/>
                  </a:lnTo>
                  <a:lnTo>
                    <a:pt x="15879" y="12743"/>
                  </a:lnTo>
                  <a:lnTo>
                    <a:pt x="15879" y="12555"/>
                  </a:lnTo>
                  <a:lnTo>
                    <a:pt x="15879" y="12115"/>
                  </a:lnTo>
                  <a:lnTo>
                    <a:pt x="15918" y="11739"/>
                  </a:lnTo>
                  <a:lnTo>
                    <a:pt x="15957" y="11488"/>
                  </a:lnTo>
                  <a:lnTo>
                    <a:pt x="15802" y="11111"/>
                  </a:lnTo>
                  <a:lnTo>
                    <a:pt x="15802" y="10923"/>
                  </a:lnTo>
                  <a:lnTo>
                    <a:pt x="15802" y="10860"/>
                  </a:lnTo>
                  <a:lnTo>
                    <a:pt x="15840" y="10672"/>
                  </a:lnTo>
                  <a:lnTo>
                    <a:pt x="15802" y="10483"/>
                  </a:lnTo>
                  <a:lnTo>
                    <a:pt x="15802" y="10358"/>
                  </a:lnTo>
                  <a:lnTo>
                    <a:pt x="15802" y="10044"/>
                  </a:lnTo>
                  <a:lnTo>
                    <a:pt x="15802" y="9918"/>
                  </a:lnTo>
                  <a:lnTo>
                    <a:pt x="15763" y="9730"/>
                  </a:lnTo>
                  <a:lnTo>
                    <a:pt x="15802" y="9479"/>
                  </a:lnTo>
                  <a:lnTo>
                    <a:pt x="15802" y="9291"/>
                  </a:lnTo>
                  <a:lnTo>
                    <a:pt x="15802" y="9165"/>
                  </a:lnTo>
                  <a:lnTo>
                    <a:pt x="15763" y="8914"/>
                  </a:lnTo>
                  <a:lnTo>
                    <a:pt x="15802" y="8663"/>
                  </a:lnTo>
                  <a:lnTo>
                    <a:pt x="15763" y="8600"/>
                  </a:lnTo>
                  <a:lnTo>
                    <a:pt x="15763" y="8474"/>
                  </a:lnTo>
                  <a:lnTo>
                    <a:pt x="15763" y="8349"/>
                  </a:lnTo>
                  <a:lnTo>
                    <a:pt x="15763" y="8223"/>
                  </a:lnTo>
                  <a:lnTo>
                    <a:pt x="15763" y="8098"/>
                  </a:lnTo>
                  <a:lnTo>
                    <a:pt x="15724" y="7910"/>
                  </a:lnTo>
                  <a:lnTo>
                    <a:pt x="15685" y="7784"/>
                  </a:lnTo>
                  <a:lnTo>
                    <a:pt x="15646" y="7533"/>
                  </a:lnTo>
                  <a:lnTo>
                    <a:pt x="15608" y="7282"/>
                  </a:lnTo>
                  <a:lnTo>
                    <a:pt x="15530" y="7093"/>
                  </a:lnTo>
                  <a:lnTo>
                    <a:pt x="15491" y="6842"/>
                  </a:lnTo>
                  <a:lnTo>
                    <a:pt x="15413" y="6717"/>
                  </a:lnTo>
                  <a:lnTo>
                    <a:pt x="15375" y="6466"/>
                  </a:lnTo>
                  <a:lnTo>
                    <a:pt x="15336" y="6340"/>
                  </a:lnTo>
                  <a:lnTo>
                    <a:pt x="15336" y="6152"/>
                  </a:lnTo>
                  <a:lnTo>
                    <a:pt x="15336" y="5964"/>
                  </a:lnTo>
                  <a:lnTo>
                    <a:pt x="15297" y="5838"/>
                  </a:lnTo>
                  <a:lnTo>
                    <a:pt x="15180" y="5461"/>
                  </a:lnTo>
                  <a:lnTo>
                    <a:pt x="15142" y="5273"/>
                  </a:lnTo>
                  <a:lnTo>
                    <a:pt x="15180" y="5147"/>
                  </a:lnTo>
                  <a:lnTo>
                    <a:pt x="15180" y="4959"/>
                  </a:lnTo>
                  <a:lnTo>
                    <a:pt x="15180" y="4771"/>
                  </a:lnTo>
                  <a:lnTo>
                    <a:pt x="15180" y="4520"/>
                  </a:lnTo>
                  <a:lnTo>
                    <a:pt x="15142" y="4331"/>
                  </a:lnTo>
                  <a:lnTo>
                    <a:pt x="15180" y="4080"/>
                  </a:lnTo>
                  <a:lnTo>
                    <a:pt x="15180" y="3892"/>
                  </a:lnTo>
                  <a:lnTo>
                    <a:pt x="15180" y="3578"/>
                  </a:lnTo>
                  <a:lnTo>
                    <a:pt x="15180" y="3453"/>
                  </a:lnTo>
                  <a:lnTo>
                    <a:pt x="15142" y="3327"/>
                  </a:lnTo>
                  <a:lnTo>
                    <a:pt x="15142" y="3264"/>
                  </a:lnTo>
                  <a:lnTo>
                    <a:pt x="15180" y="3139"/>
                  </a:lnTo>
                  <a:lnTo>
                    <a:pt x="15258" y="3013"/>
                  </a:lnTo>
                  <a:lnTo>
                    <a:pt x="15297" y="2825"/>
                  </a:lnTo>
                  <a:lnTo>
                    <a:pt x="15258" y="2699"/>
                  </a:lnTo>
                  <a:lnTo>
                    <a:pt x="15219" y="2511"/>
                  </a:lnTo>
                  <a:lnTo>
                    <a:pt x="15180" y="2448"/>
                  </a:lnTo>
                  <a:lnTo>
                    <a:pt x="15103" y="2134"/>
                  </a:lnTo>
                  <a:lnTo>
                    <a:pt x="15103" y="1820"/>
                  </a:lnTo>
                  <a:lnTo>
                    <a:pt x="15103" y="1695"/>
                  </a:lnTo>
                  <a:lnTo>
                    <a:pt x="15025" y="1507"/>
                  </a:lnTo>
                  <a:lnTo>
                    <a:pt x="15025" y="1193"/>
                  </a:lnTo>
                  <a:lnTo>
                    <a:pt x="13550" y="1130"/>
                  </a:lnTo>
                  <a:lnTo>
                    <a:pt x="11337" y="1067"/>
                  </a:lnTo>
                  <a:lnTo>
                    <a:pt x="10211" y="1004"/>
                  </a:lnTo>
                  <a:lnTo>
                    <a:pt x="8852" y="879"/>
                  </a:lnTo>
                  <a:lnTo>
                    <a:pt x="6134" y="628"/>
                  </a:lnTo>
                  <a:lnTo>
                    <a:pt x="5047" y="502"/>
                  </a:lnTo>
                  <a:lnTo>
                    <a:pt x="3145" y="314"/>
                  </a:lnTo>
                  <a:lnTo>
                    <a:pt x="815" y="0"/>
                  </a:lnTo>
                  <a:lnTo>
                    <a:pt x="738" y="1820"/>
                  </a:lnTo>
                  <a:lnTo>
                    <a:pt x="660" y="3013"/>
                  </a:lnTo>
                  <a:lnTo>
                    <a:pt x="582" y="5022"/>
                  </a:lnTo>
                  <a:lnTo>
                    <a:pt x="388" y="7910"/>
                  </a:lnTo>
                  <a:lnTo>
                    <a:pt x="388" y="8223"/>
                  </a:lnTo>
                  <a:lnTo>
                    <a:pt x="194" y="11613"/>
                  </a:lnTo>
                  <a:lnTo>
                    <a:pt x="194" y="12178"/>
                  </a:lnTo>
                  <a:lnTo>
                    <a:pt x="116" y="13434"/>
                  </a:lnTo>
                  <a:lnTo>
                    <a:pt x="0" y="15129"/>
                  </a:lnTo>
                  <a:lnTo>
                    <a:pt x="2329" y="15380"/>
                  </a:lnTo>
                  <a:lnTo>
                    <a:pt x="2446" y="15442"/>
                  </a:lnTo>
                  <a:lnTo>
                    <a:pt x="4465" y="15693"/>
                  </a:lnTo>
                  <a:lnTo>
                    <a:pt x="7726" y="15945"/>
                  </a:lnTo>
                  <a:lnTo>
                    <a:pt x="9124" y="16070"/>
                  </a:lnTo>
                  <a:close/>
                </a:path>
              </a:pathLst>
            </a:custGeom>
            <a:solidFill>
              <a:schemeClr val="bg1">
                <a:lumMod val="75000"/>
              </a:schemeClr>
            </a:solidFill>
            <a:ln w="9525">
              <a:solidFill>
                <a:schemeClr val="bg1"/>
              </a:solidFill>
              <a:prstDash val="solid"/>
              <a:round/>
              <a:headEnd/>
              <a:tailEnd/>
            </a:ln>
          </p:spPr>
        </p:sp>
        <p:sp>
          <p:nvSpPr>
            <p:cNvPr id="137" name="Ohio">
              <a:extLst>
                <a:ext uri="{FF2B5EF4-FFF2-40B4-BE49-F238E27FC236}">
                  <a16:creationId xmlns:a16="http://schemas.microsoft.com/office/drawing/2014/main" id="{98A67554-A518-D888-D01D-AC5F2F37782E}"/>
                </a:ext>
              </a:extLst>
            </p:cNvPr>
            <p:cNvSpPr>
              <a:spLocks/>
            </p:cNvSpPr>
            <p:nvPr/>
          </p:nvSpPr>
          <p:spPr bwMode="auto">
            <a:xfrm>
              <a:off x="6404200" y="2878966"/>
              <a:ext cx="673616" cy="696932"/>
            </a:xfrm>
            <a:custGeom>
              <a:avLst/>
              <a:gdLst/>
              <a:ahLst/>
              <a:cxnLst>
                <a:cxn ang="0">
                  <a:pos x="6775" y="3441"/>
                </a:cxn>
                <a:cxn ang="0">
                  <a:pos x="7638" y="3004"/>
                </a:cxn>
                <a:cxn ang="0">
                  <a:pos x="7330" y="2840"/>
                </a:cxn>
                <a:cxn ang="0">
                  <a:pos x="7083" y="3004"/>
                </a:cxn>
                <a:cxn ang="0">
                  <a:pos x="6344" y="2785"/>
                </a:cxn>
                <a:cxn ang="0">
                  <a:pos x="5667" y="2676"/>
                </a:cxn>
                <a:cxn ang="0">
                  <a:pos x="5235" y="2512"/>
                </a:cxn>
                <a:cxn ang="0">
                  <a:pos x="4743" y="2731"/>
                </a:cxn>
                <a:cxn ang="0">
                  <a:pos x="3264" y="2567"/>
                </a:cxn>
                <a:cxn ang="0">
                  <a:pos x="62" y="3823"/>
                </a:cxn>
                <a:cxn ang="0">
                  <a:pos x="370" y="6171"/>
                </a:cxn>
                <a:cxn ang="0">
                  <a:pos x="678" y="8957"/>
                </a:cxn>
                <a:cxn ang="0">
                  <a:pos x="986" y="11687"/>
                </a:cxn>
                <a:cxn ang="0">
                  <a:pos x="1355" y="14363"/>
                </a:cxn>
                <a:cxn ang="0">
                  <a:pos x="1971" y="14418"/>
                </a:cxn>
                <a:cxn ang="0">
                  <a:pos x="2649" y="14199"/>
                </a:cxn>
                <a:cxn ang="0">
                  <a:pos x="3018" y="14418"/>
                </a:cxn>
                <a:cxn ang="0">
                  <a:pos x="3511" y="14746"/>
                </a:cxn>
                <a:cxn ang="0">
                  <a:pos x="3757" y="15346"/>
                </a:cxn>
                <a:cxn ang="0">
                  <a:pos x="4804" y="15401"/>
                </a:cxn>
                <a:cxn ang="0">
                  <a:pos x="5359" y="15674"/>
                </a:cxn>
                <a:cxn ang="0">
                  <a:pos x="6098" y="15838"/>
                </a:cxn>
                <a:cxn ang="0">
                  <a:pos x="7145" y="15674"/>
                </a:cxn>
                <a:cxn ang="0">
                  <a:pos x="7822" y="15729"/>
                </a:cxn>
                <a:cxn ang="0">
                  <a:pos x="8808" y="15128"/>
                </a:cxn>
                <a:cxn ang="0">
                  <a:pos x="9178" y="15674"/>
                </a:cxn>
                <a:cxn ang="0">
                  <a:pos x="10163" y="16111"/>
                </a:cxn>
                <a:cxn ang="0">
                  <a:pos x="10656" y="16329"/>
                </a:cxn>
                <a:cxn ang="0">
                  <a:pos x="11580" y="15456"/>
                </a:cxn>
                <a:cxn ang="0">
                  <a:pos x="11456" y="14691"/>
                </a:cxn>
                <a:cxn ang="0">
                  <a:pos x="11703" y="13817"/>
                </a:cxn>
                <a:cxn ang="0">
                  <a:pos x="12380" y="13653"/>
                </a:cxn>
                <a:cxn ang="0">
                  <a:pos x="12504" y="14036"/>
                </a:cxn>
                <a:cxn ang="0">
                  <a:pos x="12812" y="13708"/>
                </a:cxn>
                <a:cxn ang="0">
                  <a:pos x="12750" y="13271"/>
                </a:cxn>
                <a:cxn ang="0">
                  <a:pos x="12935" y="12670"/>
                </a:cxn>
                <a:cxn ang="0">
                  <a:pos x="13181" y="12179"/>
                </a:cxn>
                <a:cxn ang="0">
                  <a:pos x="13797" y="11633"/>
                </a:cxn>
                <a:cxn ang="0">
                  <a:pos x="14228" y="11742"/>
                </a:cxn>
                <a:cxn ang="0">
                  <a:pos x="15029" y="11141"/>
                </a:cxn>
                <a:cxn ang="0">
                  <a:pos x="15706" y="10377"/>
                </a:cxn>
                <a:cxn ang="0">
                  <a:pos x="15953" y="9830"/>
                </a:cxn>
                <a:cxn ang="0">
                  <a:pos x="15953" y="9175"/>
                </a:cxn>
                <a:cxn ang="0">
                  <a:pos x="16014" y="8793"/>
                </a:cxn>
                <a:cxn ang="0">
                  <a:pos x="16076" y="7919"/>
                </a:cxn>
                <a:cxn ang="0">
                  <a:pos x="16322" y="7209"/>
                </a:cxn>
                <a:cxn ang="0">
                  <a:pos x="16199" y="6717"/>
                </a:cxn>
                <a:cxn ang="0">
                  <a:pos x="15891" y="6007"/>
                </a:cxn>
                <a:cxn ang="0">
                  <a:pos x="16384" y="5734"/>
                </a:cxn>
                <a:cxn ang="0">
                  <a:pos x="16014" y="3604"/>
                </a:cxn>
                <a:cxn ang="0">
                  <a:pos x="15337" y="0"/>
                </a:cxn>
                <a:cxn ang="0">
                  <a:pos x="13920" y="655"/>
                </a:cxn>
                <a:cxn ang="0">
                  <a:pos x="13181" y="1092"/>
                </a:cxn>
                <a:cxn ang="0">
                  <a:pos x="12134" y="1911"/>
                </a:cxn>
                <a:cxn ang="0">
                  <a:pos x="11149" y="2676"/>
                </a:cxn>
                <a:cxn ang="0">
                  <a:pos x="10101" y="2785"/>
                </a:cxn>
                <a:cxn ang="0">
                  <a:pos x="8993" y="3277"/>
                </a:cxn>
                <a:cxn ang="0">
                  <a:pos x="7884" y="3168"/>
                </a:cxn>
                <a:cxn ang="0">
                  <a:pos x="7514" y="3222"/>
                </a:cxn>
              </a:cxnLst>
              <a:rect l="0" t="0" r="r" b="b"/>
              <a:pathLst>
                <a:path w="16384" h="16384">
                  <a:moveTo>
                    <a:pt x="7206" y="3441"/>
                  </a:moveTo>
                  <a:lnTo>
                    <a:pt x="7022" y="3441"/>
                  </a:lnTo>
                  <a:lnTo>
                    <a:pt x="6960" y="3495"/>
                  </a:lnTo>
                  <a:lnTo>
                    <a:pt x="6775" y="3441"/>
                  </a:lnTo>
                  <a:lnTo>
                    <a:pt x="6775" y="3386"/>
                  </a:lnTo>
                  <a:lnTo>
                    <a:pt x="6899" y="3277"/>
                  </a:lnTo>
                  <a:lnTo>
                    <a:pt x="7514" y="3058"/>
                  </a:lnTo>
                  <a:lnTo>
                    <a:pt x="7638" y="3004"/>
                  </a:lnTo>
                  <a:lnTo>
                    <a:pt x="7699" y="2895"/>
                  </a:lnTo>
                  <a:lnTo>
                    <a:pt x="7638" y="2895"/>
                  </a:lnTo>
                  <a:lnTo>
                    <a:pt x="7391" y="2895"/>
                  </a:lnTo>
                  <a:lnTo>
                    <a:pt x="7330" y="2840"/>
                  </a:lnTo>
                  <a:lnTo>
                    <a:pt x="7330" y="2731"/>
                  </a:lnTo>
                  <a:lnTo>
                    <a:pt x="7145" y="2785"/>
                  </a:lnTo>
                  <a:lnTo>
                    <a:pt x="7145" y="2949"/>
                  </a:lnTo>
                  <a:lnTo>
                    <a:pt x="7083" y="3004"/>
                  </a:lnTo>
                  <a:lnTo>
                    <a:pt x="6837" y="3058"/>
                  </a:lnTo>
                  <a:lnTo>
                    <a:pt x="6714" y="3004"/>
                  </a:lnTo>
                  <a:lnTo>
                    <a:pt x="6529" y="2895"/>
                  </a:lnTo>
                  <a:lnTo>
                    <a:pt x="6344" y="2785"/>
                  </a:lnTo>
                  <a:lnTo>
                    <a:pt x="6098" y="2731"/>
                  </a:lnTo>
                  <a:lnTo>
                    <a:pt x="5975" y="2731"/>
                  </a:lnTo>
                  <a:lnTo>
                    <a:pt x="5790" y="2676"/>
                  </a:lnTo>
                  <a:lnTo>
                    <a:pt x="5667" y="2676"/>
                  </a:lnTo>
                  <a:lnTo>
                    <a:pt x="5543" y="2567"/>
                  </a:lnTo>
                  <a:lnTo>
                    <a:pt x="5359" y="2458"/>
                  </a:lnTo>
                  <a:lnTo>
                    <a:pt x="5235" y="2458"/>
                  </a:lnTo>
                  <a:lnTo>
                    <a:pt x="5235" y="2512"/>
                  </a:lnTo>
                  <a:lnTo>
                    <a:pt x="5112" y="2567"/>
                  </a:lnTo>
                  <a:lnTo>
                    <a:pt x="4989" y="2567"/>
                  </a:lnTo>
                  <a:lnTo>
                    <a:pt x="4866" y="2621"/>
                  </a:lnTo>
                  <a:lnTo>
                    <a:pt x="4743" y="2731"/>
                  </a:lnTo>
                  <a:lnTo>
                    <a:pt x="4804" y="2458"/>
                  </a:lnTo>
                  <a:lnTo>
                    <a:pt x="4866" y="2348"/>
                  </a:lnTo>
                  <a:lnTo>
                    <a:pt x="3696" y="2512"/>
                  </a:lnTo>
                  <a:lnTo>
                    <a:pt x="3264" y="2567"/>
                  </a:lnTo>
                  <a:lnTo>
                    <a:pt x="1540" y="2840"/>
                  </a:lnTo>
                  <a:lnTo>
                    <a:pt x="1417" y="2840"/>
                  </a:lnTo>
                  <a:lnTo>
                    <a:pt x="0" y="3058"/>
                  </a:lnTo>
                  <a:lnTo>
                    <a:pt x="62" y="3823"/>
                  </a:lnTo>
                  <a:lnTo>
                    <a:pt x="123" y="4260"/>
                  </a:lnTo>
                  <a:lnTo>
                    <a:pt x="185" y="4915"/>
                  </a:lnTo>
                  <a:lnTo>
                    <a:pt x="185" y="5024"/>
                  </a:lnTo>
                  <a:lnTo>
                    <a:pt x="370" y="6171"/>
                  </a:lnTo>
                  <a:lnTo>
                    <a:pt x="370" y="6444"/>
                  </a:lnTo>
                  <a:lnTo>
                    <a:pt x="493" y="7318"/>
                  </a:lnTo>
                  <a:lnTo>
                    <a:pt x="554" y="8028"/>
                  </a:lnTo>
                  <a:lnTo>
                    <a:pt x="678" y="8957"/>
                  </a:lnTo>
                  <a:lnTo>
                    <a:pt x="678" y="9120"/>
                  </a:lnTo>
                  <a:lnTo>
                    <a:pt x="862" y="10431"/>
                  </a:lnTo>
                  <a:lnTo>
                    <a:pt x="924" y="10813"/>
                  </a:lnTo>
                  <a:lnTo>
                    <a:pt x="986" y="11687"/>
                  </a:lnTo>
                  <a:lnTo>
                    <a:pt x="1109" y="12397"/>
                  </a:lnTo>
                  <a:lnTo>
                    <a:pt x="1109" y="12561"/>
                  </a:lnTo>
                  <a:lnTo>
                    <a:pt x="1232" y="13489"/>
                  </a:lnTo>
                  <a:lnTo>
                    <a:pt x="1355" y="14363"/>
                  </a:lnTo>
                  <a:lnTo>
                    <a:pt x="1540" y="14254"/>
                  </a:lnTo>
                  <a:lnTo>
                    <a:pt x="1663" y="14254"/>
                  </a:lnTo>
                  <a:lnTo>
                    <a:pt x="1786" y="14363"/>
                  </a:lnTo>
                  <a:lnTo>
                    <a:pt x="1971" y="14418"/>
                  </a:lnTo>
                  <a:lnTo>
                    <a:pt x="2094" y="14418"/>
                  </a:lnTo>
                  <a:lnTo>
                    <a:pt x="2341" y="14363"/>
                  </a:lnTo>
                  <a:lnTo>
                    <a:pt x="2525" y="14309"/>
                  </a:lnTo>
                  <a:lnTo>
                    <a:pt x="2649" y="14199"/>
                  </a:lnTo>
                  <a:lnTo>
                    <a:pt x="2772" y="14199"/>
                  </a:lnTo>
                  <a:lnTo>
                    <a:pt x="2833" y="14254"/>
                  </a:lnTo>
                  <a:lnTo>
                    <a:pt x="2895" y="14363"/>
                  </a:lnTo>
                  <a:lnTo>
                    <a:pt x="3018" y="14418"/>
                  </a:lnTo>
                  <a:lnTo>
                    <a:pt x="3203" y="14473"/>
                  </a:lnTo>
                  <a:lnTo>
                    <a:pt x="3326" y="14582"/>
                  </a:lnTo>
                  <a:lnTo>
                    <a:pt x="3388" y="14636"/>
                  </a:lnTo>
                  <a:lnTo>
                    <a:pt x="3511" y="14746"/>
                  </a:lnTo>
                  <a:lnTo>
                    <a:pt x="3634" y="14909"/>
                  </a:lnTo>
                  <a:lnTo>
                    <a:pt x="3757" y="15073"/>
                  </a:lnTo>
                  <a:lnTo>
                    <a:pt x="3757" y="15183"/>
                  </a:lnTo>
                  <a:lnTo>
                    <a:pt x="3757" y="15346"/>
                  </a:lnTo>
                  <a:lnTo>
                    <a:pt x="4065" y="15401"/>
                  </a:lnTo>
                  <a:lnTo>
                    <a:pt x="4312" y="15456"/>
                  </a:lnTo>
                  <a:lnTo>
                    <a:pt x="4496" y="15456"/>
                  </a:lnTo>
                  <a:lnTo>
                    <a:pt x="4804" y="15401"/>
                  </a:lnTo>
                  <a:lnTo>
                    <a:pt x="4989" y="15456"/>
                  </a:lnTo>
                  <a:lnTo>
                    <a:pt x="5051" y="15456"/>
                  </a:lnTo>
                  <a:lnTo>
                    <a:pt x="5174" y="15510"/>
                  </a:lnTo>
                  <a:lnTo>
                    <a:pt x="5359" y="15674"/>
                  </a:lnTo>
                  <a:lnTo>
                    <a:pt x="5667" y="15838"/>
                  </a:lnTo>
                  <a:lnTo>
                    <a:pt x="5851" y="15892"/>
                  </a:lnTo>
                  <a:lnTo>
                    <a:pt x="6036" y="15892"/>
                  </a:lnTo>
                  <a:lnTo>
                    <a:pt x="6098" y="15838"/>
                  </a:lnTo>
                  <a:lnTo>
                    <a:pt x="6159" y="15674"/>
                  </a:lnTo>
                  <a:lnTo>
                    <a:pt x="6529" y="15565"/>
                  </a:lnTo>
                  <a:lnTo>
                    <a:pt x="6837" y="15619"/>
                  </a:lnTo>
                  <a:lnTo>
                    <a:pt x="7145" y="15674"/>
                  </a:lnTo>
                  <a:lnTo>
                    <a:pt x="7330" y="15783"/>
                  </a:lnTo>
                  <a:lnTo>
                    <a:pt x="7453" y="15892"/>
                  </a:lnTo>
                  <a:lnTo>
                    <a:pt x="7638" y="15783"/>
                  </a:lnTo>
                  <a:lnTo>
                    <a:pt x="7822" y="15729"/>
                  </a:lnTo>
                  <a:lnTo>
                    <a:pt x="8069" y="15729"/>
                  </a:lnTo>
                  <a:lnTo>
                    <a:pt x="8130" y="15510"/>
                  </a:lnTo>
                  <a:lnTo>
                    <a:pt x="8438" y="15292"/>
                  </a:lnTo>
                  <a:lnTo>
                    <a:pt x="8808" y="15128"/>
                  </a:lnTo>
                  <a:lnTo>
                    <a:pt x="8931" y="15128"/>
                  </a:lnTo>
                  <a:lnTo>
                    <a:pt x="9054" y="15346"/>
                  </a:lnTo>
                  <a:lnTo>
                    <a:pt x="9116" y="15456"/>
                  </a:lnTo>
                  <a:lnTo>
                    <a:pt x="9178" y="15674"/>
                  </a:lnTo>
                  <a:lnTo>
                    <a:pt x="9362" y="15783"/>
                  </a:lnTo>
                  <a:lnTo>
                    <a:pt x="9732" y="15838"/>
                  </a:lnTo>
                  <a:lnTo>
                    <a:pt x="9978" y="16002"/>
                  </a:lnTo>
                  <a:lnTo>
                    <a:pt x="10163" y="16111"/>
                  </a:lnTo>
                  <a:lnTo>
                    <a:pt x="10286" y="16275"/>
                  </a:lnTo>
                  <a:lnTo>
                    <a:pt x="10348" y="16329"/>
                  </a:lnTo>
                  <a:lnTo>
                    <a:pt x="10348" y="16384"/>
                  </a:lnTo>
                  <a:lnTo>
                    <a:pt x="10656" y="16329"/>
                  </a:lnTo>
                  <a:lnTo>
                    <a:pt x="11272" y="16111"/>
                  </a:lnTo>
                  <a:lnTo>
                    <a:pt x="11333" y="15565"/>
                  </a:lnTo>
                  <a:lnTo>
                    <a:pt x="11333" y="15510"/>
                  </a:lnTo>
                  <a:lnTo>
                    <a:pt x="11580" y="15456"/>
                  </a:lnTo>
                  <a:lnTo>
                    <a:pt x="11641" y="15401"/>
                  </a:lnTo>
                  <a:lnTo>
                    <a:pt x="11580" y="15128"/>
                  </a:lnTo>
                  <a:lnTo>
                    <a:pt x="11518" y="14909"/>
                  </a:lnTo>
                  <a:lnTo>
                    <a:pt x="11456" y="14691"/>
                  </a:lnTo>
                  <a:lnTo>
                    <a:pt x="11456" y="14527"/>
                  </a:lnTo>
                  <a:lnTo>
                    <a:pt x="11641" y="14309"/>
                  </a:lnTo>
                  <a:lnTo>
                    <a:pt x="11641" y="14036"/>
                  </a:lnTo>
                  <a:lnTo>
                    <a:pt x="11703" y="13817"/>
                  </a:lnTo>
                  <a:lnTo>
                    <a:pt x="11826" y="13653"/>
                  </a:lnTo>
                  <a:lnTo>
                    <a:pt x="12011" y="13489"/>
                  </a:lnTo>
                  <a:lnTo>
                    <a:pt x="12134" y="13599"/>
                  </a:lnTo>
                  <a:lnTo>
                    <a:pt x="12380" y="13653"/>
                  </a:lnTo>
                  <a:lnTo>
                    <a:pt x="12504" y="13763"/>
                  </a:lnTo>
                  <a:lnTo>
                    <a:pt x="12504" y="13872"/>
                  </a:lnTo>
                  <a:lnTo>
                    <a:pt x="12442" y="14036"/>
                  </a:lnTo>
                  <a:lnTo>
                    <a:pt x="12504" y="14036"/>
                  </a:lnTo>
                  <a:lnTo>
                    <a:pt x="12565" y="14036"/>
                  </a:lnTo>
                  <a:lnTo>
                    <a:pt x="12688" y="13981"/>
                  </a:lnTo>
                  <a:lnTo>
                    <a:pt x="12750" y="13763"/>
                  </a:lnTo>
                  <a:lnTo>
                    <a:pt x="12812" y="13708"/>
                  </a:lnTo>
                  <a:lnTo>
                    <a:pt x="12996" y="13763"/>
                  </a:lnTo>
                  <a:lnTo>
                    <a:pt x="12935" y="13599"/>
                  </a:lnTo>
                  <a:lnTo>
                    <a:pt x="12935" y="13435"/>
                  </a:lnTo>
                  <a:lnTo>
                    <a:pt x="12750" y="13271"/>
                  </a:lnTo>
                  <a:lnTo>
                    <a:pt x="12688" y="13162"/>
                  </a:lnTo>
                  <a:lnTo>
                    <a:pt x="12935" y="13107"/>
                  </a:lnTo>
                  <a:lnTo>
                    <a:pt x="12996" y="12998"/>
                  </a:lnTo>
                  <a:lnTo>
                    <a:pt x="12935" y="12670"/>
                  </a:lnTo>
                  <a:lnTo>
                    <a:pt x="12935" y="12506"/>
                  </a:lnTo>
                  <a:lnTo>
                    <a:pt x="13058" y="12452"/>
                  </a:lnTo>
                  <a:lnTo>
                    <a:pt x="13058" y="12233"/>
                  </a:lnTo>
                  <a:lnTo>
                    <a:pt x="13181" y="12179"/>
                  </a:lnTo>
                  <a:lnTo>
                    <a:pt x="13489" y="12179"/>
                  </a:lnTo>
                  <a:lnTo>
                    <a:pt x="13551" y="12015"/>
                  </a:lnTo>
                  <a:lnTo>
                    <a:pt x="13551" y="11851"/>
                  </a:lnTo>
                  <a:lnTo>
                    <a:pt x="13797" y="11633"/>
                  </a:lnTo>
                  <a:lnTo>
                    <a:pt x="13859" y="11523"/>
                  </a:lnTo>
                  <a:lnTo>
                    <a:pt x="14043" y="11578"/>
                  </a:lnTo>
                  <a:lnTo>
                    <a:pt x="14167" y="11687"/>
                  </a:lnTo>
                  <a:lnTo>
                    <a:pt x="14228" y="11742"/>
                  </a:lnTo>
                  <a:lnTo>
                    <a:pt x="14475" y="11578"/>
                  </a:lnTo>
                  <a:lnTo>
                    <a:pt x="14721" y="11523"/>
                  </a:lnTo>
                  <a:lnTo>
                    <a:pt x="14906" y="11250"/>
                  </a:lnTo>
                  <a:lnTo>
                    <a:pt x="15029" y="11141"/>
                  </a:lnTo>
                  <a:lnTo>
                    <a:pt x="15091" y="11087"/>
                  </a:lnTo>
                  <a:lnTo>
                    <a:pt x="15337" y="10704"/>
                  </a:lnTo>
                  <a:lnTo>
                    <a:pt x="15460" y="10540"/>
                  </a:lnTo>
                  <a:lnTo>
                    <a:pt x="15706" y="10377"/>
                  </a:lnTo>
                  <a:lnTo>
                    <a:pt x="15830" y="10322"/>
                  </a:lnTo>
                  <a:lnTo>
                    <a:pt x="15891" y="9994"/>
                  </a:lnTo>
                  <a:lnTo>
                    <a:pt x="15953" y="9885"/>
                  </a:lnTo>
                  <a:lnTo>
                    <a:pt x="15953" y="9830"/>
                  </a:lnTo>
                  <a:lnTo>
                    <a:pt x="15830" y="9667"/>
                  </a:lnTo>
                  <a:lnTo>
                    <a:pt x="15891" y="9448"/>
                  </a:lnTo>
                  <a:lnTo>
                    <a:pt x="15891" y="9284"/>
                  </a:lnTo>
                  <a:lnTo>
                    <a:pt x="15953" y="9175"/>
                  </a:lnTo>
                  <a:lnTo>
                    <a:pt x="15891" y="9066"/>
                  </a:lnTo>
                  <a:lnTo>
                    <a:pt x="15891" y="8957"/>
                  </a:lnTo>
                  <a:lnTo>
                    <a:pt x="16014" y="8902"/>
                  </a:lnTo>
                  <a:lnTo>
                    <a:pt x="16014" y="8793"/>
                  </a:lnTo>
                  <a:lnTo>
                    <a:pt x="16076" y="8465"/>
                  </a:lnTo>
                  <a:lnTo>
                    <a:pt x="16014" y="8465"/>
                  </a:lnTo>
                  <a:lnTo>
                    <a:pt x="16014" y="8356"/>
                  </a:lnTo>
                  <a:lnTo>
                    <a:pt x="16076" y="7919"/>
                  </a:lnTo>
                  <a:lnTo>
                    <a:pt x="16138" y="7755"/>
                  </a:lnTo>
                  <a:lnTo>
                    <a:pt x="16199" y="7537"/>
                  </a:lnTo>
                  <a:lnTo>
                    <a:pt x="16261" y="7373"/>
                  </a:lnTo>
                  <a:lnTo>
                    <a:pt x="16322" y="7209"/>
                  </a:lnTo>
                  <a:lnTo>
                    <a:pt x="16322" y="7100"/>
                  </a:lnTo>
                  <a:lnTo>
                    <a:pt x="16199" y="6936"/>
                  </a:lnTo>
                  <a:lnTo>
                    <a:pt x="16199" y="6827"/>
                  </a:lnTo>
                  <a:lnTo>
                    <a:pt x="16199" y="6717"/>
                  </a:lnTo>
                  <a:lnTo>
                    <a:pt x="16199" y="6554"/>
                  </a:lnTo>
                  <a:lnTo>
                    <a:pt x="16138" y="6390"/>
                  </a:lnTo>
                  <a:lnTo>
                    <a:pt x="15891" y="6062"/>
                  </a:lnTo>
                  <a:lnTo>
                    <a:pt x="15891" y="6007"/>
                  </a:lnTo>
                  <a:lnTo>
                    <a:pt x="15891" y="5953"/>
                  </a:lnTo>
                  <a:lnTo>
                    <a:pt x="16014" y="5844"/>
                  </a:lnTo>
                  <a:lnTo>
                    <a:pt x="16261" y="5789"/>
                  </a:lnTo>
                  <a:lnTo>
                    <a:pt x="16384" y="5734"/>
                  </a:lnTo>
                  <a:lnTo>
                    <a:pt x="16261" y="4806"/>
                  </a:lnTo>
                  <a:lnTo>
                    <a:pt x="16199" y="4588"/>
                  </a:lnTo>
                  <a:lnTo>
                    <a:pt x="16014" y="3659"/>
                  </a:lnTo>
                  <a:lnTo>
                    <a:pt x="16014" y="3604"/>
                  </a:lnTo>
                  <a:lnTo>
                    <a:pt x="15706" y="2130"/>
                  </a:lnTo>
                  <a:lnTo>
                    <a:pt x="15706" y="2021"/>
                  </a:lnTo>
                  <a:lnTo>
                    <a:pt x="15398" y="546"/>
                  </a:lnTo>
                  <a:lnTo>
                    <a:pt x="15337" y="0"/>
                  </a:lnTo>
                  <a:lnTo>
                    <a:pt x="14906" y="164"/>
                  </a:lnTo>
                  <a:lnTo>
                    <a:pt x="14598" y="328"/>
                  </a:lnTo>
                  <a:lnTo>
                    <a:pt x="14290" y="492"/>
                  </a:lnTo>
                  <a:lnTo>
                    <a:pt x="13920" y="655"/>
                  </a:lnTo>
                  <a:lnTo>
                    <a:pt x="13674" y="710"/>
                  </a:lnTo>
                  <a:lnTo>
                    <a:pt x="13551" y="765"/>
                  </a:lnTo>
                  <a:lnTo>
                    <a:pt x="13366" y="874"/>
                  </a:lnTo>
                  <a:lnTo>
                    <a:pt x="13181" y="1092"/>
                  </a:lnTo>
                  <a:lnTo>
                    <a:pt x="12750" y="1256"/>
                  </a:lnTo>
                  <a:lnTo>
                    <a:pt x="12565" y="1311"/>
                  </a:lnTo>
                  <a:lnTo>
                    <a:pt x="12504" y="1475"/>
                  </a:lnTo>
                  <a:lnTo>
                    <a:pt x="12134" y="1911"/>
                  </a:lnTo>
                  <a:lnTo>
                    <a:pt x="11888" y="2130"/>
                  </a:lnTo>
                  <a:lnTo>
                    <a:pt x="11518" y="2512"/>
                  </a:lnTo>
                  <a:lnTo>
                    <a:pt x="11272" y="2621"/>
                  </a:lnTo>
                  <a:lnTo>
                    <a:pt x="11149" y="2676"/>
                  </a:lnTo>
                  <a:lnTo>
                    <a:pt x="10841" y="2731"/>
                  </a:lnTo>
                  <a:lnTo>
                    <a:pt x="10779" y="2785"/>
                  </a:lnTo>
                  <a:lnTo>
                    <a:pt x="10471" y="2731"/>
                  </a:lnTo>
                  <a:lnTo>
                    <a:pt x="10101" y="2785"/>
                  </a:lnTo>
                  <a:lnTo>
                    <a:pt x="9670" y="3004"/>
                  </a:lnTo>
                  <a:lnTo>
                    <a:pt x="9301" y="3168"/>
                  </a:lnTo>
                  <a:lnTo>
                    <a:pt x="9116" y="3222"/>
                  </a:lnTo>
                  <a:lnTo>
                    <a:pt x="8993" y="3277"/>
                  </a:lnTo>
                  <a:lnTo>
                    <a:pt x="8685" y="3441"/>
                  </a:lnTo>
                  <a:lnTo>
                    <a:pt x="8562" y="3495"/>
                  </a:lnTo>
                  <a:lnTo>
                    <a:pt x="8069" y="3277"/>
                  </a:lnTo>
                  <a:lnTo>
                    <a:pt x="7884" y="3168"/>
                  </a:lnTo>
                  <a:lnTo>
                    <a:pt x="7822" y="3168"/>
                  </a:lnTo>
                  <a:lnTo>
                    <a:pt x="7699" y="3222"/>
                  </a:lnTo>
                  <a:lnTo>
                    <a:pt x="7638" y="3222"/>
                  </a:lnTo>
                  <a:lnTo>
                    <a:pt x="7514" y="3222"/>
                  </a:lnTo>
                  <a:lnTo>
                    <a:pt x="7330" y="3277"/>
                  </a:lnTo>
                  <a:lnTo>
                    <a:pt x="7206" y="3441"/>
                  </a:lnTo>
                  <a:close/>
                </a:path>
              </a:pathLst>
            </a:custGeom>
            <a:solidFill>
              <a:schemeClr val="accent5"/>
            </a:solidFill>
            <a:ln w="9525">
              <a:solidFill>
                <a:schemeClr val="bg1"/>
              </a:solidFill>
              <a:prstDash val="solid"/>
              <a:round/>
              <a:headEnd/>
              <a:tailEnd/>
            </a:ln>
          </p:spPr>
        </p:sp>
        <p:sp>
          <p:nvSpPr>
            <p:cNvPr id="138" name="Oklahoma">
              <a:extLst>
                <a:ext uri="{FF2B5EF4-FFF2-40B4-BE49-F238E27FC236}">
                  <a16:creationId xmlns:a16="http://schemas.microsoft.com/office/drawing/2014/main" id="{D75AC457-361A-7F1E-5414-11C222D6A224}"/>
                </a:ext>
              </a:extLst>
            </p:cNvPr>
            <p:cNvSpPr>
              <a:spLocks/>
            </p:cNvSpPr>
            <p:nvPr/>
          </p:nvSpPr>
          <p:spPr bwMode="auto">
            <a:xfrm>
              <a:off x="3564653" y="3936723"/>
              <a:ext cx="1396456" cy="659863"/>
            </a:xfrm>
            <a:custGeom>
              <a:avLst/>
              <a:gdLst/>
              <a:ahLst/>
              <a:cxnLst>
                <a:cxn ang="0">
                  <a:pos x="9367" y="865"/>
                </a:cxn>
                <a:cxn ang="0">
                  <a:pos x="6631" y="750"/>
                </a:cxn>
                <a:cxn ang="0">
                  <a:pos x="3776" y="462"/>
                </a:cxn>
                <a:cxn ang="0">
                  <a:pos x="1487" y="231"/>
                </a:cxn>
                <a:cxn ang="0">
                  <a:pos x="0" y="2365"/>
                </a:cxn>
                <a:cxn ang="0">
                  <a:pos x="3955" y="2827"/>
                </a:cxn>
                <a:cxn ang="0">
                  <a:pos x="5620" y="7038"/>
                </a:cxn>
                <a:cxn ang="0">
                  <a:pos x="5531" y="11942"/>
                </a:cxn>
                <a:cxn ang="0">
                  <a:pos x="5828" y="12173"/>
                </a:cxn>
                <a:cxn ang="0">
                  <a:pos x="6125" y="12807"/>
                </a:cxn>
                <a:cxn ang="0">
                  <a:pos x="6393" y="12692"/>
                </a:cxn>
                <a:cxn ang="0">
                  <a:pos x="6720" y="12750"/>
                </a:cxn>
                <a:cxn ang="0">
                  <a:pos x="6869" y="12692"/>
                </a:cxn>
                <a:cxn ang="0">
                  <a:pos x="7107" y="13038"/>
                </a:cxn>
                <a:cxn ang="0">
                  <a:pos x="7285" y="13730"/>
                </a:cxn>
                <a:cxn ang="0">
                  <a:pos x="7612" y="13846"/>
                </a:cxn>
                <a:cxn ang="0">
                  <a:pos x="7939" y="14076"/>
                </a:cxn>
                <a:cxn ang="0">
                  <a:pos x="8237" y="13903"/>
                </a:cxn>
                <a:cxn ang="0">
                  <a:pos x="8445" y="14423"/>
                </a:cxn>
                <a:cxn ang="0">
                  <a:pos x="8683" y="14019"/>
                </a:cxn>
                <a:cxn ang="0">
                  <a:pos x="9069" y="14192"/>
                </a:cxn>
                <a:cxn ang="0">
                  <a:pos x="9248" y="14249"/>
                </a:cxn>
                <a:cxn ang="0">
                  <a:pos x="9426" y="14711"/>
                </a:cxn>
                <a:cxn ang="0">
                  <a:pos x="9485" y="15346"/>
                </a:cxn>
                <a:cxn ang="0">
                  <a:pos x="9783" y="15288"/>
                </a:cxn>
                <a:cxn ang="0">
                  <a:pos x="10021" y="14826"/>
                </a:cxn>
                <a:cxn ang="0">
                  <a:pos x="10259" y="15288"/>
                </a:cxn>
                <a:cxn ang="0">
                  <a:pos x="10467" y="15576"/>
                </a:cxn>
                <a:cxn ang="0">
                  <a:pos x="10824" y="15461"/>
                </a:cxn>
                <a:cxn ang="0">
                  <a:pos x="11032" y="15519"/>
                </a:cxn>
                <a:cxn ang="0">
                  <a:pos x="11091" y="16153"/>
                </a:cxn>
                <a:cxn ang="0">
                  <a:pos x="11151" y="15634"/>
                </a:cxn>
                <a:cxn ang="0">
                  <a:pos x="11418" y="15403"/>
                </a:cxn>
                <a:cxn ang="0">
                  <a:pos x="11626" y="15519"/>
                </a:cxn>
                <a:cxn ang="0">
                  <a:pos x="11894" y="15692"/>
                </a:cxn>
                <a:cxn ang="0">
                  <a:pos x="12102" y="15403"/>
                </a:cxn>
                <a:cxn ang="0">
                  <a:pos x="12102" y="15576"/>
                </a:cxn>
                <a:cxn ang="0">
                  <a:pos x="12400" y="15980"/>
                </a:cxn>
                <a:cxn ang="0">
                  <a:pos x="12697" y="16269"/>
                </a:cxn>
                <a:cxn ang="0">
                  <a:pos x="12935" y="16038"/>
                </a:cxn>
                <a:cxn ang="0">
                  <a:pos x="13351" y="15576"/>
                </a:cxn>
                <a:cxn ang="0">
                  <a:pos x="13708" y="15461"/>
                </a:cxn>
                <a:cxn ang="0">
                  <a:pos x="13886" y="15230"/>
                </a:cxn>
                <a:cxn ang="0">
                  <a:pos x="14213" y="15057"/>
                </a:cxn>
                <a:cxn ang="0">
                  <a:pos x="14540" y="15403"/>
                </a:cxn>
                <a:cxn ang="0">
                  <a:pos x="14808" y="15057"/>
                </a:cxn>
                <a:cxn ang="0">
                  <a:pos x="15135" y="15230"/>
                </a:cxn>
                <a:cxn ang="0">
                  <a:pos x="15403" y="15576"/>
                </a:cxn>
                <a:cxn ang="0">
                  <a:pos x="15760" y="15980"/>
                </a:cxn>
                <a:cxn ang="0">
                  <a:pos x="15968" y="16096"/>
                </a:cxn>
                <a:cxn ang="0">
                  <a:pos x="16176" y="16269"/>
                </a:cxn>
                <a:cxn ang="0">
                  <a:pos x="16325" y="13846"/>
                </a:cxn>
                <a:cxn ang="0">
                  <a:pos x="16354" y="8134"/>
                </a:cxn>
                <a:cxn ang="0">
                  <a:pos x="15997" y="3231"/>
                </a:cxn>
                <a:cxn ang="0">
                  <a:pos x="15105" y="923"/>
                </a:cxn>
                <a:cxn ang="0">
                  <a:pos x="13351" y="923"/>
                </a:cxn>
              </a:cxnLst>
              <a:rect l="0" t="0" r="r" b="b"/>
              <a:pathLst>
                <a:path w="16384" h="16384">
                  <a:moveTo>
                    <a:pt x="11953" y="981"/>
                  </a:moveTo>
                  <a:lnTo>
                    <a:pt x="11151" y="981"/>
                  </a:lnTo>
                  <a:lnTo>
                    <a:pt x="10586" y="923"/>
                  </a:lnTo>
                  <a:lnTo>
                    <a:pt x="9931" y="923"/>
                  </a:lnTo>
                  <a:lnTo>
                    <a:pt x="9367" y="865"/>
                  </a:lnTo>
                  <a:lnTo>
                    <a:pt x="8921" y="865"/>
                  </a:lnTo>
                  <a:lnTo>
                    <a:pt x="8534" y="865"/>
                  </a:lnTo>
                  <a:lnTo>
                    <a:pt x="7672" y="750"/>
                  </a:lnTo>
                  <a:lnTo>
                    <a:pt x="6780" y="750"/>
                  </a:lnTo>
                  <a:lnTo>
                    <a:pt x="6631" y="750"/>
                  </a:lnTo>
                  <a:lnTo>
                    <a:pt x="5769" y="635"/>
                  </a:lnTo>
                  <a:lnTo>
                    <a:pt x="5620" y="635"/>
                  </a:lnTo>
                  <a:lnTo>
                    <a:pt x="4609" y="519"/>
                  </a:lnTo>
                  <a:lnTo>
                    <a:pt x="4014" y="462"/>
                  </a:lnTo>
                  <a:lnTo>
                    <a:pt x="3776" y="462"/>
                  </a:lnTo>
                  <a:lnTo>
                    <a:pt x="2855" y="346"/>
                  </a:lnTo>
                  <a:lnTo>
                    <a:pt x="1963" y="231"/>
                  </a:lnTo>
                  <a:lnTo>
                    <a:pt x="1903" y="231"/>
                  </a:lnTo>
                  <a:lnTo>
                    <a:pt x="1784" y="231"/>
                  </a:lnTo>
                  <a:lnTo>
                    <a:pt x="1487" y="231"/>
                  </a:lnTo>
                  <a:lnTo>
                    <a:pt x="1070" y="173"/>
                  </a:lnTo>
                  <a:lnTo>
                    <a:pt x="595" y="115"/>
                  </a:lnTo>
                  <a:lnTo>
                    <a:pt x="327" y="58"/>
                  </a:lnTo>
                  <a:lnTo>
                    <a:pt x="89" y="0"/>
                  </a:lnTo>
                  <a:lnTo>
                    <a:pt x="0" y="2365"/>
                  </a:lnTo>
                  <a:lnTo>
                    <a:pt x="1635" y="2538"/>
                  </a:lnTo>
                  <a:lnTo>
                    <a:pt x="1903" y="2596"/>
                  </a:lnTo>
                  <a:lnTo>
                    <a:pt x="2646" y="2711"/>
                  </a:lnTo>
                  <a:lnTo>
                    <a:pt x="3687" y="2827"/>
                  </a:lnTo>
                  <a:lnTo>
                    <a:pt x="3955" y="2827"/>
                  </a:lnTo>
                  <a:lnTo>
                    <a:pt x="4698" y="2885"/>
                  </a:lnTo>
                  <a:lnTo>
                    <a:pt x="5739" y="3000"/>
                  </a:lnTo>
                  <a:lnTo>
                    <a:pt x="5679" y="5077"/>
                  </a:lnTo>
                  <a:lnTo>
                    <a:pt x="5650" y="5827"/>
                  </a:lnTo>
                  <a:lnTo>
                    <a:pt x="5620" y="7038"/>
                  </a:lnTo>
                  <a:lnTo>
                    <a:pt x="5620" y="7961"/>
                  </a:lnTo>
                  <a:lnTo>
                    <a:pt x="5590" y="9057"/>
                  </a:lnTo>
                  <a:lnTo>
                    <a:pt x="5560" y="9750"/>
                  </a:lnTo>
                  <a:lnTo>
                    <a:pt x="5560" y="11077"/>
                  </a:lnTo>
                  <a:lnTo>
                    <a:pt x="5531" y="11942"/>
                  </a:lnTo>
                  <a:lnTo>
                    <a:pt x="5560" y="11884"/>
                  </a:lnTo>
                  <a:lnTo>
                    <a:pt x="5650" y="11884"/>
                  </a:lnTo>
                  <a:lnTo>
                    <a:pt x="5679" y="11942"/>
                  </a:lnTo>
                  <a:lnTo>
                    <a:pt x="5739" y="12000"/>
                  </a:lnTo>
                  <a:lnTo>
                    <a:pt x="5828" y="12173"/>
                  </a:lnTo>
                  <a:lnTo>
                    <a:pt x="5888" y="12173"/>
                  </a:lnTo>
                  <a:lnTo>
                    <a:pt x="5888" y="12346"/>
                  </a:lnTo>
                  <a:lnTo>
                    <a:pt x="5977" y="12576"/>
                  </a:lnTo>
                  <a:lnTo>
                    <a:pt x="6066" y="12750"/>
                  </a:lnTo>
                  <a:lnTo>
                    <a:pt x="6125" y="12807"/>
                  </a:lnTo>
                  <a:lnTo>
                    <a:pt x="6185" y="12807"/>
                  </a:lnTo>
                  <a:lnTo>
                    <a:pt x="6274" y="12865"/>
                  </a:lnTo>
                  <a:lnTo>
                    <a:pt x="6304" y="12865"/>
                  </a:lnTo>
                  <a:lnTo>
                    <a:pt x="6363" y="12692"/>
                  </a:lnTo>
                  <a:lnTo>
                    <a:pt x="6393" y="12692"/>
                  </a:lnTo>
                  <a:lnTo>
                    <a:pt x="6482" y="12692"/>
                  </a:lnTo>
                  <a:lnTo>
                    <a:pt x="6542" y="12692"/>
                  </a:lnTo>
                  <a:lnTo>
                    <a:pt x="6631" y="12865"/>
                  </a:lnTo>
                  <a:lnTo>
                    <a:pt x="6661" y="12865"/>
                  </a:lnTo>
                  <a:lnTo>
                    <a:pt x="6720" y="12750"/>
                  </a:lnTo>
                  <a:lnTo>
                    <a:pt x="6720" y="12576"/>
                  </a:lnTo>
                  <a:lnTo>
                    <a:pt x="6750" y="12519"/>
                  </a:lnTo>
                  <a:lnTo>
                    <a:pt x="6780" y="12519"/>
                  </a:lnTo>
                  <a:lnTo>
                    <a:pt x="6839" y="12576"/>
                  </a:lnTo>
                  <a:lnTo>
                    <a:pt x="6869" y="12692"/>
                  </a:lnTo>
                  <a:lnTo>
                    <a:pt x="6899" y="12750"/>
                  </a:lnTo>
                  <a:lnTo>
                    <a:pt x="6958" y="12807"/>
                  </a:lnTo>
                  <a:lnTo>
                    <a:pt x="7017" y="12923"/>
                  </a:lnTo>
                  <a:lnTo>
                    <a:pt x="7047" y="13038"/>
                  </a:lnTo>
                  <a:lnTo>
                    <a:pt x="7107" y="13038"/>
                  </a:lnTo>
                  <a:lnTo>
                    <a:pt x="7107" y="13211"/>
                  </a:lnTo>
                  <a:lnTo>
                    <a:pt x="7077" y="13499"/>
                  </a:lnTo>
                  <a:lnTo>
                    <a:pt x="7077" y="13615"/>
                  </a:lnTo>
                  <a:lnTo>
                    <a:pt x="7136" y="13673"/>
                  </a:lnTo>
                  <a:lnTo>
                    <a:pt x="7285" y="13730"/>
                  </a:lnTo>
                  <a:lnTo>
                    <a:pt x="7374" y="13730"/>
                  </a:lnTo>
                  <a:lnTo>
                    <a:pt x="7434" y="13673"/>
                  </a:lnTo>
                  <a:lnTo>
                    <a:pt x="7493" y="13673"/>
                  </a:lnTo>
                  <a:lnTo>
                    <a:pt x="7553" y="13730"/>
                  </a:lnTo>
                  <a:lnTo>
                    <a:pt x="7612" y="13846"/>
                  </a:lnTo>
                  <a:lnTo>
                    <a:pt x="7701" y="13903"/>
                  </a:lnTo>
                  <a:lnTo>
                    <a:pt x="7761" y="13961"/>
                  </a:lnTo>
                  <a:lnTo>
                    <a:pt x="7850" y="13961"/>
                  </a:lnTo>
                  <a:lnTo>
                    <a:pt x="7910" y="14019"/>
                  </a:lnTo>
                  <a:lnTo>
                    <a:pt x="7939" y="14076"/>
                  </a:lnTo>
                  <a:lnTo>
                    <a:pt x="7999" y="14076"/>
                  </a:lnTo>
                  <a:lnTo>
                    <a:pt x="8058" y="14019"/>
                  </a:lnTo>
                  <a:lnTo>
                    <a:pt x="8118" y="13961"/>
                  </a:lnTo>
                  <a:lnTo>
                    <a:pt x="8177" y="13961"/>
                  </a:lnTo>
                  <a:lnTo>
                    <a:pt x="8237" y="13903"/>
                  </a:lnTo>
                  <a:lnTo>
                    <a:pt x="8296" y="14019"/>
                  </a:lnTo>
                  <a:lnTo>
                    <a:pt x="8326" y="14076"/>
                  </a:lnTo>
                  <a:lnTo>
                    <a:pt x="8356" y="14249"/>
                  </a:lnTo>
                  <a:lnTo>
                    <a:pt x="8415" y="14365"/>
                  </a:lnTo>
                  <a:lnTo>
                    <a:pt x="8445" y="14423"/>
                  </a:lnTo>
                  <a:lnTo>
                    <a:pt x="8534" y="14423"/>
                  </a:lnTo>
                  <a:lnTo>
                    <a:pt x="8593" y="14365"/>
                  </a:lnTo>
                  <a:lnTo>
                    <a:pt x="8623" y="14365"/>
                  </a:lnTo>
                  <a:lnTo>
                    <a:pt x="8653" y="14076"/>
                  </a:lnTo>
                  <a:lnTo>
                    <a:pt x="8683" y="14019"/>
                  </a:lnTo>
                  <a:lnTo>
                    <a:pt x="8742" y="14019"/>
                  </a:lnTo>
                  <a:lnTo>
                    <a:pt x="8772" y="14019"/>
                  </a:lnTo>
                  <a:lnTo>
                    <a:pt x="8861" y="14134"/>
                  </a:lnTo>
                  <a:lnTo>
                    <a:pt x="9010" y="14192"/>
                  </a:lnTo>
                  <a:lnTo>
                    <a:pt x="9069" y="14192"/>
                  </a:lnTo>
                  <a:lnTo>
                    <a:pt x="9099" y="14134"/>
                  </a:lnTo>
                  <a:lnTo>
                    <a:pt x="9158" y="14076"/>
                  </a:lnTo>
                  <a:lnTo>
                    <a:pt x="9188" y="14076"/>
                  </a:lnTo>
                  <a:lnTo>
                    <a:pt x="9248" y="14134"/>
                  </a:lnTo>
                  <a:lnTo>
                    <a:pt x="9248" y="14249"/>
                  </a:lnTo>
                  <a:lnTo>
                    <a:pt x="9218" y="14365"/>
                  </a:lnTo>
                  <a:lnTo>
                    <a:pt x="9218" y="14596"/>
                  </a:lnTo>
                  <a:lnTo>
                    <a:pt x="9277" y="14711"/>
                  </a:lnTo>
                  <a:lnTo>
                    <a:pt x="9337" y="14769"/>
                  </a:lnTo>
                  <a:lnTo>
                    <a:pt x="9426" y="14711"/>
                  </a:lnTo>
                  <a:lnTo>
                    <a:pt x="9485" y="14826"/>
                  </a:lnTo>
                  <a:lnTo>
                    <a:pt x="9515" y="14884"/>
                  </a:lnTo>
                  <a:lnTo>
                    <a:pt x="9485" y="14999"/>
                  </a:lnTo>
                  <a:lnTo>
                    <a:pt x="9456" y="15173"/>
                  </a:lnTo>
                  <a:lnTo>
                    <a:pt x="9485" y="15346"/>
                  </a:lnTo>
                  <a:lnTo>
                    <a:pt x="9604" y="15461"/>
                  </a:lnTo>
                  <a:lnTo>
                    <a:pt x="9634" y="15519"/>
                  </a:lnTo>
                  <a:lnTo>
                    <a:pt x="9694" y="15519"/>
                  </a:lnTo>
                  <a:lnTo>
                    <a:pt x="9723" y="15461"/>
                  </a:lnTo>
                  <a:lnTo>
                    <a:pt x="9783" y="15288"/>
                  </a:lnTo>
                  <a:lnTo>
                    <a:pt x="9842" y="15115"/>
                  </a:lnTo>
                  <a:lnTo>
                    <a:pt x="9872" y="15057"/>
                  </a:lnTo>
                  <a:lnTo>
                    <a:pt x="9931" y="14999"/>
                  </a:lnTo>
                  <a:lnTo>
                    <a:pt x="9961" y="14884"/>
                  </a:lnTo>
                  <a:lnTo>
                    <a:pt x="10021" y="14826"/>
                  </a:lnTo>
                  <a:lnTo>
                    <a:pt x="10080" y="14884"/>
                  </a:lnTo>
                  <a:lnTo>
                    <a:pt x="10169" y="14942"/>
                  </a:lnTo>
                  <a:lnTo>
                    <a:pt x="10199" y="15057"/>
                  </a:lnTo>
                  <a:lnTo>
                    <a:pt x="10229" y="15230"/>
                  </a:lnTo>
                  <a:lnTo>
                    <a:pt x="10259" y="15288"/>
                  </a:lnTo>
                  <a:lnTo>
                    <a:pt x="10318" y="15173"/>
                  </a:lnTo>
                  <a:lnTo>
                    <a:pt x="10348" y="15230"/>
                  </a:lnTo>
                  <a:lnTo>
                    <a:pt x="10407" y="15230"/>
                  </a:lnTo>
                  <a:lnTo>
                    <a:pt x="10467" y="15346"/>
                  </a:lnTo>
                  <a:lnTo>
                    <a:pt x="10467" y="15576"/>
                  </a:lnTo>
                  <a:lnTo>
                    <a:pt x="10526" y="15692"/>
                  </a:lnTo>
                  <a:lnTo>
                    <a:pt x="10615" y="15749"/>
                  </a:lnTo>
                  <a:lnTo>
                    <a:pt x="10734" y="15461"/>
                  </a:lnTo>
                  <a:lnTo>
                    <a:pt x="10794" y="15461"/>
                  </a:lnTo>
                  <a:lnTo>
                    <a:pt x="10824" y="15461"/>
                  </a:lnTo>
                  <a:lnTo>
                    <a:pt x="10883" y="15288"/>
                  </a:lnTo>
                  <a:lnTo>
                    <a:pt x="10913" y="15230"/>
                  </a:lnTo>
                  <a:lnTo>
                    <a:pt x="10972" y="15288"/>
                  </a:lnTo>
                  <a:lnTo>
                    <a:pt x="11032" y="15403"/>
                  </a:lnTo>
                  <a:lnTo>
                    <a:pt x="11032" y="15519"/>
                  </a:lnTo>
                  <a:lnTo>
                    <a:pt x="11002" y="15692"/>
                  </a:lnTo>
                  <a:lnTo>
                    <a:pt x="10942" y="15807"/>
                  </a:lnTo>
                  <a:lnTo>
                    <a:pt x="10972" y="15980"/>
                  </a:lnTo>
                  <a:lnTo>
                    <a:pt x="11032" y="16153"/>
                  </a:lnTo>
                  <a:lnTo>
                    <a:pt x="11091" y="16153"/>
                  </a:lnTo>
                  <a:lnTo>
                    <a:pt x="11151" y="16096"/>
                  </a:lnTo>
                  <a:lnTo>
                    <a:pt x="11180" y="15980"/>
                  </a:lnTo>
                  <a:lnTo>
                    <a:pt x="11180" y="15749"/>
                  </a:lnTo>
                  <a:lnTo>
                    <a:pt x="11210" y="15692"/>
                  </a:lnTo>
                  <a:lnTo>
                    <a:pt x="11151" y="15634"/>
                  </a:lnTo>
                  <a:lnTo>
                    <a:pt x="11180" y="15519"/>
                  </a:lnTo>
                  <a:lnTo>
                    <a:pt x="11210" y="15519"/>
                  </a:lnTo>
                  <a:lnTo>
                    <a:pt x="11270" y="15576"/>
                  </a:lnTo>
                  <a:lnTo>
                    <a:pt x="11299" y="15634"/>
                  </a:lnTo>
                  <a:lnTo>
                    <a:pt x="11418" y="15403"/>
                  </a:lnTo>
                  <a:lnTo>
                    <a:pt x="11389" y="15057"/>
                  </a:lnTo>
                  <a:lnTo>
                    <a:pt x="11478" y="15057"/>
                  </a:lnTo>
                  <a:lnTo>
                    <a:pt x="11537" y="14999"/>
                  </a:lnTo>
                  <a:lnTo>
                    <a:pt x="11597" y="15115"/>
                  </a:lnTo>
                  <a:lnTo>
                    <a:pt x="11626" y="15519"/>
                  </a:lnTo>
                  <a:lnTo>
                    <a:pt x="11656" y="15576"/>
                  </a:lnTo>
                  <a:lnTo>
                    <a:pt x="11686" y="15519"/>
                  </a:lnTo>
                  <a:lnTo>
                    <a:pt x="11775" y="15519"/>
                  </a:lnTo>
                  <a:lnTo>
                    <a:pt x="11835" y="15634"/>
                  </a:lnTo>
                  <a:lnTo>
                    <a:pt x="11894" y="15692"/>
                  </a:lnTo>
                  <a:lnTo>
                    <a:pt x="11924" y="15634"/>
                  </a:lnTo>
                  <a:lnTo>
                    <a:pt x="11983" y="15403"/>
                  </a:lnTo>
                  <a:lnTo>
                    <a:pt x="12043" y="15230"/>
                  </a:lnTo>
                  <a:lnTo>
                    <a:pt x="12102" y="15288"/>
                  </a:lnTo>
                  <a:lnTo>
                    <a:pt x="12102" y="15403"/>
                  </a:lnTo>
                  <a:lnTo>
                    <a:pt x="12132" y="15403"/>
                  </a:lnTo>
                  <a:lnTo>
                    <a:pt x="12191" y="15346"/>
                  </a:lnTo>
                  <a:lnTo>
                    <a:pt x="12191" y="15461"/>
                  </a:lnTo>
                  <a:lnTo>
                    <a:pt x="12132" y="15519"/>
                  </a:lnTo>
                  <a:lnTo>
                    <a:pt x="12102" y="15576"/>
                  </a:lnTo>
                  <a:lnTo>
                    <a:pt x="12132" y="15692"/>
                  </a:lnTo>
                  <a:lnTo>
                    <a:pt x="12281" y="15749"/>
                  </a:lnTo>
                  <a:lnTo>
                    <a:pt x="12310" y="15865"/>
                  </a:lnTo>
                  <a:lnTo>
                    <a:pt x="12340" y="15922"/>
                  </a:lnTo>
                  <a:lnTo>
                    <a:pt x="12400" y="15980"/>
                  </a:lnTo>
                  <a:lnTo>
                    <a:pt x="12459" y="15922"/>
                  </a:lnTo>
                  <a:lnTo>
                    <a:pt x="12518" y="16038"/>
                  </a:lnTo>
                  <a:lnTo>
                    <a:pt x="12578" y="16153"/>
                  </a:lnTo>
                  <a:lnTo>
                    <a:pt x="12637" y="16269"/>
                  </a:lnTo>
                  <a:lnTo>
                    <a:pt x="12697" y="16269"/>
                  </a:lnTo>
                  <a:lnTo>
                    <a:pt x="12727" y="16038"/>
                  </a:lnTo>
                  <a:lnTo>
                    <a:pt x="12786" y="16038"/>
                  </a:lnTo>
                  <a:lnTo>
                    <a:pt x="12846" y="15980"/>
                  </a:lnTo>
                  <a:lnTo>
                    <a:pt x="12875" y="16038"/>
                  </a:lnTo>
                  <a:lnTo>
                    <a:pt x="12935" y="16038"/>
                  </a:lnTo>
                  <a:lnTo>
                    <a:pt x="12994" y="15922"/>
                  </a:lnTo>
                  <a:lnTo>
                    <a:pt x="13054" y="15692"/>
                  </a:lnTo>
                  <a:lnTo>
                    <a:pt x="13143" y="15634"/>
                  </a:lnTo>
                  <a:lnTo>
                    <a:pt x="13232" y="15519"/>
                  </a:lnTo>
                  <a:lnTo>
                    <a:pt x="13351" y="15576"/>
                  </a:lnTo>
                  <a:lnTo>
                    <a:pt x="13381" y="15634"/>
                  </a:lnTo>
                  <a:lnTo>
                    <a:pt x="13440" y="15461"/>
                  </a:lnTo>
                  <a:lnTo>
                    <a:pt x="13500" y="15461"/>
                  </a:lnTo>
                  <a:lnTo>
                    <a:pt x="13619" y="15461"/>
                  </a:lnTo>
                  <a:lnTo>
                    <a:pt x="13708" y="15461"/>
                  </a:lnTo>
                  <a:lnTo>
                    <a:pt x="13767" y="15461"/>
                  </a:lnTo>
                  <a:lnTo>
                    <a:pt x="13767" y="15346"/>
                  </a:lnTo>
                  <a:lnTo>
                    <a:pt x="13797" y="15288"/>
                  </a:lnTo>
                  <a:lnTo>
                    <a:pt x="13857" y="15288"/>
                  </a:lnTo>
                  <a:lnTo>
                    <a:pt x="13886" y="15230"/>
                  </a:lnTo>
                  <a:lnTo>
                    <a:pt x="13946" y="15288"/>
                  </a:lnTo>
                  <a:lnTo>
                    <a:pt x="14005" y="15173"/>
                  </a:lnTo>
                  <a:lnTo>
                    <a:pt x="14094" y="15057"/>
                  </a:lnTo>
                  <a:lnTo>
                    <a:pt x="14184" y="15057"/>
                  </a:lnTo>
                  <a:lnTo>
                    <a:pt x="14213" y="15057"/>
                  </a:lnTo>
                  <a:lnTo>
                    <a:pt x="14243" y="15288"/>
                  </a:lnTo>
                  <a:lnTo>
                    <a:pt x="14273" y="15346"/>
                  </a:lnTo>
                  <a:lnTo>
                    <a:pt x="14362" y="15346"/>
                  </a:lnTo>
                  <a:lnTo>
                    <a:pt x="14481" y="15346"/>
                  </a:lnTo>
                  <a:lnTo>
                    <a:pt x="14540" y="15403"/>
                  </a:lnTo>
                  <a:lnTo>
                    <a:pt x="14600" y="15346"/>
                  </a:lnTo>
                  <a:lnTo>
                    <a:pt x="14689" y="15288"/>
                  </a:lnTo>
                  <a:lnTo>
                    <a:pt x="14719" y="15288"/>
                  </a:lnTo>
                  <a:lnTo>
                    <a:pt x="14778" y="15230"/>
                  </a:lnTo>
                  <a:lnTo>
                    <a:pt x="14808" y="15057"/>
                  </a:lnTo>
                  <a:lnTo>
                    <a:pt x="14838" y="14942"/>
                  </a:lnTo>
                  <a:lnTo>
                    <a:pt x="15016" y="14999"/>
                  </a:lnTo>
                  <a:lnTo>
                    <a:pt x="15046" y="15057"/>
                  </a:lnTo>
                  <a:lnTo>
                    <a:pt x="15105" y="15115"/>
                  </a:lnTo>
                  <a:lnTo>
                    <a:pt x="15135" y="15230"/>
                  </a:lnTo>
                  <a:lnTo>
                    <a:pt x="15195" y="15346"/>
                  </a:lnTo>
                  <a:lnTo>
                    <a:pt x="15284" y="15403"/>
                  </a:lnTo>
                  <a:lnTo>
                    <a:pt x="15343" y="15346"/>
                  </a:lnTo>
                  <a:lnTo>
                    <a:pt x="15403" y="15403"/>
                  </a:lnTo>
                  <a:lnTo>
                    <a:pt x="15403" y="15576"/>
                  </a:lnTo>
                  <a:lnTo>
                    <a:pt x="15522" y="15807"/>
                  </a:lnTo>
                  <a:lnTo>
                    <a:pt x="15611" y="15922"/>
                  </a:lnTo>
                  <a:lnTo>
                    <a:pt x="15670" y="15865"/>
                  </a:lnTo>
                  <a:lnTo>
                    <a:pt x="15730" y="15865"/>
                  </a:lnTo>
                  <a:lnTo>
                    <a:pt x="15760" y="15980"/>
                  </a:lnTo>
                  <a:lnTo>
                    <a:pt x="15819" y="16038"/>
                  </a:lnTo>
                  <a:lnTo>
                    <a:pt x="15849" y="16096"/>
                  </a:lnTo>
                  <a:lnTo>
                    <a:pt x="15879" y="16096"/>
                  </a:lnTo>
                  <a:lnTo>
                    <a:pt x="15908" y="16153"/>
                  </a:lnTo>
                  <a:lnTo>
                    <a:pt x="15968" y="16096"/>
                  </a:lnTo>
                  <a:lnTo>
                    <a:pt x="15997" y="16153"/>
                  </a:lnTo>
                  <a:lnTo>
                    <a:pt x="15997" y="16211"/>
                  </a:lnTo>
                  <a:lnTo>
                    <a:pt x="16027" y="16211"/>
                  </a:lnTo>
                  <a:lnTo>
                    <a:pt x="16087" y="16211"/>
                  </a:lnTo>
                  <a:lnTo>
                    <a:pt x="16176" y="16269"/>
                  </a:lnTo>
                  <a:lnTo>
                    <a:pt x="16206" y="16384"/>
                  </a:lnTo>
                  <a:lnTo>
                    <a:pt x="16325" y="16384"/>
                  </a:lnTo>
                  <a:lnTo>
                    <a:pt x="16325" y="16326"/>
                  </a:lnTo>
                  <a:lnTo>
                    <a:pt x="16325" y="14999"/>
                  </a:lnTo>
                  <a:lnTo>
                    <a:pt x="16325" y="13846"/>
                  </a:lnTo>
                  <a:lnTo>
                    <a:pt x="16325" y="12403"/>
                  </a:lnTo>
                  <a:lnTo>
                    <a:pt x="16354" y="11365"/>
                  </a:lnTo>
                  <a:lnTo>
                    <a:pt x="16354" y="10269"/>
                  </a:lnTo>
                  <a:lnTo>
                    <a:pt x="16384" y="8365"/>
                  </a:lnTo>
                  <a:lnTo>
                    <a:pt x="16354" y="8134"/>
                  </a:lnTo>
                  <a:lnTo>
                    <a:pt x="16295" y="7154"/>
                  </a:lnTo>
                  <a:lnTo>
                    <a:pt x="16265" y="6692"/>
                  </a:lnTo>
                  <a:lnTo>
                    <a:pt x="16116" y="5077"/>
                  </a:lnTo>
                  <a:lnTo>
                    <a:pt x="16087" y="4731"/>
                  </a:lnTo>
                  <a:lnTo>
                    <a:pt x="15997" y="3231"/>
                  </a:lnTo>
                  <a:lnTo>
                    <a:pt x="15968" y="2423"/>
                  </a:lnTo>
                  <a:lnTo>
                    <a:pt x="15968" y="1961"/>
                  </a:lnTo>
                  <a:lnTo>
                    <a:pt x="15968" y="865"/>
                  </a:lnTo>
                  <a:lnTo>
                    <a:pt x="15254" y="923"/>
                  </a:lnTo>
                  <a:lnTo>
                    <a:pt x="15105" y="923"/>
                  </a:lnTo>
                  <a:lnTo>
                    <a:pt x="14451" y="923"/>
                  </a:lnTo>
                  <a:lnTo>
                    <a:pt x="14273" y="923"/>
                  </a:lnTo>
                  <a:lnTo>
                    <a:pt x="13738" y="923"/>
                  </a:lnTo>
                  <a:lnTo>
                    <a:pt x="13410" y="923"/>
                  </a:lnTo>
                  <a:lnTo>
                    <a:pt x="13351" y="923"/>
                  </a:lnTo>
                  <a:lnTo>
                    <a:pt x="12370" y="981"/>
                  </a:lnTo>
                  <a:lnTo>
                    <a:pt x="11953" y="981"/>
                  </a:lnTo>
                  <a:close/>
                </a:path>
              </a:pathLst>
            </a:custGeom>
            <a:solidFill>
              <a:schemeClr val="bg1">
                <a:lumMod val="75000"/>
              </a:schemeClr>
            </a:solidFill>
            <a:ln w="9525">
              <a:solidFill>
                <a:schemeClr val="bg1"/>
              </a:solidFill>
              <a:prstDash val="solid"/>
              <a:round/>
              <a:headEnd/>
              <a:tailEnd/>
            </a:ln>
          </p:spPr>
        </p:sp>
        <p:sp>
          <p:nvSpPr>
            <p:cNvPr id="139" name="Oregon">
              <a:extLst>
                <a:ext uri="{FF2B5EF4-FFF2-40B4-BE49-F238E27FC236}">
                  <a16:creationId xmlns:a16="http://schemas.microsoft.com/office/drawing/2014/main" id="{D232BD83-4FC5-6ACF-4B2F-4939B46A98DD}"/>
                </a:ext>
              </a:extLst>
            </p:cNvPr>
            <p:cNvSpPr>
              <a:spLocks/>
            </p:cNvSpPr>
            <p:nvPr/>
          </p:nvSpPr>
          <p:spPr bwMode="auto">
            <a:xfrm>
              <a:off x="499704" y="1719884"/>
              <a:ext cx="1300595" cy="995971"/>
            </a:xfrm>
            <a:custGeom>
              <a:avLst/>
              <a:gdLst/>
              <a:ahLst/>
              <a:cxnLst>
                <a:cxn ang="0">
                  <a:pos x="7296" y="2948"/>
                </a:cxn>
                <a:cxn ang="0">
                  <a:pos x="6816" y="2948"/>
                </a:cxn>
                <a:cxn ang="0">
                  <a:pos x="5792" y="2833"/>
                </a:cxn>
                <a:cxn ang="0">
                  <a:pos x="5376" y="2297"/>
                </a:cxn>
                <a:cxn ang="0">
                  <a:pos x="5440" y="1991"/>
                </a:cxn>
                <a:cxn ang="0">
                  <a:pos x="5504" y="1569"/>
                </a:cxn>
                <a:cxn ang="0">
                  <a:pos x="5120" y="689"/>
                </a:cxn>
                <a:cxn ang="0">
                  <a:pos x="4832" y="689"/>
                </a:cxn>
                <a:cxn ang="0">
                  <a:pos x="4608" y="459"/>
                </a:cxn>
                <a:cxn ang="0">
                  <a:pos x="4416" y="345"/>
                </a:cxn>
                <a:cxn ang="0">
                  <a:pos x="4064" y="191"/>
                </a:cxn>
                <a:cxn ang="0">
                  <a:pos x="4000" y="345"/>
                </a:cxn>
                <a:cxn ang="0">
                  <a:pos x="3712" y="38"/>
                </a:cxn>
                <a:cxn ang="0">
                  <a:pos x="3712" y="612"/>
                </a:cxn>
                <a:cxn ang="0">
                  <a:pos x="3520" y="995"/>
                </a:cxn>
                <a:cxn ang="0">
                  <a:pos x="3456" y="1646"/>
                </a:cxn>
                <a:cxn ang="0">
                  <a:pos x="3360" y="2220"/>
                </a:cxn>
                <a:cxn ang="0">
                  <a:pos x="3104" y="2527"/>
                </a:cxn>
                <a:cxn ang="0">
                  <a:pos x="2848" y="3369"/>
                </a:cxn>
                <a:cxn ang="0">
                  <a:pos x="2720" y="3790"/>
                </a:cxn>
                <a:cxn ang="0">
                  <a:pos x="2464" y="4402"/>
                </a:cxn>
                <a:cxn ang="0">
                  <a:pos x="2272" y="5168"/>
                </a:cxn>
                <a:cxn ang="0">
                  <a:pos x="2048" y="5742"/>
                </a:cxn>
                <a:cxn ang="0">
                  <a:pos x="1664" y="6814"/>
                </a:cxn>
                <a:cxn ang="0">
                  <a:pos x="1440" y="7312"/>
                </a:cxn>
                <a:cxn ang="0">
                  <a:pos x="1024" y="8077"/>
                </a:cxn>
                <a:cxn ang="0">
                  <a:pos x="608" y="8766"/>
                </a:cxn>
                <a:cxn ang="0">
                  <a:pos x="160" y="9455"/>
                </a:cxn>
                <a:cxn ang="0">
                  <a:pos x="256" y="9991"/>
                </a:cxn>
                <a:cxn ang="0">
                  <a:pos x="192" y="10604"/>
                </a:cxn>
                <a:cxn ang="0">
                  <a:pos x="64" y="11178"/>
                </a:cxn>
                <a:cxn ang="0">
                  <a:pos x="32" y="11829"/>
                </a:cxn>
                <a:cxn ang="0">
                  <a:pos x="800" y="12365"/>
                </a:cxn>
                <a:cxn ang="0">
                  <a:pos x="5120" y="13896"/>
                </a:cxn>
                <a:cxn ang="0">
                  <a:pos x="9120" y="15159"/>
                </a:cxn>
                <a:cxn ang="0">
                  <a:pos x="14336" y="11063"/>
                </a:cxn>
                <a:cxn ang="0">
                  <a:pos x="14624" y="10297"/>
                </a:cxn>
                <a:cxn ang="0">
                  <a:pos x="14784" y="9876"/>
                </a:cxn>
                <a:cxn ang="0">
                  <a:pos x="14496" y="9570"/>
                </a:cxn>
                <a:cxn ang="0">
                  <a:pos x="14336" y="9340"/>
                </a:cxn>
                <a:cxn ang="0">
                  <a:pos x="14432" y="8843"/>
                </a:cxn>
                <a:cxn ang="0">
                  <a:pos x="14944" y="8154"/>
                </a:cxn>
                <a:cxn ang="0">
                  <a:pos x="15264" y="7886"/>
                </a:cxn>
                <a:cxn ang="0">
                  <a:pos x="15360" y="7465"/>
                </a:cxn>
                <a:cxn ang="0">
                  <a:pos x="15680" y="7082"/>
                </a:cxn>
                <a:cxn ang="0">
                  <a:pos x="16128" y="6316"/>
                </a:cxn>
                <a:cxn ang="0">
                  <a:pos x="16320" y="5627"/>
                </a:cxn>
                <a:cxn ang="0">
                  <a:pos x="16064" y="5130"/>
                </a:cxn>
                <a:cxn ang="0">
                  <a:pos x="15872" y="4823"/>
                </a:cxn>
                <a:cxn ang="0">
                  <a:pos x="14560" y="4173"/>
                </a:cxn>
                <a:cxn ang="0">
                  <a:pos x="12128" y="3522"/>
                </a:cxn>
                <a:cxn ang="0">
                  <a:pos x="11520" y="3522"/>
                </a:cxn>
                <a:cxn ang="0">
                  <a:pos x="11136" y="3445"/>
                </a:cxn>
                <a:cxn ang="0">
                  <a:pos x="10592" y="3560"/>
                </a:cxn>
                <a:cxn ang="0">
                  <a:pos x="10016" y="3560"/>
                </a:cxn>
                <a:cxn ang="0">
                  <a:pos x="9248" y="3484"/>
                </a:cxn>
                <a:cxn ang="0">
                  <a:pos x="8512" y="3484"/>
                </a:cxn>
                <a:cxn ang="0">
                  <a:pos x="8064" y="3330"/>
                </a:cxn>
                <a:cxn ang="0">
                  <a:pos x="7712" y="3062"/>
                </a:cxn>
              </a:cxnLst>
              <a:rect l="0" t="0" r="r" b="b"/>
              <a:pathLst>
                <a:path w="16384" h="16384">
                  <a:moveTo>
                    <a:pt x="7712" y="3062"/>
                  </a:moveTo>
                  <a:lnTo>
                    <a:pt x="7552" y="2986"/>
                  </a:lnTo>
                  <a:lnTo>
                    <a:pt x="7488" y="2948"/>
                  </a:lnTo>
                  <a:lnTo>
                    <a:pt x="7296" y="2948"/>
                  </a:lnTo>
                  <a:lnTo>
                    <a:pt x="7104" y="2871"/>
                  </a:lnTo>
                  <a:lnTo>
                    <a:pt x="7008" y="2833"/>
                  </a:lnTo>
                  <a:lnTo>
                    <a:pt x="6880" y="2871"/>
                  </a:lnTo>
                  <a:lnTo>
                    <a:pt x="6816" y="2948"/>
                  </a:lnTo>
                  <a:lnTo>
                    <a:pt x="6176" y="3024"/>
                  </a:lnTo>
                  <a:lnTo>
                    <a:pt x="6048" y="3024"/>
                  </a:lnTo>
                  <a:lnTo>
                    <a:pt x="5952" y="2909"/>
                  </a:lnTo>
                  <a:lnTo>
                    <a:pt x="5792" y="2833"/>
                  </a:lnTo>
                  <a:lnTo>
                    <a:pt x="5536" y="2680"/>
                  </a:lnTo>
                  <a:lnTo>
                    <a:pt x="5408" y="2527"/>
                  </a:lnTo>
                  <a:lnTo>
                    <a:pt x="5376" y="2450"/>
                  </a:lnTo>
                  <a:lnTo>
                    <a:pt x="5376" y="2297"/>
                  </a:lnTo>
                  <a:lnTo>
                    <a:pt x="5376" y="2220"/>
                  </a:lnTo>
                  <a:lnTo>
                    <a:pt x="5408" y="2144"/>
                  </a:lnTo>
                  <a:lnTo>
                    <a:pt x="5440" y="2067"/>
                  </a:lnTo>
                  <a:lnTo>
                    <a:pt x="5440" y="1991"/>
                  </a:lnTo>
                  <a:lnTo>
                    <a:pt x="5440" y="1914"/>
                  </a:lnTo>
                  <a:lnTo>
                    <a:pt x="5472" y="1837"/>
                  </a:lnTo>
                  <a:lnTo>
                    <a:pt x="5472" y="1723"/>
                  </a:lnTo>
                  <a:lnTo>
                    <a:pt x="5504" y="1569"/>
                  </a:lnTo>
                  <a:lnTo>
                    <a:pt x="5472" y="1416"/>
                  </a:lnTo>
                  <a:lnTo>
                    <a:pt x="5408" y="1110"/>
                  </a:lnTo>
                  <a:lnTo>
                    <a:pt x="5312" y="919"/>
                  </a:lnTo>
                  <a:lnTo>
                    <a:pt x="5120" y="689"/>
                  </a:lnTo>
                  <a:lnTo>
                    <a:pt x="5024" y="651"/>
                  </a:lnTo>
                  <a:lnTo>
                    <a:pt x="4960" y="651"/>
                  </a:lnTo>
                  <a:lnTo>
                    <a:pt x="4896" y="651"/>
                  </a:lnTo>
                  <a:lnTo>
                    <a:pt x="4832" y="689"/>
                  </a:lnTo>
                  <a:lnTo>
                    <a:pt x="4736" y="651"/>
                  </a:lnTo>
                  <a:lnTo>
                    <a:pt x="4672" y="612"/>
                  </a:lnTo>
                  <a:lnTo>
                    <a:pt x="4640" y="498"/>
                  </a:lnTo>
                  <a:lnTo>
                    <a:pt x="4608" y="459"/>
                  </a:lnTo>
                  <a:lnTo>
                    <a:pt x="4640" y="345"/>
                  </a:lnTo>
                  <a:lnTo>
                    <a:pt x="4576" y="306"/>
                  </a:lnTo>
                  <a:lnTo>
                    <a:pt x="4480" y="306"/>
                  </a:lnTo>
                  <a:lnTo>
                    <a:pt x="4416" y="345"/>
                  </a:lnTo>
                  <a:lnTo>
                    <a:pt x="4288" y="345"/>
                  </a:lnTo>
                  <a:lnTo>
                    <a:pt x="4192" y="306"/>
                  </a:lnTo>
                  <a:lnTo>
                    <a:pt x="4128" y="191"/>
                  </a:lnTo>
                  <a:lnTo>
                    <a:pt x="4064" y="191"/>
                  </a:lnTo>
                  <a:lnTo>
                    <a:pt x="3968" y="191"/>
                  </a:lnTo>
                  <a:lnTo>
                    <a:pt x="4032" y="306"/>
                  </a:lnTo>
                  <a:lnTo>
                    <a:pt x="4032" y="345"/>
                  </a:lnTo>
                  <a:lnTo>
                    <a:pt x="4000" y="345"/>
                  </a:lnTo>
                  <a:lnTo>
                    <a:pt x="3904" y="230"/>
                  </a:lnTo>
                  <a:lnTo>
                    <a:pt x="3808" y="38"/>
                  </a:lnTo>
                  <a:lnTo>
                    <a:pt x="3744" y="0"/>
                  </a:lnTo>
                  <a:lnTo>
                    <a:pt x="3712" y="38"/>
                  </a:lnTo>
                  <a:lnTo>
                    <a:pt x="3744" y="153"/>
                  </a:lnTo>
                  <a:lnTo>
                    <a:pt x="3744" y="306"/>
                  </a:lnTo>
                  <a:lnTo>
                    <a:pt x="3744" y="459"/>
                  </a:lnTo>
                  <a:lnTo>
                    <a:pt x="3712" y="612"/>
                  </a:lnTo>
                  <a:lnTo>
                    <a:pt x="3648" y="689"/>
                  </a:lnTo>
                  <a:lnTo>
                    <a:pt x="3552" y="766"/>
                  </a:lnTo>
                  <a:lnTo>
                    <a:pt x="3552" y="880"/>
                  </a:lnTo>
                  <a:lnTo>
                    <a:pt x="3520" y="995"/>
                  </a:lnTo>
                  <a:lnTo>
                    <a:pt x="3456" y="1225"/>
                  </a:lnTo>
                  <a:lnTo>
                    <a:pt x="3424" y="1378"/>
                  </a:lnTo>
                  <a:lnTo>
                    <a:pt x="3424" y="1455"/>
                  </a:lnTo>
                  <a:lnTo>
                    <a:pt x="3456" y="1646"/>
                  </a:lnTo>
                  <a:lnTo>
                    <a:pt x="3360" y="1761"/>
                  </a:lnTo>
                  <a:lnTo>
                    <a:pt x="3360" y="1876"/>
                  </a:lnTo>
                  <a:lnTo>
                    <a:pt x="3392" y="2144"/>
                  </a:lnTo>
                  <a:lnTo>
                    <a:pt x="3360" y="2220"/>
                  </a:lnTo>
                  <a:lnTo>
                    <a:pt x="3264" y="2105"/>
                  </a:lnTo>
                  <a:lnTo>
                    <a:pt x="3232" y="2182"/>
                  </a:lnTo>
                  <a:lnTo>
                    <a:pt x="3232" y="2373"/>
                  </a:lnTo>
                  <a:lnTo>
                    <a:pt x="3104" y="2527"/>
                  </a:lnTo>
                  <a:lnTo>
                    <a:pt x="3104" y="2718"/>
                  </a:lnTo>
                  <a:lnTo>
                    <a:pt x="3008" y="2948"/>
                  </a:lnTo>
                  <a:lnTo>
                    <a:pt x="3008" y="3062"/>
                  </a:lnTo>
                  <a:lnTo>
                    <a:pt x="2848" y="3369"/>
                  </a:lnTo>
                  <a:lnTo>
                    <a:pt x="2816" y="3445"/>
                  </a:lnTo>
                  <a:lnTo>
                    <a:pt x="2784" y="3522"/>
                  </a:lnTo>
                  <a:lnTo>
                    <a:pt x="2784" y="3637"/>
                  </a:lnTo>
                  <a:lnTo>
                    <a:pt x="2720" y="3790"/>
                  </a:lnTo>
                  <a:lnTo>
                    <a:pt x="2592" y="4019"/>
                  </a:lnTo>
                  <a:lnTo>
                    <a:pt x="2528" y="4134"/>
                  </a:lnTo>
                  <a:lnTo>
                    <a:pt x="2528" y="4326"/>
                  </a:lnTo>
                  <a:lnTo>
                    <a:pt x="2464" y="4402"/>
                  </a:lnTo>
                  <a:lnTo>
                    <a:pt x="2464" y="4555"/>
                  </a:lnTo>
                  <a:lnTo>
                    <a:pt x="2368" y="4747"/>
                  </a:lnTo>
                  <a:lnTo>
                    <a:pt x="2304" y="4938"/>
                  </a:lnTo>
                  <a:lnTo>
                    <a:pt x="2272" y="5168"/>
                  </a:lnTo>
                  <a:lnTo>
                    <a:pt x="2208" y="5283"/>
                  </a:lnTo>
                  <a:lnTo>
                    <a:pt x="2144" y="5512"/>
                  </a:lnTo>
                  <a:lnTo>
                    <a:pt x="2080" y="5627"/>
                  </a:lnTo>
                  <a:lnTo>
                    <a:pt x="2048" y="5742"/>
                  </a:lnTo>
                  <a:lnTo>
                    <a:pt x="1952" y="5933"/>
                  </a:lnTo>
                  <a:lnTo>
                    <a:pt x="1888" y="6125"/>
                  </a:lnTo>
                  <a:lnTo>
                    <a:pt x="1728" y="6584"/>
                  </a:lnTo>
                  <a:lnTo>
                    <a:pt x="1664" y="6814"/>
                  </a:lnTo>
                  <a:lnTo>
                    <a:pt x="1632" y="6890"/>
                  </a:lnTo>
                  <a:lnTo>
                    <a:pt x="1504" y="7197"/>
                  </a:lnTo>
                  <a:lnTo>
                    <a:pt x="1504" y="7273"/>
                  </a:lnTo>
                  <a:lnTo>
                    <a:pt x="1440" y="7312"/>
                  </a:lnTo>
                  <a:lnTo>
                    <a:pt x="1440" y="7388"/>
                  </a:lnTo>
                  <a:lnTo>
                    <a:pt x="1376" y="7503"/>
                  </a:lnTo>
                  <a:lnTo>
                    <a:pt x="1248" y="7771"/>
                  </a:lnTo>
                  <a:lnTo>
                    <a:pt x="1024" y="8077"/>
                  </a:lnTo>
                  <a:lnTo>
                    <a:pt x="896" y="8154"/>
                  </a:lnTo>
                  <a:lnTo>
                    <a:pt x="864" y="8230"/>
                  </a:lnTo>
                  <a:lnTo>
                    <a:pt x="832" y="8383"/>
                  </a:lnTo>
                  <a:lnTo>
                    <a:pt x="608" y="8766"/>
                  </a:lnTo>
                  <a:lnTo>
                    <a:pt x="480" y="9111"/>
                  </a:lnTo>
                  <a:lnTo>
                    <a:pt x="416" y="9226"/>
                  </a:lnTo>
                  <a:lnTo>
                    <a:pt x="352" y="9302"/>
                  </a:lnTo>
                  <a:lnTo>
                    <a:pt x="160" y="9455"/>
                  </a:lnTo>
                  <a:lnTo>
                    <a:pt x="224" y="9608"/>
                  </a:lnTo>
                  <a:lnTo>
                    <a:pt x="224" y="9761"/>
                  </a:lnTo>
                  <a:lnTo>
                    <a:pt x="288" y="9876"/>
                  </a:lnTo>
                  <a:lnTo>
                    <a:pt x="256" y="9991"/>
                  </a:lnTo>
                  <a:lnTo>
                    <a:pt x="320" y="10106"/>
                  </a:lnTo>
                  <a:lnTo>
                    <a:pt x="288" y="10221"/>
                  </a:lnTo>
                  <a:lnTo>
                    <a:pt x="288" y="10412"/>
                  </a:lnTo>
                  <a:lnTo>
                    <a:pt x="192" y="10604"/>
                  </a:lnTo>
                  <a:lnTo>
                    <a:pt x="128" y="10719"/>
                  </a:lnTo>
                  <a:lnTo>
                    <a:pt x="96" y="10948"/>
                  </a:lnTo>
                  <a:lnTo>
                    <a:pt x="32" y="11025"/>
                  </a:lnTo>
                  <a:lnTo>
                    <a:pt x="64" y="11178"/>
                  </a:lnTo>
                  <a:lnTo>
                    <a:pt x="0" y="11293"/>
                  </a:lnTo>
                  <a:lnTo>
                    <a:pt x="32" y="11369"/>
                  </a:lnTo>
                  <a:lnTo>
                    <a:pt x="0" y="11599"/>
                  </a:lnTo>
                  <a:lnTo>
                    <a:pt x="32" y="11829"/>
                  </a:lnTo>
                  <a:lnTo>
                    <a:pt x="96" y="11943"/>
                  </a:lnTo>
                  <a:lnTo>
                    <a:pt x="160" y="12097"/>
                  </a:lnTo>
                  <a:lnTo>
                    <a:pt x="160" y="12173"/>
                  </a:lnTo>
                  <a:lnTo>
                    <a:pt x="800" y="12365"/>
                  </a:lnTo>
                  <a:lnTo>
                    <a:pt x="1344" y="12594"/>
                  </a:lnTo>
                  <a:lnTo>
                    <a:pt x="1888" y="12786"/>
                  </a:lnTo>
                  <a:lnTo>
                    <a:pt x="3616" y="13360"/>
                  </a:lnTo>
                  <a:lnTo>
                    <a:pt x="5120" y="13896"/>
                  </a:lnTo>
                  <a:lnTo>
                    <a:pt x="6208" y="14202"/>
                  </a:lnTo>
                  <a:lnTo>
                    <a:pt x="7808" y="14738"/>
                  </a:lnTo>
                  <a:lnTo>
                    <a:pt x="8992" y="15121"/>
                  </a:lnTo>
                  <a:lnTo>
                    <a:pt x="9120" y="15159"/>
                  </a:lnTo>
                  <a:lnTo>
                    <a:pt x="11168" y="15733"/>
                  </a:lnTo>
                  <a:lnTo>
                    <a:pt x="13344" y="16384"/>
                  </a:lnTo>
                  <a:lnTo>
                    <a:pt x="14272" y="11369"/>
                  </a:lnTo>
                  <a:lnTo>
                    <a:pt x="14336" y="11063"/>
                  </a:lnTo>
                  <a:lnTo>
                    <a:pt x="14464" y="10795"/>
                  </a:lnTo>
                  <a:lnTo>
                    <a:pt x="14560" y="10604"/>
                  </a:lnTo>
                  <a:lnTo>
                    <a:pt x="14624" y="10451"/>
                  </a:lnTo>
                  <a:lnTo>
                    <a:pt x="14624" y="10297"/>
                  </a:lnTo>
                  <a:lnTo>
                    <a:pt x="14656" y="10221"/>
                  </a:lnTo>
                  <a:lnTo>
                    <a:pt x="14720" y="10106"/>
                  </a:lnTo>
                  <a:lnTo>
                    <a:pt x="14752" y="10029"/>
                  </a:lnTo>
                  <a:lnTo>
                    <a:pt x="14784" y="9876"/>
                  </a:lnTo>
                  <a:lnTo>
                    <a:pt x="14720" y="9800"/>
                  </a:lnTo>
                  <a:lnTo>
                    <a:pt x="14656" y="9685"/>
                  </a:lnTo>
                  <a:lnTo>
                    <a:pt x="14560" y="9723"/>
                  </a:lnTo>
                  <a:lnTo>
                    <a:pt x="14496" y="9570"/>
                  </a:lnTo>
                  <a:lnTo>
                    <a:pt x="14368" y="9608"/>
                  </a:lnTo>
                  <a:lnTo>
                    <a:pt x="14304" y="9494"/>
                  </a:lnTo>
                  <a:lnTo>
                    <a:pt x="14304" y="9417"/>
                  </a:lnTo>
                  <a:lnTo>
                    <a:pt x="14336" y="9340"/>
                  </a:lnTo>
                  <a:lnTo>
                    <a:pt x="14304" y="9264"/>
                  </a:lnTo>
                  <a:lnTo>
                    <a:pt x="14304" y="9149"/>
                  </a:lnTo>
                  <a:lnTo>
                    <a:pt x="14400" y="8996"/>
                  </a:lnTo>
                  <a:lnTo>
                    <a:pt x="14432" y="8843"/>
                  </a:lnTo>
                  <a:lnTo>
                    <a:pt x="14560" y="8728"/>
                  </a:lnTo>
                  <a:lnTo>
                    <a:pt x="14752" y="8383"/>
                  </a:lnTo>
                  <a:lnTo>
                    <a:pt x="14848" y="8192"/>
                  </a:lnTo>
                  <a:lnTo>
                    <a:pt x="14944" y="8154"/>
                  </a:lnTo>
                  <a:lnTo>
                    <a:pt x="15072" y="8115"/>
                  </a:lnTo>
                  <a:lnTo>
                    <a:pt x="15104" y="8039"/>
                  </a:lnTo>
                  <a:lnTo>
                    <a:pt x="15200" y="8001"/>
                  </a:lnTo>
                  <a:lnTo>
                    <a:pt x="15264" y="7886"/>
                  </a:lnTo>
                  <a:lnTo>
                    <a:pt x="15360" y="7694"/>
                  </a:lnTo>
                  <a:lnTo>
                    <a:pt x="15392" y="7580"/>
                  </a:lnTo>
                  <a:lnTo>
                    <a:pt x="15328" y="7541"/>
                  </a:lnTo>
                  <a:lnTo>
                    <a:pt x="15360" y="7465"/>
                  </a:lnTo>
                  <a:lnTo>
                    <a:pt x="15488" y="7350"/>
                  </a:lnTo>
                  <a:lnTo>
                    <a:pt x="15520" y="7312"/>
                  </a:lnTo>
                  <a:lnTo>
                    <a:pt x="15584" y="7235"/>
                  </a:lnTo>
                  <a:lnTo>
                    <a:pt x="15680" y="7082"/>
                  </a:lnTo>
                  <a:lnTo>
                    <a:pt x="15776" y="6929"/>
                  </a:lnTo>
                  <a:lnTo>
                    <a:pt x="15808" y="6814"/>
                  </a:lnTo>
                  <a:lnTo>
                    <a:pt x="15840" y="6699"/>
                  </a:lnTo>
                  <a:lnTo>
                    <a:pt x="16128" y="6316"/>
                  </a:lnTo>
                  <a:lnTo>
                    <a:pt x="16160" y="6163"/>
                  </a:lnTo>
                  <a:lnTo>
                    <a:pt x="16352" y="5895"/>
                  </a:lnTo>
                  <a:lnTo>
                    <a:pt x="16384" y="5819"/>
                  </a:lnTo>
                  <a:lnTo>
                    <a:pt x="16320" y="5627"/>
                  </a:lnTo>
                  <a:lnTo>
                    <a:pt x="16288" y="5398"/>
                  </a:lnTo>
                  <a:lnTo>
                    <a:pt x="16256" y="5321"/>
                  </a:lnTo>
                  <a:lnTo>
                    <a:pt x="16128" y="5283"/>
                  </a:lnTo>
                  <a:lnTo>
                    <a:pt x="16064" y="5130"/>
                  </a:lnTo>
                  <a:lnTo>
                    <a:pt x="15968" y="5206"/>
                  </a:lnTo>
                  <a:lnTo>
                    <a:pt x="15936" y="5053"/>
                  </a:lnTo>
                  <a:lnTo>
                    <a:pt x="15904" y="4938"/>
                  </a:lnTo>
                  <a:lnTo>
                    <a:pt x="15872" y="4823"/>
                  </a:lnTo>
                  <a:lnTo>
                    <a:pt x="15808" y="4632"/>
                  </a:lnTo>
                  <a:lnTo>
                    <a:pt x="15776" y="4517"/>
                  </a:lnTo>
                  <a:lnTo>
                    <a:pt x="14816" y="4249"/>
                  </a:lnTo>
                  <a:lnTo>
                    <a:pt x="14560" y="4173"/>
                  </a:lnTo>
                  <a:lnTo>
                    <a:pt x="13920" y="4019"/>
                  </a:lnTo>
                  <a:lnTo>
                    <a:pt x="13888" y="3981"/>
                  </a:lnTo>
                  <a:lnTo>
                    <a:pt x="12192" y="3522"/>
                  </a:lnTo>
                  <a:lnTo>
                    <a:pt x="12128" y="3522"/>
                  </a:lnTo>
                  <a:lnTo>
                    <a:pt x="12000" y="3598"/>
                  </a:lnTo>
                  <a:lnTo>
                    <a:pt x="11776" y="3637"/>
                  </a:lnTo>
                  <a:lnTo>
                    <a:pt x="11648" y="3598"/>
                  </a:lnTo>
                  <a:lnTo>
                    <a:pt x="11520" y="3522"/>
                  </a:lnTo>
                  <a:lnTo>
                    <a:pt x="11424" y="3560"/>
                  </a:lnTo>
                  <a:lnTo>
                    <a:pt x="11328" y="3560"/>
                  </a:lnTo>
                  <a:lnTo>
                    <a:pt x="11232" y="3522"/>
                  </a:lnTo>
                  <a:lnTo>
                    <a:pt x="11136" y="3445"/>
                  </a:lnTo>
                  <a:lnTo>
                    <a:pt x="11040" y="3445"/>
                  </a:lnTo>
                  <a:lnTo>
                    <a:pt x="10944" y="3522"/>
                  </a:lnTo>
                  <a:lnTo>
                    <a:pt x="10848" y="3560"/>
                  </a:lnTo>
                  <a:lnTo>
                    <a:pt x="10592" y="3560"/>
                  </a:lnTo>
                  <a:lnTo>
                    <a:pt x="10528" y="3522"/>
                  </a:lnTo>
                  <a:lnTo>
                    <a:pt x="10272" y="3560"/>
                  </a:lnTo>
                  <a:lnTo>
                    <a:pt x="10144" y="3560"/>
                  </a:lnTo>
                  <a:lnTo>
                    <a:pt x="10016" y="3560"/>
                  </a:lnTo>
                  <a:lnTo>
                    <a:pt x="9856" y="3637"/>
                  </a:lnTo>
                  <a:lnTo>
                    <a:pt x="9408" y="3637"/>
                  </a:lnTo>
                  <a:lnTo>
                    <a:pt x="9312" y="3560"/>
                  </a:lnTo>
                  <a:lnTo>
                    <a:pt x="9248" y="3484"/>
                  </a:lnTo>
                  <a:lnTo>
                    <a:pt x="9184" y="3407"/>
                  </a:lnTo>
                  <a:lnTo>
                    <a:pt x="9088" y="3407"/>
                  </a:lnTo>
                  <a:lnTo>
                    <a:pt x="8608" y="3522"/>
                  </a:lnTo>
                  <a:lnTo>
                    <a:pt x="8512" y="3484"/>
                  </a:lnTo>
                  <a:lnTo>
                    <a:pt x="8320" y="3407"/>
                  </a:lnTo>
                  <a:lnTo>
                    <a:pt x="8192" y="3484"/>
                  </a:lnTo>
                  <a:lnTo>
                    <a:pt x="8096" y="3484"/>
                  </a:lnTo>
                  <a:lnTo>
                    <a:pt x="8064" y="3330"/>
                  </a:lnTo>
                  <a:lnTo>
                    <a:pt x="7968" y="3216"/>
                  </a:lnTo>
                  <a:lnTo>
                    <a:pt x="7904" y="3139"/>
                  </a:lnTo>
                  <a:lnTo>
                    <a:pt x="7808" y="3101"/>
                  </a:lnTo>
                  <a:lnTo>
                    <a:pt x="7712" y="3062"/>
                  </a:lnTo>
                  <a:close/>
                </a:path>
              </a:pathLst>
            </a:custGeom>
            <a:solidFill>
              <a:schemeClr val="bg1">
                <a:lumMod val="75000"/>
              </a:schemeClr>
            </a:solidFill>
            <a:ln w="9525">
              <a:solidFill>
                <a:schemeClr val="bg1"/>
              </a:solidFill>
              <a:prstDash val="solid"/>
              <a:round/>
              <a:headEnd/>
              <a:tailEnd/>
            </a:ln>
          </p:spPr>
        </p:sp>
        <p:sp>
          <p:nvSpPr>
            <p:cNvPr id="140" name="Pennsylvania">
              <a:extLst>
                <a:ext uri="{FF2B5EF4-FFF2-40B4-BE49-F238E27FC236}">
                  <a16:creationId xmlns:a16="http://schemas.microsoft.com/office/drawing/2014/main" id="{7411C831-7C8C-6073-2052-C1C4CB0EA318}"/>
                </a:ext>
              </a:extLst>
            </p:cNvPr>
            <p:cNvSpPr>
              <a:spLocks/>
            </p:cNvSpPr>
            <p:nvPr/>
          </p:nvSpPr>
          <p:spPr bwMode="auto">
            <a:xfrm>
              <a:off x="7036361" y="2738097"/>
              <a:ext cx="940471" cy="553591"/>
            </a:xfrm>
            <a:custGeom>
              <a:avLst/>
              <a:gdLst/>
              <a:ahLst/>
              <a:cxnLst>
                <a:cxn ang="0">
                  <a:pos x="10687" y="13699"/>
                </a:cxn>
                <a:cxn ang="0">
                  <a:pos x="12719" y="13080"/>
                </a:cxn>
                <a:cxn ang="0">
                  <a:pos x="13955" y="12598"/>
                </a:cxn>
                <a:cxn ang="0">
                  <a:pos x="14043" y="12254"/>
                </a:cxn>
                <a:cxn ang="0">
                  <a:pos x="14264" y="11909"/>
                </a:cxn>
                <a:cxn ang="0">
                  <a:pos x="14618" y="11772"/>
                </a:cxn>
                <a:cxn ang="0">
                  <a:pos x="14927" y="11772"/>
                </a:cxn>
                <a:cxn ang="0">
                  <a:pos x="15280" y="11496"/>
                </a:cxn>
                <a:cxn ang="0">
                  <a:pos x="15457" y="11221"/>
                </a:cxn>
                <a:cxn ang="0">
                  <a:pos x="15501" y="10808"/>
                </a:cxn>
                <a:cxn ang="0">
                  <a:pos x="15810" y="10188"/>
                </a:cxn>
                <a:cxn ang="0">
                  <a:pos x="16119" y="9706"/>
                </a:cxn>
                <a:cxn ang="0">
                  <a:pos x="16384" y="9431"/>
                </a:cxn>
                <a:cxn ang="0">
                  <a:pos x="16075" y="9018"/>
                </a:cxn>
                <a:cxn ang="0">
                  <a:pos x="15854" y="8674"/>
                </a:cxn>
                <a:cxn ang="0">
                  <a:pos x="15677" y="8467"/>
                </a:cxn>
                <a:cxn ang="0">
                  <a:pos x="15324" y="8192"/>
                </a:cxn>
                <a:cxn ang="0">
                  <a:pos x="15192" y="7572"/>
                </a:cxn>
                <a:cxn ang="0">
                  <a:pos x="14971" y="7504"/>
                </a:cxn>
                <a:cxn ang="0">
                  <a:pos x="14750" y="7366"/>
                </a:cxn>
                <a:cxn ang="0">
                  <a:pos x="14706" y="6884"/>
                </a:cxn>
                <a:cxn ang="0">
                  <a:pos x="14838" y="6402"/>
                </a:cxn>
                <a:cxn ang="0">
                  <a:pos x="14927" y="5920"/>
                </a:cxn>
                <a:cxn ang="0">
                  <a:pos x="14750" y="5507"/>
                </a:cxn>
                <a:cxn ang="0">
                  <a:pos x="14706" y="5232"/>
                </a:cxn>
                <a:cxn ang="0">
                  <a:pos x="14971" y="4612"/>
                </a:cxn>
                <a:cxn ang="0">
                  <a:pos x="15103" y="4268"/>
                </a:cxn>
                <a:cxn ang="0">
                  <a:pos x="15192" y="3511"/>
                </a:cxn>
                <a:cxn ang="0">
                  <a:pos x="15457" y="2891"/>
                </a:cxn>
                <a:cxn ang="0">
                  <a:pos x="15280" y="2547"/>
                </a:cxn>
                <a:cxn ang="0">
                  <a:pos x="14927" y="2547"/>
                </a:cxn>
                <a:cxn ang="0">
                  <a:pos x="14618" y="2409"/>
                </a:cxn>
                <a:cxn ang="0">
                  <a:pos x="14397" y="1928"/>
                </a:cxn>
                <a:cxn ang="0">
                  <a:pos x="14308" y="1170"/>
                </a:cxn>
                <a:cxn ang="0">
                  <a:pos x="14088" y="826"/>
                </a:cxn>
                <a:cxn ang="0">
                  <a:pos x="13911" y="620"/>
                </a:cxn>
                <a:cxn ang="0">
                  <a:pos x="13646" y="551"/>
                </a:cxn>
                <a:cxn ang="0">
                  <a:pos x="13337" y="0"/>
                </a:cxn>
                <a:cxn ang="0">
                  <a:pos x="11394" y="688"/>
                </a:cxn>
                <a:cxn ang="0">
                  <a:pos x="9274" y="1377"/>
                </a:cxn>
                <a:cxn ang="0">
                  <a:pos x="7154" y="1996"/>
                </a:cxn>
                <a:cxn ang="0">
                  <a:pos x="4151" y="2891"/>
                </a:cxn>
                <a:cxn ang="0">
                  <a:pos x="1943" y="3442"/>
                </a:cxn>
                <a:cxn ang="0">
                  <a:pos x="1281" y="2685"/>
                </a:cxn>
                <a:cxn ang="0">
                  <a:pos x="1016" y="2891"/>
                </a:cxn>
                <a:cxn ang="0">
                  <a:pos x="927" y="2891"/>
                </a:cxn>
                <a:cxn ang="0">
                  <a:pos x="707" y="3304"/>
                </a:cxn>
                <a:cxn ang="0">
                  <a:pos x="221" y="3924"/>
                </a:cxn>
                <a:cxn ang="0">
                  <a:pos x="44" y="4819"/>
                </a:cxn>
                <a:cxn ang="0">
                  <a:pos x="486" y="8674"/>
                </a:cxn>
                <a:cxn ang="0">
                  <a:pos x="662" y="10188"/>
                </a:cxn>
                <a:cxn ang="0">
                  <a:pos x="883" y="12667"/>
                </a:cxn>
                <a:cxn ang="0">
                  <a:pos x="1148" y="15145"/>
                </a:cxn>
                <a:cxn ang="0">
                  <a:pos x="3003" y="15902"/>
                </a:cxn>
                <a:cxn ang="0">
                  <a:pos x="4284" y="15558"/>
                </a:cxn>
                <a:cxn ang="0">
                  <a:pos x="7022" y="14801"/>
                </a:cxn>
                <a:cxn ang="0">
                  <a:pos x="9451" y="14112"/>
                </a:cxn>
              </a:cxnLst>
              <a:rect l="0" t="0" r="r" b="b"/>
              <a:pathLst>
                <a:path w="16384" h="16384">
                  <a:moveTo>
                    <a:pt x="9495" y="14112"/>
                  </a:moveTo>
                  <a:lnTo>
                    <a:pt x="10069" y="13906"/>
                  </a:lnTo>
                  <a:lnTo>
                    <a:pt x="10687" y="13699"/>
                  </a:lnTo>
                  <a:lnTo>
                    <a:pt x="11217" y="13493"/>
                  </a:lnTo>
                  <a:lnTo>
                    <a:pt x="11835" y="13355"/>
                  </a:lnTo>
                  <a:lnTo>
                    <a:pt x="12719" y="13080"/>
                  </a:lnTo>
                  <a:lnTo>
                    <a:pt x="13072" y="12942"/>
                  </a:lnTo>
                  <a:lnTo>
                    <a:pt x="13867" y="12667"/>
                  </a:lnTo>
                  <a:lnTo>
                    <a:pt x="13955" y="12598"/>
                  </a:lnTo>
                  <a:lnTo>
                    <a:pt x="13999" y="12460"/>
                  </a:lnTo>
                  <a:lnTo>
                    <a:pt x="13999" y="12322"/>
                  </a:lnTo>
                  <a:lnTo>
                    <a:pt x="14043" y="12254"/>
                  </a:lnTo>
                  <a:lnTo>
                    <a:pt x="14132" y="12116"/>
                  </a:lnTo>
                  <a:lnTo>
                    <a:pt x="14220" y="11978"/>
                  </a:lnTo>
                  <a:lnTo>
                    <a:pt x="14264" y="11909"/>
                  </a:lnTo>
                  <a:lnTo>
                    <a:pt x="14397" y="11841"/>
                  </a:lnTo>
                  <a:lnTo>
                    <a:pt x="14529" y="11772"/>
                  </a:lnTo>
                  <a:lnTo>
                    <a:pt x="14618" y="11772"/>
                  </a:lnTo>
                  <a:lnTo>
                    <a:pt x="14750" y="11841"/>
                  </a:lnTo>
                  <a:lnTo>
                    <a:pt x="14838" y="11909"/>
                  </a:lnTo>
                  <a:lnTo>
                    <a:pt x="14927" y="11772"/>
                  </a:lnTo>
                  <a:lnTo>
                    <a:pt x="15015" y="11634"/>
                  </a:lnTo>
                  <a:lnTo>
                    <a:pt x="15147" y="11565"/>
                  </a:lnTo>
                  <a:lnTo>
                    <a:pt x="15280" y="11496"/>
                  </a:lnTo>
                  <a:lnTo>
                    <a:pt x="15324" y="11427"/>
                  </a:lnTo>
                  <a:lnTo>
                    <a:pt x="15457" y="11290"/>
                  </a:lnTo>
                  <a:lnTo>
                    <a:pt x="15457" y="11221"/>
                  </a:lnTo>
                  <a:lnTo>
                    <a:pt x="15501" y="11083"/>
                  </a:lnTo>
                  <a:lnTo>
                    <a:pt x="15501" y="10946"/>
                  </a:lnTo>
                  <a:lnTo>
                    <a:pt x="15501" y="10808"/>
                  </a:lnTo>
                  <a:lnTo>
                    <a:pt x="15589" y="10670"/>
                  </a:lnTo>
                  <a:lnTo>
                    <a:pt x="15677" y="10533"/>
                  </a:lnTo>
                  <a:lnTo>
                    <a:pt x="15810" y="10188"/>
                  </a:lnTo>
                  <a:lnTo>
                    <a:pt x="15942" y="9982"/>
                  </a:lnTo>
                  <a:lnTo>
                    <a:pt x="16075" y="9844"/>
                  </a:lnTo>
                  <a:lnTo>
                    <a:pt x="16119" y="9706"/>
                  </a:lnTo>
                  <a:lnTo>
                    <a:pt x="16207" y="9638"/>
                  </a:lnTo>
                  <a:lnTo>
                    <a:pt x="16296" y="9500"/>
                  </a:lnTo>
                  <a:lnTo>
                    <a:pt x="16384" y="9431"/>
                  </a:lnTo>
                  <a:lnTo>
                    <a:pt x="16340" y="9362"/>
                  </a:lnTo>
                  <a:lnTo>
                    <a:pt x="16163" y="9018"/>
                  </a:lnTo>
                  <a:lnTo>
                    <a:pt x="16075" y="9018"/>
                  </a:lnTo>
                  <a:lnTo>
                    <a:pt x="16031" y="8880"/>
                  </a:lnTo>
                  <a:lnTo>
                    <a:pt x="15942" y="8812"/>
                  </a:lnTo>
                  <a:lnTo>
                    <a:pt x="15854" y="8674"/>
                  </a:lnTo>
                  <a:lnTo>
                    <a:pt x="15810" y="8674"/>
                  </a:lnTo>
                  <a:lnTo>
                    <a:pt x="15722" y="8605"/>
                  </a:lnTo>
                  <a:lnTo>
                    <a:pt x="15677" y="8467"/>
                  </a:lnTo>
                  <a:lnTo>
                    <a:pt x="15545" y="8261"/>
                  </a:lnTo>
                  <a:lnTo>
                    <a:pt x="15412" y="8261"/>
                  </a:lnTo>
                  <a:lnTo>
                    <a:pt x="15324" y="8192"/>
                  </a:lnTo>
                  <a:lnTo>
                    <a:pt x="15280" y="8123"/>
                  </a:lnTo>
                  <a:lnTo>
                    <a:pt x="15236" y="7985"/>
                  </a:lnTo>
                  <a:lnTo>
                    <a:pt x="15192" y="7572"/>
                  </a:lnTo>
                  <a:lnTo>
                    <a:pt x="15147" y="7504"/>
                  </a:lnTo>
                  <a:lnTo>
                    <a:pt x="15015" y="7504"/>
                  </a:lnTo>
                  <a:lnTo>
                    <a:pt x="14971" y="7504"/>
                  </a:lnTo>
                  <a:lnTo>
                    <a:pt x="14883" y="7572"/>
                  </a:lnTo>
                  <a:lnTo>
                    <a:pt x="14794" y="7435"/>
                  </a:lnTo>
                  <a:lnTo>
                    <a:pt x="14750" y="7366"/>
                  </a:lnTo>
                  <a:lnTo>
                    <a:pt x="14750" y="7159"/>
                  </a:lnTo>
                  <a:lnTo>
                    <a:pt x="14794" y="6953"/>
                  </a:lnTo>
                  <a:lnTo>
                    <a:pt x="14706" y="6884"/>
                  </a:lnTo>
                  <a:lnTo>
                    <a:pt x="14706" y="6609"/>
                  </a:lnTo>
                  <a:lnTo>
                    <a:pt x="14750" y="6471"/>
                  </a:lnTo>
                  <a:lnTo>
                    <a:pt x="14838" y="6402"/>
                  </a:lnTo>
                  <a:lnTo>
                    <a:pt x="14883" y="6333"/>
                  </a:lnTo>
                  <a:lnTo>
                    <a:pt x="14883" y="5989"/>
                  </a:lnTo>
                  <a:lnTo>
                    <a:pt x="14927" y="5920"/>
                  </a:lnTo>
                  <a:lnTo>
                    <a:pt x="14927" y="5714"/>
                  </a:lnTo>
                  <a:lnTo>
                    <a:pt x="14838" y="5576"/>
                  </a:lnTo>
                  <a:lnTo>
                    <a:pt x="14750" y="5507"/>
                  </a:lnTo>
                  <a:lnTo>
                    <a:pt x="14706" y="5438"/>
                  </a:lnTo>
                  <a:lnTo>
                    <a:pt x="14706" y="5301"/>
                  </a:lnTo>
                  <a:lnTo>
                    <a:pt x="14706" y="5232"/>
                  </a:lnTo>
                  <a:lnTo>
                    <a:pt x="14794" y="5025"/>
                  </a:lnTo>
                  <a:lnTo>
                    <a:pt x="14927" y="4819"/>
                  </a:lnTo>
                  <a:lnTo>
                    <a:pt x="14971" y="4612"/>
                  </a:lnTo>
                  <a:lnTo>
                    <a:pt x="14971" y="4543"/>
                  </a:lnTo>
                  <a:lnTo>
                    <a:pt x="15059" y="4406"/>
                  </a:lnTo>
                  <a:lnTo>
                    <a:pt x="15103" y="4268"/>
                  </a:lnTo>
                  <a:lnTo>
                    <a:pt x="15147" y="3993"/>
                  </a:lnTo>
                  <a:lnTo>
                    <a:pt x="15192" y="3717"/>
                  </a:lnTo>
                  <a:lnTo>
                    <a:pt x="15192" y="3511"/>
                  </a:lnTo>
                  <a:lnTo>
                    <a:pt x="15280" y="3235"/>
                  </a:lnTo>
                  <a:lnTo>
                    <a:pt x="15368" y="3098"/>
                  </a:lnTo>
                  <a:lnTo>
                    <a:pt x="15457" y="2891"/>
                  </a:lnTo>
                  <a:lnTo>
                    <a:pt x="15412" y="2754"/>
                  </a:lnTo>
                  <a:lnTo>
                    <a:pt x="15324" y="2685"/>
                  </a:lnTo>
                  <a:lnTo>
                    <a:pt x="15280" y="2547"/>
                  </a:lnTo>
                  <a:lnTo>
                    <a:pt x="15147" y="2616"/>
                  </a:lnTo>
                  <a:lnTo>
                    <a:pt x="15059" y="2616"/>
                  </a:lnTo>
                  <a:lnTo>
                    <a:pt x="14927" y="2547"/>
                  </a:lnTo>
                  <a:lnTo>
                    <a:pt x="14794" y="2478"/>
                  </a:lnTo>
                  <a:lnTo>
                    <a:pt x="14706" y="2478"/>
                  </a:lnTo>
                  <a:lnTo>
                    <a:pt x="14618" y="2409"/>
                  </a:lnTo>
                  <a:lnTo>
                    <a:pt x="14573" y="2272"/>
                  </a:lnTo>
                  <a:lnTo>
                    <a:pt x="14485" y="2065"/>
                  </a:lnTo>
                  <a:lnTo>
                    <a:pt x="14397" y="1928"/>
                  </a:lnTo>
                  <a:lnTo>
                    <a:pt x="14353" y="1859"/>
                  </a:lnTo>
                  <a:lnTo>
                    <a:pt x="14308" y="1308"/>
                  </a:lnTo>
                  <a:lnTo>
                    <a:pt x="14308" y="1170"/>
                  </a:lnTo>
                  <a:lnTo>
                    <a:pt x="14220" y="1101"/>
                  </a:lnTo>
                  <a:lnTo>
                    <a:pt x="14132" y="964"/>
                  </a:lnTo>
                  <a:lnTo>
                    <a:pt x="14088" y="826"/>
                  </a:lnTo>
                  <a:lnTo>
                    <a:pt x="14043" y="757"/>
                  </a:lnTo>
                  <a:lnTo>
                    <a:pt x="13955" y="688"/>
                  </a:lnTo>
                  <a:lnTo>
                    <a:pt x="13911" y="620"/>
                  </a:lnTo>
                  <a:lnTo>
                    <a:pt x="13778" y="688"/>
                  </a:lnTo>
                  <a:lnTo>
                    <a:pt x="13690" y="688"/>
                  </a:lnTo>
                  <a:lnTo>
                    <a:pt x="13646" y="551"/>
                  </a:lnTo>
                  <a:lnTo>
                    <a:pt x="13558" y="275"/>
                  </a:lnTo>
                  <a:lnTo>
                    <a:pt x="13469" y="207"/>
                  </a:lnTo>
                  <a:lnTo>
                    <a:pt x="13337" y="0"/>
                  </a:lnTo>
                  <a:lnTo>
                    <a:pt x="13204" y="69"/>
                  </a:lnTo>
                  <a:lnTo>
                    <a:pt x="12984" y="138"/>
                  </a:lnTo>
                  <a:lnTo>
                    <a:pt x="11394" y="688"/>
                  </a:lnTo>
                  <a:lnTo>
                    <a:pt x="11305" y="688"/>
                  </a:lnTo>
                  <a:lnTo>
                    <a:pt x="10246" y="1033"/>
                  </a:lnTo>
                  <a:lnTo>
                    <a:pt x="9274" y="1377"/>
                  </a:lnTo>
                  <a:lnTo>
                    <a:pt x="9186" y="1377"/>
                  </a:lnTo>
                  <a:lnTo>
                    <a:pt x="7507" y="1928"/>
                  </a:lnTo>
                  <a:lnTo>
                    <a:pt x="7154" y="1996"/>
                  </a:lnTo>
                  <a:lnTo>
                    <a:pt x="5962" y="2341"/>
                  </a:lnTo>
                  <a:lnTo>
                    <a:pt x="5697" y="2409"/>
                  </a:lnTo>
                  <a:lnTo>
                    <a:pt x="4151" y="2891"/>
                  </a:lnTo>
                  <a:lnTo>
                    <a:pt x="3754" y="2960"/>
                  </a:lnTo>
                  <a:lnTo>
                    <a:pt x="2341" y="3373"/>
                  </a:lnTo>
                  <a:lnTo>
                    <a:pt x="1943" y="3442"/>
                  </a:lnTo>
                  <a:lnTo>
                    <a:pt x="1811" y="2065"/>
                  </a:lnTo>
                  <a:lnTo>
                    <a:pt x="1546" y="2341"/>
                  </a:lnTo>
                  <a:lnTo>
                    <a:pt x="1281" y="2685"/>
                  </a:lnTo>
                  <a:lnTo>
                    <a:pt x="1060" y="3029"/>
                  </a:lnTo>
                  <a:lnTo>
                    <a:pt x="972" y="3029"/>
                  </a:lnTo>
                  <a:lnTo>
                    <a:pt x="1016" y="2891"/>
                  </a:lnTo>
                  <a:lnTo>
                    <a:pt x="1016" y="2822"/>
                  </a:lnTo>
                  <a:lnTo>
                    <a:pt x="972" y="2822"/>
                  </a:lnTo>
                  <a:lnTo>
                    <a:pt x="927" y="2891"/>
                  </a:lnTo>
                  <a:lnTo>
                    <a:pt x="839" y="3098"/>
                  </a:lnTo>
                  <a:lnTo>
                    <a:pt x="795" y="3235"/>
                  </a:lnTo>
                  <a:lnTo>
                    <a:pt x="707" y="3304"/>
                  </a:lnTo>
                  <a:lnTo>
                    <a:pt x="662" y="3442"/>
                  </a:lnTo>
                  <a:lnTo>
                    <a:pt x="442" y="3786"/>
                  </a:lnTo>
                  <a:lnTo>
                    <a:pt x="221" y="3924"/>
                  </a:lnTo>
                  <a:lnTo>
                    <a:pt x="132" y="4062"/>
                  </a:lnTo>
                  <a:lnTo>
                    <a:pt x="0" y="4130"/>
                  </a:lnTo>
                  <a:lnTo>
                    <a:pt x="44" y="4819"/>
                  </a:lnTo>
                  <a:lnTo>
                    <a:pt x="265" y="6678"/>
                  </a:lnTo>
                  <a:lnTo>
                    <a:pt x="265" y="6815"/>
                  </a:lnTo>
                  <a:lnTo>
                    <a:pt x="486" y="8674"/>
                  </a:lnTo>
                  <a:lnTo>
                    <a:pt x="486" y="8743"/>
                  </a:lnTo>
                  <a:lnTo>
                    <a:pt x="618" y="9913"/>
                  </a:lnTo>
                  <a:lnTo>
                    <a:pt x="662" y="10188"/>
                  </a:lnTo>
                  <a:lnTo>
                    <a:pt x="751" y="11359"/>
                  </a:lnTo>
                  <a:lnTo>
                    <a:pt x="839" y="12254"/>
                  </a:lnTo>
                  <a:lnTo>
                    <a:pt x="883" y="12667"/>
                  </a:lnTo>
                  <a:lnTo>
                    <a:pt x="1060" y="13975"/>
                  </a:lnTo>
                  <a:lnTo>
                    <a:pt x="1104" y="14801"/>
                  </a:lnTo>
                  <a:lnTo>
                    <a:pt x="1148" y="15145"/>
                  </a:lnTo>
                  <a:lnTo>
                    <a:pt x="1281" y="16384"/>
                  </a:lnTo>
                  <a:lnTo>
                    <a:pt x="1590" y="16315"/>
                  </a:lnTo>
                  <a:lnTo>
                    <a:pt x="3003" y="15902"/>
                  </a:lnTo>
                  <a:lnTo>
                    <a:pt x="3312" y="15833"/>
                  </a:lnTo>
                  <a:lnTo>
                    <a:pt x="4019" y="15696"/>
                  </a:lnTo>
                  <a:lnTo>
                    <a:pt x="4284" y="15558"/>
                  </a:lnTo>
                  <a:lnTo>
                    <a:pt x="5564" y="15214"/>
                  </a:lnTo>
                  <a:lnTo>
                    <a:pt x="5874" y="15145"/>
                  </a:lnTo>
                  <a:lnTo>
                    <a:pt x="7022" y="14801"/>
                  </a:lnTo>
                  <a:lnTo>
                    <a:pt x="7154" y="14801"/>
                  </a:lnTo>
                  <a:lnTo>
                    <a:pt x="7772" y="14594"/>
                  </a:lnTo>
                  <a:lnTo>
                    <a:pt x="9451" y="14112"/>
                  </a:lnTo>
                  <a:lnTo>
                    <a:pt x="9495" y="14112"/>
                  </a:lnTo>
                  <a:close/>
                </a:path>
              </a:pathLst>
            </a:custGeom>
            <a:solidFill>
              <a:schemeClr val="bg1">
                <a:lumMod val="75000"/>
              </a:schemeClr>
            </a:solidFill>
            <a:ln w="9525">
              <a:solidFill>
                <a:schemeClr val="bg1"/>
              </a:solidFill>
              <a:prstDash val="solid"/>
              <a:round/>
              <a:headEnd/>
              <a:tailEnd/>
            </a:ln>
          </p:spPr>
        </p:sp>
        <p:sp>
          <p:nvSpPr>
            <p:cNvPr id="141" name="Rhode_Island">
              <a:extLst>
                <a:ext uri="{FF2B5EF4-FFF2-40B4-BE49-F238E27FC236}">
                  <a16:creationId xmlns:a16="http://schemas.microsoft.com/office/drawing/2014/main" id="{3E6AF4CA-3BAD-F840-E646-0E09FB180D84}"/>
                </a:ext>
              </a:extLst>
            </p:cNvPr>
            <p:cNvSpPr>
              <a:spLocks/>
            </p:cNvSpPr>
            <p:nvPr/>
          </p:nvSpPr>
          <p:spPr bwMode="auto">
            <a:xfrm>
              <a:off x="8324002" y="2607114"/>
              <a:ext cx="124360" cy="145812"/>
            </a:xfrm>
            <a:custGeom>
              <a:avLst/>
              <a:gdLst/>
              <a:ahLst/>
              <a:cxnLst>
                <a:cxn ang="0">
                  <a:pos x="3678" y="13003"/>
                </a:cxn>
                <a:cxn ang="0">
                  <a:pos x="3678" y="13783"/>
                </a:cxn>
                <a:cxn ang="0">
                  <a:pos x="3009" y="14303"/>
                </a:cxn>
                <a:cxn ang="0">
                  <a:pos x="3344" y="15604"/>
                </a:cxn>
                <a:cxn ang="0">
                  <a:pos x="4347" y="16124"/>
                </a:cxn>
                <a:cxn ang="0">
                  <a:pos x="4681" y="15604"/>
                </a:cxn>
                <a:cxn ang="0">
                  <a:pos x="7356" y="14564"/>
                </a:cxn>
                <a:cxn ang="0">
                  <a:pos x="9028" y="13263"/>
                </a:cxn>
                <a:cxn ang="0">
                  <a:pos x="9697" y="13263"/>
                </a:cxn>
                <a:cxn ang="0">
                  <a:pos x="10365" y="13523"/>
                </a:cxn>
                <a:cxn ang="0">
                  <a:pos x="10031" y="12483"/>
                </a:cxn>
                <a:cxn ang="0">
                  <a:pos x="10700" y="11443"/>
                </a:cxn>
                <a:cxn ang="0">
                  <a:pos x="9697" y="9622"/>
                </a:cxn>
                <a:cxn ang="0">
                  <a:pos x="10031" y="8582"/>
                </a:cxn>
                <a:cxn ang="0">
                  <a:pos x="10031" y="7542"/>
                </a:cxn>
                <a:cxn ang="0">
                  <a:pos x="11034" y="7282"/>
                </a:cxn>
                <a:cxn ang="0">
                  <a:pos x="12037" y="8582"/>
                </a:cxn>
                <a:cxn ang="0">
                  <a:pos x="12372" y="11183"/>
                </a:cxn>
                <a:cxn ang="0">
                  <a:pos x="13375" y="11703"/>
                </a:cxn>
                <a:cxn ang="0">
                  <a:pos x="14378" y="11183"/>
                </a:cxn>
                <a:cxn ang="0">
                  <a:pos x="14043" y="9882"/>
                </a:cxn>
                <a:cxn ang="0">
                  <a:pos x="14712" y="9622"/>
                </a:cxn>
                <a:cxn ang="0">
                  <a:pos x="15715" y="10142"/>
                </a:cxn>
                <a:cxn ang="0">
                  <a:pos x="16384" y="8582"/>
                </a:cxn>
                <a:cxn ang="0">
                  <a:pos x="14378" y="5981"/>
                </a:cxn>
                <a:cxn ang="0">
                  <a:pos x="13709" y="4941"/>
                </a:cxn>
                <a:cxn ang="0">
                  <a:pos x="11703" y="4941"/>
                </a:cxn>
                <a:cxn ang="0">
                  <a:pos x="10031" y="4421"/>
                </a:cxn>
                <a:cxn ang="0">
                  <a:pos x="9362" y="2341"/>
                </a:cxn>
                <a:cxn ang="0">
                  <a:pos x="8025" y="780"/>
                </a:cxn>
                <a:cxn ang="0">
                  <a:pos x="5684" y="520"/>
                </a:cxn>
                <a:cxn ang="0">
                  <a:pos x="2006" y="7542"/>
                </a:cxn>
                <a:cxn ang="0">
                  <a:pos x="2675" y="10142"/>
                </a:cxn>
              </a:cxnLst>
              <a:rect l="0" t="0" r="r" b="b"/>
              <a:pathLst>
                <a:path w="16384" h="16384">
                  <a:moveTo>
                    <a:pt x="2675" y="10142"/>
                  </a:moveTo>
                  <a:lnTo>
                    <a:pt x="3678" y="13003"/>
                  </a:lnTo>
                  <a:lnTo>
                    <a:pt x="3678" y="13523"/>
                  </a:lnTo>
                  <a:lnTo>
                    <a:pt x="3678" y="13783"/>
                  </a:lnTo>
                  <a:lnTo>
                    <a:pt x="3009" y="14043"/>
                  </a:lnTo>
                  <a:lnTo>
                    <a:pt x="3009" y="14303"/>
                  </a:lnTo>
                  <a:lnTo>
                    <a:pt x="3009" y="14564"/>
                  </a:lnTo>
                  <a:lnTo>
                    <a:pt x="3344" y="15604"/>
                  </a:lnTo>
                  <a:lnTo>
                    <a:pt x="3344" y="16384"/>
                  </a:lnTo>
                  <a:lnTo>
                    <a:pt x="4347" y="16124"/>
                  </a:lnTo>
                  <a:lnTo>
                    <a:pt x="4347" y="15864"/>
                  </a:lnTo>
                  <a:lnTo>
                    <a:pt x="4681" y="15604"/>
                  </a:lnTo>
                  <a:lnTo>
                    <a:pt x="5350" y="15344"/>
                  </a:lnTo>
                  <a:lnTo>
                    <a:pt x="7356" y="14564"/>
                  </a:lnTo>
                  <a:lnTo>
                    <a:pt x="8694" y="13523"/>
                  </a:lnTo>
                  <a:lnTo>
                    <a:pt x="9028" y="13263"/>
                  </a:lnTo>
                  <a:lnTo>
                    <a:pt x="9697" y="12483"/>
                  </a:lnTo>
                  <a:lnTo>
                    <a:pt x="9697" y="13263"/>
                  </a:lnTo>
                  <a:lnTo>
                    <a:pt x="10031" y="13523"/>
                  </a:lnTo>
                  <a:lnTo>
                    <a:pt x="10365" y="13523"/>
                  </a:lnTo>
                  <a:lnTo>
                    <a:pt x="10365" y="13003"/>
                  </a:lnTo>
                  <a:lnTo>
                    <a:pt x="10031" y="12483"/>
                  </a:lnTo>
                  <a:lnTo>
                    <a:pt x="10031" y="11963"/>
                  </a:lnTo>
                  <a:lnTo>
                    <a:pt x="10700" y="11443"/>
                  </a:lnTo>
                  <a:lnTo>
                    <a:pt x="10365" y="10923"/>
                  </a:lnTo>
                  <a:lnTo>
                    <a:pt x="9697" y="9622"/>
                  </a:lnTo>
                  <a:lnTo>
                    <a:pt x="9362" y="9362"/>
                  </a:lnTo>
                  <a:lnTo>
                    <a:pt x="10031" y="8582"/>
                  </a:lnTo>
                  <a:lnTo>
                    <a:pt x="10031" y="8062"/>
                  </a:lnTo>
                  <a:lnTo>
                    <a:pt x="10031" y="7542"/>
                  </a:lnTo>
                  <a:lnTo>
                    <a:pt x="10700" y="7282"/>
                  </a:lnTo>
                  <a:lnTo>
                    <a:pt x="11034" y="7282"/>
                  </a:lnTo>
                  <a:lnTo>
                    <a:pt x="11703" y="7802"/>
                  </a:lnTo>
                  <a:lnTo>
                    <a:pt x="12037" y="8582"/>
                  </a:lnTo>
                  <a:lnTo>
                    <a:pt x="12372" y="9882"/>
                  </a:lnTo>
                  <a:lnTo>
                    <a:pt x="12372" y="11183"/>
                  </a:lnTo>
                  <a:lnTo>
                    <a:pt x="12706" y="11703"/>
                  </a:lnTo>
                  <a:lnTo>
                    <a:pt x="13375" y="11703"/>
                  </a:lnTo>
                  <a:lnTo>
                    <a:pt x="14378" y="11443"/>
                  </a:lnTo>
                  <a:lnTo>
                    <a:pt x="14378" y="11183"/>
                  </a:lnTo>
                  <a:lnTo>
                    <a:pt x="14712" y="10663"/>
                  </a:lnTo>
                  <a:lnTo>
                    <a:pt x="14043" y="9882"/>
                  </a:lnTo>
                  <a:lnTo>
                    <a:pt x="14378" y="9622"/>
                  </a:lnTo>
                  <a:lnTo>
                    <a:pt x="14712" y="9622"/>
                  </a:lnTo>
                  <a:lnTo>
                    <a:pt x="15381" y="10663"/>
                  </a:lnTo>
                  <a:lnTo>
                    <a:pt x="15715" y="10142"/>
                  </a:lnTo>
                  <a:lnTo>
                    <a:pt x="16384" y="9362"/>
                  </a:lnTo>
                  <a:lnTo>
                    <a:pt x="16384" y="8582"/>
                  </a:lnTo>
                  <a:lnTo>
                    <a:pt x="15047" y="6502"/>
                  </a:lnTo>
                  <a:lnTo>
                    <a:pt x="14378" y="5981"/>
                  </a:lnTo>
                  <a:lnTo>
                    <a:pt x="14043" y="5461"/>
                  </a:lnTo>
                  <a:lnTo>
                    <a:pt x="13709" y="4941"/>
                  </a:lnTo>
                  <a:lnTo>
                    <a:pt x="13040" y="4941"/>
                  </a:lnTo>
                  <a:lnTo>
                    <a:pt x="11703" y="4941"/>
                  </a:lnTo>
                  <a:lnTo>
                    <a:pt x="10700" y="4941"/>
                  </a:lnTo>
                  <a:lnTo>
                    <a:pt x="10031" y="4421"/>
                  </a:lnTo>
                  <a:lnTo>
                    <a:pt x="10031" y="4161"/>
                  </a:lnTo>
                  <a:lnTo>
                    <a:pt x="9362" y="2341"/>
                  </a:lnTo>
                  <a:lnTo>
                    <a:pt x="8694" y="2341"/>
                  </a:lnTo>
                  <a:lnTo>
                    <a:pt x="8025" y="780"/>
                  </a:lnTo>
                  <a:lnTo>
                    <a:pt x="7690" y="0"/>
                  </a:lnTo>
                  <a:lnTo>
                    <a:pt x="5684" y="520"/>
                  </a:lnTo>
                  <a:lnTo>
                    <a:pt x="0" y="2081"/>
                  </a:lnTo>
                  <a:lnTo>
                    <a:pt x="2006" y="7542"/>
                  </a:lnTo>
                  <a:lnTo>
                    <a:pt x="2675" y="9362"/>
                  </a:lnTo>
                  <a:lnTo>
                    <a:pt x="2675" y="10142"/>
                  </a:lnTo>
                  <a:close/>
                </a:path>
              </a:pathLst>
            </a:custGeom>
            <a:solidFill>
              <a:schemeClr val="bg1">
                <a:lumMod val="75000"/>
              </a:schemeClr>
            </a:solidFill>
            <a:ln w="9525">
              <a:solidFill>
                <a:schemeClr val="bg1"/>
              </a:solidFill>
              <a:prstDash val="solid"/>
              <a:round/>
              <a:headEnd/>
              <a:tailEnd/>
            </a:ln>
          </p:spPr>
        </p:sp>
        <p:sp>
          <p:nvSpPr>
            <p:cNvPr id="142" name="South_Carolina">
              <a:extLst>
                <a:ext uri="{FF2B5EF4-FFF2-40B4-BE49-F238E27FC236}">
                  <a16:creationId xmlns:a16="http://schemas.microsoft.com/office/drawing/2014/main" id="{C5B1DCC9-87E8-8EFF-671C-FD6F78750AC8}"/>
                </a:ext>
              </a:extLst>
            </p:cNvPr>
            <p:cNvSpPr>
              <a:spLocks/>
            </p:cNvSpPr>
            <p:nvPr/>
          </p:nvSpPr>
          <p:spPr bwMode="auto">
            <a:xfrm>
              <a:off x="6805776" y="4146792"/>
              <a:ext cx="821293" cy="568420"/>
            </a:xfrm>
            <a:custGeom>
              <a:avLst/>
              <a:gdLst/>
              <a:ahLst/>
              <a:cxnLst>
                <a:cxn ang="0">
                  <a:pos x="6473" y="11302"/>
                </a:cxn>
                <a:cxn ang="0">
                  <a:pos x="7231" y="12104"/>
                </a:cxn>
                <a:cxn ang="0">
                  <a:pos x="7585" y="12907"/>
                </a:cxn>
                <a:cxn ang="0">
                  <a:pos x="7686" y="13508"/>
                </a:cxn>
                <a:cxn ang="0">
                  <a:pos x="8141" y="13977"/>
                </a:cxn>
                <a:cxn ang="0">
                  <a:pos x="8799" y="14980"/>
                </a:cxn>
                <a:cxn ang="0">
                  <a:pos x="8849" y="15983"/>
                </a:cxn>
                <a:cxn ang="0">
                  <a:pos x="9406" y="16250"/>
                </a:cxn>
                <a:cxn ang="0">
                  <a:pos x="9861" y="16117"/>
                </a:cxn>
                <a:cxn ang="0">
                  <a:pos x="10164" y="15782"/>
                </a:cxn>
                <a:cxn ang="0">
                  <a:pos x="10366" y="15113"/>
                </a:cxn>
                <a:cxn ang="0">
                  <a:pos x="10012" y="15314"/>
                </a:cxn>
                <a:cxn ang="0">
                  <a:pos x="9861" y="14645"/>
                </a:cxn>
                <a:cxn ang="0">
                  <a:pos x="10012" y="14445"/>
                </a:cxn>
                <a:cxn ang="0">
                  <a:pos x="10569" y="14779"/>
                </a:cxn>
                <a:cxn ang="0">
                  <a:pos x="10973" y="14110"/>
                </a:cxn>
                <a:cxn ang="0">
                  <a:pos x="10720" y="13843"/>
                </a:cxn>
                <a:cxn ang="0">
                  <a:pos x="11074" y="13575"/>
                </a:cxn>
                <a:cxn ang="0">
                  <a:pos x="11529" y="13442"/>
                </a:cxn>
                <a:cxn ang="0">
                  <a:pos x="11732" y="12907"/>
                </a:cxn>
                <a:cxn ang="0">
                  <a:pos x="12187" y="12773"/>
                </a:cxn>
                <a:cxn ang="0">
                  <a:pos x="12693" y="12104"/>
                </a:cxn>
                <a:cxn ang="0">
                  <a:pos x="12541" y="11837"/>
                </a:cxn>
                <a:cxn ang="0">
                  <a:pos x="12844" y="11837"/>
                </a:cxn>
                <a:cxn ang="0">
                  <a:pos x="13350" y="11101"/>
                </a:cxn>
                <a:cxn ang="0">
                  <a:pos x="13552" y="10499"/>
                </a:cxn>
                <a:cxn ang="0">
                  <a:pos x="14007" y="10165"/>
                </a:cxn>
                <a:cxn ang="0">
                  <a:pos x="14260" y="9697"/>
                </a:cxn>
                <a:cxn ang="0">
                  <a:pos x="14614" y="9429"/>
                </a:cxn>
                <a:cxn ang="0">
                  <a:pos x="14715" y="9229"/>
                </a:cxn>
                <a:cxn ang="0">
                  <a:pos x="14513" y="8760"/>
                </a:cxn>
                <a:cxn ang="0">
                  <a:pos x="14412" y="8159"/>
                </a:cxn>
                <a:cxn ang="0">
                  <a:pos x="14564" y="8426"/>
                </a:cxn>
                <a:cxn ang="0">
                  <a:pos x="14968" y="7289"/>
                </a:cxn>
                <a:cxn ang="0">
                  <a:pos x="15524" y="6019"/>
                </a:cxn>
                <a:cxn ang="0">
                  <a:pos x="16384" y="4949"/>
                </a:cxn>
                <a:cxn ang="0">
                  <a:pos x="11985" y="936"/>
                </a:cxn>
                <a:cxn ang="0">
                  <a:pos x="8344" y="1070"/>
                </a:cxn>
                <a:cxn ang="0">
                  <a:pos x="7332" y="401"/>
                </a:cxn>
                <a:cxn ang="0">
                  <a:pos x="6422" y="134"/>
                </a:cxn>
                <a:cxn ang="0">
                  <a:pos x="3489" y="535"/>
                </a:cxn>
                <a:cxn ang="0">
                  <a:pos x="2882" y="602"/>
                </a:cxn>
                <a:cxn ang="0">
                  <a:pos x="2276" y="1070"/>
                </a:cxn>
                <a:cxn ang="0">
                  <a:pos x="1972" y="1404"/>
                </a:cxn>
                <a:cxn ang="0">
                  <a:pos x="1416" y="1672"/>
                </a:cxn>
                <a:cxn ang="0">
                  <a:pos x="607" y="2474"/>
                </a:cxn>
                <a:cxn ang="0">
                  <a:pos x="0" y="3745"/>
                </a:cxn>
                <a:cxn ang="0">
                  <a:pos x="455" y="4280"/>
                </a:cxn>
                <a:cxn ang="0">
                  <a:pos x="1112" y="4815"/>
                </a:cxn>
                <a:cxn ang="0">
                  <a:pos x="1820" y="5016"/>
                </a:cxn>
                <a:cxn ang="0">
                  <a:pos x="2326" y="6085"/>
                </a:cxn>
                <a:cxn ang="0">
                  <a:pos x="2731" y="6754"/>
                </a:cxn>
                <a:cxn ang="0">
                  <a:pos x="3085" y="7423"/>
                </a:cxn>
                <a:cxn ang="0">
                  <a:pos x="3742" y="7891"/>
                </a:cxn>
                <a:cxn ang="0">
                  <a:pos x="4349" y="8560"/>
                </a:cxn>
                <a:cxn ang="0">
                  <a:pos x="4855" y="9028"/>
                </a:cxn>
                <a:cxn ang="0">
                  <a:pos x="5461" y="9697"/>
                </a:cxn>
                <a:cxn ang="0">
                  <a:pos x="5512" y="10232"/>
                </a:cxn>
                <a:cxn ang="0">
                  <a:pos x="5967" y="10834"/>
                </a:cxn>
              </a:cxnLst>
              <a:rect l="0" t="0" r="r" b="b"/>
              <a:pathLst>
                <a:path w="16384" h="16384">
                  <a:moveTo>
                    <a:pt x="6169" y="10900"/>
                  </a:moveTo>
                  <a:lnTo>
                    <a:pt x="6119" y="10967"/>
                  </a:lnTo>
                  <a:lnTo>
                    <a:pt x="6220" y="11101"/>
                  </a:lnTo>
                  <a:lnTo>
                    <a:pt x="6270" y="11235"/>
                  </a:lnTo>
                  <a:lnTo>
                    <a:pt x="6473" y="11302"/>
                  </a:lnTo>
                  <a:lnTo>
                    <a:pt x="6675" y="11368"/>
                  </a:lnTo>
                  <a:lnTo>
                    <a:pt x="6928" y="11569"/>
                  </a:lnTo>
                  <a:lnTo>
                    <a:pt x="7130" y="11636"/>
                  </a:lnTo>
                  <a:lnTo>
                    <a:pt x="7181" y="11770"/>
                  </a:lnTo>
                  <a:lnTo>
                    <a:pt x="7231" y="12104"/>
                  </a:lnTo>
                  <a:lnTo>
                    <a:pt x="7282" y="12171"/>
                  </a:lnTo>
                  <a:lnTo>
                    <a:pt x="7383" y="12305"/>
                  </a:lnTo>
                  <a:lnTo>
                    <a:pt x="7433" y="12505"/>
                  </a:lnTo>
                  <a:lnTo>
                    <a:pt x="7535" y="12505"/>
                  </a:lnTo>
                  <a:lnTo>
                    <a:pt x="7585" y="12907"/>
                  </a:lnTo>
                  <a:lnTo>
                    <a:pt x="7636" y="13107"/>
                  </a:lnTo>
                  <a:lnTo>
                    <a:pt x="7585" y="13174"/>
                  </a:lnTo>
                  <a:lnTo>
                    <a:pt x="7585" y="13308"/>
                  </a:lnTo>
                  <a:lnTo>
                    <a:pt x="7686" y="13375"/>
                  </a:lnTo>
                  <a:lnTo>
                    <a:pt x="7686" y="13508"/>
                  </a:lnTo>
                  <a:lnTo>
                    <a:pt x="7686" y="13642"/>
                  </a:lnTo>
                  <a:lnTo>
                    <a:pt x="7737" y="13776"/>
                  </a:lnTo>
                  <a:lnTo>
                    <a:pt x="7889" y="13910"/>
                  </a:lnTo>
                  <a:lnTo>
                    <a:pt x="7990" y="13910"/>
                  </a:lnTo>
                  <a:lnTo>
                    <a:pt x="8141" y="13977"/>
                  </a:lnTo>
                  <a:lnTo>
                    <a:pt x="8495" y="14311"/>
                  </a:lnTo>
                  <a:lnTo>
                    <a:pt x="8546" y="14378"/>
                  </a:lnTo>
                  <a:lnTo>
                    <a:pt x="8597" y="14578"/>
                  </a:lnTo>
                  <a:lnTo>
                    <a:pt x="8698" y="14846"/>
                  </a:lnTo>
                  <a:lnTo>
                    <a:pt x="8799" y="14980"/>
                  </a:lnTo>
                  <a:lnTo>
                    <a:pt x="8849" y="15113"/>
                  </a:lnTo>
                  <a:lnTo>
                    <a:pt x="8849" y="15180"/>
                  </a:lnTo>
                  <a:lnTo>
                    <a:pt x="8799" y="15582"/>
                  </a:lnTo>
                  <a:lnTo>
                    <a:pt x="8799" y="15849"/>
                  </a:lnTo>
                  <a:lnTo>
                    <a:pt x="8849" y="15983"/>
                  </a:lnTo>
                  <a:lnTo>
                    <a:pt x="8900" y="16117"/>
                  </a:lnTo>
                  <a:lnTo>
                    <a:pt x="9001" y="16183"/>
                  </a:lnTo>
                  <a:lnTo>
                    <a:pt x="9102" y="16250"/>
                  </a:lnTo>
                  <a:lnTo>
                    <a:pt x="9254" y="16250"/>
                  </a:lnTo>
                  <a:lnTo>
                    <a:pt x="9406" y="16250"/>
                  </a:lnTo>
                  <a:lnTo>
                    <a:pt x="9557" y="16317"/>
                  </a:lnTo>
                  <a:lnTo>
                    <a:pt x="9709" y="16384"/>
                  </a:lnTo>
                  <a:lnTo>
                    <a:pt x="9810" y="16384"/>
                  </a:lnTo>
                  <a:lnTo>
                    <a:pt x="9810" y="16183"/>
                  </a:lnTo>
                  <a:lnTo>
                    <a:pt x="9861" y="16117"/>
                  </a:lnTo>
                  <a:lnTo>
                    <a:pt x="9911" y="16050"/>
                  </a:lnTo>
                  <a:lnTo>
                    <a:pt x="9911" y="15849"/>
                  </a:lnTo>
                  <a:lnTo>
                    <a:pt x="9962" y="15849"/>
                  </a:lnTo>
                  <a:lnTo>
                    <a:pt x="10063" y="15916"/>
                  </a:lnTo>
                  <a:lnTo>
                    <a:pt x="10164" y="15782"/>
                  </a:lnTo>
                  <a:lnTo>
                    <a:pt x="10265" y="15715"/>
                  </a:lnTo>
                  <a:lnTo>
                    <a:pt x="10366" y="15515"/>
                  </a:lnTo>
                  <a:lnTo>
                    <a:pt x="10417" y="15314"/>
                  </a:lnTo>
                  <a:lnTo>
                    <a:pt x="10417" y="15180"/>
                  </a:lnTo>
                  <a:lnTo>
                    <a:pt x="10366" y="15113"/>
                  </a:lnTo>
                  <a:lnTo>
                    <a:pt x="10265" y="15113"/>
                  </a:lnTo>
                  <a:lnTo>
                    <a:pt x="10215" y="15113"/>
                  </a:lnTo>
                  <a:lnTo>
                    <a:pt x="10164" y="15247"/>
                  </a:lnTo>
                  <a:lnTo>
                    <a:pt x="10063" y="15381"/>
                  </a:lnTo>
                  <a:lnTo>
                    <a:pt x="10012" y="15314"/>
                  </a:lnTo>
                  <a:lnTo>
                    <a:pt x="10012" y="15180"/>
                  </a:lnTo>
                  <a:lnTo>
                    <a:pt x="10063" y="15047"/>
                  </a:lnTo>
                  <a:lnTo>
                    <a:pt x="10012" y="14913"/>
                  </a:lnTo>
                  <a:lnTo>
                    <a:pt x="9962" y="14779"/>
                  </a:lnTo>
                  <a:lnTo>
                    <a:pt x="9861" y="14645"/>
                  </a:lnTo>
                  <a:lnTo>
                    <a:pt x="9760" y="14512"/>
                  </a:lnTo>
                  <a:lnTo>
                    <a:pt x="9760" y="14311"/>
                  </a:lnTo>
                  <a:lnTo>
                    <a:pt x="9810" y="14244"/>
                  </a:lnTo>
                  <a:lnTo>
                    <a:pt x="9861" y="14177"/>
                  </a:lnTo>
                  <a:lnTo>
                    <a:pt x="10012" y="14445"/>
                  </a:lnTo>
                  <a:lnTo>
                    <a:pt x="10114" y="14578"/>
                  </a:lnTo>
                  <a:lnTo>
                    <a:pt x="10316" y="14846"/>
                  </a:lnTo>
                  <a:lnTo>
                    <a:pt x="10468" y="14846"/>
                  </a:lnTo>
                  <a:lnTo>
                    <a:pt x="10518" y="14846"/>
                  </a:lnTo>
                  <a:lnTo>
                    <a:pt x="10569" y="14779"/>
                  </a:lnTo>
                  <a:lnTo>
                    <a:pt x="10670" y="14712"/>
                  </a:lnTo>
                  <a:lnTo>
                    <a:pt x="10720" y="14578"/>
                  </a:lnTo>
                  <a:lnTo>
                    <a:pt x="10822" y="14311"/>
                  </a:lnTo>
                  <a:lnTo>
                    <a:pt x="10872" y="14177"/>
                  </a:lnTo>
                  <a:lnTo>
                    <a:pt x="10973" y="14110"/>
                  </a:lnTo>
                  <a:lnTo>
                    <a:pt x="10973" y="14043"/>
                  </a:lnTo>
                  <a:lnTo>
                    <a:pt x="10973" y="13977"/>
                  </a:lnTo>
                  <a:lnTo>
                    <a:pt x="10872" y="13910"/>
                  </a:lnTo>
                  <a:lnTo>
                    <a:pt x="10771" y="13910"/>
                  </a:lnTo>
                  <a:lnTo>
                    <a:pt x="10720" y="13843"/>
                  </a:lnTo>
                  <a:lnTo>
                    <a:pt x="10670" y="13776"/>
                  </a:lnTo>
                  <a:lnTo>
                    <a:pt x="10720" y="13709"/>
                  </a:lnTo>
                  <a:lnTo>
                    <a:pt x="10771" y="13642"/>
                  </a:lnTo>
                  <a:lnTo>
                    <a:pt x="11024" y="13642"/>
                  </a:lnTo>
                  <a:lnTo>
                    <a:pt x="11074" y="13575"/>
                  </a:lnTo>
                  <a:lnTo>
                    <a:pt x="11176" y="13508"/>
                  </a:lnTo>
                  <a:lnTo>
                    <a:pt x="11277" y="13508"/>
                  </a:lnTo>
                  <a:lnTo>
                    <a:pt x="11378" y="13642"/>
                  </a:lnTo>
                  <a:lnTo>
                    <a:pt x="11479" y="13575"/>
                  </a:lnTo>
                  <a:lnTo>
                    <a:pt x="11529" y="13442"/>
                  </a:lnTo>
                  <a:lnTo>
                    <a:pt x="11631" y="13375"/>
                  </a:lnTo>
                  <a:lnTo>
                    <a:pt x="11732" y="13174"/>
                  </a:lnTo>
                  <a:lnTo>
                    <a:pt x="11732" y="13107"/>
                  </a:lnTo>
                  <a:lnTo>
                    <a:pt x="11681" y="12973"/>
                  </a:lnTo>
                  <a:lnTo>
                    <a:pt x="11732" y="12907"/>
                  </a:lnTo>
                  <a:lnTo>
                    <a:pt x="11833" y="12907"/>
                  </a:lnTo>
                  <a:lnTo>
                    <a:pt x="11883" y="12973"/>
                  </a:lnTo>
                  <a:lnTo>
                    <a:pt x="11985" y="12907"/>
                  </a:lnTo>
                  <a:lnTo>
                    <a:pt x="12035" y="12773"/>
                  </a:lnTo>
                  <a:lnTo>
                    <a:pt x="12187" y="12773"/>
                  </a:lnTo>
                  <a:lnTo>
                    <a:pt x="12339" y="12572"/>
                  </a:lnTo>
                  <a:lnTo>
                    <a:pt x="12440" y="12572"/>
                  </a:lnTo>
                  <a:lnTo>
                    <a:pt x="12541" y="12572"/>
                  </a:lnTo>
                  <a:lnTo>
                    <a:pt x="12591" y="12238"/>
                  </a:lnTo>
                  <a:lnTo>
                    <a:pt x="12693" y="12104"/>
                  </a:lnTo>
                  <a:lnTo>
                    <a:pt x="12693" y="12037"/>
                  </a:lnTo>
                  <a:lnTo>
                    <a:pt x="12693" y="11970"/>
                  </a:lnTo>
                  <a:lnTo>
                    <a:pt x="12591" y="11970"/>
                  </a:lnTo>
                  <a:lnTo>
                    <a:pt x="12541" y="11903"/>
                  </a:lnTo>
                  <a:lnTo>
                    <a:pt x="12541" y="11837"/>
                  </a:lnTo>
                  <a:lnTo>
                    <a:pt x="12591" y="11770"/>
                  </a:lnTo>
                  <a:lnTo>
                    <a:pt x="12591" y="11569"/>
                  </a:lnTo>
                  <a:lnTo>
                    <a:pt x="12693" y="11569"/>
                  </a:lnTo>
                  <a:lnTo>
                    <a:pt x="12794" y="11770"/>
                  </a:lnTo>
                  <a:lnTo>
                    <a:pt x="12844" y="11837"/>
                  </a:lnTo>
                  <a:lnTo>
                    <a:pt x="12945" y="11770"/>
                  </a:lnTo>
                  <a:lnTo>
                    <a:pt x="12996" y="11636"/>
                  </a:lnTo>
                  <a:lnTo>
                    <a:pt x="13148" y="11368"/>
                  </a:lnTo>
                  <a:lnTo>
                    <a:pt x="13249" y="11235"/>
                  </a:lnTo>
                  <a:lnTo>
                    <a:pt x="13350" y="11101"/>
                  </a:lnTo>
                  <a:lnTo>
                    <a:pt x="13451" y="10967"/>
                  </a:lnTo>
                  <a:lnTo>
                    <a:pt x="13400" y="10900"/>
                  </a:lnTo>
                  <a:lnTo>
                    <a:pt x="13400" y="10767"/>
                  </a:lnTo>
                  <a:lnTo>
                    <a:pt x="13400" y="10700"/>
                  </a:lnTo>
                  <a:lnTo>
                    <a:pt x="13552" y="10499"/>
                  </a:lnTo>
                  <a:lnTo>
                    <a:pt x="13704" y="10232"/>
                  </a:lnTo>
                  <a:lnTo>
                    <a:pt x="13805" y="10165"/>
                  </a:lnTo>
                  <a:lnTo>
                    <a:pt x="13856" y="10165"/>
                  </a:lnTo>
                  <a:lnTo>
                    <a:pt x="13906" y="10232"/>
                  </a:lnTo>
                  <a:lnTo>
                    <a:pt x="14007" y="10165"/>
                  </a:lnTo>
                  <a:lnTo>
                    <a:pt x="14058" y="9964"/>
                  </a:lnTo>
                  <a:lnTo>
                    <a:pt x="14108" y="9897"/>
                  </a:lnTo>
                  <a:lnTo>
                    <a:pt x="14210" y="9897"/>
                  </a:lnTo>
                  <a:lnTo>
                    <a:pt x="14260" y="9830"/>
                  </a:lnTo>
                  <a:lnTo>
                    <a:pt x="14260" y="9697"/>
                  </a:lnTo>
                  <a:lnTo>
                    <a:pt x="14311" y="9630"/>
                  </a:lnTo>
                  <a:lnTo>
                    <a:pt x="14412" y="9630"/>
                  </a:lnTo>
                  <a:lnTo>
                    <a:pt x="14513" y="9563"/>
                  </a:lnTo>
                  <a:lnTo>
                    <a:pt x="14564" y="9496"/>
                  </a:lnTo>
                  <a:lnTo>
                    <a:pt x="14614" y="9429"/>
                  </a:lnTo>
                  <a:lnTo>
                    <a:pt x="14614" y="9362"/>
                  </a:lnTo>
                  <a:lnTo>
                    <a:pt x="14564" y="9295"/>
                  </a:lnTo>
                  <a:lnTo>
                    <a:pt x="14614" y="9229"/>
                  </a:lnTo>
                  <a:lnTo>
                    <a:pt x="14665" y="9229"/>
                  </a:lnTo>
                  <a:lnTo>
                    <a:pt x="14715" y="9229"/>
                  </a:lnTo>
                  <a:lnTo>
                    <a:pt x="14766" y="9162"/>
                  </a:lnTo>
                  <a:lnTo>
                    <a:pt x="14766" y="8961"/>
                  </a:lnTo>
                  <a:lnTo>
                    <a:pt x="14715" y="8827"/>
                  </a:lnTo>
                  <a:lnTo>
                    <a:pt x="14614" y="8760"/>
                  </a:lnTo>
                  <a:lnTo>
                    <a:pt x="14513" y="8760"/>
                  </a:lnTo>
                  <a:lnTo>
                    <a:pt x="14412" y="8694"/>
                  </a:lnTo>
                  <a:lnTo>
                    <a:pt x="14361" y="8493"/>
                  </a:lnTo>
                  <a:lnTo>
                    <a:pt x="14361" y="8359"/>
                  </a:lnTo>
                  <a:lnTo>
                    <a:pt x="14361" y="8225"/>
                  </a:lnTo>
                  <a:lnTo>
                    <a:pt x="14412" y="8159"/>
                  </a:lnTo>
                  <a:lnTo>
                    <a:pt x="14412" y="8092"/>
                  </a:lnTo>
                  <a:lnTo>
                    <a:pt x="14462" y="8159"/>
                  </a:lnTo>
                  <a:lnTo>
                    <a:pt x="14513" y="8426"/>
                  </a:lnTo>
                  <a:lnTo>
                    <a:pt x="14513" y="8493"/>
                  </a:lnTo>
                  <a:lnTo>
                    <a:pt x="14564" y="8426"/>
                  </a:lnTo>
                  <a:lnTo>
                    <a:pt x="14665" y="8292"/>
                  </a:lnTo>
                  <a:lnTo>
                    <a:pt x="14766" y="8025"/>
                  </a:lnTo>
                  <a:lnTo>
                    <a:pt x="14816" y="7891"/>
                  </a:lnTo>
                  <a:lnTo>
                    <a:pt x="14816" y="7690"/>
                  </a:lnTo>
                  <a:lnTo>
                    <a:pt x="14968" y="7289"/>
                  </a:lnTo>
                  <a:lnTo>
                    <a:pt x="15069" y="7022"/>
                  </a:lnTo>
                  <a:lnTo>
                    <a:pt x="15120" y="6888"/>
                  </a:lnTo>
                  <a:lnTo>
                    <a:pt x="15221" y="6687"/>
                  </a:lnTo>
                  <a:lnTo>
                    <a:pt x="15373" y="6353"/>
                  </a:lnTo>
                  <a:lnTo>
                    <a:pt x="15524" y="6019"/>
                  </a:lnTo>
                  <a:lnTo>
                    <a:pt x="15727" y="5751"/>
                  </a:lnTo>
                  <a:lnTo>
                    <a:pt x="15929" y="5484"/>
                  </a:lnTo>
                  <a:lnTo>
                    <a:pt x="16131" y="5283"/>
                  </a:lnTo>
                  <a:lnTo>
                    <a:pt x="16283" y="5082"/>
                  </a:lnTo>
                  <a:lnTo>
                    <a:pt x="16384" y="4949"/>
                  </a:lnTo>
                  <a:lnTo>
                    <a:pt x="16081" y="4614"/>
                  </a:lnTo>
                  <a:lnTo>
                    <a:pt x="14412" y="3143"/>
                  </a:lnTo>
                  <a:lnTo>
                    <a:pt x="12945" y="1739"/>
                  </a:lnTo>
                  <a:lnTo>
                    <a:pt x="12035" y="936"/>
                  </a:lnTo>
                  <a:lnTo>
                    <a:pt x="11985" y="936"/>
                  </a:lnTo>
                  <a:lnTo>
                    <a:pt x="11277" y="1070"/>
                  </a:lnTo>
                  <a:lnTo>
                    <a:pt x="9911" y="1337"/>
                  </a:lnTo>
                  <a:lnTo>
                    <a:pt x="9203" y="1538"/>
                  </a:lnTo>
                  <a:lnTo>
                    <a:pt x="8394" y="1672"/>
                  </a:lnTo>
                  <a:lnTo>
                    <a:pt x="8344" y="1070"/>
                  </a:lnTo>
                  <a:lnTo>
                    <a:pt x="8040" y="602"/>
                  </a:lnTo>
                  <a:lnTo>
                    <a:pt x="7838" y="334"/>
                  </a:lnTo>
                  <a:lnTo>
                    <a:pt x="7686" y="201"/>
                  </a:lnTo>
                  <a:lnTo>
                    <a:pt x="7433" y="535"/>
                  </a:lnTo>
                  <a:lnTo>
                    <a:pt x="7332" y="401"/>
                  </a:lnTo>
                  <a:lnTo>
                    <a:pt x="7332" y="334"/>
                  </a:lnTo>
                  <a:lnTo>
                    <a:pt x="7383" y="267"/>
                  </a:lnTo>
                  <a:lnTo>
                    <a:pt x="7383" y="134"/>
                  </a:lnTo>
                  <a:lnTo>
                    <a:pt x="7383" y="0"/>
                  </a:lnTo>
                  <a:lnTo>
                    <a:pt x="6422" y="134"/>
                  </a:lnTo>
                  <a:lnTo>
                    <a:pt x="6270" y="134"/>
                  </a:lnTo>
                  <a:lnTo>
                    <a:pt x="4956" y="334"/>
                  </a:lnTo>
                  <a:lnTo>
                    <a:pt x="4602" y="401"/>
                  </a:lnTo>
                  <a:lnTo>
                    <a:pt x="4248" y="401"/>
                  </a:lnTo>
                  <a:lnTo>
                    <a:pt x="3489" y="535"/>
                  </a:lnTo>
                  <a:lnTo>
                    <a:pt x="3287" y="602"/>
                  </a:lnTo>
                  <a:lnTo>
                    <a:pt x="3186" y="669"/>
                  </a:lnTo>
                  <a:lnTo>
                    <a:pt x="3034" y="669"/>
                  </a:lnTo>
                  <a:lnTo>
                    <a:pt x="2933" y="669"/>
                  </a:lnTo>
                  <a:lnTo>
                    <a:pt x="2882" y="602"/>
                  </a:lnTo>
                  <a:lnTo>
                    <a:pt x="2832" y="669"/>
                  </a:lnTo>
                  <a:lnTo>
                    <a:pt x="2731" y="802"/>
                  </a:lnTo>
                  <a:lnTo>
                    <a:pt x="2630" y="802"/>
                  </a:lnTo>
                  <a:lnTo>
                    <a:pt x="2579" y="869"/>
                  </a:lnTo>
                  <a:lnTo>
                    <a:pt x="2276" y="1070"/>
                  </a:lnTo>
                  <a:lnTo>
                    <a:pt x="2124" y="1204"/>
                  </a:lnTo>
                  <a:lnTo>
                    <a:pt x="2023" y="1204"/>
                  </a:lnTo>
                  <a:lnTo>
                    <a:pt x="1972" y="1204"/>
                  </a:lnTo>
                  <a:lnTo>
                    <a:pt x="1972" y="1271"/>
                  </a:lnTo>
                  <a:lnTo>
                    <a:pt x="1972" y="1404"/>
                  </a:lnTo>
                  <a:lnTo>
                    <a:pt x="1820" y="1538"/>
                  </a:lnTo>
                  <a:lnTo>
                    <a:pt x="1770" y="1605"/>
                  </a:lnTo>
                  <a:lnTo>
                    <a:pt x="1669" y="1538"/>
                  </a:lnTo>
                  <a:lnTo>
                    <a:pt x="1618" y="1538"/>
                  </a:lnTo>
                  <a:lnTo>
                    <a:pt x="1416" y="1672"/>
                  </a:lnTo>
                  <a:lnTo>
                    <a:pt x="1062" y="1939"/>
                  </a:lnTo>
                  <a:lnTo>
                    <a:pt x="1011" y="2006"/>
                  </a:lnTo>
                  <a:lnTo>
                    <a:pt x="657" y="2207"/>
                  </a:lnTo>
                  <a:lnTo>
                    <a:pt x="607" y="2341"/>
                  </a:lnTo>
                  <a:lnTo>
                    <a:pt x="607" y="2474"/>
                  </a:lnTo>
                  <a:lnTo>
                    <a:pt x="455" y="2675"/>
                  </a:lnTo>
                  <a:lnTo>
                    <a:pt x="101" y="3277"/>
                  </a:lnTo>
                  <a:lnTo>
                    <a:pt x="101" y="3344"/>
                  </a:lnTo>
                  <a:lnTo>
                    <a:pt x="0" y="3678"/>
                  </a:lnTo>
                  <a:lnTo>
                    <a:pt x="0" y="3745"/>
                  </a:lnTo>
                  <a:lnTo>
                    <a:pt x="0" y="3879"/>
                  </a:lnTo>
                  <a:lnTo>
                    <a:pt x="51" y="4012"/>
                  </a:lnTo>
                  <a:lnTo>
                    <a:pt x="202" y="4079"/>
                  </a:lnTo>
                  <a:lnTo>
                    <a:pt x="354" y="4280"/>
                  </a:lnTo>
                  <a:lnTo>
                    <a:pt x="455" y="4280"/>
                  </a:lnTo>
                  <a:lnTo>
                    <a:pt x="556" y="4280"/>
                  </a:lnTo>
                  <a:lnTo>
                    <a:pt x="657" y="4347"/>
                  </a:lnTo>
                  <a:lnTo>
                    <a:pt x="759" y="4414"/>
                  </a:lnTo>
                  <a:lnTo>
                    <a:pt x="910" y="4681"/>
                  </a:lnTo>
                  <a:lnTo>
                    <a:pt x="1112" y="4815"/>
                  </a:lnTo>
                  <a:lnTo>
                    <a:pt x="1315" y="4815"/>
                  </a:lnTo>
                  <a:lnTo>
                    <a:pt x="1466" y="4815"/>
                  </a:lnTo>
                  <a:lnTo>
                    <a:pt x="1669" y="4815"/>
                  </a:lnTo>
                  <a:lnTo>
                    <a:pt x="1719" y="4882"/>
                  </a:lnTo>
                  <a:lnTo>
                    <a:pt x="1820" y="5016"/>
                  </a:lnTo>
                  <a:lnTo>
                    <a:pt x="1922" y="5350"/>
                  </a:lnTo>
                  <a:lnTo>
                    <a:pt x="1972" y="5484"/>
                  </a:lnTo>
                  <a:lnTo>
                    <a:pt x="2124" y="5684"/>
                  </a:lnTo>
                  <a:lnTo>
                    <a:pt x="2225" y="5885"/>
                  </a:lnTo>
                  <a:lnTo>
                    <a:pt x="2326" y="6085"/>
                  </a:lnTo>
                  <a:lnTo>
                    <a:pt x="2377" y="6219"/>
                  </a:lnTo>
                  <a:lnTo>
                    <a:pt x="2427" y="6353"/>
                  </a:lnTo>
                  <a:lnTo>
                    <a:pt x="2528" y="6487"/>
                  </a:lnTo>
                  <a:lnTo>
                    <a:pt x="2630" y="6554"/>
                  </a:lnTo>
                  <a:lnTo>
                    <a:pt x="2731" y="6754"/>
                  </a:lnTo>
                  <a:lnTo>
                    <a:pt x="2781" y="6821"/>
                  </a:lnTo>
                  <a:lnTo>
                    <a:pt x="2882" y="6888"/>
                  </a:lnTo>
                  <a:lnTo>
                    <a:pt x="2933" y="7022"/>
                  </a:lnTo>
                  <a:lnTo>
                    <a:pt x="3034" y="7356"/>
                  </a:lnTo>
                  <a:lnTo>
                    <a:pt x="3085" y="7423"/>
                  </a:lnTo>
                  <a:lnTo>
                    <a:pt x="3287" y="7557"/>
                  </a:lnTo>
                  <a:lnTo>
                    <a:pt x="3337" y="7690"/>
                  </a:lnTo>
                  <a:lnTo>
                    <a:pt x="3439" y="7757"/>
                  </a:lnTo>
                  <a:lnTo>
                    <a:pt x="3590" y="7757"/>
                  </a:lnTo>
                  <a:lnTo>
                    <a:pt x="3742" y="7891"/>
                  </a:lnTo>
                  <a:lnTo>
                    <a:pt x="3995" y="8092"/>
                  </a:lnTo>
                  <a:lnTo>
                    <a:pt x="4045" y="8159"/>
                  </a:lnTo>
                  <a:lnTo>
                    <a:pt x="4147" y="8225"/>
                  </a:lnTo>
                  <a:lnTo>
                    <a:pt x="4248" y="8426"/>
                  </a:lnTo>
                  <a:lnTo>
                    <a:pt x="4349" y="8560"/>
                  </a:lnTo>
                  <a:lnTo>
                    <a:pt x="4450" y="8760"/>
                  </a:lnTo>
                  <a:lnTo>
                    <a:pt x="4551" y="8961"/>
                  </a:lnTo>
                  <a:lnTo>
                    <a:pt x="4602" y="9028"/>
                  </a:lnTo>
                  <a:lnTo>
                    <a:pt x="4753" y="9028"/>
                  </a:lnTo>
                  <a:lnTo>
                    <a:pt x="4855" y="9028"/>
                  </a:lnTo>
                  <a:lnTo>
                    <a:pt x="5057" y="9229"/>
                  </a:lnTo>
                  <a:lnTo>
                    <a:pt x="5158" y="9362"/>
                  </a:lnTo>
                  <a:lnTo>
                    <a:pt x="5259" y="9429"/>
                  </a:lnTo>
                  <a:lnTo>
                    <a:pt x="5461" y="9563"/>
                  </a:lnTo>
                  <a:lnTo>
                    <a:pt x="5461" y="9697"/>
                  </a:lnTo>
                  <a:lnTo>
                    <a:pt x="5461" y="9764"/>
                  </a:lnTo>
                  <a:lnTo>
                    <a:pt x="5411" y="9897"/>
                  </a:lnTo>
                  <a:lnTo>
                    <a:pt x="5461" y="10031"/>
                  </a:lnTo>
                  <a:lnTo>
                    <a:pt x="5461" y="10098"/>
                  </a:lnTo>
                  <a:lnTo>
                    <a:pt x="5512" y="10232"/>
                  </a:lnTo>
                  <a:lnTo>
                    <a:pt x="5714" y="10299"/>
                  </a:lnTo>
                  <a:lnTo>
                    <a:pt x="5815" y="10566"/>
                  </a:lnTo>
                  <a:lnTo>
                    <a:pt x="5815" y="10700"/>
                  </a:lnTo>
                  <a:lnTo>
                    <a:pt x="5866" y="10767"/>
                  </a:lnTo>
                  <a:lnTo>
                    <a:pt x="5967" y="10834"/>
                  </a:lnTo>
                  <a:lnTo>
                    <a:pt x="6068" y="10767"/>
                  </a:lnTo>
                  <a:lnTo>
                    <a:pt x="6169" y="10900"/>
                  </a:lnTo>
                  <a:close/>
                </a:path>
              </a:pathLst>
            </a:custGeom>
            <a:solidFill>
              <a:schemeClr val="accent5"/>
            </a:solidFill>
            <a:ln w="9525">
              <a:solidFill>
                <a:schemeClr val="bg1"/>
              </a:solidFill>
              <a:prstDash val="solid"/>
              <a:round/>
              <a:headEnd/>
              <a:tailEnd/>
            </a:ln>
          </p:spPr>
        </p:sp>
        <p:sp>
          <p:nvSpPr>
            <p:cNvPr id="143" name="South_Dakota">
              <a:extLst>
                <a:ext uri="{FF2B5EF4-FFF2-40B4-BE49-F238E27FC236}">
                  <a16:creationId xmlns:a16="http://schemas.microsoft.com/office/drawing/2014/main" id="{666DAD14-162E-E665-7077-A58F4382BED9}"/>
                </a:ext>
              </a:extLst>
            </p:cNvPr>
            <p:cNvSpPr>
              <a:spLocks/>
            </p:cNvSpPr>
            <p:nvPr/>
          </p:nvSpPr>
          <p:spPr bwMode="auto">
            <a:xfrm>
              <a:off x="3507654" y="2266061"/>
              <a:ext cx="1137373" cy="689518"/>
            </a:xfrm>
            <a:custGeom>
              <a:avLst/>
              <a:gdLst/>
              <a:ahLst/>
              <a:cxnLst>
                <a:cxn ang="0">
                  <a:pos x="11886" y="13949"/>
                </a:cxn>
                <a:cxn ang="0">
                  <a:pos x="11995" y="14115"/>
                </a:cxn>
                <a:cxn ang="0">
                  <a:pos x="12142" y="14281"/>
                </a:cxn>
                <a:cxn ang="0">
                  <a:pos x="12361" y="14447"/>
                </a:cxn>
                <a:cxn ang="0">
                  <a:pos x="12690" y="14834"/>
                </a:cxn>
                <a:cxn ang="0">
                  <a:pos x="13056" y="15056"/>
                </a:cxn>
                <a:cxn ang="0">
                  <a:pos x="13275" y="14723"/>
                </a:cxn>
                <a:cxn ang="0">
                  <a:pos x="13495" y="14723"/>
                </a:cxn>
                <a:cxn ang="0">
                  <a:pos x="13714" y="14723"/>
                </a:cxn>
                <a:cxn ang="0">
                  <a:pos x="14007" y="14668"/>
                </a:cxn>
                <a:cxn ang="0">
                  <a:pos x="14263" y="14668"/>
                </a:cxn>
                <a:cxn ang="0">
                  <a:pos x="14482" y="14668"/>
                </a:cxn>
                <a:cxn ang="0">
                  <a:pos x="14629" y="14834"/>
                </a:cxn>
                <a:cxn ang="0">
                  <a:pos x="14775" y="14945"/>
                </a:cxn>
                <a:cxn ang="0">
                  <a:pos x="14994" y="15111"/>
                </a:cxn>
                <a:cxn ang="0">
                  <a:pos x="15177" y="15277"/>
                </a:cxn>
                <a:cxn ang="0">
                  <a:pos x="15397" y="15332"/>
                </a:cxn>
                <a:cxn ang="0">
                  <a:pos x="15579" y="15443"/>
                </a:cxn>
                <a:cxn ang="0">
                  <a:pos x="15762" y="15775"/>
                </a:cxn>
                <a:cxn ang="0">
                  <a:pos x="15909" y="15997"/>
                </a:cxn>
                <a:cxn ang="0">
                  <a:pos x="16091" y="16273"/>
                </a:cxn>
                <a:cxn ang="0">
                  <a:pos x="16238" y="16384"/>
                </a:cxn>
                <a:cxn ang="0">
                  <a:pos x="16311" y="16329"/>
                </a:cxn>
                <a:cxn ang="0">
                  <a:pos x="16274" y="16052"/>
                </a:cxn>
                <a:cxn ang="0">
                  <a:pos x="16018" y="15443"/>
                </a:cxn>
                <a:cxn ang="0">
                  <a:pos x="16018" y="15056"/>
                </a:cxn>
                <a:cxn ang="0">
                  <a:pos x="16165" y="14502"/>
                </a:cxn>
                <a:cxn ang="0">
                  <a:pos x="16201" y="14115"/>
                </a:cxn>
                <a:cxn ang="0">
                  <a:pos x="16347" y="13782"/>
                </a:cxn>
                <a:cxn ang="0">
                  <a:pos x="16347" y="13506"/>
                </a:cxn>
                <a:cxn ang="0">
                  <a:pos x="16311" y="13174"/>
                </a:cxn>
                <a:cxn ang="0">
                  <a:pos x="16165" y="13063"/>
                </a:cxn>
                <a:cxn ang="0">
                  <a:pos x="16055" y="12786"/>
                </a:cxn>
                <a:cxn ang="0">
                  <a:pos x="16201" y="12565"/>
                </a:cxn>
                <a:cxn ang="0">
                  <a:pos x="16055" y="12177"/>
                </a:cxn>
                <a:cxn ang="0">
                  <a:pos x="16384" y="11845"/>
                </a:cxn>
                <a:cxn ang="0">
                  <a:pos x="16384" y="8690"/>
                </a:cxn>
                <a:cxn ang="0">
                  <a:pos x="16384" y="6033"/>
                </a:cxn>
                <a:cxn ang="0">
                  <a:pos x="16384" y="3930"/>
                </a:cxn>
                <a:cxn ang="0">
                  <a:pos x="16238" y="3542"/>
                </a:cxn>
                <a:cxn ang="0">
                  <a:pos x="15799" y="3044"/>
                </a:cxn>
                <a:cxn ang="0">
                  <a:pos x="15579" y="2602"/>
                </a:cxn>
                <a:cxn ang="0">
                  <a:pos x="15616" y="2269"/>
                </a:cxn>
                <a:cxn ang="0">
                  <a:pos x="16091" y="1605"/>
                </a:cxn>
                <a:cxn ang="0">
                  <a:pos x="16165" y="1218"/>
                </a:cxn>
                <a:cxn ang="0">
                  <a:pos x="13239" y="1052"/>
                </a:cxn>
                <a:cxn ang="0">
                  <a:pos x="11154" y="941"/>
                </a:cxn>
                <a:cxn ang="0">
                  <a:pos x="8046" y="720"/>
                </a:cxn>
                <a:cxn ang="0">
                  <a:pos x="2962" y="221"/>
                </a:cxn>
                <a:cxn ang="0">
                  <a:pos x="585" y="3155"/>
                </a:cxn>
                <a:cxn ang="0">
                  <a:pos x="329" y="7694"/>
                </a:cxn>
                <a:cxn ang="0">
                  <a:pos x="146" y="10683"/>
                </a:cxn>
                <a:cxn ang="0">
                  <a:pos x="1170" y="13008"/>
                </a:cxn>
                <a:cxn ang="0">
                  <a:pos x="4242" y="13395"/>
                </a:cxn>
                <a:cxn ang="0">
                  <a:pos x="9691" y="13838"/>
                </a:cxn>
              </a:cxnLst>
              <a:rect l="0" t="0" r="r" b="b"/>
              <a:pathLst>
                <a:path w="16384" h="16384">
                  <a:moveTo>
                    <a:pt x="9691" y="13838"/>
                  </a:moveTo>
                  <a:lnTo>
                    <a:pt x="10277" y="13838"/>
                  </a:lnTo>
                  <a:lnTo>
                    <a:pt x="11886" y="13949"/>
                  </a:lnTo>
                  <a:lnTo>
                    <a:pt x="11922" y="13949"/>
                  </a:lnTo>
                  <a:lnTo>
                    <a:pt x="11959" y="14004"/>
                  </a:lnTo>
                  <a:lnTo>
                    <a:pt x="11995" y="14115"/>
                  </a:lnTo>
                  <a:lnTo>
                    <a:pt x="11995" y="14170"/>
                  </a:lnTo>
                  <a:lnTo>
                    <a:pt x="12105" y="14225"/>
                  </a:lnTo>
                  <a:lnTo>
                    <a:pt x="12142" y="14281"/>
                  </a:lnTo>
                  <a:lnTo>
                    <a:pt x="12251" y="14447"/>
                  </a:lnTo>
                  <a:lnTo>
                    <a:pt x="12325" y="14502"/>
                  </a:lnTo>
                  <a:lnTo>
                    <a:pt x="12361" y="14447"/>
                  </a:lnTo>
                  <a:lnTo>
                    <a:pt x="12471" y="14613"/>
                  </a:lnTo>
                  <a:lnTo>
                    <a:pt x="12581" y="14668"/>
                  </a:lnTo>
                  <a:lnTo>
                    <a:pt x="12690" y="14834"/>
                  </a:lnTo>
                  <a:lnTo>
                    <a:pt x="12800" y="14945"/>
                  </a:lnTo>
                  <a:lnTo>
                    <a:pt x="12910" y="15000"/>
                  </a:lnTo>
                  <a:lnTo>
                    <a:pt x="13056" y="15056"/>
                  </a:lnTo>
                  <a:lnTo>
                    <a:pt x="13129" y="15000"/>
                  </a:lnTo>
                  <a:lnTo>
                    <a:pt x="13202" y="14890"/>
                  </a:lnTo>
                  <a:lnTo>
                    <a:pt x="13275" y="14723"/>
                  </a:lnTo>
                  <a:lnTo>
                    <a:pt x="13312" y="14668"/>
                  </a:lnTo>
                  <a:lnTo>
                    <a:pt x="13422" y="14723"/>
                  </a:lnTo>
                  <a:lnTo>
                    <a:pt x="13495" y="14723"/>
                  </a:lnTo>
                  <a:lnTo>
                    <a:pt x="13568" y="14668"/>
                  </a:lnTo>
                  <a:lnTo>
                    <a:pt x="13641" y="14779"/>
                  </a:lnTo>
                  <a:lnTo>
                    <a:pt x="13714" y="14723"/>
                  </a:lnTo>
                  <a:lnTo>
                    <a:pt x="13787" y="14723"/>
                  </a:lnTo>
                  <a:lnTo>
                    <a:pt x="13861" y="14723"/>
                  </a:lnTo>
                  <a:lnTo>
                    <a:pt x="14007" y="14668"/>
                  </a:lnTo>
                  <a:lnTo>
                    <a:pt x="14117" y="14723"/>
                  </a:lnTo>
                  <a:lnTo>
                    <a:pt x="14190" y="14723"/>
                  </a:lnTo>
                  <a:lnTo>
                    <a:pt x="14263" y="14668"/>
                  </a:lnTo>
                  <a:lnTo>
                    <a:pt x="14373" y="14613"/>
                  </a:lnTo>
                  <a:lnTo>
                    <a:pt x="14409" y="14613"/>
                  </a:lnTo>
                  <a:lnTo>
                    <a:pt x="14482" y="14668"/>
                  </a:lnTo>
                  <a:lnTo>
                    <a:pt x="14629" y="14723"/>
                  </a:lnTo>
                  <a:lnTo>
                    <a:pt x="14629" y="14779"/>
                  </a:lnTo>
                  <a:lnTo>
                    <a:pt x="14629" y="14834"/>
                  </a:lnTo>
                  <a:lnTo>
                    <a:pt x="14665" y="14890"/>
                  </a:lnTo>
                  <a:lnTo>
                    <a:pt x="14738" y="14890"/>
                  </a:lnTo>
                  <a:lnTo>
                    <a:pt x="14775" y="14945"/>
                  </a:lnTo>
                  <a:lnTo>
                    <a:pt x="14811" y="15000"/>
                  </a:lnTo>
                  <a:lnTo>
                    <a:pt x="14921" y="15111"/>
                  </a:lnTo>
                  <a:lnTo>
                    <a:pt x="14994" y="15111"/>
                  </a:lnTo>
                  <a:lnTo>
                    <a:pt x="15104" y="15166"/>
                  </a:lnTo>
                  <a:lnTo>
                    <a:pt x="15141" y="15166"/>
                  </a:lnTo>
                  <a:lnTo>
                    <a:pt x="15177" y="15277"/>
                  </a:lnTo>
                  <a:lnTo>
                    <a:pt x="15214" y="15277"/>
                  </a:lnTo>
                  <a:lnTo>
                    <a:pt x="15287" y="15277"/>
                  </a:lnTo>
                  <a:lnTo>
                    <a:pt x="15397" y="15332"/>
                  </a:lnTo>
                  <a:lnTo>
                    <a:pt x="15470" y="15332"/>
                  </a:lnTo>
                  <a:lnTo>
                    <a:pt x="15543" y="15388"/>
                  </a:lnTo>
                  <a:lnTo>
                    <a:pt x="15579" y="15443"/>
                  </a:lnTo>
                  <a:lnTo>
                    <a:pt x="15689" y="15498"/>
                  </a:lnTo>
                  <a:lnTo>
                    <a:pt x="15726" y="15664"/>
                  </a:lnTo>
                  <a:lnTo>
                    <a:pt x="15762" y="15775"/>
                  </a:lnTo>
                  <a:lnTo>
                    <a:pt x="15799" y="15886"/>
                  </a:lnTo>
                  <a:lnTo>
                    <a:pt x="15872" y="15941"/>
                  </a:lnTo>
                  <a:lnTo>
                    <a:pt x="15909" y="15997"/>
                  </a:lnTo>
                  <a:lnTo>
                    <a:pt x="15982" y="16218"/>
                  </a:lnTo>
                  <a:lnTo>
                    <a:pt x="16055" y="16163"/>
                  </a:lnTo>
                  <a:lnTo>
                    <a:pt x="16091" y="16273"/>
                  </a:lnTo>
                  <a:lnTo>
                    <a:pt x="16165" y="16329"/>
                  </a:lnTo>
                  <a:lnTo>
                    <a:pt x="16201" y="16384"/>
                  </a:lnTo>
                  <a:lnTo>
                    <a:pt x="16238" y="16384"/>
                  </a:lnTo>
                  <a:lnTo>
                    <a:pt x="16311" y="16329"/>
                  </a:lnTo>
                  <a:lnTo>
                    <a:pt x="16347" y="16384"/>
                  </a:lnTo>
                  <a:lnTo>
                    <a:pt x="16311" y="16329"/>
                  </a:lnTo>
                  <a:lnTo>
                    <a:pt x="16274" y="16218"/>
                  </a:lnTo>
                  <a:lnTo>
                    <a:pt x="16274" y="16163"/>
                  </a:lnTo>
                  <a:lnTo>
                    <a:pt x="16274" y="16052"/>
                  </a:lnTo>
                  <a:lnTo>
                    <a:pt x="16274" y="15941"/>
                  </a:lnTo>
                  <a:lnTo>
                    <a:pt x="16091" y="15498"/>
                  </a:lnTo>
                  <a:lnTo>
                    <a:pt x="16018" y="15443"/>
                  </a:lnTo>
                  <a:lnTo>
                    <a:pt x="15982" y="15332"/>
                  </a:lnTo>
                  <a:lnTo>
                    <a:pt x="15982" y="15222"/>
                  </a:lnTo>
                  <a:lnTo>
                    <a:pt x="16018" y="15056"/>
                  </a:lnTo>
                  <a:lnTo>
                    <a:pt x="16091" y="14890"/>
                  </a:lnTo>
                  <a:lnTo>
                    <a:pt x="16165" y="14613"/>
                  </a:lnTo>
                  <a:lnTo>
                    <a:pt x="16165" y="14502"/>
                  </a:lnTo>
                  <a:lnTo>
                    <a:pt x="16165" y="14391"/>
                  </a:lnTo>
                  <a:lnTo>
                    <a:pt x="16201" y="14336"/>
                  </a:lnTo>
                  <a:lnTo>
                    <a:pt x="16201" y="14115"/>
                  </a:lnTo>
                  <a:lnTo>
                    <a:pt x="16238" y="14004"/>
                  </a:lnTo>
                  <a:lnTo>
                    <a:pt x="16165" y="13893"/>
                  </a:lnTo>
                  <a:lnTo>
                    <a:pt x="16347" y="13782"/>
                  </a:lnTo>
                  <a:lnTo>
                    <a:pt x="16347" y="13672"/>
                  </a:lnTo>
                  <a:lnTo>
                    <a:pt x="16347" y="13561"/>
                  </a:lnTo>
                  <a:lnTo>
                    <a:pt x="16347" y="13506"/>
                  </a:lnTo>
                  <a:lnTo>
                    <a:pt x="16347" y="13395"/>
                  </a:lnTo>
                  <a:lnTo>
                    <a:pt x="16311" y="13284"/>
                  </a:lnTo>
                  <a:lnTo>
                    <a:pt x="16311" y="13174"/>
                  </a:lnTo>
                  <a:lnTo>
                    <a:pt x="16274" y="13118"/>
                  </a:lnTo>
                  <a:lnTo>
                    <a:pt x="16238" y="13063"/>
                  </a:lnTo>
                  <a:lnTo>
                    <a:pt x="16165" y="13063"/>
                  </a:lnTo>
                  <a:lnTo>
                    <a:pt x="16091" y="13008"/>
                  </a:lnTo>
                  <a:lnTo>
                    <a:pt x="16091" y="12897"/>
                  </a:lnTo>
                  <a:lnTo>
                    <a:pt x="16055" y="12786"/>
                  </a:lnTo>
                  <a:lnTo>
                    <a:pt x="16091" y="12731"/>
                  </a:lnTo>
                  <a:lnTo>
                    <a:pt x="16165" y="12675"/>
                  </a:lnTo>
                  <a:lnTo>
                    <a:pt x="16201" y="12565"/>
                  </a:lnTo>
                  <a:lnTo>
                    <a:pt x="16201" y="12399"/>
                  </a:lnTo>
                  <a:lnTo>
                    <a:pt x="16165" y="12288"/>
                  </a:lnTo>
                  <a:lnTo>
                    <a:pt x="16055" y="12177"/>
                  </a:lnTo>
                  <a:lnTo>
                    <a:pt x="16018" y="12011"/>
                  </a:lnTo>
                  <a:lnTo>
                    <a:pt x="16055" y="11845"/>
                  </a:lnTo>
                  <a:lnTo>
                    <a:pt x="16384" y="11845"/>
                  </a:lnTo>
                  <a:lnTo>
                    <a:pt x="16384" y="10295"/>
                  </a:lnTo>
                  <a:lnTo>
                    <a:pt x="16384" y="8746"/>
                  </a:lnTo>
                  <a:lnTo>
                    <a:pt x="16384" y="8690"/>
                  </a:lnTo>
                  <a:lnTo>
                    <a:pt x="16384" y="7251"/>
                  </a:lnTo>
                  <a:lnTo>
                    <a:pt x="16384" y="6808"/>
                  </a:lnTo>
                  <a:lnTo>
                    <a:pt x="16384" y="6033"/>
                  </a:lnTo>
                  <a:lnTo>
                    <a:pt x="16384" y="5314"/>
                  </a:lnTo>
                  <a:lnTo>
                    <a:pt x="16384" y="4041"/>
                  </a:lnTo>
                  <a:lnTo>
                    <a:pt x="16384" y="3930"/>
                  </a:lnTo>
                  <a:lnTo>
                    <a:pt x="16384" y="3819"/>
                  </a:lnTo>
                  <a:lnTo>
                    <a:pt x="16347" y="3653"/>
                  </a:lnTo>
                  <a:lnTo>
                    <a:pt x="16238" y="3542"/>
                  </a:lnTo>
                  <a:lnTo>
                    <a:pt x="16091" y="3432"/>
                  </a:lnTo>
                  <a:lnTo>
                    <a:pt x="15872" y="3266"/>
                  </a:lnTo>
                  <a:lnTo>
                    <a:pt x="15799" y="3044"/>
                  </a:lnTo>
                  <a:lnTo>
                    <a:pt x="15689" y="2768"/>
                  </a:lnTo>
                  <a:lnTo>
                    <a:pt x="15616" y="2657"/>
                  </a:lnTo>
                  <a:lnTo>
                    <a:pt x="15579" y="2602"/>
                  </a:lnTo>
                  <a:lnTo>
                    <a:pt x="15579" y="2435"/>
                  </a:lnTo>
                  <a:lnTo>
                    <a:pt x="15579" y="2380"/>
                  </a:lnTo>
                  <a:lnTo>
                    <a:pt x="15616" y="2269"/>
                  </a:lnTo>
                  <a:lnTo>
                    <a:pt x="15689" y="2214"/>
                  </a:lnTo>
                  <a:lnTo>
                    <a:pt x="15945" y="1882"/>
                  </a:lnTo>
                  <a:lnTo>
                    <a:pt x="16091" y="1605"/>
                  </a:lnTo>
                  <a:lnTo>
                    <a:pt x="16128" y="1494"/>
                  </a:lnTo>
                  <a:lnTo>
                    <a:pt x="16165" y="1384"/>
                  </a:lnTo>
                  <a:lnTo>
                    <a:pt x="16165" y="1218"/>
                  </a:lnTo>
                  <a:lnTo>
                    <a:pt x="16165" y="1107"/>
                  </a:lnTo>
                  <a:lnTo>
                    <a:pt x="14775" y="1052"/>
                  </a:lnTo>
                  <a:lnTo>
                    <a:pt x="13239" y="1052"/>
                  </a:lnTo>
                  <a:lnTo>
                    <a:pt x="13202" y="1052"/>
                  </a:lnTo>
                  <a:lnTo>
                    <a:pt x="11703" y="996"/>
                  </a:lnTo>
                  <a:lnTo>
                    <a:pt x="11154" y="941"/>
                  </a:lnTo>
                  <a:lnTo>
                    <a:pt x="9691" y="830"/>
                  </a:lnTo>
                  <a:lnTo>
                    <a:pt x="9362" y="830"/>
                  </a:lnTo>
                  <a:lnTo>
                    <a:pt x="8046" y="720"/>
                  </a:lnTo>
                  <a:lnTo>
                    <a:pt x="4974" y="498"/>
                  </a:lnTo>
                  <a:lnTo>
                    <a:pt x="3072" y="277"/>
                  </a:lnTo>
                  <a:lnTo>
                    <a:pt x="2962" y="221"/>
                  </a:lnTo>
                  <a:lnTo>
                    <a:pt x="768" y="0"/>
                  </a:lnTo>
                  <a:lnTo>
                    <a:pt x="768" y="277"/>
                  </a:lnTo>
                  <a:lnTo>
                    <a:pt x="585" y="3155"/>
                  </a:lnTo>
                  <a:lnTo>
                    <a:pt x="549" y="4096"/>
                  </a:lnTo>
                  <a:lnTo>
                    <a:pt x="439" y="5923"/>
                  </a:lnTo>
                  <a:lnTo>
                    <a:pt x="329" y="7694"/>
                  </a:lnTo>
                  <a:lnTo>
                    <a:pt x="293" y="7915"/>
                  </a:lnTo>
                  <a:lnTo>
                    <a:pt x="219" y="9133"/>
                  </a:lnTo>
                  <a:lnTo>
                    <a:pt x="146" y="10683"/>
                  </a:lnTo>
                  <a:lnTo>
                    <a:pt x="110" y="10794"/>
                  </a:lnTo>
                  <a:lnTo>
                    <a:pt x="0" y="12897"/>
                  </a:lnTo>
                  <a:lnTo>
                    <a:pt x="1170" y="13008"/>
                  </a:lnTo>
                  <a:lnTo>
                    <a:pt x="2267" y="13174"/>
                  </a:lnTo>
                  <a:lnTo>
                    <a:pt x="2743" y="13229"/>
                  </a:lnTo>
                  <a:lnTo>
                    <a:pt x="4242" y="13395"/>
                  </a:lnTo>
                  <a:lnTo>
                    <a:pt x="6071" y="13561"/>
                  </a:lnTo>
                  <a:lnTo>
                    <a:pt x="8265" y="13727"/>
                  </a:lnTo>
                  <a:lnTo>
                    <a:pt x="9691" y="13838"/>
                  </a:lnTo>
                  <a:close/>
                </a:path>
              </a:pathLst>
            </a:custGeom>
            <a:solidFill>
              <a:schemeClr val="bg1">
                <a:lumMod val="75000"/>
              </a:schemeClr>
            </a:solidFill>
            <a:ln w="9525">
              <a:solidFill>
                <a:schemeClr val="bg1"/>
              </a:solidFill>
              <a:prstDash val="solid"/>
              <a:round/>
              <a:headEnd/>
              <a:tailEnd/>
            </a:ln>
          </p:spPr>
        </p:sp>
        <p:sp>
          <p:nvSpPr>
            <p:cNvPr id="144" name="Tennessee">
              <a:extLst>
                <a:ext uri="{FF2B5EF4-FFF2-40B4-BE49-F238E27FC236}">
                  <a16:creationId xmlns:a16="http://schemas.microsoft.com/office/drawing/2014/main" id="{B07D9DB1-7CEB-8FC7-D2C1-03AA987F4DA7}"/>
                </a:ext>
              </a:extLst>
            </p:cNvPr>
            <p:cNvSpPr>
              <a:spLocks/>
            </p:cNvSpPr>
            <p:nvPr/>
          </p:nvSpPr>
          <p:spPr bwMode="auto">
            <a:xfrm>
              <a:off x="5652858" y="3889766"/>
              <a:ext cx="1378321" cy="434965"/>
            </a:xfrm>
            <a:custGeom>
              <a:avLst/>
              <a:gdLst/>
              <a:ahLst/>
              <a:cxnLst>
                <a:cxn ang="0">
                  <a:pos x="13246" y="8499"/>
                </a:cxn>
                <a:cxn ang="0">
                  <a:pos x="13457" y="7973"/>
                </a:cxn>
                <a:cxn ang="0">
                  <a:pos x="13759" y="7272"/>
                </a:cxn>
                <a:cxn ang="0">
                  <a:pos x="14121" y="6746"/>
                </a:cxn>
                <a:cxn ang="0">
                  <a:pos x="14181" y="5870"/>
                </a:cxn>
                <a:cxn ang="0">
                  <a:pos x="14423" y="5520"/>
                </a:cxn>
                <a:cxn ang="0">
                  <a:pos x="14724" y="4819"/>
                </a:cxn>
                <a:cxn ang="0">
                  <a:pos x="14875" y="5257"/>
                </a:cxn>
                <a:cxn ang="0">
                  <a:pos x="15117" y="4468"/>
                </a:cxn>
                <a:cxn ang="0">
                  <a:pos x="15388" y="3943"/>
                </a:cxn>
                <a:cxn ang="0">
                  <a:pos x="15660" y="3943"/>
                </a:cxn>
                <a:cxn ang="0">
                  <a:pos x="15962" y="2804"/>
                </a:cxn>
                <a:cxn ang="0">
                  <a:pos x="16263" y="2015"/>
                </a:cxn>
                <a:cxn ang="0">
                  <a:pos x="16293" y="1314"/>
                </a:cxn>
                <a:cxn ang="0">
                  <a:pos x="16324" y="263"/>
                </a:cxn>
                <a:cxn ang="0">
                  <a:pos x="15841" y="438"/>
                </a:cxn>
                <a:cxn ang="0">
                  <a:pos x="12884" y="1665"/>
                </a:cxn>
                <a:cxn ang="0">
                  <a:pos x="12341" y="1928"/>
                </a:cxn>
                <a:cxn ang="0">
                  <a:pos x="10017" y="2453"/>
                </a:cxn>
                <a:cxn ang="0">
                  <a:pos x="8086" y="2979"/>
                </a:cxn>
                <a:cxn ang="0">
                  <a:pos x="7000" y="3242"/>
                </a:cxn>
                <a:cxn ang="0">
                  <a:pos x="5974" y="3505"/>
                </a:cxn>
                <a:cxn ang="0">
                  <a:pos x="4496" y="3943"/>
                </a:cxn>
                <a:cxn ang="0">
                  <a:pos x="4073" y="4030"/>
                </a:cxn>
                <a:cxn ang="0">
                  <a:pos x="3259" y="5082"/>
                </a:cxn>
                <a:cxn ang="0">
                  <a:pos x="1509" y="5520"/>
                </a:cxn>
                <a:cxn ang="0">
                  <a:pos x="1358" y="5783"/>
                </a:cxn>
                <a:cxn ang="0">
                  <a:pos x="1177" y="5257"/>
                </a:cxn>
                <a:cxn ang="0">
                  <a:pos x="1237" y="6045"/>
                </a:cxn>
                <a:cxn ang="0">
                  <a:pos x="1147" y="6659"/>
                </a:cxn>
                <a:cxn ang="0">
                  <a:pos x="1207" y="7360"/>
                </a:cxn>
                <a:cxn ang="0">
                  <a:pos x="1147" y="7798"/>
                </a:cxn>
                <a:cxn ang="0">
                  <a:pos x="1026" y="8761"/>
                </a:cxn>
                <a:cxn ang="0">
                  <a:pos x="1086" y="9550"/>
                </a:cxn>
                <a:cxn ang="0">
                  <a:pos x="935" y="10076"/>
                </a:cxn>
                <a:cxn ang="0">
                  <a:pos x="845" y="10689"/>
                </a:cxn>
                <a:cxn ang="0">
                  <a:pos x="573" y="11302"/>
                </a:cxn>
                <a:cxn ang="0">
                  <a:pos x="724" y="11740"/>
                </a:cxn>
                <a:cxn ang="0">
                  <a:pos x="634" y="12617"/>
                </a:cxn>
                <a:cxn ang="0">
                  <a:pos x="453" y="13405"/>
                </a:cxn>
                <a:cxn ang="0">
                  <a:pos x="302" y="12967"/>
                </a:cxn>
                <a:cxn ang="0">
                  <a:pos x="151" y="13405"/>
                </a:cxn>
                <a:cxn ang="0">
                  <a:pos x="302" y="13580"/>
                </a:cxn>
                <a:cxn ang="0">
                  <a:pos x="362" y="14544"/>
                </a:cxn>
                <a:cxn ang="0">
                  <a:pos x="422" y="15333"/>
                </a:cxn>
                <a:cxn ang="0">
                  <a:pos x="211" y="15771"/>
                </a:cxn>
                <a:cxn ang="0">
                  <a:pos x="30" y="16121"/>
                </a:cxn>
                <a:cxn ang="0">
                  <a:pos x="1841" y="16121"/>
                </a:cxn>
                <a:cxn ang="0">
                  <a:pos x="3711" y="15683"/>
                </a:cxn>
                <a:cxn ang="0">
                  <a:pos x="5280" y="15245"/>
                </a:cxn>
                <a:cxn ang="0">
                  <a:pos x="7815" y="14632"/>
                </a:cxn>
                <a:cxn ang="0">
                  <a:pos x="9867" y="14106"/>
                </a:cxn>
                <a:cxn ang="0">
                  <a:pos x="11707" y="13493"/>
                </a:cxn>
                <a:cxn ang="0">
                  <a:pos x="11858" y="11478"/>
                </a:cxn>
                <a:cxn ang="0">
                  <a:pos x="12160" y="11215"/>
                </a:cxn>
                <a:cxn ang="0">
                  <a:pos x="12220" y="10514"/>
                </a:cxn>
                <a:cxn ang="0">
                  <a:pos x="12522" y="9287"/>
                </a:cxn>
              </a:cxnLst>
              <a:rect l="0" t="0" r="r" b="b"/>
              <a:pathLst>
                <a:path w="16384" h="16384">
                  <a:moveTo>
                    <a:pt x="12854" y="8849"/>
                  </a:moveTo>
                  <a:lnTo>
                    <a:pt x="12974" y="8849"/>
                  </a:lnTo>
                  <a:lnTo>
                    <a:pt x="13125" y="8849"/>
                  </a:lnTo>
                  <a:lnTo>
                    <a:pt x="13186" y="8761"/>
                  </a:lnTo>
                  <a:lnTo>
                    <a:pt x="13246" y="8499"/>
                  </a:lnTo>
                  <a:lnTo>
                    <a:pt x="13276" y="8411"/>
                  </a:lnTo>
                  <a:lnTo>
                    <a:pt x="13337" y="8323"/>
                  </a:lnTo>
                  <a:lnTo>
                    <a:pt x="13367" y="8148"/>
                  </a:lnTo>
                  <a:lnTo>
                    <a:pt x="13427" y="8061"/>
                  </a:lnTo>
                  <a:lnTo>
                    <a:pt x="13457" y="7973"/>
                  </a:lnTo>
                  <a:lnTo>
                    <a:pt x="13518" y="7973"/>
                  </a:lnTo>
                  <a:lnTo>
                    <a:pt x="13548" y="7885"/>
                  </a:lnTo>
                  <a:lnTo>
                    <a:pt x="13578" y="7710"/>
                  </a:lnTo>
                  <a:lnTo>
                    <a:pt x="13638" y="7535"/>
                  </a:lnTo>
                  <a:lnTo>
                    <a:pt x="13759" y="7272"/>
                  </a:lnTo>
                  <a:lnTo>
                    <a:pt x="13849" y="7097"/>
                  </a:lnTo>
                  <a:lnTo>
                    <a:pt x="13940" y="6922"/>
                  </a:lnTo>
                  <a:lnTo>
                    <a:pt x="14030" y="6922"/>
                  </a:lnTo>
                  <a:lnTo>
                    <a:pt x="14061" y="6922"/>
                  </a:lnTo>
                  <a:lnTo>
                    <a:pt x="14121" y="6746"/>
                  </a:lnTo>
                  <a:lnTo>
                    <a:pt x="14151" y="6659"/>
                  </a:lnTo>
                  <a:lnTo>
                    <a:pt x="14212" y="6396"/>
                  </a:lnTo>
                  <a:lnTo>
                    <a:pt x="14242" y="6221"/>
                  </a:lnTo>
                  <a:lnTo>
                    <a:pt x="14212" y="6133"/>
                  </a:lnTo>
                  <a:lnTo>
                    <a:pt x="14181" y="5870"/>
                  </a:lnTo>
                  <a:lnTo>
                    <a:pt x="14212" y="5783"/>
                  </a:lnTo>
                  <a:lnTo>
                    <a:pt x="14242" y="5695"/>
                  </a:lnTo>
                  <a:lnTo>
                    <a:pt x="14332" y="5783"/>
                  </a:lnTo>
                  <a:lnTo>
                    <a:pt x="14393" y="5695"/>
                  </a:lnTo>
                  <a:lnTo>
                    <a:pt x="14423" y="5520"/>
                  </a:lnTo>
                  <a:lnTo>
                    <a:pt x="14423" y="5345"/>
                  </a:lnTo>
                  <a:lnTo>
                    <a:pt x="14453" y="5169"/>
                  </a:lnTo>
                  <a:lnTo>
                    <a:pt x="14634" y="4644"/>
                  </a:lnTo>
                  <a:lnTo>
                    <a:pt x="14664" y="4644"/>
                  </a:lnTo>
                  <a:lnTo>
                    <a:pt x="14724" y="4819"/>
                  </a:lnTo>
                  <a:lnTo>
                    <a:pt x="14724" y="5082"/>
                  </a:lnTo>
                  <a:lnTo>
                    <a:pt x="14724" y="5257"/>
                  </a:lnTo>
                  <a:lnTo>
                    <a:pt x="14755" y="5345"/>
                  </a:lnTo>
                  <a:lnTo>
                    <a:pt x="14815" y="5345"/>
                  </a:lnTo>
                  <a:lnTo>
                    <a:pt x="14875" y="5257"/>
                  </a:lnTo>
                  <a:lnTo>
                    <a:pt x="14966" y="5257"/>
                  </a:lnTo>
                  <a:lnTo>
                    <a:pt x="14996" y="5082"/>
                  </a:lnTo>
                  <a:lnTo>
                    <a:pt x="15056" y="4906"/>
                  </a:lnTo>
                  <a:lnTo>
                    <a:pt x="15117" y="4644"/>
                  </a:lnTo>
                  <a:lnTo>
                    <a:pt x="15117" y="4468"/>
                  </a:lnTo>
                  <a:lnTo>
                    <a:pt x="15147" y="4381"/>
                  </a:lnTo>
                  <a:lnTo>
                    <a:pt x="15207" y="4118"/>
                  </a:lnTo>
                  <a:lnTo>
                    <a:pt x="15268" y="4030"/>
                  </a:lnTo>
                  <a:lnTo>
                    <a:pt x="15328" y="3943"/>
                  </a:lnTo>
                  <a:lnTo>
                    <a:pt x="15388" y="3943"/>
                  </a:lnTo>
                  <a:lnTo>
                    <a:pt x="15449" y="3855"/>
                  </a:lnTo>
                  <a:lnTo>
                    <a:pt x="15509" y="3767"/>
                  </a:lnTo>
                  <a:lnTo>
                    <a:pt x="15599" y="3855"/>
                  </a:lnTo>
                  <a:lnTo>
                    <a:pt x="15630" y="3943"/>
                  </a:lnTo>
                  <a:lnTo>
                    <a:pt x="15660" y="3943"/>
                  </a:lnTo>
                  <a:lnTo>
                    <a:pt x="15720" y="3943"/>
                  </a:lnTo>
                  <a:lnTo>
                    <a:pt x="15781" y="3855"/>
                  </a:lnTo>
                  <a:lnTo>
                    <a:pt x="15841" y="3680"/>
                  </a:lnTo>
                  <a:lnTo>
                    <a:pt x="15901" y="3154"/>
                  </a:lnTo>
                  <a:lnTo>
                    <a:pt x="15962" y="2804"/>
                  </a:lnTo>
                  <a:lnTo>
                    <a:pt x="15962" y="2716"/>
                  </a:lnTo>
                  <a:lnTo>
                    <a:pt x="16052" y="2278"/>
                  </a:lnTo>
                  <a:lnTo>
                    <a:pt x="16112" y="2015"/>
                  </a:lnTo>
                  <a:lnTo>
                    <a:pt x="16173" y="2015"/>
                  </a:lnTo>
                  <a:lnTo>
                    <a:pt x="16263" y="2015"/>
                  </a:lnTo>
                  <a:lnTo>
                    <a:pt x="16354" y="2015"/>
                  </a:lnTo>
                  <a:lnTo>
                    <a:pt x="16324" y="1840"/>
                  </a:lnTo>
                  <a:lnTo>
                    <a:pt x="16293" y="1752"/>
                  </a:lnTo>
                  <a:lnTo>
                    <a:pt x="16263" y="1577"/>
                  </a:lnTo>
                  <a:lnTo>
                    <a:pt x="16293" y="1314"/>
                  </a:lnTo>
                  <a:lnTo>
                    <a:pt x="16324" y="1051"/>
                  </a:lnTo>
                  <a:lnTo>
                    <a:pt x="16324" y="876"/>
                  </a:lnTo>
                  <a:lnTo>
                    <a:pt x="16293" y="701"/>
                  </a:lnTo>
                  <a:lnTo>
                    <a:pt x="16293" y="526"/>
                  </a:lnTo>
                  <a:lnTo>
                    <a:pt x="16324" y="263"/>
                  </a:lnTo>
                  <a:lnTo>
                    <a:pt x="16384" y="175"/>
                  </a:lnTo>
                  <a:lnTo>
                    <a:pt x="16354" y="0"/>
                  </a:lnTo>
                  <a:lnTo>
                    <a:pt x="16052" y="175"/>
                  </a:lnTo>
                  <a:lnTo>
                    <a:pt x="15871" y="263"/>
                  </a:lnTo>
                  <a:lnTo>
                    <a:pt x="15841" y="438"/>
                  </a:lnTo>
                  <a:lnTo>
                    <a:pt x="15147" y="701"/>
                  </a:lnTo>
                  <a:lnTo>
                    <a:pt x="14574" y="964"/>
                  </a:lnTo>
                  <a:lnTo>
                    <a:pt x="14121" y="1139"/>
                  </a:lnTo>
                  <a:lnTo>
                    <a:pt x="13819" y="1227"/>
                  </a:lnTo>
                  <a:lnTo>
                    <a:pt x="12884" y="1665"/>
                  </a:lnTo>
                  <a:lnTo>
                    <a:pt x="12582" y="1665"/>
                  </a:lnTo>
                  <a:lnTo>
                    <a:pt x="12552" y="1665"/>
                  </a:lnTo>
                  <a:lnTo>
                    <a:pt x="12522" y="1752"/>
                  </a:lnTo>
                  <a:lnTo>
                    <a:pt x="12492" y="1840"/>
                  </a:lnTo>
                  <a:lnTo>
                    <a:pt x="12341" y="1928"/>
                  </a:lnTo>
                  <a:lnTo>
                    <a:pt x="11828" y="2015"/>
                  </a:lnTo>
                  <a:lnTo>
                    <a:pt x="11466" y="2190"/>
                  </a:lnTo>
                  <a:lnTo>
                    <a:pt x="10470" y="2366"/>
                  </a:lnTo>
                  <a:lnTo>
                    <a:pt x="10380" y="2366"/>
                  </a:lnTo>
                  <a:lnTo>
                    <a:pt x="10017" y="2453"/>
                  </a:lnTo>
                  <a:lnTo>
                    <a:pt x="9414" y="2628"/>
                  </a:lnTo>
                  <a:lnTo>
                    <a:pt x="9384" y="2628"/>
                  </a:lnTo>
                  <a:lnTo>
                    <a:pt x="9082" y="2716"/>
                  </a:lnTo>
                  <a:lnTo>
                    <a:pt x="8509" y="2979"/>
                  </a:lnTo>
                  <a:lnTo>
                    <a:pt x="8086" y="2979"/>
                  </a:lnTo>
                  <a:lnTo>
                    <a:pt x="7664" y="3067"/>
                  </a:lnTo>
                  <a:lnTo>
                    <a:pt x="7272" y="3067"/>
                  </a:lnTo>
                  <a:lnTo>
                    <a:pt x="7151" y="3067"/>
                  </a:lnTo>
                  <a:lnTo>
                    <a:pt x="7061" y="3154"/>
                  </a:lnTo>
                  <a:lnTo>
                    <a:pt x="7000" y="3242"/>
                  </a:lnTo>
                  <a:lnTo>
                    <a:pt x="6940" y="3329"/>
                  </a:lnTo>
                  <a:lnTo>
                    <a:pt x="6879" y="3242"/>
                  </a:lnTo>
                  <a:lnTo>
                    <a:pt x="6729" y="3242"/>
                  </a:lnTo>
                  <a:lnTo>
                    <a:pt x="6548" y="3329"/>
                  </a:lnTo>
                  <a:lnTo>
                    <a:pt x="5974" y="3505"/>
                  </a:lnTo>
                  <a:lnTo>
                    <a:pt x="5884" y="3505"/>
                  </a:lnTo>
                  <a:lnTo>
                    <a:pt x="5461" y="3680"/>
                  </a:lnTo>
                  <a:lnTo>
                    <a:pt x="4858" y="3855"/>
                  </a:lnTo>
                  <a:lnTo>
                    <a:pt x="4798" y="3855"/>
                  </a:lnTo>
                  <a:lnTo>
                    <a:pt x="4496" y="3943"/>
                  </a:lnTo>
                  <a:lnTo>
                    <a:pt x="4496" y="3767"/>
                  </a:lnTo>
                  <a:lnTo>
                    <a:pt x="4466" y="3767"/>
                  </a:lnTo>
                  <a:lnTo>
                    <a:pt x="4285" y="3767"/>
                  </a:lnTo>
                  <a:lnTo>
                    <a:pt x="4043" y="3767"/>
                  </a:lnTo>
                  <a:lnTo>
                    <a:pt x="4073" y="4030"/>
                  </a:lnTo>
                  <a:lnTo>
                    <a:pt x="4104" y="4293"/>
                  </a:lnTo>
                  <a:lnTo>
                    <a:pt x="4104" y="4556"/>
                  </a:lnTo>
                  <a:lnTo>
                    <a:pt x="4104" y="4906"/>
                  </a:lnTo>
                  <a:lnTo>
                    <a:pt x="4073" y="4994"/>
                  </a:lnTo>
                  <a:lnTo>
                    <a:pt x="3259" y="5082"/>
                  </a:lnTo>
                  <a:lnTo>
                    <a:pt x="3198" y="5169"/>
                  </a:lnTo>
                  <a:lnTo>
                    <a:pt x="2625" y="5257"/>
                  </a:lnTo>
                  <a:lnTo>
                    <a:pt x="2565" y="5257"/>
                  </a:lnTo>
                  <a:lnTo>
                    <a:pt x="1629" y="5520"/>
                  </a:lnTo>
                  <a:lnTo>
                    <a:pt x="1509" y="5520"/>
                  </a:lnTo>
                  <a:lnTo>
                    <a:pt x="1509" y="5607"/>
                  </a:lnTo>
                  <a:lnTo>
                    <a:pt x="1478" y="5520"/>
                  </a:lnTo>
                  <a:lnTo>
                    <a:pt x="1448" y="5783"/>
                  </a:lnTo>
                  <a:lnTo>
                    <a:pt x="1418" y="5870"/>
                  </a:lnTo>
                  <a:lnTo>
                    <a:pt x="1358" y="5783"/>
                  </a:lnTo>
                  <a:lnTo>
                    <a:pt x="1358" y="5345"/>
                  </a:lnTo>
                  <a:lnTo>
                    <a:pt x="1328" y="5169"/>
                  </a:lnTo>
                  <a:lnTo>
                    <a:pt x="1267" y="4994"/>
                  </a:lnTo>
                  <a:lnTo>
                    <a:pt x="1207" y="5082"/>
                  </a:lnTo>
                  <a:lnTo>
                    <a:pt x="1177" y="5257"/>
                  </a:lnTo>
                  <a:lnTo>
                    <a:pt x="1237" y="5345"/>
                  </a:lnTo>
                  <a:lnTo>
                    <a:pt x="1267" y="5432"/>
                  </a:lnTo>
                  <a:lnTo>
                    <a:pt x="1267" y="5607"/>
                  </a:lnTo>
                  <a:lnTo>
                    <a:pt x="1237" y="5695"/>
                  </a:lnTo>
                  <a:lnTo>
                    <a:pt x="1237" y="6045"/>
                  </a:lnTo>
                  <a:lnTo>
                    <a:pt x="1297" y="6396"/>
                  </a:lnTo>
                  <a:lnTo>
                    <a:pt x="1297" y="6484"/>
                  </a:lnTo>
                  <a:lnTo>
                    <a:pt x="1267" y="6571"/>
                  </a:lnTo>
                  <a:lnTo>
                    <a:pt x="1207" y="6571"/>
                  </a:lnTo>
                  <a:lnTo>
                    <a:pt x="1147" y="6659"/>
                  </a:lnTo>
                  <a:lnTo>
                    <a:pt x="1116" y="6746"/>
                  </a:lnTo>
                  <a:lnTo>
                    <a:pt x="1116" y="6834"/>
                  </a:lnTo>
                  <a:lnTo>
                    <a:pt x="1237" y="7184"/>
                  </a:lnTo>
                  <a:lnTo>
                    <a:pt x="1237" y="7272"/>
                  </a:lnTo>
                  <a:lnTo>
                    <a:pt x="1207" y="7360"/>
                  </a:lnTo>
                  <a:lnTo>
                    <a:pt x="1147" y="7360"/>
                  </a:lnTo>
                  <a:lnTo>
                    <a:pt x="1026" y="7360"/>
                  </a:lnTo>
                  <a:lnTo>
                    <a:pt x="996" y="7535"/>
                  </a:lnTo>
                  <a:lnTo>
                    <a:pt x="1026" y="7623"/>
                  </a:lnTo>
                  <a:lnTo>
                    <a:pt x="1147" y="7798"/>
                  </a:lnTo>
                  <a:lnTo>
                    <a:pt x="1177" y="7885"/>
                  </a:lnTo>
                  <a:lnTo>
                    <a:pt x="1177" y="8148"/>
                  </a:lnTo>
                  <a:lnTo>
                    <a:pt x="1116" y="8499"/>
                  </a:lnTo>
                  <a:lnTo>
                    <a:pt x="1086" y="8674"/>
                  </a:lnTo>
                  <a:lnTo>
                    <a:pt x="1026" y="8761"/>
                  </a:lnTo>
                  <a:lnTo>
                    <a:pt x="966" y="8937"/>
                  </a:lnTo>
                  <a:lnTo>
                    <a:pt x="966" y="9112"/>
                  </a:lnTo>
                  <a:lnTo>
                    <a:pt x="966" y="9287"/>
                  </a:lnTo>
                  <a:lnTo>
                    <a:pt x="1026" y="9375"/>
                  </a:lnTo>
                  <a:lnTo>
                    <a:pt x="1086" y="9550"/>
                  </a:lnTo>
                  <a:lnTo>
                    <a:pt x="1116" y="9725"/>
                  </a:lnTo>
                  <a:lnTo>
                    <a:pt x="1086" y="9813"/>
                  </a:lnTo>
                  <a:lnTo>
                    <a:pt x="996" y="9813"/>
                  </a:lnTo>
                  <a:lnTo>
                    <a:pt x="935" y="9900"/>
                  </a:lnTo>
                  <a:lnTo>
                    <a:pt x="935" y="10076"/>
                  </a:lnTo>
                  <a:lnTo>
                    <a:pt x="966" y="10251"/>
                  </a:lnTo>
                  <a:lnTo>
                    <a:pt x="966" y="10339"/>
                  </a:lnTo>
                  <a:lnTo>
                    <a:pt x="935" y="10426"/>
                  </a:lnTo>
                  <a:lnTo>
                    <a:pt x="875" y="10601"/>
                  </a:lnTo>
                  <a:lnTo>
                    <a:pt x="845" y="10689"/>
                  </a:lnTo>
                  <a:lnTo>
                    <a:pt x="815" y="10777"/>
                  </a:lnTo>
                  <a:lnTo>
                    <a:pt x="785" y="10864"/>
                  </a:lnTo>
                  <a:lnTo>
                    <a:pt x="634" y="11039"/>
                  </a:lnTo>
                  <a:lnTo>
                    <a:pt x="573" y="11127"/>
                  </a:lnTo>
                  <a:lnTo>
                    <a:pt x="573" y="11302"/>
                  </a:lnTo>
                  <a:lnTo>
                    <a:pt x="573" y="11478"/>
                  </a:lnTo>
                  <a:lnTo>
                    <a:pt x="634" y="11565"/>
                  </a:lnTo>
                  <a:lnTo>
                    <a:pt x="694" y="11565"/>
                  </a:lnTo>
                  <a:lnTo>
                    <a:pt x="724" y="11653"/>
                  </a:lnTo>
                  <a:lnTo>
                    <a:pt x="724" y="11740"/>
                  </a:lnTo>
                  <a:lnTo>
                    <a:pt x="664" y="12003"/>
                  </a:lnTo>
                  <a:lnTo>
                    <a:pt x="664" y="12266"/>
                  </a:lnTo>
                  <a:lnTo>
                    <a:pt x="664" y="12354"/>
                  </a:lnTo>
                  <a:lnTo>
                    <a:pt x="664" y="12529"/>
                  </a:lnTo>
                  <a:lnTo>
                    <a:pt x="634" y="12617"/>
                  </a:lnTo>
                  <a:lnTo>
                    <a:pt x="573" y="12617"/>
                  </a:lnTo>
                  <a:lnTo>
                    <a:pt x="513" y="12704"/>
                  </a:lnTo>
                  <a:lnTo>
                    <a:pt x="513" y="12792"/>
                  </a:lnTo>
                  <a:lnTo>
                    <a:pt x="483" y="13230"/>
                  </a:lnTo>
                  <a:lnTo>
                    <a:pt x="453" y="13405"/>
                  </a:lnTo>
                  <a:lnTo>
                    <a:pt x="422" y="13405"/>
                  </a:lnTo>
                  <a:lnTo>
                    <a:pt x="362" y="13405"/>
                  </a:lnTo>
                  <a:lnTo>
                    <a:pt x="332" y="13317"/>
                  </a:lnTo>
                  <a:lnTo>
                    <a:pt x="332" y="13055"/>
                  </a:lnTo>
                  <a:lnTo>
                    <a:pt x="302" y="12967"/>
                  </a:lnTo>
                  <a:lnTo>
                    <a:pt x="272" y="13055"/>
                  </a:lnTo>
                  <a:lnTo>
                    <a:pt x="241" y="13142"/>
                  </a:lnTo>
                  <a:lnTo>
                    <a:pt x="211" y="13317"/>
                  </a:lnTo>
                  <a:lnTo>
                    <a:pt x="181" y="13317"/>
                  </a:lnTo>
                  <a:lnTo>
                    <a:pt x="151" y="13405"/>
                  </a:lnTo>
                  <a:lnTo>
                    <a:pt x="121" y="13580"/>
                  </a:lnTo>
                  <a:lnTo>
                    <a:pt x="151" y="13668"/>
                  </a:lnTo>
                  <a:lnTo>
                    <a:pt x="181" y="13756"/>
                  </a:lnTo>
                  <a:lnTo>
                    <a:pt x="211" y="13756"/>
                  </a:lnTo>
                  <a:lnTo>
                    <a:pt x="302" y="13580"/>
                  </a:lnTo>
                  <a:lnTo>
                    <a:pt x="302" y="13668"/>
                  </a:lnTo>
                  <a:lnTo>
                    <a:pt x="332" y="13756"/>
                  </a:lnTo>
                  <a:lnTo>
                    <a:pt x="332" y="13931"/>
                  </a:lnTo>
                  <a:lnTo>
                    <a:pt x="332" y="14194"/>
                  </a:lnTo>
                  <a:lnTo>
                    <a:pt x="362" y="14544"/>
                  </a:lnTo>
                  <a:lnTo>
                    <a:pt x="392" y="14807"/>
                  </a:lnTo>
                  <a:lnTo>
                    <a:pt x="422" y="14982"/>
                  </a:lnTo>
                  <a:lnTo>
                    <a:pt x="392" y="15070"/>
                  </a:lnTo>
                  <a:lnTo>
                    <a:pt x="392" y="15157"/>
                  </a:lnTo>
                  <a:lnTo>
                    <a:pt x="422" y="15333"/>
                  </a:lnTo>
                  <a:lnTo>
                    <a:pt x="392" y="15595"/>
                  </a:lnTo>
                  <a:lnTo>
                    <a:pt x="332" y="15771"/>
                  </a:lnTo>
                  <a:lnTo>
                    <a:pt x="302" y="15771"/>
                  </a:lnTo>
                  <a:lnTo>
                    <a:pt x="241" y="15771"/>
                  </a:lnTo>
                  <a:lnTo>
                    <a:pt x="211" y="15771"/>
                  </a:lnTo>
                  <a:lnTo>
                    <a:pt x="181" y="15771"/>
                  </a:lnTo>
                  <a:lnTo>
                    <a:pt x="151" y="15946"/>
                  </a:lnTo>
                  <a:lnTo>
                    <a:pt x="121" y="16034"/>
                  </a:lnTo>
                  <a:lnTo>
                    <a:pt x="60" y="16121"/>
                  </a:lnTo>
                  <a:lnTo>
                    <a:pt x="30" y="16121"/>
                  </a:lnTo>
                  <a:lnTo>
                    <a:pt x="0" y="16209"/>
                  </a:lnTo>
                  <a:lnTo>
                    <a:pt x="0" y="16384"/>
                  </a:lnTo>
                  <a:lnTo>
                    <a:pt x="1116" y="16296"/>
                  </a:lnTo>
                  <a:lnTo>
                    <a:pt x="1267" y="16209"/>
                  </a:lnTo>
                  <a:lnTo>
                    <a:pt x="1841" y="16121"/>
                  </a:lnTo>
                  <a:lnTo>
                    <a:pt x="2142" y="16034"/>
                  </a:lnTo>
                  <a:lnTo>
                    <a:pt x="2504" y="16034"/>
                  </a:lnTo>
                  <a:lnTo>
                    <a:pt x="2866" y="15858"/>
                  </a:lnTo>
                  <a:lnTo>
                    <a:pt x="2927" y="15858"/>
                  </a:lnTo>
                  <a:lnTo>
                    <a:pt x="3711" y="15683"/>
                  </a:lnTo>
                  <a:lnTo>
                    <a:pt x="3772" y="15683"/>
                  </a:lnTo>
                  <a:lnTo>
                    <a:pt x="4104" y="15595"/>
                  </a:lnTo>
                  <a:lnTo>
                    <a:pt x="4134" y="15508"/>
                  </a:lnTo>
                  <a:lnTo>
                    <a:pt x="4526" y="15420"/>
                  </a:lnTo>
                  <a:lnTo>
                    <a:pt x="5280" y="15245"/>
                  </a:lnTo>
                  <a:lnTo>
                    <a:pt x="6035" y="15070"/>
                  </a:lnTo>
                  <a:lnTo>
                    <a:pt x="6065" y="15070"/>
                  </a:lnTo>
                  <a:lnTo>
                    <a:pt x="6819" y="14895"/>
                  </a:lnTo>
                  <a:lnTo>
                    <a:pt x="6910" y="14895"/>
                  </a:lnTo>
                  <a:lnTo>
                    <a:pt x="7815" y="14632"/>
                  </a:lnTo>
                  <a:lnTo>
                    <a:pt x="8720" y="14456"/>
                  </a:lnTo>
                  <a:lnTo>
                    <a:pt x="9203" y="14281"/>
                  </a:lnTo>
                  <a:lnTo>
                    <a:pt x="9505" y="14281"/>
                  </a:lnTo>
                  <a:lnTo>
                    <a:pt x="9686" y="14194"/>
                  </a:lnTo>
                  <a:lnTo>
                    <a:pt x="9867" y="14106"/>
                  </a:lnTo>
                  <a:lnTo>
                    <a:pt x="10410" y="13931"/>
                  </a:lnTo>
                  <a:lnTo>
                    <a:pt x="10742" y="13843"/>
                  </a:lnTo>
                  <a:lnTo>
                    <a:pt x="10832" y="13756"/>
                  </a:lnTo>
                  <a:lnTo>
                    <a:pt x="11134" y="13668"/>
                  </a:lnTo>
                  <a:lnTo>
                    <a:pt x="11707" y="13493"/>
                  </a:lnTo>
                  <a:lnTo>
                    <a:pt x="11737" y="13405"/>
                  </a:lnTo>
                  <a:lnTo>
                    <a:pt x="11707" y="11828"/>
                  </a:lnTo>
                  <a:lnTo>
                    <a:pt x="11737" y="11653"/>
                  </a:lnTo>
                  <a:lnTo>
                    <a:pt x="11798" y="11390"/>
                  </a:lnTo>
                  <a:lnTo>
                    <a:pt x="11858" y="11478"/>
                  </a:lnTo>
                  <a:lnTo>
                    <a:pt x="11888" y="11565"/>
                  </a:lnTo>
                  <a:lnTo>
                    <a:pt x="11949" y="11565"/>
                  </a:lnTo>
                  <a:lnTo>
                    <a:pt x="12039" y="11478"/>
                  </a:lnTo>
                  <a:lnTo>
                    <a:pt x="12099" y="11390"/>
                  </a:lnTo>
                  <a:lnTo>
                    <a:pt x="12160" y="11215"/>
                  </a:lnTo>
                  <a:lnTo>
                    <a:pt x="12220" y="11127"/>
                  </a:lnTo>
                  <a:lnTo>
                    <a:pt x="12220" y="10952"/>
                  </a:lnTo>
                  <a:lnTo>
                    <a:pt x="12190" y="10864"/>
                  </a:lnTo>
                  <a:lnTo>
                    <a:pt x="12220" y="10689"/>
                  </a:lnTo>
                  <a:lnTo>
                    <a:pt x="12220" y="10514"/>
                  </a:lnTo>
                  <a:lnTo>
                    <a:pt x="12220" y="10339"/>
                  </a:lnTo>
                  <a:lnTo>
                    <a:pt x="12250" y="10076"/>
                  </a:lnTo>
                  <a:lnTo>
                    <a:pt x="12311" y="9900"/>
                  </a:lnTo>
                  <a:lnTo>
                    <a:pt x="12401" y="9638"/>
                  </a:lnTo>
                  <a:lnTo>
                    <a:pt x="12522" y="9287"/>
                  </a:lnTo>
                  <a:lnTo>
                    <a:pt x="12612" y="9112"/>
                  </a:lnTo>
                  <a:lnTo>
                    <a:pt x="12703" y="9024"/>
                  </a:lnTo>
                  <a:lnTo>
                    <a:pt x="12793" y="8937"/>
                  </a:lnTo>
                  <a:lnTo>
                    <a:pt x="12854" y="8849"/>
                  </a:lnTo>
                  <a:close/>
                </a:path>
              </a:pathLst>
            </a:custGeom>
            <a:solidFill>
              <a:schemeClr val="bg1">
                <a:lumMod val="75000"/>
              </a:schemeClr>
            </a:solidFill>
            <a:ln w="9525">
              <a:solidFill>
                <a:schemeClr val="bg1"/>
              </a:solidFill>
              <a:prstDash val="solid"/>
              <a:round/>
              <a:headEnd/>
              <a:tailEnd/>
            </a:ln>
          </p:spPr>
        </p:sp>
        <p:sp>
          <p:nvSpPr>
            <p:cNvPr id="145" name="Texas">
              <a:extLst>
                <a:ext uri="{FF2B5EF4-FFF2-40B4-BE49-F238E27FC236}">
                  <a16:creationId xmlns:a16="http://schemas.microsoft.com/office/drawing/2014/main" id="{4804E85A-2ADB-4FDB-6234-C848644EF3B1}"/>
                </a:ext>
              </a:extLst>
            </p:cNvPr>
            <p:cNvSpPr>
              <a:spLocks/>
            </p:cNvSpPr>
            <p:nvPr/>
          </p:nvSpPr>
          <p:spPr bwMode="auto">
            <a:xfrm>
              <a:off x="2867720" y="4033106"/>
              <a:ext cx="2264383" cy="1994414"/>
            </a:xfrm>
            <a:custGeom>
              <a:avLst/>
              <a:gdLst/>
              <a:ahLst/>
              <a:cxnLst>
                <a:cxn ang="0">
                  <a:pos x="16164" y="10159"/>
                </a:cxn>
                <a:cxn ang="0">
                  <a:pos x="16164" y="9300"/>
                </a:cxn>
                <a:cxn ang="0">
                  <a:pos x="16347" y="8669"/>
                </a:cxn>
                <a:cxn ang="0">
                  <a:pos x="16219" y="8116"/>
                </a:cxn>
                <a:cxn ang="0">
                  <a:pos x="16017" y="7638"/>
                </a:cxn>
                <a:cxn ang="0">
                  <a:pos x="15668" y="5194"/>
                </a:cxn>
                <a:cxn ang="0">
                  <a:pos x="15227" y="4774"/>
                </a:cxn>
                <a:cxn ang="0">
                  <a:pos x="14804" y="4526"/>
                </a:cxn>
                <a:cxn ang="0">
                  <a:pos x="14162" y="4258"/>
                </a:cxn>
                <a:cxn ang="0">
                  <a:pos x="13537" y="4297"/>
                </a:cxn>
                <a:cxn ang="0">
                  <a:pos x="12876" y="4602"/>
                </a:cxn>
                <a:cxn ang="0">
                  <a:pos x="12472" y="4258"/>
                </a:cxn>
                <a:cxn ang="0">
                  <a:pos x="11939" y="4354"/>
                </a:cxn>
                <a:cxn ang="0">
                  <a:pos x="11700" y="4335"/>
                </a:cxn>
                <a:cxn ang="0">
                  <a:pos x="11131" y="4201"/>
                </a:cxn>
                <a:cxn ang="0">
                  <a:pos x="10745" y="3934"/>
                </a:cxn>
                <a:cxn ang="0">
                  <a:pos x="10194" y="3934"/>
                </a:cxn>
                <a:cxn ang="0">
                  <a:pos x="9588" y="3762"/>
                </a:cxn>
                <a:cxn ang="0">
                  <a:pos x="9147" y="3475"/>
                </a:cxn>
                <a:cxn ang="0">
                  <a:pos x="8523" y="3151"/>
                </a:cxn>
                <a:cxn ang="0">
                  <a:pos x="5033" y="0"/>
                </a:cxn>
                <a:cxn ang="0">
                  <a:pos x="4096" y="6817"/>
                </a:cxn>
                <a:cxn ang="0">
                  <a:pos x="184" y="6817"/>
                </a:cxn>
                <a:cxn ang="0">
                  <a:pos x="1065" y="7848"/>
                </a:cxn>
                <a:cxn ang="0">
                  <a:pos x="2020" y="9070"/>
                </a:cxn>
                <a:cxn ang="0">
                  <a:pos x="2535" y="10464"/>
                </a:cxn>
                <a:cxn ang="0">
                  <a:pos x="3490" y="11114"/>
                </a:cxn>
                <a:cxn ang="0">
                  <a:pos x="4169" y="11228"/>
                </a:cxn>
                <a:cxn ang="0">
                  <a:pos x="4610" y="10522"/>
                </a:cxn>
                <a:cxn ang="0">
                  <a:pos x="5510" y="10312"/>
                </a:cxn>
                <a:cxn ang="0">
                  <a:pos x="6337" y="10426"/>
                </a:cxn>
                <a:cxn ang="0">
                  <a:pos x="6521" y="10789"/>
                </a:cxn>
                <a:cxn ang="0">
                  <a:pos x="7200" y="11515"/>
                </a:cxn>
                <a:cxn ang="0">
                  <a:pos x="7531" y="12355"/>
                </a:cxn>
                <a:cxn ang="0">
                  <a:pos x="7953" y="13023"/>
                </a:cxn>
                <a:cxn ang="0">
                  <a:pos x="8486" y="13730"/>
                </a:cxn>
                <a:cxn ang="0">
                  <a:pos x="8688" y="14665"/>
                </a:cxn>
                <a:cxn ang="0">
                  <a:pos x="9202" y="15601"/>
                </a:cxn>
                <a:cxn ang="0">
                  <a:pos x="9827" y="15868"/>
                </a:cxn>
                <a:cxn ang="0">
                  <a:pos x="10194" y="16117"/>
                </a:cxn>
                <a:cxn ang="0">
                  <a:pos x="10855" y="16212"/>
                </a:cxn>
                <a:cxn ang="0">
                  <a:pos x="11425" y="16384"/>
                </a:cxn>
                <a:cxn ang="0">
                  <a:pos x="11627" y="16155"/>
                </a:cxn>
                <a:cxn ang="0">
                  <a:pos x="11351" y="15677"/>
                </a:cxn>
                <a:cxn ang="0">
                  <a:pos x="11278" y="14704"/>
                </a:cxn>
                <a:cxn ang="0">
                  <a:pos x="10929" y="14360"/>
                </a:cxn>
                <a:cxn ang="0">
                  <a:pos x="11131" y="14322"/>
                </a:cxn>
                <a:cxn ang="0">
                  <a:pos x="11388" y="14207"/>
                </a:cxn>
                <a:cxn ang="0">
                  <a:pos x="11406" y="13596"/>
                </a:cxn>
                <a:cxn ang="0">
                  <a:pos x="11590" y="13462"/>
                </a:cxn>
                <a:cxn ang="0">
                  <a:pos x="11866" y="12966"/>
                </a:cxn>
                <a:cxn ang="0">
                  <a:pos x="12178" y="12565"/>
                </a:cxn>
                <a:cxn ang="0">
                  <a:pos x="12655" y="12508"/>
                </a:cxn>
                <a:cxn ang="0">
                  <a:pos x="12472" y="12183"/>
                </a:cxn>
                <a:cxn ang="0">
                  <a:pos x="12747" y="12202"/>
                </a:cxn>
                <a:cxn ang="0">
                  <a:pos x="12931" y="12317"/>
                </a:cxn>
                <a:cxn ang="0">
                  <a:pos x="13115" y="12393"/>
                </a:cxn>
                <a:cxn ang="0">
                  <a:pos x="14180" y="11782"/>
                </a:cxn>
                <a:cxn ang="0">
                  <a:pos x="14621" y="11247"/>
                </a:cxn>
                <a:cxn ang="0">
                  <a:pos x="14529" y="10751"/>
                </a:cxn>
                <a:cxn ang="0">
                  <a:pos x="14933" y="10579"/>
                </a:cxn>
                <a:cxn ang="0">
                  <a:pos x="14970" y="10980"/>
                </a:cxn>
              </a:cxnLst>
              <a:rect l="0" t="0" r="r" b="b"/>
              <a:pathLst>
                <a:path w="16384" h="16384">
                  <a:moveTo>
                    <a:pt x="15374" y="10846"/>
                  </a:moveTo>
                  <a:lnTo>
                    <a:pt x="15429" y="10827"/>
                  </a:lnTo>
                  <a:lnTo>
                    <a:pt x="15741" y="10674"/>
                  </a:lnTo>
                  <a:lnTo>
                    <a:pt x="15778" y="10655"/>
                  </a:lnTo>
                  <a:lnTo>
                    <a:pt x="15998" y="10617"/>
                  </a:lnTo>
                  <a:lnTo>
                    <a:pt x="16035" y="10617"/>
                  </a:lnTo>
                  <a:lnTo>
                    <a:pt x="15980" y="10560"/>
                  </a:lnTo>
                  <a:lnTo>
                    <a:pt x="15943" y="10560"/>
                  </a:lnTo>
                  <a:lnTo>
                    <a:pt x="15925" y="10522"/>
                  </a:lnTo>
                  <a:lnTo>
                    <a:pt x="15925" y="10483"/>
                  </a:lnTo>
                  <a:lnTo>
                    <a:pt x="15943" y="10445"/>
                  </a:lnTo>
                  <a:lnTo>
                    <a:pt x="15998" y="10407"/>
                  </a:lnTo>
                  <a:lnTo>
                    <a:pt x="16035" y="10331"/>
                  </a:lnTo>
                  <a:lnTo>
                    <a:pt x="16072" y="10273"/>
                  </a:lnTo>
                  <a:lnTo>
                    <a:pt x="16090" y="10254"/>
                  </a:lnTo>
                  <a:lnTo>
                    <a:pt x="16127" y="10197"/>
                  </a:lnTo>
                  <a:lnTo>
                    <a:pt x="16164" y="10159"/>
                  </a:lnTo>
                  <a:lnTo>
                    <a:pt x="16200" y="10121"/>
                  </a:lnTo>
                  <a:lnTo>
                    <a:pt x="16182" y="10082"/>
                  </a:lnTo>
                  <a:lnTo>
                    <a:pt x="16200" y="10006"/>
                  </a:lnTo>
                  <a:lnTo>
                    <a:pt x="16219" y="9911"/>
                  </a:lnTo>
                  <a:lnTo>
                    <a:pt x="16219" y="9872"/>
                  </a:lnTo>
                  <a:lnTo>
                    <a:pt x="16237" y="9834"/>
                  </a:lnTo>
                  <a:lnTo>
                    <a:pt x="16182" y="9796"/>
                  </a:lnTo>
                  <a:lnTo>
                    <a:pt x="16145" y="9739"/>
                  </a:lnTo>
                  <a:lnTo>
                    <a:pt x="16127" y="9720"/>
                  </a:lnTo>
                  <a:lnTo>
                    <a:pt x="16127" y="9605"/>
                  </a:lnTo>
                  <a:lnTo>
                    <a:pt x="16164" y="9586"/>
                  </a:lnTo>
                  <a:lnTo>
                    <a:pt x="16145" y="9548"/>
                  </a:lnTo>
                  <a:lnTo>
                    <a:pt x="16182" y="9529"/>
                  </a:lnTo>
                  <a:lnTo>
                    <a:pt x="16145" y="9452"/>
                  </a:lnTo>
                  <a:lnTo>
                    <a:pt x="16145" y="9395"/>
                  </a:lnTo>
                  <a:lnTo>
                    <a:pt x="16145" y="9338"/>
                  </a:lnTo>
                  <a:lnTo>
                    <a:pt x="16164" y="9300"/>
                  </a:lnTo>
                  <a:lnTo>
                    <a:pt x="16182" y="9280"/>
                  </a:lnTo>
                  <a:lnTo>
                    <a:pt x="16182" y="9242"/>
                  </a:lnTo>
                  <a:lnTo>
                    <a:pt x="16182" y="9223"/>
                  </a:lnTo>
                  <a:lnTo>
                    <a:pt x="16237" y="9166"/>
                  </a:lnTo>
                  <a:lnTo>
                    <a:pt x="16255" y="9109"/>
                  </a:lnTo>
                  <a:lnTo>
                    <a:pt x="16311" y="8975"/>
                  </a:lnTo>
                  <a:lnTo>
                    <a:pt x="16329" y="8937"/>
                  </a:lnTo>
                  <a:lnTo>
                    <a:pt x="16347" y="8918"/>
                  </a:lnTo>
                  <a:lnTo>
                    <a:pt x="16366" y="8879"/>
                  </a:lnTo>
                  <a:lnTo>
                    <a:pt x="16347" y="8841"/>
                  </a:lnTo>
                  <a:lnTo>
                    <a:pt x="16366" y="8822"/>
                  </a:lnTo>
                  <a:lnTo>
                    <a:pt x="16384" y="8784"/>
                  </a:lnTo>
                  <a:lnTo>
                    <a:pt x="16366" y="8765"/>
                  </a:lnTo>
                  <a:lnTo>
                    <a:pt x="16366" y="8746"/>
                  </a:lnTo>
                  <a:lnTo>
                    <a:pt x="16347" y="8727"/>
                  </a:lnTo>
                  <a:lnTo>
                    <a:pt x="16329" y="8688"/>
                  </a:lnTo>
                  <a:lnTo>
                    <a:pt x="16347" y="8669"/>
                  </a:lnTo>
                  <a:lnTo>
                    <a:pt x="16366" y="8650"/>
                  </a:lnTo>
                  <a:lnTo>
                    <a:pt x="16384" y="8612"/>
                  </a:lnTo>
                  <a:lnTo>
                    <a:pt x="16366" y="8593"/>
                  </a:lnTo>
                  <a:lnTo>
                    <a:pt x="16347" y="8536"/>
                  </a:lnTo>
                  <a:lnTo>
                    <a:pt x="16366" y="8459"/>
                  </a:lnTo>
                  <a:lnTo>
                    <a:pt x="16366" y="8383"/>
                  </a:lnTo>
                  <a:lnTo>
                    <a:pt x="16329" y="8383"/>
                  </a:lnTo>
                  <a:lnTo>
                    <a:pt x="16292" y="8364"/>
                  </a:lnTo>
                  <a:lnTo>
                    <a:pt x="16274" y="8326"/>
                  </a:lnTo>
                  <a:lnTo>
                    <a:pt x="16274" y="8287"/>
                  </a:lnTo>
                  <a:lnTo>
                    <a:pt x="16237" y="8249"/>
                  </a:lnTo>
                  <a:lnTo>
                    <a:pt x="16200" y="8230"/>
                  </a:lnTo>
                  <a:lnTo>
                    <a:pt x="16182" y="8230"/>
                  </a:lnTo>
                  <a:lnTo>
                    <a:pt x="16164" y="8192"/>
                  </a:lnTo>
                  <a:lnTo>
                    <a:pt x="16182" y="8173"/>
                  </a:lnTo>
                  <a:lnTo>
                    <a:pt x="16200" y="8135"/>
                  </a:lnTo>
                  <a:lnTo>
                    <a:pt x="16219" y="8116"/>
                  </a:lnTo>
                  <a:lnTo>
                    <a:pt x="16164" y="8058"/>
                  </a:lnTo>
                  <a:lnTo>
                    <a:pt x="16145" y="7982"/>
                  </a:lnTo>
                  <a:lnTo>
                    <a:pt x="16090" y="7963"/>
                  </a:lnTo>
                  <a:lnTo>
                    <a:pt x="16108" y="7925"/>
                  </a:lnTo>
                  <a:lnTo>
                    <a:pt x="16127" y="7906"/>
                  </a:lnTo>
                  <a:lnTo>
                    <a:pt x="16108" y="7886"/>
                  </a:lnTo>
                  <a:lnTo>
                    <a:pt x="16072" y="7886"/>
                  </a:lnTo>
                  <a:lnTo>
                    <a:pt x="16035" y="7867"/>
                  </a:lnTo>
                  <a:lnTo>
                    <a:pt x="16017" y="7810"/>
                  </a:lnTo>
                  <a:lnTo>
                    <a:pt x="15980" y="7791"/>
                  </a:lnTo>
                  <a:lnTo>
                    <a:pt x="15980" y="7753"/>
                  </a:lnTo>
                  <a:lnTo>
                    <a:pt x="15998" y="7753"/>
                  </a:lnTo>
                  <a:lnTo>
                    <a:pt x="15998" y="7734"/>
                  </a:lnTo>
                  <a:lnTo>
                    <a:pt x="15980" y="7715"/>
                  </a:lnTo>
                  <a:lnTo>
                    <a:pt x="15980" y="7676"/>
                  </a:lnTo>
                  <a:lnTo>
                    <a:pt x="15998" y="7657"/>
                  </a:lnTo>
                  <a:lnTo>
                    <a:pt x="16017" y="7638"/>
                  </a:lnTo>
                  <a:lnTo>
                    <a:pt x="16035" y="7600"/>
                  </a:lnTo>
                  <a:lnTo>
                    <a:pt x="16017" y="7581"/>
                  </a:lnTo>
                  <a:lnTo>
                    <a:pt x="15980" y="7543"/>
                  </a:lnTo>
                  <a:lnTo>
                    <a:pt x="15980" y="7485"/>
                  </a:lnTo>
                  <a:lnTo>
                    <a:pt x="15980" y="7466"/>
                  </a:lnTo>
                  <a:lnTo>
                    <a:pt x="15925" y="7428"/>
                  </a:lnTo>
                  <a:lnTo>
                    <a:pt x="15943" y="7390"/>
                  </a:lnTo>
                  <a:lnTo>
                    <a:pt x="15888" y="7333"/>
                  </a:lnTo>
                  <a:lnTo>
                    <a:pt x="15815" y="7275"/>
                  </a:lnTo>
                  <a:lnTo>
                    <a:pt x="15759" y="7199"/>
                  </a:lnTo>
                  <a:lnTo>
                    <a:pt x="15704" y="7161"/>
                  </a:lnTo>
                  <a:lnTo>
                    <a:pt x="15704" y="6855"/>
                  </a:lnTo>
                  <a:lnTo>
                    <a:pt x="15704" y="6550"/>
                  </a:lnTo>
                  <a:lnTo>
                    <a:pt x="15686" y="6091"/>
                  </a:lnTo>
                  <a:lnTo>
                    <a:pt x="15686" y="5805"/>
                  </a:lnTo>
                  <a:lnTo>
                    <a:pt x="15686" y="5595"/>
                  </a:lnTo>
                  <a:lnTo>
                    <a:pt x="15668" y="5194"/>
                  </a:lnTo>
                  <a:lnTo>
                    <a:pt x="15649" y="4774"/>
                  </a:lnTo>
                  <a:lnTo>
                    <a:pt x="15631" y="4755"/>
                  </a:lnTo>
                  <a:lnTo>
                    <a:pt x="15613" y="4736"/>
                  </a:lnTo>
                  <a:lnTo>
                    <a:pt x="15576" y="4755"/>
                  </a:lnTo>
                  <a:lnTo>
                    <a:pt x="15539" y="4755"/>
                  </a:lnTo>
                  <a:lnTo>
                    <a:pt x="15502" y="4717"/>
                  </a:lnTo>
                  <a:lnTo>
                    <a:pt x="15466" y="4717"/>
                  </a:lnTo>
                  <a:lnTo>
                    <a:pt x="15466" y="4736"/>
                  </a:lnTo>
                  <a:lnTo>
                    <a:pt x="15447" y="4736"/>
                  </a:lnTo>
                  <a:lnTo>
                    <a:pt x="15429" y="4774"/>
                  </a:lnTo>
                  <a:lnTo>
                    <a:pt x="15411" y="4755"/>
                  </a:lnTo>
                  <a:lnTo>
                    <a:pt x="15392" y="4755"/>
                  </a:lnTo>
                  <a:lnTo>
                    <a:pt x="15374" y="4774"/>
                  </a:lnTo>
                  <a:lnTo>
                    <a:pt x="15355" y="4793"/>
                  </a:lnTo>
                  <a:lnTo>
                    <a:pt x="15282" y="4774"/>
                  </a:lnTo>
                  <a:lnTo>
                    <a:pt x="15245" y="4793"/>
                  </a:lnTo>
                  <a:lnTo>
                    <a:pt x="15227" y="4774"/>
                  </a:lnTo>
                  <a:lnTo>
                    <a:pt x="15208" y="4755"/>
                  </a:lnTo>
                  <a:lnTo>
                    <a:pt x="15172" y="4736"/>
                  </a:lnTo>
                  <a:lnTo>
                    <a:pt x="15172" y="4717"/>
                  </a:lnTo>
                  <a:lnTo>
                    <a:pt x="15135" y="4698"/>
                  </a:lnTo>
                  <a:lnTo>
                    <a:pt x="15135" y="4659"/>
                  </a:lnTo>
                  <a:lnTo>
                    <a:pt x="15117" y="4640"/>
                  </a:lnTo>
                  <a:lnTo>
                    <a:pt x="15043" y="4640"/>
                  </a:lnTo>
                  <a:lnTo>
                    <a:pt x="15025" y="4602"/>
                  </a:lnTo>
                  <a:lnTo>
                    <a:pt x="14970" y="4583"/>
                  </a:lnTo>
                  <a:lnTo>
                    <a:pt x="14933" y="4583"/>
                  </a:lnTo>
                  <a:lnTo>
                    <a:pt x="14915" y="4583"/>
                  </a:lnTo>
                  <a:lnTo>
                    <a:pt x="14915" y="4564"/>
                  </a:lnTo>
                  <a:lnTo>
                    <a:pt x="14896" y="4545"/>
                  </a:lnTo>
                  <a:lnTo>
                    <a:pt x="14859" y="4564"/>
                  </a:lnTo>
                  <a:lnTo>
                    <a:pt x="14841" y="4545"/>
                  </a:lnTo>
                  <a:lnTo>
                    <a:pt x="14823" y="4545"/>
                  </a:lnTo>
                  <a:lnTo>
                    <a:pt x="14804" y="4526"/>
                  </a:lnTo>
                  <a:lnTo>
                    <a:pt x="14768" y="4507"/>
                  </a:lnTo>
                  <a:lnTo>
                    <a:pt x="14749" y="4468"/>
                  </a:lnTo>
                  <a:lnTo>
                    <a:pt x="14713" y="4468"/>
                  </a:lnTo>
                  <a:lnTo>
                    <a:pt x="14676" y="4487"/>
                  </a:lnTo>
                  <a:lnTo>
                    <a:pt x="14621" y="4449"/>
                  </a:lnTo>
                  <a:lnTo>
                    <a:pt x="14547" y="4373"/>
                  </a:lnTo>
                  <a:lnTo>
                    <a:pt x="14547" y="4316"/>
                  </a:lnTo>
                  <a:lnTo>
                    <a:pt x="14510" y="4297"/>
                  </a:lnTo>
                  <a:lnTo>
                    <a:pt x="14474" y="4316"/>
                  </a:lnTo>
                  <a:lnTo>
                    <a:pt x="14419" y="4297"/>
                  </a:lnTo>
                  <a:lnTo>
                    <a:pt x="14382" y="4258"/>
                  </a:lnTo>
                  <a:lnTo>
                    <a:pt x="14364" y="4220"/>
                  </a:lnTo>
                  <a:lnTo>
                    <a:pt x="14327" y="4201"/>
                  </a:lnTo>
                  <a:lnTo>
                    <a:pt x="14308" y="4182"/>
                  </a:lnTo>
                  <a:lnTo>
                    <a:pt x="14198" y="4163"/>
                  </a:lnTo>
                  <a:lnTo>
                    <a:pt x="14180" y="4201"/>
                  </a:lnTo>
                  <a:lnTo>
                    <a:pt x="14162" y="4258"/>
                  </a:lnTo>
                  <a:lnTo>
                    <a:pt x="14125" y="4277"/>
                  </a:lnTo>
                  <a:lnTo>
                    <a:pt x="14106" y="4277"/>
                  </a:lnTo>
                  <a:lnTo>
                    <a:pt x="14051" y="4297"/>
                  </a:lnTo>
                  <a:lnTo>
                    <a:pt x="14015" y="4316"/>
                  </a:lnTo>
                  <a:lnTo>
                    <a:pt x="13978" y="4297"/>
                  </a:lnTo>
                  <a:lnTo>
                    <a:pt x="13904" y="4297"/>
                  </a:lnTo>
                  <a:lnTo>
                    <a:pt x="13849" y="4297"/>
                  </a:lnTo>
                  <a:lnTo>
                    <a:pt x="13831" y="4277"/>
                  </a:lnTo>
                  <a:lnTo>
                    <a:pt x="13813" y="4201"/>
                  </a:lnTo>
                  <a:lnTo>
                    <a:pt x="13794" y="4201"/>
                  </a:lnTo>
                  <a:lnTo>
                    <a:pt x="13739" y="4201"/>
                  </a:lnTo>
                  <a:lnTo>
                    <a:pt x="13684" y="4239"/>
                  </a:lnTo>
                  <a:lnTo>
                    <a:pt x="13647" y="4277"/>
                  </a:lnTo>
                  <a:lnTo>
                    <a:pt x="13610" y="4258"/>
                  </a:lnTo>
                  <a:lnTo>
                    <a:pt x="13592" y="4277"/>
                  </a:lnTo>
                  <a:lnTo>
                    <a:pt x="13555" y="4277"/>
                  </a:lnTo>
                  <a:lnTo>
                    <a:pt x="13537" y="4297"/>
                  </a:lnTo>
                  <a:lnTo>
                    <a:pt x="13537" y="4335"/>
                  </a:lnTo>
                  <a:lnTo>
                    <a:pt x="13500" y="4335"/>
                  </a:lnTo>
                  <a:lnTo>
                    <a:pt x="13445" y="4335"/>
                  </a:lnTo>
                  <a:lnTo>
                    <a:pt x="13372" y="4335"/>
                  </a:lnTo>
                  <a:lnTo>
                    <a:pt x="13335" y="4335"/>
                  </a:lnTo>
                  <a:lnTo>
                    <a:pt x="13298" y="4392"/>
                  </a:lnTo>
                  <a:lnTo>
                    <a:pt x="13280" y="4373"/>
                  </a:lnTo>
                  <a:lnTo>
                    <a:pt x="13206" y="4354"/>
                  </a:lnTo>
                  <a:lnTo>
                    <a:pt x="13151" y="4392"/>
                  </a:lnTo>
                  <a:lnTo>
                    <a:pt x="13096" y="4411"/>
                  </a:lnTo>
                  <a:lnTo>
                    <a:pt x="13059" y="4487"/>
                  </a:lnTo>
                  <a:lnTo>
                    <a:pt x="13023" y="4526"/>
                  </a:lnTo>
                  <a:lnTo>
                    <a:pt x="12986" y="4526"/>
                  </a:lnTo>
                  <a:lnTo>
                    <a:pt x="12968" y="4507"/>
                  </a:lnTo>
                  <a:lnTo>
                    <a:pt x="12931" y="4526"/>
                  </a:lnTo>
                  <a:lnTo>
                    <a:pt x="12894" y="4526"/>
                  </a:lnTo>
                  <a:lnTo>
                    <a:pt x="12876" y="4602"/>
                  </a:lnTo>
                  <a:lnTo>
                    <a:pt x="12839" y="4602"/>
                  </a:lnTo>
                  <a:lnTo>
                    <a:pt x="12802" y="4564"/>
                  </a:lnTo>
                  <a:lnTo>
                    <a:pt x="12766" y="4526"/>
                  </a:lnTo>
                  <a:lnTo>
                    <a:pt x="12729" y="4487"/>
                  </a:lnTo>
                  <a:lnTo>
                    <a:pt x="12692" y="4507"/>
                  </a:lnTo>
                  <a:lnTo>
                    <a:pt x="12655" y="4487"/>
                  </a:lnTo>
                  <a:lnTo>
                    <a:pt x="12637" y="4468"/>
                  </a:lnTo>
                  <a:lnTo>
                    <a:pt x="12619" y="4430"/>
                  </a:lnTo>
                  <a:lnTo>
                    <a:pt x="12527" y="4411"/>
                  </a:lnTo>
                  <a:lnTo>
                    <a:pt x="12508" y="4373"/>
                  </a:lnTo>
                  <a:lnTo>
                    <a:pt x="12527" y="4354"/>
                  </a:lnTo>
                  <a:lnTo>
                    <a:pt x="12564" y="4335"/>
                  </a:lnTo>
                  <a:lnTo>
                    <a:pt x="12564" y="4297"/>
                  </a:lnTo>
                  <a:lnTo>
                    <a:pt x="12527" y="4316"/>
                  </a:lnTo>
                  <a:lnTo>
                    <a:pt x="12508" y="4316"/>
                  </a:lnTo>
                  <a:lnTo>
                    <a:pt x="12508" y="4277"/>
                  </a:lnTo>
                  <a:lnTo>
                    <a:pt x="12472" y="4258"/>
                  </a:lnTo>
                  <a:lnTo>
                    <a:pt x="12435" y="4316"/>
                  </a:lnTo>
                  <a:lnTo>
                    <a:pt x="12398" y="4392"/>
                  </a:lnTo>
                  <a:lnTo>
                    <a:pt x="12380" y="4411"/>
                  </a:lnTo>
                  <a:lnTo>
                    <a:pt x="12343" y="4392"/>
                  </a:lnTo>
                  <a:lnTo>
                    <a:pt x="12306" y="4354"/>
                  </a:lnTo>
                  <a:lnTo>
                    <a:pt x="12251" y="4354"/>
                  </a:lnTo>
                  <a:lnTo>
                    <a:pt x="12233" y="4373"/>
                  </a:lnTo>
                  <a:lnTo>
                    <a:pt x="12215" y="4354"/>
                  </a:lnTo>
                  <a:lnTo>
                    <a:pt x="12196" y="4220"/>
                  </a:lnTo>
                  <a:lnTo>
                    <a:pt x="12159" y="4182"/>
                  </a:lnTo>
                  <a:lnTo>
                    <a:pt x="12123" y="4201"/>
                  </a:lnTo>
                  <a:lnTo>
                    <a:pt x="12068" y="4201"/>
                  </a:lnTo>
                  <a:lnTo>
                    <a:pt x="12086" y="4316"/>
                  </a:lnTo>
                  <a:lnTo>
                    <a:pt x="12012" y="4392"/>
                  </a:lnTo>
                  <a:lnTo>
                    <a:pt x="11994" y="4373"/>
                  </a:lnTo>
                  <a:lnTo>
                    <a:pt x="11957" y="4354"/>
                  </a:lnTo>
                  <a:lnTo>
                    <a:pt x="11939" y="4354"/>
                  </a:lnTo>
                  <a:lnTo>
                    <a:pt x="11921" y="4392"/>
                  </a:lnTo>
                  <a:lnTo>
                    <a:pt x="11957" y="4411"/>
                  </a:lnTo>
                  <a:lnTo>
                    <a:pt x="11939" y="4430"/>
                  </a:lnTo>
                  <a:lnTo>
                    <a:pt x="11939" y="4507"/>
                  </a:lnTo>
                  <a:lnTo>
                    <a:pt x="11921" y="4545"/>
                  </a:lnTo>
                  <a:lnTo>
                    <a:pt x="11884" y="4564"/>
                  </a:lnTo>
                  <a:lnTo>
                    <a:pt x="11847" y="4564"/>
                  </a:lnTo>
                  <a:lnTo>
                    <a:pt x="11810" y="4507"/>
                  </a:lnTo>
                  <a:lnTo>
                    <a:pt x="11792" y="4449"/>
                  </a:lnTo>
                  <a:lnTo>
                    <a:pt x="11829" y="4411"/>
                  </a:lnTo>
                  <a:lnTo>
                    <a:pt x="11847" y="4354"/>
                  </a:lnTo>
                  <a:lnTo>
                    <a:pt x="11847" y="4316"/>
                  </a:lnTo>
                  <a:lnTo>
                    <a:pt x="11810" y="4277"/>
                  </a:lnTo>
                  <a:lnTo>
                    <a:pt x="11774" y="4258"/>
                  </a:lnTo>
                  <a:lnTo>
                    <a:pt x="11755" y="4277"/>
                  </a:lnTo>
                  <a:lnTo>
                    <a:pt x="11719" y="4335"/>
                  </a:lnTo>
                  <a:lnTo>
                    <a:pt x="11700" y="4335"/>
                  </a:lnTo>
                  <a:lnTo>
                    <a:pt x="11663" y="4335"/>
                  </a:lnTo>
                  <a:lnTo>
                    <a:pt x="11590" y="4430"/>
                  </a:lnTo>
                  <a:lnTo>
                    <a:pt x="11535" y="4411"/>
                  </a:lnTo>
                  <a:lnTo>
                    <a:pt x="11498" y="4373"/>
                  </a:lnTo>
                  <a:lnTo>
                    <a:pt x="11498" y="4297"/>
                  </a:lnTo>
                  <a:lnTo>
                    <a:pt x="11461" y="4258"/>
                  </a:lnTo>
                  <a:lnTo>
                    <a:pt x="11425" y="4258"/>
                  </a:lnTo>
                  <a:lnTo>
                    <a:pt x="11406" y="4239"/>
                  </a:lnTo>
                  <a:lnTo>
                    <a:pt x="11370" y="4277"/>
                  </a:lnTo>
                  <a:lnTo>
                    <a:pt x="11351" y="4258"/>
                  </a:lnTo>
                  <a:lnTo>
                    <a:pt x="11333" y="4201"/>
                  </a:lnTo>
                  <a:lnTo>
                    <a:pt x="11315" y="4163"/>
                  </a:lnTo>
                  <a:lnTo>
                    <a:pt x="11259" y="4144"/>
                  </a:lnTo>
                  <a:lnTo>
                    <a:pt x="11223" y="4125"/>
                  </a:lnTo>
                  <a:lnTo>
                    <a:pt x="11186" y="4144"/>
                  </a:lnTo>
                  <a:lnTo>
                    <a:pt x="11168" y="4182"/>
                  </a:lnTo>
                  <a:lnTo>
                    <a:pt x="11131" y="4201"/>
                  </a:lnTo>
                  <a:lnTo>
                    <a:pt x="11112" y="4220"/>
                  </a:lnTo>
                  <a:lnTo>
                    <a:pt x="11076" y="4277"/>
                  </a:lnTo>
                  <a:lnTo>
                    <a:pt x="11039" y="4335"/>
                  </a:lnTo>
                  <a:lnTo>
                    <a:pt x="11021" y="4354"/>
                  </a:lnTo>
                  <a:lnTo>
                    <a:pt x="10984" y="4354"/>
                  </a:lnTo>
                  <a:lnTo>
                    <a:pt x="10966" y="4335"/>
                  </a:lnTo>
                  <a:lnTo>
                    <a:pt x="10892" y="4297"/>
                  </a:lnTo>
                  <a:lnTo>
                    <a:pt x="10874" y="4239"/>
                  </a:lnTo>
                  <a:lnTo>
                    <a:pt x="10892" y="4182"/>
                  </a:lnTo>
                  <a:lnTo>
                    <a:pt x="10910" y="4144"/>
                  </a:lnTo>
                  <a:lnTo>
                    <a:pt x="10892" y="4125"/>
                  </a:lnTo>
                  <a:lnTo>
                    <a:pt x="10855" y="4086"/>
                  </a:lnTo>
                  <a:lnTo>
                    <a:pt x="10800" y="4106"/>
                  </a:lnTo>
                  <a:lnTo>
                    <a:pt x="10763" y="4086"/>
                  </a:lnTo>
                  <a:lnTo>
                    <a:pt x="10727" y="4048"/>
                  </a:lnTo>
                  <a:lnTo>
                    <a:pt x="10727" y="3972"/>
                  </a:lnTo>
                  <a:lnTo>
                    <a:pt x="10745" y="3934"/>
                  </a:lnTo>
                  <a:lnTo>
                    <a:pt x="10745" y="3895"/>
                  </a:lnTo>
                  <a:lnTo>
                    <a:pt x="10708" y="3876"/>
                  </a:lnTo>
                  <a:lnTo>
                    <a:pt x="10690" y="3876"/>
                  </a:lnTo>
                  <a:lnTo>
                    <a:pt x="10653" y="3895"/>
                  </a:lnTo>
                  <a:lnTo>
                    <a:pt x="10635" y="3915"/>
                  </a:lnTo>
                  <a:lnTo>
                    <a:pt x="10598" y="3915"/>
                  </a:lnTo>
                  <a:lnTo>
                    <a:pt x="10506" y="3895"/>
                  </a:lnTo>
                  <a:lnTo>
                    <a:pt x="10451" y="3857"/>
                  </a:lnTo>
                  <a:lnTo>
                    <a:pt x="10433" y="3857"/>
                  </a:lnTo>
                  <a:lnTo>
                    <a:pt x="10396" y="3857"/>
                  </a:lnTo>
                  <a:lnTo>
                    <a:pt x="10378" y="3876"/>
                  </a:lnTo>
                  <a:lnTo>
                    <a:pt x="10359" y="3972"/>
                  </a:lnTo>
                  <a:lnTo>
                    <a:pt x="10341" y="3972"/>
                  </a:lnTo>
                  <a:lnTo>
                    <a:pt x="10304" y="3991"/>
                  </a:lnTo>
                  <a:lnTo>
                    <a:pt x="10249" y="3991"/>
                  </a:lnTo>
                  <a:lnTo>
                    <a:pt x="10231" y="3972"/>
                  </a:lnTo>
                  <a:lnTo>
                    <a:pt x="10194" y="3934"/>
                  </a:lnTo>
                  <a:lnTo>
                    <a:pt x="10176" y="3876"/>
                  </a:lnTo>
                  <a:lnTo>
                    <a:pt x="10157" y="3857"/>
                  </a:lnTo>
                  <a:lnTo>
                    <a:pt x="10121" y="3819"/>
                  </a:lnTo>
                  <a:lnTo>
                    <a:pt x="10084" y="3838"/>
                  </a:lnTo>
                  <a:lnTo>
                    <a:pt x="10047" y="3838"/>
                  </a:lnTo>
                  <a:lnTo>
                    <a:pt x="10010" y="3857"/>
                  </a:lnTo>
                  <a:lnTo>
                    <a:pt x="9974" y="3876"/>
                  </a:lnTo>
                  <a:lnTo>
                    <a:pt x="9937" y="3876"/>
                  </a:lnTo>
                  <a:lnTo>
                    <a:pt x="9919" y="3857"/>
                  </a:lnTo>
                  <a:lnTo>
                    <a:pt x="9882" y="3838"/>
                  </a:lnTo>
                  <a:lnTo>
                    <a:pt x="9827" y="3838"/>
                  </a:lnTo>
                  <a:lnTo>
                    <a:pt x="9790" y="3819"/>
                  </a:lnTo>
                  <a:lnTo>
                    <a:pt x="9735" y="3800"/>
                  </a:lnTo>
                  <a:lnTo>
                    <a:pt x="9698" y="3762"/>
                  </a:lnTo>
                  <a:lnTo>
                    <a:pt x="9661" y="3743"/>
                  </a:lnTo>
                  <a:lnTo>
                    <a:pt x="9625" y="3743"/>
                  </a:lnTo>
                  <a:lnTo>
                    <a:pt x="9588" y="3762"/>
                  </a:lnTo>
                  <a:lnTo>
                    <a:pt x="9533" y="3762"/>
                  </a:lnTo>
                  <a:lnTo>
                    <a:pt x="9441" y="3743"/>
                  </a:lnTo>
                  <a:lnTo>
                    <a:pt x="9404" y="3724"/>
                  </a:lnTo>
                  <a:lnTo>
                    <a:pt x="9404" y="3685"/>
                  </a:lnTo>
                  <a:lnTo>
                    <a:pt x="9423" y="3590"/>
                  </a:lnTo>
                  <a:lnTo>
                    <a:pt x="9423" y="3533"/>
                  </a:lnTo>
                  <a:lnTo>
                    <a:pt x="9386" y="3533"/>
                  </a:lnTo>
                  <a:lnTo>
                    <a:pt x="9368" y="3494"/>
                  </a:lnTo>
                  <a:lnTo>
                    <a:pt x="9331" y="3456"/>
                  </a:lnTo>
                  <a:lnTo>
                    <a:pt x="9294" y="3437"/>
                  </a:lnTo>
                  <a:lnTo>
                    <a:pt x="9276" y="3418"/>
                  </a:lnTo>
                  <a:lnTo>
                    <a:pt x="9257" y="3380"/>
                  </a:lnTo>
                  <a:lnTo>
                    <a:pt x="9221" y="3361"/>
                  </a:lnTo>
                  <a:lnTo>
                    <a:pt x="9202" y="3361"/>
                  </a:lnTo>
                  <a:lnTo>
                    <a:pt x="9184" y="3380"/>
                  </a:lnTo>
                  <a:lnTo>
                    <a:pt x="9184" y="3437"/>
                  </a:lnTo>
                  <a:lnTo>
                    <a:pt x="9147" y="3475"/>
                  </a:lnTo>
                  <a:lnTo>
                    <a:pt x="9129" y="3475"/>
                  </a:lnTo>
                  <a:lnTo>
                    <a:pt x="9074" y="3418"/>
                  </a:lnTo>
                  <a:lnTo>
                    <a:pt x="9037" y="3418"/>
                  </a:lnTo>
                  <a:lnTo>
                    <a:pt x="8982" y="3418"/>
                  </a:lnTo>
                  <a:lnTo>
                    <a:pt x="8963" y="3418"/>
                  </a:lnTo>
                  <a:lnTo>
                    <a:pt x="8927" y="3475"/>
                  </a:lnTo>
                  <a:lnTo>
                    <a:pt x="8908" y="3475"/>
                  </a:lnTo>
                  <a:lnTo>
                    <a:pt x="8853" y="3456"/>
                  </a:lnTo>
                  <a:lnTo>
                    <a:pt x="8817" y="3456"/>
                  </a:lnTo>
                  <a:lnTo>
                    <a:pt x="8780" y="3437"/>
                  </a:lnTo>
                  <a:lnTo>
                    <a:pt x="8725" y="3380"/>
                  </a:lnTo>
                  <a:lnTo>
                    <a:pt x="8670" y="3304"/>
                  </a:lnTo>
                  <a:lnTo>
                    <a:pt x="8670" y="3246"/>
                  </a:lnTo>
                  <a:lnTo>
                    <a:pt x="8633" y="3246"/>
                  </a:lnTo>
                  <a:lnTo>
                    <a:pt x="8578" y="3189"/>
                  </a:lnTo>
                  <a:lnTo>
                    <a:pt x="8541" y="3170"/>
                  </a:lnTo>
                  <a:lnTo>
                    <a:pt x="8523" y="3151"/>
                  </a:lnTo>
                  <a:lnTo>
                    <a:pt x="8468" y="3151"/>
                  </a:lnTo>
                  <a:lnTo>
                    <a:pt x="8449" y="3170"/>
                  </a:lnTo>
                  <a:lnTo>
                    <a:pt x="8468" y="2883"/>
                  </a:lnTo>
                  <a:lnTo>
                    <a:pt x="8468" y="2444"/>
                  </a:lnTo>
                  <a:lnTo>
                    <a:pt x="8486" y="2215"/>
                  </a:lnTo>
                  <a:lnTo>
                    <a:pt x="8504" y="1852"/>
                  </a:lnTo>
                  <a:lnTo>
                    <a:pt x="8504" y="1547"/>
                  </a:lnTo>
                  <a:lnTo>
                    <a:pt x="8523" y="1146"/>
                  </a:lnTo>
                  <a:lnTo>
                    <a:pt x="8541" y="897"/>
                  </a:lnTo>
                  <a:lnTo>
                    <a:pt x="8578" y="210"/>
                  </a:lnTo>
                  <a:lnTo>
                    <a:pt x="7935" y="172"/>
                  </a:lnTo>
                  <a:lnTo>
                    <a:pt x="7476" y="153"/>
                  </a:lnTo>
                  <a:lnTo>
                    <a:pt x="7310" y="153"/>
                  </a:lnTo>
                  <a:lnTo>
                    <a:pt x="6667" y="115"/>
                  </a:lnTo>
                  <a:lnTo>
                    <a:pt x="6208" y="76"/>
                  </a:lnTo>
                  <a:lnTo>
                    <a:pt x="6043" y="57"/>
                  </a:lnTo>
                  <a:lnTo>
                    <a:pt x="5033" y="0"/>
                  </a:lnTo>
                  <a:lnTo>
                    <a:pt x="4996" y="0"/>
                  </a:lnTo>
                  <a:lnTo>
                    <a:pt x="4941" y="668"/>
                  </a:lnTo>
                  <a:lnTo>
                    <a:pt x="4904" y="1146"/>
                  </a:lnTo>
                  <a:lnTo>
                    <a:pt x="4904" y="1337"/>
                  </a:lnTo>
                  <a:lnTo>
                    <a:pt x="4849" y="2005"/>
                  </a:lnTo>
                  <a:lnTo>
                    <a:pt x="4812" y="2349"/>
                  </a:lnTo>
                  <a:lnTo>
                    <a:pt x="4794" y="2673"/>
                  </a:lnTo>
                  <a:lnTo>
                    <a:pt x="4739" y="3304"/>
                  </a:lnTo>
                  <a:lnTo>
                    <a:pt x="4739" y="3342"/>
                  </a:lnTo>
                  <a:lnTo>
                    <a:pt x="4684" y="4067"/>
                  </a:lnTo>
                  <a:lnTo>
                    <a:pt x="4647" y="4468"/>
                  </a:lnTo>
                  <a:lnTo>
                    <a:pt x="4629" y="4736"/>
                  </a:lnTo>
                  <a:lnTo>
                    <a:pt x="4574" y="5404"/>
                  </a:lnTo>
                  <a:lnTo>
                    <a:pt x="4518" y="6053"/>
                  </a:lnTo>
                  <a:lnTo>
                    <a:pt x="4463" y="6722"/>
                  </a:lnTo>
                  <a:lnTo>
                    <a:pt x="4445" y="6836"/>
                  </a:lnTo>
                  <a:lnTo>
                    <a:pt x="4096" y="6817"/>
                  </a:lnTo>
                  <a:lnTo>
                    <a:pt x="3655" y="6779"/>
                  </a:lnTo>
                  <a:lnTo>
                    <a:pt x="3343" y="6760"/>
                  </a:lnTo>
                  <a:lnTo>
                    <a:pt x="3288" y="6741"/>
                  </a:lnTo>
                  <a:lnTo>
                    <a:pt x="2241" y="6645"/>
                  </a:lnTo>
                  <a:lnTo>
                    <a:pt x="2167" y="6645"/>
                  </a:lnTo>
                  <a:lnTo>
                    <a:pt x="808" y="6492"/>
                  </a:lnTo>
                  <a:lnTo>
                    <a:pt x="331" y="6454"/>
                  </a:lnTo>
                  <a:lnTo>
                    <a:pt x="239" y="6435"/>
                  </a:lnTo>
                  <a:lnTo>
                    <a:pt x="37" y="6397"/>
                  </a:lnTo>
                  <a:lnTo>
                    <a:pt x="0" y="6416"/>
                  </a:lnTo>
                  <a:lnTo>
                    <a:pt x="18" y="6473"/>
                  </a:lnTo>
                  <a:lnTo>
                    <a:pt x="0" y="6531"/>
                  </a:lnTo>
                  <a:lnTo>
                    <a:pt x="0" y="6588"/>
                  </a:lnTo>
                  <a:lnTo>
                    <a:pt x="37" y="6664"/>
                  </a:lnTo>
                  <a:lnTo>
                    <a:pt x="92" y="6741"/>
                  </a:lnTo>
                  <a:lnTo>
                    <a:pt x="147" y="6779"/>
                  </a:lnTo>
                  <a:lnTo>
                    <a:pt x="184" y="6817"/>
                  </a:lnTo>
                  <a:lnTo>
                    <a:pt x="294" y="6817"/>
                  </a:lnTo>
                  <a:lnTo>
                    <a:pt x="349" y="6932"/>
                  </a:lnTo>
                  <a:lnTo>
                    <a:pt x="367" y="7027"/>
                  </a:lnTo>
                  <a:lnTo>
                    <a:pt x="386" y="7123"/>
                  </a:lnTo>
                  <a:lnTo>
                    <a:pt x="441" y="7199"/>
                  </a:lnTo>
                  <a:lnTo>
                    <a:pt x="459" y="7275"/>
                  </a:lnTo>
                  <a:lnTo>
                    <a:pt x="514" y="7314"/>
                  </a:lnTo>
                  <a:lnTo>
                    <a:pt x="569" y="7371"/>
                  </a:lnTo>
                  <a:lnTo>
                    <a:pt x="625" y="7409"/>
                  </a:lnTo>
                  <a:lnTo>
                    <a:pt x="698" y="7409"/>
                  </a:lnTo>
                  <a:lnTo>
                    <a:pt x="716" y="7428"/>
                  </a:lnTo>
                  <a:lnTo>
                    <a:pt x="771" y="7485"/>
                  </a:lnTo>
                  <a:lnTo>
                    <a:pt x="808" y="7562"/>
                  </a:lnTo>
                  <a:lnTo>
                    <a:pt x="863" y="7619"/>
                  </a:lnTo>
                  <a:lnTo>
                    <a:pt x="937" y="7734"/>
                  </a:lnTo>
                  <a:lnTo>
                    <a:pt x="973" y="7810"/>
                  </a:lnTo>
                  <a:lnTo>
                    <a:pt x="1065" y="7848"/>
                  </a:lnTo>
                  <a:lnTo>
                    <a:pt x="1176" y="7963"/>
                  </a:lnTo>
                  <a:lnTo>
                    <a:pt x="1194" y="8039"/>
                  </a:lnTo>
                  <a:lnTo>
                    <a:pt x="1231" y="8116"/>
                  </a:lnTo>
                  <a:lnTo>
                    <a:pt x="1304" y="8211"/>
                  </a:lnTo>
                  <a:lnTo>
                    <a:pt x="1396" y="8326"/>
                  </a:lnTo>
                  <a:lnTo>
                    <a:pt x="1525" y="8421"/>
                  </a:lnTo>
                  <a:lnTo>
                    <a:pt x="1598" y="8440"/>
                  </a:lnTo>
                  <a:lnTo>
                    <a:pt x="1671" y="8498"/>
                  </a:lnTo>
                  <a:lnTo>
                    <a:pt x="1727" y="8555"/>
                  </a:lnTo>
                  <a:lnTo>
                    <a:pt x="1782" y="8612"/>
                  </a:lnTo>
                  <a:lnTo>
                    <a:pt x="1837" y="8650"/>
                  </a:lnTo>
                  <a:lnTo>
                    <a:pt x="1874" y="8669"/>
                  </a:lnTo>
                  <a:lnTo>
                    <a:pt x="1892" y="8727"/>
                  </a:lnTo>
                  <a:lnTo>
                    <a:pt x="1929" y="8765"/>
                  </a:lnTo>
                  <a:lnTo>
                    <a:pt x="2002" y="8841"/>
                  </a:lnTo>
                  <a:lnTo>
                    <a:pt x="2002" y="8937"/>
                  </a:lnTo>
                  <a:lnTo>
                    <a:pt x="2020" y="9070"/>
                  </a:lnTo>
                  <a:lnTo>
                    <a:pt x="2020" y="9109"/>
                  </a:lnTo>
                  <a:lnTo>
                    <a:pt x="2057" y="9128"/>
                  </a:lnTo>
                  <a:lnTo>
                    <a:pt x="2149" y="9300"/>
                  </a:lnTo>
                  <a:lnTo>
                    <a:pt x="2186" y="9376"/>
                  </a:lnTo>
                  <a:lnTo>
                    <a:pt x="2186" y="9471"/>
                  </a:lnTo>
                  <a:lnTo>
                    <a:pt x="2167" y="9567"/>
                  </a:lnTo>
                  <a:lnTo>
                    <a:pt x="2149" y="9681"/>
                  </a:lnTo>
                  <a:lnTo>
                    <a:pt x="2167" y="9834"/>
                  </a:lnTo>
                  <a:lnTo>
                    <a:pt x="2222" y="9911"/>
                  </a:lnTo>
                  <a:lnTo>
                    <a:pt x="2241" y="10006"/>
                  </a:lnTo>
                  <a:lnTo>
                    <a:pt x="2278" y="10044"/>
                  </a:lnTo>
                  <a:lnTo>
                    <a:pt x="2314" y="10235"/>
                  </a:lnTo>
                  <a:lnTo>
                    <a:pt x="2351" y="10273"/>
                  </a:lnTo>
                  <a:lnTo>
                    <a:pt x="2388" y="10331"/>
                  </a:lnTo>
                  <a:lnTo>
                    <a:pt x="2443" y="10350"/>
                  </a:lnTo>
                  <a:lnTo>
                    <a:pt x="2498" y="10445"/>
                  </a:lnTo>
                  <a:lnTo>
                    <a:pt x="2535" y="10464"/>
                  </a:lnTo>
                  <a:lnTo>
                    <a:pt x="2627" y="10483"/>
                  </a:lnTo>
                  <a:lnTo>
                    <a:pt x="2682" y="10522"/>
                  </a:lnTo>
                  <a:lnTo>
                    <a:pt x="2700" y="10579"/>
                  </a:lnTo>
                  <a:lnTo>
                    <a:pt x="2737" y="10674"/>
                  </a:lnTo>
                  <a:lnTo>
                    <a:pt x="2774" y="10694"/>
                  </a:lnTo>
                  <a:lnTo>
                    <a:pt x="2865" y="10770"/>
                  </a:lnTo>
                  <a:lnTo>
                    <a:pt x="2939" y="10846"/>
                  </a:lnTo>
                  <a:lnTo>
                    <a:pt x="3067" y="10884"/>
                  </a:lnTo>
                  <a:lnTo>
                    <a:pt x="3159" y="10904"/>
                  </a:lnTo>
                  <a:lnTo>
                    <a:pt x="3214" y="10923"/>
                  </a:lnTo>
                  <a:lnTo>
                    <a:pt x="3233" y="10942"/>
                  </a:lnTo>
                  <a:lnTo>
                    <a:pt x="3214" y="10999"/>
                  </a:lnTo>
                  <a:lnTo>
                    <a:pt x="3251" y="10999"/>
                  </a:lnTo>
                  <a:lnTo>
                    <a:pt x="3288" y="11018"/>
                  </a:lnTo>
                  <a:lnTo>
                    <a:pt x="3325" y="11075"/>
                  </a:lnTo>
                  <a:lnTo>
                    <a:pt x="3398" y="11095"/>
                  </a:lnTo>
                  <a:lnTo>
                    <a:pt x="3490" y="11114"/>
                  </a:lnTo>
                  <a:lnTo>
                    <a:pt x="3527" y="11133"/>
                  </a:lnTo>
                  <a:lnTo>
                    <a:pt x="3582" y="11171"/>
                  </a:lnTo>
                  <a:lnTo>
                    <a:pt x="3618" y="11266"/>
                  </a:lnTo>
                  <a:lnTo>
                    <a:pt x="3637" y="11266"/>
                  </a:lnTo>
                  <a:lnTo>
                    <a:pt x="3710" y="11343"/>
                  </a:lnTo>
                  <a:lnTo>
                    <a:pt x="3729" y="11343"/>
                  </a:lnTo>
                  <a:lnTo>
                    <a:pt x="3765" y="11305"/>
                  </a:lnTo>
                  <a:lnTo>
                    <a:pt x="3784" y="11305"/>
                  </a:lnTo>
                  <a:lnTo>
                    <a:pt x="3839" y="11400"/>
                  </a:lnTo>
                  <a:lnTo>
                    <a:pt x="3876" y="11419"/>
                  </a:lnTo>
                  <a:lnTo>
                    <a:pt x="3949" y="11400"/>
                  </a:lnTo>
                  <a:lnTo>
                    <a:pt x="4004" y="11400"/>
                  </a:lnTo>
                  <a:lnTo>
                    <a:pt x="4041" y="11419"/>
                  </a:lnTo>
                  <a:lnTo>
                    <a:pt x="4059" y="11400"/>
                  </a:lnTo>
                  <a:lnTo>
                    <a:pt x="4078" y="11324"/>
                  </a:lnTo>
                  <a:lnTo>
                    <a:pt x="4133" y="11266"/>
                  </a:lnTo>
                  <a:lnTo>
                    <a:pt x="4169" y="11228"/>
                  </a:lnTo>
                  <a:lnTo>
                    <a:pt x="4206" y="11152"/>
                  </a:lnTo>
                  <a:lnTo>
                    <a:pt x="4243" y="11133"/>
                  </a:lnTo>
                  <a:lnTo>
                    <a:pt x="4316" y="11114"/>
                  </a:lnTo>
                  <a:lnTo>
                    <a:pt x="4353" y="11095"/>
                  </a:lnTo>
                  <a:lnTo>
                    <a:pt x="4390" y="11075"/>
                  </a:lnTo>
                  <a:lnTo>
                    <a:pt x="4372" y="10999"/>
                  </a:lnTo>
                  <a:lnTo>
                    <a:pt x="4372" y="10961"/>
                  </a:lnTo>
                  <a:lnTo>
                    <a:pt x="4408" y="10884"/>
                  </a:lnTo>
                  <a:lnTo>
                    <a:pt x="4463" y="10865"/>
                  </a:lnTo>
                  <a:lnTo>
                    <a:pt x="4482" y="10789"/>
                  </a:lnTo>
                  <a:lnTo>
                    <a:pt x="4482" y="10732"/>
                  </a:lnTo>
                  <a:lnTo>
                    <a:pt x="4518" y="10674"/>
                  </a:lnTo>
                  <a:lnTo>
                    <a:pt x="4518" y="10617"/>
                  </a:lnTo>
                  <a:lnTo>
                    <a:pt x="4555" y="10598"/>
                  </a:lnTo>
                  <a:lnTo>
                    <a:pt x="4574" y="10560"/>
                  </a:lnTo>
                  <a:lnTo>
                    <a:pt x="4574" y="10503"/>
                  </a:lnTo>
                  <a:lnTo>
                    <a:pt x="4610" y="10522"/>
                  </a:lnTo>
                  <a:lnTo>
                    <a:pt x="4610" y="10464"/>
                  </a:lnTo>
                  <a:lnTo>
                    <a:pt x="4665" y="10426"/>
                  </a:lnTo>
                  <a:lnTo>
                    <a:pt x="4702" y="10312"/>
                  </a:lnTo>
                  <a:lnTo>
                    <a:pt x="4739" y="10312"/>
                  </a:lnTo>
                  <a:lnTo>
                    <a:pt x="4776" y="10331"/>
                  </a:lnTo>
                  <a:lnTo>
                    <a:pt x="4849" y="10293"/>
                  </a:lnTo>
                  <a:lnTo>
                    <a:pt x="4867" y="10312"/>
                  </a:lnTo>
                  <a:lnTo>
                    <a:pt x="4904" y="10312"/>
                  </a:lnTo>
                  <a:lnTo>
                    <a:pt x="4941" y="10273"/>
                  </a:lnTo>
                  <a:lnTo>
                    <a:pt x="4978" y="10312"/>
                  </a:lnTo>
                  <a:lnTo>
                    <a:pt x="5069" y="10312"/>
                  </a:lnTo>
                  <a:lnTo>
                    <a:pt x="5088" y="10293"/>
                  </a:lnTo>
                  <a:lnTo>
                    <a:pt x="5125" y="10178"/>
                  </a:lnTo>
                  <a:lnTo>
                    <a:pt x="5180" y="10140"/>
                  </a:lnTo>
                  <a:lnTo>
                    <a:pt x="5235" y="10159"/>
                  </a:lnTo>
                  <a:lnTo>
                    <a:pt x="5308" y="10197"/>
                  </a:lnTo>
                  <a:lnTo>
                    <a:pt x="5510" y="10312"/>
                  </a:lnTo>
                  <a:lnTo>
                    <a:pt x="5621" y="10273"/>
                  </a:lnTo>
                  <a:lnTo>
                    <a:pt x="5657" y="10331"/>
                  </a:lnTo>
                  <a:lnTo>
                    <a:pt x="5804" y="10331"/>
                  </a:lnTo>
                  <a:lnTo>
                    <a:pt x="5841" y="10331"/>
                  </a:lnTo>
                  <a:lnTo>
                    <a:pt x="5896" y="10350"/>
                  </a:lnTo>
                  <a:lnTo>
                    <a:pt x="5933" y="10369"/>
                  </a:lnTo>
                  <a:lnTo>
                    <a:pt x="6006" y="10388"/>
                  </a:lnTo>
                  <a:lnTo>
                    <a:pt x="6061" y="10388"/>
                  </a:lnTo>
                  <a:lnTo>
                    <a:pt x="6116" y="10350"/>
                  </a:lnTo>
                  <a:lnTo>
                    <a:pt x="6153" y="10331"/>
                  </a:lnTo>
                  <a:lnTo>
                    <a:pt x="6172" y="10350"/>
                  </a:lnTo>
                  <a:lnTo>
                    <a:pt x="6172" y="10388"/>
                  </a:lnTo>
                  <a:lnTo>
                    <a:pt x="6190" y="10388"/>
                  </a:lnTo>
                  <a:lnTo>
                    <a:pt x="6263" y="10388"/>
                  </a:lnTo>
                  <a:lnTo>
                    <a:pt x="6263" y="10426"/>
                  </a:lnTo>
                  <a:lnTo>
                    <a:pt x="6300" y="10445"/>
                  </a:lnTo>
                  <a:lnTo>
                    <a:pt x="6337" y="10426"/>
                  </a:lnTo>
                  <a:lnTo>
                    <a:pt x="6355" y="10426"/>
                  </a:lnTo>
                  <a:lnTo>
                    <a:pt x="6392" y="10560"/>
                  </a:lnTo>
                  <a:lnTo>
                    <a:pt x="6392" y="10579"/>
                  </a:lnTo>
                  <a:lnTo>
                    <a:pt x="6429" y="10598"/>
                  </a:lnTo>
                  <a:lnTo>
                    <a:pt x="6447" y="10579"/>
                  </a:lnTo>
                  <a:lnTo>
                    <a:pt x="6447" y="10617"/>
                  </a:lnTo>
                  <a:lnTo>
                    <a:pt x="6429" y="10674"/>
                  </a:lnTo>
                  <a:lnTo>
                    <a:pt x="6447" y="10694"/>
                  </a:lnTo>
                  <a:lnTo>
                    <a:pt x="6484" y="10694"/>
                  </a:lnTo>
                  <a:lnTo>
                    <a:pt x="6502" y="10655"/>
                  </a:lnTo>
                  <a:lnTo>
                    <a:pt x="6502" y="10636"/>
                  </a:lnTo>
                  <a:lnTo>
                    <a:pt x="6502" y="10617"/>
                  </a:lnTo>
                  <a:lnTo>
                    <a:pt x="6521" y="10636"/>
                  </a:lnTo>
                  <a:lnTo>
                    <a:pt x="6557" y="10655"/>
                  </a:lnTo>
                  <a:lnTo>
                    <a:pt x="6539" y="10713"/>
                  </a:lnTo>
                  <a:lnTo>
                    <a:pt x="6521" y="10751"/>
                  </a:lnTo>
                  <a:lnTo>
                    <a:pt x="6521" y="10789"/>
                  </a:lnTo>
                  <a:lnTo>
                    <a:pt x="6576" y="10789"/>
                  </a:lnTo>
                  <a:lnTo>
                    <a:pt x="6631" y="10846"/>
                  </a:lnTo>
                  <a:lnTo>
                    <a:pt x="6704" y="10846"/>
                  </a:lnTo>
                  <a:lnTo>
                    <a:pt x="6741" y="10884"/>
                  </a:lnTo>
                  <a:lnTo>
                    <a:pt x="6759" y="10904"/>
                  </a:lnTo>
                  <a:lnTo>
                    <a:pt x="6796" y="11018"/>
                  </a:lnTo>
                  <a:lnTo>
                    <a:pt x="6870" y="11075"/>
                  </a:lnTo>
                  <a:lnTo>
                    <a:pt x="6943" y="11114"/>
                  </a:lnTo>
                  <a:lnTo>
                    <a:pt x="6980" y="11171"/>
                  </a:lnTo>
                  <a:lnTo>
                    <a:pt x="7035" y="11209"/>
                  </a:lnTo>
                  <a:lnTo>
                    <a:pt x="7072" y="11209"/>
                  </a:lnTo>
                  <a:lnTo>
                    <a:pt x="7072" y="11247"/>
                  </a:lnTo>
                  <a:lnTo>
                    <a:pt x="7090" y="11324"/>
                  </a:lnTo>
                  <a:lnTo>
                    <a:pt x="7108" y="11362"/>
                  </a:lnTo>
                  <a:lnTo>
                    <a:pt x="7182" y="11419"/>
                  </a:lnTo>
                  <a:lnTo>
                    <a:pt x="7200" y="11476"/>
                  </a:lnTo>
                  <a:lnTo>
                    <a:pt x="7200" y="11515"/>
                  </a:lnTo>
                  <a:lnTo>
                    <a:pt x="7237" y="11667"/>
                  </a:lnTo>
                  <a:lnTo>
                    <a:pt x="7237" y="11725"/>
                  </a:lnTo>
                  <a:lnTo>
                    <a:pt x="7274" y="11782"/>
                  </a:lnTo>
                  <a:lnTo>
                    <a:pt x="7310" y="11782"/>
                  </a:lnTo>
                  <a:lnTo>
                    <a:pt x="7310" y="11820"/>
                  </a:lnTo>
                  <a:lnTo>
                    <a:pt x="7329" y="11877"/>
                  </a:lnTo>
                  <a:lnTo>
                    <a:pt x="7347" y="11897"/>
                  </a:lnTo>
                  <a:lnTo>
                    <a:pt x="7384" y="12030"/>
                  </a:lnTo>
                  <a:lnTo>
                    <a:pt x="7384" y="12087"/>
                  </a:lnTo>
                  <a:lnTo>
                    <a:pt x="7402" y="12145"/>
                  </a:lnTo>
                  <a:lnTo>
                    <a:pt x="7457" y="12164"/>
                  </a:lnTo>
                  <a:lnTo>
                    <a:pt x="7476" y="12202"/>
                  </a:lnTo>
                  <a:lnTo>
                    <a:pt x="7494" y="12240"/>
                  </a:lnTo>
                  <a:lnTo>
                    <a:pt x="7512" y="12240"/>
                  </a:lnTo>
                  <a:lnTo>
                    <a:pt x="7512" y="12278"/>
                  </a:lnTo>
                  <a:lnTo>
                    <a:pt x="7512" y="12317"/>
                  </a:lnTo>
                  <a:lnTo>
                    <a:pt x="7531" y="12355"/>
                  </a:lnTo>
                  <a:lnTo>
                    <a:pt x="7567" y="12374"/>
                  </a:lnTo>
                  <a:lnTo>
                    <a:pt x="7586" y="12393"/>
                  </a:lnTo>
                  <a:lnTo>
                    <a:pt x="7567" y="12431"/>
                  </a:lnTo>
                  <a:lnTo>
                    <a:pt x="7567" y="12450"/>
                  </a:lnTo>
                  <a:lnTo>
                    <a:pt x="7604" y="12489"/>
                  </a:lnTo>
                  <a:lnTo>
                    <a:pt x="7623" y="12527"/>
                  </a:lnTo>
                  <a:lnTo>
                    <a:pt x="7623" y="12584"/>
                  </a:lnTo>
                  <a:lnTo>
                    <a:pt x="7641" y="12641"/>
                  </a:lnTo>
                  <a:lnTo>
                    <a:pt x="7659" y="12660"/>
                  </a:lnTo>
                  <a:lnTo>
                    <a:pt x="7659" y="12699"/>
                  </a:lnTo>
                  <a:lnTo>
                    <a:pt x="7678" y="12756"/>
                  </a:lnTo>
                  <a:lnTo>
                    <a:pt x="7751" y="12794"/>
                  </a:lnTo>
                  <a:lnTo>
                    <a:pt x="7770" y="12851"/>
                  </a:lnTo>
                  <a:lnTo>
                    <a:pt x="7806" y="12890"/>
                  </a:lnTo>
                  <a:lnTo>
                    <a:pt x="7861" y="12928"/>
                  </a:lnTo>
                  <a:lnTo>
                    <a:pt x="7916" y="12966"/>
                  </a:lnTo>
                  <a:lnTo>
                    <a:pt x="7953" y="13023"/>
                  </a:lnTo>
                  <a:lnTo>
                    <a:pt x="8008" y="13119"/>
                  </a:lnTo>
                  <a:lnTo>
                    <a:pt x="8027" y="13195"/>
                  </a:lnTo>
                  <a:lnTo>
                    <a:pt x="8063" y="13214"/>
                  </a:lnTo>
                  <a:lnTo>
                    <a:pt x="8082" y="13214"/>
                  </a:lnTo>
                  <a:lnTo>
                    <a:pt x="8100" y="13252"/>
                  </a:lnTo>
                  <a:lnTo>
                    <a:pt x="8119" y="13291"/>
                  </a:lnTo>
                  <a:lnTo>
                    <a:pt x="8155" y="13367"/>
                  </a:lnTo>
                  <a:lnTo>
                    <a:pt x="8192" y="13443"/>
                  </a:lnTo>
                  <a:lnTo>
                    <a:pt x="8210" y="13501"/>
                  </a:lnTo>
                  <a:lnTo>
                    <a:pt x="8229" y="13520"/>
                  </a:lnTo>
                  <a:lnTo>
                    <a:pt x="8265" y="13539"/>
                  </a:lnTo>
                  <a:lnTo>
                    <a:pt x="8284" y="13577"/>
                  </a:lnTo>
                  <a:lnTo>
                    <a:pt x="8321" y="13634"/>
                  </a:lnTo>
                  <a:lnTo>
                    <a:pt x="8376" y="13692"/>
                  </a:lnTo>
                  <a:lnTo>
                    <a:pt x="8431" y="13692"/>
                  </a:lnTo>
                  <a:lnTo>
                    <a:pt x="8449" y="13749"/>
                  </a:lnTo>
                  <a:lnTo>
                    <a:pt x="8486" y="13730"/>
                  </a:lnTo>
                  <a:lnTo>
                    <a:pt x="8596" y="13806"/>
                  </a:lnTo>
                  <a:lnTo>
                    <a:pt x="8614" y="13863"/>
                  </a:lnTo>
                  <a:lnTo>
                    <a:pt x="8614" y="13921"/>
                  </a:lnTo>
                  <a:lnTo>
                    <a:pt x="8651" y="13940"/>
                  </a:lnTo>
                  <a:lnTo>
                    <a:pt x="8633" y="14016"/>
                  </a:lnTo>
                  <a:lnTo>
                    <a:pt x="8633" y="14073"/>
                  </a:lnTo>
                  <a:lnTo>
                    <a:pt x="8633" y="14131"/>
                  </a:lnTo>
                  <a:lnTo>
                    <a:pt x="8614" y="14188"/>
                  </a:lnTo>
                  <a:lnTo>
                    <a:pt x="8596" y="14226"/>
                  </a:lnTo>
                  <a:lnTo>
                    <a:pt x="8633" y="14245"/>
                  </a:lnTo>
                  <a:lnTo>
                    <a:pt x="8651" y="14283"/>
                  </a:lnTo>
                  <a:lnTo>
                    <a:pt x="8706" y="14341"/>
                  </a:lnTo>
                  <a:lnTo>
                    <a:pt x="8706" y="14379"/>
                  </a:lnTo>
                  <a:lnTo>
                    <a:pt x="8706" y="14513"/>
                  </a:lnTo>
                  <a:lnTo>
                    <a:pt x="8706" y="14570"/>
                  </a:lnTo>
                  <a:lnTo>
                    <a:pt x="8670" y="14608"/>
                  </a:lnTo>
                  <a:lnTo>
                    <a:pt x="8688" y="14665"/>
                  </a:lnTo>
                  <a:lnTo>
                    <a:pt x="8725" y="14704"/>
                  </a:lnTo>
                  <a:lnTo>
                    <a:pt x="8761" y="14742"/>
                  </a:lnTo>
                  <a:lnTo>
                    <a:pt x="8761" y="14799"/>
                  </a:lnTo>
                  <a:lnTo>
                    <a:pt x="8780" y="14818"/>
                  </a:lnTo>
                  <a:lnTo>
                    <a:pt x="8817" y="14837"/>
                  </a:lnTo>
                  <a:lnTo>
                    <a:pt x="8853" y="14914"/>
                  </a:lnTo>
                  <a:lnTo>
                    <a:pt x="8908" y="14933"/>
                  </a:lnTo>
                  <a:lnTo>
                    <a:pt x="9000" y="15162"/>
                  </a:lnTo>
                  <a:lnTo>
                    <a:pt x="9000" y="15219"/>
                  </a:lnTo>
                  <a:lnTo>
                    <a:pt x="9037" y="15276"/>
                  </a:lnTo>
                  <a:lnTo>
                    <a:pt x="9055" y="15353"/>
                  </a:lnTo>
                  <a:lnTo>
                    <a:pt x="9055" y="15391"/>
                  </a:lnTo>
                  <a:lnTo>
                    <a:pt x="9129" y="15506"/>
                  </a:lnTo>
                  <a:lnTo>
                    <a:pt x="9110" y="15582"/>
                  </a:lnTo>
                  <a:lnTo>
                    <a:pt x="9129" y="15620"/>
                  </a:lnTo>
                  <a:lnTo>
                    <a:pt x="9165" y="15639"/>
                  </a:lnTo>
                  <a:lnTo>
                    <a:pt x="9202" y="15601"/>
                  </a:lnTo>
                  <a:lnTo>
                    <a:pt x="9276" y="15620"/>
                  </a:lnTo>
                  <a:lnTo>
                    <a:pt x="9294" y="15658"/>
                  </a:lnTo>
                  <a:lnTo>
                    <a:pt x="9349" y="15658"/>
                  </a:lnTo>
                  <a:lnTo>
                    <a:pt x="9368" y="15697"/>
                  </a:lnTo>
                  <a:lnTo>
                    <a:pt x="9441" y="15677"/>
                  </a:lnTo>
                  <a:lnTo>
                    <a:pt x="9478" y="15697"/>
                  </a:lnTo>
                  <a:lnTo>
                    <a:pt x="9514" y="15716"/>
                  </a:lnTo>
                  <a:lnTo>
                    <a:pt x="9551" y="15735"/>
                  </a:lnTo>
                  <a:lnTo>
                    <a:pt x="9588" y="15754"/>
                  </a:lnTo>
                  <a:lnTo>
                    <a:pt x="9588" y="15773"/>
                  </a:lnTo>
                  <a:lnTo>
                    <a:pt x="9680" y="15888"/>
                  </a:lnTo>
                  <a:lnTo>
                    <a:pt x="9735" y="15888"/>
                  </a:lnTo>
                  <a:lnTo>
                    <a:pt x="9735" y="15868"/>
                  </a:lnTo>
                  <a:lnTo>
                    <a:pt x="9790" y="15868"/>
                  </a:lnTo>
                  <a:lnTo>
                    <a:pt x="9808" y="15888"/>
                  </a:lnTo>
                  <a:lnTo>
                    <a:pt x="9827" y="15888"/>
                  </a:lnTo>
                  <a:lnTo>
                    <a:pt x="9827" y="15868"/>
                  </a:lnTo>
                  <a:lnTo>
                    <a:pt x="9863" y="15888"/>
                  </a:lnTo>
                  <a:lnTo>
                    <a:pt x="9900" y="15926"/>
                  </a:lnTo>
                  <a:lnTo>
                    <a:pt x="9919" y="15907"/>
                  </a:lnTo>
                  <a:lnTo>
                    <a:pt x="9955" y="15907"/>
                  </a:lnTo>
                  <a:lnTo>
                    <a:pt x="9974" y="15926"/>
                  </a:lnTo>
                  <a:lnTo>
                    <a:pt x="9974" y="15945"/>
                  </a:lnTo>
                  <a:lnTo>
                    <a:pt x="9992" y="15964"/>
                  </a:lnTo>
                  <a:lnTo>
                    <a:pt x="10029" y="15964"/>
                  </a:lnTo>
                  <a:lnTo>
                    <a:pt x="10047" y="16002"/>
                  </a:lnTo>
                  <a:lnTo>
                    <a:pt x="10066" y="16002"/>
                  </a:lnTo>
                  <a:lnTo>
                    <a:pt x="10084" y="16002"/>
                  </a:lnTo>
                  <a:lnTo>
                    <a:pt x="10121" y="16021"/>
                  </a:lnTo>
                  <a:lnTo>
                    <a:pt x="10139" y="16078"/>
                  </a:lnTo>
                  <a:lnTo>
                    <a:pt x="10157" y="16078"/>
                  </a:lnTo>
                  <a:lnTo>
                    <a:pt x="10176" y="16059"/>
                  </a:lnTo>
                  <a:lnTo>
                    <a:pt x="10194" y="16078"/>
                  </a:lnTo>
                  <a:lnTo>
                    <a:pt x="10194" y="16117"/>
                  </a:lnTo>
                  <a:lnTo>
                    <a:pt x="10286" y="16155"/>
                  </a:lnTo>
                  <a:lnTo>
                    <a:pt x="10323" y="16155"/>
                  </a:lnTo>
                  <a:lnTo>
                    <a:pt x="10341" y="16155"/>
                  </a:lnTo>
                  <a:lnTo>
                    <a:pt x="10359" y="16174"/>
                  </a:lnTo>
                  <a:lnTo>
                    <a:pt x="10414" y="16174"/>
                  </a:lnTo>
                  <a:lnTo>
                    <a:pt x="10433" y="16155"/>
                  </a:lnTo>
                  <a:lnTo>
                    <a:pt x="10470" y="16193"/>
                  </a:lnTo>
                  <a:lnTo>
                    <a:pt x="10506" y="16193"/>
                  </a:lnTo>
                  <a:lnTo>
                    <a:pt x="10561" y="16174"/>
                  </a:lnTo>
                  <a:lnTo>
                    <a:pt x="10580" y="16174"/>
                  </a:lnTo>
                  <a:lnTo>
                    <a:pt x="10598" y="16174"/>
                  </a:lnTo>
                  <a:lnTo>
                    <a:pt x="10635" y="16174"/>
                  </a:lnTo>
                  <a:lnTo>
                    <a:pt x="10763" y="16174"/>
                  </a:lnTo>
                  <a:lnTo>
                    <a:pt x="10782" y="16174"/>
                  </a:lnTo>
                  <a:lnTo>
                    <a:pt x="10819" y="16193"/>
                  </a:lnTo>
                  <a:lnTo>
                    <a:pt x="10837" y="16174"/>
                  </a:lnTo>
                  <a:lnTo>
                    <a:pt x="10855" y="16212"/>
                  </a:lnTo>
                  <a:lnTo>
                    <a:pt x="10892" y="16212"/>
                  </a:lnTo>
                  <a:lnTo>
                    <a:pt x="10929" y="16231"/>
                  </a:lnTo>
                  <a:lnTo>
                    <a:pt x="10966" y="16231"/>
                  </a:lnTo>
                  <a:lnTo>
                    <a:pt x="11002" y="16212"/>
                  </a:lnTo>
                  <a:lnTo>
                    <a:pt x="11039" y="16231"/>
                  </a:lnTo>
                  <a:lnTo>
                    <a:pt x="11094" y="16327"/>
                  </a:lnTo>
                  <a:lnTo>
                    <a:pt x="11204" y="16384"/>
                  </a:lnTo>
                  <a:lnTo>
                    <a:pt x="11241" y="16384"/>
                  </a:lnTo>
                  <a:lnTo>
                    <a:pt x="11278" y="16384"/>
                  </a:lnTo>
                  <a:lnTo>
                    <a:pt x="11315" y="16384"/>
                  </a:lnTo>
                  <a:lnTo>
                    <a:pt x="11351" y="16384"/>
                  </a:lnTo>
                  <a:lnTo>
                    <a:pt x="11370" y="16384"/>
                  </a:lnTo>
                  <a:lnTo>
                    <a:pt x="11388" y="16384"/>
                  </a:lnTo>
                  <a:lnTo>
                    <a:pt x="11406" y="16384"/>
                  </a:lnTo>
                  <a:lnTo>
                    <a:pt x="11425" y="16384"/>
                  </a:lnTo>
                  <a:lnTo>
                    <a:pt x="11406" y="16384"/>
                  </a:lnTo>
                  <a:lnTo>
                    <a:pt x="11425" y="16384"/>
                  </a:lnTo>
                  <a:lnTo>
                    <a:pt x="11461" y="16384"/>
                  </a:lnTo>
                  <a:lnTo>
                    <a:pt x="11517" y="16384"/>
                  </a:lnTo>
                  <a:lnTo>
                    <a:pt x="11517" y="16346"/>
                  </a:lnTo>
                  <a:lnTo>
                    <a:pt x="11553" y="16346"/>
                  </a:lnTo>
                  <a:lnTo>
                    <a:pt x="11682" y="16346"/>
                  </a:lnTo>
                  <a:lnTo>
                    <a:pt x="11719" y="16212"/>
                  </a:lnTo>
                  <a:lnTo>
                    <a:pt x="11700" y="16174"/>
                  </a:lnTo>
                  <a:lnTo>
                    <a:pt x="11682" y="16174"/>
                  </a:lnTo>
                  <a:lnTo>
                    <a:pt x="11663" y="16193"/>
                  </a:lnTo>
                  <a:lnTo>
                    <a:pt x="11682" y="16269"/>
                  </a:lnTo>
                  <a:lnTo>
                    <a:pt x="11645" y="16231"/>
                  </a:lnTo>
                  <a:lnTo>
                    <a:pt x="11608" y="16250"/>
                  </a:lnTo>
                  <a:lnTo>
                    <a:pt x="11627" y="16269"/>
                  </a:lnTo>
                  <a:lnTo>
                    <a:pt x="11572" y="16289"/>
                  </a:lnTo>
                  <a:lnTo>
                    <a:pt x="11553" y="16231"/>
                  </a:lnTo>
                  <a:lnTo>
                    <a:pt x="11572" y="16193"/>
                  </a:lnTo>
                  <a:lnTo>
                    <a:pt x="11627" y="16155"/>
                  </a:lnTo>
                  <a:lnTo>
                    <a:pt x="11627" y="16136"/>
                  </a:lnTo>
                  <a:lnTo>
                    <a:pt x="11608" y="16117"/>
                  </a:lnTo>
                  <a:lnTo>
                    <a:pt x="11572" y="16117"/>
                  </a:lnTo>
                  <a:lnTo>
                    <a:pt x="11535" y="16136"/>
                  </a:lnTo>
                  <a:lnTo>
                    <a:pt x="11498" y="16117"/>
                  </a:lnTo>
                  <a:lnTo>
                    <a:pt x="11498" y="16078"/>
                  </a:lnTo>
                  <a:lnTo>
                    <a:pt x="11498" y="16040"/>
                  </a:lnTo>
                  <a:lnTo>
                    <a:pt x="11517" y="15983"/>
                  </a:lnTo>
                  <a:lnTo>
                    <a:pt x="11461" y="15945"/>
                  </a:lnTo>
                  <a:lnTo>
                    <a:pt x="11480" y="15888"/>
                  </a:lnTo>
                  <a:lnTo>
                    <a:pt x="11480" y="15868"/>
                  </a:lnTo>
                  <a:lnTo>
                    <a:pt x="11461" y="15849"/>
                  </a:lnTo>
                  <a:lnTo>
                    <a:pt x="11443" y="15868"/>
                  </a:lnTo>
                  <a:lnTo>
                    <a:pt x="11425" y="15830"/>
                  </a:lnTo>
                  <a:lnTo>
                    <a:pt x="11425" y="15735"/>
                  </a:lnTo>
                  <a:lnTo>
                    <a:pt x="11406" y="15697"/>
                  </a:lnTo>
                  <a:lnTo>
                    <a:pt x="11351" y="15677"/>
                  </a:lnTo>
                  <a:lnTo>
                    <a:pt x="11315" y="15658"/>
                  </a:lnTo>
                  <a:lnTo>
                    <a:pt x="11296" y="15563"/>
                  </a:lnTo>
                  <a:lnTo>
                    <a:pt x="11315" y="15487"/>
                  </a:lnTo>
                  <a:lnTo>
                    <a:pt x="11333" y="15467"/>
                  </a:lnTo>
                  <a:lnTo>
                    <a:pt x="11315" y="15372"/>
                  </a:lnTo>
                  <a:lnTo>
                    <a:pt x="11315" y="15296"/>
                  </a:lnTo>
                  <a:lnTo>
                    <a:pt x="11278" y="15143"/>
                  </a:lnTo>
                  <a:lnTo>
                    <a:pt x="11259" y="15066"/>
                  </a:lnTo>
                  <a:lnTo>
                    <a:pt x="11223" y="15028"/>
                  </a:lnTo>
                  <a:lnTo>
                    <a:pt x="11186" y="14990"/>
                  </a:lnTo>
                  <a:lnTo>
                    <a:pt x="11168" y="14933"/>
                  </a:lnTo>
                  <a:lnTo>
                    <a:pt x="11186" y="14875"/>
                  </a:lnTo>
                  <a:lnTo>
                    <a:pt x="11186" y="14818"/>
                  </a:lnTo>
                  <a:lnTo>
                    <a:pt x="11186" y="14780"/>
                  </a:lnTo>
                  <a:lnTo>
                    <a:pt x="11223" y="14761"/>
                  </a:lnTo>
                  <a:lnTo>
                    <a:pt x="11278" y="14742"/>
                  </a:lnTo>
                  <a:lnTo>
                    <a:pt x="11278" y="14704"/>
                  </a:lnTo>
                  <a:lnTo>
                    <a:pt x="11278" y="14665"/>
                  </a:lnTo>
                  <a:lnTo>
                    <a:pt x="11259" y="14627"/>
                  </a:lnTo>
                  <a:lnTo>
                    <a:pt x="11278" y="14589"/>
                  </a:lnTo>
                  <a:lnTo>
                    <a:pt x="11315" y="14589"/>
                  </a:lnTo>
                  <a:lnTo>
                    <a:pt x="11333" y="14551"/>
                  </a:lnTo>
                  <a:lnTo>
                    <a:pt x="11333" y="14474"/>
                  </a:lnTo>
                  <a:lnTo>
                    <a:pt x="11333" y="14398"/>
                  </a:lnTo>
                  <a:lnTo>
                    <a:pt x="11315" y="14379"/>
                  </a:lnTo>
                  <a:lnTo>
                    <a:pt x="11278" y="14398"/>
                  </a:lnTo>
                  <a:lnTo>
                    <a:pt x="11223" y="14417"/>
                  </a:lnTo>
                  <a:lnTo>
                    <a:pt x="11204" y="14417"/>
                  </a:lnTo>
                  <a:lnTo>
                    <a:pt x="11168" y="14398"/>
                  </a:lnTo>
                  <a:lnTo>
                    <a:pt x="11131" y="14379"/>
                  </a:lnTo>
                  <a:lnTo>
                    <a:pt x="11076" y="14398"/>
                  </a:lnTo>
                  <a:lnTo>
                    <a:pt x="11021" y="14398"/>
                  </a:lnTo>
                  <a:lnTo>
                    <a:pt x="10984" y="14398"/>
                  </a:lnTo>
                  <a:lnTo>
                    <a:pt x="10929" y="14360"/>
                  </a:lnTo>
                  <a:lnTo>
                    <a:pt x="10947" y="14341"/>
                  </a:lnTo>
                  <a:lnTo>
                    <a:pt x="11002" y="14341"/>
                  </a:lnTo>
                  <a:lnTo>
                    <a:pt x="11021" y="14322"/>
                  </a:lnTo>
                  <a:lnTo>
                    <a:pt x="11002" y="14283"/>
                  </a:lnTo>
                  <a:lnTo>
                    <a:pt x="10966" y="14245"/>
                  </a:lnTo>
                  <a:lnTo>
                    <a:pt x="10966" y="14207"/>
                  </a:lnTo>
                  <a:lnTo>
                    <a:pt x="10929" y="14169"/>
                  </a:lnTo>
                  <a:lnTo>
                    <a:pt x="10929" y="14150"/>
                  </a:lnTo>
                  <a:lnTo>
                    <a:pt x="10874" y="14073"/>
                  </a:lnTo>
                  <a:lnTo>
                    <a:pt x="10892" y="14073"/>
                  </a:lnTo>
                  <a:lnTo>
                    <a:pt x="10910" y="14073"/>
                  </a:lnTo>
                  <a:lnTo>
                    <a:pt x="10984" y="14169"/>
                  </a:lnTo>
                  <a:lnTo>
                    <a:pt x="11021" y="14226"/>
                  </a:lnTo>
                  <a:lnTo>
                    <a:pt x="11057" y="14245"/>
                  </a:lnTo>
                  <a:lnTo>
                    <a:pt x="11076" y="14303"/>
                  </a:lnTo>
                  <a:lnTo>
                    <a:pt x="11112" y="14322"/>
                  </a:lnTo>
                  <a:lnTo>
                    <a:pt x="11131" y="14322"/>
                  </a:lnTo>
                  <a:lnTo>
                    <a:pt x="11112" y="14264"/>
                  </a:lnTo>
                  <a:lnTo>
                    <a:pt x="11131" y="14264"/>
                  </a:lnTo>
                  <a:lnTo>
                    <a:pt x="11186" y="14264"/>
                  </a:lnTo>
                  <a:lnTo>
                    <a:pt x="11204" y="14226"/>
                  </a:lnTo>
                  <a:lnTo>
                    <a:pt x="11241" y="14188"/>
                  </a:lnTo>
                  <a:lnTo>
                    <a:pt x="11223" y="14150"/>
                  </a:lnTo>
                  <a:lnTo>
                    <a:pt x="11241" y="14131"/>
                  </a:lnTo>
                  <a:lnTo>
                    <a:pt x="11278" y="14131"/>
                  </a:lnTo>
                  <a:lnTo>
                    <a:pt x="11259" y="14207"/>
                  </a:lnTo>
                  <a:lnTo>
                    <a:pt x="11259" y="14264"/>
                  </a:lnTo>
                  <a:lnTo>
                    <a:pt x="11223" y="14283"/>
                  </a:lnTo>
                  <a:lnTo>
                    <a:pt x="11186" y="14303"/>
                  </a:lnTo>
                  <a:lnTo>
                    <a:pt x="11204" y="14322"/>
                  </a:lnTo>
                  <a:lnTo>
                    <a:pt x="11259" y="14341"/>
                  </a:lnTo>
                  <a:lnTo>
                    <a:pt x="11296" y="14303"/>
                  </a:lnTo>
                  <a:lnTo>
                    <a:pt x="11333" y="14283"/>
                  </a:lnTo>
                  <a:lnTo>
                    <a:pt x="11388" y="14207"/>
                  </a:lnTo>
                  <a:lnTo>
                    <a:pt x="11406" y="14112"/>
                  </a:lnTo>
                  <a:lnTo>
                    <a:pt x="11443" y="14073"/>
                  </a:lnTo>
                  <a:lnTo>
                    <a:pt x="11498" y="13940"/>
                  </a:lnTo>
                  <a:lnTo>
                    <a:pt x="11517" y="13825"/>
                  </a:lnTo>
                  <a:lnTo>
                    <a:pt x="11553" y="13768"/>
                  </a:lnTo>
                  <a:lnTo>
                    <a:pt x="11553" y="13730"/>
                  </a:lnTo>
                  <a:lnTo>
                    <a:pt x="11535" y="13711"/>
                  </a:lnTo>
                  <a:lnTo>
                    <a:pt x="11517" y="13730"/>
                  </a:lnTo>
                  <a:lnTo>
                    <a:pt x="11461" y="13787"/>
                  </a:lnTo>
                  <a:lnTo>
                    <a:pt x="11443" y="13806"/>
                  </a:lnTo>
                  <a:lnTo>
                    <a:pt x="11425" y="13787"/>
                  </a:lnTo>
                  <a:lnTo>
                    <a:pt x="11443" y="13749"/>
                  </a:lnTo>
                  <a:lnTo>
                    <a:pt x="11461" y="13730"/>
                  </a:lnTo>
                  <a:lnTo>
                    <a:pt x="11461" y="13692"/>
                  </a:lnTo>
                  <a:lnTo>
                    <a:pt x="11443" y="13672"/>
                  </a:lnTo>
                  <a:lnTo>
                    <a:pt x="11406" y="13634"/>
                  </a:lnTo>
                  <a:lnTo>
                    <a:pt x="11406" y="13596"/>
                  </a:lnTo>
                  <a:lnTo>
                    <a:pt x="11406" y="13539"/>
                  </a:lnTo>
                  <a:lnTo>
                    <a:pt x="11425" y="13520"/>
                  </a:lnTo>
                  <a:lnTo>
                    <a:pt x="11406" y="13501"/>
                  </a:lnTo>
                  <a:lnTo>
                    <a:pt x="11370" y="13520"/>
                  </a:lnTo>
                  <a:lnTo>
                    <a:pt x="11333" y="13520"/>
                  </a:lnTo>
                  <a:lnTo>
                    <a:pt x="11278" y="13501"/>
                  </a:lnTo>
                  <a:lnTo>
                    <a:pt x="11241" y="13481"/>
                  </a:lnTo>
                  <a:lnTo>
                    <a:pt x="11204" y="13424"/>
                  </a:lnTo>
                  <a:lnTo>
                    <a:pt x="11241" y="13424"/>
                  </a:lnTo>
                  <a:lnTo>
                    <a:pt x="11278" y="13424"/>
                  </a:lnTo>
                  <a:lnTo>
                    <a:pt x="11315" y="13443"/>
                  </a:lnTo>
                  <a:lnTo>
                    <a:pt x="11406" y="13424"/>
                  </a:lnTo>
                  <a:lnTo>
                    <a:pt x="11443" y="13424"/>
                  </a:lnTo>
                  <a:lnTo>
                    <a:pt x="11480" y="13462"/>
                  </a:lnTo>
                  <a:lnTo>
                    <a:pt x="11535" y="13443"/>
                  </a:lnTo>
                  <a:lnTo>
                    <a:pt x="11553" y="13443"/>
                  </a:lnTo>
                  <a:lnTo>
                    <a:pt x="11590" y="13462"/>
                  </a:lnTo>
                  <a:lnTo>
                    <a:pt x="11627" y="13520"/>
                  </a:lnTo>
                  <a:lnTo>
                    <a:pt x="11645" y="13520"/>
                  </a:lnTo>
                  <a:lnTo>
                    <a:pt x="11700" y="13501"/>
                  </a:lnTo>
                  <a:lnTo>
                    <a:pt x="11774" y="13443"/>
                  </a:lnTo>
                  <a:lnTo>
                    <a:pt x="11627" y="13157"/>
                  </a:lnTo>
                  <a:lnTo>
                    <a:pt x="11608" y="13119"/>
                  </a:lnTo>
                  <a:lnTo>
                    <a:pt x="11627" y="13119"/>
                  </a:lnTo>
                  <a:lnTo>
                    <a:pt x="11682" y="13080"/>
                  </a:lnTo>
                  <a:lnTo>
                    <a:pt x="11700" y="13042"/>
                  </a:lnTo>
                  <a:lnTo>
                    <a:pt x="11700" y="13023"/>
                  </a:lnTo>
                  <a:lnTo>
                    <a:pt x="11682" y="12985"/>
                  </a:lnTo>
                  <a:lnTo>
                    <a:pt x="11700" y="12985"/>
                  </a:lnTo>
                  <a:lnTo>
                    <a:pt x="11737" y="13004"/>
                  </a:lnTo>
                  <a:lnTo>
                    <a:pt x="11755" y="13023"/>
                  </a:lnTo>
                  <a:lnTo>
                    <a:pt x="11792" y="13023"/>
                  </a:lnTo>
                  <a:lnTo>
                    <a:pt x="11810" y="12985"/>
                  </a:lnTo>
                  <a:lnTo>
                    <a:pt x="11866" y="12966"/>
                  </a:lnTo>
                  <a:lnTo>
                    <a:pt x="11810" y="12947"/>
                  </a:lnTo>
                  <a:lnTo>
                    <a:pt x="11792" y="12909"/>
                  </a:lnTo>
                  <a:lnTo>
                    <a:pt x="11792" y="12890"/>
                  </a:lnTo>
                  <a:lnTo>
                    <a:pt x="11810" y="12870"/>
                  </a:lnTo>
                  <a:lnTo>
                    <a:pt x="11939" y="12851"/>
                  </a:lnTo>
                  <a:lnTo>
                    <a:pt x="12215" y="12794"/>
                  </a:lnTo>
                  <a:lnTo>
                    <a:pt x="12215" y="12756"/>
                  </a:lnTo>
                  <a:lnTo>
                    <a:pt x="12178" y="12718"/>
                  </a:lnTo>
                  <a:lnTo>
                    <a:pt x="12141" y="12660"/>
                  </a:lnTo>
                  <a:lnTo>
                    <a:pt x="12141" y="12641"/>
                  </a:lnTo>
                  <a:lnTo>
                    <a:pt x="12141" y="12622"/>
                  </a:lnTo>
                  <a:lnTo>
                    <a:pt x="12178" y="12622"/>
                  </a:lnTo>
                  <a:lnTo>
                    <a:pt x="12196" y="12660"/>
                  </a:lnTo>
                  <a:lnTo>
                    <a:pt x="12233" y="12660"/>
                  </a:lnTo>
                  <a:lnTo>
                    <a:pt x="12233" y="12641"/>
                  </a:lnTo>
                  <a:lnTo>
                    <a:pt x="12215" y="12603"/>
                  </a:lnTo>
                  <a:lnTo>
                    <a:pt x="12178" y="12565"/>
                  </a:lnTo>
                  <a:lnTo>
                    <a:pt x="12178" y="12527"/>
                  </a:lnTo>
                  <a:lnTo>
                    <a:pt x="12196" y="12508"/>
                  </a:lnTo>
                  <a:lnTo>
                    <a:pt x="12215" y="12527"/>
                  </a:lnTo>
                  <a:lnTo>
                    <a:pt x="12233" y="12565"/>
                  </a:lnTo>
                  <a:lnTo>
                    <a:pt x="12251" y="12603"/>
                  </a:lnTo>
                  <a:lnTo>
                    <a:pt x="12306" y="12622"/>
                  </a:lnTo>
                  <a:lnTo>
                    <a:pt x="12325" y="12641"/>
                  </a:lnTo>
                  <a:lnTo>
                    <a:pt x="12325" y="12737"/>
                  </a:lnTo>
                  <a:lnTo>
                    <a:pt x="12361" y="12756"/>
                  </a:lnTo>
                  <a:lnTo>
                    <a:pt x="12417" y="12756"/>
                  </a:lnTo>
                  <a:lnTo>
                    <a:pt x="12453" y="12737"/>
                  </a:lnTo>
                  <a:lnTo>
                    <a:pt x="12564" y="12660"/>
                  </a:lnTo>
                  <a:lnTo>
                    <a:pt x="12600" y="12622"/>
                  </a:lnTo>
                  <a:lnTo>
                    <a:pt x="12619" y="12641"/>
                  </a:lnTo>
                  <a:lnTo>
                    <a:pt x="12655" y="12603"/>
                  </a:lnTo>
                  <a:lnTo>
                    <a:pt x="12692" y="12584"/>
                  </a:lnTo>
                  <a:lnTo>
                    <a:pt x="12655" y="12508"/>
                  </a:lnTo>
                  <a:lnTo>
                    <a:pt x="12600" y="12508"/>
                  </a:lnTo>
                  <a:lnTo>
                    <a:pt x="12545" y="12527"/>
                  </a:lnTo>
                  <a:lnTo>
                    <a:pt x="12508" y="12527"/>
                  </a:lnTo>
                  <a:lnTo>
                    <a:pt x="12508" y="12508"/>
                  </a:lnTo>
                  <a:lnTo>
                    <a:pt x="12545" y="12469"/>
                  </a:lnTo>
                  <a:lnTo>
                    <a:pt x="12600" y="12450"/>
                  </a:lnTo>
                  <a:lnTo>
                    <a:pt x="12582" y="12412"/>
                  </a:lnTo>
                  <a:lnTo>
                    <a:pt x="12508" y="12374"/>
                  </a:lnTo>
                  <a:lnTo>
                    <a:pt x="12490" y="12374"/>
                  </a:lnTo>
                  <a:lnTo>
                    <a:pt x="12435" y="12393"/>
                  </a:lnTo>
                  <a:lnTo>
                    <a:pt x="12417" y="12393"/>
                  </a:lnTo>
                  <a:lnTo>
                    <a:pt x="12398" y="12355"/>
                  </a:lnTo>
                  <a:lnTo>
                    <a:pt x="12435" y="12317"/>
                  </a:lnTo>
                  <a:lnTo>
                    <a:pt x="12417" y="12240"/>
                  </a:lnTo>
                  <a:lnTo>
                    <a:pt x="12398" y="12183"/>
                  </a:lnTo>
                  <a:lnTo>
                    <a:pt x="12417" y="12183"/>
                  </a:lnTo>
                  <a:lnTo>
                    <a:pt x="12472" y="12183"/>
                  </a:lnTo>
                  <a:lnTo>
                    <a:pt x="12490" y="12202"/>
                  </a:lnTo>
                  <a:lnTo>
                    <a:pt x="12508" y="12259"/>
                  </a:lnTo>
                  <a:lnTo>
                    <a:pt x="12564" y="12240"/>
                  </a:lnTo>
                  <a:lnTo>
                    <a:pt x="12582" y="12298"/>
                  </a:lnTo>
                  <a:lnTo>
                    <a:pt x="12600" y="12336"/>
                  </a:lnTo>
                  <a:lnTo>
                    <a:pt x="12637" y="12336"/>
                  </a:lnTo>
                  <a:lnTo>
                    <a:pt x="12655" y="12259"/>
                  </a:lnTo>
                  <a:lnTo>
                    <a:pt x="12674" y="12336"/>
                  </a:lnTo>
                  <a:lnTo>
                    <a:pt x="12637" y="12374"/>
                  </a:lnTo>
                  <a:lnTo>
                    <a:pt x="12600" y="12374"/>
                  </a:lnTo>
                  <a:lnTo>
                    <a:pt x="12637" y="12393"/>
                  </a:lnTo>
                  <a:lnTo>
                    <a:pt x="12674" y="12355"/>
                  </a:lnTo>
                  <a:lnTo>
                    <a:pt x="12747" y="12336"/>
                  </a:lnTo>
                  <a:lnTo>
                    <a:pt x="12692" y="12221"/>
                  </a:lnTo>
                  <a:lnTo>
                    <a:pt x="12692" y="12183"/>
                  </a:lnTo>
                  <a:lnTo>
                    <a:pt x="12729" y="12164"/>
                  </a:lnTo>
                  <a:lnTo>
                    <a:pt x="12747" y="12202"/>
                  </a:lnTo>
                  <a:lnTo>
                    <a:pt x="12766" y="12259"/>
                  </a:lnTo>
                  <a:lnTo>
                    <a:pt x="12802" y="12298"/>
                  </a:lnTo>
                  <a:lnTo>
                    <a:pt x="12857" y="12259"/>
                  </a:lnTo>
                  <a:lnTo>
                    <a:pt x="12876" y="12202"/>
                  </a:lnTo>
                  <a:lnTo>
                    <a:pt x="12894" y="12164"/>
                  </a:lnTo>
                  <a:lnTo>
                    <a:pt x="12913" y="12183"/>
                  </a:lnTo>
                  <a:lnTo>
                    <a:pt x="12913" y="12221"/>
                  </a:lnTo>
                  <a:lnTo>
                    <a:pt x="12949" y="12183"/>
                  </a:lnTo>
                  <a:lnTo>
                    <a:pt x="12968" y="12126"/>
                  </a:lnTo>
                  <a:lnTo>
                    <a:pt x="12986" y="12126"/>
                  </a:lnTo>
                  <a:lnTo>
                    <a:pt x="12986" y="12164"/>
                  </a:lnTo>
                  <a:lnTo>
                    <a:pt x="12949" y="12278"/>
                  </a:lnTo>
                  <a:lnTo>
                    <a:pt x="12949" y="12298"/>
                  </a:lnTo>
                  <a:lnTo>
                    <a:pt x="13004" y="12298"/>
                  </a:lnTo>
                  <a:lnTo>
                    <a:pt x="13023" y="12317"/>
                  </a:lnTo>
                  <a:lnTo>
                    <a:pt x="13004" y="12336"/>
                  </a:lnTo>
                  <a:lnTo>
                    <a:pt x="12931" y="12317"/>
                  </a:lnTo>
                  <a:lnTo>
                    <a:pt x="12931" y="12355"/>
                  </a:lnTo>
                  <a:lnTo>
                    <a:pt x="12968" y="12393"/>
                  </a:lnTo>
                  <a:lnTo>
                    <a:pt x="13023" y="12355"/>
                  </a:lnTo>
                  <a:lnTo>
                    <a:pt x="13096" y="12317"/>
                  </a:lnTo>
                  <a:lnTo>
                    <a:pt x="13280" y="12202"/>
                  </a:lnTo>
                  <a:lnTo>
                    <a:pt x="13372" y="12164"/>
                  </a:lnTo>
                  <a:lnTo>
                    <a:pt x="13445" y="12145"/>
                  </a:lnTo>
                  <a:lnTo>
                    <a:pt x="13500" y="12087"/>
                  </a:lnTo>
                  <a:lnTo>
                    <a:pt x="13555" y="12087"/>
                  </a:lnTo>
                  <a:lnTo>
                    <a:pt x="13574" y="12087"/>
                  </a:lnTo>
                  <a:lnTo>
                    <a:pt x="13574" y="12126"/>
                  </a:lnTo>
                  <a:lnTo>
                    <a:pt x="13555" y="12145"/>
                  </a:lnTo>
                  <a:lnTo>
                    <a:pt x="13390" y="12240"/>
                  </a:lnTo>
                  <a:lnTo>
                    <a:pt x="13280" y="12278"/>
                  </a:lnTo>
                  <a:lnTo>
                    <a:pt x="13243" y="12317"/>
                  </a:lnTo>
                  <a:lnTo>
                    <a:pt x="13188" y="12355"/>
                  </a:lnTo>
                  <a:lnTo>
                    <a:pt x="13115" y="12393"/>
                  </a:lnTo>
                  <a:lnTo>
                    <a:pt x="12949" y="12489"/>
                  </a:lnTo>
                  <a:lnTo>
                    <a:pt x="12857" y="12546"/>
                  </a:lnTo>
                  <a:lnTo>
                    <a:pt x="12802" y="12565"/>
                  </a:lnTo>
                  <a:lnTo>
                    <a:pt x="12766" y="12622"/>
                  </a:lnTo>
                  <a:lnTo>
                    <a:pt x="12766" y="12641"/>
                  </a:lnTo>
                  <a:lnTo>
                    <a:pt x="12784" y="12660"/>
                  </a:lnTo>
                  <a:lnTo>
                    <a:pt x="12821" y="12622"/>
                  </a:lnTo>
                  <a:lnTo>
                    <a:pt x="12894" y="12565"/>
                  </a:lnTo>
                  <a:lnTo>
                    <a:pt x="13096" y="12431"/>
                  </a:lnTo>
                  <a:lnTo>
                    <a:pt x="13261" y="12355"/>
                  </a:lnTo>
                  <a:lnTo>
                    <a:pt x="13427" y="12278"/>
                  </a:lnTo>
                  <a:lnTo>
                    <a:pt x="13592" y="12183"/>
                  </a:lnTo>
                  <a:lnTo>
                    <a:pt x="13721" y="12087"/>
                  </a:lnTo>
                  <a:lnTo>
                    <a:pt x="13849" y="12011"/>
                  </a:lnTo>
                  <a:lnTo>
                    <a:pt x="14033" y="11877"/>
                  </a:lnTo>
                  <a:lnTo>
                    <a:pt x="14106" y="11839"/>
                  </a:lnTo>
                  <a:lnTo>
                    <a:pt x="14180" y="11782"/>
                  </a:lnTo>
                  <a:lnTo>
                    <a:pt x="14308" y="11706"/>
                  </a:lnTo>
                  <a:lnTo>
                    <a:pt x="14345" y="11610"/>
                  </a:lnTo>
                  <a:lnTo>
                    <a:pt x="14345" y="11591"/>
                  </a:lnTo>
                  <a:lnTo>
                    <a:pt x="14290" y="11610"/>
                  </a:lnTo>
                  <a:lnTo>
                    <a:pt x="14253" y="11610"/>
                  </a:lnTo>
                  <a:lnTo>
                    <a:pt x="14253" y="11572"/>
                  </a:lnTo>
                  <a:lnTo>
                    <a:pt x="14290" y="11534"/>
                  </a:lnTo>
                  <a:lnTo>
                    <a:pt x="14327" y="11515"/>
                  </a:lnTo>
                  <a:lnTo>
                    <a:pt x="14327" y="11457"/>
                  </a:lnTo>
                  <a:lnTo>
                    <a:pt x="14327" y="11419"/>
                  </a:lnTo>
                  <a:lnTo>
                    <a:pt x="14345" y="11400"/>
                  </a:lnTo>
                  <a:lnTo>
                    <a:pt x="14382" y="11438"/>
                  </a:lnTo>
                  <a:lnTo>
                    <a:pt x="14400" y="11438"/>
                  </a:lnTo>
                  <a:lnTo>
                    <a:pt x="14455" y="11419"/>
                  </a:lnTo>
                  <a:lnTo>
                    <a:pt x="14492" y="11362"/>
                  </a:lnTo>
                  <a:lnTo>
                    <a:pt x="14584" y="11247"/>
                  </a:lnTo>
                  <a:lnTo>
                    <a:pt x="14621" y="11247"/>
                  </a:lnTo>
                  <a:lnTo>
                    <a:pt x="14657" y="11266"/>
                  </a:lnTo>
                  <a:lnTo>
                    <a:pt x="14676" y="11228"/>
                  </a:lnTo>
                  <a:lnTo>
                    <a:pt x="14676" y="11171"/>
                  </a:lnTo>
                  <a:lnTo>
                    <a:pt x="14676" y="11114"/>
                  </a:lnTo>
                  <a:lnTo>
                    <a:pt x="14657" y="11056"/>
                  </a:lnTo>
                  <a:lnTo>
                    <a:pt x="14602" y="11037"/>
                  </a:lnTo>
                  <a:lnTo>
                    <a:pt x="14602" y="11018"/>
                  </a:lnTo>
                  <a:lnTo>
                    <a:pt x="14639" y="10999"/>
                  </a:lnTo>
                  <a:lnTo>
                    <a:pt x="14639" y="10961"/>
                  </a:lnTo>
                  <a:lnTo>
                    <a:pt x="14584" y="10942"/>
                  </a:lnTo>
                  <a:lnTo>
                    <a:pt x="14547" y="10923"/>
                  </a:lnTo>
                  <a:lnTo>
                    <a:pt x="14529" y="10904"/>
                  </a:lnTo>
                  <a:lnTo>
                    <a:pt x="14529" y="10884"/>
                  </a:lnTo>
                  <a:lnTo>
                    <a:pt x="14547" y="10846"/>
                  </a:lnTo>
                  <a:lnTo>
                    <a:pt x="14566" y="10808"/>
                  </a:lnTo>
                  <a:lnTo>
                    <a:pt x="14547" y="10770"/>
                  </a:lnTo>
                  <a:lnTo>
                    <a:pt x="14529" y="10751"/>
                  </a:lnTo>
                  <a:lnTo>
                    <a:pt x="14529" y="10713"/>
                  </a:lnTo>
                  <a:lnTo>
                    <a:pt x="14529" y="10674"/>
                  </a:lnTo>
                  <a:lnTo>
                    <a:pt x="14510" y="10655"/>
                  </a:lnTo>
                  <a:lnTo>
                    <a:pt x="14510" y="10636"/>
                  </a:lnTo>
                  <a:lnTo>
                    <a:pt x="14547" y="10617"/>
                  </a:lnTo>
                  <a:lnTo>
                    <a:pt x="14529" y="10636"/>
                  </a:lnTo>
                  <a:lnTo>
                    <a:pt x="14566" y="10636"/>
                  </a:lnTo>
                  <a:lnTo>
                    <a:pt x="14584" y="10674"/>
                  </a:lnTo>
                  <a:lnTo>
                    <a:pt x="14657" y="10713"/>
                  </a:lnTo>
                  <a:lnTo>
                    <a:pt x="14694" y="10655"/>
                  </a:lnTo>
                  <a:lnTo>
                    <a:pt x="14749" y="10579"/>
                  </a:lnTo>
                  <a:lnTo>
                    <a:pt x="14823" y="10541"/>
                  </a:lnTo>
                  <a:lnTo>
                    <a:pt x="14878" y="10522"/>
                  </a:lnTo>
                  <a:lnTo>
                    <a:pt x="14915" y="10464"/>
                  </a:lnTo>
                  <a:lnTo>
                    <a:pt x="14933" y="10483"/>
                  </a:lnTo>
                  <a:lnTo>
                    <a:pt x="14951" y="10503"/>
                  </a:lnTo>
                  <a:lnTo>
                    <a:pt x="14933" y="10579"/>
                  </a:lnTo>
                  <a:lnTo>
                    <a:pt x="14896" y="10732"/>
                  </a:lnTo>
                  <a:lnTo>
                    <a:pt x="14859" y="10808"/>
                  </a:lnTo>
                  <a:lnTo>
                    <a:pt x="14823" y="10865"/>
                  </a:lnTo>
                  <a:lnTo>
                    <a:pt x="14823" y="10904"/>
                  </a:lnTo>
                  <a:lnTo>
                    <a:pt x="14841" y="10923"/>
                  </a:lnTo>
                  <a:lnTo>
                    <a:pt x="14878" y="10923"/>
                  </a:lnTo>
                  <a:lnTo>
                    <a:pt x="14951" y="10884"/>
                  </a:lnTo>
                  <a:lnTo>
                    <a:pt x="15062" y="10865"/>
                  </a:lnTo>
                  <a:lnTo>
                    <a:pt x="15117" y="10846"/>
                  </a:lnTo>
                  <a:lnTo>
                    <a:pt x="15153" y="10846"/>
                  </a:lnTo>
                  <a:lnTo>
                    <a:pt x="15153" y="10904"/>
                  </a:lnTo>
                  <a:lnTo>
                    <a:pt x="15135" y="10904"/>
                  </a:lnTo>
                  <a:lnTo>
                    <a:pt x="15080" y="10904"/>
                  </a:lnTo>
                  <a:lnTo>
                    <a:pt x="15062" y="10923"/>
                  </a:lnTo>
                  <a:lnTo>
                    <a:pt x="15025" y="10961"/>
                  </a:lnTo>
                  <a:lnTo>
                    <a:pt x="15006" y="10980"/>
                  </a:lnTo>
                  <a:lnTo>
                    <a:pt x="14970" y="10980"/>
                  </a:lnTo>
                  <a:lnTo>
                    <a:pt x="14915" y="11037"/>
                  </a:lnTo>
                  <a:lnTo>
                    <a:pt x="14859" y="11075"/>
                  </a:lnTo>
                  <a:lnTo>
                    <a:pt x="14841" y="11114"/>
                  </a:lnTo>
                  <a:lnTo>
                    <a:pt x="14841" y="11133"/>
                  </a:lnTo>
                  <a:lnTo>
                    <a:pt x="14859" y="11152"/>
                  </a:lnTo>
                  <a:lnTo>
                    <a:pt x="14878" y="11133"/>
                  </a:lnTo>
                  <a:lnTo>
                    <a:pt x="14915" y="11114"/>
                  </a:lnTo>
                  <a:lnTo>
                    <a:pt x="14970" y="11056"/>
                  </a:lnTo>
                  <a:lnTo>
                    <a:pt x="15043" y="10999"/>
                  </a:lnTo>
                  <a:lnTo>
                    <a:pt x="15153" y="10942"/>
                  </a:lnTo>
                  <a:lnTo>
                    <a:pt x="15227" y="10904"/>
                  </a:lnTo>
                  <a:lnTo>
                    <a:pt x="15282" y="10884"/>
                  </a:lnTo>
                  <a:lnTo>
                    <a:pt x="15355" y="10865"/>
                  </a:lnTo>
                  <a:lnTo>
                    <a:pt x="15374" y="10846"/>
                  </a:lnTo>
                  <a:close/>
                </a:path>
              </a:pathLst>
            </a:custGeom>
            <a:solidFill>
              <a:schemeClr val="accent5"/>
            </a:solidFill>
            <a:ln w="9525">
              <a:solidFill>
                <a:schemeClr val="bg1"/>
              </a:solidFill>
              <a:prstDash val="solid"/>
              <a:round/>
              <a:headEnd/>
              <a:tailEnd/>
            </a:ln>
          </p:spPr>
        </p:sp>
        <p:sp>
          <p:nvSpPr>
            <p:cNvPr id="146" name="Utah">
              <a:extLst>
                <a:ext uri="{FF2B5EF4-FFF2-40B4-BE49-F238E27FC236}">
                  <a16:creationId xmlns:a16="http://schemas.microsoft.com/office/drawing/2014/main" id="{E9B03472-B73C-3293-B38E-9AEDC1AD9AD3}"/>
                </a:ext>
              </a:extLst>
            </p:cNvPr>
            <p:cNvSpPr>
              <a:spLocks/>
            </p:cNvSpPr>
            <p:nvPr/>
          </p:nvSpPr>
          <p:spPr bwMode="auto">
            <a:xfrm>
              <a:off x="1805482" y="2799883"/>
              <a:ext cx="909380" cy="1040456"/>
            </a:xfrm>
            <a:custGeom>
              <a:avLst/>
              <a:gdLst/>
              <a:ahLst/>
              <a:cxnLst>
                <a:cxn ang="0">
                  <a:pos x="1785" y="7147"/>
                </a:cxn>
                <a:cxn ang="0">
                  <a:pos x="1144" y="9640"/>
                </a:cxn>
                <a:cxn ang="0">
                  <a:pos x="1098" y="9896"/>
                </a:cxn>
                <a:cxn ang="0">
                  <a:pos x="778" y="11143"/>
                </a:cxn>
                <a:cxn ang="0">
                  <a:pos x="412" y="12719"/>
                </a:cxn>
                <a:cxn ang="0">
                  <a:pos x="0" y="14478"/>
                </a:cxn>
                <a:cxn ang="0">
                  <a:pos x="595" y="14551"/>
                </a:cxn>
                <a:cxn ang="0">
                  <a:pos x="1419" y="14698"/>
                </a:cxn>
                <a:cxn ang="0">
                  <a:pos x="2151" y="14808"/>
                </a:cxn>
                <a:cxn ang="0">
                  <a:pos x="2975" y="14918"/>
                </a:cxn>
                <a:cxn ang="0">
                  <a:pos x="3249" y="14955"/>
                </a:cxn>
                <a:cxn ang="0">
                  <a:pos x="3753" y="15028"/>
                </a:cxn>
                <a:cxn ang="0">
                  <a:pos x="4302" y="15101"/>
                </a:cxn>
                <a:cxn ang="0">
                  <a:pos x="4668" y="15174"/>
                </a:cxn>
                <a:cxn ang="0">
                  <a:pos x="5263" y="15248"/>
                </a:cxn>
                <a:cxn ang="0">
                  <a:pos x="5995" y="15358"/>
                </a:cxn>
                <a:cxn ang="0">
                  <a:pos x="6773" y="15468"/>
                </a:cxn>
                <a:cxn ang="0">
                  <a:pos x="7551" y="15541"/>
                </a:cxn>
                <a:cxn ang="0">
                  <a:pos x="7780" y="15578"/>
                </a:cxn>
                <a:cxn ang="0">
                  <a:pos x="8009" y="15614"/>
                </a:cxn>
                <a:cxn ang="0">
                  <a:pos x="8375" y="15688"/>
                </a:cxn>
                <a:cxn ang="0">
                  <a:pos x="9199" y="15761"/>
                </a:cxn>
                <a:cxn ang="0">
                  <a:pos x="9428" y="15798"/>
                </a:cxn>
                <a:cxn ang="0">
                  <a:pos x="9611" y="15834"/>
                </a:cxn>
                <a:cxn ang="0">
                  <a:pos x="10023" y="15871"/>
                </a:cxn>
                <a:cxn ang="0">
                  <a:pos x="10709" y="15981"/>
                </a:cxn>
                <a:cxn ang="0">
                  <a:pos x="11350" y="16054"/>
                </a:cxn>
                <a:cxn ang="0">
                  <a:pos x="11579" y="16054"/>
                </a:cxn>
                <a:cxn ang="0">
                  <a:pos x="11807" y="16091"/>
                </a:cxn>
                <a:cxn ang="0">
                  <a:pos x="12402" y="16164"/>
                </a:cxn>
                <a:cxn ang="0">
                  <a:pos x="13318" y="16274"/>
                </a:cxn>
                <a:cxn ang="0">
                  <a:pos x="14050" y="16384"/>
                </a:cxn>
                <a:cxn ang="0">
                  <a:pos x="14370" y="16384"/>
                </a:cxn>
                <a:cxn ang="0">
                  <a:pos x="14691" y="14551"/>
                </a:cxn>
                <a:cxn ang="0">
                  <a:pos x="14782" y="13855"/>
                </a:cxn>
                <a:cxn ang="0">
                  <a:pos x="14920" y="13049"/>
                </a:cxn>
                <a:cxn ang="0">
                  <a:pos x="15103" y="11986"/>
                </a:cxn>
                <a:cxn ang="0">
                  <a:pos x="15514" y="9493"/>
                </a:cxn>
                <a:cxn ang="0">
                  <a:pos x="15606" y="9090"/>
                </a:cxn>
                <a:cxn ang="0">
                  <a:pos x="15698" y="8650"/>
                </a:cxn>
                <a:cxn ang="0">
                  <a:pos x="15972" y="7001"/>
                </a:cxn>
                <a:cxn ang="0">
                  <a:pos x="16201" y="5718"/>
                </a:cxn>
                <a:cxn ang="0">
                  <a:pos x="16384" y="4765"/>
                </a:cxn>
                <a:cxn ang="0">
                  <a:pos x="13775" y="4435"/>
                </a:cxn>
                <a:cxn ang="0">
                  <a:pos x="13638" y="4435"/>
                </a:cxn>
                <a:cxn ang="0">
                  <a:pos x="10938" y="4105"/>
                </a:cxn>
                <a:cxn ang="0">
                  <a:pos x="11029" y="3409"/>
                </a:cxn>
                <a:cxn ang="0">
                  <a:pos x="11258" y="2382"/>
                </a:cxn>
                <a:cxn ang="0">
                  <a:pos x="11487" y="1173"/>
                </a:cxn>
                <a:cxn ang="0">
                  <a:pos x="10343" y="1026"/>
                </a:cxn>
                <a:cxn ang="0">
                  <a:pos x="10251" y="990"/>
                </a:cxn>
                <a:cxn ang="0">
                  <a:pos x="8650" y="806"/>
                </a:cxn>
                <a:cxn ang="0">
                  <a:pos x="8512" y="770"/>
                </a:cxn>
                <a:cxn ang="0">
                  <a:pos x="6224" y="440"/>
                </a:cxn>
                <a:cxn ang="0">
                  <a:pos x="3478" y="0"/>
                </a:cxn>
                <a:cxn ang="0">
                  <a:pos x="2792" y="2896"/>
                </a:cxn>
                <a:cxn ang="0">
                  <a:pos x="2197" y="5425"/>
                </a:cxn>
                <a:cxn ang="0">
                  <a:pos x="2059" y="6084"/>
                </a:cxn>
                <a:cxn ang="0">
                  <a:pos x="1785" y="7147"/>
                </a:cxn>
              </a:cxnLst>
              <a:rect l="0" t="0" r="r" b="b"/>
              <a:pathLst>
                <a:path w="16384" h="16384">
                  <a:moveTo>
                    <a:pt x="1785" y="7147"/>
                  </a:moveTo>
                  <a:lnTo>
                    <a:pt x="1144" y="9640"/>
                  </a:lnTo>
                  <a:lnTo>
                    <a:pt x="1098" y="9896"/>
                  </a:lnTo>
                  <a:lnTo>
                    <a:pt x="778" y="11143"/>
                  </a:lnTo>
                  <a:lnTo>
                    <a:pt x="412" y="12719"/>
                  </a:lnTo>
                  <a:lnTo>
                    <a:pt x="0" y="14478"/>
                  </a:lnTo>
                  <a:lnTo>
                    <a:pt x="595" y="14551"/>
                  </a:lnTo>
                  <a:lnTo>
                    <a:pt x="1419" y="14698"/>
                  </a:lnTo>
                  <a:lnTo>
                    <a:pt x="2151" y="14808"/>
                  </a:lnTo>
                  <a:lnTo>
                    <a:pt x="2975" y="14918"/>
                  </a:lnTo>
                  <a:lnTo>
                    <a:pt x="3249" y="14955"/>
                  </a:lnTo>
                  <a:lnTo>
                    <a:pt x="3753" y="15028"/>
                  </a:lnTo>
                  <a:lnTo>
                    <a:pt x="4302" y="15101"/>
                  </a:lnTo>
                  <a:lnTo>
                    <a:pt x="4668" y="15174"/>
                  </a:lnTo>
                  <a:lnTo>
                    <a:pt x="5263" y="15248"/>
                  </a:lnTo>
                  <a:lnTo>
                    <a:pt x="5995" y="15358"/>
                  </a:lnTo>
                  <a:lnTo>
                    <a:pt x="6773" y="15468"/>
                  </a:lnTo>
                  <a:lnTo>
                    <a:pt x="7551" y="15541"/>
                  </a:lnTo>
                  <a:lnTo>
                    <a:pt x="7780" y="15578"/>
                  </a:lnTo>
                  <a:lnTo>
                    <a:pt x="8009" y="15614"/>
                  </a:lnTo>
                  <a:lnTo>
                    <a:pt x="8375" y="15688"/>
                  </a:lnTo>
                  <a:lnTo>
                    <a:pt x="9199" y="15761"/>
                  </a:lnTo>
                  <a:lnTo>
                    <a:pt x="9428" y="15798"/>
                  </a:lnTo>
                  <a:lnTo>
                    <a:pt x="9611" y="15834"/>
                  </a:lnTo>
                  <a:lnTo>
                    <a:pt x="10023" y="15871"/>
                  </a:lnTo>
                  <a:lnTo>
                    <a:pt x="10709" y="15981"/>
                  </a:lnTo>
                  <a:lnTo>
                    <a:pt x="11350" y="16054"/>
                  </a:lnTo>
                  <a:lnTo>
                    <a:pt x="11579" y="16054"/>
                  </a:lnTo>
                  <a:lnTo>
                    <a:pt x="11807" y="16091"/>
                  </a:lnTo>
                  <a:lnTo>
                    <a:pt x="12402" y="16164"/>
                  </a:lnTo>
                  <a:lnTo>
                    <a:pt x="13318" y="16274"/>
                  </a:lnTo>
                  <a:lnTo>
                    <a:pt x="14050" y="16384"/>
                  </a:lnTo>
                  <a:lnTo>
                    <a:pt x="14370" y="16384"/>
                  </a:lnTo>
                  <a:lnTo>
                    <a:pt x="14691" y="14551"/>
                  </a:lnTo>
                  <a:lnTo>
                    <a:pt x="14782" y="13855"/>
                  </a:lnTo>
                  <a:lnTo>
                    <a:pt x="14920" y="13049"/>
                  </a:lnTo>
                  <a:lnTo>
                    <a:pt x="15103" y="11986"/>
                  </a:lnTo>
                  <a:lnTo>
                    <a:pt x="15514" y="9493"/>
                  </a:lnTo>
                  <a:lnTo>
                    <a:pt x="15606" y="9090"/>
                  </a:lnTo>
                  <a:lnTo>
                    <a:pt x="15698" y="8650"/>
                  </a:lnTo>
                  <a:lnTo>
                    <a:pt x="15972" y="7001"/>
                  </a:lnTo>
                  <a:lnTo>
                    <a:pt x="16201" y="5718"/>
                  </a:lnTo>
                  <a:lnTo>
                    <a:pt x="16384" y="4765"/>
                  </a:lnTo>
                  <a:lnTo>
                    <a:pt x="13775" y="4435"/>
                  </a:lnTo>
                  <a:lnTo>
                    <a:pt x="13638" y="4435"/>
                  </a:lnTo>
                  <a:lnTo>
                    <a:pt x="10938" y="4105"/>
                  </a:lnTo>
                  <a:lnTo>
                    <a:pt x="11029" y="3409"/>
                  </a:lnTo>
                  <a:lnTo>
                    <a:pt x="11258" y="2382"/>
                  </a:lnTo>
                  <a:lnTo>
                    <a:pt x="11487" y="1173"/>
                  </a:lnTo>
                  <a:lnTo>
                    <a:pt x="10343" y="1026"/>
                  </a:lnTo>
                  <a:lnTo>
                    <a:pt x="10251" y="990"/>
                  </a:lnTo>
                  <a:lnTo>
                    <a:pt x="8650" y="806"/>
                  </a:lnTo>
                  <a:lnTo>
                    <a:pt x="8512" y="770"/>
                  </a:lnTo>
                  <a:lnTo>
                    <a:pt x="6224" y="440"/>
                  </a:lnTo>
                  <a:lnTo>
                    <a:pt x="3478" y="0"/>
                  </a:lnTo>
                  <a:lnTo>
                    <a:pt x="2792" y="2896"/>
                  </a:lnTo>
                  <a:lnTo>
                    <a:pt x="2197" y="5425"/>
                  </a:lnTo>
                  <a:lnTo>
                    <a:pt x="2059" y="6084"/>
                  </a:lnTo>
                  <a:lnTo>
                    <a:pt x="1785" y="7147"/>
                  </a:lnTo>
                  <a:close/>
                </a:path>
              </a:pathLst>
            </a:custGeom>
            <a:solidFill>
              <a:schemeClr val="bg1">
                <a:lumMod val="75000"/>
              </a:schemeClr>
            </a:solidFill>
            <a:ln w="9525">
              <a:solidFill>
                <a:schemeClr val="bg1"/>
              </a:solidFill>
              <a:prstDash val="solid"/>
              <a:round/>
              <a:headEnd/>
              <a:tailEnd/>
            </a:ln>
          </p:spPr>
        </p:sp>
        <p:sp>
          <p:nvSpPr>
            <p:cNvPr id="147" name="Vermont">
              <a:extLst>
                <a:ext uri="{FF2B5EF4-FFF2-40B4-BE49-F238E27FC236}">
                  <a16:creationId xmlns:a16="http://schemas.microsoft.com/office/drawing/2014/main" id="{B6EABAD4-B3CC-2CCC-AB5D-CDDC2EE59F2F}"/>
                </a:ext>
              </a:extLst>
            </p:cNvPr>
            <p:cNvSpPr>
              <a:spLocks/>
            </p:cNvSpPr>
            <p:nvPr/>
          </p:nvSpPr>
          <p:spPr bwMode="auto">
            <a:xfrm>
              <a:off x="7950922" y="2073294"/>
              <a:ext cx="277219" cy="467093"/>
            </a:xfrm>
            <a:custGeom>
              <a:avLst/>
              <a:gdLst/>
              <a:ahLst/>
              <a:cxnLst>
                <a:cxn ang="0">
                  <a:pos x="13378" y="5380"/>
                </a:cxn>
                <a:cxn ang="0">
                  <a:pos x="13678" y="4809"/>
                </a:cxn>
                <a:cxn ang="0">
                  <a:pos x="14881" y="4483"/>
                </a:cxn>
                <a:cxn ang="0">
                  <a:pos x="15632" y="3994"/>
                </a:cxn>
                <a:cxn ang="0">
                  <a:pos x="16234" y="3260"/>
                </a:cxn>
                <a:cxn ang="0">
                  <a:pos x="16384" y="2690"/>
                </a:cxn>
                <a:cxn ang="0">
                  <a:pos x="15332" y="1467"/>
                </a:cxn>
                <a:cxn ang="0">
                  <a:pos x="15182" y="245"/>
                </a:cxn>
                <a:cxn ang="0">
                  <a:pos x="12326" y="408"/>
                </a:cxn>
                <a:cxn ang="0">
                  <a:pos x="0" y="2119"/>
                </a:cxn>
                <a:cxn ang="0">
                  <a:pos x="150" y="3097"/>
                </a:cxn>
                <a:cxn ang="0">
                  <a:pos x="752" y="3587"/>
                </a:cxn>
                <a:cxn ang="0">
                  <a:pos x="1202" y="4972"/>
                </a:cxn>
                <a:cxn ang="0">
                  <a:pos x="1804" y="5543"/>
                </a:cxn>
                <a:cxn ang="0">
                  <a:pos x="2255" y="6521"/>
                </a:cxn>
                <a:cxn ang="0">
                  <a:pos x="2104" y="7336"/>
                </a:cxn>
                <a:cxn ang="0">
                  <a:pos x="1954" y="8233"/>
                </a:cxn>
                <a:cxn ang="0">
                  <a:pos x="2555" y="8966"/>
                </a:cxn>
                <a:cxn ang="0">
                  <a:pos x="3157" y="9700"/>
                </a:cxn>
                <a:cxn ang="0">
                  <a:pos x="3457" y="10108"/>
                </a:cxn>
                <a:cxn ang="0">
                  <a:pos x="3307" y="10760"/>
                </a:cxn>
                <a:cxn ang="0">
                  <a:pos x="3758" y="11167"/>
                </a:cxn>
                <a:cxn ang="0">
                  <a:pos x="4209" y="10923"/>
                </a:cxn>
                <a:cxn ang="0">
                  <a:pos x="4810" y="11167"/>
                </a:cxn>
                <a:cxn ang="0">
                  <a:pos x="5111" y="11656"/>
                </a:cxn>
                <a:cxn ang="0">
                  <a:pos x="5562" y="12716"/>
                </a:cxn>
                <a:cxn ang="0">
                  <a:pos x="6163" y="14020"/>
                </a:cxn>
                <a:cxn ang="0">
                  <a:pos x="6463" y="15080"/>
                </a:cxn>
                <a:cxn ang="0">
                  <a:pos x="6764" y="15895"/>
                </a:cxn>
                <a:cxn ang="0">
                  <a:pos x="9319" y="16139"/>
                </a:cxn>
                <a:cxn ang="0">
                  <a:pos x="13678" y="15324"/>
                </a:cxn>
                <a:cxn ang="0">
                  <a:pos x="13077" y="14509"/>
                </a:cxn>
                <a:cxn ang="0">
                  <a:pos x="13378" y="13857"/>
                </a:cxn>
                <a:cxn ang="0">
                  <a:pos x="13227" y="13368"/>
                </a:cxn>
                <a:cxn ang="0">
                  <a:pos x="12777" y="12390"/>
                </a:cxn>
                <a:cxn ang="0">
                  <a:pos x="12626" y="11086"/>
                </a:cxn>
                <a:cxn ang="0">
                  <a:pos x="12626" y="9945"/>
                </a:cxn>
                <a:cxn ang="0">
                  <a:pos x="12777" y="9292"/>
                </a:cxn>
                <a:cxn ang="0">
                  <a:pos x="13227" y="8640"/>
                </a:cxn>
                <a:cxn ang="0">
                  <a:pos x="13227" y="8070"/>
                </a:cxn>
                <a:cxn ang="0">
                  <a:pos x="13528" y="7173"/>
                </a:cxn>
                <a:cxn ang="0">
                  <a:pos x="13678" y="6603"/>
                </a:cxn>
                <a:cxn ang="0">
                  <a:pos x="13528" y="5950"/>
                </a:cxn>
              </a:cxnLst>
              <a:rect l="0" t="0" r="r" b="b"/>
              <a:pathLst>
                <a:path w="16384" h="16384">
                  <a:moveTo>
                    <a:pt x="13528" y="5950"/>
                  </a:moveTo>
                  <a:lnTo>
                    <a:pt x="13378" y="5706"/>
                  </a:lnTo>
                  <a:lnTo>
                    <a:pt x="13378" y="5380"/>
                  </a:lnTo>
                  <a:lnTo>
                    <a:pt x="13378" y="5135"/>
                  </a:lnTo>
                  <a:lnTo>
                    <a:pt x="13528" y="4972"/>
                  </a:lnTo>
                  <a:lnTo>
                    <a:pt x="13678" y="4809"/>
                  </a:lnTo>
                  <a:lnTo>
                    <a:pt x="14430" y="4728"/>
                  </a:lnTo>
                  <a:lnTo>
                    <a:pt x="14731" y="4646"/>
                  </a:lnTo>
                  <a:lnTo>
                    <a:pt x="14881" y="4483"/>
                  </a:lnTo>
                  <a:lnTo>
                    <a:pt x="15182" y="4239"/>
                  </a:lnTo>
                  <a:lnTo>
                    <a:pt x="15332" y="4157"/>
                  </a:lnTo>
                  <a:lnTo>
                    <a:pt x="15632" y="3994"/>
                  </a:lnTo>
                  <a:lnTo>
                    <a:pt x="15933" y="3750"/>
                  </a:lnTo>
                  <a:lnTo>
                    <a:pt x="16234" y="3424"/>
                  </a:lnTo>
                  <a:lnTo>
                    <a:pt x="16234" y="3260"/>
                  </a:lnTo>
                  <a:lnTo>
                    <a:pt x="16234" y="3016"/>
                  </a:lnTo>
                  <a:lnTo>
                    <a:pt x="16384" y="2853"/>
                  </a:lnTo>
                  <a:lnTo>
                    <a:pt x="16384" y="2690"/>
                  </a:lnTo>
                  <a:lnTo>
                    <a:pt x="16083" y="2445"/>
                  </a:lnTo>
                  <a:lnTo>
                    <a:pt x="15332" y="1793"/>
                  </a:lnTo>
                  <a:lnTo>
                    <a:pt x="15332" y="1467"/>
                  </a:lnTo>
                  <a:lnTo>
                    <a:pt x="15632" y="815"/>
                  </a:lnTo>
                  <a:lnTo>
                    <a:pt x="15482" y="652"/>
                  </a:lnTo>
                  <a:lnTo>
                    <a:pt x="15182" y="245"/>
                  </a:lnTo>
                  <a:lnTo>
                    <a:pt x="15332" y="163"/>
                  </a:lnTo>
                  <a:lnTo>
                    <a:pt x="15482" y="0"/>
                  </a:lnTo>
                  <a:lnTo>
                    <a:pt x="12326" y="408"/>
                  </a:lnTo>
                  <a:lnTo>
                    <a:pt x="6614" y="1223"/>
                  </a:lnTo>
                  <a:lnTo>
                    <a:pt x="1353" y="1956"/>
                  </a:lnTo>
                  <a:lnTo>
                    <a:pt x="0" y="2119"/>
                  </a:lnTo>
                  <a:lnTo>
                    <a:pt x="150" y="2445"/>
                  </a:lnTo>
                  <a:lnTo>
                    <a:pt x="301" y="2527"/>
                  </a:lnTo>
                  <a:lnTo>
                    <a:pt x="150" y="3097"/>
                  </a:lnTo>
                  <a:lnTo>
                    <a:pt x="301" y="3342"/>
                  </a:lnTo>
                  <a:lnTo>
                    <a:pt x="601" y="3424"/>
                  </a:lnTo>
                  <a:lnTo>
                    <a:pt x="752" y="3587"/>
                  </a:lnTo>
                  <a:lnTo>
                    <a:pt x="752" y="4239"/>
                  </a:lnTo>
                  <a:lnTo>
                    <a:pt x="1052" y="4728"/>
                  </a:lnTo>
                  <a:lnTo>
                    <a:pt x="1202" y="4972"/>
                  </a:lnTo>
                  <a:lnTo>
                    <a:pt x="1202" y="5054"/>
                  </a:lnTo>
                  <a:lnTo>
                    <a:pt x="1503" y="5298"/>
                  </a:lnTo>
                  <a:lnTo>
                    <a:pt x="1804" y="5543"/>
                  </a:lnTo>
                  <a:lnTo>
                    <a:pt x="1954" y="5869"/>
                  </a:lnTo>
                  <a:lnTo>
                    <a:pt x="2104" y="6195"/>
                  </a:lnTo>
                  <a:lnTo>
                    <a:pt x="2255" y="6521"/>
                  </a:lnTo>
                  <a:lnTo>
                    <a:pt x="2405" y="6766"/>
                  </a:lnTo>
                  <a:lnTo>
                    <a:pt x="2405" y="7010"/>
                  </a:lnTo>
                  <a:lnTo>
                    <a:pt x="2104" y="7336"/>
                  </a:lnTo>
                  <a:lnTo>
                    <a:pt x="1954" y="7499"/>
                  </a:lnTo>
                  <a:lnTo>
                    <a:pt x="1954" y="7744"/>
                  </a:lnTo>
                  <a:lnTo>
                    <a:pt x="1954" y="8233"/>
                  </a:lnTo>
                  <a:lnTo>
                    <a:pt x="2255" y="8559"/>
                  </a:lnTo>
                  <a:lnTo>
                    <a:pt x="2405" y="8803"/>
                  </a:lnTo>
                  <a:lnTo>
                    <a:pt x="2555" y="8966"/>
                  </a:lnTo>
                  <a:lnTo>
                    <a:pt x="2856" y="9211"/>
                  </a:lnTo>
                  <a:lnTo>
                    <a:pt x="3006" y="9455"/>
                  </a:lnTo>
                  <a:lnTo>
                    <a:pt x="3157" y="9700"/>
                  </a:lnTo>
                  <a:lnTo>
                    <a:pt x="3307" y="9863"/>
                  </a:lnTo>
                  <a:lnTo>
                    <a:pt x="3457" y="9945"/>
                  </a:lnTo>
                  <a:lnTo>
                    <a:pt x="3457" y="10108"/>
                  </a:lnTo>
                  <a:lnTo>
                    <a:pt x="3457" y="10271"/>
                  </a:lnTo>
                  <a:lnTo>
                    <a:pt x="3307" y="10515"/>
                  </a:lnTo>
                  <a:lnTo>
                    <a:pt x="3307" y="10760"/>
                  </a:lnTo>
                  <a:lnTo>
                    <a:pt x="3607" y="11249"/>
                  </a:lnTo>
                  <a:lnTo>
                    <a:pt x="3758" y="11330"/>
                  </a:lnTo>
                  <a:lnTo>
                    <a:pt x="3758" y="11167"/>
                  </a:lnTo>
                  <a:lnTo>
                    <a:pt x="3908" y="11004"/>
                  </a:lnTo>
                  <a:lnTo>
                    <a:pt x="4058" y="10923"/>
                  </a:lnTo>
                  <a:lnTo>
                    <a:pt x="4209" y="10923"/>
                  </a:lnTo>
                  <a:lnTo>
                    <a:pt x="4509" y="10923"/>
                  </a:lnTo>
                  <a:lnTo>
                    <a:pt x="4660" y="11086"/>
                  </a:lnTo>
                  <a:lnTo>
                    <a:pt x="4810" y="11167"/>
                  </a:lnTo>
                  <a:lnTo>
                    <a:pt x="4960" y="11249"/>
                  </a:lnTo>
                  <a:lnTo>
                    <a:pt x="5111" y="11249"/>
                  </a:lnTo>
                  <a:lnTo>
                    <a:pt x="5111" y="11656"/>
                  </a:lnTo>
                  <a:lnTo>
                    <a:pt x="5261" y="11819"/>
                  </a:lnTo>
                  <a:lnTo>
                    <a:pt x="5411" y="12308"/>
                  </a:lnTo>
                  <a:lnTo>
                    <a:pt x="5562" y="12716"/>
                  </a:lnTo>
                  <a:lnTo>
                    <a:pt x="5862" y="13531"/>
                  </a:lnTo>
                  <a:lnTo>
                    <a:pt x="6012" y="13694"/>
                  </a:lnTo>
                  <a:lnTo>
                    <a:pt x="6163" y="14020"/>
                  </a:lnTo>
                  <a:lnTo>
                    <a:pt x="6163" y="14265"/>
                  </a:lnTo>
                  <a:lnTo>
                    <a:pt x="6313" y="14754"/>
                  </a:lnTo>
                  <a:lnTo>
                    <a:pt x="6463" y="15080"/>
                  </a:lnTo>
                  <a:lnTo>
                    <a:pt x="6614" y="15406"/>
                  </a:lnTo>
                  <a:lnTo>
                    <a:pt x="6914" y="15813"/>
                  </a:lnTo>
                  <a:lnTo>
                    <a:pt x="6764" y="15895"/>
                  </a:lnTo>
                  <a:lnTo>
                    <a:pt x="6914" y="16139"/>
                  </a:lnTo>
                  <a:lnTo>
                    <a:pt x="7065" y="16384"/>
                  </a:lnTo>
                  <a:lnTo>
                    <a:pt x="9319" y="16139"/>
                  </a:lnTo>
                  <a:lnTo>
                    <a:pt x="10221" y="16058"/>
                  </a:lnTo>
                  <a:lnTo>
                    <a:pt x="13979" y="15569"/>
                  </a:lnTo>
                  <a:lnTo>
                    <a:pt x="13678" y="15324"/>
                  </a:lnTo>
                  <a:lnTo>
                    <a:pt x="13378" y="15243"/>
                  </a:lnTo>
                  <a:lnTo>
                    <a:pt x="12927" y="14754"/>
                  </a:lnTo>
                  <a:lnTo>
                    <a:pt x="13077" y="14509"/>
                  </a:lnTo>
                  <a:lnTo>
                    <a:pt x="13077" y="14265"/>
                  </a:lnTo>
                  <a:lnTo>
                    <a:pt x="13227" y="14102"/>
                  </a:lnTo>
                  <a:lnTo>
                    <a:pt x="13378" y="13857"/>
                  </a:lnTo>
                  <a:lnTo>
                    <a:pt x="13378" y="13694"/>
                  </a:lnTo>
                  <a:lnTo>
                    <a:pt x="13227" y="13531"/>
                  </a:lnTo>
                  <a:lnTo>
                    <a:pt x="13227" y="13368"/>
                  </a:lnTo>
                  <a:lnTo>
                    <a:pt x="13227" y="13124"/>
                  </a:lnTo>
                  <a:lnTo>
                    <a:pt x="13077" y="12960"/>
                  </a:lnTo>
                  <a:lnTo>
                    <a:pt x="12777" y="12390"/>
                  </a:lnTo>
                  <a:lnTo>
                    <a:pt x="12777" y="12064"/>
                  </a:lnTo>
                  <a:lnTo>
                    <a:pt x="12777" y="11738"/>
                  </a:lnTo>
                  <a:lnTo>
                    <a:pt x="12626" y="11086"/>
                  </a:lnTo>
                  <a:lnTo>
                    <a:pt x="12476" y="10271"/>
                  </a:lnTo>
                  <a:lnTo>
                    <a:pt x="12476" y="10108"/>
                  </a:lnTo>
                  <a:lnTo>
                    <a:pt x="12626" y="9945"/>
                  </a:lnTo>
                  <a:lnTo>
                    <a:pt x="12777" y="9700"/>
                  </a:lnTo>
                  <a:lnTo>
                    <a:pt x="12777" y="9618"/>
                  </a:lnTo>
                  <a:lnTo>
                    <a:pt x="12777" y="9292"/>
                  </a:lnTo>
                  <a:lnTo>
                    <a:pt x="12777" y="9129"/>
                  </a:lnTo>
                  <a:lnTo>
                    <a:pt x="13077" y="8885"/>
                  </a:lnTo>
                  <a:lnTo>
                    <a:pt x="13227" y="8640"/>
                  </a:lnTo>
                  <a:lnTo>
                    <a:pt x="13378" y="8477"/>
                  </a:lnTo>
                  <a:lnTo>
                    <a:pt x="13378" y="8314"/>
                  </a:lnTo>
                  <a:lnTo>
                    <a:pt x="13227" y="8070"/>
                  </a:lnTo>
                  <a:lnTo>
                    <a:pt x="13378" y="7581"/>
                  </a:lnTo>
                  <a:lnTo>
                    <a:pt x="13528" y="7336"/>
                  </a:lnTo>
                  <a:lnTo>
                    <a:pt x="13528" y="7173"/>
                  </a:lnTo>
                  <a:lnTo>
                    <a:pt x="13528" y="7092"/>
                  </a:lnTo>
                  <a:lnTo>
                    <a:pt x="13528" y="6847"/>
                  </a:lnTo>
                  <a:lnTo>
                    <a:pt x="13678" y="6603"/>
                  </a:lnTo>
                  <a:lnTo>
                    <a:pt x="13678" y="6521"/>
                  </a:lnTo>
                  <a:lnTo>
                    <a:pt x="13678" y="6113"/>
                  </a:lnTo>
                  <a:lnTo>
                    <a:pt x="13528" y="5950"/>
                  </a:lnTo>
                  <a:close/>
                </a:path>
              </a:pathLst>
            </a:custGeom>
            <a:solidFill>
              <a:schemeClr val="bg1">
                <a:lumMod val="75000"/>
              </a:schemeClr>
            </a:solidFill>
            <a:ln w="9525">
              <a:solidFill>
                <a:schemeClr val="bg1"/>
              </a:solidFill>
              <a:prstDash val="solid"/>
              <a:round/>
              <a:headEnd/>
              <a:tailEnd/>
            </a:ln>
          </p:spPr>
        </p:sp>
        <p:sp>
          <p:nvSpPr>
            <p:cNvPr id="148" name="Washington">
              <a:extLst>
                <a:ext uri="{FF2B5EF4-FFF2-40B4-BE49-F238E27FC236}">
                  <a16:creationId xmlns:a16="http://schemas.microsoft.com/office/drawing/2014/main" id="{1FE3AA01-C61A-4C30-2F61-A8C855DFF78C}"/>
                </a:ext>
              </a:extLst>
            </p:cNvPr>
            <p:cNvSpPr>
              <a:spLocks/>
            </p:cNvSpPr>
            <p:nvPr/>
          </p:nvSpPr>
          <p:spPr bwMode="auto">
            <a:xfrm>
              <a:off x="792467" y="1327274"/>
              <a:ext cx="1077785" cy="714232"/>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chemeClr val="bg1">
                <a:lumMod val="75000"/>
              </a:schemeClr>
            </a:solidFill>
            <a:ln w="9525">
              <a:solidFill>
                <a:schemeClr val="bg1"/>
              </a:solidFill>
              <a:prstDash val="solid"/>
              <a:round/>
              <a:headEnd/>
              <a:tailEnd/>
            </a:ln>
          </p:spPr>
        </p:sp>
        <p:sp>
          <p:nvSpPr>
            <p:cNvPr id="149" name="West_Virginia">
              <a:extLst>
                <a:ext uri="{FF2B5EF4-FFF2-40B4-BE49-F238E27FC236}">
                  <a16:creationId xmlns:a16="http://schemas.microsoft.com/office/drawing/2014/main" id="{35F91463-3D02-0935-CF15-D809A340FB43}"/>
                </a:ext>
              </a:extLst>
            </p:cNvPr>
            <p:cNvSpPr>
              <a:spLocks/>
            </p:cNvSpPr>
            <p:nvPr/>
          </p:nvSpPr>
          <p:spPr bwMode="auto">
            <a:xfrm>
              <a:off x="6826505" y="3123636"/>
              <a:ext cx="730613" cy="659863"/>
            </a:xfrm>
            <a:custGeom>
              <a:avLst/>
              <a:gdLst/>
              <a:ahLst/>
              <a:cxnLst>
                <a:cxn ang="0">
                  <a:pos x="3596" y="6288"/>
                </a:cxn>
                <a:cxn ang="0">
                  <a:pos x="2969" y="6807"/>
                </a:cxn>
                <a:cxn ang="0">
                  <a:pos x="2512" y="7673"/>
                </a:cxn>
                <a:cxn ang="0">
                  <a:pos x="2512" y="8480"/>
                </a:cxn>
                <a:cxn ang="0">
                  <a:pos x="1998" y="8769"/>
                </a:cxn>
                <a:cxn ang="0">
                  <a:pos x="1427" y="8365"/>
                </a:cxn>
                <a:cxn ang="0">
                  <a:pos x="1142" y="9692"/>
                </a:cxn>
                <a:cxn ang="0">
                  <a:pos x="913" y="10961"/>
                </a:cxn>
                <a:cxn ang="0">
                  <a:pos x="114" y="11653"/>
                </a:cxn>
                <a:cxn ang="0">
                  <a:pos x="171" y="12346"/>
                </a:cxn>
                <a:cxn ang="0">
                  <a:pos x="685" y="13211"/>
                </a:cxn>
                <a:cxn ang="0">
                  <a:pos x="856" y="13615"/>
                </a:cxn>
                <a:cxn ang="0">
                  <a:pos x="1427" y="14249"/>
                </a:cxn>
                <a:cxn ang="0">
                  <a:pos x="1998" y="14653"/>
                </a:cxn>
                <a:cxn ang="0">
                  <a:pos x="2226" y="15057"/>
                </a:cxn>
                <a:cxn ang="0">
                  <a:pos x="2911" y="15173"/>
                </a:cxn>
                <a:cxn ang="0">
                  <a:pos x="2969" y="15692"/>
                </a:cxn>
                <a:cxn ang="0">
                  <a:pos x="3654" y="16096"/>
                </a:cxn>
                <a:cxn ang="0">
                  <a:pos x="4453" y="16326"/>
                </a:cxn>
                <a:cxn ang="0">
                  <a:pos x="4967" y="15749"/>
                </a:cxn>
                <a:cxn ang="0">
                  <a:pos x="5595" y="15980"/>
                </a:cxn>
                <a:cxn ang="0">
                  <a:pos x="6451" y="15576"/>
                </a:cxn>
                <a:cxn ang="0">
                  <a:pos x="6736" y="15115"/>
                </a:cxn>
                <a:cxn ang="0">
                  <a:pos x="8106" y="14538"/>
                </a:cxn>
                <a:cxn ang="0">
                  <a:pos x="8791" y="14134"/>
                </a:cxn>
                <a:cxn ang="0">
                  <a:pos x="8677" y="13442"/>
                </a:cxn>
                <a:cxn ang="0">
                  <a:pos x="8849" y="12750"/>
                </a:cxn>
                <a:cxn ang="0">
                  <a:pos x="9476" y="11653"/>
                </a:cxn>
                <a:cxn ang="0">
                  <a:pos x="9876" y="10500"/>
                </a:cxn>
                <a:cxn ang="0">
                  <a:pos x="10104" y="9980"/>
                </a:cxn>
                <a:cxn ang="0">
                  <a:pos x="10675" y="9057"/>
                </a:cxn>
                <a:cxn ang="0">
                  <a:pos x="11589" y="9403"/>
                </a:cxn>
                <a:cxn ang="0">
                  <a:pos x="11931" y="8480"/>
                </a:cxn>
                <a:cxn ang="0">
                  <a:pos x="12160" y="7730"/>
                </a:cxn>
                <a:cxn ang="0">
                  <a:pos x="12845" y="7615"/>
                </a:cxn>
                <a:cxn ang="0">
                  <a:pos x="13415" y="6461"/>
                </a:cxn>
                <a:cxn ang="0">
                  <a:pos x="13644" y="6057"/>
                </a:cxn>
                <a:cxn ang="0">
                  <a:pos x="13986" y="5077"/>
                </a:cxn>
                <a:cxn ang="0">
                  <a:pos x="14101" y="4096"/>
                </a:cxn>
                <a:cxn ang="0">
                  <a:pos x="16213" y="4731"/>
                </a:cxn>
                <a:cxn ang="0">
                  <a:pos x="16156" y="3923"/>
                </a:cxn>
                <a:cxn ang="0">
                  <a:pos x="15927" y="3519"/>
                </a:cxn>
                <a:cxn ang="0">
                  <a:pos x="15756" y="3231"/>
                </a:cxn>
                <a:cxn ang="0">
                  <a:pos x="15414" y="3173"/>
                </a:cxn>
                <a:cxn ang="0">
                  <a:pos x="14443" y="3000"/>
                </a:cxn>
                <a:cxn ang="0">
                  <a:pos x="14043" y="3288"/>
                </a:cxn>
                <a:cxn ang="0">
                  <a:pos x="13701" y="3577"/>
                </a:cxn>
                <a:cxn ang="0">
                  <a:pos x="13530" y="3923"/>
                </a:cxn>
                <a:cxn ang="0">
                  <a:pos x="12616" y="3865"/>
                </a:cxn>
                <a:cxn ang="0">
                  <a:pos x="12388" y="3692"/>
                </a:cxn>
                <a:cxn ang="0">
                  <a:pos x="11988" y="4558"/>
                </a:cxn>
                <a:cxn ang="0">
                  <a:pos x="11475" y="4558"/>
                </a:cxn>
                <a:cxn ang="0">
                  <a:pos x="10904" y="5307"/>
                </a:cxn>
                <a:cxn ang="0">
                  <a:pos x="10333" y="5942"/>
                </a:cxn>
                <a:cxn ang="0">
                  <a:pos x="6165" y="3173"/>
                </a:cxn>
                <a:cxn ang="0">
                  <a:pos x="5537" y="58"/>
                </a:cxn>
                <a:cxn ang="0">
                  <a:pos x="5480" y="865"/>
                </a:cxn>
                <a:cxn ang="0">
                  <a:pos x="5537" y="1731"/>
                </a:cxn>
                <a:cxn ang="0">
                  <a:pos x="5366" y="2885"/>
                </a:cxn>
                <a:cxn ang="0">
                  <a:pos x="5195" y="3750"/>
                </a:cxn>
                <a:cxn ang="0">
                  <a:pos x="5138" y="4846"/>
                </a:cxn>
              </a:cxnLst>
              <a:rect l="0" t="0" r="r" b="b"/>
              <a:pathLst>
                <a:path w="16384" h="16384">
                  <a:moveTo>
                    <a:pt x="4396" y="5711"/>
                  </a:moveTo>
                  <a:lnTo>
                    <a:pt x="4282" y="5827"/>
                  </a:lnTo>
                  <a:lnTo>
                    <a:pt x="4110" y="6115"/>
                  </a:lnTo>
                  <a:lnTo>
                    <a:pt x="3882" y="6173"/>
                  </a:lnTo>
                  <a:lnTo>
                    <a:pt x="3654" y="6346"/>
                  </a:lnTo>
                  <a:lnTo>
                    <a:pt x="3596" y="6288"/>
                  </a:lnTo>
                  <a:lnTo>
                    <a:pt x="3482" y="6173"/>
                  </a:lnTo>
                  <a:lnTo>
                    <a:pt x="3311" y="6115"/>
                  </a:lnTo>
                  <a:lnTo>
                    <a:pt x="3254" y="6231"/>
                  </a:lnTo>
                  <a:lnTo>
                    <a:pt x="3026" y="6461"/>
                  </a:lnTo>
                  <a:lnTo>
                    <a:pt x="3026" y="6634"/>
                  </a:lnTo>
                  <a:lnTo>
                    <a:pt x="2969" y="6807"/>
                  </a:lnTo>
                  <a:lnTo>
                    <a:pt x="2683" y="6807"/>
                  </a:lnTo>
                  <a:lnTo>
                    <a:pt x="2569" y="6865"/>
                  </a:lnTo>
                  <a:lnTo>
                    <a:pt x="2569" y="7096"/>
                  </a:lnTo>
                  <a:lnTo>
                    <a:pt x="2455" y="7154"/>
                  </a:lnTo>
                  <a:lnTo>
                    <a:pt x="2455" y="7327"/>
                  </a:lnTo>
                  <a:lnTo>
                    <a:pt x="2512" y="7673"/>
                  </a:lnTo>
                  <a:lnTo>
                    <a:pt x="2455" y="7788"/>
                  </a:lnTo>
                  <a:lnTo>
                    <a:pt x="2226" y="7846"/>
                  </a:lnTo>
                  <a:lnTo>
                    <a:pt x="2283" y="7961"/>
                  </a:lnTo>
                  <a:lnTo>
                    <a:pt x="2455" y="8134"/>
                  </a:lnTo>
                  <a:lnTo>
                    <a:pt x="2455" y="8307"/>
                  </a:lnTo>
                  <a:lnTo>
                    <a:pt x="2512" y="8480"/>
                  </a:lnTo>
                  <a:lnTo>
                    <a:pt x="2341" y="8423"/>
                  </a:lnTo>
                  <a:lnTo>
                    <a:pt x="2283" y="8480"/>
                  </a:lnTo>
                  <a:lnTo>
                    <a:pt x="2226" y="8711"/>
                  </a:lnTo>
                  <a:lnTo>
                    <a:pt x="2112" y="8769"/>
                  </a:lnTo>
                  <a:lnTo>
                    <a:pt x="2055" y="8769"/>
                  </a:lnTo>
                  <a:lnTo>
                    <a:pt x="1998" y="8769"/>
                  </a:lnTo>
                  <a:lnTo>
                    <a:pt x="2055" y="8596"/>
                  </a:lnTo>
                  <a:lnTo>
                    <a:pt x="2055" y="8480"/>
                  </a:lnTo>
                  <a:lnTo>
                    <a:pt x="1941" y="8365"/>
                  </a:lnTo>
                  <a:lnTo>
                    <a:pt x="1713" y="8307"/>
                  </a:lnTo>
                  <a:lnTo>
                    <a:pt x="1598" y="8192"/>
                  </a:lnTo>
                  <a:lnTo>
                    <a:pt x="1427" y="8365"/>
                  </a:lnTo>
                  <a:lnTo>
                    <a:pt x="1313" y="8538"/>
                  </a:lnTo>
                  <a:lnTo>
                    <a:pt x="1256" y="8769"/>
                  </a:lnTo>
                  <a:lnTo>
                    <a:pt x="1256" y="9057"/>
                  </a:lnTo>
                  <a:lnTo>
                    <a:pt x="1085" y="9288"/>
                  </a:lnTo>
                  <a:lnTo>
                    <a:pt x="1085" y="9461"/>
                  </a:lnTo>
                  <a:lnTo>
                    <a:pt x="1142" y="9692"/>
                  </a:lnTo>
                  <a:lnTo>
                    <a:pt x="1199" y="9923"/>
                  </a:lnTo>
                  <a:lnTo>
                    <a:pt x="1256" y="10211"/>
                  </a:lnTo>
                  <a:lnTo>
                    <a:pt x="1199" y="10269"/>
                  </a:lnTo>
                  <a:lnTo>
                    <a:pt x="970" y="10327"/>
                  </a:lnTo>
                  <a:lnTo>
                    <a:pt x="970" y="10384"/>
                  </a:lnTo>
                  <a:lnTo>
                    <a:pt x="913" y="10961"/>
                  </a:lnTo>
                  <a:lnTo>
                    <a:pt x="343" y="11192"/>
                  </a:lnTo>
                  <a:lnTo>
                    <a:pt x="57" y="11250"/>
                  </a:lnTo>
                  <a:lnTo>
                    <a:pt x="57" y="11192"/>
                  </a:lnTo>
                  <a:lnTo>
                    <a:pt x="0" y="11250"/>
                  </a:lnTo>
                  <a:lnTo>
                    <a:pt x="57" y="11538"/>
                  </a:lnTo>
                  <a:lnTo>
                    <a:pt x="114" y="11653"/>
                  </a:lnTo>
                  <a:lnTo>
                    <a:pt x="114" y="11826"/>
                  </a:lnTo>
                  <a:lnTo>
                    <a:pt x="171" y="11942"/>
                  </a:lnTo>
                  <a:lnTo>
                    <a:pt x="171" y="12057"/>
                  </a:lnTo>
                  <a:lnTo>
                    <a:pt x="114" y="12115"/>
                  </a:lnTo>
                  <a:lnTo>
                    <a:pt x="114" y="12230"/>
                  </a:lnTo>
                  <a:lnTo>
                    <a:pt x="171" y="12346"/>
                  </a:lnTo>
                  <a:lnTo>
                    <a:pt x="114" y="12403"/>
                  </a:lnTo>
                  <a:lnTo>
                    <a:pt x="57" y="12461"/>
                  </a:lnTo>
                  <a:lnTo>
                    <a:pt x="57" y="12519"/>
                  </a:lnTo>
                  <a:lnTo>
                    <a:pt x="114" y="12634"/>
                  </a:lnTo>
                  <a:lnTo>
                    <a:pt x="343" y="12865"/>
                  </a:lnTo>
                  <a:lnTo>
                    <a:pt x="685" y="13211"/>
                  </a:lnTo>
                  <a:lnTo>
                    <a:pt x="742" y="13269"/>
                  </a:lnTo>
                  <a:lnTo>
                    <a:pt x="742" y="13326"/>
                  </a:lnTo>
                  <a:lnTo>
                    <a:pt x="685" y="13442"/>
                  </a:lnTo>
                  <a:lnTo>
                    <a:pt x="685" y="13499"/>
                  </a:lnTo>
                  <a:lnTo>
                    <a:pt x="742" y="13615"/>
                  </a:lnTo>
                  <a:lnTo>
                    <a:pt x="856" y="13615"/>
                  </a:lnTo>
                  <a:lnTo>
                    <a:pt x="913" y="13615"/>
                  </a:lnTo>
                  <a:lnTo>
                    <a:pt x="970" y="13846"/>
                  </a:lnTo>
                  <a:lnTo>
                    <a:pt x="1085" y="13961"/>
                  </a:lnTo>
                  <a:lnTo>
                    <a:pt x="1199" y="14076"/>
                  </a:lnTo>
                  <a:lnTo>
                    <a:pt x="1370" y="14134"/>
                  </a:lnTo>
                  <a:lnTo>
                    <a:pt x="1427" y="14249"/>
                  </a:lnTo>
                  <a:lnTo>
                    <a:pt x="1427" y="14365"/>
                  </a:lnTo>
                  <a:lnTo>
                    <a:pt x="1541" y="14480"/>
                  </a:lnTo>
                  <a:lnTo>
                    <a:pt x="1713" y="14653"/>
                  </a:lnTo>
                  <a:lnTo>
                    <a:pt x="1827" y="14769"/>
                  </a:lnTo>
                  <a:lnTo>
                    <a:pt x="1941" y="14653"/>
                  </a:lnTo>
                  <a:lnTo>
                    <a:pt x="1998" y="14653"/>
                  </a:lnTo>
                  <a:lnTo>
                    <a:pt x="1998" y="14769"/>
                  </a:lnTo>
                  <a:lnTo>
                    <a:pt x="2055" y="14826"/>
                  </a:lnTo>
                  <a:lnTo>
                    <a:pt x="2169" y="14826"/>
                  </a:lnTo>
                  <a:lnTo>
                    <a:pt x="2169" y="14884"/>
                  </a:lnTo>
                  <a:lnTo>
                    <a:pt x="2169" y="14999"/>
                  </a:lnTo>
                  <a:lnTo>
                    <a:pt x="2226" y="15057"/>
                  </a:lnTo>
                  <a:lnTo>
                    <a:pt x="2341" y="15057"/>
                  </a:lnTo>
                  <a:lnTo>
                    <a:pt x="2398" y="15057"/>
                  </a:lnTo>
                  <a:lnTo>
                    <a:pt x="2626" y="14999"/>
                  </a:lnTo>
                  <a:lnTo>
                    <a:pt x="2797" y="14999"/>
                  </a:lnTo>
                  <a:lnTo>
                    <a:pt x="2911" y="15115"/>
                  </a:lnTo>
                  <a:lnTo>
                    <a:pt x="2911" y="15173"/>
                  </a:lnTo>
                  <a:lnTo>
                    <a:pt x="2797" y="15288"/>
                  </a:lnTo>
                  <a:lnTo>
                    <a:pt x="2740" y="15346"/>
                  </a:lnTo>
                  <a:lnTo>
                    <a:pt x="2797" y="15403"/>
                  </a:lnTo>
                  <a:lnTo>
                    <a:pt x="2854" y="15461"/>
                  </a:lnTo>
                  <a:lnTo>
                    <a:pt x="2911" y="15519"/>
                  </a:lnTo>
                  <a:lnTo>
                    <a:pt x="2969" y="15692"/>
                  </a:lnTo>
                  <a:lnTo>
                    <a:pt x="3083" y="15807"/>
                  </a:lnTo>
                  <a:lnTo>
                    <a:pt x="3140" y="15922"/>
                  </a:lnTo>
                  <a:lnTo>
                    <a:pt x="3254" y="15980"/>
                  </a:lnTo>
                  <a:lnTo>
                    <a:pt x="3368" y="16096"/>
                  </a:lnTo>
                  <a:lnTo>
                    <a:pt x="3539" y="16096"/>
                  </a:lnTo>
                  <a:lnTo>
                    <a:pt x="3654" y="16096"/>
                  </a:lnTo>
                  <a:lnTo>
                    <a:pt x="3768" y="16211"/>
                  </a:lnTo>
                  <a:lnTo>
                    <a:pt x="3825" y="16269"/>
                  </a:lnTo>
                  <a:lnTo>
                    <a:pt x="3939" y="16326"/>
                  </a:lnTo>
                  <a:lnTo>
                    <a:pt x="4053" y="16384"/>
                  </a:lnTo>
                  <a:lnTo>
                    <a:pt x="4282" y="16384"/>
                  </a:lnTo>
                  <a:lnTo>
                    <a:pt x="4453" y="16326"/>
                  </a:lnTo>
                  <a:lnTo>
                    <a:pt x="4567" y="16211"/>
                  </a:lnTo>
                  <a:lnTo>
                    <a:pt x="4624" y="16096"/>
                  </a:lnTo>
                  <a:lnTo>
                    <a:pt x="4681" y="16096"/>
                  </a:lnTo>
                  <a:lnTo>
                    <a:pt x="4795" y="16038"/>
                  </a:lnTo>
                  <a:lnTo>
                    <a:pt x="4909" y="15922"/>
                  </a:lnTo>
                  <a:lnTo>
                    <a:pt x="4967" y="15749"/>
                  </a:lnTo>
                  <a:lnTo>
                    <a:pt x="5024" y="15634"/>
                  </a:lnTo>
                  <a:lnTo>
                    <a:pt x="5081" y="15634"/>
                  </a:lnTo>
                  <a:lnTo>
                    <a:pt x="5138" y="15692"/>
                  </a:lnTo>
                  <a:lnTo>
                    <a:pt x="5309" y="15807"/>
                  </a:lnTo>
                  <a:lnTo>
                    <a:pt x="5480" y="15980"/>
                  </a:lnTo>
                  <a:lnTo>
                    <a:pt x="5595" y="15980"/>
                  </a:lnTo>
                  <a:lnTo>
                    <a:pt x="5652" y="15980"/>
                  </a:lnTo>
                  <a:lnTo>
                    <a:pt x="5823" y="15865"/>
                  </a:lnTo>
                  <a:lnTo>
                    <a:pt x="5994" y="15749"/>
                  </a:lnTo>
                  <a:lnTo>
                    <a:pt x="6165" y="15692"/>
                  </a:lnTo>
                  <a:lnTo>
                    <a:pt x="6394" y="15634"/>
                  </a:lnTo>
                  <a:lnTo>
                    <a:pt x="6451" y="15576"/>
                  </a:lnTo>
                  <a:lnTo>
                    <a:pt x="6508" y="15519"/>
                  </a:lnTo>
                  <a:lnTo>
                    <a:pt x="6565" y="15634"/>
                  </a:lnTo>
                  <a:lnTo>
                    <a:pt x="6850" y="15403"/>
                  </a:lnTo>
                  <a:lnTo>
                    <a:pt x="6908" y="15288"/>
                  </a:lnTo>
                  <a:lnTo>
                    <a:pt x="6793" y="15173"/>
                  </a:lnTo>
                  <a:lnTo>
                    <a:pt x="6736" y="15115"/>
                  </a:lnTo>
                  <a:lnTo>
                    <a:pt x="6850" y="14942"/>
                  </a:lnTo>
                  <a:lnTo>
                    <a:pt x="7079" y="14942"/>
                  </a:lnTo>
                  <a:lnTo>
                    <a:pt x="7193" y="15115"/>
                  </a:lnTo>
                  <a:lnTo>
                    <a:pt x="7878" y="14596"/>
                  </a:lnTo>
                  <a:lnTo>
                    <a:pt x="7992" y="14538"/>
                  </a:lnTo>
                  <a:lnTo>
                    <a:pt x="8106" y="14538"/>
                  </a:lnTo>
                  <a:lnTo>
                    <a:pt x="8163" y="14653"/>
                  </a:lnTo>
                  <a:lnTo>
                    <a:pt x="8278" y="14711"/>
                  </a:lnTo>
                  <a:lnTo>
                    <a:pt x="8335" y="14596"/>
                  </a:lnTo>
                  <a:lnTo>
                    <a:pt x="8563" y="14307"/>
                  </a:lnTo>
                  <a:lnTo>
                    <a:pt x="8734" y="14192"/>
                  </a:lnTo>
                  <a:lnTo>
                    <a:pt x="8791" y="14134"/>
                  </a:lnTo>
                  <a:lnTo>
                    <a:pt x="8620" y="14076"/>
                  </a:lnTo>
                  <a:lnTo>
                    <a:pt x="8620" y="14019"/>
                  </a:lnTo>
                  <a:lnTo>
                    <a:pt x="8620" y="13961"/>
                  </a:lnTo>
                  <a:lnTo>
                    <a:pt x="9020" y="13730"/>
                  </a:lnTo>
                  <a:lnTo>
                    <a:pt x="8734" y="13615"/>
                  </a:lnTo>
                  <a:lnTo>
                    <a:pt x="8677" y="13442"/>
                  </a:lnTo>
                  <a:lnTo>
                    <a:pt x="8620" y="13326"/>
                  </a:lnTo>
                  <a:lnTo>
                    <a:pt x="8677" y="13326"/>
                  </a:lnTo>
                  <a:lnTo>
                    <a:pt x="8734" y="13211"/>
                  </a:lnTo>
                  <a:lnTo>
                    <a:pt x="8734" y="13096"/>
                  </a:lnTo>
                  <a:lnTo>
                    <a:pt x="8791" y="12980"/>
                  </a:lnTo>
                  <a:lnTo>
                    <a:pt x="8849" y="12750"/>
                  </a:lnTo>
                  <a:lnTo>
                    <a:pt x="9020" y="12461"/>
                  </a:lnTo>
                  <a:lnTo>
                    <a:pt x="9134" y="12230"/>
                  </a:lnTo>
                  <a:lnTo>
                    <a:pt x="9248" y="12115"/>
                  </a:lnTo>
                  <a:lnTo>
                    <a:pt x="9305" y="12057"/>
                  </a:lnTo>
                  <a:lnTo>
                    <a:pt x="9419" y="11884"/>
                  </a:lnTo>
                  <a:lnTo>
                    <a:pt x="9476" y="11653"/>
                  </a:lnTo>
                  <a:lnTo>
                    <a:pt x="9534" y="11480"/>
                  </a:lnTo>
                  <a:lnTo>
                    <a:pt x="9591" y="11307"/>
                  </a:lnTo>
                  <a:lnTo>
                    <a:pt x="9591" y="11134"/>
                  </a:lnTo>
                  <a:lnTo>
                    <a:pt x="9591" y="10961"/>
                  </a:lnTo>
                  <a:lnTo>
                    <a:pt x="9648" y="10788"/>
                  </a:lnTo>
                  <a:lnTo>
                    <a:pt x="9876" y="10500"/>
                  </a:lnTo>
                  <a:lnTo>
                    <a:pt x="9990" y="10442"/>
                  </a:lnTo>
                  <a:lnTo>
                    <a:pt x="9876" y="10327"/>
                  </a:lnTo>
                  <a:lnTo>
                    <a:pt x="9876" y="10269"/>
                  </a:lnTo>
                  <a:lnTo>
                    <a:pt x="9933" y="10153"/>
                  </a:lnTo>
                  <a:lnTo>
                    <a:pt x="9990" y="10038"/>
                  </a:lnTo>
                  <a:lnTo>
                    <a:pt x="10104" y="9980"/>
                  </a:lnTo>
                  <a:lnTo>
                    <a:pt x="10104" y="9865"/>
                  </a:lnTo>
                  <a:lnTo>
                    <a:pt x="10162" y="9634"/>
                  </a:lnTo>
                  <a:lnTo>
                    <a:pt x="10104" y="9230"/>
                  </a:lnTo>
                  <a:lnTo>
                    <a:pt x="10162" y="8942"/>
                  </a:lnTo>
                  <a:lnTo>
                    <a:pt x="10276" y="8827"/>
                  </a:lnTo>
                  <a:lnTo>
                    <a:pt x="10675" y="9057"/>
                  </a:lnTo>
                  <a:lnTo>
                    <a:pt x="10847" y="9346"/>
                  </a:lnTo>
                  <a:lnTo>
                    <a:pt x="10904" y="9403"/>
                  </a:lnTo>
                  <a:lnTo>
                    <a:pt x="10961" y="9461"/>
                  </a:lnTo>
                  <a:lnTo>
                    <a:pt x="11303" y="9461"/>
                  </a:lnTo>
                  <a:lnTo>
                    <a:pt x="11532" y="9461"/>
                  </a:lnTo>
                  <a:lnTo>
                    <a:pt x="11589" y="9403"/>
                  </a:lnTo>
                  <a:lnTo>
                    <a:pt x="11646" y="9346"/>
                  </a:lnTo>
                  <a:lnTo>
                    <a:pt x="11760" y="9230"/>
                  </a:lnTo>
                  <a:lnTo>
                    <a:pt x="11817" y="9173"/>
                  </a:lnTo>
                  <a:lnTo>
                    <a:pt x="11817" y="9000"/>
                  </a:lnTo>
                  <a:lnTo>
                    <a:pt x="11874" y="8769"/>
                  </a:lnTo>
                  <a:lnTo>
                    <a:pt x="11931" y="8480"/>
                  </a:lnTo>
                  <a:lnTo>
                    <a:pt x="11988" y="8250"/>
                  </a:lnTo>
                  <a:lnTo>
                    <a:pt x="12045" y="8134"/>
                  </a:lnTo>
                  <a:lnTo>
                    <a:pt x="12102" y="8077"/>
                  </a:lnTo>
                  <a:lnTo>
                    <a:pt x="12102" y="7904"/>
                  </a:lnTo>
                  <a:lnTo>
                    <a:pt x="12102" y="7788"/>
                  </a:lnTo>
                  <a:lnTo>
                    <a:pt x="12160" y="7730"/>
                  </a:lnTo>
                  <a:lnTo>
                    <a:pt x="12160" y="7557"/>
                  </a:lnTo>
                  <a:lnTo>
                    <a:pt x="12160" y="7500"/>
                  </a:lnTo>
                  <a:lnTo>
                    <a:pt x="12217" y="7500"/>
                  </a:lnTo>
                  <a:lnTo>
                    <a:pt x="12331" y="7384"/>
                  </a:lnTo>
                  <a:lnTo>
                    <a:pt x="12331" y="7327"/>
                  </a:lnTo>
                  <a:lnTo>
                    <a:pt x="12845" y="7615"/>
                  </a:lnTo>
                  <a:lnTo>
                    <a:pt x="12902" y="7269"/>
                  </a:lnTo>
                  <a:lnTo>
                    <a:pt x="13073" y="6807"/>
                  </a:lnTo>
                  <a:lnTo>
                    <a:pt x="13130" y="6750"/>
                  </a:lnTo>
                  <a:lnTo>
                    <a:pt x="13187" y="6692"/>
                  </a:lnTo>
                  <a:lnTo>
                    <a:pt x="13301" y="6750"/>
                  </a:lnTo>
                  <a:lnTo>
                    <a:pt x="13415" y="6461"/>
                  </a:lnTo>
                  <a:lnTo>
                    <a:pt x="13473" y="6404"/>
                  </a:lnTo>
                  <a:lnTo>
                    <a:pt x="13587" y="6404"/>
                  </a:lnTo>
                  <a:lnTo>
                    <a:pt x="13701" y="6173"/>
                  </a:lnTo>
                  <a:lnTo>
                    <a:pt x="13644" y="6173"/>
                  </a:lnTo>
                  <a:lnTo>
                    <a:pt x="13644" y="6115"/>
                  </a:lnTo>
                  <a:lnTo>
                    <a:pt x="13644" y="6057"/>
                  </a:lnTo>
                  <a:lnTo>
                    <a:pt x="13815" y="5884"/>
                  </a:lnTo>
                  <a:lnTo>
                    <a:pt x="13986" y="5596"/>
                  </a:lnTo>
                  <a:lnTo>
                    <a:pt x="14043" y="5481"/>
                  </a:lnTo>
                  <a:lnTo>
                    <a:pt x="14043" y="5423"/>
                  </a:lnTo>
                  <a:lnTo>
                    <a:pt x="13929" y="5365"/>
                  </a:lnTo>
                  <a:lnTo>
                    <a:pt x="13986" y="5077"/>
                  </a:lnTo>
                  <a:lnTo>
                    <a:pt x="13929" y="5019"/>
                  </a:lnTo>
                  <a:lnTo>
                    <a:pt x="14101" y="4558"/>
                  </a:lnTo>
                  <a:lnTo>
                    <a:pt x="13986" y="4558"/>
                  </a:lnTo>
                  <a:lnTo>
                    <a:pt x="14101" y="4327"/>
                  </a:lnTo>
                  <a:lnTo>
                    <a:pt x="13986" y="4327"/>
                  </a:lnTo>
                  <a:lnTo>
                    <a:pt x="14101" y="4096"/>
                  </a:lnTo>
                  <a:lnTo>
                    <a:pt x="14500" y="4327"/>
                  </a:lnTo>
                  <a:lnTo>
                    <a:pt x="15299" y="4731"/>
                  </a:lnTo>
                  <a:lnTo>
                    <a:pt x="16099" y="5192"/>
                  </a:lnTo>
                  <a:lnTo>
                    <a:pt x="16156" y="5192"/>
                  </a:lnTo>
                  <a:lnTo>
                    <a:pt x="16156" y="5019"/>
                  </a:lnTo>
                  <a:lnTo>
                    <a:pt x="16213" y="4731"/>
                  </a:lnTo>
                  <a:lnTo>
                    <a:pt x="16270" y="4558"/>
                  </a:lnTo>
                  <a:lnTo>
                    <a:pt x="16384" y="4269"/>
                  </a:lnTo>
                  <a:lnTo>
                    <a:pt x="16213" y="4154"/>
                  </a:lnTo>
                  <a:lnTo>
                    <a:pt x="16213" y="4038"/>
                  </a:lnTo>
                  <a:lnTo>
                    <a:pt x="16213" y="3981"/>
                  </a:lnTo>
                  <a:lnTo>
                    <a:pt x="16156" y="3923"/>
                  </a:lnTo>
                  <a:lnTo>
                    <a:pt x="16041" y="3865"/>
                  </a:lnTo>
                  <a:lnTo>
                    <a:pt x="15984" y="3808"/>
                  </a:lnTo>
                  <a:lnTo>
                    <a:pt x="15984" y="3692"/>
                  </a:lnTo>
                  <a:lnTo>
                    <a:pt x="16041" y="3577"/>
                  </a:lnTo>
                  <a:lnTo>
                    <a:pt x="16041" y="3519"/>
                  </a:lnTo>
                  <a:lnTo>
                    <a:pt x="15927" y="3519"/>
                  </a:lnTo>
                  <a:lnTo>
                    <a:pt x="15870" y="3577"/>
                  </a:lnTo>
                  <a:lnTo>
                    <a:pt x="15813" y="3577"/>
                  </a:lnTo>
                  <a:lnTo>
                    <a:pt x="15699" y="3461"/>
                  </a:lnTo>
                  <a:lnTo>
                    <a:pt x="15642" y="3404"/>
                  </a:lnTo>
                  <a:lnTo>
                    <a:pt x="15699" y="3346"/>
                  </a:lnTo>
                  <a:lnTo>
                    <a:pt x="15756" y="3231"/>
                  </a:lnTo>
                  <a:lnTo>
                    <a:pt x="15756" y="3173"/>
                  </a:lnTo>
                  <a:lnTo>
                    <a:pt x="15642" y="3115"/>
                  </a:lnTo>
                  <a:lnTo>
                    <a:pt x="15585" y="3058"/>
                  </a:lnTo>
                  <a:lnTo>
                    <a:pt x="15528" y="3115"/>
                  </a:lnTo>
                  <a:lnTo>
                    <a:pt x="15471" y="3173"/>
                  </a:lnTo>
                  <a:lnTo>
                    <a:pt x="15414" y="3173"/>
                  </a:lnTo>
                  <a:lnTo>
                    <a:pt x="15299" y="3173"/>
                  </a:lnTo>
                  <a:lnTo>
                    <a:pt x="15128" y="3231"/>
                  </a:lnTo>
                  <a:lnTo>
                    <a:pt x="15014" y="3173"/>
                  </a:lnTo>
                  <a:lnTo>
                    <a:pt x="14728" y="3000"/>
                  </a:lnTo>
                  <a:lnTo>
                    <a:pt x="14614" y="2942"/>
                  </a:lnTo>
                  <a:lnTo>
                    <a:pt x="14443" y="3000"/>
                  </a:lnTo>
                  <a:lnTo>
                    <a:pt x="14329" y="3058"/>
                  </a:lnTo>
                  <a:lnTo>
                    <a:pt x="14272" y="3115"/>
                  </a:lnTo>
                  <a:lnTo>
                    <a:pt x="14215" y="3231"/>
                  </a:lnTo>
                  <a:lnTo>
                    <a:pt x="14158" y="3288"/>
                  </a:lnTo>
                  <a:lnTo>
                    <a:pt x="14101" y="3288"/>
                  </a:lnTo>
                  <a:lnTo>
                    <a:pt x="14043" y="3288"/>
                  </a:lnTo>
                  <a:lnTo>
                    <a:pt x="13929" y="3288"/>
                  </a:lnTo>
                  <a:lnTo>
                    <a:pt x="13758" y="3404"/>
                  </a:lnTo>
                  <a:lnTo>
                    <a:pt x="13644" y="3404"/>
                  </a:lnTo>
                  <a:lnTo>
                    <a:pt x="13587" y="3461"/>
                  </a:lnTo>
                  <a:lnTo>
                    <a:pt x="13644" y="3519"/>
                  </a:lnTo>
                  <a:lnTo>
                    <a:pt x="13701" y="3577"/>
                  </a:lnTo>
                  <a:lnTo>
                    <a:pt x="13644" y="3634"/>
                  </a:lnTo>
                  <a:lnTo>
                    <a:pt x="13587" y="3692"/>
                  </a:lnTo>
                  <a:lnTo>
                    <a:pt x="13587" y="3750"/>
                  </a:lnTo>
                  <a:lnTo>
                    <a:pt x="13530" y="3808"/>
                  </a:lnTo>
                  <a:lnTo>
                    <a:pt x="13587" y="3865"/>
                  </a:lnTo>
                  <a:lnTo>
                    <a:pt x="13530" y="3923"/>
                  </a:lnTo>
                  <a:lnTo>
                    <a:pt x="13473" y="3981"/>
                  </a:lnTo>
                  <a:lnTo>
                    <a:pt x="13358" y="3923"/>
                  </a:lnTo>
                  <a:lnTo>
                    <a:pt x="13130" y="3923"/>
                  </a:lnTo>
                  <a:lnTo>
                    <a:pt x="12959" y="3923"/>
                  </a:lnTo>
                  <a:lnTo>
                    <a:pt x="12788" y="3923"/>
                  </a:lnTo>
                  <a:lnTo>
                    <a:pt x="12616" y="3865"/>
                  </a:lnTo>
                  <a:lnTo>
                    <a:pt x="12559" y="3750"/>
                  </a:lnTo>
                  <a:lnTo>
                    <a:pt x="12559" y="3634"/>
                  </a:lnTo>
                  <a:lnTo>
                    <a:pt x="12559" y="3577"/>
                  </a:lnTo>
                  <a:lnTo>
                    <a:pt x="12502" y="3577"/>
                  </a:lnTo>
                  <a:lnTo>
                    <a:pt x="12445" y="3577"/>
                  </a:lnTo>
                  <a:lnTo>
                    <a:pt x="12388" y="3692"/>
                  </a:lnTo>
                  <a:lnTo>
                    <a:pt x="12331" y="3808"/>
                  </a:lnTo>
                  <a:lnTo>
                    <a:pt x="12331" y="3923"/>
                  </a:lnTo>
                  <a:lnTo>
                    <a:pt x="12274" y="3981"/>
                  </a:lnTo>
                  <a:lnTo>
                    <a:pt x="12217" y="4038"/>
                  </a:lnTo>
                  <a:lnTo>
                    <a:pt x="12102" y="4327"/>
                  </a:lnTo>
                  <a:lnTo>
                    <a:pt x="11988" y="4558"/>
                  </a:lnTo>
                  <a:lnTo>
                    <a:pt x="11874" y="4615"/>
                  </a:lnTo>
                  <a:lnTo>
                    <a:pt x="11760" y="4558"/>
                  </a:lnTo>
                  <a:lnTo>
                    <a:pt x="11646" y="4500"/>
                  </a:lnTo>
                  <a:lnTo>
                    <a:pt x="11589" y="4500"/>
                  </a:lnTo>
                  <a:lnTo>
                    <a:pt x="11475" y="4500"/>
                  </a:lnTo>
                  <a:lnTo>
                    <a:pt x="11475" y="4558"/>
                  </a:lnTo>
                  <a:lnTo>
                    <a:pt x="11417" y="4731"/>
                  </a:lnTo>
                  <a:lnTo>
                    <a:pt x="11360" y="4788"/>
                  </a:lnTo>
                  <a:lnTo>
                    <a:pt x="11132" y="5019"/>
                  </a:lnTo>
                  <a:lnTo>
                    <a:pt x="11018" y="5134"/>
                  </a:lnTo>
                  <a:lnTo>
                    <a:pt x="10961" y="5192"/>
                  </a:lnTo>
                  <a:lnTo>
                    <a:pt x="10904" y="5307"/>
                  </a:lnTo>
                  <a:lnTo>
                    <a:pt x="10904" y="5365"/>
                  </a:lnTo>
                  <a:lnTo>
                    <a:pt x="10789" y="5423"/>
                  </a:lnTo>
                  <a:lnTo>
                    <a:pt x="10675" y="5481"/>
                  </a:lnTo>
                  <a:lnTo>
                    <a:pt x="10561" y="5596"/>
                  </a:lnTo>
                  <a:lnTo>
                    <a:pt x="10390" y="5827"/>
                  </a:lnTo>
                  <a:lnTo>
                    <a:pt x="10333" y="5942"/>
                  </a:lnTo>
                  <a:lnTo>
                    <a:pt x="9876" y="3634"/>
                  </a:lnTo>
                  <a:lnTo>
                    <a:pt x="8963" y="3750"/>
                  </a:lnTo>
                  <a:lnTo>
                    <a:pt x="8563" y="3808"/>
                  </a:lnTo>
                  <a:lnTo>
                    <a:pt x="6736" y="4154"/>
                  </a:lnTo>
                  <a:lnTo>
                    <a:pt x="6337" y="4211"/>
                  </a:lnTo>
                  <a:lnTo>
                    <a:pt x="6165" y="3173"/>
                  </a:lnTo>
                  <a:lnTo>
                    <a:pt x="6108" y="2885"/>
                  </a:lnTo>
                  <a:lnTo>
                    <a:pt x="6051" y="2192"/>
                  </a:lnTo>
                  <a:lnTo>
                    <a:pt x="5823" y="1096"/>
                  </a:lnTo>
                  <a:lnTo>
                    <a:pt x="5766" y="750"/>
                  </a:lnTo>
                  <a:lnTo>
                    <a:pt x="5652" y="0"/>
                  </a:lnTo>
                  <a:lnTo>
                    <a:pt x="5537" y="58"/>
                  </a:lnTo>
                  <a:lnTo>
                    <a:pt x="5309" y="115"/>
                  </a:lnTo>
                  <a:lnTo>
                    <a:pt x="5195" y="231"/>
                  </a:lnTo>
                  <a:lnTo>
                    <a:pt x="5195" y="288"/>
                  </a:lnTo>
                  <a:lnTo>
                    <a:pt x="5195" y="346"/>
                  </a:lnTo>
                  <a:lnTo>
                    <a:pt x="5423" y="692"/>
                  </a:lnTo>
                  <a:lnTo>
                    <a:pt x="5480" y="865"/>
                  </a:lnTo>
                  <a:lnTo>
                    <a:pt x="5480" y="1038"/>
                  </a:lnTo>
                  <a:lnTo>
                    <a:pt x="5480" y="1154"/>
                  </a:lnTo>
                  <a:lnTo>
                    <a:pt x="5480" y="1269"/>
                  </a:lnTo>
                  <a:lnTo>
                    <a:pt x="5595" y="1442"/>
                  </a:lnTo>
                  <a:lnTo>
                    <a:pt x="5595" y="1558"/>
                  </a:lnTo>
                  <a:lnTo>
                    <a:pt x="5537" y="1731"/>
                  </a:lnTo>
                  <a:lnTo>
                    <a:pt x="5480" y="1904"/>
                  </a:lnTo>
                  <a:lnTo>
                    <a:pt x="5423" y="2135"/>
                  </a:lnTo>
                  <a:lnTo>
                    <a:pt x="5366" y="2308"/>
                  </a:lnTo>
                  <a:lnTo>
                    <a:pt x="5309" y="2769"/>
                  </a:lnTo>
                  <a:lnTo>
                    <a:pt x="5309" y="2885"/>
                  </a:lnTo>
                  <a:lnTo>
                    <a:pt x="5366" y="2885"/>
                  </a:lnTo>
                  <a:lnTo>
                    <a:pt x="5309" y="3231"/>
                  </a:lnTo>
                  <a:lnTo>
                    <a:pt x="5309" y="3346"/>
                  </a:lnTo>
                  <a:lnTo>
                    <a:pt x="5195" y="3404"/>
                  </a:lnTo>
                  <a:lnTo>
                    <a:pt x="5195" y="3519"/>
                  </a:lnTo>
                  <a:lnTo>
                    <a:pt x="5252" y="3634"/>
                  </a:lnTo>
                  <a:lnTo>
                    <a:pt x="5195" y="3750"/>
                  </a:lnTo>
                  <a:lnTo>
                    <a:pt x="5195" y="3923"/>
                  </a:lnTo>
                  <a:lnTo>
                    <a:pt x="5138" y="4154"/>
                  </a:lnTo>
                  <a:lnTo>
                    <a:pt x="5252" y="4327"/>
                  </a:lnTo>
                  <a:lnTo>
                    <a:pt x="5252" y="4384"/>
                  </a:lnTo>
                  <a:lnTo>
                    <a:pt x="5195" y="4500"/>
                  </a:lnTo>
                  <a:lnTo>
                    <a:pt x="5138" y="4846"/>
                  </a:lnTo>
                  <a:lnTo>
                    <a:pt x="5024" y="4904"/>
                  </a:lnTo>
                  <a:lnTo>
                    <a:pt x="4795" y="5077"/>
                  </a:lnTo>
                  <a:lnTo>
                    <a:pt x="4681" y="5250"/>
                  </a:lnTo>
                  <a:lnTo>
                    <a:pt x="4453" y="5654"/>
                  </a:lnTo>
                  <a:lnTo>
                    <a:pt x="4396" y="5711"/>
                  </a:lnTo>
                  <a:close/>
                </a:path>
              </a:pathLst>
            </a:custGeom>
            <a:solidFill>
              <a:schemeClr val="bg1">
                <a:lumMod val="75000"/>
              </a:schemeClr>
            </a:solidFill>
            <a:ln w="9525">
              <a:solidFill>
                <a:schemeClr val="bg1"/>
              </a:solidFill>
              <a:prstDash val="solid"/>
              <a:round/>
              <a:headEnd/>
              <a:tailEnd/>
            </a:ln>
          </p:spPr>
        </p:sp>
        <p:sp>
          <p:nvSpPr>
            <p:cNvPr id="150" name="Wisconsin">
              <a:extLst>
                <a:ext uri="{FF2B5EF4-FFF2-40B4-BE49-F238E27FC236}">
                  <a16:creationId xmlns:a16="http://schemas.microsoft.com/office/drawing/2014/main" id="{4C889CA8-8618-B42D-99B5-957A2BBC4F05}"/>
                </a:ext>
              </a:extLst>
            </p:cNvPr>
            <p:cNvSpPr>
              <a:spLocks/>
            </p:cNvSpPr>
            <p:nvPr/>
          </p:nvSpPr>
          <p:spPr bwMode="auto">
            <a:xfrm>
              <a:off x="5147648" y="2112834"/>
              <a:ext cx="862745" cy="818032"/>
            </a:xfrm>
            <a:custGeom>
              <a:avLst/>
              <a:gdLst/>
              <a:ahLst/>
              <a:cxnLst>
                <a:cxn ang="0">
                  <a:pos x="5349" y="14003"/>
                </a:cxn>
                <a:cxn ang="0">
                  <a:pos x="5638" y="15544"/>
                </a:cxn>
                <a:cxn ang="0">
                  <a:pos x="6698" y="16011"/>
                </a:cxn>
                <a:cxn ang="0">
                  <a:pos x="10457" y="16197"/>
                </a:cxn>
                <a:cxn ang="0">
                  <a:pos x="14987" y="15871"/>
                </a:cxn>
                <a:cxn ang="0">
                  <a:pos x="14987" y="14890"/>
                </a:cxn>
                <a:cxn ang="0">
                  <a:pos x="14553" y="13957"/>
                </a:cxn>
                <a:cxn ang="0">
                  <a:pos x="14456" y="13210"/>
                </a:cxn>
                <a:cxn ang="0">
                  <a:pos x="14746" y="11856"/>
                </a:cxn>
                <a:cxn ang="0">
                  <a:pos x="14746" y="10689"/>
                </a:cxn>
                <a:cxn ang="0">
                  <a:pos x="14890" y="9802"/>
                </a:cxn>
                <a:cxn ang="0">
                  <a:pos x="15131" y="8635"/>
                </a:cxn>
                <a:cxn ang="0">
                  <a:pos x="15517" y="7468"/>
                </a:cxn>
                <a:cxn ang="0">
                  <a:pos x="15998" y="6348"/>
                </a:cxn>
                <a:cxn ang="0">
                  <a:pos x="16239" y="5648"/>
                </a:cxn>
                <a:cxn ang="0">
                  <a:pos x="16095" y="5368"/>
                </a:cxn>
                <a:cxn ang="0">
                  <a:pos x="15806" y="5835"/>
                </a:cxn>
                <a:cxn ang="0">
                  <a:pos x="15420" y="6488"/>
                </a:cxn>
                <a:cxn ang="0">
                  <a:pos x="15276" y="6955"/>
                </a:cxn>
                <a:cxn ang="0">
                  <a:pos x="14842" y="7142"/>
                </a:cxn>
                <a:cxn ang="0">
                  <a:pos x="14023" y="8075"/>
                </a:cxn>
                <a:cxn ang="0">
                  <a:pos x="13734" y="8122"/>
                </a:cxn>
                <a:cxn ang="0">
                  <a:pos x="13975" y="7235"/>
                </a:cxn>
                <a:cxn ang="0">
                  <a:pos x="14601" y="6582"/>
                </a:cxn>
                <a:cxn ang="0">
                  <a:pos x="14264" y="5928"/>
                </a:cxn>
                <a:cxn ang="0">
                  <a:pos x="13975" y="5321"/>
                </a:cxn>
                <a:cxn ang="0">
                  <a:pos x="13878" y="4528"/>
                </a:cxn>
                <a:cxn ang="0">
                  <a:pos x="13830" y="3968"/>
                </a:cxn>
                <a:cxn ang="0">
                  <a:pos x="13011" y="3688"/>
                </a:cxn>
                <a:cxn ang="0">
                  <a:pos x="12963" y="3221"/>
                </a:cxn>
                <a:cxn ang="0">
                  <a:pos x="12047" y="3081"/>
                </a:cxn>
                <a:cxn ang="0">
                  <a:pos x="11083" y="3034"/>
                </a:cxn>
                <a:cxn ang="0">
                  <a:pos x="9638" y="2567"/>
                </a:cxn>
                <a:cxn ang="0">
                  <a:pos x="7421" y="1914"/>
                </a:cxn>
                <a:cxn ang="0">
                  <a:pos x="6891" y="1400"/>
                </a:cxn>
                <a:cxn ang="0">
                  <a:pos x="6024" y="1074"/>
                </a:cxn>
                <a:cxn ang="0">
                  <a:pos x="5445" y="1307"/>
                </a:cxn>
                <a:cxn ang="0">
                  <a:pos x="5638" y="420"/>
                </a:cxn>
                <a:cxn ang="0">
                  <a:pos x="5349" y="0"/>
                </a:cxn>
                <a:cxn ang="0">
                  <a:pos x="4192" y="560"/>
                </a:cxn>
                <a:cxn ang="0">
                  <a:pos x="2988" y="1027"/>
                </a:cxn>
                <a:cxn ang="0">
                  <a:pos x="2168" y="934"/>
                </a:cxn>
                <a:cxn ang="0">
                  <a:pos x="1783" y="1167"/>
                </a:cxn>
                <a:cxn ang="0">
                  <a:pos x="1494" y="3548"/>
                </a:cxn>
                <a:cxn ang="0">
                  <a:pos x="482" y="4154"/>
                </a:cxn>
                <a:cxn ang="0">
                  <a:pos x="0" y="5088"/>
                </a:cxn>
                <a:cxn ang="0">
                  <a:pos x="578" y="5975"/>
                </a:cxn>
                <a:cxn ang="0">
                  <a:pos x="434" y="7095"/>
                </a:cxn>
                <a:cxn ang="0">
                  <a:pos x="675" y="8449"/>
                </a:cxn>
                <a:cxn ang="0">
                  <a:pos x="1783" y="9009"/>
                </a:cxn>
                <a:cxn ang="0">
                  <a:pos x="3036" y="9802"/>
                </a:cxn>
                <a:cxn ang="0">
                  <a:pos x="3903" y="10689"/>
                </a:cxn>
                <a:cxn ang="0">
                  <a:pos x="4819" y="11436"/>
                </a:cxn>
                <a:cxn ang="0">
                  <a:pos x="4963" y="12416"/>
                </a:cxn>
              </a:cxnLst>
              <a:rect l="0" t="0" r="r" b="b"/>
              <a:pathLst>
                <a:path w="16384" h="16384">
                  <a:moveTo>
                    <a:pt x="5108" y="13023"/>
                  </a:moveTo>
                  <a:lnTo>
                    <a:pt x="5204" y="13070"/>
                  </a:lnTo>
                  <a:lnTo>
                    <a:pt x="5301" y="13257"/>
                  </a:lnTo>
                  <a:lnTo>
                    <a:pt x="5493" y="13490"/>
                  </a:lnTo>
                  <a:lnTo>
                    <a:pt x="5590" y="13630"/>
                  </a:lnTo>
                  <a:lnTo>
                    <a:pt x="5493" y="13723"/>
                  </a:lnTo>
                  <a:lnTo>
                    <a:pt x="5349" y="14003"/>
                  </a:lnTo>
                  <a:lnTo>
                    <a:pt x="5253" y="14143"/>
                  </a:lnTo>
                  <a:lnTo>
                    <a:pt x="5253" y="14330"/>
                  </a:lnTo>
                  <a:lnTo>
                    <a:pt x="5349" y="14657"/>
                  </a:lnTo>
                  <a:lnTo>
                    <a:pt x="5445" y="14937"/>
                  </a:lnTo>
                  <a:lnTo>
                    <a:pt x="5542" y="15077"/>
                  </a:lnTo>
                  <a:lnTo>
                    <a:pt x="5590" y="15404"/>
                  </a:lnTo>
                  <a:lnTo>
                    <a:pt x="5638" y="15544"/>
                  </a:lnTo>
                  <a:lnTo>
                    <a:pt x="5783" y="15590"/>
                  </a:lnTo>
                  <a:lnTo>
                    <a:pt x="5975" y="15684"/>
                  </a:lnTo>
                  <a:lnTo>
                    <a:pt x="6120" y="15731"/>
                  </a:lnTo>
                  <a:lnTo>
                    <a:pt x="6216" y="15777"/>
                  </a:lnTo>
                  <a:lnTo>
                    <a:pt x="6361" y="15824"/>
                  </a:lnTo>
                  <a:lnTo>
                    <a:pt x="6554" y="15871"/>
                  </a:lnTo>
                  <a:lnTo>
                    <a:pt x="6698" y="16011"/>
                  </a:lnTo>
                  <a:lnTo>
                    <a:pt x="6795" y="16151"/>
                  </a:lnTo>
                  <a:lnTo>
                    <a:pt x="6843" y="16244"/>
                  </a:lnTo>
                  <a:lnTo>
                    <a:pt x="6891" y="16384"/>
                  </a:lnTo>
                  <a:lnTo>
                    <a:pt x="7517" y="16337"/>
                  </a:lnTo>
                  <a:lnTo>
                    <a:pt x="8963" y="16291"/>
                  </a:lnTo>
                  <a:lnTo>
                    <a:pt x="9156" y="16244"/>
                  </a:lnTo>
                  <a:lnTo>
                    <a:pt x="10457" y="16197"/>
                  </a:lnTo>
                  <a:lnTo>
                    <a:pt x="10505" y="16197"/>
                  </a:lnTo>
                  <a:lnTo>
                    <a:pt x="11710" y="16104"/>
                  </a:lnTo>
                  <a:lnTo>
                    <a:pt x="12192" y="16104"/>
                  </a:lnTo>
                  <a:lnTo>
                    <a:pt x="12433" y="16057"/>
                  </a:lnTo>
                  <a:lnTo>
                    <a:pt x="13493" y="15964"/>
                  </a:lnTo>
                  <a:lnTo>
                    <a:pt x="13830" y="15964"/>
                  </a:lnTo>
                  <a:lnTo>
                    <a:pt x="14987" y="15871"/>
                  </a:lnTo>
                  <a:lnTo>
                    <a:pt x="14938" y="15731"/>
                  </a:lnTo>
                  <a:lnTo>
                    <a:pt x="14890" y="15590"/>
                  </a:lnTo>
                  <a:lnTo>
                    <a:pt x="14890" y="15450"/>
                  </a:lnTo>
                  <a:lnTo>
                    <a:pt x="14938" y="15264"/>
                  </a:lnTo>
                  <a:lnTo>
                    <a:pt x="14938" y="15170"/>
                  </a:lnTo>
                  <a:lnTo>
                    <a:pt x="14987" y="15030"/>
                  </a:lnTo>
                  <a:lnTo>
                    <a:pt x="14987" y="14890"/>
                  </a:lnTo>
                  <a:lnTo>
                    <a:pt x="14938" y="14797"/>
                  </a:lnTo>
                  <a:lnTo>
                    <a:pt x="14842" y="14657"/>
                  </a:lnTo>
                  <a:lnTo>
                    <a:pt x="14794" y="14610"/>
                  </a:lnTo>
                  <a:lnTo>
                    <a:pt x="14746" y="14470"/>
                  </a:lnTo>
                  <a:lnTo>
                    <a:pt x="14746" y="14330"/>
                  </a:lnTo>
                  <a:lnTo>
                    <a:pt x="14697" y="14190"/>
                  </a:lnTo>
                  <a:lnTo>
                    <a:pt x="14553" y="13957"/>
                  </a:lnTo>
                  <a:lnTo>
                    <a:pt x="14553" y="13863"/>
                  </a:lnTo>
                  <a:lnTo>
                    <a:pt x="14601" y="13817"/>
                  </a:lnTo>
                  <a:lnTo>
                    <a:pt x="14601" y="13723"/>
                  </a:lnTo>
                  <a:lnTo>
                    <a:pt x="14553" y="13583"/>
                  </a:lnTo>
                  <a:lnTo>
                    <a:pt x="14505" y="13443"/>
                  </a:lnTo>
                  <a:lnTo>
                    <a:pt x="14505" y="13303"/>
                  </a:lnTo>
                  <a:lnTo>
                    <a:pt x="14456" y="13210"/>
                  </a:lnTo>
                  <a:lnTo>
                    <a:pt x="14456" y="13023"/>
                  </a:lnTo>
                  <a:lnTo>
                    <a:pt x="14505" y="12836"/>
                  </a:lnTo>
                  <a:lnTo>
                    <a:pt x="14553" y="12603"/>
                  </a:lnTo>
                  <a:lnTo>
                    <a:pt x="14649" y="12463"/>
                  </a:lnTo>
                  <a:lnTo>
                    <a:pt x="14697" y="12276"/>
                  </a:lnTo>
                  <a:lnTo>
                    <a:pt x="14746" y="11996"/>
                  </a:lnTo>
                  <a:lnTo>
                    <a:pt x="14746" y="11856"/>
                  </a:lnTo>
                  <a:lnTo>
                    <a:pt x="14746" y="11670"/>
                  </a:lnTo>
                  <a:lnTo>
                    <a:pt x="14842" y="11529"/>
                  </a:lnTo>
                  <a:lnTo>
                    <a:pt x="14890" y="11389"/>
                  </a:lnTo>
                  <a:lnTo>
                    <a:pt x="14890" y="11296"/>
                  </a:lnTo>
                  <a:lnTo>
                    <a:pt x="14794" y="10923"/>
                  </a:lnTo>
                  <a:lnTo>
                    <a:pt x="14746" y="10829"/>
                  </a:lnTo>
                  <a:lnTo>
                    <a:pt x="14746" y="10689"/>
                  </a:lnTo>
                  <a:lnTo>
                    <a:pt x="14746" y="10643"/>
                  </a:lnTo>
                  <a:lnTo>
                    <a:pt x="14794" y="10503"/>
                  </a:lnTo>
                  <a:lnTo>
                    <a:pt x="14842" y="10409"/>
                  </a:lnTo>
                  <a:lnTo>
                    <a:pt x="14794" y="10222"/>
                  </a:lnTo>
                  <a:lnTo>
                    <a:pt x="14890" y="10082"/>
                  </a:lnTo>
                  <a:lnTo>
                    <a:pt x="14890" y="9896"/>
                  </a:lnTo>
                  <a:lnTo>
                    <a:pt x="14890" y="9802"/>
                  </a:lnTo>
                  <a:lnTo>
                    <a:pt x="15083" y="9709"/>
                  </a:lnTo>
                  <a:lnTo>
                    <a:pt x="15227" y="9522"/>
                  </a:lnTo>
                  <a:lnTo>
                    <a:pt x="15227" y="9382"/>
                  </a:lnTo>
                  <a:lnTo>
                    <a:pt x="15179" y="9196"/>
                  </a:lnTo>
                  <a:lnTo>
                    <a:pt x="15179" y="9056"/>
                  </a:lnTo>
                  <a:lnTo>
                    <a:pt x="15131" y="8822"/>
                  </a:lnTo>
                  <a:lnTo>
                    <a:pt x="15131" y="8635"/>
                  </a:lnTo>
                  <a:lnTo>
                    <a:pt x="15179" y="8449"/>
                  </a:lnTo>
                  <a:lnTo>
                    <a:pt x="15227" y="8215"/>
                  </a:lnTo>
                  <a:lnTo>
                    <a:pt x="15324" y="7982"/>
                  </a:lnTo>
                  <a:lnTo>
                    <a:pt x="15420" y="7842"/>
                  </a:lnTo>
                  <a:lnTo>
                    <a:pt x="15468" y="7749"/>
                  </a:lnTo>
                  <a:lnTo>
                    <a:pt x="15468" y="7562"/>
                  </a:lnTo>
                  <a:lnTo>
                    <a:pt x="15517" y="7468"/>
                  </a:lnTo>
                  <a:lnTo>
                    <a:pt x="15565" y="7235"/>
                  </a:lnTo>
                  <a:lnTo>
                    <a:pt x="15709" y="7048"/>
                  </a:lnTo>
                  <a:lnTo>
                    <a:pt x="15854" y="6815"/>
                  </a:lnTo>
                  <a:lnTo>
                    <a:pt x="15854" y="6628"/>
                  </a:lnTo>
                  <a:lnTo>
                    <a:pt x="15902" y="6488"/>
                  </a:lnTo>
                  <a:lnTo>
                    <a:pt x="15950" y="6442"/>
                  </a:lnTo>
                  <a:lnTo>
                    <a:pt x="15998" y="6348"/>
                  </a:lnTo>
                  <a:lnTo>
                    <a:pt x="15998" y="6208"/>
                  </a:lnTo>
                  <a:lnTo>
                    <a:pt x="16095" y="6115"/>
                  </a:lnTo>
                  <a:lnTo>
                    <a:pt x="16191" y="6068"/>
                  </a:lnTo>
                  <a:lnTo>
                    <a:pt x="16191" y="5928"/>
                  </a:lnTo>
                  <a:lnTo>
                    <a:pt x="16191" y="5835"/>
                  </a:lnTo>
                  <a:lnTo>
                    <a:pt x="16191" y="5741"/>
                  </a:lnTo>
                  <a:lnTo>
                    <a:pt x="16239" y="5648"/>
                  </a:lnTo>
                  <a:lnTo>
                    <a:pt x="16336" y="5508"/>
                  </a:lnTo>
                  <a:lnTo>
                    <a:pt x="16384" y="5461"/>
                  </a:lnTo>
                  <a:lnTo>
                    <a:pt x="16336" y="5368"/>
                  </a:lnTo>
                  <a:lnTo>
                    <a:pt x="16288" y="5368"/>
                  </a:lnTo>
                  <a:lnTo>
                    <a:pt x="16191" y="5321"/>
                  </a:lnTo>
                  <a:lnTo>
                    <a:pt x="16143" y="5368"/>
                  </a:lnTo>
                  <a:lnTo>
                    <a:pt x="16095" y="5368"/>
                  </a:lnTo>
                  <a:lnTo>
                    <a:pt x="16047" y="5368"/>
                  </a:lnTo>
                  <a:lnTo>
                    <a:pt x="16047" y="5461"/>
                  </a:lnTo>
                  <a:lnTo>
                    <a:pt x="15950" y="5508"/>
                  </a:lnTo>
                  <a:lnTo>
                    <a:pt x="15998" y="5695"/>
                  </a:lnTo>
                  <a:lnTo>
                    <a:pt x="15854" y="5741"/>
                  </a:lnTo>
                  <a:lnTo>
                    <a:pt x="15902" y="5835"/>
                  </a:lnTo>
                  <a:lnTo>
                    <a:pt x="15806" y="5835"/>
                  </a:lnTo>
                  <a:lnTo>
                    <a:pt x="15709" y="5835"/>
                  </a:lnTo>
                  <a:lnTo>
                    <a:pt x="15661" y="5835"/>
                  </a:lnTo>
                  <a:lnTo>
                    <a:pt x="15661" y="6021"/>
                  </a:lnTo>
                  <a:lnTo>
                    <a:pt x="15613" y="6162"/>
                  </a:lnTo>
                  <a:lnTo>
                    <a:pt x="15565" y="6302"/>
                  </a:lnTo>
                  <a:lnTo>
                    <a:pt x="15468" y="6395"/>
                  </a:lnTo>
                  <a:lnTo>
                    <a:pt x="15420" y="6488"/>
                  </a:lnTo>
                  <a:lnTo>
                    <a:pt x="15372" y="6722"/>
                  </a:lnTo>
                  <a:lnTo>
                    <a:pt x="15324" y="6815"/>
                  </a:lnTo>
                  <a:lnTo>
                    <a:pt x="15420" y="6955"/>
                  </a:lnTo>
                  <a:lnTo>
                    <a:pt x="15372" y="7048"/>
                  </a:lnTo>
                  <a:lnTo>
                    <a:pt x="15324" y="7095"/>
                  </a:lnTo>
                  <a:lnTo>
                    <a:pt x="15324" y="7048"/>
                  </a:lnTo>
                  <a:lnTo>
                    <a:pt x="15276" y="6955"/>
                  </a:lnTo>
                  <a:lnTo>
                    <a:pt x="15227" y="6908"/>
                  </a:lnTo>
                  <a:lnTo>
                    <a:pt x="15179" y="6955"/>
                  </a:lnTo>
                  <a:lnTo>
                    <a:pt x="15131" y="6955"/>
                  </a:lnTo>
                  <a:lnTo>
                    <a:pt x="15083" y="7048"/>
                  </a:lnTo>
                  <a:lnTo>
                    <a:pt x="14938" y="7095"/>
                  </a:lnTo>
                  <a:lnTo>
                    <a:pt x="14890" y="7142"/>
                  </a:lnTo>
                  <a:lnTo>
                    <a:pt x="14842" y="7142"/>
                  </a:lnTo>
                  <a:lnTo>
                    <a:pt x="14746" y="7095"/>
                  </a:lnTo>
                  <a:lnTo>
                    <a:pt x="14649" y="7188"/>
                  </a:lnTo>
                  <a:lnTo>
                    <a:pt x="14553" y="7515"/>
                  </a:lnTo>
                  <a:lnTo>
                    <a:pt x="14408" y="7842"/>
                  </a:lnTo>
                  <a:lnTo>
                    <a:pt x="14360" y="7889"/>
                  </a:lnTo>
                  <a:lnTo>
                    <a:pt x="14216" y="7935"/>
                  </a:lnTo>
                  <a:lnTo>
                    <a:pt x="14023" y="8075"/>
                  </a:lnTo>
                  <a:lnTo>
                    <a:pt x="13926" y="8309"/>
                  </a:lnTo>
                  <a:lnTo>
                    <a:pt x="13782" y="8355"/>
                  </a:lnTo>
                  <a:lnTo>
                    <a:pt x="13685" y="8402"/>
                  </a:lnTo>
                  <a:lnTo>
                    <a:pt x="13637" y="8355"/>
                  </a:lnTo>
                  <a:lnTo>
                    <a:pt x="13637" y="8262"/>
                  </a:lnTo>
                  <a:lnTo>
                    <a:pt x="13685" y="8215"/>
                  </a:lnTo>
                  <a:lnTo>
                    <a:pt x="13734" y="8122"/>
                  </a:lnTo>
                  <a:lnTo>
                    <a:pt x="13685" y="7982"/>
                  </a:lnTo>
                  <a:lnTo>
                    <a:pt x="13734" y="7842"/>
                  </a:lnTo>
                  <a:lnTo>
                    <a:pt x="13782" y="7749"/>
                  </a:lnTo>
                  <a:lnTo>
                    <a:pt x="13734" y="7655"/>
                  </a:lnTo>
                  <a:lnTo>
                    <a:pt x="13926" y="7468"/>
                  </a:lnTo>
                  <a:lnTo>
                    <a:pt x="13926" y="7328"/>
                  </a:lnTo>
                  <a:lnTo>
                    <a:pt x="13975" y="7235"/>
                  </a:lnTo>
                  <a:lnTo>
                    <a:pt x="14071" y="7142"/>
                  </a:lnTo>
                  <a:lnTo>
                    <a:pt x="14119" y="7048"/>
                  </a:lnTo>
                  <a:lnTo>
                    <a:pt x="14167" y="6908"/>
                  </a:lnTo>
                  <a:lnTo>
                    <a:pt x="14167" y="6815"/>
                  </a:lnTo>
                  <a:lnTo>
                    <a:pt x="14264" y="6722"/>
                  </a:lnTo>
                  <a:lnTo>
                    <a:pt x="14360" y="6675"/>
                  </a:lnTo>
                  <a:lnTo>
                    <a:pt x="14601" y="6582"/>
                  </a:lnTo>
                  <a:lnTo>
                    <a:pt x="14649" y="6535"/>
                  </a:lnTo>
                  <a:lnTo>
                    <a:pt x="14649" y="6302"/>
                  </a:lnTo>
                  <a:lnTo>
                    <a:pt x="14697" y="6208"/>
                  </a:lnTo>
                  <a:lnTo>
                    <a:pt x="14601" y="6162"/>
                  </a:lnTo>
                  <a:lnTo>
                    <a:pt x="14505" y="6115"/>
                  </a:lnTo>
                  <a:lnTo>
                    <a:pt x="14408" y="6021"/>
                  </a:lnTo>
                  <a:lnTo>
                    <a:pt x="14264" y="5928"/>
                  </a:lnTo>
                  <a:lnTo>
                    <a:pt x="14216" y="5835"/>
                  </a:lnTo>
                  <a:lnTo>
                    <a:pt x="14264" y="5695"/>
                  </a:lnTo>
                  <a:lnTo>
                    <a:pt x="14360" y="5461"/>
                  </a:lnTo>
                  <a:lnTo>
                    <a:pt x="14408" y="5275"/>
                  </a:lnTo>
                  <a:lnTo>
                    <a:pt x="14312" y="5181"/>
                  </a:lnTo>
                  <a:lnTo>
                    <a:pt x="14216" y="5228"/>
                  </a:lnTo>
                  <a:lnTo>
                    <a:pt x="13975" y="5321"/>
                  </a:lnTo>
                  <a:lnTo>
                    <a:pt x="13878" y="5321"/>
                  </a:lnTo>
                  <a:lnTo>
                    <a:pt x="13782" y="5228"/>
                  </a:lnTo>
                  <a:lnTo>
                    <a:pt x="13830" y="5135"/>
                  </a:lnTo>
                  <a:lnTo>
                    <a:pt x="13878" y="4948"/>
                  </a:lnTo>
                  <a:lnTo>
                    <a:pt x="13926" y="4761"/>
                  </a:lnTo>
                  <a:lnTo>
                    <a:pt x="13926" y="4621"/>
                  </a:lnTo>
                  <a:lnTo>
                    <a:pt x="13878" y="4528"/>
                  </a:lnTo>
                  <a:lnTo>
                    <a:pt x="13926" y="4434"/>
                  </a:lnTo>
                  <a:lnTo>
                    <a:pt x="13975" y="4341"/>
                  </a:lnTo>
                  <a:lnTo>
                    <a:pt x="13926" y="4248"/>
                  </a:lnTo>
                  <a:lnTo>
                    <a:pt x="13830" y="4154"/>
                  </a:lnTo>
                  <a:lnTo>
                    <a:pt x="13926" y="4108"/>
                  </a:lnTo>
                  <a:lnTo>
                    <a:pt x="13926" y="4061"/>
                  </a:lnTo>
                  <a:lnTo>
                    <a:pt x="13830" y="3968"/>
                  </a:lnTo>
                  <a:lnTo>
                    <a:pt x="13637" y="3828"/>
                  </a:lnTo>
                  <a:lnTo>
                    <a:pt x="13445" y="3781"/>
                  </a:lnTo>
                  <a:lnTo>
                    <a:pt x="13348" y="3734"/>
                  </a:lnTo>
                  <a:lnTo>
                    <a:pt x="13300" y="3734"/>
                  </a:lnTo>
                  <a:lnTo>
                    <a:pt x="13204" y="3781"/>
                  </a:lnTo>
                  <a:lnTo>
                    <a:pt x="13107" y="3734"/>
                  </a:lnTo>
                  <a:lnTo>
                    <a:pt x="13011" y="3688"/>
                  </a:lnTo>
                  <a:lnTo>
                    <a:pt x="12963" y="3641"/>
                  </a:lnTo>
                  <a:lnTo>
                    <a:pt x="12963" y="3548"/>
                  </a:lnTo>
                  <a:lnTo>
                    <a:pt x="13059" y="3454"/>
                  </a:lnTo>
                  <a:lnTo>
                    <a:pt x="13059" y="3407"/>
                  </a:lnTo>
                  <a:lnTo>
                    <a:pt x="13011" y="3314"/>
                  </a:lnTo>
                  <a:lnTo>
                    <a:pt x="13011" y="3267"/>
                  </a:lnTo>
                  <a:lnTo>
                    <a:pt x="12963" y="3221"/>
                  </a:lnTo>
                  <a:lnTo>
                    <a:pt x="12866" y="3174"/>
                  </a:lnTo>
                  <a:lnTo>
                    <a:pt x="12818" y="3174"/>
                  </a:lnTo>
                  <a:lnTo>
                    <a:pt x="12625" y="3127"/>
                  </a:lnTo>
                  <a:lnTo>
                    <a:pt x="12384" y="3127"/>
                  </a:lnTo>
                  <a:lnTo>
                    <a:pt x="12288" y="3081"/>
                  </a:lnTo>
                  <a:lnTo>
                    <a:pt x="12192" y="3081"/>
                  </a:lnTo>
                  <a:lnTo>
                    <a:pt x="12047" y="3081"/>
                  </a:lnTo>
                  <a:lnTo>
                    <a:pt x="11806" y="2987"/>
                  </a:lnTo>
                  <a:lnTo>
                    <a:pt x="11662" y="3034"/>
                  </a:lnTo>
                  <a:lnTo>
                    <a:pt x="11565" y="3081"/>
                  </a:lnTo>
                  <a:lnTo>
                    <a:pt x="11517" y="3081"/>
                  </a:lnTo>
                  <a:lnTo>
                    <a:pt x="11421" y="3034"/>
                  </a:lnTo>
                  <a:lnTo>
                    <a:pt x="11276" y="2987"/>
                  </a:lnTo>
                  <a:lnTo>
                    <a:pt x="11083" y="3034"/>
                  </a:lnTo>
                  <a:lnTo>
                    <a:pt x="10987" y="2987"/>
                  </a:lnTo>
                  <a:lnTo>
                    <a:pt x="10746" y="2847"/>
                  </a:lnTo>
                  <a:lnTo>
                    <a:pt x="10601" y="2754"/>
                  </a:lnTo>
                  <a:lnTo>
                    <a:pt x="10457" y="2707"/>
                  </a:lnTo>
                  <a:lnTo>
                    <a:pt x="10360" y="2661"/>
                  </a:lnTo>
                  <a:lnTo>
                    <a:pt x="10264" y="2661"/>
                  </a:lnTo>
                  <a:lnTo>
                    <a:pt x="9638" y="2567"/>
                  </a:lnTo>
                  <a:lnTo>
                    <a:pt x="8674" y="2381"/>
                  </a:lnTo>
                  <a:lnTo>
                    <a:pt x="8144" y="2241"/>
                  </a:lnTo>
                  <a:lnTo>
                    <a:pt x="8047" y="2241"/>
                  </a:lnTo>
                  <a:lnTo>
                    <a:pt x="7566" y="2147"/>
                  </a:lnTo>
                  <a:lnTo>
                    <a:pt x="7517" y="2101"/>
                  </a:lnTo>
                  <a:lnTo>
                    <a:pt x="7469" y="2054"/>
                  </a:lnTo>
                  <a:lnTo>
                    <a:pt x="7421" y="1914"/>
                  </a:lnTo>
                  <a:lnTo>
                    <a:pt x="7325" y="1680"/>
                  </a:lnTo>
                  <a:lnTo>
                    <a:pt x="7276" y="1587"/>
                  </a:lnTo>
                  <a:lnTo>
                    <a:pt x="7180" y="1494"/>
                  </a:lnTo>
                  <a:lnTo>
                    <a:pt x="7132" y="1494"/>
                  </a:lnTo>
                  <a:lnTo>
                    <a:pt x="6987" y="1494"/>
                  </a:lnTo>
                  <a:lnTo>
                    <a:pt x="6939" y="1494"/>
                  </a:lnTo>
                  <a:lnTo>
                    <a:pt x="6891" y="1400"/>
                  </a:lnTo>
                  <a:lnTo>
                    <a:pt x="6746" y="1400"/>
                  </a:lnTo>
                  <a:lnTo>
                    <a:pt x="6698" y="1400"/>
                  </a:lnTo>
                  <a:lnTo>
                    <a:pt x="6650" y="1307"/>
                  </a:lnTo>
                  <a:lnTo>
                    <a:pt x="6554" y="1307"/>
                  </a:lnTo>
                  <a:lnTo>
                    <a:pt x="6409" y="1260"/>
                  </a:lnTo>
                  <a:lnTo>
                    <a:pt x="6264" y="1214"/>
                  </a:lnTo>
                  <a:lnTo>
                    <a:pt x="6024" y="1074"/>
                  </a:lnTo>
                  <a:lnTo>
                    <a:pt x="5879" y="980"/>
                  </a:lnTo>
                  <a:lnTo>
                    <a:pt x="5831" y="1027"/>
                  </a:lnTo>
                  <a:lnTo>
                    <a:pt x="5783" y="1074"/>
                  </a:lnTo>
                  <a:lnTo>
                    <a:pt x="5686" y="1120"/>
                  </a:lnTo>
                  <a:lnTo>
                    <a:pt x="5590" y="1167"/>
                  </a:lnTo>
                  <a:lnTo>
                    <a:pt x="5493" y="1214"/>
                  </a:lnTo>
                  <a:lnTo>
                    <a:pt x="5445" y="1307"/>
                  </a:lnTo>
                  <a:lnTo>
                    <a:pt x="5301" y="1260"/>
                  </a:lnTo>
                  <a:lnTo>
                    <a:pt x="5349" y="1120"/>
                  </a:lnTo>
                  <a:lnTo>
                    <a:pt x="5493" y="980"/>
                  </a:lnTo>
                  <a:lnTo>
                    <a:pt x="5493" y="934"/>
                  </a:lnTo>
                  <a:lnTo>
                    <a:pt x="5445" y="747"/>
                  </a:lnTo>
                  <a:lnTo>
                    <a:pt x="5542" y="560"/>
                  </a:lnTo>
                  <a:lnTo>
                    <a:pt x="5638" y="420"/>
                  </a:lnTo>
                  <a:lnTo>
                    <a:pt x="5686" y="327"/>
                  </a:lnTo>
                  <a:lnTo>
                    <a:pt x="5686" y="187"/>
                  </a:lnTo>
                  <a:lnTo>
                    <a:pt x="5686" y="93"/>
                  </a:lnTo>
                  <a:lnTo>
                    <a:pt x="5542" y="93"/>
                  </a:lnTo>
                  <a:lnTo>
                    <a:pt x="5493" y="47"/>
                  </a:lnTo>
                  <a:lnTo>
                    <a:pt x="5445" y="0"/>
                  </a:lnTo>
                  <a:lnTo>
                    <a:pt x="5349" y="0"/>
                  </a:lnTo>
                  <a:lnTo>
                    <a:pt x="5253" y="93"/>
                  </a:lnTo>
                  <a:lnTo>
                    <a:pt x="5108" y="93"/>
                  </a:lnTo>
                  <a:lnTo>
                    <a:pt x="4963" y="233"/>
                  </a:lnTo>
                  <a:lnTo>
                    <a:pt x="4578" y="420"/>
                  </a:lnTo>
                  <a:lnTo>
                    <a:pt x="4482" y="373"/>
                  </a:lnTo>
                  <a:lnTo>
                    <a:pt x="4385" y="420"/>
                  </a:lnTo>
                  <a:lnTo>
                    <a:pt x="4192" y="560"/>
                  </a:lnTo>
                  <a:lnTo>
                    <a:pt x="4048" y="653"/>
                  </a:lnTo>
                  <a:lnTo>
                    <a:pt x="3903" y="747"/>
                  </a:lnTo>
                  <a:lnTo>
                    <a:pt x="3759" y="794"/>
                  </a:lnTo>
                  <a:lnTo>
                    <a:pt x="3566" y="840"/>
                  </a:lnTo>
                  <a:lnTo>
                    <a:pt x="3373" y="840"/>
                  </a:lnTo>
                  <a:lnTo>
                    <a:pt x="3229" y="934"/>
                  </a:lnTo>
                  <a:lnTo>
                    <a:pt x="2988" y="1027"/>
                  </a:lnTo>
                  <a:lnTo>
                    <a:pt x="2891" y="1074"/>
                  </a:lnTo>
                  <a:lnTo>
                    <a:pt x="2699" y="1074"/>
                  </a:lnTo>
                  <a:lnTo>
                    <a:pt x="2602" y="1120"/>
                  </a:lnTo>
                  <a:lnTo>
                    <a:pt x="2458" y="1074"/>
                  </a:lnTo>
                  <a:lnTo>
                    <a:pt x="2409" y="1074"/>
                  </a:lnTo>
                  <a:lnTo>
                    <a:pt x="2265" y="980"/>
                  </a:lnTo>
                  <a:lnTo>
                    <a:pt x="2168" y="934"/>
                  </a:lnTo>
                  <a:lnTo>
                    <a:pt x="2120" y="887"/>
                  </a:lnTo>
                  <a:lnTo>
                    <a:pt x="2072" y="934"/>
                  </a:lnTo>
                  <a:lnTo>
                    <a:pt x="2024" y="1074"/>
                  </a:lnTo>
                  <a:lnTo>
                    <a:pt x="1928" y="1074"/>
                  </a:lnTo>
                  <a:lnTo>
                    <a:pt x="1976" y="887"/>
                  </a:lnTo>
                  <a:lnTo>
                    <a:pt x="1831" y="980"/>
                  </a:lnTo>
                  <a:lnTo>
                    <a:pt x="1783" y="1167"/>
                  </a:lnTo>
                  <a:lnTo>
                    <a:pt x="1687" y="1167"/>
                  </a:lnTo>
                  <a:lnTo>
                    <a:pt x="1590" y="1214"/>
                  </a:lnTo>
                  <a:lnTo>
                    <a:pt x="1638" y="2054"/>
                  </a:lnTo>
                  <a:lnTo>
                    <a:pt x="1687" y="3034"/>
                  </a:lnTo>
                  <a:lnTo>
                    <a:pt x="1638" y="3361"/>
                  </a:lnTo>
                  <a:lnTo>
                    <a:pt x="1590" y="3407"/>
                  </a:lnTo>
                  <a:lnTo>
                    <a:pt x="1494" y="3548"/>
                  </a:lnTo>
                  <a:lnTo>
                    <a:pt x="1301" y="3548"/>
                  </a:lnTo>
                  <a:lnTo>
                    <a:pt x="1205" y="3688"/>
                  </a:lnTo>
                  <a:lnTo>
                    <a:pt x="1060" y="3734"/>
                  </a:lnTo>
                  <a:lnTo>
                    <a:pt x="916" y="3828"/>
                  </a:lnTo>
                  <a:lnTo>
                    <a:pt x="626" y="3968"/>
                  </a:lnTo>
                  <a:lnTo>
                    <a:pt x="530" y="4061"/>
                  </a:lnTo>
                  <a:lnTo>
                    <a:pt x="482" y="4154"/>
                  </a:lnTo>
                  <a:lnTo>
                    <a:pt x="434" y="4248"/>
                  </a:lnTo>
                  <a:lnTo>
                    <a:pt x="386" y="4481"/>
                  </a:lnTo>
                  <a:lnTo>
                    <a:pt x="337" y="4574"/>
                  </a:lnTo>
                  <a:lnTo>
                    <a:pt x="241" y="4668"/>
                  </a:lnTo>
                  <a:lnTo>
                    <a:pt x="145" y="4761"/>
                  </a:lnTo>
                  <a:lnTo>
                    <a:pt x="96" y="4995"/>
                  </a:lnTo>
                  <a:lnTo>
                    <a:pt x="0" y="5088"/>
                  </a:lnTo>
                  <a:lnTo>
                    <a:pt x="96" y="5228"/>
                  </a:lnTo>
                  <a:lnTo>
                    <a:pt x="434" y="5275"/>
                  </a:lnTo>
                  <a:lnTo>
                    <a:pt x="530" y="5461"/>
                  </a:lnTo>
                  <a:lnTo>
                    <a:pt x="723" y="5648"/>
                  </a:lnTo>
                  <a:lnTo>
                    <a:pt x="771" y="5741"/>
                  </a:lnTo>
                  <a:lnTo>
                    <a:pt x="723" y="5835"/>
                  </a:lnTo>
                  <a:lnTo>
                    <a:pt x="578" y="5975"/>
                  </a:lnTo>
                  <a:lnTo>
                    <a:pt x="530" y="6115"/>
                  </a:lnTo>
                  <a:lnTo>
                    <a:pt x="530" y="6255"/>
                  </a:lnTo>
                  <a:lnTo>
                    <a:pt x="482" y="6302"/>
                  </a:lnTo>
                  <a:lnTo>
                    <a:pt x="530" y="6582"/>
                  </a:lnTo>
                  <a:lnTo>
                    <a:pt x="482" y="6628"/>
                  </a:lnTo>
                  <a:lnTo>
                    <a:pt x="482" y="6862"/>
                  </a:lnTo>
                  <a:lnTo>
                    <a:pt x="434" y="7095"/>
                  </a:lnTo>
                  <a:lnTo>
                    <a:pt x="482" y="7188"/>
                  </a:lnTo>
                  <a:lnTo>
                    <a:pt x="578" y="7515"/>
                  </a:lnTo>
                  <a:lnTo>
                    <a:pt x="530" y="7702"/>
                  </a:lnTo>
                  <a:lnTo>
                    <a:pt x="578" y="7842"/>
                  </a:lnTo>
                  <a:lnTo>
                    <a:pt x="482" y="7982"/>
                  </a:lnTo>
                  <a:lnTo>
                    <a:pt x="482" y="8262"/>
                  </a:lnTo>
                  <a:lnTo>
                    <a:pt x="675" y="8449"/>
                  </a:lnTo>
                  <a:lnTo>
                    <a:pt x="819" y="8495"/>
                  </a:lnTo>
                  <a:lnTo>
                    <a:pt x="964" y="8635"/>
                  </a:lnTo>
                  <a:lnTo>
                    <a:pt x="1060" y="8822"/>
                  </a:lnTo>
                  <a:lnTo>
                    <a:pt x="1253" y="8916"/>
                  </a:lnTo>
                  <a:lnTo>
                    <a:pt x="1494" y="8916"/>
                  </a:lnTo>
                  <a:lnTo>
                    <a:pt x="1735" y="8962"/>
                  </a:lnTo>
                  <a:lnTo>
                    <a:pt x="1783" y="9009"/>
                  </a:lnTo>
                  <a:lnTo>
                    <a:pt x="1831" y="9102"/>
                  </a:lnTo>
                  <a:lnTo>
                    <a:pt x="1928" y="9242"/>
                  </a:lnTo>
                  <a:lnTo>
                    <a:pt x="2024" y="9336"/>
                  </a:lnTo>
                  <a:lnTo>
                    <a:pt x="2458" y="9429"/>
                  </a:lnTo>
                  <a:lnTo>
                    <a:pt x="2699" y="9522"/>
                  </a:lnTo>
                  <a:lnTo>
                    <a:pt x="2891" y="9662"/>
                  </a:lnTo>
                  <a:lnTo>
                    <a:pt x="3036" y="9802"/>
                  </a:lnTo>
                  <a:lnTo>
                    <a:pt x="3084" y="9989"/>
                  </a:lnTo>
                  <a:lnTo>
                    <a:pt x="3132" y="10129"/>
                  </a:lnTo>
                  <a:lnTo>
                    <a:pt x="3229" y="10269"/>
                  </a:lnTo>
                  <a:lnTo>
                    <a:pt x="3325" y="10316"/>
                  </a:lnTo>
                  <a:lnTo>
                    <a:pt x="3566" y="10456"/>
                  </a:lnTo>
                  <a:lnTo>
                    <a:pt x="3710" y="10596"/>
                  </a:lnTo>
                  <a:lnTo>
                    <a:pt x="3903" y="10689"/>
                  </a:lnTo>
                  <a:lnTo>
                    <a:pt x="4048" y="10829"/>
                  </a:lnTo>
                  <a:lnTo>
                    <a:pt x="4192" y="10923"/>
                  </a:lnTo>
                  <a:lnTo>
                    <a:pt x="4337" y="10969"/>
                  </a:lnTo>
                  <a:lnTo>
                    <a:pt x="4482" y="11063"/>
                  </a:lnTo>
                  <a:lnTo>
                    <a:pt x="4626" y="11203"/>
                  </a:lnTo>
                  <a:lnTo>
                    <a:pt x="4722" y="11343"/>
                  </a:lnTo>
                  <a:lnTo>
                    <a:pt x="4819" y="11436"/>
                  </a:lnTo>
                  <a:lnTo>
                    <a:pt x="4867" y="11529"/>
                  </a:lnTo>
                  <a:lnTo>
                    <a:pt x="4963" y="11670"/>
                  </a:lnTo>
                  <a:lnTo>
                    <a:pt x="4963" y="11716"/>
                  </a:lnTo>
                  <a:lnTo>
                    <a:pt x="4915" y="11903"/>
                  </a:lnTo>
                  <a:lnTo>
                    <a:pt x="4867" y="12043"/>
                  </a:lnTo>
                  <a:lnTo>
                    <a:pt x="5012" y="12276"/>
                  </a:lnTo>
                  <a:lnTo>
                    <a:pt x="4963" y="12416"/>
                  </a:lnTo>
                  <a:lnTo>
                    <a:pt x="4963" y="12556"/>
                  </a:lnTo>
                  <a:lnTo>
                    <a:pt x="5060" y="12743"/>
                  </a:lnTo>
                  <a:lnTo>
                    <a:pt x="5060" y="12696"/>
                  </a:lnTo>
                  <a:lnTo>
                    <a:pt x="5060" y="12790"/>
                  </a:lnTo>
                  <a:lnTo>
                    <a:pt x="5060" y="12977"/>
                  </a:lnTo>
                  <a:lnTo>
                    <a:pt x="5108" y="13023"/>
                  </a:lnTo>
                  <a:close/>
                </a:path>
              </a:pathLst>
            </a:custGeom>
            <a:solidFill>
              <a:schemeClr val="bg1">
                <a:lumMod val="75000"/>
              </a:schemeClr>
            </a:solidFill>
            <a:ln w="9525">
              <a:solidFill>
                <a:schemeClr val="bg1"/>
              </a:solidFill>
              <a:prstDash val="solid"/>
              <a:round/>
              <a:headEnd/>
              <a:tailEnd/>
            </a:ln>
          </p:spPr>
        </p:sp>
        <p:sp>
          <p:nvSpPr>
            <p:cNvPr id="151" name="Wyoming">
              <a:extLst>
                <a:ext uri="{FF2B5EF4-FFF2-40B4-BE49-F238E27FC236}">
                  <a16:creationId xmlns:a16="http://schemas.microsoft.com/office/drawing/2014/main" id="{0F8FA238-5F62-4894-E5BA-3AE6C9B098EC}"/>
                </a:ext>
              </a:extLst>
            </p:cNvPr>
            <p:cNvSpPr>
              <a:spLocks/>
            </p:cNvSpPr>
            <p:nvPr/>
          </p:nvSpPr>
          <p:spPr bwMode="auto">
            <a:xfrm>
              <a:off x="2411735" y="2327846"/>
              <a:ext cx="1134782" cy="850158"/>
            </a:xfrm>
            <a:custGeom>
              <a:avLst/>
              <a:gdLst/>
              <a:ahLst/>
              <a:cxnLst>
                <a:cxn ang="0">
                  <a:pos x="10629" y="15802"/>
                </a:cxn>
                <a:cxn ang="0">
                  <a:pos x="13378" y="16160"/>
                </a:cxn>
                <a:cxn ang="0">
                  <a:pos x="15431" y="14996"/>
                </a:cxn>
                <a:cxn ang="0">
                  <a:pos x="15504" y="13877"/>
                </a:cxn>
                <a:cxn ang="0">
                  <a:pos x="15724" y="10654"/>
                </a:cxn>
                <a:cxn ang="0">
                  <a:pos x="15944" y="7565"/>
                </a:cxn>
                <a:cxn ang="0">
                  <a:pos x="16054" y="6222"/>
                </a:cxn>
                <a:cxn ang="0">
                  <a:pos x="16164" y="5058"/>
                </a:cxn>
                <a:cxn ang="0">
                  <a:pos x="16384" y="2149"/>
                </a:cxn>
                <a:cxn ang="0">
                  <a:pos x="15761" y="2059"/>
                </a:cxn>
                <a:cxn ang="0">
                  <a:pos x="14845" y="1970"/>
                </a:cxn>
                <a:cxn ang="0">
                  <a:pos x="14331" y="1880"/>
                </a:cxn>
                <a:cxn ang="0">
                  <a:pos x="14002" y="1880"/>
                </a:cxn>
                <a:cxn ang="0">
                  <a:pos x="12975" y="1746"/>
                </a:cxn>
                <a:cxn ang="0">
                  <a:pos x="12279" y="1656"/>
                </a:cxn>
                <a:cxn ang="0">
                  <a:pos x="11582" y="1567"/>
                </a:cxn>
                <a:cxn ang="0">
                  <a:pos x="10190" y="1388"/>
                </a:cxn>
                <a:cxn ang="0">
                  <a:pos x="9017" y="1209"/>
                </a:cxn>
                <a:cxn ang="0">
                  <a:pos x="8357" y="1119"/>
                </a:cxn>
                <a:cxn ang="0">
                  <a:pos x="6891" y="895"/>
                </a:cxn>
                <a:cxn ang="0">
                  <a:pos x="6121" y="761"/>
                </a:cxn>
                <a:cxn ang="0">
                  <a:pos x="5095" y="582"/>
                </a:cxn>
                <a:cxn ang="0">
                  <a:pos x="4435" y="448"/>
                </a:cxn>
                <a:cxn ang="0">
                  <a:pos x="1869" y="0"/>
                </a:cxn>
                <a:cxn ang="0">
                  <a:pos x="1429" y="2954"/>
                </a:cxn>
                <a:cxn ang="0">
                  <a:pos x="1136" y="5193"/>
                </a:cxn>
                <a:cxn ang="0">
                  <a:pos x="916" y="6894"/>
                </a:cxn>
                <a:cxn ang="0">
                  <a:pos x="440" y="10520"/>
                </a:cxn>
                <a:cxn ang="0">
                  <a:pos x="73" y="13250"/>
                </a:cxn>
                <a:cxn ang="0">
                  <a:pos x="2163" y="14504"/>
                </a:cxn>
                <a:cxn ang="0">
                  <a:pos x="4362" y="14907"/>
                </a:cxn>
                <a:cxn ang="0">
                  <a:pos x="8174" y="15444"/>
                </a:cxn>
                <a:cxn ang="0">
                  <a:pos x="10336" y="15757"/>
                </a:cxn>
              </a:cxnLst>
              <a:rect l="0" t="0" r="r" b="b"/>
              <a:pathLst>
                <a:path w="16384" h="16384">
                  <a:moveTo>
                    <a:pt x="10336" y="15757"/>
                  </a:moveTo>
                  <a:lnTo>
                    <a:pt x="10629" y="15802"/>
                  </a:lnTo>
                  <a:lnTo>
                    <a:pt x="12645" y="16071"/>
                  </a:lnTo>
                  <a:lnTo>
                    <a:pt x="13378" y="16160"/>
                  </a:lnTo>
                  <a:lnTo>
                    <a:pt x="15321" y="16384"/>
                  </a:lnTo>
                  <a:lnTo>
                    <a:pt x="15431" y="14996"/>
                  </a:lnTo>
                  <a:lnTo>
                    <a:pt x="15468" y="14414"/>
                  </a:lnTo>
                  <a:lnTo>
                    <a:pt x="15504" y="13877"/>
                  </a:lnTo>
                  <a:lnTo>
                    <a:pt x="15614" y="12848"/>
                  </a:lnTo>
                  <a:lnTo>
                    <a:pt x="15724" y="10654"/>
                  </a:lnTo>
                  <a:lnTo>
                    <a:pt x="15834" y="9266"/>
                  </a:lnTo>
                  <a:lnTo>
                    <a:pt x="15944" y="7565"/>
                  </a:lnTo>
                  <a:lnTo>
                    <a:pt x="15981" y="7476"/>
                  </a:lnTo>
                  <a:lnTo>
                    <a:pt x="16054" y="6222"/>
                  </a:lnTo>
                  <a:lnTo>
                    <a:pt x="16127" y="5238"/>
                  </a:lnTo>
                  <a:lnTo>
                    <a:pt x="16164" y="5058"/>
                  </a:lnTo>
                  <a:lnTo>
                    <a:pt x="16274" y="3626"/>
                  </a:lnTo>
                  <a:lnTo>
                    <a:pt x="16384" y="2149"/>
                  </a:lnTo>
                  <a:lnTo>
                    <a:pt x="16164" y="2104"/>
                  </a:lnTo>
                  <a:lnTo>
                    <a:pt x="15761" y="2059"/>
                  </a:lnTo>
                  <a:lnTo>
                    <a:pt x="15284" y="2014"/>
                  </a:lnTo>
                  <a:lnTo>
                    <a:pt x="14845" y="1970"/>
                  </a:lnTo>
                  <a:lnTo>
                    <a:pt x="14551" y="1925"/>
                  </a:lnTo>
                  <a:lnTo>
                    <a:pt x="14331" y="1880"/>
                  </a:lnTo>
                  <a:lnTo>
                    <a:pt x="14221" y="1925"/>
                  </a:lnTo>
                  <a:lnTo>
                    <a:pt x="14002" y="1880"/>
                  </a:lnTo>
                  <a:lnTo>
                    <a:pt x="13635" y="1835"/>
                  </a:lnTo>
                  <a:lnTo>
                    <a:pt x="12975" y="1746"/>
                  </a:lnTo>
                  <a:lnTo>
                    <a:pt x="12499" y="1656"/>
                  </a:lnTo>
                  <a:lnTo>
                    <a:pt x="12279" y="1656"/>
                  </a:lnTo>
                  <a:lnTo>
                    <a:pt x="11839" y="1567"/>
                  </a:lnTo>
                  <a:lnTo>
                    <a:pt x="11582" y="1567"/>
                  </a:lnTo>
                  <a:lnTo>
                    <a:pt x="10886" y="1477"/>
                  </a:lnTo>
                  <a:lnTo>
                    <a:pt x="10190" y="1388"/>
                  </a:lnTo>
                  <a:lnTo>
                    <a:pt x="9566" y="1253"/>
                  </a:lnTo>
                  <a:lnTo>
                    <a:pt x="9017" y="1209"/>
                  </a:lnTo>
                  <a:lnTo>
                    <a:pt x="8614" y="1119"/>
                  </a:lnTo>
                  <a:lnTo>
                    <a:pt x="8357" y="1119"/>
                  </a:lnTo>
                  <a:lnTo>
                    <a:pt x="7587" y="985"/>
                  </a:lnTo>
                  <a:lnTo>
                    <a:pt x="6891" y="895"/>
                  </a:lnTo>
                  <a:lnTo>
                    <a:pt x="6524" y="806"/>
                  </a:lnTo>
                  <a:lnTo>
                    <a:pt x="6121" y="761"/>
                  </a:lnTo>
                  <a:lnTo>
                    <a:pt x="5535" y="627"/>
                  </a:lnTo>
                  <a:lnTo>
                    <a:pt x="5095" y="582"/>
                  </a:lnTo>
                  <a:lnTo>
                    <a:pt x="4582" y="448"/>
                  </a:lnTo>
                  <a:lnTo>
                    <a:pt x="4435" y="448"/>
                  </a:lnTo>
                  <a:lnTo>
                    <a:pt x="4032" y="403"/>
                  </a:lnTo>
                  <a:lnTo>
                    <a:pt x="1869" y="0"/>
                  </a:lnTo>
                  <a:lnTo>
                    <a:pt x="1613" y="1746"/>
                  </a:lnTo>
                  <a:lnTo>
                    <a:pt x="1429" y="2954"/>
                  </a:lnTo>
                  <a:lnTo>
                    <a:pt x="1393" y="3492"/>
                  </a:lnTo>
                  <a:lnTo>
                    <a:pt x="1136" y="5193"/>
                  </a:lnTo>
                  <a:lnTo>
                    <a:pt x="1063" y="5954"/>
                  </a:lnTo>
                  <a:lnTo>
                    <a:pt x="916" y="6894"/>
                  </a:lnTo>
                  <a:lnTo>
                    <a:pt x="696" y="8684"/>
                  </a:lnTo>
                  <a:lnTo>
                    <a:pt x="440" y="10520"/>
                  </a:lnTo>
                  <a:lnTo>
                    <a:pt x="257" y="11997"/>
                  </a:lnTo>
                  <a:lnTo>
                    <a:pt x="73" y="13250"/>
                  </a:lnTo>
                  <a:lnTo>
                    <a:pt x="0" y="14101"/>
                  </a:lnTo>
                  <a:lnTo>
                    <a:pt x="2163" y="14504"/>
                  </a:lnTo>
                  <a:lnTo>
                    <a:pt x="2273" y="14504"/>
                  </a:lnTo>
                  <a:lnTo>
                    <a:pt x="4362" y="14907"/>
                  </a:lnTo>
                  <a:lnTo>
                    <a:pt x="6854" y="15220"/>
                  </a:lnTo>
                  <a:lnTo>
                    <a:pt x="8174" y="15444"/>
                  </a:lnTo>
                  <a:lnTo>
                    <a:pt x="9163" y="15578"/>
                  </a:lnTo>
                  <a:lnTo>
                    <a:pt x="10336" y="15757"/>
                  </a:lnTo>
                  <a:close/>
                </a:path>
              </a:pathLst>
            </a:custGeom>
            <a:solidFill>
              <a:schemeClr val="bg1">
                <a:lumMod val="75000"/>
              </a:schemeClr>
            </a:solidFill>
            <a:ln w="9525">
              <a:solidFill>
                <a:schemeClr val="bg1"/>
              </a:solidFill>
              <a:prstDash val="solid"/>
              <a:round/>
              <a:headEnd/>
              <a:tailEnd/>
            </a:ln>
          </p:spPr>
        </p:sp>
        <p:grpSp>
          <p:nvGrpSpPr>
            <p:cNvPr id="152" name="Virginia">
              <a:extLst>
                <a:ext uri="{FF2B5EF4-FFF2-40B4-BE49-F238E27FC236}">
                  <a16:creationId xmlns:a16="http://schemas.microsoft.com/office/drawing/2014/main" id="{71CDE4C8-4E05-D19B-35DE-B8F57536E14E}"/>
                </a:ext>
              </a:extLst>
            </p:cNvPr>
            <p:cNvGrpSpPr>
              <a:grpSpLocks/>
            </p:cNvGrpSpPr>
            <p:nvPr/>
          </p:nvGrpSpPr>
          <p:grpSpPr bwMode="auto">
            <a:xfrm>
              <a:off x="6702833" y="3287601"/>
              <a:ext cx="1275646" cy="647504"/>
              <a:chOff x="23565034" y="8353431"/>
              <a:chExt cx="19589" cy="278"/>
            </a:xfrm>
            <a:solidFill>
              <a:schemeClr val="tx2">
                <a:lumMod val="20000"/>
                <a:lumOff val="80000"/>
              </a:schemeClr>
            </a:solidFill>
          </p:grpSpPr>
          <p:sp>
            <p:nvSpPr>
              <p:cNvPr id="196" name="D51">
                <a:extLst>
                  <a:ext uri="{FF2B5EF4-FFF2-40B4-BE49-F238E27FC236}">
                    <a16:creationId xmlns:a16="http://schemas.microsoft.com/office/drawing/2014/main" id="{8AF43D6D-D513-534D-0B44-905EAABB3F96}"/>
                  </a:ext>
                </a:extLst>
              </p:cNvPr>
              <p:cNvSpPr>
                <a:spLocks/>
              </p:cNvSpPr>
              <p:nvPr/>
            </p:nvSpPr>
            <p:spPr bwMode="auto">
              <a:xfrm>
                <a:off x="23583219" y="8353501"/>
                <a:ext cx="1092" cy="78"/>
              </a:xfrm>
              <a:custGeom>
                <a:avLst/>
                <a:gdLst/>
                <a:ahLst/>
                <a:cxnLst>
                  <a:cxn ang="0">
                    <a:pos x="7022" y="9955"/>
                  </a:cxn>
                  <a:cxn ang="0">
                    <a:pos x="8777" y="9747"/>
                  </a:cxn>
                  <a:cxn ang="0">
                    <a:pos x="9362" y="9125"/>
                  </a:cxn>
                  <a:cxn ang="0">
                    <a:pos x="9947" y="8503"/>
                  </a:cxn>
                  <a:cxn ang="0">
                    <a:pos x="10533" y="7881"/>
                  </a:cxn>
                  <a:cxn ang="0">
                    <a:pos x="11703" y="7674"/>
                  </a:cxn>
                  <a:cxn ang="0">
                    <a:pos x="11118" y="6844"/>
                  </a:cxn>
                  <a:cxn ang="0">
                    <a:pos x="11703" y="5807"/>
                  </a:cxn>
                  <a:cxn ang="0">
                    <a:pos x="12873" y="4770"/>
                  </a:cxn>
                  <a:cxn ang="0">
                    <a:pos x="13458" y="3733"/>
                  </a:cxn>
                  <a:cxn ang="0">
                    <a:pos x="14629" y="2696"/>
                  </a:cxn>
                  <a:cxn ang="0">
                    <a:pos x="14629" y="2074"/>
                  </a:cxn>
                  <a:cxn ang="0">
                    <a:pos x="14629" y="1452"/>
                  </a:cxn>
                  <a:cxn ang="0">
                    <a:pos x="15214" y="622"/>
                  </a:cxn>
                  <a:cxn ang="0">
                    <a:pos x="7022" y="1244"/>
                  </a:cxn>
                  <a:cxn ang="0">
                    <a:pos x="7022" y="2074"/>
                  </a:cxn>
                  <a:cxn ang="0">
                    <a:pos x="4681" y="2489"/>
                  </a:cxn>
                  <a:cxn ang="0">
                    <a:pos x="4096" y="3111"/>
                  </a:cxn>
                  <a:cxn ang="0">
                    <a:pos x="5851" y="3526"/>
                  </a:cxn>
                  <a:cxn ang="0">
                    <a:pos x="6437" y="4148"/>
                  </a:cxn>
                  <a:cxn ang="0">
                    <a:pos x="5266" y="4563"/>
                  </a:cxn>
                  <a:cxn ang="0">
                    <a:pos x="5266" y="5185"/>
                  </a:cxn>
                  <a:cxn ang="0">
                    <a:pos x="3511" y="5185"/>
                  </a:cxn>
                  <a:cxn ang="0">
                    <a:pos x="2926" y="5807"/>
                  </a:cxn>
                  <a:cxn ang="0">
                    <a:pos x="2341" y="6429"/>
                  </a:cxn>
                  <a:cxn ang="0">
                    <a:pos x="2341" y="7051"/>
                  </a:cxn>
                  <a:cxn ang="0">
                    <a:pos x="1755" y="7466"/>
                  </a:cxn>
                  <a:cxn ang="0">
                    <a:pos x="1170" y="7881"/>
                  </a:cxn>
                  <a:cxn ang="0">
                    <a:pos x="1755" y="8296"/>
                  </a:cxn>
                  <a:cxn ang="0">
                    <a:pos x="585" y="8918"/>
                  </a:cxn>
                  <a:cxn ang="0">
                    <a:pos x="585" y="9333"/>
                  </a:cxn>
                  <a:cxn ang="0">
                    <a:pos x="0" y="10370"/>
                  </a:cxn>
                  <a:cxn ang="0">
                    <a:pos x="0" y="11407"/>
                  </a:cxn>
                  <a:cxn ang="0">
                    <a:pos x="585" y="11821"/>
                  </a:cxn>
                  <a:cxn ang="0">
                    <a:pos x="585" y="12236"/>
                  </a:cxn>
                  <a:cxn ang="0">
                    <a:pos x="0" y="13066"/>
                  </a:cxn>
                  <a:cxn ang="0">
                    <a:pos x="0" y="13688"/>
                  </a:cxn>
                  <a:cxn ang="0">
                    <a:pos x="1170" y="14517"/>
                  </a:cxn>
                  <a:cxn ang="0">
                    <a:pos x="585" y="15140"/>
                  </a:cxn>
                  <a:cxn ang="0">
                    <a:pos x="3511" y="16384"/>
                  </a:cxn>
                  <a:cxn ang="0">
                    <a:pos x="4096" y="15969"/>
                  </a:cxn>
                  <a:cxn ang="0">
                    <a:pos x="3511" y="15347"/>
                  </a:cxn>
                  <a:cxn ang="0">
                    <a:pos x="4681" y="14103"/>
                  </a:cxn>
                  <a:cxn ang="0">
                    <a:pos x="4681" y="13481"/>
                  </a:cxn>
                  <a:cxn ang="0">
                    <a:pos x="5266" y="12444"/>
                  </a:cxn>
                  <a:cxn ang="0">
                    <a:pos x="6437" y="12029"/>
                  </a:cxn>
                  <a:cxn ang="0">
                    <a:pos x="6437" y="11407"/>
                  </a:cxn>
                  <a:cxn ang="0">
                    <a:pos x="6437" y="10162"/>
                  </a:cxn>
                </a:cxnLst>
                <a:rect l="0" t="0" r="r" b="b"/>
                <a:pathLst>
                  <a:path w="16384" h="16384">
                    <a:moveTo>
                      <a:pt x="6437" y="10162"/>
                    </a:moveTo>
                    <a:lnTo>
                      <a:pt x="7022" y="9955"/>
                    </a:lnTo>
                    <a:lnTo>
                      <a:pt x="7607" y="9747"/>
                    </a:lnTo>
                    <a:lnTo>
                      <a:pt x="8777" y="9747"/>
                    </a:lnTo>
                    <a:lnTo>
                      <a:pt x="8777" y="9540"/>
                    </a:lnTo>
                    <a:lnTo>
                      <a:pt x="9362" y="9125"/>
                    </a:lnTo>
                    <a:lnTo>
                      <a:pt x="9947" y="9125"/>
                    </a:lnTo>
                    <a:lnTo>
                      <a:pt x="9947" y="8503"/>
                    </a:lnTo>
                    <a:lnTo>
                      <a:pt x="9947" y="8088"/>
                    </a:lnTo>
                    <a:lnTo>
                      <a:pt x="10533" y="7881"/>
                    </a:lnTo>
                    <a:lnTo>
                      <a:pt x="11118" y="7881"/>
                    </a:lnTo>
                    <a:lnTo>
                      <a:pt x="11703" y="7674"/>
                    </a:lnTo>
                    <a:lnTo>
                      <a:pt x="11703" y="7259"/>
                    </a:lnTo>
                    <a:lnTo>
                      <a:pt x="11118" y="6844"/>
                    </a:lnTo>
                    <a:lnTo>
                      <a:pt x="11703" y="6222"/>
                    </a:lnTo>
                    <a:lnTo>
                      <a:pt x="11703" y="5807"/>
                    </a:lnTo>
                    <a:lnTo>
                      <a:pt x="11703" y="5392"/>
                    </a:lnTo>
                    <a:lnTo>
                      <a:pt x="12873" y="4770"/>
                    </a:lnTo>
                    <a:lnTo>
                      <a:pt x="13458" y="4148"/>
                    </a:lnTo>
                    <a:lnTo>
                      <a:pt x="13458" y="3733"/>
                    </a:lnTo>
                    <a:lnTo>
                      <a:pt x="14629" y="2903"/>
                    </a:lnTo>
                    <a:lnTo>
                      <a:pt x="14629" y="2696"/>
                    </a:lnTo>
                    <a:lnTo>
                      <a:pt x="14043" y="2489"/>
                    </a:lnTo>
                    <a:lnTo>
                      <a:pt x="14629" y="2074"/>
                    </a:lnTo>
                    <a:lnTo>
                      <a:pt x="14629" y="1659"/>
                    </a:lnTo>
                    <a:lnTo>
                      <a:pt x="14629" y="1452"/>
                    </a:lnTo>
                    <a:lnTo>
                      <a:pt x="14629" y="1037"/>
                    </a:lnTo>
                    <a:lnTo>
                      <a:pt x="15214" y="622"/>
                    </a:lnTo>
                    <a:lnTo>
                      <a:pt x="16384" y="0"/>
                    </a:lnTo>
                    <a:lnTo>
                      <a:pt x="7022" y="1244"/>
                    </a:lnTo>
                    <a:lnTo>
                      <a:pt x="6437" y="1659"/>
                    </a:lnTo>
                    <a:lnTo>
                      <a:pt x="7022" y="2074"/>
                    </a:lnTo>
                    <a:lnTo>
                      <a:pt x="6437" y="2281"/>
                    </a:lnTo>
                    <a:lnTo>
                      <a:pt x="4681" y="2489"/>
                    </a:lnTo>
                    <a:lnTo>
                      <a:pt x="4096" y="2903"/>
                    </a:lnTo>
                    <a:lnTo>
                      <a:pt x="4096" y="3111"/>
                    </a:lnTo>
                    <a:lnTo>
                      <a:pt x="5266" y="3111"/>
                    </a:lnTo>
                    <a:lnTo>
                      <a:pt x="5851" y="3526"/>
                    </a:lnTo>
                    <a:lnTo>
                      <a:pt x="6437" y="3940"/>
                    </a:lnTo>
                    <a:lnTo>
                      <a:pt x="6437" y="4148"/>
                    </a:lnTo>
                    <a:lnTo>
                      <a:pt x="5851" y="4148"/>
                    </a:lnTo>
                    <a:lnTo>
                      <a:pt x="5266" y="4563"/>
                    </a:lnTo>
                    <a:lnTo>
                      <a:pt x="5851" y="4977"/>
                    </a:lnTo>
                    <a:lnTo>
                      <a:pt x="5266" y="5185"/>
                    </a:lnTo>
                    <a:lnTo>
                      <a:pt x="4096" y="5185"/>
                    </a:lnTo>
                    <a:lnTo>
                      <a:pt x="3511" y="5185"/>
                    </a:lnTo>
                    <a:lnTo>
                      <a:pt x="2341" y="5185"/>
                    </a:lnTo>
                    <a:lnTo>
                      <a:pt x="2926" y="5807"/>
                    </a:lnTo>
                    <a:lnTo>
                      <a:pt x="2926" y="6222"/>
                    </a:lnTo>
                    <a:lnTo>
                      <a:pt x="2341" y="6429"/>
                    </a:lnTo>
                    <a:lnTo>
                      <a:pt x="2341" y="6637"/>
                    </a:lnTo>
                    <a:lnTo>
                      <a:pt x="2341" y="7051"/>
                    </a:lnTo>
                    <a:lnTo>
                      <a:pt x="1755" y="7051"/>
                    </a:lnTo>
                    <a:lnTo>
                      <a:pt x="1755" y="7466"/>
                    </a:lnTo>
                    <a:lnTo>
                      <a:pt x="1170" y="7674"/>
                    </a:lnTo>
                    <a:lnTo>
                      <a:pt x="1170" y="7881"/>
                    </a:lnTo>
                    <a:lnTo>
                      <a:pt x="1755" y="8088"/>
                    </a:lnTo>
                    <a:lnTo>
                      <a:pt x="1755" y="8296"/>
                    </a:lnTo>
                    <a:lnTo>
                      <a:pt x="585" y="8503"/>
                    </a:lnTo>
                    <a:lnTo>
                      <a:pt x="585" y="8918"/>
                    </a:lnTo>
                    <a:lnTo>
                      <a:pt x="0" y="9125"/>
                    </a:lnTo>
                    <a:lnTo>
                      <a:pt x="585" y="9333"/>
                    </a:lnTo>
                    <a:lnTo>
                      <a:pt x="585" y="9747"/>
                    </a:lnTo>
                    <a:lnTo>
                      <a:pt x="0" y="10370"/>
                    </a:lnTo>
                    <a:lnTo>
                      <a:pt x="585" y="10784"/>
                    </a:lnTo>
                    <a:lnTo>
                      <a:pt x="0" y="11407"/>
                    </a:lnTo>
                    <a:lnTo>
                      <a:pt x="0" y="11614"/>
                    </a:lnTo>
                    <a:lnTo>
                      <a:pt x="585" y="11821"/>
                    </a:lnTo>
                    <a:lnTo>
                      <a:pt x="1170" y="12029"/>
                    </a:lnTo>
                    <a:lnTo>
                      <a:pt x="585" y="12236"/>
                    </a:lnTo>
                    <a:lnTo>
                      <a:pt x="0" y="12651"/>
                    </a:lnTo>
                    <a:lnTo>
                      <a:pt x="0" y="13066"/>
                    </a:lnTo>
                    <a:lnTo>
                      <a:pt x="585" y="13481"/>
                    </a:lnTo>
                    <a:lnTo>
                      <a:pt x="0" y="13688"/>
                    </a:lnTo>
                    <a:lnTo>
                      <a:pt x="0" y="14310"/>
                    </a:lnTo>
                    <a:lnTo>
                      <a:pt x="1170" y="14517"/>
                    </a:lnTo>
                    <a:lnTo>
                      <a:pt x="1170" y="14932"/>
                    </a:lnTo>
                    <a:lnTo>
                      <a:pt x="585" y="15140"/>
                    </a:lnTo>
                    <a:lnTo>
                      <a:pt x="2926" y="16177"/>
                    </a:lnTo>
                    <a:lnTo>
                      <a:pt x="3511" y="16384"/>
                    </a:lnTo>
                    <a:lnTo>
                      <a:pt x="4096" y="16177"/>
                    </a:lnTo>
                    <a:lnTo>
                      <a:pt x="4096" y="15969"/>
                    </a:lnTo>
                    <a:lnTo>
                      <a:pt x="4096" y="15554"/>
                    </a:lnTo>
                    <a:lnTo>
                      <a:pt x="3511" y="15347"/>
                    </a:lnTo>
                    <a:lnTo>
                      <a:pt x="4096" y="14517"/>
                    </a:lnTo>
                    <a:lnTo>
                      <a:pt x="4681" y="14103"/>
                    </a:lnTo>
                    <a:lnTo>
                      <a:pt x="4681" y="13895"/>
                    </a:lnTo>
                    <a:lnTo>
                      <a:pt x="4681" y="13481"/>
                    </a:lnTo>
                    <a:lnTo>
                      <a:pt x="4681" y="12858"/>
                    </a:lnTo>
                    <a:lnTo>
                      <a:pt x="5266" y="12444"/>
                    </a:lnTo>
                    <a:lnTo>
                      <a:pt x="5851" y="12236"/>
                    </a:lnTo>
                    <a:lnTo>
                      <a:pt x="6437" y="12029"/>
                    </a:lnTo>
                    <a:lnTo>
                      <a:pt x="7022" y="11821"/>
                    </a:lnTo>
                    <a:lnTo>
                      <a:pt x="6437" y="11407"/>
                    </a:lnTo>
                    <a:lnTo>
                      <a:pt x="5851" y="10784"/>
                    </a:lnTo>
                    <a:lnTo>
                      <a:pt x="6437" y="10162"/>
                    </a:lnTo>
                    <a:close/>
                  </a:path>
                </a:pathLst>
              </a:custGeom>
              <a:solidFill>
                <a:schemeClr val="bg1">
                  <a:lumMod val="75000"/>
                </a:schemeClr>
              </a:solidFill>
              <a:ln w="9525">
                <a:solidFill>
                  <a:schemeClr val="bg1"/>
                </a:solidFill>
                <a:prstDash val="solid"/>
                <a:round/>
                <a:headEnd/>
                <a:tailEnd/>
              </a:ln>
            </p:spPr>
          </p:sp>
          <p:sp>
            <p:nvSpPr>
              <p:cNvPr id="197" name="D52">
                <a:extLst>
                  <a:ext uri="{FF2B5EF4-FFF2-40B4-BE49-F238E27FC236}">
                    <a16:creationId xmlns:a16="http://schemas.microsoft.com/office/drawing/2014/main" id="{CC269E6E-5259-4BAF-3920-FFA1AAFE9E05}"/>
                  </a:ext>
                </a:extLst>
              </p:cNvPr>
              <p:cNvSpPr>
                <a:spLocks/>
              </p:cNvSpPr>
              <p:nvPr/>
            </p:nvSpPr>
            <p:spPr bwMode="auto">
              <a:xfrm>
                <a:off x="23584350" y="8353497"/>
                <a:ext cx="273" cy="16"/>
              </a:xfrm>
              <a:custGeom>
                <a:avLst/>
                <a:gdLst/>
                <a:ahLst/>
                <a:cxnLst>
                  <a:cxn ang="0">
                    <a:pos x="16384" y="0"/>
                  </a:cxn>
                  <a:cxn ang="0">
                    <a:pos x="9362" y="1024"/>
                  </a:cxn>
                  <a:cxn ang="0">
                    <a:pos x="7022" y="4096"/>
                  </a:cxn>
                  <a:cxn ang="0">
                    <a:pos x="4681" y="6144"/>
                  </a:cxn>
                  <a:cxn ang="0">
                    <a:pos x="2341" y="9216"/>
                  </a:cxn>
                  <a:cxn ang="0">
                    <a:pos x="0" y="11264"/>
                  </a:cxn>
                  <a:cxn ang="0">
                    <a:pos x="0" y="13312"/>
                  </a:cxn>
                  <a:cxn ang="0">
                    <a:pos x="2341" y="15360"/>
                  </a:cxn>
                  <a:cxn ang="0">
                    <a:pos x="4681" y="16384"/>
                  </a:cxn>
                  <a:cxn ang="0">
                    <a:pos x="7022" y="16384"/>
                  </a:cxn>
                  <a:cxn ang="0">
                    <a:pos x="7022" y="15360"/>
                  </a:cxn>
                  <a:cxn ang="0">
                    <a:pos x="7022" y="10240"/>
                  </a:cxn>
                  <a:cxn ang="0">
                    <a:pos x="9362" y="9216"/>
                  </a:cxn>
                  <a:cxn ang="0">
                    <a:pos x="14043" y="4096"/>
                  </a:cxn>
                  <a:cxn ang="0">
                    <a:pos x="16384" y="0"/>
                  </a:cxn>
                </a:cxnLst>
                <a:rect l="0" t="0" r="r" b="b"/>
                <a:pathLst>
                  <a:path w="16384" h="16384">
                    <a:moveTo>
                      <a:pt x="16384" y="0"/>
                    </a:moveTo>
                    <a:lnTo>
                      <a:pt x="9362" y="1024"/>
                    </a:lnTo>
                    <a:lnTo>
                      <a:pt x="7022" y="4096"/>
                    </a:lnTo>
                    <a:lnTo>
                      <a:pt x="4681" y="6144"/>
                    </a:lnTo>
                    <a:lnTo>
                      <a:pt x="2341" y="9216"/>
                    </a:lnTo>
                    <a:lnTo>
                      <a:pt x="0" y="11264"/>
                    </a:lnTo>
                    <a:lnTo>
                      <a:pt x="0" y="13312"/>
                    </a:lnTo>
                    <a:lnTo>
                      <a:pt x="2341" y="15360"/>
                    </a:lnTo>
                    <a:lnTo>
                      <a:pt x="4681" y="16384"/>
                    </a:lnTo>
                    <a:lnTo>
                      <a:pt x="7022" y="16384"/>
                    </a:lnTo>
                    <a:lnTo>
                      <a:pt x="7022" y="15360"/>
                    </a:lnTo>
                    <a:lnTo>
                      <a:pt x="7022" y="10240"/>
                    </a:lnTo>
                    <a:lnTo>
                      <a:pt x="9362" y="9216"/>
                    </a:lnTo>
                    <a:lnTo>
                      <a:pt x="14043" y="4096"/>
                    </a:lnTo>
                    <a:lnTo>
                      <a:pt x="16384" y="0"/>
                    </a:lnTo>
                    <a:close/>
                  </a:path>
                </a:pathLst>
              </a:custGeom>
              <a:grpFill/>
              <a:ln w="9525">
                <a:solidFill>
                  <a:schemeClr val="bg1"/>
                </a:solidFill>
                <a:prstDash val="solid"/>
                <a:round/>
                <a:headEnd/>
                <a:tailEnd/>
              </a:ln>
            </p:spPr>
          </p:sp>
          <p:sp>
            <p:nvSpPr>
              <p:cNvPr id="198" name="Drawing 49">
                <a:extLst>
                  <a:ext uri="{FF2B5EF4-FFF2-40B4-BE49-F238E27FC236}">
                    <a16:creationId xmlns:a16="http://schemas.microsoft.com/office/drawing/2014/main" id="{24D18DE2-184C-7BF6-9E01-0410ABBE9C9D}"/>
                  </a:ext>
                </a:extLst>
              </p:cNvPr>
              <p:cNvSpPr>
                <a:spLocks/>
              </p:cNvSpPr>
              <p:nvPr/>
            </p:nvSpPr>
            <p:spPr bwMode="auto">
              <a:xfrm>
                <a:off x="23565034" y="8353431"/>
                <a:ext cx="19227" cy="278"/>
              </a:xfrm>
              <a:custGeom>
                <a:avLst/>
                <a:gdLst/>
                <a:ahLst/>
                <a:cxnLst>
                  <a:cxn ang="0">
                    <a:pos x="7477" y="5658"/>
                  </a:cxn>
                  <a:cxn ang="0">
                    <a:pos x="7145" y="7013"/>
                  </a:cxn>
                  <a:cxn ang="0">
                    <a:pos x="6713" y="8840"/>
                  </a:cxn>
                  <a:cxn ang="0">
                    <a:pos x="6580" y="10137"/>
                  </a:cxn>
                  <a:cxn ang="0">
                    <a:pos x="6148" y="10726"/>
                  </a:cxn>
                  <a:cxn ang="0">
                    <a:pos x="5317" y="11728"/>
                  </a:cxn>
                  <a:cxn ang="0">
                    <a:pos x="4520" y="11787"/>
                  </a:cxn>
                  <a:cxn ang="0">
                    <a:pos x="3922" y="12553"/>
                  </a:cxn>
                  <a:cxn ang="0">
                    <a:pos x="3290" y="11846"/>
                  </a:cxn>
                  <a:cxn ang="0">
                    <a:pos x="2692" y="12200"/>
                  </a:cxn>
                  <a:cxn ang="0">
                    <a:pos x="1795" y="13555"/>
                  </a:cxn>
                  <a:cxn ang="0">
                    <a:pos x="1562" y="14557"/>
                  </a:cxn>
                  <a:cxn ang="0">
                    <a:pos x="897" y="15559"/>
                  </a:cxn>
                  <a:cxn ang="0">
                    <a:pos x="1728" y="16030"/>
                  </a:cxn>
                  <a:cxn ang="0">
                    <a:pos x="5949" y="15087"/>
                  </a:cxn>
                  <a:cxn ang="0">
                    <a:pos x="10402" y="13850"/>
                  </a:cxn>
                  <a:cxn ang="0">
                    <a:pos x="15055" y="12200"/>
                  </a:cxn>
                  <a:cxn ang="0">
                    <a:pos x="16218" y="11728"/>
                  </a:cxn>
                  <a:cxn ang="0">
                    <a:pos x="16284" y="11610"/>
                  </a:cxn>
                  <a:cxn ang="0">
                    <a:pos x="15886" y="10137"/>
                  </a:cxn>
                  <a:cxn ang="0">
                    <a:pos x="15453" y="10196"/>
                  </a:cxn>
                  <a:cxn ang="0">
                    <a:pos x="14988" y="10549"/>
                  </a:cxn>
                  <a:cxn ang="0">
                    <a:pos x="14656" y="10255"/>
                  </a:cxn>
                  <a:cxn ang="0">
                    <a:pos x="14357" y="9548"/>
                  </a:cxn>
                  <a:cxn ang="0">
                    <a:pos x="13892" y="9489"/>
                  </a:cxn>
                  <a:cxn ang="0">
                    <a:pos x="13825" y="9135"/>
                  </a:cxn>
                  <a:cxn ang="0">
                    <a:pos x="14091" y="9312"/>
                  </a:cxn>
                  <a:cxn ang="0">
                    <a:pos x="14589" y="9783"/>
                  </a:cxn>
                  <a:cxn ang="0">
                    <a:pos x="15121" y="9901"/>
                  </a:cxn>
                  <a:cxn ang="0">
                    <a:pos x="15088" y="9548"/>
                  </a:cxn>
                  <a:cxn ang="0">
                    <a:pos x="14855" y="9135"/>
                  </a:cxn>
                  <a:cxn ang="0">
                    <a:pos x="14124" y="8369"/>
                  </a:cxn>
                  <a:cxn ang="0">
                    <a:pos x="14091" y="8133"/>
                  </a:cxn>
                  <a:cxn ang="0">
                    <a:pos x="14855" y="8899"/>
                  </a:cxn>
                  <a:cxn ang="0">
                    <a:pos x="14756" y="8546"/>
                  </a:cxn>
                  <a:cxn ang="0">
                    <a:pos x="14789" y="8133"/>
                  </a:cxn>
                  <a:cxn ang="0">
                    <a:pos x="15088" y="8369"/>
                  </a:cxn>
                  <a:cxn ang="0">
                    <a:pos x="14889" y="7779"/>
                  </a:cxn>
                  <a:cxn ang="0">
                    <a:pos x="14855" y="7544"/>
                  </a:cxn>
                  <a:cxn ang="0">
                    <a:pos x="14490" y="7308"/>
                  </a:cxn>
                  <a:cxn ang="0">
                    <a:pos x="13925" y="6601"/>
                  </a:cxn>
                  <a:cxn ang="0">
                    <a:pos x="13360" y="5717"/>
                  </a:cxn>
                  <a:cxn ang="0">
                    <a:pos x="13925" y="6424"/>
                  </a:cxn>
                  <a:cxn ang="0">
                    <a:pos x="14456" y="7013"/>
                  </a:cxn>
                  <a:cxn ang="0">
                    <a:pos x="14722" y="6778"/>
                  </a:cxn>
                  <a:cxn ang="0">
                    <a:pos x="14656" y="6070"/>
                  </a:cxn>
                  <a:cxn ang="0">
                    <a:pos x="14689" y="5658"/>
                  </a:cxn>
                  <a:cxn ang="0">
                    <a:pos x="14091" y="5245"/>
                  </a:cxn>
                  <a:cxn ang="0">
                    <a:pos x="13759" y="4951"/>
                  </a:cxn>
                  <a:cxn ang="0">
                    <a:pos x="13194" y="4833"/>
                  </a:cxn>
                  <a:cxn ang="0">
                    <a:pos x="12895" y="4125"/>
                  </a:cxn>
                  <a:cxn ang="0">
                    <a:pos x="12330" y="3890"/>
                  </a:cxn>
                  <a:cxn ang="0">
                    <a:pos x="12595" y="2770"/>
                  </a:cxn>
                  <a:cxn ang="0">
                    <a:pos x="12562" y="1709"/>
                  </a:cxn>
                  <a:cxn ang="0">
                    <a:pos x="11598" y="1061"/>
                  </a:cxn>
                  <a:cxn ang="0">
                    <a:pos x="11432" y="295"/>
                  </a:cxn>
                  <a:cxn ang="0">
                    <a:pos x="10468" y="648"/>
                  </a:cxn>
                  <a:cxn ang="0">
                    <a:pos x="9737" y="1356"/>
                  </a:cxn>
                  <a:cxn ang="0">
                    <a:pos x="9372" y="2416"/>
                  </a:cxn>
                  <a:cxn ang="0">
                    <a:pos x="8641" y="3477"/>
                  </a:cxn>
                  <a:cxn ang="0">
                    <a:pos x="8441" y="5009"/>
                  </a:cxn>
                </a:cxnLst>
                <a:rect l="0" t="0" r="r" b="b"/>
                <a:pathLst>
                  <a:path w="16384" h="16384">
                    <a:moveTo>
                      <a:pt x="8275" y="5481"/>
                    </a:moveTo>
                    <a:lnTo>
                      <a:pt x="8142" y="5481"/>
                    </a:lnTo>
                    <a:lnTo>
                      <a:pt x="7943" y="5481"/>
                    </a:lnTo>
                    <a:lnTo>
                      <a:pt x="7910" y="5422"/>
                    </a:lnTo>
                    <a:lnTo>
                      <a:pt x="7876" y="5363"/>
                    </a:lnTo>
                    <a:lnTo>
                      <a:pt x="7777" y="5068"/>
                    </a:lnTo>
                    <a:lnTo>
                      <a:pt x="7544" y="4833"/>
                    </a:lnTo>
                    <a:lnTo>
                      <a:pt x="7477" y="4951"/>
                    </a:lnTo>
                    <a:lnTo>
                      <a:pt x="7444" y="5245"/>
                    </a:lnTo>
                    <a:lnTo>
                      <a:pt x="7477" y="5658"/>
                    </a:lnTo>
                    <a:lnTo>
                      <a:pt x="7444" y="5894"/>
                    </a:lnTo>
                    <a:lnTo>
                      <a:pt x="7444" y="6011"/>
                    </a:lnTo>
                    <a:lnTo>
                      <a:pt x="7378" y="6070"/>
                    </a:lnTo>
                    <a:lnTo>
                      <a:pt x="7345" y="6188"/>
                    </a:lnTo>
                    <a:lnTo>
                      <a:pt x="7311" y="6306"/>
                    </a:lnTo>
                    <a:lnTo>
                      <a:pt x="7311" y="6365"/>
                    </a:lnTo>
                    <a:lnTo>
                      <a:pt x="7378" y="6483"/>
                    </a:lnTo>
                    <a:lnTo>
                      <a:pt x="7311" y="6542"/>
                    </a:lnTo>
                    <a:lnTo>
                      <a:pt x="7178" y="6836"/>
                    </a:lnTo>
                    <a:lnTo>
                      <a:pt x="7145" y="7013"/>
                    </a:lnTo>
                    <a:lnTo>
                      <a:pt x="7145" y="7190"/>
                    </a:lnTo>
                    <a:lnTo>
                      <a:pt x="7145" y="7367"/>
                    </a:lnTo>
                    <a:lnTo>
                      <a:pt x="7112" y="7544"/>
                    </a:lnTo>
                    <a:lnTo>
                      <a:pt x="7079" y="7721"/>
                    </a:lnTo>
                    <a:lnTo>
                      <a:pt x="7045" y="7956"/>
                    </a:lnTo>
                    <a:lnTo>
                      <a:pt x="6979" y="8133"/>
                    </a:lnTo>
                    <a:lnTo>
                      <a:pt x="6946" y="8192"/>
                    </a:lnTo>
                    <a:lnTo>
                      <a:pt x="6879" y="8310"/>
                    </a:lnTo>
                    <a:lnTo>
                      <a:pt x="6813" y="8546"/>
                    </a:lnTo>
                    <a:lnTo>
                      <a:pt x="6713" y="8840"/>
                    </a:lnTo>
                    <a:lnTo>
                      <a:pt x="6680" y="9076"/>
                    </a:lnTo>
                    <a:lnTo>
                      <a:pt x="6647" y="9194"/>
                    </a:lnTo>
                    <a:lnTo>
                      <a:pt x="6647" y="9312"/>
                    </a:lnTo>
                    <a:lnTo>
                      <a:pt x="6613" y="9430"/>
                    </a:lnTo>
                    <a:lnTo>
                      <a:pt x="6580" y="9430"/>
                    </a:lnTo>
                    <a:lnTo>
                      <a:pt x="6613" y="9548"/>
                    </a:lnTo>
                    <a:lnTo>
                      <a:pt x="6647" y="9724"/>
                    </a:lnTo>
                    <a:lnTo>
                      <a:pt x="6813" y="9842"/>
                    </a:lnTo>
                    <a:lnTo>
                      <a:pt x="6580" y="10078"/>
                    </a:lnTo>
                    <a:lnTo>
                      <a:pt x="6580" y="10137"/>
                    </a:lnTo>
                    <a:lnTo>
                      <a:pt x="6580" y="10196"/>
                    </a:lnTo>
                    <a:lnTo>
                      <a:pt x="6680" y="10255"/>
                    </a:lnTo>
                    <a:lnTo>
                      <a:pt x="6647" y="10314"/>
                    </a:lnTo>
                    <a:lnTo>
                      <a:pt x="6547" y="10432"/>
                    </a:lnTo>
                    <a:lnTo>
                      <a:pt x="6414" y="10726"/>
                    </a:lnTo>
                    <a:lnTo>
                      <a:pt x="6381" y="10844"/>
                    </a:lnTo>
                    <a:lnTo>
                      <a:pt x="6314" y="10785"/>
                    </a:lnTo>
                    <a:lnTo>
                      <a:pt x="6281" y="10667"/>
                    </a:lnTo>
                    <a:lnTo>
                      <a:pt x="6215" y="10667"/>
                    </a:lnTo>
                    <a:lnTo>
                      <a:pt x="6148" y="10726"/>
                    </a:lnTo>
                    <a:lnTo>
                      <a:pt x="5749" y="11257"/>
                    </a:lnTo>
                    <a:lnTo>
                      <a:pt x="5683" y="11080"/>
                    </a:lnTo>
                    <a:lnTo>
                      <a:pt x="5550" y="11080"/>
                    </a:lnTo>
                    <a:lnTo>
                      <a:pt x="5483" y="11257"/>
                    </a:lnTo>
                    <a:lnTo>
                      <a:pt x="5517" y="11316"/>
                    </a:lnTo>
                    <a:lnTo>
                      <a:pt x="5583" y="11433"/>
                    </a:lnTo>
                    <a:lnTo>
                      <a:pt x="5550" y="11551"/>
                    </a:lnTo>
                    <a:lnTo>
                      <a:pt x="5384" y="11787"/>
                    </a:lnTo>
                    <a:lnTo>
                      <a:pt x="5351" y="11669"/>
                    </a:lnTo>
                    <a:lnTo>
                      <a:pt x="5317" y="11728"/>
                    </a:lnTo>
                    <a:lnTo>
                      <a:pt x="5284" y="11787"/>
                    </a:lnTo>
                    <a:lnTo>
                      <a:pt x="5151" y="11846"/>
                    </a:lnTo>
                    <a:lnTo>
                      <a:pt x="5051" y="11905"/>
                    </a:lnTo>
                    <a:lnTo>
                      <a:pt x="4952" y="12023"/>
                    </a:lnTo>
                    <a:lnTo>
                      <a:pt x="4852" y="12141"/>
                    </a:lnTo>
                    <a:lnTo>
                      <a:pt x="4819" y="12141"/>
                    </a:lnTo>
                    <a:lnTo>
                      <a:pt x="4752" y="12141"/>
                    </a:lnTo>
                    <a:lnTo>
                      <a:pt x="4653" y="11964"/>
                    </a:lnTo>
                    <a:lnTo>
                      <a:pt x="4553" y="11846"/>
                    </a:lnTo>
                    <a:lnTo>
                      <a:pt x="4520" y="11787"/>
                    </a:lnTo>
                    <a:lnTo>
                      <a:pt x="4486" y="11787"/>
                    </a:lnTo>
                    <a:lnTo>
                      <a:pt x="4453" y="11905"/>
                    </a:lnTo>
                    <a:lnTo>
                      <a:pt x="4420" y="12082"/>
                    </a:lnTo>
                    <a:lnTo>
                      <a:pt x="4354" y="12200"/>
                    </a:lnTo>
                    <a:lnTo>
                      <a:pt x="4287" y="12259"/>
                    </a:lnTo>
                    <a:lnTo>
                      <a:pt x="4254" y="12259"/>
                    </a:lnTo>
                    <a:lnTo>
                      <a:pt x="4221" y="12376"/>
                    </a:lnTo>
                    <a:lnTo>
                      <a:pt x="4154" y="12494"/>
                    </a:lnTo>
                    <a:lnTo>
                      <a:pt x="4054" y="12553"/>
                    </a:lnTo>
                    <a:lnTo>
                      <a:pt x="3922" y="12553"/>
                    </a:lnTo>
                    <a:lnTo>
                      <a:pt x="3855" y="12494"/>
                    </a:lnTo>
                    <a:lnTo>
                      <a:pt x="3789" y="12435"/>
                    </a:lnTo>
                    <a:lnTo>
                      <a:pt x="3755" y="12376"/>
                    </a:lnTo>
                    <a:lnTo>
                      <a:pt x="3689" y="12259"/>
                    </a:lnTo>
                    <a:lnTo>
                      <a:pt x="3622" y="12259"/>
                    </a:lnTo>
                    <a:lnTo>
                      <a:pt x="3523" y="12259"/>
                    </a:lnTo>
                    <a:lnTo>
                      <a:pt x="3456" y="12141"/>
                    </a:lnTo>
                    <a:lnTo>
                      <a:pt x="3390" y="12082"/>
                    </a:lnTo>
                    <a:lnTo>
                      <a:pt x="3357" y="11964"/>
                    </a:lnTo>
                    <a:lnTo>
                      <a:pt x="3290" y="11846"/>
                    </a:lnTo>
                    <a:lnTo>
                      <a:pt x="3257" y="11669"/>
                    </a:lnTo>
                    <a:lnTo>
                      <a:pt x="3224" y="11610"/>
                    </a:lnTo>
                    <a:lnTo>
                      <a:pt x="3190" y="11551"/>
                    </a:lnTo>
                    <a:lnTo>
                      <a:pt x="3157" y="11492"/>
                    </a:lnTo>
                    <a:lnTo>
                      <a:pt x="3190" y="11433"/>
                    </a:lnTo>
                    <a:lnTo>
                      <a:pt x="3257" y="11316"/>
                    </a:lnTo>
                    <a:lnTo>
                      <a:pt x="3257" y="11257"/>
                    </a:lnTo>
                    <a:lnTo>
                      <a:pt x="3190" y="11139"/>
                    </a:lnTo>
                    <a:lnTo>
                      <a:pt x="2825" y="11905"/>
                    </a:lnTo>
                    <a:lnTo>
                      <a:pt x="2692" y="12200"/>
                    </a:lnTo>
                    <a:lnTo>
                      <a:pt x="2592" y="12435"/>
                    </a:lnTo>
                    <a:lnTo>
                      <a:pt x="2559" y="12553"/>
                    </a:lnTo>
                    <a:lnTo>
                      <a:pt x="2492" y="12671"/>
                    </a:lnTo>
                    <a:lnTo>
                      <a:pt x="2360" y="12730"/>
                    </a:lnTo>
                    <a:lnTo>
                      <a:pt x="2227" y="12848"/>
                    </a:lnTo>
                    <a:lnTo>
                      <a:pt x="2127" y="12966"/>
                    </a:lnTo>
                    <a:lnTo>
                      <a:pt x="2094" y="13084"/>
                    </a:lnTo>
                    <a:lnTo>
                      <a:pt x="1828" y="13437"/>
                    </a:lnTo>
                    <a:lnTo>
                      <a:pt x="1795" y="13496"/>
                    </a:lnTo>
                    <a:lnTo>
                      <a:pt x="1795" y="13555"/>
                    </a:lnTo>
                    <a:lnTo>
                      <a:pt x="1828" y="13850"/>
                    </a:lnTo>
                    <a:lnTo>
                      <a:pt x="1761" y="13850"/>
                    </a:lnTo>
                    <a:lnTo>
                      <a:pt x="1728" y="13968"/>
                    </a:lnTo>
                    <a:lnTo>
                      <a:pt x="1728" y="14027"/>
                    </a:lnTo>
                    <a:lnTo>
                      <a:pt x="1628" y="14086"/>
                    </a:lnTo>
                    <a:lnTo>
                      <a:pt x="1562" y="14144"/>
                    </a:lnTo>
                    <a:lnTo>
                      <a:pt x="1529" y="14262"/>
                    </a:lnTo>
                    <a:lnTo>
                      <a:pt x="1562" y="14321"/>
                    </a:lnTo>
                    <a:lnTo>
                      <a:pt x="1562" y="14439"/>
                    </a:lnTo>
                    <a:lnTo>
                      <a:pt x="1562" y="14557"/>
                    </a:lnTo>
                    <a:lnTo>
                      <a:pt x="1529" y="14616"/>
                    </a:lnTo>
                    <a:lnTo>
                      <a:pt x="1495" y="14675"/>
                    </a:lnTo>
                    <a:lnTo>
                      <a:pt x="1363" y="14852"/>
                    </a:lnTo>
                    <a:lnTo>
                      <a:pt x="1263" y="14911"/>
                    </a:lnTo>
                    <a:lnTo>
                      <a:pt x="1196" y="14911"/>
                    </a:lnTo>
                    <a:lnTo>
                      <a:pt x="1097" y="15028"/>
                    </a:lnTo>
                    <a:lnTo>
                      <a:pt x="1063" y="15382"/>
                    </a:lnTo>
                    <a:lnTo>
                      <a:pt x="1063" y="15441"/>
                    </a:lnTo>
                    <a:lnTo>
                      <a:pt x="1030" y="15500"/>
                    </a:lnTo>
                    <a:lnTo>
                      <a:pt x="897" y="15559"/>
                    </a:lnTo>
                    <a:lnTo>
                      <a:pt x="532" y="15913"/>
                    </a:lnTo>
                    <a:lnTo>
                      <a:pt x="399" y="16030"/>
                    </a:lnTo>
                    <a:lnTo>
                      <a:pt x="299" y="16089"/>
                    </a:lnTo>
                    <a:lnTo>
                      <a:pt x="166" y="16207"/>
                    </a:lnTo>
                    <a:lnTo>
                      <a:pt x="66" y="16325"/>
                    </a:lnTo>
                    <a:lnTo>
                      <a:pt x="0" y="16384"/>
                    </a:lnTo>
                    <a:lnTo>
                      <a:pt x="33" y="16384"/>
                    </a:lnTo>
                    <a:lnTo>
                      <a:pt x="366" y="16384"/>
                    </a:lnTo>
                    <a:lnTo>
                      <a:pt x="1396" y="16089"/>
                    </a:lnTo>
                    <a:lnTo>
                      <a:pt x="1728" y="16030"/>
                    </a:lnTo>
                    <a:lnTo>
                      <a:pt x="2227" y="15913"/>
                    </a:lnTo>
                    <a:lnTo>
                      <a:pt x="2858" y="15736"/>
                    </a:lnTo>
                    <a:lnTo>
                      <a:pt x="3622" y="15559"/>
                    </a:lnTo>
                    <a:lnTo>
                      <a:pt x="3656" y="15441"/>
                    </a:lnTo>
                    <a:lnTo>
                      <a:pt x="3855" y="15382"/>
                    </a:lnTo>
                    <a:lnTo>
                      <a:pt x="4187" y="15264"/>
                    </a:lnTo>
                    <a:lnTo>
                      <a:pt x="4221" y="15382"/>
                    </a:lnTo>
                    <a:lnTo>
                      <a:pt x="4819" y="15323"/>
                    </a:lnTo>
                    <a:lnTo>
                      <a:pt x="5849" y="15087"/>
                    </a:lnTo>
                    <a:lnTo>
                      <a:pt x="5949" y="15087"/>
                    </a:lnTo>
                    <a:lnTo>
                      <a:pt x="6447" y="14970"/>
                    </a:lnTo>
                    <a:lnTo>
                      <a:pt x="6746" y="14852"/>
                    </a:lnTo>
                    <a:lnTo>
                      <a:pt x="7511" y="14675"/>
                    </a:lnTo>
                    <a:lnTo>
                      <a:pt x="7644" y="14675"/>
                    </a:lnTo>
                    <a:lnTo>
                      <a:pt x="8308" y="14439"/>
                    </a:lnTo>
                    <a:lnTo>
                      <a:pt x="8774" y="14321"/>
                    </a:lnTo>
                    <a:lnTo>
                      <a:pt x="9372" y="14144"/>
                    </a:lnTo>
                    <a:lnTo>
                      <a:pt x="9538" y="14086"/>
                    </a:lnTo>
                    <a:lnTo>
                      <a:pt x="10236" y="13909"/>
                    </a:lnTo>
                    <a:lnTo>
                      <a:pt x="10402" y="13850"/>
                    </a:lnTo>
                    <a:lnTo>
                      <a:pt x="11000" y="13673"/>
                    </a:lnTo>
                    <a:lnTo>
                      <a:pt x="11266" y="13555"/>
                    </a:lnTo>
                    <a:lnTo>
                      <a:pt x="11831" y="13378"/>
                    </a:lnTo>
                    <a:lnTo>
                      <a:pt x="12130" y="13260"/>
                    </a:lnTo>
                    <a:lnTo>
                      <a:pt x="12396" y="13143"/>
                    </a:lnTo>
                    <a:lnTo>
                      <a:pt x="13293" y="12848"/>
                    </a:lnTo>
                    <a:lnTo>
                      <a:pt x="13659" y="12730"/>
                    </a:lnTo>
                    <a:lnTo>
                      <a:pt x="14157" y="12553"/>
                    </a:lnTo>
                    <a:lnTo>
                      <a:pt x="14988" y="12259"/>
                    </a:lnTo>
                    <a:lnTo>
                      <a:pt x="15055" y="12200"/>
                    </a:lnTo>
                    <a:lnTo>
                      <a:pt x="15387" y="12082"/>
                    </a:lnTo>
                    <a:lnTo>
                      <a:pt x="15852" y="11905"/>
                    </a:lnTo>
                    <a:lnTo>
                      <a:pt x="15985" y="11846"/>
                    </a:lnTo>
                    <a:lnTo>
                      <a:pt x="15952" y="11728"/>
                    </a:lnTo>
                    <a:lnTo>
                      <a:pt x="15952" y="11669"/>
                    </a:lnTo>
                    <a:lnTo>
                      <a:pt x="15985" y="11669"/>
                    </a:lnTo>
                    <a:lnTo>
                      <a:pt x="16018" y="11669"/>
                    </a:lnTo>
                    <a:lnTo>
                      <a:pt x="16018" y="11728"/>
                    </a:lnTo>
                    <a:lnTo>
                      <a:pt x="16085" y="11787"/>
                    </a:lnTo>
                    <a:lnTo>
                      <a:pt x="16218" y="11728"/>
                    </a:lnTo>
                    <a:lnTo>
                      <a:pt x="16151" y="11728"/>
                    </a:lnTo>
                    <a:lnTo>
                      <a:pt x="16118" y="11728"/>
                    </a:lnTo>
                    <a:lnTo>
                      <a:pt x="16118" y="11610"/>
                    </a:lnTo>
                    <a:lnTo>
                      <a:pt x="16085" y="11433"/>
                    </a:lnTo>
                    <a:lnTo>
                      <a:pt x="16085" y="11375"/>
                    </a:lnTo>
                    <a:lnTo>
                      <a:pt x="16118" y="11316"/>
                    </a:lnTo>
                    <a:lnTo>
                      <a:pt x="16185" y="11316"/>
                    </a:lnTo>
                    <a:lnTo>
                      <a:pt x="16251" y="11375"/>
                    </a:lnTo>
                    <a:lnTo>
                      <a:pt x="16284" y="11492"/>
                    </a:lnTo>
                    <a:lnTo>
                      <a:pt x="16284" y="11610"/>
                    </a:lnTo>
                    <a:lnTo>
                      <a:pt x="16318" y="11728"/>
                    </a:lnTo>
                    <a:lnTo>
                      <a:pt x="16384" y="11669"/>
                    </a:lnTo>
                    <a:lnTo>
                      <a:pt x="16351" y="11492"/>
                    </a:lnTo>
                    <a:lnTo>
                      <a:pt x="16218" y="11139"/>
                    </a:lnTo>
                    <a:lnTo>
                      <a:pt x="16151" y="10903"/>
                    </a:lnTo>
                    <a:lnTo>
                      <a:pt x="16085" y="10785"/>
                    </a:lnTo>
                    <a:lnTo>
                      <a:pt x="16018" y="10490"/>
                    </a:lnTo>
                    <a:lnTo>
                      <a:pt x="15952" y="10314"/>
                    </a:lnTo>
                    <a:lnTo>
                      <a:pt x="15919" y="10196"/>
                    </a:lnTo>
                    <a:lnTo>
                      <a:pt x="15886" y="10137"/>
                    </a:lnTo>
                    <a:lnTo>
                      <a:pt x="15852" y="10137"/>
                    </a:lnTo>
                    <a:lnTo>
                      <a:pt x="15819" y="10137"/>
                    </a:lnTo>
                    <a:lnTo>
                      <a:pt x="15786" y="10137"/>
                    </a:lnTo>
                    <a:lnTo>
                      <a:pt x="15753" y="10196"/>
                    </a:lnTo>
                    <a:lnTo>
                      <a:pt x="15719" y="10314"/>
                    </a:lnTo>
                    <a:lnTo>
                      <a:pt x="15686" y="10314"/>
                    </a:lnTo>
                    <a:lnTo>
                      <a:pt x="15586" y="10196"/>
                    </a:lnTo>
                    <a:lnTo>
                      <a:pt x="15553" y="10196"/>
                    </a:lnTo>
                    <a:lnTo>
                      <a:pt x="15487" y="10196"/>
                    </a:lnTo>
                    <a:lnTo>
                      <a:pt x="15453" y="10196"/>
                    </a:lnTo>
                    <a:lnTo>
                      <a:pt x="15387" y="10196"/>
                    </a:lnTo>
                    <a:lnTo>
                      <a:pt x="15321" y="10137"/>
                    </a:lnTo>
                    <a:lnTo>
                      <a:pt x="15287" y="10137"/>
                    </a:lnTo>
                    <a:lnTo>
                      <a:pt x="15221" y="10137"/>
                    </a:lnTo>
                    <a:lnTo>
                      <a:pt x="15221" y="10255"/>
                    </a:lnTo>
                    <a:lnTo>
                      <a:pt x="15221" y="10314"/>
                    </a:lnTo>
                    <a:lnTo>
                      <a:pt x="15254" y="10432"/>
                    </a:lnTo>
                    <a:lnTo>
                      <a:pt x="15221" y="10490"/>
                    </a:lnTo>
                    <a:lnTo>
                      <a:pt x="15021" y="10490"/>
                    </a:lnTo>
                    <a:lnTo>
                      <a:pt x="14988" y="10549"/>
                    </a:lnTo>
                    <a:lnTo>
                      <a:pt x="14955" y="10549"/>
                    </a:lnTo>
                    <a:lnTo>
                      <a:pt x="14922" y="10667"/>
                    </a:lnTo>
                    <a:lnTo>
                      <a:pt x="14889" y="10608"/>
                    </a:lnTo>
                    <a:lnTo>
                      <a:pt x="14889" y="10490"/>
                    </a:lnTo>
                    <a:lnTo>
                      <a:pt x="14855" y="10373"/>
                    </a:lnTo>
                    <a:lnTo>
                      <a:pt x="14855" y="10314"/>
                    </a:lnTo>
                    <a:lnTo>
                      <a:pt x="14822" y="10314"/>
                    </a:lnTo>
                    <a:lnTo>
                      <a:pt x="14789" y="10314"/>
                    </a:lnTo>
                    <a:lnTo>
                      <a:pt x="14722" y="10255"/>
                    </a:lnTo>
                    <a:lnTo>
                      <a:pt x="14656" y="10255"/>
                    </a:lnTo>
                    <a:lnTo>
                      <a:pt x="14623" y="10255"/>
                    </a:lnTo>
                    <a:lnTo>
                      <a:pt x="14589" y="10196"/>
                    </a:lnTo>
                    <a:lnTo>
                      <a:pt x="14589" y="10137"/>
                    </a:lnTo>
                    <a:lnTo>
                      <a:pt x="14523" y="10137"/>
                    </a:lnTo>
                    <a:lnTo>
                      <a:pt x="14456" y="10078"/>
                    </a:lnTo>
                    <a:lnTo>
                      <a:pt x="14423" y="10019"/>
                    </a:lnTo>
                    <a:lnTo>
                      <a:pt x="14390" y="9960"/>
                    </a:lnTo>
                    <a:lnTo>
                      <a:pt x="14390" y="9783"/>
                    </a:lnTo>
                    <a:lnTo>
                      <a:pt x="14357" y="9665"/>
                    </a:lnTo>
                    <a:lnTo>
                      <a:pt x="14357" y="9548"/>
                    </a:lnTo>
                    <a:lnTo>
                      <a:pt x="14324" y="9489"/>
                    </a:lnTo>
                    <a:lnTo>
                      <a:pt x="14290" y="9489"/>
                    </a:lnTo>
                    <a:lnTo>
                      <a:pt x="14257" y="9548"/>
                    </a:lnTo>
                    <a:lnTo>
                      <a:pt x="14224" y="9606"/>
                    </a:lnTo>
                    <a:lnTo>
                      <a:pt x="14157" y="9606"/>
                    </a:lnTo>
                    <a:lnTo>
                      <a:pt x="14124" y="9548"/>
                    </a:lnTo>
                    <a:lnTo>
                      <a:pt x="14058" y="9430"/>
                    </a:lnTo>
                    <a:lnTo>
                      <a:pt x="13991" y="9430"/>
                    </a:lnTo>
                    <a:lnTo>
                      <a:pt x="13925" y="9489"/>
                    </a:lnTo>
                    <a:lnTo>
                      <a:pt x="13892" y="9489"/>
                    </a:lnTo>
                    <a:lnTo>
                      <a:pt x="13858" y="9489"/>
                    </a:lnTo>
                    <a:lnTo>
                      <a:pt x="13792" y="9430"/>
                    </a:lnTo>
                    <a:lnTo>
                      <a:pt x="13725" y="9430"/>
                    </a:lnTo>
                    <a:lnTo>
                      <a:pt x="13692" y="9430"/>
                    </a:lnTo>
                    <a:lnTo>
                      <a:pt x="13659" y="9371"/>
                    </a:lnTo>
                    <a:lnTo>
                      <a:pt x="13659" y="9312"/>
                    </a:lnTo>
                    <a:lnTo>
                      <a:pt x="13725" y="9312"/>
                    </a:lnTo>
                    <a:lnTo>
                      <a:pt x="13792" y="9253"/>
                    </a:lnTo>
                    <a:lnTo>
                      <a:pt x="13825" y="9253"/>
                    </a:lnTo>
                    <a:lnTo>
                      <a:pt x="13825" y="9135"/>
                    </a:lnTo>
                    <a:lnTo>
                      <a:pt x="13825" y="9017"/>
                    </a:lnTo>
                    <a:lnTo>
                      <a:pt x="13825" y="8958"/>
                    </a:lnTo>
                    <a:lnTo>
                      <a:pt x="13892" y="8958"/>
                    </a:lnTo>
                    <a:lnTo>
                      <a:pt x="13892" y="9076"/>
                    </a:lnTo>
                    <a:lnTo>
                      <a:pt x="13892" y="9253"/>
                    </a:lnTo>
                    <a:lnTo>
                      <a:pt x="13925" y="9253"/>
                    </a:lnTo>
                    <a:lnTo>
                      <a:pt x="13958" y="9253"/>
                    </a:lnTo>
                    <a:lnTo>
                      <a:pt x="14024" y="9253"/>
                    </a:lnTo>
                    <a:lnTo>
                      <a:pt x="14058" y="9253"/>
                    </a:lnTo>
                    <a:lnTo>
                      <a:pt x="14091" y="9312"/>
                    </a:lnTo>
                    <a:lnTo>
                      <a:pt x="14191" y="9312"/>
                    </a:lnTo>
                    <a:lnTo>
                      <a:pt x="14257" y="9253"/>
                    </a:lnTo>
                    <a:lnTo>
                      <a:pt x="14357" y="9253"/>
                    </a:lnTo>
                    <a:lnTo>
                      <a:pt x="14390" y="9253"/>
                    </a:lnTo>
                    <a:lnTo>
                      <a:pt x="14456" y="9312"/>
                    </a:lnTo>
                    <a:lnTo>
                      <a:pt x="14490" y="9371"/>
                    </a:lnTo>
                    <a:lnTo>
                      <a:pt x="14490" y="9430"/>
                    </a:lnTo>
                    <a:lnTo>
                      <a:pt x="14490" y="9548"/>
                    </a:lnTo>
                    <a:lnTo>
                      <a:pt x="14490" y="9665"/>
                    </a:lnTo>
                    <a:lnTo>
                      <a:pt x="14589" y="9783"/>
                    </a:lnTo>
                    <a:lnTo>
                      <a:pt x="14656" y="9724"/>
                    </a:lnTo>
                    <a:lnTo>
                      <a:pt x="14722" y="9901"/>
                    </a:lnTo>
                    <a:lnTo>
                      <a:pt x="14756" y="9901"/>
                    </a:lnTo>
                    <a:lnTo>
                      <a:pt x="14822" y="9901"/>
                    </a:lnTo>
                    <a:lnTo>
                      <a:pt x="14855" y="9960"/>
                    </a:lnTo>
                    <a:lnTo>
                      <a:pt x="14955" y="10196"/>
                    </a:lnTo>
                    <a:lnTo>
                      <a:pt x="14988" y="10137"/>
                    </a:lnTo>
                    <a:lnTo>
                      <a:pt x="15021" y="10078"/>
                    </a:lnTo>
                    <a:lnTo>
                      <a:pt x="15088" y="9960"/>
                    </a:lnTo>
                    <a:lnTo>
                      <a:pt x="15121" y="9901"/>
                    </a:lnTo>
                    <a:lnTo>
                      <a:pt x="15188" y="9901"/>
                    </a:lnTo>
                    <a:lnTo>
                      <a:pt x="15221" y="9901"/>
                    </a:lnTo>
                    <a:lnTo>
                      <a:pt x="15221" y="9842"/>
                    </a:lnTo>
                    <a:lnTo>
                      <a:pt x="15254" y="9724"/>
                    </a:lnTo>
                    <a:lnTo>
                      <a:pt x="15254" y="9665"/>
                    </a:lnTo>
                    <a:lnTo>
                      <a:pt x="15221" y="9606"/>
                    </a:lnTo>
                    <a:lnTo>
                      <a:pt x="15188" y="9548"/>
                    </a:lnTo>
                    <a:lnTo>
                      <a:pt x="15154" y="9548"/>
                    </a:lnTo>
                    <a:lnTo>
                      <a:pt x="15121" y="9548"/>
                    </a:lnTo>
                    <a:lnTo>
                      <a:pt x="15088" y="9548"/>
                    </a:lnTo>
                    <a:lnTo>
                      <a:pt x="15055" y="9548"/>
                    </a:lnTo>
                    <a:lnTo>
                      <a:pt x="15088" y="9430"/>
                    </a:lnTo>
                    <a:lnTo>
                      <a:pt x="15088" y="9371"/>
                    </a:lnTo>
                    <a:lnTo>
                      <a:pt x="15088" y="9312"/>
                    </a:lnTo>
                    <a:lnTo>
                      <a:pt x="15021" y="9253"/>
                    </a:lnTo>
                    <a:lnTo>
                      <a:pt x="14988" y="9253"/>
                    </a:lnTo>
                    <a:lnTo>
                      <a:pt x="14955" y="9312"/>
                    </a:lnTo>
                    <a:lnTo>
                      <a:pt x="14922" y="9312"/>
                    </a:lnTo>
                    <a:lnTo>
                      <a:pt x="14889" y="9253"/>
                    </a:lnTo>
                    <a:lnTo>
                      <a:pt x="14855" y="9135"/>
                    </a:lnTo>
                    <a:lnTo>
                      <a:pt x="14822" y="9135"/>
                    </a:lnTo>
                    <a:lnTo>
                      <a:pt x="14822" y="9076"/>
                    </a:lnTo>
                    <a:lnTo>
                      <a:pt x="14756" y="9135"/>
                    </a:lnTo>
                    <a:lnTo>
                      <a:pt x="14689" y="9135"/>
                    </a:lnTo>
                    <a:lnTo>
                      <a:pt x="14589" y="9076"/>
                    </a:lnTo>
                    <a:lnTo>
                      <a:pt x="14490" y="8958"/>
                    </a:lnTo>
                    <a:lnTo>
                      <a:pt x="14423" y="8899"/>
                    </a:lnTo>
                    <a:lnTo>
                      <a:pt x="14257" y="8663"/>
                    </a:lnTo>
                    <a:lnTo>
                      <a:pt x="14191" y="8605"/>
                    </a:lnTo>
                    <a:lnTo>
                      <a:pt x="14124" y="8369"/>
                    </a:lnTo>
                    <a:lnTo>
                      <a:pt x="14058" y="8369"/>
                    </a:lnTo>
                    <a:lnTo>
                      <a:pt x="13991" y="8251"/>
                    </a:lnTo>
                    <a:lnTo>
                      <a:pt x="13958" y="8133"/>
                    </a:lnTo>
                    <a:lnTo>
                      <a:pt x="13925" y="8133"/>
                    </a:lnTo>
                    <a:lnTo>
                      <a:pt x="13892" y="8074"/>
                    </a:lnTo>
                    <a:lnTo>
                      <a:pt x="13892" y="7956"/>
                    </a:lnTo>
                    <a:lnTo>
                      <a:pt x="13892" y="7897"/>
                    </a:lnTo>
                    <a:lnTo>
                      <a:pt x="13925" y="7897"/>
                    </a:lnTo>
                    <a:lnTo>
                      <a:pt x="13958" y="7897"/>
                    </a:lnTo>
                    <a:lnTo>
                      <a:pt x="14091" y="8133"/>
                    </a:lnTo>
                    <a:lnTo>
                      <a:pt x="14124" y="8192"/>
                    </a:lnTo>
                    <a:lnTo>
                      <a:pt x="14157" y="8310"/>
                    </a:lnTo>
                    <a:lnTo>
                      <a:pt x="14290" y="8428"/>
                    </a:lnTo>
                    <a:lnTo>
                      <a:pt x="14490" y="8722"/>
                    </a:lnTo>
                    <a:lnTo>
                      <a:pt x="14556" y="8840"/>
                    </a:lnTo>
                    <a:lnTo>
                      <a:pt x="14623" y="8840"/>
                    </a:lnTo>
                    <a:lnTo>
                      <a:pt x="14689" y="8899"/>
                    </a:lnTo>
                    <a:lnTo>
                      <a:pt x="14756" y="8899"/>
                    </a:lnTo>
                    <a:lnTo>
                      <a:pt x="14789" y="8899"/>
                    </a:lnTo>
                    <a:lnTo>
                      <a:pt x="14855" y="8899"/>
                    </a:lnTo>
                    <a:lnTo>
                      <a:pt x="14922" y="8840"/>
                    </a:lnTo>
                    <a:lnTo>
                      <a:pt x="14922" y="8722"/>
                    </a:lnTo>
                    <a:lnTo>
                      <a:pt x="14889" y="8663"/>
                    </a:lnTo>
                    <a:lnTo>
                      <a:pt x="14855" y="8663"/>
                    </a:lnTo>
                    <a:lnTo>
                      <a:pt x="14822" y="8663"/>
                    </a:lnTo>
                    <a:lnTo>
                      <a:pt x="14756" y="8722"/>
                    </a:lnTo>
                    <a:lnTo>
                      <a:pt x="14689" y="8722"/>
                    </a:lnTo>
                    <a:lnTo>
                      <a:pt x="14689" y="8663"/>
                    </a:lnTo>
                    <a:lnTo>
                      <a:pt x="14689" y="8605"/>
                    </a:lnTo>
                    <a:lnTo>
                      <a:pt x="14756" y="8546"/>
                    </a:lnTo>
                    <a:lnTo>
                      <a:pt x="14756" y="8487"/>
                    </a:lnTo>
                    <a:lnTo>
                      <a:pt x="14722" y="8428"/>
                    </a:lnTo>
                    <a:lnTo>
                      <a:pt x="14689" y="8428"/>
                    </a:lnTo>
                    <a:lnTo>
                      <a:pt x="14656" y="8428"/>
                    </a:lnTo>
                    <a:lnTo>
                      <a:pt x="14656" y="8369"/>
                    </a:lnTo>
                    <a:lnTo>
                      <a:pt x="14689" y="8310"/>
                    </a:lnTo>
                    <a:lnTo>
                      <a:pt x="14722" y="8251"/>
                    </a:lnTo>
                    <a:lnTo>
                      <a:pt x="14689" y="8192"/>
                    </a:lnTo>
                    <a:lnTo>
                      <a:pt x="14722" y="8133"/>
                    </a:lnTo>
                    <a:lnTo>
                      <a:pt x="14789" y="8133"/>
                    </a:lnTo>
                    <a:lnTo>
                      <a:pt x="14822" y="8192"/>
                    </a:lnTo>
                    <a:lnTo>
                      <a:pt x="14855" y="8251"/>
                    </a:lnTo>
                    <a:lnTo>
                      <a:pt x="14889" y="8192"/>
                    </a:lnTo>
                    <a:lnTo>
                      <a:pt x="14922" y="8192"/>
                    </a:lnTo>
                    <a:lnTo>
                      <a:pt x="14955" y="8251"/>
                    </a:lnTo>
                    <a:lnTo>
                      <a:pt x="14988" y="8369"/>
                    </a:lnTo>
                    <a:lnTo>
                      <a:pt x="15021" y="8369"/>
                    </a:lnTo>
                    <a:lnTo>
                      <a:pt x="15055" y="8487"/>
                    </a:lnTo>
                    <a:lnTo>
                      <a:pt x="15088" y="8487"/>
                    </a:lnTo>
                    <a:lnTo>
                      <a:pt x="15088" y="8369"/>
                    </a:lnTo>
                    <a:lnTo>
                      <a:pt x="15055" y="8310"/>
                    </a:lnTo>
                    <a:lnTo>
                      <a:pt x="15088" y="8192"/>
                    </a:lnTo>
                    <a:lnTo>
                      <a:pt x="15088" y="8133"/>
                    </a:lnTo>
                    <a:lnTo>
                      <a:pt x="15088" y="8074"/>
                    </a:lnTo>
                    <a:lnTo>
                      <a:pt x="15088" y="8015"/>
                    </a:lnTo>
                    <a:lnTo>
                      <a:pt x="15055" y="7897"/>
                    </a:lnTo>
                    <a:lnTo>
                      <a:pt x="15021" y="7897"/>
                    </a:lnTo>
                    <a:lnTo>
                      <a:pt x="14955" y="7897"/>
                    </a:lnTo>
                    <a:lnTo>
                      <a:pt x="14922" y="7838"/>
                    </a:lnTo>
                    <a:lnTo>
                      <a:pt x="14889" y="7779"/>
                    </a:lnTo>
                    <a:lnTo>
                      <a:pt x="14822" y="7721"/>
                    </a:lnTo>
                    <a:lnTo>
                      <a:pt x="14756" y="7721"/>
                    </a:lnTo>
                    <a:lnTo>
                      <a:pt x="14689" y="7721"/>
                    </a:lnTo>
                    <a:lnTo>
                      <a:pt x="14656" y="7779"/>
                    </a:lnTo>
                    <a:lnTo>
                      <a:pt x="14623" y="7721"/>
                    </a:lnTo>
                    <a:lnTo>
                      <a:pt x="14589" y="7662"/>
                    </a:lnTo>
                    <a:lnTo>
                      <a:pt x="14623" y="7603"/>
                    </a:lnTo>
                    <a:lnTo>
                      <a:pt x="14656" y="7603"/>
                    </a:lnTo>
                    <a:lnTo>
                      <a:pt x="14756" y="7544"/>
                    </a:lnTo>
                    <a:lnTo>
                      <a:pt x="14855" y="7544"/>
                    </a:lnTo>
                    <a:lnTo>
                      <a:pt x="14889" y="7485"/>
                    </a:lnTo>
                    <a:lnTo>
                      <a:pt x="14889" y="7426"/>
                    </a:lnTo>
                    <a:lnTo>
                      <a:pt x="14889" y="7367"/>
                    </a:lnTo>
                    <a:lnTo>
                      <a:pt x="14855" y="7367"/>
                    </a:lnTo>
                    <a:lnTo>
                      <a:pt x="14822" y="7367"/>
                    </a:lnTo>
                    <a:lnTo>
                      <a:pt x="14722" y="7426"/>
                    </a:lnTo>
                    <a:lnTo>
                      <a:pt x="14656" y="7367"/>
                    </a:lnTo>
                    <a:lnTo>
                      <a:pt x="14589" y="7308"/>
                    </a:lnTo>
                    <a:lnTo>
                      <a:pt x="14556" y="7308"/>
                    </a:lnTo>
                    <a:lnTo>
                      <a:pt x="14490" y="7308"/>
                    </a:lnTo>
                    <a:lnTo>
                      <a:pt x="14390" y="7367"/>
                    </a:lnTo>
                    <a:lnTo>
                      <a:pt x="14357" y="7367"/>
                    </a:lnTo>
                    <a:lnTo>
                      <a:pt x="14324" y="7249"/>
                    </a:lnTo>
                    <a:lnTo>
                      <a:pt x="14257" y="7190"/>
                    </a:lnTo>
                    <a:lnTo>
                      <a:pt x="14257" y="7072"/>
                    </a:lnTo>
                    <a:lnTo>
                      <a:pt x="14224" y="6954"/>
                    </a:lnTo>
                    <a:lnTo>
                      <a:pt x="14157" y="6895"/>
                    </a:lnTo>
                    <a:lnTo>
                      <a:pt x="14058" y="6778"/>
                    </a:lnTo>
                    <a:lnTo>
                      <a:pt x="13991" y="6719"/>
                    </a:lnTo>
                    <a:lnTo>
                      <a:pt x="13925" y="6601"/>
                    </a:lnTo>
                    <a:lnTo>
                      <a:pt x="13892" y="6542"/>
                    </a:lnTo>
                    <a:lnTo>
                      <a:pt x="13858" y="6542"/>
                    </a:lnTo>
                    <a:lnTo>
                      <a:pt x="13792" y="6483"/>
                    </a:lnTo>
                    <a:lnTo>
                      <a:pt x="13759" y="6365"/>
                    </a:lnTo>
                    <a:lnTo>
                      <a:pt x="13692" y="6247"/>
                    </a:lnTo>
                    <a:lnTo>
                      <a:pt x="13626" y="6188"/>
                    </a:lnTo>
                    <a:lnTo>
                      <a:pt x="13592" y="6188"/>
                    </a:lnTo>
                    <a:lnTo>
                      <a:pt x="13526" y="6070"/>
                    </a:lnTo>
                    <a:lnTo>
                      <a:pt x="13393" y="5835"/>
                    </a:lnTo>
                    <a:lnTo>
                      <a:pt x="13360" y="5717"/>
                    </a:lnTo>
                    <a:lnTo>
                      <a:pt x="13327" y="5658"/>
                    </a:lnTo>
                    <a:lnTo>
                      <a:pt x="13360" y="5658"/>
                    </a:lnTo>
                    <a:lnTo>
                      <a:pt x="13393" y="5658"/>
                    </a:lnTo>
                    <a:lnTo>
                      <a:pt x="13559" y="5894"/>
                    </a:lnTo>
                    <a:lnTo>
                      <a:pt x="13592" y="6011"/>
                    </a:lnTo>
                    <a:lnTo>
                      <a:pt x="13659" y="6070"/>
                    </a:lnTo>
                    <a:lnTo>
                      <a:pt x="13725" y="6129"/>
                    </a:lnTo>
                    <a:lnTo>
                      <a:pt x="13825" y="6188"/>
                    </a:lnTo>
                    <a:lnTo>
                      <a:pt x="13858" y="6306"/>
                    </a:lnTo>
                    <a:lnTo>
                      <a:pt x="13925" y="6424"/>
                    </a:lnTo>
                    <a:lnTo>
                      <a:pt x="13991" y="6483"/>
                    </a:lnTo>
                    <a:lnTo>
                      <a:pt x="14091" y="6542"/>
                    </a:lnTo>
                    <a:lnTo>
                      <a:pt x="14124" y="6601"/>
                    </a:lnTo>
                    <a:lnTo>
                      <a:pt x="14191" y="6660"/>
                    </a:lnTo>
                    <a:lnTo>
                      <a:pt x="14257" y="6719"/>
                    </a:lnTo>
                    <a:lnTo>
                      <a:pt x="14324" y="6778"/>
                    </a:lnTo>
                    <a:lnTo>
                      <a:pt x="14357" y="6895"/>
                    </a:lnTo>
                    <a:lnTo>
                      <a:pt x="14390" y="7072"/>
                    </a:lnTo>
                    <a:lnTo>
                      <a:pt x="14423" y="7072"/>
                    </a:lnTo>
                    <a:lnTo>
                      <a:pt x="14456" y="7013"/>
                    </a:lnTo>
                    <a:lnTo>
                      <a:pt x="14490" y="6954"/>
                    </a:lnTo>
                    <a:lnTo>
                      <a:pt x="14523" y="6954"/>
                    </a:lnTo>
                    <a:lnTo>
                      <a:pt x="14589" y="7072"/>
                    </a:lnTo>
                    <a:lnTo>
                      <a:pt x="14656" y="7072"/>
                    </a:lnTo>
                    <a:lnTo>
                      <a:pt x="14756" y="7131"/>
                    </a:lnTo>
                    <a:lnTo>
                      <a:pt x="14789" y="7072"/>
                    </a:lnTo>
                    <a:lnTo>
                      <a:pt x="14789" y="6954"/>
                    </a:lnTo>
                    <a:lnTo>
                      <a:pt x="14756" y="6895"/>
                    </a:lnTo>
                    <a:lnTo>
                      <a:pt x="14722" y="6836"/>
                    </a:lnTo>
                    <a:lnTo>
                      <a:pt x="14722" y="6778"/>
                    </a:lnTo>
                    <a:lnTo>
                      <a:pt x="14756" y="6660"/>
                    </a:lnTo>
                    <a:lnTo>
                      <a:pt x="14756" y="6601"/>
                    </a:lnTo>
                    <a:lnTo>
                      <a:pt x="14756" y="6483"/>
                    </a:lnTo>
                    <a:lnTo>
                      <a:pt x="14789" y="6483"/>
                    </a:lnTo>
                    <a:lnTo>
                      <a:pt x="14756" y="6365"/>
                    </a:lnTo>
                    <a:lnTo>
                      <a:pt x="14722" y="6365"/>
                    </a:lnTo>
                    <a:lnTo>
                      <a:pt x="14722" y="6306"/>
                    </a:lnTo>
                    <a:lnTo>
                      <a:pt x="14722" y="6188"/>
                    </a:lnTo>
                    <a:lnTo>
                      <a:pt x="14656" y="6129"/>
                    </a:lnTo>
                    <a:lnTo>
                      <a:pt x="14656" y="6070"/>
                    </a:lnTo>
                    <a:lnTo>
                      <a:pt x="14689" y="6070"/>
                    </a:lnTo>
                    <a:lnTo>
                      <a:pt x="14756" y="6129"/>
                    </a:lnTo>
                    <a:lnTo>
                      <a:pt x="14822" y="6070"/>
                    </a:lnTo>
                    <a:lnTo>
                      <a:pt x="14855" y="6129"/>
                    </a:lnTo>
                    <a:lnTo>
                      <a:pt x="14855" y="6070"/>
                    </a:lnTo>
                    <a:lnTo>
                      <a:pt x="14889" y="5952"/>
                    </a:lnTo>
                    <a:lnTo>
                      <a:pt x="14855" y="5835"/>
                    </a:lnTo>
                    <a:lnTo>
                      <a:pt x="14822" y="5717"/>
                    </a:lnTo>
                    <a:lnTo>
                      <a:pt x="14789" y="5717"/>
                    </a:lnTo>
                    <a:lnTo>
                      <a:pt x="14689" y="5658"/>
                    </a:lnTo>
                    <a:lnTo>
                      <a:pt x="14589" y="5658"/>
                    </a:lnTo>
                    <a:lnTo>
                      <a:pt x="14523" y="5599"/>
                    </a:lnTo>
                    <a:lnTo>
                      <a:pt x="14390" y="5481"/>
                    </a:lnTo>
                    <a:lnTo>
                      <a:pt x="14290" y="5599"/>
                    </a:lnTo>
                    <a:lnTo>
                      <a:pt x="14257" y="5540"/>
                    </a:lnTo>
                    <a:lnTo>
                      <a:pt x="14224" y="5422"/>
                    </a:lnTo>
                    <a:lnTo>
                      <a:pt x="14157" y="5422"/>
                    </a:lnTo>
                    <a:lnTo>
                      <a:pt x="14124" y="5422"/>
                    </a:lnTo>
                    <a:lnTo>
                      <a:pt x="14124" y="5304"/>
                    </a:lnTo>
                    <a:lnTo>
                      <a:pt x="14091" y="5245"/>
                    </a:lnTo>
                    <a:lnTo>
                      <a:pt x="14024" y="5127"/>
                    </a:lnTo>
                    <a:lnTo>
                      <a:pt x="13958" y="5068"/>
                    </a:lnTo>
                    <a:lnTo>
                      <a:pt x="13925" y="5009"/>
                    </a:lnTo>
                    <a:lnTo>
                      <a:pt x="13892" y="5009"/>
                    </a:lnTo>
                    <a:lnTo>
                      <a:pt x="13892" y="5127"/>
                    </a:lnTo>
                    <a:lnTo>
                      <a:pt x="13858" y="5127"/>
                    </a:lnTo>
                    <a:lnTo>
                      <a:pt x="13825" y="5068"/>
                    </a:lnTo>
                    <a:lnTo>
                      <a:pt x="13792" y="5009"/>
                    </a:lnTo>
                    <a:lnTo>
                      <a:pt x="13792" y="4951"/>
                    </a:lnTo>
                    <a:lnTo>
                      <a:pt x="13759" y="4951"/>
                    </a:lnTo>
                    <a:lnTo>
                      <a:pt x="13725" y="5068"/>
                    </a:lnTo>
                    <a:lnTo>
                      <a:pt x="13692" y="5068"/>
                    </a:lnTo>
                    <a:lnTo>
                      <a:pt x="13659" y="5068"/>
                    </a:lnTo>
                    <a:lnTo>
                      <a:pt x="13592" y="5009"/>
                    </a:lnTo>
                    <a:lnTo>
                      <a:pt x="13526" y="5009"/>
                    </a:lnTo>
                    <a:lnTo>
                      <a:pt x="13459" y="5009"/>
                    </a:lnTo>
                    <a:lnTo>
                      <a:pt x="13360" y="4951"/>
                    </a:lnTo>
                    <a:lnTo>
                      <a:pt x="13260" y="4892"/>
                    </a:lnTo>
                    <a:lnTo>
                      <a:pt x="13227" y="4892"/>
                    </a:lnTo>
                    <a:lnTo>
                      <a:pt x="13194" y="4833"/>
                    </a:lnTo>
                    <a:lnTo>
                      <a:pt x="13194" y="4715"/>
                    </a:lnTo>
                    <a:lnTo>
                      <a:pt x="13127" y="4656"/>
                    </a:lnTo>
                    <a:lnTo>
                      <a:pt x="13061" y="4597"/>
                    </a:lnTo>
                    <a:lnTo>
                      <a:pt x="12994" y="4479"/>
                    </a:lnTo>
                    <a:lnTo>
                      <a:pt x="12994" y="4420"/>
                    </a:lnTo>
                    <a:lnTo>
                      <a:pt x="12961" y="4420"/>
                    </a:lnTo>
                    <a:lnTo>
                      <a:pt x="12994" y="4243"/>
                    </a:lnTo>
                    <a:lnTo>
                      <a:pt x="12961" y="4125"/>
                    </a:lnTo>
                    <a:lnTo>
                      <a:pt x="12928" y="4067"/>
                    </a:lnTo>
                    <a:lnTo>
                      <a:pt x="12895" y="4125"/>
                    </a:lnTo>
                    <a:lnTo>
                      <a:pt x="12828" y="4243"/>
                    </a:lnTo>
                    <a:lnTo>
                      <a:pt x="12728" y="4302"/>
                    </a:lnTo>
                    <a:lnTo>
                      <a:pt x="12595" y="4479"/>
                    </a:lnTo>
                    <a:lnTo>
                      <a:pt x="12562" y="4538"/>
                    </a:lnTo>
                    <a:lnTo>
                      <a:pt x="12496" y="4538"/>
                    </a:lnTo>
                    <a:lnTo>
                      <a:pt x="12462" y="4420"/>
                    </a:lnTo>
                    <a:lnTo>
                      <a:pt x="12396" y="4361"/>
                    </a:lnTo>
                    <a:lnTo>
                      <a:pt x="12330" y="4184"/>
                    </a:lnTo>
                    <a:lnTo>
                      <a:pt x="12330" y="4067"/>
                    </a:lnTo>
                    <a:lnTo>
                      <a:pt x="12330" y="3890"/>
                    </a:lnTo>
                    <a:lnTo>
                      <a:pt x="12330" y="3713"/>
                    </a:lnTo>
                    <a:lnTo>
                      <a:pt x="12363" y="3595"/>
                    </a:lnTo>
                    <a:lnTo>
                      <a:pt x="12363" y="3477"/>
                    </a:lnTo>
                    <a:lnTo>
                      <a:pt x="12396" y="3359"/>
                    </a:lnTo>
                    <a:lnTo>
                      <a:pt x="12429" y="3241"/>
                    </a:lnTo>
                    <a:lnTo>
                      <a:pt x="12462" y="3183"/>
                    </a:lnTo>
                    <a:lnTo>
                      <a:pt x="12562" y="3065"/>
                    </a:lnTo>
                    <a:lnTo>
                      <a:pt x="12595" y="3006"/>
                    </a:lnTo>
                    <a:lnTo>
                      <a:pt x="12595" y="2829"/>
                    </a:lnTo>
                    <a:lnTo>
                      <a:pt x="12595" y="2770"/>
                    </a:lnTo>
                    <a:lnTo>
                      <a:pt x="12662" y="2652"/>
                    </a:lnTo>
                    <a:lnTo>
                      <a:pt x="12695" y="2652"/>
                    </a:lnTo>
                    <a:lnTo>
                      <a:pt x="12728" y="2534"/>
                    </a:lnTo>
                    <a:lnTo>
                      <a:pt x="12728" y="2475"/>
                    </a:lnTo>
                    <a:lnTo>
                      <a:pt x="12695" y="2298"/>
                    </a:lnTo>
                    <a:lnTo>
                      <a:pt x="12695" y="2122"/>
                    </a:lnTo>
                    <a:lnTo>
                      <a:pt x="12695" y="2063"/>
                    </a:lnTo>
                    <a:lnTo>
                      <a:pt x="12662" y="1886"/>
                    </a:lnTo>
                    <a:lnTo>
                      <a:pt x="12629" y="1768"/>
                    </a:lnTo>
                    <a:lnTo>
                      <a:pt x="12562" y="1709"/>
                    </a:lnTo>
                    <a:lnTo>
                      <a:pt x="12462" y="1591"/>
                    </a:lnTo>
                    <a:lnTo>
                      <a:pt x="12363" y="1473"/>
                    </a:lnTo>
                    <a:lnTo>
                      <a:pt x="12263" y="1473"/>
                    </a:lnTo>
                    <a:lnTo>
                      <a:pt x="12197" y="1473"/>
                    </a:lnTo>
                    <a:lnTo>
                      <a:pt x="12163" y="1414"/>
                    </a:lnTo>
                    <a:lnTo>
                      <a:pt x="12130" y="1238"/>
                    </a:lnTo>
                    <a:lnTo>
                      <a:pt x="11964" y="1179"/>
                    </a:lnTo>
                    <a:lnTo>
                      <a:pt x="11798" y="1179"/>
                    </a:lnTo>
                    <a:lnTo>
                      <a:pt x="11698" y="1120"/>
                    </a:lnTo>
                    <a:lnTo>
                      <a:pt x="11598" y="1061"/>
                    </a:lnTo>
                    <a:lnTo>
                      <a:pt x="11532" y="943"/>
                    </a:lnTo>
                    <a:lnTo>
                      <a:pt x="11532" y="884"/>
                    </a:lnTo>
                    <a:lnTo>
                      <a:pt x="11532" y="766"/>
                    </a:lnTo>
                    <a:lnTo>
                      <a:pt x="11598" y="648"/>
                    </a:lnTo>
                    <a:lnTo>
                      <a:pt x="11632" y="530"/>
                    </a:lnTo>
                    <a:lnTo>
                      <a:pt x="11632" y="471"/>
                    </a:lnTo>
                    <a:lnTo>
                      <a:pt x="11632" y="413"/>
                    </a:lnTo>
                    <a:lnTo>
                      <a:pt x="11565" y="354"/>
                    </a:lnTo>
                    <a:lnTo>
                      <a:pt x="11499" y="354"/>
                    </a:lnTo>
                    <a:lnTo>
                      <a:pt x="11432" y="295"/>
                    </a:lnTo>
                    <a:lnTo>
                      <a:pt x="11299" y="177"/>
                    </a:lnTo>
                    <a:lnTo>
                      <a:pt x="11266" y="236"/>
                    </a:lnTo>
                    <a:lnTo>
                      <a:pt x="11166" y="177"/>
                    </a:lnTo>
                    <a:lnTo>
                      <a:pt x="11100" y="177"/>
                    </a:lnTo>
                    <a:lnTo>
                      <a:pt x="11033" y="471"/>
                    </a:lnTo>
                    <a:lnTo>
                      <a:pt x="11000" y="648"/>
                    </a:lnTo>
                    <a:lnTo>
                      <a:pt x="10967" y="943"/>
                    </a:lnTo>
                    <a:lnTo>
                      <a:pt x="10967" y="1120"/>
                    </a:lnTo>
                    <a:lnTo>
                      <a:pt x="10934" y="1120"/>
                    </a:lnTo>
                    <a:lnTo>
                      <a:pt x="10468" y="648"/>
                    </a:lnTo>
                    <a:lnTo>
                      <a:pt x="10003" y="236"/>
                    </a:lnTo>
                    <a:lnTo>
                      <a:pt x="9771" y="0"/>
                    </a:lnTo>
                    <a:lnTo>
                      <a:pt x="9704" y="236"/>
                    </a:lnTo>
                    <a:lnTo>
                      <a:pt x="9771" y="236"/>
                    </a:lnTo>
                    <a:lnTo>
                      <a:pt x="9704" y="471"/>
                    </a:lnTo>
                    <a:lnTo>
                      <a:pt x="9771" y="471"/>
                    </a:lnTo>
                    <a:lnTo>
                      <a:pt x="9671" y="943"/>
                    </a:lnTo>
                    <a:lnTo>
                      <a:pt x="9704" y="1002"/>
                    </a:lnTo>
                    <a:lnTo>
                      <a:pt x="9671" y="1297"/>
                    </a:lnTo>
                    <a:lnTo>
                      <a:pt x="9737" y="1356"/>
                    </a:lnTo>
                    <a:lnTo>
                      <a:pt x="9737" y="1414"/>
                    </a:lnTo>
                    <a:lnTo>
                      <a:pt x="9704" y="1532"/>
                    </a:lnTo>
                    <a:lnTo>
                      <a:pt x="9604" y="1827"/>
                    </a:lnTo>
                    <a:lnTo>
                      <a:pt x="9505" y="2004"/>
                    </a:lnTo>
                    <a:lnTo>
                      <a:pt x="9505" y="2063"/>
                    </a:lnTo>
                    <a:lnTo>
                      <a:pt x="9505" y="2122"/>
                    </a:lnTo>
                    <a:lnTo>
                      <a:pt x="9538" y="2122"/>
                    </a:lnTo>
                    <a:lnTo>
                      <a:pt x="9471" y="2357"/>
                    </a:lnTo>
                    <a:lnTo>
                      <a:pt x="9405" y="2357"/>
                    </a:lnTo>
                    <a:lnTo>
                      <a:pt x="9372" y="2416"/>
                    </a:lnTo>
                    <a:lnTo>
                      <a:pt x="9305" y="2711"/>
                    </a:lnTo>
                    <a:lnTo>
                      <a:pt x="9239" y="2652"/>
                    </a:lnTo>
                    <a:lnTo>
                      <a:pt x="9206" y="2711"/>
                    </a:lnTo>
                    <a:lnTo>
                      <a:pt x="9172" y="2770"/>
                    </a:lnTo>
                    <a:lnTo>
                      <a:pt x="9073" y="3241"/>
                    </a:lnTo>
                    <a:lnTo>
                      <a:pt x="9039" y="3595"/>
                    </a:lnTo>
                    <a:lnTo>
                      <a:pt x="8740" y="3300"/>
                    </a:lnTo>
                    <a:lnTo>
                      <a:pt x="8740" y="3359"/>
                    </a:lnTo>
                    <a:lnTo>
                      <a:pt x="8674" y="3477"/>
                    </a:lnTo>
                    <a:lnTo>
                      <a:pt x="8641" y="3477"/>
                    </a:lnTo>
                    <a:lnTo>
                      <a:pt x="8641" y="3536"/>
                    </a:lnTo>
                    <a:lnTo>
                      <a:pt x="8641" y="3713"/>
                    </a:lnTo>
                    <a:lnTo>
                      <a:pt x="8607" y="3772"/>
                    </a:lnTo>
                    <a:lnTo>
                      <a:pt x="8607" y="3890"/>
                    </a:lnTo>
                    <a:lnTo>
                      <a:pt x="8607" y="4067"/>
                    </a:lnTo>
                    <a:lnTo>
                      <a:pt x="8574" y="4125"/>
                    </a:lnTo>
                    <a:lnTo>
                      <a:pt x="8541" y="4243"/>
                    </a:lnTo>
                    <a:lnTo>
                      <a:pt x="8508" y="4479"/>
                    </a:lnTo>
                    <a:lnTo>
                      <a:pt x="8474" y="4774"/>
                    </a:lnTo>
                    <a:lnTo>
                      <a:pt x="8441" y="5009"/>
                    </a:lnTo>
                    <a:lnTo>
                      <a:pt x="8441" y="5186"/>
                    </a:lnTo>
                    <a:lnTo>
                      <a:pt x="8408" y="5245"/>
                    </a:lnTo>
                    <a:lnTo>
                      <a:pt x="8342" y="5363"/>
                    </a:lnTo>
                    <a:lnTo>
                      <a:pt x="8308" y="5422"/>
                    </a:lnTo>
                    <a:lnTo>
                      <a:pt x="8275" y="5481"/>
                    </a:lnTo>
                    <a:close/>
                  </a:path>
                </a:pathLst>
              </a:custGeom>
              <a:solidFill>
                <a:srgbClr val="BFBFBF"/>
              </a:solidFill>
              <a:ln w="9525" cap="flat">
                <a:solidFill>
                  <a:schemeClr val="bg1"/>
                </a:solidFill>
                <a:prstDash val="solid"/>
                <a:round/>
                <a:headEnd/>
                <a:tailEnd/>
              </a:ln>
            </p:spPr>
          </p:sp>
        </p:grpSp>
        <p:sp>
          <p:nvSpPr>
            <p:cNvPr id="153" name="Kentucky">
              <a:extLst>
                <a:ext uri="{FF2B5EF4-FFF2-40B4-BE49-F238E27FC236}">
                  <a16:creationId xmlns:a16="http://schemas.microsoft.com/office/drawing/2014/main" id="{316C7882-2135-A603-BB98-43814843AFDD}"/>
                </a:ext>
              </a:extLst>
            </p:cNvPr>
            <p:cNvSpPr>
              <a:spLocks/>
            </p:cNvSpPr>
            <p:nvPr/>
          </p:nvSpPr>
          <p:spPr bwMode="auto">
            <a:xfrm>
              <a:off x="5777218" y="3484458"/>
              <a:ext cx="1173644" cy="553591"/>
            </a:xfrm>
            <a:custGeom>
              <a:avLst/>
              <a:gdLst/>
              <a:ahLst/>
              <a:cxnLst>
                <a:cxn ang="0">
                  <a:pos x="14685" y="2674"/>
                </a:cxn>
                <a:cxn ang="0">
                  <a:pos x="14119" y="1988"/>
                </a:cxn>
                <a:cxn ang="0">
                  <a:pos x="13412" y="1645"/>
                </a:cxn>
                <a:cxn ang="0">
                  <a:pos x="12668" y="1782"/>
                </a:cxn>
                <a:cxn ang="0">
                  <a:pos x="11819" y="1851"/>
                </a:cxn>
                <a:cxn ang="0">
                  <a:pos x="11076" y="1508"/>
                </a:cxn>
                <a:cxn ang="0">
                  <a:pos x="10651" y="480"/>
                </a:cxn>
                <a:cxn ang="0">
                  <a:pos x="10191" y="137"/>
                </a:cxn>
                <a:cxn ang="0">
                  <a:pos x="9519" y="206"/>
                </a:cxn>
                <a:cxn ang="0">
                  <a:pos x="9448" y="1234"/>
                </a:cxn>
                <a:cxn ang="0">
                  <a:pos x="9661" y="1919"/>
                </a:cxn>
                <a:cxn ang="0">
                  <a:pos x="8953" y="2674"/>
                </a:cxn>
                <a:cxn ang="0">
                  <a:pos x="8493" y="2536"/>
                </a:cxn>
                <a:cxn ang="0">
                  <a:pos x="8351" y="3702"/>
                </a:cxn>
                <a:cxn ang="0">
                  <a:pos x="7927" y="4936"/>
                </a:cxn>
                <a:cxn ang="0">
                  <a:pos x="7431" y="6033"/>
                </a:cxn>
                <a:cxn ang="0">
                  <a:pos x="7183" y="6924"/>
                </a:cxn>
                <a:cxn ang="0">
                  <a:pos x="6653" y="6444"/>
                </a:cxn>
                <a:cxn ang="0">
                  <a:pos x="6370" y="6101"/>
                </a:cxn>
                <a:cxn ang="0">
                  <a:pos x="6263" y="6650"/>
                </a:cxn>
                <a:cxn ang="0">
                  <a:pos x="5980" y="7472"/>
                </a:cxn>
                <a:cxn ang="0">
                  <a:pos x="5733" y="7678"/>
                </a:cxn>
                <a:cxn ang="0">
                  <a:pos x="5131" y="7609"/>
                </a:cxn>
                <a:cxn ang="0">
                  <a:pos x="4777" y="8295"/>
                </a:cxn>
                <a:cxn ang="0">
                  <a:pos x="4105" y="7815"/>
                </a:cxn>
                <a:cxn ang="0">
                  <a:pos x="3751" y="7678"/>
                </a:cxn>
                <a:cxn ang="0">
                  <a:pos x="3574" y="8432"/>
                </a:cxn>
                <a:cxn ang="0">
                  <a:pos x="3149" y="8021"/>
                </a:cxn>
                <a:cxn ang="0">
                  <a:pos x="3079" y="8706"/>
                </a:cxn>
                <a:cxn ang="0">
                  <a:pos x="2796" y="8980"/>
                </a:cxn>
                <a:cxn ang="0">
                  <a:pos x="2796" y="10351"/>
                </a:cxn>
                <a:cxn ang="0">
                  <a:pos x="2088" y="10900"/>
                </a:cxn>
                <a:cxn ang="0">
                  <a:pos x="1875" y="11928"/>
                </a:cxn>
                <a:cxn ang="0">
                  <a:pos x="1734" y="12819"/>
                </a:cxn>
                <a:cxn ang="0">
                  <a:pos x="849" y="12134"/>
                </a:cxn>
                <a:cxn ang="0">
                  <a:pos x="389" y="13299"/>
                </a:cxn>
                <a:cxn ang="0">
                  <a:pos x="566" y="14396"/>
                </a:cxn>
                <a:cxn ang="0">
                  <a:pos x="602" y="15082"/>
                </a:cxn>
                <a:cxn ang="0">
                  <a:pos x="354" y="15904"/>
                </a:cxn>
                <a:cxn ang="0">
                  <a:pos x="1274" y="16110"/>
                </a:cxn>
                <a:cxn ang="0">
                  <a:pos x="3079" y="15356"/>
                </a:cxn>
                <a:cxn ang="0">
                  <a:pos x="3893" y="15013"/>
                </a:cxn>
                <a:cxn ang="0">
                  <a:pos x="6334" y="14533"/>
                </a:cxn>
                <a:cxn ang="0">
                  <a:pos x="7750" y="14327"/>
                </a:cxn>
                <a:cxn ang="0">
                  <a:pos x="10545" y="13848"/>
                </a:cxn>
                <a:cxn ang="0">
                  <a:pos x="13058" y="13231"/>
                </a:cxn>
                <a:cxn ang="0">
                  <a:pos x="14119" y="12202"/>
                </a:cxn>
                <a:cxn ang="0">
                  <a:pos x="14615" y="11243"/>
                </a:cxn>
                <a:cxn ang="0">
                  <a:pos x="14827" y="10557"/>
                </a:cxn>
                <a:cxn ang="0">
                  <a:pos x="15216" y="9460"/>
                </a:cxn>
                <a:cxn ang="0">
                  <a:pos x="15853" y="8432"/>
                </a:cxn>
                <a:cxn ang="0">
                  <a:pos x="15995" y="7198"/>
                </a:cxn>
                <a:cxn ang="0">
                  <a:pos x="15782" y="6924"/>
                </a:cxn>
                <a:cxn ang="0">
                  <a:pos x="15322" y="5964"/>
                </a:cxn>
                <a:cxn ang="0">
                  <a:pos x="15110" y="5210"/>
                </a:cxn>
                <a:cxn ang="0">
                  <a:pos x="14721" y="4113"/>
                </a:cxn>
              </a:cxnLst>
              <a:rect l="0" t="0" r="r" b="b"/>
              <a:pathLst>
                <a:path w="16384" h="16384">
                  <a:moveTo>
                    <a:pt x="14756" y="3702"/>
                  </a:moveTo>
                  <a:lnTo>
                    <a:pt x="14756" y="3565"/>
                  </a:lnTo>
                  <a:lnTo>
                    <a:pt x="14721" y="3428"/>
                  </a:lnTo>
                  <a:lnTo>
                    <a:pt x="14721" y="3222"/>
                  </a:lnTo>
                  <a:lnTo>
                    <a:pt x="14685" y="3085"/>
                  </a:lnTo>
                  <a:lnTo>
                    <a:pt x="14650" y="2742"/>
                  </a:lnTo>
                  <a:lnTo>
                    <a:pt x="14685" y="2674"/>
                  </a:lnTo>
                  <a:lnTo>
                    <a:pt x="14685" y="2742"/>
                  </a:lnTo>
                  <a:lnTo>
                    <a:pt x="14685" y="2674"/>
                  </a:lnTo>
                  <a:lnTo>
                    <a:pt x="14650" y="2605"/>
                  </a:lnTo>
                  <a:lnTo>
                    <a:pt x="14579" y="2399"/>
                  </a:lnTo>
                  <a:lnTo>
                    <a:pt x="14473" y="2262"/>
                  </a:lnTo>
                  <a:lnTo>
                    <a:pt x="14332" y="2057"/>
                  </a:lnTo>
                  <a:lnTo>
                    <a:pt x="14119" y="1988"/>
                  </a:lnTo>
                  <a:lnTo>
                    <a:pt x="14013" y="1851"/>
                  </a:lnTo>
                  <a:lnTo>
                    <a:pt x="13978" y="1577"/>
                  </a:lnTo>
                  <a:lnTo>
                    <a:pt x="13942" y="1440"/>
                  </a:lnTo>
                  <a:lnTo>
                    <a:pt x="13872" y="1165"/>
                  </a:lnTo>
                  <a:lnTo>
                    <a:pt x="13801" y="1165"/>
                  </a:lnTo>
                  <a:lnTo>
                    <a:pt x="13588" y="1371"/>
                  </a:lnTo>
                  <a:lnTo>
                    <a:pt x="13412" y="1645"/>
                  </a:lnTo>
                  <a:lnTo>
                    <a:pt x="13376" y="1919"/>
                  </a:lnTo>
                  <a:lnTo>
                    <a:pt x="13235" y="1919"/>
                  </a:lnTo>
                  <a:lnTo>
                    <a:pt x="13128" y="1988"/>
                  </a:lnTo>
                  <a:lnTo>
                    <a:pt x="13022" y="2125"/>
                  </a:lnTo>
                  <a:lnTo>
                    <a:pt x="12951" y="1988"/>
                  </a:lnTo>
                  <a:lnTo>
                    <a:pt x="12845" y="1851"/>
                  </a:lnTo>
                  <a:lnTo>
                    <a:pt x="12668" y="1782"/>
                  </a:lnTo>
                  <a:lnTo>
                    <a:pt x="12491" y="1714"/>
                  </a:lnTo>
                  <a:lnTo>
                    <a:pt x="12279" y="1851"/>
                  </a:lnTo>
                  <a:lnTo>
                    <a:pt x="12244" y="2057"/>
                  </a:lnTo>
                  <a:lnTo>
                    <a:pt x="12208" y="2125"/>
                  </a:lnTo>
                  <a:lnTo>
                    <a:pt x="12102" y="2125"/>
                  </a:lnTo>
                  <a:lnTo>
                    <a:pt x="11996" y="2057"/>
                  </a:lnTo>
                  <a:lnTo>
                    <a:pt x="11819" y="1851"/>
                  </a:lnTo>
                  <a:lnTo>
                    <a:pt x="11713" y="1645"/>
                  </a:lnTo>
                  <a:lnTo>
                    <a:pt x="11642" y="1577"/>
                  </a:lnTo>
                  <a:lnTo>
                    <a:pt x="11607" y="1577"/>
                  </a:lnTo>
                  <a:lnTo>
                    <a:pt x="11501" y="1508"/>
                  </a:lnTo>
                  <a:lnTo>
                    <a:pt x="11324" y="1577"/>
                  </a:lnTo>
                  <a:lnTo>
                    <a:pt x="11218" y="1577"/>
                  </a:lnTo>
                  <a:lnTo>
                    <a:pt x="11076" y="1508"/>
                  </a:lnTo>
                  <a:lnTo>
                    <a:pt x="10899" y="1440"/>
                  </a:lnTo>
                  <a:lnTo>
                    <a:pt x="10899" y="1234"/>
                  </a:lnTo>
                  <a:lnTo>
                    <a:pt x="10899" y="1097"/>
                  </a:lnTo>
                  <a:lnTo>
                    <a:pt x="10828" y="891"/>
                  </a:lnTo>
                  <a:lnTo>
                    <a:pt x="10758" y="686"/>
                  </a:lnTo>
                  <a:lnTo>
                    <a:pt x="10687" y="548"/>
                  </a:lnTo>
                  <a:lnTo>
                    <a:pt x="10651" y="480"/>
                  </a:lnTo>
                  <a:lnTo>
                    <a:pt x="10581" y="343"/>
                  </a:lnTo>
                  <a:lnTo>
                    <a:pt x="10474" y="274"/>
                  </a:lnTo>
                  <a:lnTo>
                    <a:pt x="10404" y="206"/>
                  </a:lnTo>
                  <a:lnTo>
                    <a:pt x="10368" y="69"/>
                  </a:lnTo>
                  <a:lnTo>
                    <a:pt x="10333" y="0"/>
                  </a:lnTo>
                  <a:lnTo>
                    <a:pt x="10262" y="0"/>
                  </a:lnTo>
                  <a:lnTo>
                    <a:pt x="10191" y="137"/>
                  </a:lnTo>
                  <a:lnTo>
                    <a:pt x="10085" y="206"/>
                  </a:lnTo>
                  <a:lnTo>
                    <a:pt x="9944" y="274"/>
                  </a:lnTo>
                  <a:lnTo>
                    <a:pt x="9873" y="274"/>
                  </a:lnTo>
                  <a:lnTo>
                    <a:pt x="9767" y="206"/>
                  </a:lnTo>
                  <a:lnTo>
                    <a:pt x="9696" y="69"/>
                  </a:lnTo>
                  <a:lnTo>
                    <a:pt x="9625" y="69"/>
                  </a:lnTo>
                  <a:lnTo>
                    <a:pt x="9519" y="206"/>
                  </a:lnTo>
                  <a:lnTo>
                    <a:pt x="9413" y="411"/>
                  </a:lnTo>
                  <a:lnTo>
                    <a:pt x="9377" y="617"/>
                  </a:lnTo>
                  <a:lnTo>
                    <a:pt x="9413" y="686"/>
                  </a:lnTo>
                  <a:lnTo>
                    <a:pt x="9484" y="823"/>
                  </a:lnTo>
                  <a:lnTo>
                    <a:pt x="9484" y="891"/>
                  </a:lnTo>
                  <a:lnTo>
                    <a:pt x="9484" y="1097"/>
                  </a:lnTo>
                  <a:lnTo>
                    <a:pt x="9448" y="1234"/>
                  </a:lnTo>
                  <a:lnTo>
                    <a:pt x="9484" y="1371"/>
                  </a:lnTo>
                  <a:lnTo>
                    <a:pt x="9590" y="1371"/>
                  </a:lnTo>
                  <a:lnTo>
                    <a:pt x="9661" y="1508"/>
                  </a:lnTo>
                  <a:lnTo>
                    <a:pt x="9625" y="1577"/>
                  </a:lnTo>
                  <a:lnTo>
                    <a:pt x="9590" y="1645"/>
                  </a:lnTo>
                  <a:lnTo>
                    <a:pt x="9590" y="1714"/>
                  </a:lnTo>
                  <a:lnTo>
                    <a:pt x="9661" y="1919"/>
                  </a:lnTo>
                  <a:lnTo>
                    <a:pt x="9661" y="1988"/>
                  </a:lnTo>
                  <a:lnTo>
                    <a:pt x="9625" y="2057"/>
                  </a:lnTo>
                  <a:lnTo>
                    <a:pt x="9448" y="2057"/>
                  </a:lnTo>
                  <a:lnTo>
                    <a:pt x="9236" y="2125"/>
                  </a:lnTo>
                  <a:lnTo>
                    <a:pt x="9165" y="2262"/>
                  </a:lnTo>
                  <a:lnTo>
                    <a:pt x="9094" y="2331"/>
                  </a:lnTo>
                  <a:lnTo>
                    <a:pt x="8953" y="2674"/>
                  </a:lnTo>
                  <a:lnTo>
                    <a:pt x="8882" y="2742"/>
                  </a:lnTo>
                  <a:lnTo>
                    <a:pt x="8811" y="2674"/>
                  </a:lnTo>
                  <a:lnTo>
                    <a:pt x="8740" y="2674"/>
                  </a:lnTo>
                  <a:lnTo>
                    <a:pt x="8670" y="2468"/>
                  </a:lnTo>
                  <a:lnTo>
                    <a:pt x="8599" y="2468"/>
                  </a:lnTo>
                  <a:lnTo>
                    <a:pt x="8528" y="2468"/>
                  </a:lnTo>
                  <a:lnTo>
                    <a:pt x="8493" y="2536"/>
                  </a:lnTo>
                  <a:lnTo>
                    <a:pt x="8387" y="2536"/>
                  </a:lnTo>
                  <a:lnTo>
                    <a:pt x="8316" y="2674"/>
                  </a:lnTo>
                  <a:lnTo>
                    <a:pt x="8280" y="2879"/>
                  </a:lnTo>
                  <a:lnTo>
                    <a:pt x="8280" y="3085"/>
                  </a:lnTo>
                  <a:lnTo>
                    <a:pt x="8351" y="3428"/>
                  </a:lnTo>
                  <a:lnTo>
                    <a:pt x="8387" y="3565"/>
                  </a:lnTo>
                  <a:lnTo>
                    <a:pt x="8351" y="3702"/>
                  </a:lnTo>
                  <a:lnTo>
                    <a:pt x="8280" y="3839"/>
                  </a:lnTo>
                  <a:lnTo>
                    <a:pt x="8210" y="4113"/>
                  </a:lnTo>
                  <a:lnTo>
                    <a:pt x="8033" y="4182"/>
                  </a:lnTo>
                  <a:lnTo>
                    <a:pt x="7997" y="4319"/>
                  </a:lnTo>
                  <a:lnTo>
                    <a:pt x="7962" y="4524"/>
                  </a:lnTo>
                  <a:lnTo>
                    <a:pt x="7962" y="4662"/>
                  </a:lnTo>
                  <a:lnTo>
                    <a:pt x="7927" y="4936"/>
                  </a:lnTo>
                  <a:lnTo>
                    <a:pt x="7785" y="5210"/>
                  </a:lnTo>
                  <a:lnTo>
                    <a:pt x="7679" y="5141"/>
                  </a:lnTo>
                  <a:lnTo>
                    <a:pt x="7608" y="5210"/>
                  </a:lnTo>
                  <a:lnTo>
                    <a:pt x="7573" y="5416"/>
                  </a:lnTo>
                  <a:lnTo>
                    <a:pt x="7537" y="5621"/>
                  </a:lnTo>
                  <a:lnTo>
                    <a:pt x="7467" y="5827"/>
                  </a:lnTo>
                  <a:lnTo>
                    <a:pt x="7431" y="6033"/>
                  </a:lnTo>
                  <a:lnTo>
                    <a:pt x="7431" y="6307"/>
                  </a:lnTo>
                  <a:lnTo>
                    <a:pt x="7431" y="6375"/>
                  </a:lnTo>
                  <a:lnTo>
                    <a:pt x="7431" y="6650"/>
                  </a:lnTo>
                  <a:lnTo>
                    <a:pt x="7360" y="6787"/>
                  </a:lnTo>
                  <a:lnTo>
                    <a:pt x="7290" y="6787"/>
                  </a:lnTo>
                  <a:lnTo>
                    <a:pt x="7219" y="6787"/>
                  </a:lnTo>
                  <a:lnTo>
                    <a:pt x="7183" y="6924"/>
                  </a:lnTo>
                  <a:lnTo>
                    <a:pt x="7148" y="6992"/>
                  </a:lnTo>
                  <a:lnTo>
                    <a:pt x="7042" y="6855"/>
                  </a:lnTo>
                  <a:lnTo>
                    <a:pt x="6971" y="6855"/>
                  </a:lnTo>
                  <a:lnTo>
                    <a:pt x="6830" y="6787"/>
                  </a:lnTo>
                  <a:lnTo>
                    <a:pt x="6723" y="6718"/>
                  </a:lnTo>
                  <a:lnTo>
                    <a:pt x="6688" y="6650"/>
                  </a:lnTo>
                  <a:lnTo>
                    <a:pt x="6653" y="6444"/>
                  </a:lnTo>
                  <a:lnTo>
                    <a:pt x="6617" y="6170"/>
                  </a:lnTo>
                  <a:lnTo>
                    <a:pt x="6582" y="6033"/>
                  </a:lnTo>
                  <a:lnTo>
                    <a:pt x="6582" y="5895"/>
                  </a:lnTo>
                  <a:lnTo>
                    <a:pt x="6511" y="5895"/>
                  </a:lnTo>
                  <a:lnTo>
                    <a:pt x="6476" y="5895"/>
                  </a:lnTo>
                  <a:lnTo>
                    <a:pt x="6405" y="5964"/>
                  </a:lnTo>
                  <a:lnTo>
                    <a:pt x="6370" y="6101"/>
                  </a:lnTo>
                  <a:lnTo>
                    <a:pt x="6405" y="6170"/>
                  </a:lnTo>
                  <a:lnTo>
                    <a:pt x="6511" y="6238"/>
                  </a:lnTo>
                  <a:lnTo>
                    <a:pt x="6405" y="6375"/>
                  </a:lnTo>
                  <a:lnTo>
                    <a:pt x="6228" y="6307"/>
                  </a:lnTo>
                  <a:lnTo>
                    <a:pt x="6193" y="6375"/>
                  </a:lnTo>
                  <a:lnTo>
                    <a:pt x="6193" y="6444"/>
                  </a:lnTo>
                  <a:lnTo>
                    <a:pt x="6263" y="6650"/>
                  </a:lnTo>
                  <a:lnTo>
                    <a:pt x="6228" y="6787"/>
                  </a:lnTo>
                  <a:lnTo>
                    <a:pt x="6193" y="6787"/>
                  </a:lnTo>
                  <a:lnTo>
                    <a:pt x="6122" y="6855"/>
                  </a:lnTo>
                  <a:lnTo>
                    <a:pt x="6086" y="7061"/>
                  </a:lnTo>
                  <a:lnTo>
                    <a:pt x="6157" y="7335"/>
                  </a:lnTo>
                  <a:lnTo>
                    <a:pt x="6122" y="7472"/>
                  </a:lnTo>
                  <a:lnTo>
                    <a:pt x="5980" y="7472"/>
                  </a:lnTo>
                  <a:lnTo>
                    <a:pt x="5980" y="7815"/>
                  </a:lnTo>
                  <a:lnTo>
                    <a:pt x="5910" y="7952"/>
                  </a:lnTo>
                  <a:lnTo>
                    <a:pt x="5874" y="7884"/>
                  </a:lnTo>
                  <a:lnTo>
                    <a:pt x="5874" y="7746"/>
                  </a:lnTo>
                  <a:lnTo>
                    <a:pt x="5839" y="7609"/>
                  </a:lnTo>
                  <a:lnTo>
                    <a:pt x="5803" y="7609"/>
                  </a:lnTo>
                  <a:lnTo>
                    <a:pt x="5733" y="7678"/>
                  </a:lnTo>
                  <a:lnTo>
                    <a:pt x="5662" y="7678"/>
                  </a:lnTo>
                  <a:lnTo>
                    <a:pt x="5520" y="7267"/>
                  </a:lnTo>
                  <a:lnTo>
                    <a:pt x="5485" y="7198"/>
                  </a:lnTo>
                  <a:lnTo>
                    <a:pt x="5414" y="7267"/>
                  </a:lnTo>
                  <a:lnTo>
                    <a:pt x="5308" y="7472"/>
                  </a:lnTo>
                  <a:lnTo>
                    <a:pt x="5237" y="7541"/>
                  </a:lnTo>
                  <a:lnTo>
                    <a:pt x="5131" y="7609"/>
                  </a:lnTo>
                  <a:lnTo>
                    <a:pt x="5060" y="7746"/>
                  </a:lnTo>
                  <a:lnTo>
                    <a:pt x="5025" y="7815"/>
                  </a:lnTo>
                  <a:lnTo>
                    <a:pt x="4990" y="8158"/>
                  </a:lnTo>
                  <a:lnTo>
                    <a:pt x="4919" y="8432"/>
                  </a:lnTo>
                  <a:lnTo>
                    <a:pt x="4883" y="8432"/>
                  </a:lnTo>
                  <a:lnTo>
                    <a:pt x="4848" y="8432"/>
                  </a:lnTo>
                  <a:lnTo>
                    <a:pt x="4777" y="8295"/>
                  </a:lnTo>
                  <a:lnTo>
                    <a:pt x="4742" y="8226"/>
                  </a:lnTo>
                  <a:lnTo>
                    <a:pt x="4600" y="8158"/>
                  </a:lnTo>
                  <a:lnTo>
                    <a:pt x="4423" y="7952"/>
                  </a:lnTo>
                  <a:lnTo>
                    <a:pt x="4388" y="7884"/>
                  </a:lnTo>
                  <a:lnTo>
                    <a:pt x="4317" y="7884"/>
                  </a:lnTo>
                  <a:lnTo>
                    <a:pt x="4211" y="7815"/>
                  </a:lnTo>
                  <a:lnTo>
                    <a:pt x="4105" y="7815"/>
                  </a:lnTo>
                  <a:lnTo>
                    <a:pt x="4069" y="7746"/>
                  </a:lnTo>
                  <a:lnTo>
                    <a:pt x="4034" y="7815"/>
                  </a:lnTo>
                  <a:lnTo>
                    <a:pt x="3963" y="7884"/>
                  </a:lnTo>
                  <a:lnTo>
                    <a:pt x="3893" y="7884"/>
                  </a:lnTo>
                  <a:lnTo>
                    <a:pt x="3857" y="7884"/>
                  </a:lnTo>
                  <a:lnTo>
                    <a:pt x="3786" y="7678"/>
                  </a:lnTo>
                  <a:lnTo>
                    <a:pt x="3751" y="7678"/>
                  </a:lnTo>
                  <a:lnTo>
                    <a:pt x="3716" y="7884"/>
                  </a:lnTo>
                  <a:lnTo>
                    <a:pt x="3751" y="8021"/>
                  </a:lnTo>
                  <a:lnTo>
                    <a:pt x="3751" y="8158"/>
                  </a:lnTo>
                  <a:lnTo>
                    <a:pt x="3751" y="8363"/>
                  </a:lnTo>
                  <a:lnTo>
                    <a:pt x="3680" y="8432"/>
                  </a:lnTo>
                  <a:lnTo>
                    <a:pt x="3645" y="8500"/>
                  </a:lnTo>
                  <a:lnTo>
                    <a:pt x="3574" y="8432"/>
                  </a:lnTo>
                  <a:lnTo>
                    <a:pt x="3574" y="8158"/>
                  </a:lnTo>
                  <a:lnTo>
                    <a:pt x="3539" y="8089"/>
                  </a:lnTo>
                  <a:lnTo>
                    <a:pt x="3468" y="8089"/>
                  </a:lnTo>
                  <a:lnTo>
                    <a:pt x="3326" y="8158"/>
                  </a:lnTo>
                  <a:lnTo>
                    <a:pt x="3291" y="8226"/>
                  </a:lnTo>
                  <a:lnTo>
                    <a:pt x="3220" y="8158"/>
                  </a:lnTo>
                  <a:lnTo>
                    <a:pt x="3149" y="8021"/>
                  </a:lnTo>
                  <a:lnTo>
                    <a:pt x="3079" y="8021"/>
                  </a:lnTo>
                  <a:lnTo>
                    <a:pt x="3079" y="8158"/>
                  </a:lnTo>
                  <a:lnTo>
                    <a:pt x="3043" y="8226"/>
                  </a:lnTo>
                  <a:lnTo>
                    <a:pt x="3043" y="8363"/>
                  </a:lnTo>
                  <a:lnTo>
                    <a:pt x="3079" y="8432"/>
                  </a:lnTo>
                  <a:lnTo>
                    <a:pt x="3114" y="8569"/>
                  </a:lnTo>
                  <a:lnTo>
                    <a:pt x="3079" y="8706"/>
                  </a:lnTo>
                  <a:lnTo>
                    <a:pt x="3114" y="8706"/>
                  </a:lnTo>
                  <a:lnTo>
                    <a:pt x="3079" y="8775"/>
                  </a:lnTo>
                  <a:lnTo>
                    <a:pt x="3008" y="8775"/>
                  </a:lnTo>
                  <a:lnTo>
                    <a:pt x="2972" y="8775"/>
                  </a:lnTo>
                  <a:lnTo>
                    <a:pt x="2902" y="8775"/>
                  </a:lnTo>
                  <a:lnTo>
                    <a:pt x="2831" y="8775"/>
                  </a:lnTo>
                  <a:lnTo>
                    <a:pt x="2796" y="8980"/>
                  </a:lnTo>
                  <a:lnTo>
                    <a:pt x="2689" y="9186"/>
                  </a:lnTo>
                  <a:lnTo>
                    <a:pt x="2583" y="9323"/>
                  </a:lnTo>
                  <a:lnTo>
                    <a:pt x="2548" y="9529"/>
                  </a:lnTo>
                  <a:lnTo>
                    <a:pt x="2583" y="9734"/>
                  </a:lnTo>
                  <a:lnTo>
                    <a:pt x="2654" y="10009"/>
                  </a:lnTo>
                  <a:lnTo>
                    <a:pt x="2725" y="10146"/>
                  </a:lnTo>
                  <a:lnTo>
                    <a:pt x="2796" y="10351"/>
                  </a:lnTo>
                  <a:lnTo>
                    <a:pt x="2760" y="10489"/>
                  </a:lnTo>
                  <a:lnTo>
                    <a:pt x="2725" y="10557"/>
                  </a:lnTo>
                  <a:lnTo>
                    <a:pt x="2548" y="10557"/>
                  </a:lnTo>
                  <a:lnTo>
                    <a:pt x="2371" y="10694"/>
                  </a:lnTo>
                  <a:lnTo>
                    <a:pt x="2194" y="10900"/>
                  </a:lnTo>
                  <a:lnTo>
                    <a:pt x="2159" y="10900"/>
                  </a:lnTo>
                  <a:lnTo>
                    <a:pt x="2088" y="10900"/>
                  </a:lnTo>
                  <a:lnTo>
                    <a:pt x="1982" y="10968"/>
                  </a:lnTo>
                  <a:lnTo>
                    <a:pt x="1946" y="11037"/>
                  </a:lnTo>
                  <a:lnTo>
                    <a:pt x="1911" y="11174"/>
                  </a:lnTo>
                  <a:lnTo>
                    <a:pt x="1911" y="11448"/>
                  </a:lnTo>
                  <a:lnTo>
                    <a:pt x="1875" y="11654"/>
                  </a:lnTo>
                  <a:lnTo>
                    <a:pt x="1875" y="11791"/>
                  </a:lnTo>
                  <a:lnTo>
                    <a:pt x="1875" y="11928"/>
                  </a:lnTo>
                  <a:lnTo>
                    <a:pt x="2017" y="12202"/>
                  </a:lnTo>
                  <a:lnTo>
                    <a:pt x="2017" y="12339"/>
                  </a:lnTo>
                  <a:lnTo>
                    <a:pt x="2052" y="12545"/>
                  </a:lnTo>
                  <a:lnTo>
                    <a:pt x="1982" y="12819"/>
                  </a:lnTo>
                  <a:lnTo>
                    <a:pt x="1946" y="12888"/>
                  </a:lnTo>
                  <a:lnTo>
                    <a:pt x="1840" y="12888"/>
                  </a:lnTo>
                  <a:lnTo>
                    <a:pt x="1734" y="12819"/>
                  </a:lnTo>
                  <a:lnTo>
                    <a:pt x="1592" y="12614"/>
                  </a:lnTo>
                  <a:lnTo>
                    <a:pt x="1415" y="12545"/>
                  </a:lnTo>
                  <a:lnTo>
                    <a:pt x="1345" y="12477"/>
                  </a:lnTo>
                  <a:lnTo>
                    <a:pt x="1203" y="12339"/>
                  </a:lnTo>
                  <a:lnTo>
                    <a:pt x="1132" y="12202"/>
                  </a:lnTo>
                  <a:lnTo>
                    <a:pt x="920" y="12134"/>
                  </a:lnTo>
                  <a:lnTo>
                    <a:pt x="849" y="12134"/>
                  </a:lnTo>
                  <a:lnTo>
                    <a:pt x="743" y="12202"/>
                  </a:lnTo>
                  <a:lnTo>
                    <a:pt x="672" y="12271"/>
                  </a:lnTo>
                  <a:lnTo>
                    <a:pt x="566" y="12477"/>
                  </a:lnTo>
                  <a:lnTo>
                    <a:pt x="531" y="12682"/>
                  </a:lnTo>
                  <a:lnTo>
                    <a:pt x="495" y="12819"/>
                  </a:lnTo>
                  <a:lnTo>
                    <a:pt x="425" y="13162"/>
                  </a:lnTo>
                  <a:lnTo>
                    <a:pt x="389" y="13299"/>
                  </a:lnTo>
                  <a:lnTo>
                    <a:pt x="425" y="13505"/>
                  </a:lnTo>
                  <a:lnTo>
                    <a:pt x="531" y="13573"/>
                  </a:lnTo>
                  <a:lnTo>
                    <a:pt x="602" y="13573"/>
                  </a:lnTo>
                  <a:lnTo>
                    <a:pt x="637" y="13710"/>
                  </a:lnTo>
                  <a:lnTo>
                    <a:pt x="637" y="13848"/>
                  </a:lnTo>
                  <a:lnTo>
                    <a:pt x="637" y="14122"/>
                  </a:lnTo>
                  <a:lnTo>
                    <a:pt x="566" y="14396"/>
                  </a:lnTo>
                  <a:lnTo>
                    <a:pt x="531" y="14533"/>
                  </a:lnTo>
                  <a:lnTo>
                    <a:pt x="566" y="14602"/>
                  </a:lnTo>
                  <a:lnTo>
                    <a:pt x="602" y="14670"/>
                  </a:lnTo>
                  <a:lnTo>
                    <a:pt x="602" y="14739"/>
                  </a:lnTo>
                  <a:lnTo>
                    <a:pt x="637" y="14876"/>
                  </a:lnTo>
                  <a:lnTo>
                    <a:pt x="602" y="14944"/>
                  </a:lnTo>
                  <a:lnTo>
                    <a:pt x="602" y="15082"/>
                  </a:lnTo>
                  <a:lnTo>
                    <a:pt x="566" y="15287"/>
                  </a:lnTo>
                  <a:lnTo>
                    <a:pt x="531" y="15424"/>
                  </a:lnTo>
                  <a:lnTo>
                    <a:pt x="531" y="15561"/>
                  </a:lnTo>
                  <a:lnTo>
                    <a:pt x="531" y="15767"/>
                  </a:lnTo>
                  <a:lnTo>
                    <a:pt x="495" y="15904"/>
                  </a:lnTo>
                  <a:lnTo>
                    <a:pt x="425" y="15973"/>
                  </a:lnTo>
                  <a:lnTo>
                    <a:pt x="354" y="15904"/>
                  </a:lnTo>
                  <a:lnTo>
                    <a:pt x="248" y="15698"/>
                  </a:lnTo>
                  <a:lnTo>
                    <a:pt x="142" y="15561"/>
                  </a:lnTo>
                  <a:lnTo>
                    <a:pt x="0" y="16315"/>
                  </a:lnTo>
                  <a:lnTo>
                    <a:pt x="35" y="16384"/>
                  </a:lnTo>
                  <a:lnTo>
                    <a:pt x="35" y="16315"/>
                  </a:lnTo>
                  <a:lnTo>
                    <a:pt x="177" y="16315"/>
                  </a:lnTo>
                  <a:lnTo>
                    <a:pt x="1274" y="16110"/>
                  </a:lnTo>
                  <a:lnTo>
                    <a:pt x="1345" y="16110"/>
                  </a:lnTo>
                  <a:lnTo>
                    <a:pt x="2017" y="16041"/>
                  </a:lnTo>
                  <a:lnTo>
                    <a:pt x="2088" y="15973"/>
                  </a:lnTo>
                  <a:lnTo>
                    <a:pt x="3043" y="15904"/>
                  </a:lnTo>
                  <a:lnTo>
                    <a:pt x="3079" y="15836"/>
                  </a:lnTo>
                  <a:lnTo>
                    <a:pt x="3079" y="15561"/>
                  </a:lnTo>
                  <a:lnTo>
                    <a:pt x="3079" y="15356"/>
                  </a:lnTo>
                  <a:lnTo>
                    <a:pt x="3043" y="15150"/>
                  </a:lnTo>
                  <a:lnTo>
                    <a:pt x="3008" y="14944"/>
                  </a:lnTo>
                  <a:lnTo>
                    <a:pt x="3291" y="14944"/>
                  </a:lnTo>
                  <a:lnTo>
                    <a:pt x="3503" y="14944"/>
                  </a:lnTo>
                  <a:lnTo>
                    <a:pt x="3539" y="14944"/>
                  </a:lnTo>
                  <a:lnTo>
                    <a:pt x="3539" y="15082"/>
                  </a:lnTo>
                  <a:lnTo>
                    <a:pt x="3893" y="15013"/>
                  </a:lnTo>
                  <a:lnTo>
                    <a:pt x="3963" y="15013"/>
                  </a:lnTo>
                  <a:lnTo>
                    <a:pt x="4671" y="14876"/>
                  </a:lnTo>
                  <a:lnTo>
                    <a:pt x="5166" y="14739"/>
                  </a:lnTo>
                  <a:lnTo>
                    <a:pt x="5273" y="14739"/>
                  </a:lnTo>
                  <a:lnTo>
                    <a:pt x="5945" y="14602"/>
                  </a:lnTo>
                  <a:lnTo>
                    <a:pt x="6157" y="14533"/>
                  </a:lnTo>
                  <a:lnTo>
                    <a:pt x="6334" y="14533"/>
                  </a:lnTo>
                  <a:lnTo>
                    <a:pt x="6405" y="14602"/>
                  </a:lnTo>
                  <a:lnTo>
                    <a:pt x="6476" y="14533"/>
                  </a:lnTo>
                  <a:lnTo>
                    <a:pt x="6547" y="14465"/>
                  </a:lnTo>
                  <a:lnTo>
                    <a:pt x="6653" y="14396"/>
                  </a:lnTo>
                  <a:lnTo>
                    <a:pt x="6794" y="14396"/>
                  </a:lnTo>
                  <a:lnTo>
                    <a:pt x="7254" y="14396"/>
                  </a:lnTo>
                  <a:lnTo>
                    <a:pt x="7750" y="14327"/>
                  </a:lnTo>
                  <a:lnTo>
                    <a:pt x="8245" y="14327"/>
                  </a:lnTo>
                  <a:lnTo>
                    <a:pt x="8917" y="14122"/>
                  </a:lnTo>
                  <a:lnTo>
                    <a:pt x="9271" y="14053"/>
                  </a:lnTo>
                  <a:lnTo>
                    <a:pt x="9307" y="14053"/>
                  </a:lnTo>
                  <a:lnTo>
                    <a:pt x="10014" y="13916"/>
                  </a:lnTo>
                  <a:lnTo>
                    <a:pt x="10439" y="13848"/>
                  </a:lnTo>
                  <a:lnTo>
                    <a:pt x="10545" y="13848"/>
                  </a:lnTo>
                  <a:lnTo>
                    <a:pt x="11713" y="13710"/>
                  </a:lnTo>
                  <a:lnTo>
                    <a:pt x="12138" y="13573"/>
                  </a:lnTo>
                  <a:lnTo>
                    <a:pt x="12739" y="13505"/>
                  </a:lnTo>
                  <a:lnTo>
                    <a:pt x="12916" y="13436"/>
                  </a:lnTo>
                  <a:lnTo>
                    <a:pt x="12951" y="13368"/>
                  </a:lnTo>
                  <a:lnTo>
                    <a:pt x="12987" y="13299"/>
                  </a:lnTo>
                  <a:lnTo>
                    <a:pt x="13058" y="13231"/>
                  </a:lnTo>
                  <a:lnTo>
                    <a:pt x="13164" y="13093"/>
                  </a:lnTo>
                  <a:lnTo>
                    <a:pt x="13305" y="12956"/>
                  </a:lnTo>
                  <a:lnTo>
                    <a:pt x="13412" y="12888"/>
                  </a:lnTo>
                  <a:lnTo>
                    <a:pt x="13553" y="12751"/>
                  </a:lnTo>
                  <a:lnTo>
                    <a:pt x="13942" y="12339"/>
                  </a:lnTo>
                  <a:lnTo>
                    <a:pt x="14084" y="12271"/>
                  </a:lnTo>
                  <a:lnTo>
                    <a:pt x="14119" y="12202"/>
                  </a:lnTo>
                  <a:lnTo>
                    <a:pt x="14119" y="12134"/>
                  </a:lnTo>
                  <a:lnTo>
                    <a:pt x="14155" y="11722"/>
                  </a:lnTo>
                  <a:lnTo>
                    <a:pt x="14261" y="11585"/>
                  </a:lnTo>
                  <a:lnTo>
                    <a:pt x="14332" y="11585"/>
                  </a:lnTo>
                  <a:lnTo>
                    <a:pt x="14438" y="11517"/>
                  </a:lnTo>
                  <a:lnTo>
                    <a:pt x="14579" y="11311"/>
                  </a:lnTo>
                  <a:lnTo>
                    <a:pt x="14615" y="11243"/>
                  </a:lnTo>
                  <a:lnTo>
                    <a:pt x="14650" y="11174"/>
                  </a:lnTo>
                  <a:lnTo>
                    <a:pt x="14650" y="11037"/>
                  </a:lnTo>
                  <a:lnTo>
                    <a:pt x="14650" y="10900"/>
                  </a:lnTo>
                  <a:lnTo>
                    <a:pt x="14615" y="10831"/>
                  </a:lnTo>
                  <a:lnTo>
                    <a:pt x="14650" y="10694"/>
                  </a:lnTo>
                  <a:lnTo>
                    <a:pt x="14721" y="10626"/>
                  </a:lnTo>
                  <a:lnTo>
                    <a:pt x="14827" y="10557"/>
                  </a:lnTo>
                  <a:lnTo>
                    <a:pt x="14827" y="10489"/>
                  </a:lnTo>
                  <a:lnTo>
                    <a:pt x="14862" y="10351"/>
                  </a:lnTo>
                  <a:lnTo>
                    <a:pt x="14933" y="10351"/>
                  </a:lnTo>
                  <a:lnTo>
                    <a:pt x="14898" y="10009"/>
                  </a:lnTo>
                  <a:lnTo>
                    <a:pt x="14898" y="9940"/>
                  </a:lnTo>
                  <a:lnTo>
                    <a:pt x="14933" y="9872"/>
                  </a:lnTo>
                  <a:lnTo>
                    <a:pt x="15216" y="9460"/>
                  </a:lnTo>
                  <a:lnTo>
                    <a:pt x="15252" y="9323"/>
                  </a:lnTo>
                  <a:lnTo>
                    <a:pt x="15358" y="9186"/>
                  </a:lnTo>
                  <a:lnTo>
                    <a:pt x="15499" y="9049"/>
                  </a:lnTo>
                  <a:lnTo>
                    <a:pt x="15641" y="8980"/>
                  </a:lnTo>
                  <a:lnTo>
                    <a:pt x="15712" y="8843"/>
                  </a:lnTo>
                  <a:lnTo>
                    <a:pt x="15747" y="8706"/>
                  </a:lnTo>
                  <a:lnTo>
                    <a:pt x="15853" y="8432"/>
                  </a:lnTo>
                  <a:lnTo>
                    <a:pt x="15995" y="8089"/>
                  </a:lnTo>
                  <a:lnTo>
                    <a:pt x="16384" y="7198"/>
                  </a:lnTo>
                  <a:lnTo>
                    <a:pt x="16278" y="7198"/>
                  </a:lnTo>
                  <a:lnTo>
                    <a:pt x="16136" y="7267"/>
                  </a:lnTo>
                  <a:lnTo>
                    <a:pt x="16101" y="7267"/>
                  </a:lnTo>
                  <a:lnTo>
                    <a:pt x="16030" y="7267"/>
                  </a:lnTo>
                  <a:lnTo>
                    <a:pt x="15995" y="7198"/>
                  </a:lnTo>
                  <a:lnTo>
                    <a:pt x="15995" y="7061"/>
                  </a:lnTo>
                  <a:lnTo>
                    <a:pt x="15995" y="6992"/>
                  </a:lnTo>
                  <a:lnTo>
                    <a:pt x="15924" y="6992"/>
                  </a:lnTo>
                  <a:lnTo>
                    <a:pt x="15889" y="6924"/>
                  </a:lnTo>
                  <a:lnTo>
                    <a:pt x="15889" y="6787"/>
                  </a:lnTo>
                  <a:lnTo>
                    <a:pt x="15853" y="6787"/>
                  </a:lnTo>
                  <a:lnTo>
                    <a:pt x="15782" y="6924"/>
                  </a:lnTo>
                  <a:lnTo>
                    <a:pt x="15712" y="6787"/>
                  </a:lnTo>
                  <a:lnTo>
                    <a:pt x="15605" y="6581"/>
                  </a:lnTo>
                  <a:lnTo>
                    <a:pt x="15535" y="6444"/>
                  </a:lnTo>
                  <a:lnTo>
                    <a:pt x="15535" y="6307"/>
                  </a:lnTo>
                  <a:lnTo>
                    <a:pt x="15499" y="6170"/>
                  </a:lnTo>
                  <a:lnTo>
                    <a:pt x="15393" y="6101"/>
                  </a:lnTo>
                  <a:lnTo>
                    <a:pt x="15322" y="5964"/>
                  </a:lnTo>
                  <a:lnTo>
                    <a:pt x="15252" y="5827"/>
                  </a:lnTo>
                  <a:lnTo>
                    <a:pt x="15216" y="5553"/>
                  </a:lnTo>
                  <a:lnTo>
                    <a:pt x="15181" y="5553"/>
                  </a:lnTo>
                  <a:lnTo>
                    <a:pt x="15110" y="5553"/>
                  </a:lnTo>
                  <a:lnTo>
                    <a:pt x="15075" y="5416"/>
                  </a:lnTo>
                  <a:lnTo>
                    <a:pt x="15075" y="5347"/>
                  </a:lnTo>
                  <a:lnTo>
                    <a:pt x="15110" y="5210"/>
                  </a:lnTo>
                  <a:lnTo>
                    <a:pt x="15110" y="5141"/>
                  </a:lnTo>
                  <a:lnTo>
                    <a:pt x="15075" y="5073"/>
                  </a:lnTo>
                  <a:lnTo>
                    <a:pt x="14862" y="4662"/>
                  </a:lnTo>
                  <a:lnTo>
                    <a:pt x="14721" y="4387"/>
                  </a:lnTo>
                  <a:lnTo>
                    <a:pt x="14685" y="4250"/>
                  </a:lnTo>
                  <a:lnTo>
                    <a:pt x="14685" y="4182"/>
                  </a:lnTo>
                  <a:lnTo>
                    <a:pt x="14721" y="4113"/>
                  </a:lnTo>
                  <a:lnTo>
                    <a:pt x="14756" y="4045"/>
                  </a:lnTo>
                  <a:lnTo>
                    <a:pt x="14721" y="3907"/>
                  </a:lnTo>
                  <a:lnTo>
                    <a:pt x="14721" y="3770"/>
                  </a:lnTo>
                  <a:lnTo>
                    <a:pt x="14756" y="3702"/>
                  </a:lnTo>
                  <a:close/>
                </a:path>
              </a:pathLst>
            </a:custGeom>
            <a:solidFill>
              <a:schemeClr val="accent5"/>
            </a:solidFill>
            <a:ln w="9525">
              <a:solidFill>
                <a:schemeClr val="bg1"/>
              </a:solidFill>
              <a:prstDash val="solid"/>
              <a:round/>
              <a:headEnd/>
              <a:tailEnd/>
            </a:ln>
          </p:spPr>
        </p:sp>
        <p:grpSp>
          <p:nvGrpSpPr>
            <p:cNvPr id="154" name="Alaska">
              <a:extLst>
                <a:ext uri="{FF2B5EF4-FFF2-40B4-BE49-F238E27FC236}">
                  <a16:creationId xmlns:a16="http://schemas.microsoft.com/office/drawing/2014/main" id="{1B987EA3-9749-5D11-6C75-1F02F6B62692}"/>
                </a:ext>
              </a:extLst>
            </p:cNvPr>
            <p:cNvGrpSpPr>
              <a:grpSpLocks/>
            </p:cNvGrpSpPr>
            <p:nvPr/>
          </p:nvGrpSpPr>
          <p:grpSpPr bwMode="auto">
            <a:xfrm>
              <a:off x="481568" y="4907981"/>
              <a:ext cx="1489725" cy="1319723"/>
              <a:chOff x="676275" y="14592300"/>
              <a:chExt cx="19958" cy="567"/>
            </a:xfrm>
            <a:solidFill>
              <a:schemeClr val="tx2">
                <a:lumMod val="20000"/>
                <a:lumOff val="80000"/>
              </a:schemeClr>
            </a:solidFill>
          </p:grpSpPr>
          <p:sp>
            <p:nvSpPr>
              <p:cNvPr id="165" name="Drawing 60">
                <a:extLst>
                  <a:ext uri="{FF2B5EF4-FFF2-40B4-BE49-F238E27FC236}">
                    <a16:creationId xmlns:a16="http://schemas.microsoft.com/office/drawing/2014/main" id="{0867E584-7EAD-09DC-1377-7FFC3571D172}"/>
                  </a:ext>
                </a:extLst>
              </p:cNvPr>
              <p:cNvSpPr>
                <a:spLocks/>
              </p:cNvSpPr>
              <p:nvPr/>
            </p:nvSpPr>
            <p:spPr bwMode="auto">
              <a:xfrm>
                <a:off x="680593" y="14592300"/>
                <a:ext cx="15640" cy="474"/>
              </a:xfrm>
              <a:custGeom>
                <a:avLst/>
                <a:gdLst/>
                <a:ahLst/>
                <a:cxnLst>
                  <a:cxn ang="0">
                    <a:pos x="3165" y="7337"/>
                  </a:cxn>
                  <a:cxn ang="0">
                    <a:pos x="2381" y="6852"/>
                  </a:cxn>
                  <a:cxn ang="0">
                    <a:pos x="822" y="6660"/>
                  </a:cxn>
                  <a:cxn ang="0">
                    <a:pos x="187" y="5559"/>
                  </a:cxn>
                  <a:cxn ang="0">
                    <a:pos x="1699" y="4689"/>
                  </a:cxn>
                  <a:cxn ang="0">
                    <a:pos x="2642" y="5251"/>
                  </a:cxn>
                  <a:cxn ang="0">
                    <a:pos x="2978" y="4758"/>
                  </a:cxn>
                  <a:cxn ang="0">
                    <a:pos x="3202" y="4681"/>
                  </a:cxn>
                  <a:cxn ang="0">
                    <a:pos x="2371" y="4204"/>
                  </a:cxn>
                  <a:cxn ang="0">
                    <a:pos x="560" y="2903"/>
                  </a:cxn>
                  <a:cxn ang="0">
                    <a:pos x="2073" y="2010"/>
                  </a:cxn>
                  <a:cxn ang="0">
                    <a:pos x="2558" y="1186"/>
                  </a:cxn>
                  <a:cxn ang="0">
                    <a:pos x="3529" y="909"/>
                  </a:cxn>
                  <a:cxn ang="0">
                    <a:pos x="4136" y="539"/>
                  </a:cxn>
                  <a:cxn ang="0">
                    <a:pos x="5405" y="192"/>
                  </a:cxn>
                  <a:cxn ang="0">
                    <a:pos x="5807" y="462"/>
                  </a:cxn>
                  <a:cxn ang="0">
                    <a:pos x="7123" y="778"/>
                  </a:cxn>
                  <a:cxn ang="0">
                    <a:pos x="9074" y="1178"/>
                  </a:cxn>
                  <a:cxn ang="0">
                    <a:pos x="11044" y="1363"/>
                  </a:cxn>
                  <a:cxn ang="0">
                    <a:pos x="11950" y="10948"/>
                  </a:cxn>
                  <a:cxn ang="0">
                    <a:pos x="12650" y="11495"/>
                  </a:cxn>
                  <a:cxn ang="0">
                    <a:pos x="13182" y="12273"/>
                  </a:cxn>
                  <a:cxn ang="0">
                    <a:pos x="13994" y="11433"/>
                  </a:cxn>
                  <a:cxn ang="0">
                    <a:pos x="14452" y="12211"/>
                  </a:cxn>
                  <a:cxn ang="0">
                    <a:pos x="15226" y="13705"/>
                  </a:cxn>
                  <a:cxn ang="0">
                    <a:pos x="15871" y="14759"/>
                  </a:cxn>
                  <a:cxn ang="0">
                    <a:pos x="16263" y="16122"/>
                  </a:cxn>
                  <a:cxn ang="0">
                    <a:pos x="15964" y="15398"/>
                  </a:cxn>
                  <a:cxn ang="0">
                    <a:pos x="15497" y="15283"/>
                  </a:cxn>
                  <a:cxn ang="0">
                    <a:pos x="15198" y="14267"/>
                  </a:cxn>
                  <a:cxn ang="0">
                    <a:pos x="14806" y="13535"/>
                  </a:cxn>
                  <a:cxn ang="0">
                    <a:pos x="14806" y="13166"/>
                  </a:cxn>
                  <a:cxn ang="0">
                    <a:pos x="14181" y="12411"/>
                  </a:cxn>
                  <a:cxn ang="0">
                    <a:pos x="13817" y="12627"/>
                  </a:cxn>
                  <a:cxn ang="0">
                    <a:pos x="13695" y="12611"/>
                  </a:cxn>
                  <a:cxn ang="0">
                    <a:pos x="12846" y="11872"/>
                  </a:cxn>
                  <a:cxn ang="0">
                    <a:pos x="12211" y="11741"/>
                  </a:cxn>
                  <a:cxn ang="0">
                    <a:pos x="12192" y="11241"/>
                  </a:cxn>
                  <a:cxn ang="0">
                    <a:pos x="10288" y="11187"/>
                  </a:cxn>
                  <a:cxn ang="0">
                    <a:pos x="9485" y="10540"/>
                  </a:cxn>
                  <a:cxn ang="0">
                    <a:pos x="8738" y="10055"/>
                  </a:cxn>
                  <a:cxn ang="0">
                    <a:pos x="8346" y="10733"/>
                  </a:cxn>
                  <a:cxn ang="0">
                    <a:pos x="7917" y="11503"/>
                  </a:cxn>
                  <a:cxn ang="0">
                    <a:pos x="6964" y="11795"/>
                  </a:cxn>
                  <a:cxn ang="0">
                    <a:pos x="7207" y="10456"/>
                  </a:cxn>
                  <a:cxn ang="0">
                    <a:pos x="7506" y="9832"/>
                  </a:cxn>
                  <a:cxn ang="0">
                    <a:pos x="6675" y="10918"/>
                  </a:cxn>
                  <a:cxn ang="0">
                    <a:pos x="5965" y="12173"/>
                  </a:cxn>
                  <a:cxn ang="0">
                    <a:pos x="5583" y="13243"/>
                  </a:cxn>
                  <a:cxn ang="0">
                    <a:pos x="4630" y="14351"/>
                  </a:cxn>
                  <a:cxn ang="0">
                    <a:pos x="3884" y="15229"/>
                  </a:cxn>
                  <a:cxn ang="0">
                    <a:pos x="2931" y="15722"/>
                  </a:cxn>
                  <a:cxn ang="0">
                    <a:pos x="2185" y="16115"/>
                  </a:cxn>
                  <a:cxn ang="0">
                    <a:pos x="2838" y="15168"/>
                  </a:cxn>
                  <a:cxn ang="0">
                    <a:pos x="3697" y="14482"/>
                  </a:cxn>
                  <a:cxn ang="0">
                    <a:pos x="4658" y="12542"/>
                  </a:cxn>
                  <a:cxn ang="0">
                    <a:pos x="3986" y="12534"/>
                  </a:cxn>
                  <a:cxn ang="0">
                    <a:pos x="3043" y="12265"/>
                  </a:cxn>
                  <a:cxn ang="0">
                    <a:pos x="2558" y="11241"/>
                  </a:cxn>
                  <a:cxn ang="0">
                    <a:pos x="2166" y="11549"/>
                  </a:cxn>
                  <a:cxn ang="0">
                    <a:pos x="1792" y="10540"/>
                  </a:cxn>
                  <a:cxn ang="0">
                    <a:pos x="999" y="9886"/>
                  </a:cxn>
                  <a:cxn ang="0">
                    <a:pos x="999" y="9270"/>
                  </a:cxn>
                </a:cxnLst>
                <a:rect l="0" t="0" r="r" b="b"/>
                <a:pathLst>
                  <a:path w="16384" h="16384">
                    <a:moveTo>
                      <a:pt x="1886" y="8254"/>
                    </a:moveTo>
                    <a:lnTo>
                      <a:pt x="1895" y="8254"/>
                    </a:lnTo>
                    <a:lnTo>
                      <a:pt x="1970" y="8192"/>
                    </a:lnTo>
                    <a:lnTo>
                      <a:pt x="2007" y="8146"/>
                    </a:lnTo>
                    <a:lnTo>
                      <a:pt x="2044" y="8192"/>
                    </a:lnTo>
                    <a:lnTo>
                      <a:pt x="2129" y="8223"/>
                    </a:lnTo>
                    <a:lnTo>
                      <a:pt x="2194" y="8192"/>
                    </a:lnTo>
                    <a:lnTo>
                      <a:pt x="2241" y="8115"/>
                    </a:lnTo>
                    <a:lnTo>
                      <a:pt x="2306" y="8069"/>
                    </a:lnTo>
                    <a:lnTo>
                      <a:pt x="2381" y="7992"/>
                    </a:lnTo>
                    <a:lnTo>
                      <a:pt x="2446" y="7892"/>
                    </a:lnTo>
                    <a:lnTo>
                      <a:pt x="2483" y="7799"/>
                    </a:lnTo>
                    <a:lnTo>
                      <a:pt x="2521" y="7769"/>
                    </a:lnTo>
                    <a:lnTo>
                      <a:pt x="2595" y="7761"/>
                    </a:lnTo>
                    <a:lnTo>
                      <a:pt x="2605" y="7776"/>
                    </a:lnTo>
                    <a:lnTo>
                      <a:pt x="2567" y="7830"/>
                    </a:lnTo>
                    <a:lnTo>
                      <a:pt x="2530" y="7869"/>
                    </a:lnTo>
                    <a:lnTo>
                      <a:pt x="2558" y="7869"/>
                    </a:lnTo>
                    <a:lnTo>
                      <a:pt x="2633" y="7830"/>
                    </a:lnTo>
                    <a:lnTo>
                      <a:pt x="2689" y="7822"/>
                    </a:lnTo>
                    <a:lnTo>
                      <a:pt x="2763" y="7830"/>
                    </a:lnTo>
                    <a:lnTo>
                      <a:pt x="2829" y="7799"/>
                    </a:lnTo>
                    <a:lnTo>
                      <a:pt x="2913" y="7799"/>
                    </a:lnTo>
                    <a:lnTo>
                      <a:pt x="2978" y="7776"/>
                    </a:lnTo>
                    <a:lnTo>
                      <a:pt x="3043" y="7715"/>
                    </a:lnTo>
                    <a:lnTo>
                      <a:pt x="3090" y="7638"/>
                    </a:lnTo>
                    <a:lnTo>
                      <a:pt x="3137" y="7553"/>
                    </a:lnTo>
                    <a:lnTo>
                      <a:pt x="3165" y="7499"/>
                    </a:lnTo>
                    <a:lnTo>
                      <a:pt x="3165" y="7453"/>
                    </a:lnTo>
                    <a:lnTo>
                      <a:pt x="3165" y="7399"/>
                    </a:lnTo>
                    <a:lnTo>
                      <a:pt x="3165" y="7337"/>
                    </a:lnTo>
                    <a:lnTo>
                      <a:pt x="3137" y="7276"/>
                    </a:lnTo>
                    <a:lnTo>
                      <a:pt x="3090" y="7237"/>
                    </a:lnTo>
                    <a:lnTo>
                      <a:pt x="3099" y="7206"/>
                    </a:lnTo>
                    <a:lnTo>
                      <a:pt x="3118" y="7130"/>
                    </a:lnTo>
                    <a:lnTo>
                      <a:pt x="3025" y="6976"/>
                    </a:lnTo>
                    <a:lnTo>
                      <a:pt x="2987" y="6883"/>
                    </a:lnTo>
                    <a:lnTo>
                      <a:pt x="2931" y="6845"/>
                    </a:lnTo>
                    <a:lnTo>
                      <a:pt x="2875" y="6883"/>
                    </a:lnTo>
                    <a:lnTo>
                      <a:pt x="2866" y="6837"/>
                    </a:lnTo>
                    <a:lnTo>
                      <a:pt x="2866" y="6752"/>
                    </a:lnTo>
                    <a:lnTo>
                      <a:pt x="2931" y="6752"/>
                    </a:lnTo>
                    <a:lnTo>
                      <a:pt x="3006" y="6783"/>
                    </a:lnTo>
                    <a:lnTo>
                      <a:pt x="3043" y="6760"/>
                    </a:lnTo>
                    <a:lnTo>
                      <a:pt x="3099" y="6752"/>
                    </a:lnTo>
                    <a:lnTo>
                      <a:pt x="3137" y="6683"/>
                    </a:lnTo>
                    <a:lnTo>
                      <a:pt x="3174" y="6606"/>
                    </a:lnTo>
                    <a:lnTo>
                      <a:pt x="3174" y="6498"/>
                    </a:lnTo>
                    <a:lnTo>
                      <a:pt x="3137" y="6475"/>
                    </a:lnTo>
                    <a:lnTo>
                      <a:pt x="3090" y="6413"/>
                    </a:lnTo>
                    <a:lnTo>
                      <a:pt x="3053" y="6375"/>
                    </a:lnTo>
                    <a:lnTo>
                      <a:pt x="2950" y="6437"/>
                    </a:lnTo>
                    <a:lnTo>
                      <a:pt x="2903" y="6498"/>
                    </a:lnTo>
                    <a:lnTo>
                      <a:pt x="2866" y="6506"/>
                    </a:lnTo>
                    <a:lnTo>
                      <a:pt x="2819" y="6475"/>
                    </a:lnTo>
                    <a:lnTo>
                      <a:pt x="2745" y="6452"/>
                    </a:lnTo>
                    <a:lnTo>
                      <a:pt x="2754" y="6514"/>
                    </a:lnTo>
                    <a:lnTo>
                      <a:pt x="2679" y="6537"/>
                    </a:lnTo>
                    <a:lnTo>
                      <a:pt x="2595" y="6575"/>
                    </a:lnTo>
                    <a:lnTo>
                      <a:pt x="2539" y="6652"/>
                    </a:lnTo>
                    <a:lnTo>
                      <a:pt x="2446" y="6745"/>
                    </a:lnTo>
                    <a:lnTo>
                      <a:pt x="2381" y="6852"/>
                    </a:lnTo>
                    <a:lnTo>
                      <a:pt x="2334" y="6976"/>
                    </a:lnTo>
                    <a:lnTo>
                      <a:pt x="2306" y="6976"/>
                    </a:lnTo>
                    <a:lnTo>
                      <a:pt x="2278" y="6845"/>
                    </a:lnTo>
                    <a:lnTo>
                      <a:pt x="2269" y="6760"/>
                    </a:lnTo>
                    <a:lnTo>
                      <a:pt x="2203" y="6714"/>
                    </a:lnTo>
                    <a:lnTo>
                      <a:pt x="2157" y="6637"/>
                    </a:lnTo>
                    <a:lnTo>
                      <a:pt x="2044" y="6652"/>
                    </a:lnTo>
                    <a:lnTo>
                      <a:pt x="2073" y="6691"/>
                    </a:lnTo>
                    <a:lnTo>
                      <a:pt x="2119" y="6729"/>
                    </a:lnTo>
                    <a:lnTo>
                      <a:pt x="2194" y="6752"/>
                    </a:lnTo>
                    <a:lnTo>
                      <a:pt x="2185" y="6837"/>
                    </a:lnTo>
                    <a:lnTo>
                      <a:pt x="2157" y="6868"/>
                    </a:lnTo>
                    <a:lnTo>
                      <a:pt x="2129" y="6822"/>
                    </a:lnTo>
                    <a:lnTo>
                      <a:pt x="2073" y="6752"/>
                    </a:lnTo>
                    <a:lnTo>
                      <a:pt x="1932" y="6691"/>
                    </a:lnTo>
                    <a:lnTo>
                      <a:pt x="1904" y="6691"/>
                    </a:lnTo>
                    <a:lnTo>
                      <a:pt x="1830" y="6714"/>
                    </a:lnTo>
                    <a:lnTo>
                      <a:pt x="1811" y="6729"/>
                    </a:lnTo>
                    <a:lnTo>
                      <a:pt x="1746" y="6721"/>
                    </a:lnTo>
                    <a:lnTo>
                      <a:pt x="1643" y="6698"/>
                    </a:lnTo>
                    <a:lnTo>
                      <a:pt x="1494" y="6775"/>
                    </a:lnTo>
                    <a:lnTo>
                      <a:pt x="1410" y="6822"/>
                    </a:lnTo>
                    <a:lnTo>
                      <a:pt x="1326" y="6775"/>
                    </a:lnTo>
                    <a:lnTo>
                      <a:pt x="1260" y="6752"/>
                    </a:lnTo>
                    <a:lnTo>
                      <a:pt x="1176" y="6760"/>
                    </a:lnTo>
                    <a:lnTo>
                      <a:pt x="1083" y="6745"/>
                    </a:lnTo>
                    <a:lnTo>
                      <a:pt x="971" y="6721"/>
                    </a:lnTo>
                    <a:lnTo>
                      <a:pt x="896" y="6698"/>
                    </a:lnTo>
                    <a:lnTo>
                      <a:pt x="850" y="6698"/>
                    </a:lnTo>
                    <a:lnTo>
                      <a:pt x="822" y="6683"/>
                    </a:lnTo>
                    <a:lnTo>
                      <a:pt x="822" y="6660"/>
                    </a:lnTo>
                    <a:lnTo>
                      <a:pt x="775" y="6652"/>
                    </a:lnTo>
                    <a:lnTo>
                      <a:pt x="728" y="6591"/>
                    </a:lnTo>
                    <a:lnTo>
                      <a:pt x="700" y="6537"/>
                    </a:lnTo>
                    <a:lnTo>
                      <a:pt x="728" y="6444"/>
                    </a:lnTo>
                    <a:lnTo>
                      <a:pt x="710" y="6352"/>
                    </a:lnTo>
                    <a:lnTo>
                      <a:pt x="625" y="6267"/>
                    </a:lnTo>
                    <a:lnTo>
                      <a:pt x="523" y="6075"/>
                    </a:lnTo>
                    <a:lnTo>
                      <a:pt x="551" y="6013"/>
                    </a:lnTo>
                    <a:lnTo>
                      <a:pt x="579" y="6044"/>
                    </a:lnTo>
                    <a:lnTo>
                      <a:pt x="560" y="6106"/>
                    </a:lnTo>
                    <a:lnTo>
                      <a:pt x="635" y="6136"/>
                    </a:lnTo>
                    <a:lnTo>
                      <a:pt x="700" y="6036"/>
                    </a:lnTo>
                    <a:lnTo>
                      <a:pt x="775" y="5990"/>
                    </a:lnTo>
                    <a:lnTo>
                      <a:pt x="840" y="5982"/>
                    </a:lnTo>
                    <a:lnTo>
                      <a:pt x="728" y="5952"/>
                    </a:lnTo>
                    <a:lnTo>
                      <a:pt x="625" y="5913"/>
                    </a:lnTo>
                    <a:lnTo>
                      <a:pt x="551" y="5890"/>
                    </a:lnTo>
                    <a:lnTo>
                      <a:pt x="588" y="5944"/>
                    </a:lnTo>
                    <a:lnTo>
                      <a:pt x="560" y="5952"/>
                    </a:lnTo>
                    <a:lnTo>
                      <a:pt x="439" y="5913"/>
                    </a:lnTo>
                    <a:lnTo>
                      <a:pt x="336" y="5882"/>
                    </a:lnTo>
                    <a:lnTo>
                      <a:pt x="140" y="5744"/>
                    </a:lnTo>
                    <a:lnTo>
                      <a:pt x="56" y="5697"/>
                    </a:lnTo>
                    <a:lnTo>
                      <a:pt x="0" y="5651"/>
                    </a:lnTo>
                    <a:lnTo>
                      <a:pt x="0" y="5582"/>
                    </a:lnTo>
                    <a:lnTo>
                      <a:pt x="56" y="5551"/>
                    </a:lnTo>
                    <a:lnTo>
                      <a:pt x="103" y="5543"/>
                    </a:lnTo>
                    <a:lnTo>
                      <a:pt x="75" y="5582"/>
                    </a:lnTo>
                    <a:lnTo>
                      <a:pt x="37" y="5636"/>
                    </a:lnTo>
                    <a:lnTo>
                      <a:pt x="93" y="5620"/>
                    </a:lnTo>
                    <a:lnTo>
                      <a:pt x="187" y="5559"/>
                    </a:lnTo>
                    <a:lnTo>
                      <a:pt x="261" y="5528"/>
                    </a:lnTo>
                    <a:lnTo>
                      <a:pt x="252" y="5513"/>
                    </a:lnTo>
                    <a:lnTo>
                      <a:pt x="252" y="5482"/>
                    </a:lnTo>
                    <a:lnTo>
                      <a:pt x="289" y="5428"/>
                    </a:lnTo>
                    <a:lnTo>
                      <a:pt x="364" y="5374"/>
                    </a:lnTo>
                    <a:lnTo>
                      <a:pt x="401" y="5428"/>
                    </a:lnTo>
                    <a:lnTo>
                      <a:pt x="476" y="5389"/>
                    </a:lnTo>
                    <a:lnTo>
                      <a:pt x="523" y="5328"/>
                    </a:lnTo>
                    <a:lnTo>
                      <a:pt x="523" y="5274"/>
                    </a:lnTo>
                    <a:lnTo>
                      <a:pt x="560" y="5305"/>
                    </a:lnTo>
                    <a:lnTo>
                      <a:pt x="597" y="5235"/>
                    </a:lnTo>
                    <a:lnTo>
                      <a:pt x="784" y="5120"/>
                    </a:lnTo>
                    <a:lnTo>
                      <a:pt x="859" y="5097"/>
                    </a:lnTo>
                    <a:lnTo>
                      <a:pt x="878" y="5143"/>
                    </a:lnTo>
                    <a:lnTo>
                      <a:pt x="896" y="5174"/>
                    </a:lnTo>
                    <a:lnTo>
                      <a:pt x="999" y="5158"/>
                    </a:lnTo>
                    <a:lnTo>
                      <a:pt x="1074" y="5158"/>
                    </a:lnTo>
                    <a:lnTo>
                      <a:pt x="1111" y="5143"/>
                    </a:lnTo>
                    <a:lnTo>
                      <a:pt x="1064" y="5066"/>
                    </a:lnTo>
                    <a:lnTo>
                      <a:pt x="990" y="5020"/>
                    </a:lnTo>
                    <a:lnTo>
                      <a:pt x="1074" y="4935"/>
                    </a:lnTo>
                    <a:lnTo>
                      <a:pt x="1139" y="4897"/>
                    </a:lnTo>
                    <a:lnTo>
                      <a:pt x="1176" y="4866"/>
                    </a:lnTo>
                    <a:lnTo>
                      <a:pt x="1195" y="4881"/>
                    </a:lnTo>
                    <a:lnTo>
                      <a:pt x="1260" y="4851"/>
                    </a:lnTo>
                    <a:lnTo>
                      <a:pt x="1326" y="4843"/>
                    </a:lnTo>
                    <a:lnTo>
                      <a:pt x="1363" y="4835"/>
                    </a:lnTo>
                    <a:lnTo>
                      <a:pt x="1475" y="4697"/>
                    </a:lnTo>
                    <a:lnTo>
                      <a:pt x="1531" y="4689"/>
                    </a:lnTo>
                    <a:lnTo>
                      <a:pt x="1606" y="4697"/>
                    </a:lnTo>
                    <a:lnTo>
                      <a:pt x="1699" y="4689"/>
                    </a:lnTo>
                    <a:lnTo>
                      <a:pt x="1783" y="4658"/>
                    </a:lnTo>
                    <a:lnTo>
                      <a:pt x="1867" y="4658"/>
                    </a:lnTo>
                    <a:lnTo>
                      <a:pt x="1932" y="4681"/>
                    </a:lnTo>
                    <a:lnTo>
                      <a:pt x="1904" y="4689"/>
                    </a:lnTo>
                    <a:lnTo>
                      <a:pt x="1811" y="4689"/>
                    </a:lnTo>
                    <a:lnTo>
                      <a:pt x="1783" y="4712"/>
                    </a:lnTo>
                    <a:lnTo>
                      <a:pt x="1858" y="4750"/>
                    </a:lnTo>
                    <a:lnTo>
                      <a:pt x="1867" y="4812"/>
                    </a:lnTo>
                    <a:lnTo>
                      <a:pt x="1858" y="4904"/>
                    </a:lnTo>
                    <a:lnTo>
                      <a:pt x="1867" y="4989"/>
                    </a:lnTo>
                    <a:lnTo>
                      <a:pt x="1830" y="5020"/>
                    </a:lnTo>
                    <a:lnTo>
                      <a:pt x="1736" y="5082"/>
                    </a:lnTo>
                    <a:lnTo>
                      <a:pt x="1746" y="5089"/>
                    </a:lnTo>
                    <a:lnTo>
                      <a:pt x="1830" y="5082"/>
                    </a:lnTo>
                    <a:lnTo>
                      <a:pt x="1858" y="5089"/>
                    </a:lnTo>
                    <a:lnTo>
                      <a:pt x="1858" y="5158"/>
                    </a:lnTo>
                    <a:lnTo>
                      <a:pt x="1932" y="5212"/>
                    </a:lnTo>
                    <a:lnTo>
                      <a:pt x="2016" y="5189"/>
                    </a:lnTo>
                    <a:lnTo>
                      <a:pt x="2110" y="5205"/>
                    </a:lnTo>
                    <a:lnTo>
                      <a:pt x="2203" y="5212"/>
                    </a:lnTo>
                    <a:lnTo>
                      <a:pt x="2241" y="5235"/>
                    </a:lnTo>
                    <a:lnTo>
                      <a:pt x="2269" y="5189"/>
                    </a:lnTo>
                    <a:lnTo>
                      <a:pt x="2334" y="5182"/>
                    </a:lnTo>
                    <a:lnTo>
                      <a:pt x="2315" y="5220"/>
                    </a:lnTo>
                    <a:lnTo>
                      <a:pt x="2353" y="5205"/>
                    </a:lnTo>
                    <a:lnTo>
                      <a:pt x="2371" y="5235"/>
                    </a:lnTo>
                    <a:lnTo>
                      <a:pt x="2465" y="5212"/>
                    </a:lnTo>
                    <a:lnTo>
                      <a:pt x="2521" y="5243"/>
                    </a:lnTo>
                    <a:lnTo>
                      <a:pt x="2530" y="5220"/>
                    </a:lnTo>
                    <a:lnTo>
                      <a:pt x="2605" y="5212"/>
                    </a:lnTo>
                    <a:lnTo>
                      <a:pt x="2642" y="5251"/>
                    </a:lnTo>
                    <a:lnTo>
                      <a:pt x="2670" y="5305"/>
                    </a:lnTo>
                    <a:lnTo>
                      <a:pt x="2717" y="5312"/>
                    </a:lnTo>
                    <a:lnTo>
                      <a:pt x="2745" y="5282"/>
                    </a:lnTo>
                    <a:lnTo>
                      <a:pt x="2745" y="5235"/>
                    </a:lnTo>
                    <a:lnTo>
                      <a:pt x="2782" y="5174"/>
                    </a:lnTo>
                    <a:lnTo>
                      <a:pt x="2819" y="5082"/>
                    </a:lnTo>
                    <a:lnTo>
                      <a:pt x="2857" y="5005"/>
                    </a:lnTo>
                    <a:lnTo>
                      <a:pt x="2978" y="5058"/>
                    </a:lnTo>
                    <a:lnTo>
                      <a:pt x="3006" y="5058"/>
                    </a:lnTo>
                    <a:lnTo>
                      <a:pt x="3025" y="5112"/>
                    </a:lnTo>
                    <a:lnTo>
                      <a:pt x="3015" y="5151"/>
                    </a:lnTo>
                    <a:lnTo>
                      <a:pt x="3090" y="5066"/>
                    </a:lnTo>
                    <a:lnTo>
                      <a:pt x="3090" y="5005"/>
                    </a:lnTo>
                    <a:lnTo>
                      <a:pt x="3043" y="4958"/>
                    </a:lnTo>
                    <a:lnTo>
                      <a:pt x="2941" y="4912"/>
                    </a:lnTo>
                    <a:lnTo>
                      <a:pt x="2829" y="4881"/>
                    </a:lnTo>
                    <a:lnTo>
                      <a:pt x="2745" y="4881"/>
                    </a:lnTo>
                    <a:lnTo>
                      <a:pt x="2707" y="4958"/>
                    </a:lnTo>
                    <a:lnTo>
                      <a:pt x="2717" y="4997"/>
                    </a:lnTo>
                    <a:lnTo>
                      <a:pt x="2651" y="4966"/>
                    </a:lnTo>
                    <a:lnTo>
                      <a:pt x="2651" y="4897"/>
                    </a:lnTo>
                    <a:lnTo>
                      <a:pt x="2689" y="4812"/>
                    </a:lnTo>
                    <a:lnTo>
                      <a:pt x="2651" y="4743"/>
                    </a:lnTo>
                    <a:lnTo>
                      <a:pt x="2605" y="4620"/>
                    </a:lnTo>
                    <a:lnTo>
                      <a:pt x="2633" y="4658"/>
                    </a:lnTo>
                    <a:lnTo>
                      <a:pt x="2679" y="4750"/>
                    </a:lnTo>
                    <a:lnTo>
                      <a:pt x="2754" y="4812"/>
                    </a:lnTo>
                    <a:lnTo>
                      <a:pt x="2829" y="4820"/>
                    </a:lnTo>
                    <a:lnTo>
                      <a:pt x="2894" y="4812"/>
                    </a:lnTo>
                    <a:lnTo>
                      <a:pt x="2950" y="4774"/>
                    </a:lnTo>
                    <a:lnTo>
                      <a:pt x="2978" y="4758"/>
                    </a:lnTo>
                    <a:lnTo>
                      <a:pt x="3006" y="4804"/>
                    </a:lnTo>
                    <a:lnTo>
                      <a:pt x="3053" y="4812"/>
                    </a:lnTo>
                    <a:lnTo>
                      <a:pt x="3081" y="4843"/>
                    </a:lnTo>
                    <a:lnTo>
                      <a:pt x="3127" y="4866"/>
                    </a:lnTo>
                    <a:lnTo>
                      <a:pt x="3165" y="4912"/>
                    </a:lnTo>
                    <a:lnTo>
                      <a:pt x="3211" y="4928"/>
                    </a:lnTo>
                    <a:lnTo>
                      <a:pt x="3314" y="4912"/>
                    </a:lnTo>
                    <a:lnTo>
                      <a:pt x="3379" y="4904"/>
                    </a:lnTo>
                    <a:lnTo>
                      <a:pt x="3398" y="4866"/>
                    </a:lnTo>
                    <a:lnTo>
                      <a:pt x="3464" y="4835"/>
                    </a:lnTo>
                    <a:lnTo>
                      <a:pt x="3641" y="4820"/>
                    </a:lnTo>
                    <a:lnTo>
                      <a:pt x="3697" y="4781"/>
                    </a:lnTo>
                    <a:lnTo>
                      <a:pt x="3697" y="4720"/>
                    </a:lnTo>
                    <a:lnTo>
                      <a:pt x="3660" y="4697"/>
                    </a:lnTo>
                    <a:lnTo>
                      <a:pt x="3473" y="4750"/>
                    </a:lnTo>
                    <a:lnTo>
                      <a:pt x="3464" y="4789"/>
                    </a:lnTo>
                    <a:lnTo>
                      <a:pt x="3417" y="4774"/>
                    </a:lnTo>
                    <a:lnTo>
                      <a:pt x="3454" y="4712"/>
                    </a:lnTo>
                    <a:lnTo>
                      <a:pt x="3538" y="4681"/>
                    </a:lnTo>
                    <a:lnTo>
                      <a:pt x="3585" y="4666"/>
                    </a:lnTo>
                    <a:lnTo>
                      <a:pt x="3641" y="4650"/>
                    </a:lnTo>
                    <a:lnTo>
                      <a:pt x="3678" y="4604"/>
                    </a:lnTo>
                    <a:lnTo>
                      <a:pt x="3613" y="4604"/>
                    </a:lnTo>
                    <a:lnTo>
                      <a:pt x="3548" y="4596"/>
                    </a:lnTo>
                    <a:lnTo>
                      <a:pt x="3501" y="4635"/>
                    </a:lnTo>
                    <a:lnTo>
                      <a:pt x="3426" y="4620"/>
                    </a:lnTo>
                    <a:lnTo>
                      <a:pt x="3379" y="4681"/>
                    </a:lnTo>
                    <a:lnTo>
                      <a:pt x="3351" y="4689"/>
                    </a:lnTo>
                    <a:lnTo>
                      <a:pt x="3305" y="4697"/>
                    </a:lnTo>
                    <a:lnTo>
                      <a:pt x="3249" y="4712"/>
                    </a:lnTo>
                    <a:lnTo>
                      <a:pt x="3202" y="4681"/>
                    </a:lnTo>
                    <a:lnTo>
                      <a:pt x="3127" y="4635"/>
                    </a:lnTo>
                    <a:lnTo>
                      <a:pt x="3062" y="4650"/>
                    </a:lnTo>
                    <a:lnTo>
                      <a:pt x="3006" y="4650"/>
                    </a:lnTo>
                    <a:lnTo>
                      <a:pt x="2978" y="4689"/>
                    </a:lnTo>
                    <a:lnTo>
                      <a:pt x="2950" y="4666"/>
                    </a:lnTo>
                    <a:lnTo>
                      <a:pt x="2969" y="4596"/>
                    </a:lnTo>
                    <a:lnTo>
                      <a:pt x="2941" y="4627"/>
                    </a:lnTo>
                    <a:lnTo>
                      <a:pt x="2941" y="4712"/>
                    </a:lnTo>
                    <a:lnTo>
                      <a:pt x="2913" y="4750"/>
                    </a:lnTo>
                    <a:lnTo>
                      <a:pt x="2838" y="4712"/>
                    </a:lnTo>
                    <a:lnTo>
                      <a:pt x="2791" y="4666"/>
                    </a:lnTo>
                    <a:lnTo>
                      <a:pt x="2689" y="4527"/>
                    </a:lnTo>
                    <a:lnTo>
                      <a:pt x="2717" y="4473"/>
                    </a:lnTo>
                    <a:lnTo>
                      <a:pt x="2745" y="4389"/>
                    </a:lnTo>
                    <a:lnTo>
                      <a:pt x="2819" y="4373"/>
                    </a:lnTo>
                    <a:lnTo>
                      <a:pt x="2838" y="4342"/>
                    </a:lnTo>
                    <a:lnTo>
                      <a:pt x="2782" y="4281"/>
                    </a:lnTo>
                    <a:lnTo>
                      <a:pt x="2726" y="4258"/>
                    </a:lnTo>
                    <a:lnTo>
                      <a:pt x="2670" y="4250"/>
                    </a:lnTo>
                    <a:lnTo>
                      <a:pt x="2595" y="4265"/>
                    </a:lnTo>
                    <a:lnTo>
                      <a:pt x="2502" y="4288"/>
                    </a:lnTo>
                    <a:lnTo>
                      <a:pt x="2427" y="4327"/>
                    </a:lnTo>
                    <a:lnTo>
                      <a:pt x="2390" y="4296"/>
                    </a:lnTo>
                    <a:lnTo>
                      <a:pt x="2455" y="4188"/>
                    </a:lnTo>
                    <a:lnTo>
                      <a:pt x="2483" y="4134"/>
                    </a:lnTo>
                    <a:lnTo>
                      <a:pt x="2455" y="4127"/>
                    </a:lnTo>
                    <a:lnTo>
                      <a:pt x="2409" y="4142"/>
                    </a:lnTo>
                    <a:lnTo>
                      <a:pt x="2409" y="4158"/>
                    </a:lnTo>
                    <a:lnTo>
                      <a:pt x="2427" y="4188"/>
                    </a:lnTo>
                    <a:lnTo>
                      <a:pt x="2418" y="4219"/>
                    </a:lnTo>
                    <a:lnTo>
                      <a:pt x="2371" y="4204"/>
                    </a:lnTo>
                    <a:lnTo>
                      <a:pt x="2306" y="4196"/>
                    </a:lnTo>
                    <a:lnTo>
                      <a:pt x="2297" y="4258"/>
                    </a:lnTo>
                    <a:lnTo>
                      <a:pt x="2259" y="4288"/>
                    </a:lnTo>
                    <a:lnTo>
                      <a:pt x="2278" y="4319"/>
                    </a:lnTo>
                    <a:lnTo>
                      <a:pt x="2194" y="4288"/>
                    </a:lnTo>
                    <a:lnTo>
                      <a:pt x="2091" y="4258"/>
                    </a:lnTo>
                    <a:lnTo>
                      <a:pt x="2035" y="4219"/>
                    </a:lnTo>
                    <a:lnTo>
                      <a:pt x="1923" y="4188"/>
                    </a:lnTo>
                    <a:lnTo>
                      <a:pt x="1886" y="4073"/>
                    </a:lnTo>
                    <a:lnTo>
                      <a:pt x="1867" y="3988"/>
                    </a:lnTo>
                    <a:lnTo>
                      <a:pt x="1895" y="3981"/>
                    </a:lnTo>
                    <a:lnTo>
                      <a:pt x="1858" y="3942"/>
                    </a:lnTo>
                    <a:lnTo>
                      <a:pt x="1830" y="3850"/>
                    </a:lnTo>
                    <a:lnTo>
                      <a:pt x="1811" y="3796"/>
                    </a:lnTo>
                    <a:lnTo>
                      <a:pt x="1736" y="3734"/>
                    </a:lnTo>
                    <a:lnTo>
                      <a:pt x="1736" y="3703"/>
                    </a:lnTo>
                    <a:lnTo>
                      <a:pt x="1699" y="3680"/>
                    </a:lnTo>
                    <a:lnTo>
                      <a:pt x="1699" y="3673"/>
                    </a:lnTo>
                    <a:lnTo>
                      <a:pt x="1624" y="3603"/>
                    </a:lnTo>
                    <a:lnTo>
                      <a:pt x="1512" y="3542"/>
                    </a:lnTo>
                    <a:lnTo>
                      <a:pt x="1438" y="3488"/>
                    </a:lnTo>
                    <a:lnTo>
                      <a:pt x="1363" y="3418"/>
                    </a:lnTo>
                    <a:lnTo>
                      <a:pt x="1195" y="3303"/>
                    </a:lnTo>
                    <a:lnTo>
                      <a:pt x="1102" y="3272"/>
                    </a:lnTo>
                    <a:lnTo>
                      <a:pt x="924" y="3180"/>
                    </a:lnTo>
                    <a:lnTo>
                      <a:pt x="878" y="3110"/>
                    </a:lnTo>
                    <a:lnTo>
                      <a:pt x="803" y="3034"/>
                    </a:lnTo>
                    <a:lnTo>
                      <a:pt x="728" y="3003"/>
                    </a:lnTo>
                    <a:lnTo>
                      <a:pt x="597" y="2964"/>
                    </a:lnTo>
                    <a:lnTo>
                      <a:pt x="541" y="2941"/>
                    </a:lnTo>
                    <a:lnTo>
                      <a:pt x="560" y="2903"/>
                    </a:lnTo>
                    <a:lnTo>
                      <a:pt x="672" y="2833"/>
                    </a:lnTo>
                    <a:lnTo>
                      <a:pt x="700" y="2818"/>
                    </a:lnTo>
                    <a:lnTo>
                      <a:pt x="672" y="2880"/>
                    </a:lnTo>
                    <a:lnTo>
                      <a:pt x="625" y="2910"/>
                    </a:lnTo>
                    <a:lnTo>
                      <a:pt x="616" y="2926"/>
                    </a:lnTo>
                    <a:lnTo>
                      <a:pt x="663" y="2926"/>
                    </a:lnTo>
                    <a:lnTo>
                      <a:pt x="700" y="2880"/>
                    </a:lnTo>
                    <a:lnTo>
                      <a:pt x="738" y="2864"/>
                    </a:lnTo>
                    <a:lnTo>
                      <a:pt x="803" y="2841"/>
                    </a:lnTo>
                    <a:lnTo>
                      <a:pt x="850" y="2803"/>
                    </a:lnTo>
                    <a:lnTo>
                      <a:pt x="812" y="2810"/>
                    </a:lnTo>
                    <a:lnTo>
                      <a:pt x="775" y="2803"/>
                    </a:lnTo>
                    <a:lnTo>
                      <a:pt x="784" y="2749"/>
                    </a:lnTo>
                    <a:lnTo>
                      <a:pt x="784" y="2687"/>
                    </a:lnTo>
                    <a:lnTo>
                      <a:pt x="784" y="2572"/>
                    </a:lnTo>
                    <a:lnTo>
                      <a:pt x="803" y="2502"/>
                    </a:lnTo>
                    <a:lnTo>
                      <a:pt x="812" y="2464"/>
                    </a:lnTo>
                    <a:lnTo>
                      <a:pt x="803" y="2418"/>
                    </a:lnTo>
                    <a:lnTo>
                      <a:pt x="896" y="2418"/>
                    </a:lnTo>
                    <a:lnTo>
                      <a:pt x="971" y="2410"/>
                    </a:lnTo>
                    <a:lnTo>
                      <a:pt x="971" y="2433"/>
                    </a:lnTo>
                    <a:lnTo>
                      <a:pt x="915" y="2464"/>
                    </a:lnTo>
                    <a:lnTo>
                      <a:pt x="999" y="2464"/>
                    </a:lnTo>
                    <a:lnTo>
                      <a:pt x="1214" y="2410"/>
                    </a:lnTo>
                    <a:lnTo>
                      <a:pt x="1307" y="2402"/>
                    </a:lnTo>
                    <a:lnTo>
                      <a:pt x="1382" y="2379"/>
                    </a:lnTo>
                    <a:lnTo>
                      <a:pt x="1484" y="2379"/>
                    </a:lnTo>
                    <a:lnTo>
                      <a:pt x="1774" y="2317"/>
                    </a:lnTo>
                    <a:lnTo>
                      <a:pt x="1970" y="2171"/>
                    </a:lnTo>
                    <a:lnTo>
                      <a:pt x="2007" y="2094"/>
                    </a:lnTo>
                    <a:lnTo>
                      <a:pt x="2073" y="2010"/>
                    </a:lnTo>
                    <a:lnTo>
                      <a:pt x="2110" y="1856"/>
                    </a:lnTo>
                    <a:lnTo>
                      <a:pt x="2119" y="1956"/>
                    </a:lnTo>
                    <a:lnTo>
                      <a:pt x="2147" y="1925"/>
                    </a:lnTo>
                    <a:lnTo>
                      <a:pt x="2185" y="1817"/>
                    </a:lnTo>
                    <a:lnTo>
                      <a:pt x="2203" y="1732"/>
                    </a:lnTo>
                    <a:lnTo>
                      <a:pt x="2194" y="1671"/>
                    </a:lnTo>
                    <a:lnTo>
                      <a:pt x="2259" y="1725"/>
                    </a:lnTo>
                    <a:lnTo>
                      <a:pt x="2343" y="1771"/>
                    </a:lnTo>
                    <a:lnTo>
                      <a:pt x="2371" y="1740"/>
                    </a:lnTo>
                    <a:lnTo>
                      <a:pt x="2278" y="1702"/>
                    </a:lnTo>
                    <a:lnTo>
                      <a:pt x="2194" y="1609"/>
                    </a:lnTo>
                    <a:lnTo>
                      <a:pt x="2203" y="1586"/>
                    </a:lnTo>
                    <a:lnTo>
                      <a:pt x="2259" y="1578"/>
                    </a:lnTo>
                    <a:lnTo>
                      <a:pt x="2465" y="1578"/>
                    </a:lnTo>
                    <a:lnTo>
                      <a:pt x="2493" y="1555"/>
                    </a:lnTo>
                    <a:lnTo>
                      <a:pt x="2446" y="1548"/>
                    </a:lnTo>
                    <a:lnTo>
                      <a:pt x="2390" y="1548"/>
                    </a:lnTo>
                    <a:lnTo>
                      <a:pt x="2315" y="1548"/>
                    </a:lnTo>
                    <a:lnTo>
                      <a:pt x="2241" y="1517"/>
                    </a:lnTo>
                    <a:lnTo>
                      <a:pt x="2297" y="1463"/>
                    </a:lnTo>
                    <a:lnTo>
                      <a:pt x="2343" y="1417"/>
                    </a:lnTo>
                    <a:lnTo>
                      <a:pt x="2409" y="1355"/>
                    </a:lnTo>
                    <a:lnTo>
                      <a:pt x="2446" y="1293"/>
                    </a:lnTo>
                    <a:lnTo>
                      <a:pt x="2521" y="1309"/>
                    </a:lnTo>
                    <a:lnTo>
                      <a:pt x="2539" y="1340"/>
                    </a:lnTo>
                    <a:lnTo>
                      <a:pt x="2763" y="1432"/>
                    </a:lnTo>
                    <a:lnTo>
                      <a:pt x="2763" y="1394"/>
                    </a:lnTo>
                    <a:lnTo>
                      <a:pt x="2679" y="1363"/>
                    </a:lnTo>
                    <a:lnTo>
                      <a:pt x="2633" y="1309"/>
                    </a:lnTo>
                    <a:lnTo>
                      <a:pt x="2539" y="1263"/>
                    </a:lnTo>
                    <a:lnTo>
                      <a:pt x="2558" y="1186"/>
                    </a:lnTo>
                    <a:lnTo>
                      <a:pt x="2605" y="1109"/>
                    </a:lnTo>
                    <a:lnTo>
                      <a:pt x="2642" y="1032"/>
                    </a:lnTo>
                    <a:lnTo>
                      <a:pt x="2726" y="1055"/>
                    </a:lnTo>
                    <a:lnTo>
                      <a:pt x="2679" y="1086"/>
                    </a:lnTo>
                    <a:lnTo>
                      <a:pt x="2679" y="1109"/>
                    </a:lnTo>
                    <a:lnTo>
                      <a:pt x="2679" y="1139"/>
                    </a:lnTo>
                    <a:lnTo>
                      <a:pt x="2642" y="1186"/>
                    </a:lnTo>
                    <a:lnTo>
                      <a:pt x="2707" y="1147"/>
                    </a:lnTo>
                    <a:lnTo>
                      <a:pt x="2726" y="1116"/>
                    </a:lnTo>
                    <a:lnTo>
                      <a:pt x="2801" y="1109"/>
                    </a:lnTo>
                    <a:lnTo>
                      <a:pt x="2866" y="1093"/>
                    </a:lnTo>
                    <a:lnTo>
                      <a:pt x="2969" y="1032"/>
                    </a:lnTo>
                    <a:lnTo>
                      <a:pt x="3043" y="1016"/>
                    </a:lnTo>
                    <a:lnTo>
                      <a:pt x="3202" y="924"/>
                    </a:lnTo>
                    <a:lnTo>
                      <a:pt x="3249" y="893"/>
                    </a:lnTo>
                    <a:lnTo>
                      <a:pt x="3277" y="862"/>
                    </a:lnTo>
                    <a:lnTo>
                      <a:pt x="3174" y="901"/>
                    </a:lnTo>
                    <a:lnTo>
                      <a:pt x="3174" y="870"/>
                    </a:lnTo>
                    <a:lnTo>
                      <a:pt x="3398" y="747"/>
                    </a:lnTo>
                    <a:lnTo>
                      <a:pt x="3436" y="755"/>
                    </a:lnTo>
                    <a:lnTo>
                      <a:pt x="3473" y="770"/>
                    </a:lnTo>
                    <a:lnTo>
                      <a:pt x="3492" y="816"/>
                    </a:lnTo>
                    <a:lnTo>
                      <a:pt x="3436" y="862"/>
                    </a:lnTo>
                    <a:lnTo>
                      <a:pt x="3454" y="932"/>
                    </a:lnTo>
                    <a:lnTo>
                      <a:pt x="3398" y="993"/>
                    </a:lnTo>
                    <a:lnTo>
                      <a:pt x="3464" y="962"/>
                    </a:lnTo>
                    <a:lnTo>
                      <a:pt x="3473" y="1032"/>
                    </a:lnTo>
                    <a:lnTo>
                      <a:pt x="3510" y="1078"/>
                    </a:lnTo>
                    <a:lnTo>
                      <a:pt x="3548" y="1032"/>
                    </a:lnTo>
                    <a:lnTo>
                      <a:pt x="3548" y="962"/>
                    </a:lnTo>
                    <a:lnTo>
                      <a:pt x="3529" y="909"/>
                    </a:lnTo>
                    <a:lnTo>
                      <a:pt x="3548" y="847"/>
                    </a:lnTo>
                    <a:lnTo>
                      <a:pt x="3613" y="862"/>
                    </a:lnTo>
                    <a:lnTo>
                      <a:pt x="3688" y="839"/>
                    </a:lnTo>
                    <a:lnTo>
                      <a:pt x="3716" y="816"/>
                    </a:lnTo>
                    <a:lnTo>
                      <a:pt x="3641" y="832"/>
                    </a:lnTo>
                    <a:lnTo>
                      <a:pt x="3576" y="808"/>
                    </a:lnTo>
                    <a:lnTo>
                      <a:pt x="3538" y="724"/>
                    </a:lnTo>
                    <a:lnTo>
                      <a:pt x="3492" y="716"/>
                    </a:lnTo>
                    <a:lnTo>
                      <a:pt x="3454" y="685"/>
                    </a:lnTo>
                    <a:lnTo>
                      <a:pt x="3510" y="662"/>
                    </a:lnTo>
                    <a:lnTo>
                      <a:pt x="3510" y="631"/>
                    </a:lnTo>
                    <a:lnTo>
                      <a:pt x="3548" y="593"/>
                    </a:lnTo>
                    <a:lnTo>
                      <a:pt x="3650" y="524"/>
                    </a:lnTo>
                    <a:lnTo>
                      <a:pt x="3753" y="470"/>
                    </a:lnTo>
                    <a:lnTo>
                      <a:pt x="3846" y="439"/>
                    </a:lnTo>
                    <a:lnTo>
                      <a:pt x="3912" y="431"/>
                    </a:lnTo>
                    <a:lnTo>
                      <a:pt x="3884" y="462"/>
                    </a:lnTo>
                    <a:lnTo>
                      <a:pt x="3790" y="493"/>
                    </a:lnTo>
                    <a:lnTo>
                      <a:pt x="3772" y="508"/>
                    </a:lnTo>
                    <a:lnTo>
                      <a:pt x="3762" y="539"/>
                    </a:lnTo>
                    <a:lnTo>
                      <a:pt x="3734" y="570"/>
                    </a:lnTo>
                    <a:lnTo>
                      <a:pt x="3697" y="601"/>
                    </a:lnTo>
                    <a:lnTo>
                      <a:pt x="3753" y="624"/>
                    </a:lnTo>
                    <a:lnTo>
                      <a:pt x="3837" y="662"/>
                    </a:lnTo>
                    <a:lnTo>
                      <a:pt x="3809" y="593"/>
                    </a:lnTo>
                    <a:lnTo>
                      <a:pt x="3837" y="593"/>
                    </a:lnTo>
                    <a:lnTo>
                      <a:pt x="3884" y="562"/>
                    </a:lnTo>
                    <a:lnTo>
                      <a:pt x="3846" y="531"/>
                    </a:lnTo>
                    <a:lnTo>
                      <a:pt x="3940" y="539"/>
                    </a:lnTo>
                    <a:lnTo>
                      <a:pt x="4014" y="562"/>
                    </a:lnTo>
                    <a:lnTo>
                      <a:pt x="4136" y="539"/>
                    </a:lnTo>
                    <a:lnTo>
                      <a:pt x="4210" y="531"/>
                    </a:lnTo>
                    <a:lnTo>
                      <a:pt x="4201" y="500"/>
                    </a:lnTo>
                    <a:lnTo>
                      <a:pt x="4369" y="500"/>
                    </a:lnTo>
                    <a:lnTo>
                      <a:pt x="4537" y="385"/>
                    </a:lnTo>
                    <a:lnTo>
                      <a:pt x="4584" y="354"/>
                    </a:lnTo>
                    <a:lnTo>
                      <a:pt x="4593" y="323"/>
                    </a:lnTo>
                    <a:lnTo>
                      <a:pt x="4630" y="277"/>
                    </a:lnTo>
                    <a:lnTo>
                      <a:pt x="4686" y="231"/>
                    </a:lnTo>
                    <a:lnTo>
                      <a:pt x="4696" y="200"/>
                    </a:lnTo>
                    <a:lnTo>
                      <a:pt x="4724" y="192"/>
                    </a:lnTo>
                    <a:lnTo>
                      <a:pt x="4770" y="216"/>
                    </a:lnTo>
                    <a:lnTo>
                      <a:pt x="4799" y="192"/>
                    </a:lnTo>
                    <a:lnTo>
                      <a:pt x="4770" y="131"/>
                    </a:lnTo>
                    <a:lnTo>
                      <a:pt x="4799" y="139"/>
                    </a:lnTo>
                    <a:lnTo>
                      <a:pt x="4808" y="123"/>
                    </a:lnTo>
                    <a:lnTo>
                      <a:pt x="4808" y="100"/>
                    </a:lnTo>
                    <a:lnTo>
                      <a:pt x="4836" y="77"/>
                    </a:lnTo>
                    <a:lnTo>
                      <a:pt x="4855" y="62"/>
                    </a:lnTo>
                    <a:lnTo>
                      <a:pt x="4873" y="15"/>
                    </a:lnTo>
                    <a:lnTo>
                      <a:pt x="4911" y="0"/>
                    </a:lnTo>
                    <a:lnTo>
                      <a:pt x="4929" y="15"/>
                    </a:lnTo>
                    <a:lnTo>
                      <a:pt x="4985" y="46"/>
                    </a:lnTo>
                    <a:lnTo>
                      <a:pt x="5041" y="77"/>
                    </a:lnTo>
                    <a:lnTo>
                      <a:pt x="5097" y="62"/>
                    </a:lnTo>
                    <a:lnTo>
                      <a:pt x="5172" y="100"/>
                    </a:lnTo>
                    <a:lnTo>
                      <a:pt x="5172" y="162"/>
                    </a:lnTo>
                    <a:lnTo>
                      <a:pt x="5181" y="169"/>
                    </a:lnTo>
                    <a:lnTo>
                      <a:pt x="5265" y="154"/>
                    </a:lnTo>
                    <a:lnTo>
                      <a:pt x="5331" y="154"/>
                    </a:lnTo>
                    <a:lnTo>
                      <a:pt x="5368" y="162"/>
                    </a:lnTo>
                    <a:lnTo>
                      <a:pt x="5405" y="192"/>
                    </a:lnTo>
                    <a:lnTo>
                      <a:pt x="5405" y="246"/>
                    </a:lnTo>
                    <a:lnTo>
                      <a:pt x="5405" y="285"/>
                    </a:lnTo>
                    <a:lnTo>
                      <a:pt x="5368" y="308"/>
                    </a:lnTo>
                    <a:lnTo>
                      <a:pt x="5321" y="339"/>
                    </a:lnTo>
                    <a:lnTo>
                      <a:pt x="5265" y="377"/>
                    </a:lnTo>
                    <a:lnTo>
                      <a:pt x="5209" y="385"/>
                    </a:lnTo>
                    <a:lnTo>
                      <a:pt x="5172" y="408"/>
                    </a:lnTo>
                    <a:lnTo>
                      <a:pt x="5135" y="385"/>
                    </a:lnTo>
                    <a:lnTo>
                      <a:pt x="5069" y="493"/>
                    </a:lnTo>
                    <a:lnTo>
                      <a:pt x="5079" y="477"/>
                    </a:lnTo>
                    <a:lnTo>
                      <a:pt x="5144" y="477"/>
                    </a:lnTo>
                    <a:lnTo>
                      <a:pt x="5191" y="524"/>
                    </a:lnTo>
                    <a:lnTo>
                      <a:pt x="5293" y="562"/>
                    </a:lnTo>
                    <a:lnTo>
                      <a:pt x="5321" y="477"/>
                    </a:lnTo>
                    <a:lnTo>
                      <a:pt x="5359" y="554"/>
                    </a:lnTo>
                    <a:lnTo>
                      <a:pt x="5396" y="500"/>
                    </a:lnTo>
                    <a:lnTo>
                      <a:pt x="5443" y="554"/>
                    </a:lnTo>
                    <a:lnTo>
                      <a:pt x="5452" y="601"/>
                    </a:lnTo>
                    <a:lnTo>
                      <a:pt x="5527" y="601"/>
                    </a:lnTo>
                    <a:lnTo>
                      <a:pt x="5517" y="531"/>
                    </a:lnTo>
                    <a:lnTo>
                      <a:pt x="5517" y="493"/>
                    </a:lnTo>
                    <a:lnTo>
                      <a:pt x="5443" y="416"/>
                    </a:lnTo>
                    <a:lnTo>
                      <a:pt x="5471" y="339"/>
                    </a:lnTo>
                    <a:lnTo>
                      <a:pt x="5517" y="293"/>
                    </a:lnTo>
                    <a:lnTo>
                      <a:pt x="5564" y="308"/>
                    </a:lnTo>
                    <a:lnTo>
                      <a:pt x="5564" y="231"/>
                    </a:lnTo>
                    <a:lnTo>
                      <a:pt x="5620" y="277"/>
                    </a:lnTo>
                    <a:lnTo>
                      <a:pt x="5620" y="223"/>
                    </a:lnTo>
                    <a:lnTo>
                      <a:pt x="5751" y="262"/>
                    </a:lnTo>
                    <a:lnTo>
                      <a:pt x="5844" y="408"/>
                    </a:lnTo>
                    <a:lnTo>
                      <a:pt x="5807" y="462"/>
                    </a:lnTo>
                    <a:lnTo>
                      <a:pt x="5853" y="477"/>
                    </a:lnTo>
                    <a:lnTo>
                      <a:pt x="5937" y="493"/>
                    </a:lnTo>
                    <a:lnTo>
                      <a:pt x="5975" y="531"/>
                    </a:lnTo>
                    <a:lnTo>
                      <a:pt x="6040" y="531"/>
                    </a:lnTo>
                    <a:lnTo>
                      <a:pt x="6105" y="462"/>
                    </a:lnTo>
                    <a:lnTo>
                      <a:pt x="6152" y="439"/>
                    </a:lnTo>
                    <a:lnTo>
                      <a:pt x="6190" y="493"/>
                    </a:lnTo>
                    <a:lnTo>
                      <a:pt x="6255" y="462"/>
                    </a:lnTo>
                    <a:lnTo>
                      <a:pt x="6264" y="462"/>
                    </a:lnTo>
                    <a:lnTo>
                      <a:pt x="6330" y="408"/>
                    </a:lnTo>
                    <a:lnTo>
                      <a:pt x="6404" y="400"/>
                    </a:lnTo>
                    <a:lnTo>
                      <a:pt x="6479" y="400"/>
                    </a:lnTo>
                    <a:lnTo>
                      <a:pt x="6526" y="470"/>
                    </a:lnTo>
                    <a:lnTo>
                      <a:pt x="6535" y="524"/>
                    </a:lnTo>
                    <a:lnTo>
                      <a:pt x="6554" y="554"/>
                    </a:lnTo>
                    <a:lnTo>
                      <a:pt x="6600" y="531"/>
                    </a:lnTo>
                    <a:lnTo>
                      <a:pt x="6628" y="554"/>
                    </a:lnTo>
                    <a:lnTo>
                      <a:pt x="6610" y="462"/>
                    </a:lnTo>
                    <a:lnTo>
                      <a:pt x="6647" y="470"/>
                    </a:lnTo>
                    <a:lnTo>
                      <a:pt x="6740" y="470"/>
                    </a:lnTo>
                    <a:lnTo>
                      <a:pt x="6871" y="508"/>
                    </a:lnTo>
                    <a:lnTo>
                      <a:pt x="6871" y="585"/>
                    </a:lnTo>
                    <a:lnTo>
                      <a:pt x="6824" y="678"/>
                    </a:lnTo>
                    <a:lnTo>
                      <a:pt x="6834" y="708"/>
                    </a:lnTo>
                    <a:lnTo>
                      <a:pt x="6908" y="708"/>
                    </a:lnTo>
                    <a:lnTo>
                      <a:pt x="6946" y="747"/>
                    </a:lnTo>
                    <a:lnTo>
                      <a:pt x="6871" y="747"/>
                    </a:lnTo>
                    <a:lnTo>
                      <a:pt x="6787" y="755"/>
                    </a:lnTo>
                    <a:lnTo>
                      <a:pt x="6834" y="778"/>
                    </a:lnTo>
                    <a:lnTo>
                      <a:pt x="6936" y="778"/>
                    </a:lnTo>
                    <a:lnTo>
                      <a:pt x="7123" y="778"/>
                    </a:lnTo>
                    <a:lnTo>
                      <a:pt x="7114" y="816"/>
                    </a:lnTo>
                    <a:lnTo>
                      <a:pt x="7048" y="870"/>
                    </a:lnTo>
                    <a:lnTo>
                      <a:pt x="7282" y="893"/>
                    </a:lnTo>
                    <a:lnTo>
                      <a:pt x="7431" y="870"/>
                    </a:lnTo>
                    <a:lnTo>
                      <a:pt x="7571" y="832"/>
                    </a:lnTo>
                    <a:lnTo>
                      <a:pt x="7646" y="832"/>
                    </a:lnTo>
                    <a:lnTo>
                      <a:pt x="7693" y="847"/>
                    </a:lnTo>
                    <a:lnTo>
                      <a:pt x="7721" y="893"/>
                    </a:lnTo>
                    <a:lnTo>
                      <a:pt x="7655" y="901"/>
                    </a:lnTo>
                    <a:lnTo>
                      <a:pt x="7646" y="932"/>
                    </a:lnTo>
                    <a:lnTo>
                      <a:pt x="7721" y="909"/>
                    </a:lnTo>
                    <a:lnTo>
                      <a:pt x="7842" y="878"/>
                    </a:lnTo>
                    <a:lnTo>
                      <a:pt x="7917" y="839"/>
                    </a:lnTo>
                    <a:lnTo>
                      <a:pt x="7982" y="832"/>
                    </a:lnTo>
                    <a:lnTo>
                      <a:pt x="8085" y="839"/>
                    </a:lnTo>
                    <a:lnTo>
                      <a:pt x="8178" y="870"/>
                    </a:lnTo>
                    <a:lnTo>
                      <a:pt x="8253" y="901"/>
                    </a:lnTo>
                    <a:lnTo>
                      <a:pt x="8365" y="909"/>
                    </a:lnTo>
                    <a:lnTo>
                      <a:pt x="8402" y="924"/>
                    </a:lnTo>
                    <a:lnTo>
                      <a:pt x="8421" y="986"/>
                    </a:lnTo>
                    <a:lnTo>
                      <a:pt x="8495" y="986"/>
                    </a:lnTo>
                    <a:lnTo>
                      <a:pt x="8542" y="986"/>
                    </a:lnTo>
                    <a:lnTo>
                      <a:pt x="8607" y="1016"/>
                    </a:lnTo>
                    <a:lnTo>
                      <a:pt x="8682" y="1024"/>
                    </a:lnTo>
                    <a:lnTo>
                      <a:pt x="8719" y="1062"/>
                    </a:lnTo>
                    <a:lnTo>
                      <a:pt x="8738" y="1078"/>
                    </a:lnTo>
                    <a:lnTo>
                      <a:pt x="8766" y="1078"/>
                    </a:lnTo>
                    <a:lnTo>
                      <a:pt x="8841" y="1086"/>
                    </a:lnTo>
                    <a:lnTo>
                      <a:pt x="8925" y="1124"/>
                    </a:lnTo>
                    <a:lnTo>
                      <a:pt x="9018" y="1147"/>
                    </a:lnTo>
                    <a:lnTo>
                      <a:pt x="9074" y="1178"/>
                    </a:lnTo>
                    <a:lnTo>
                      <a:pt x="9242" y="1147"/>
                    </a:lnTo>
                    <a:lnTo>
                      <a:pt x="9429" y="1147"/>
                    </a:lnTo>
                    <a:lnTo>
                      <a:pt x="9485" y="1155"/>
                    </a:lnTo>
                    <a:lnTo>
                      <a:pt x="9578" y="1201"/>
                    </a:lnTo>
                    <a:lnTo>
                      <a:pt x="9653" y="1263"/>
                    </a:lnTo>
                    <a:lnTo>
                      <a:pt x="9700" y="1270"/>
                    </a:lnTo>
                    <a:lnTo>
                      <a:pt x="9812" y="1278"/>
                    </a:lnTo>
                    <a:lnTo>
                      <a:pt x="9802" y="1309"/>
                    </a:lnTo>
                    <a:lnTo>
                      <a:pt x="9812" y="1332"/>
                    </a:lnTo>
                    <a:lnTo>
                      <a:pt x="9914" y="1332"/>
                    </a:lnTo>
                    <a:lnTo>
                      <a:pt x="9961" y="1340"/>
                    </a:lnTo>
                    <a:lnTo>
                      <a:pt x="9970" y="1301"/>
                    </a:lnTo>
                    <a:lnTo>
                      <a:pt x="10026" y="1340"/>
                    </a:lnTo>
                    <a:lnTo>
                      <a:pt x="10110" y="1340"/>
                    </a:lnTo>
                    <a:lnTo>
                      <a:pt x="10157" y="1301"/>
                    </a:lnTo>
                    <a:lnTo>
                      <a:pt x="10213" y="1293"/>
                    </a:lnTo>
                    <a:lnTo>
                      <a:pt x="10213" y="1270"/>
                    </a:lnTo>
                    <a:lnTo>
                      <a:pt x="10222" y="1270"/>
                    </a:lnTo>
                    <a:lnTo>
                      <a:pt x="10260" y="1270"/>
                    </a:lnTo>
                    <a:lnTo>
                      <a:pt x="10419" y="1240"/>
                    </a:lnTo>
                    <a:lnTo>
                      <a:pt x="10456" y="1216"/>
                    </a:lnTo>
                    <a:lnTo>
                      <a:pt x="10512" y="1240"/>
                    </a:lnTo>
                    <a:lnTo>
                      <a:pt x="10568" y="1309"/>
                    </a:lnTo>
                    <a:lnTo>
                      <a:pt x="10596" y="1270"/>
                    </a:lnTo>
                    <a:lnTo>
                      <a:pt x="10587" y="1209"/>
                    </a:lnTo>
                    <a:lnTo>
                      <a:pt x="10624" y="1232"/>
                    </a:lnTo>
                    <a:lnTo>
                      <a:pt x="10671" y="1216"/>
                    </a:lnTo>
                    <a:lnTo>
                      <a:pt x="10699" y="1201"/>
                    </a:lnTo>
                    <a:lnTo>
                      <a:pt x="10783" y="1216"/>
                    </a:lnTo>
                    <a:lnTo>
                      <a:pt x="10997" y="1324"/>
                    </a:lnTo>
                    <a:lnTo>
                      <a:pt x="11044" y="1363"/>
                    </a:lnTo>
                    <a:lnTo>
                      <a:pt x="11035" y="1394"/>
                    </a:lnTo>
                    <a:lnTo>
                      <a:pt x="11091" y="1401"/>
                    </a:lnTo>
                    <a:lnTo>
                      <a:pt x="11184" y="1447"/>
                    </a:lnTo>
                    <a:lnTo>
                      <a:pt x="11193" y="1486"/>
                    </a:lnTo>
                    <a:lnTo>
                      <a:pt x="11240" y="1509"/>
                    </a:lnTo>
                    <a:lnTo>
                      <a:pt x="11315" y="1517"/>
                    </a:lnTo>
                    <a:lnTo>
                      <a:pt x="11417" y="1555"/>
                    </a:lnTo>
                    <a:lnTo>
                      <a:pt x="11445" y="1586"/>
                    </a:lnTo>
                    <a:lnTo>
                      <a:pt x="11464" y="1632"/>
                    </a:lnTo>
                    <a:lnTo>
                      <a:pt x="11492" y="1663"/>
                    </a:lnTo>
                    <a:lnTo>
                      <a:pt x="11529" y="1678"/>
                    </a:lnTo>
                    <a:lnTo>
                      <a:pt x="11567" y="1617"/>
                    </a:lnTo>
                    <a:lnTo>
                      <a:pt x="11567" y="1586"/>
                    </a:lnTo>
                    <a:lnTo>
                      <a:pt x="11567" y="1578"/>
                    </a:lnTo>
                    <a:lnTo>
                      <a:pt x="11632" y="1578"/>
                    </a:lnTo>
                    <a:lnTo>
                      <a:pt x="11651" y="1601"/>
                    </a:lnTo>
                    <a:lnTo>
                      <a:pt x="11651" y="10918"/>
                    </a:lnTo>
                    <a:lnTo>
                      <a:pt x="11707" y="10964"/>
                    </a:lnTo>
                    <a:lnTo>
                      <a:pt x="11726" y="10971"/>
                    </a:lnTo>
                    <a:lnTo>
                      <a:pt x="11763" y="11010"/>
                    </a:lnTo>
                    <a:lnTo>
                      <a:pt x="11791" y="11010"/>
                    </a:lnTo>
                    <a:lnTo>
                      <a:pt x="11800" y="11033"/>
                    </a:lnTo>
                    <a:lnTo>
                      <a:pt x="11838" y="11010"/>
                    </a:lnTo>
                    <a:lnTo>
                      <a:pt x="11875" y="10971"/>
                    </a:lnTo>
                    <a:lnTo>
                      <a:pt x="11894" y="10971"/>
                    </a:lnTo>
                    <a:lnTo>
                      <a:pt x="11894" y="10948"/>
                    </a:lnTo>
                    <a:lnTo>
                      <a:pt x="11903" y="10941"/>
                    </a:lnTo>
                    <a:lnTo>
                      <a:pt x="11912" y="10933"/>
                    </a:lnTo>
                    <a:lnTo>
                      <a:pt x="11931" y="10948"/>
                    </a:lnTo>
                    <a:lnTo>
                      <a:pt x="11940" y="10948"/>
                    </a:lnTo>
                    <a:lnTo>
                      <a:pt x="11950" y="10948"/>
                    </a:lnTo>
                    <a:lnTo>
                      <a:pt x="11978" y="10971"/>
                    </a:lnTo>
                    <a:lnTo>
                      <a:pt x="11978" y="10995"/>
                    </a:lnTo>
                    <a:lnTo>
                      <a:pt x="12043" y="11033"/>
                    </a:lnTo>
                    <a:lnTo>
                      <a:pt x="12052" y="11041"/>
                    </a:lnTo>
                    <a:lnTo>
                      <a:pt x="12062" y="11056"/>
                    </a:lnTo>
                    <a:lnTo>
                      <a:pt x="12080" y="11056"/>
                    </a:lnTo>
                    <a:lnTo>
                      <a:pt x="12099" y="11010"/>
                    </a:lnTo>
                    <a:lnTo>
                      <a:pt x="12118" y="11010"/>
                    </a:lnTo>
                    <a:lnTo>
                      <a:pt x="12118" y="11002"/>
                    </a:lnTo>
                    <a:lnTo>
                      <a:pt x="12136" y="10979"/>
                    </a:lnTo>
                    <a:lnTo>
                      <a:pt x="12136" y="10971"/>
                    </a:lnTo>
                    <a:lnTo>
                      <a:pt x="12155" y="10933"/>
                    </a:lnTo>
                    <a:lnTo>
                      <a:pt x="12174" y="10918"/>
                    </a:lnTo>
                    <a:lnTo>
                      <a:pt x="12435" y="10918"/>
                    </a:lnTo>
                    <a:lnTo>
                      <a:pt x="12435" y="10910"/>
                    </a:lnTo>
                    <a:lnTo>
                      <a:pt x="12435" y="11118"/>
                    </a:lnTo>
                    <a:lnTo>
                      <a:pt x="12435" y="11125"/>
                    </a:lnTo>
                    <a:lnTo>
                      <a:pt x="12435" y="11149"/>
                    </a:lnTo>
                    <a:lnTo>
                      <a:pt x="12435" y="11156"/>
                    </a:lnTo>
                    <a:lnTo>
                      <a:pt x="12416" y="11164"/>
                    </a:lnTo>
                    <a:lnTo>
                      <a:pt x="12463" y="11218"/>
                    </a:lnTo>
                    <a:lnTo>
                      <a:pt x="12472" y="11226"/>
                    </a:lnTo>
                    <a:lnTo>
                      <a:pt x="12491" y="11249"/>
                    </a:lnTo>
                    <a:lnTo>
                      <a:pt x="12500" y="11256"/>
                    </a:lnTo>
                    <a:lnTo>
                      <a:pt x="12566" y="11318"/>
                    </a:lnTo>
                    <a:lnTo>
                      <a:pt x="12566" y="11333"/>
                    </a:lnTo>
                    <a:lnTo>
                      <a:pt x="12575" y="11349"/>
                    </a:lnTo>
                    <a:lnTo>
                      <a:pt x="12584" y="11379"/>
                    </a:lnTo>
                    <a:lnTo>
                      <a:pt x="12603" y="11426"/>
                    </a:lnTo>
                    <a:lnTo>
                      <a:pt x="12640" y="11464"/>
                    </a:lnTo>
                    <a:lnTo>
                      <a:pt x="12650" y="11495"/>
                    </a:lnTo>
                    <a:lnTo>
                      <a:pt x="12678" y="11526"/>
                    </a:lnTo>
                    <a:lnTo>
                      <a:pt x="12715" y="11587"/>
                    </a:lnTo>
                    <a:lnTo>
                      <a:pt x="12734" y="11626"/>
                    </a:lnTo>
                    <a:lnTo>
                      <a:pt x="12762" y="11657"/>
                    </a:lnTo>
                    <a:lnTo>
                      <a:pt x="12808" y="11718"/>
                    </a:lnTo>
                    <a:lnTo>
                      <a:pt x="12827" y="11734"/>
                    </a:lnTo>
                    <a:lnTo>
                      <a:pt x="12827" y="11741"/>
                    </a:lnTo>
                    <a:lnTo>
                      <a:pt x="12864" y="11803"/>
                    </a:lnTo>
                    <a:lnTo>
                      <a:pt x="12902" y="11834"/>
                    </a:lnTo>
                    <a:lnTo>
                      <a:pt x="12902" y="11841"/>
                    </a:lnTo>
                    <a:lnTo>
                      <a:pt x="12911" y="11857"/>
                    </a:lnTo>
                    <a:lnTo>
                      <a:pt x="12958" y="11903"/>
                    </a:lnTo>
                    <a:lnTo>
                      <a:pt x="12986" y="11926"/>
                    </a:lnTo>
                    <a:lnTo>
                      <a:pt x="12995" y="11949"/>
                    </a:lnTo>
                    <a:lnTo>
                      <a:pt x="13023" y="11957"/>
                    </a:lnTo>
                    <a:lnTo>
                      <a:pt x="13023" y="11965"/>
                    </a:lnTo>
                    <a:lnTo>
                      <a:pt x="13033" y="11980"/>
                    </a:lnTo>
                    <a:lnTo>
                      <a:pt x="13033" y="11995"/>
                    </a:lnTo>
                    <a:lnTo>
                      <a:pt x="13051" y="12049"/>
                    </a:lnTo>
                    <a:lnTo>
                      <a:pt x="13061" y="12072"/>
                    </a:lnTo>
                    <a:lnTo>
                      <a:pt x="13061" y="12088"/>
                    </a:lnTo>
                    <a:lnTo>
                      <a:pt x="13098" y="12180"/>
                    </a:lnTo>
                    <a:lnTo>
                      <a:pt x="13098" y="12196"/>
                    </a:lnTo>
                    <a:lnTo>
                      <a:pt x="13107" y="12203"/>
                    </a:lnTo>
                    <a:lnTo>
                      <a:pt x="13126" y="12226"/>
                    </a:lnTo>
                    <a:lnTo>
                      <a:pt x="13126" y="12234"/>
                    </a:lnTo>
                    <a:lnTo>
                      <a:pt x="13126" y="12257"/>
                    </a:lnTo>
                    <a:lnTo>
                      <a:pt x="13126" y="12265"/>
                    </a:lnTo>
                    <a:lnTo>
                      <a:pt x="13145" y="12288"/>
                    </a:lnTo>
                    <a:lnTo>
                      <a:pt x="13173" y="12273"/>
                    </a:lnTo>
                    <a:lnTo>
                      <a:pt x="13182" y="12273"/>
                    </a:lnTo>
                    <a:lnTo>
                      <a:pt x="13247" y="12234"/>
                    </a:lnTo>
                    <a:lnTo>
                      <a:pt x="13369" y="12111"/>
                    </a:lnTo>
                    <a:lnTo>
                      <a:pt x="13387" y="12103"/>
                    </a:lnTo>
                    <a:lnTo>
                      <a:pt x="13397" y="12088"/>
                    </a:lnTo>
                    <a:lnTo>
                      <a:pt x="13406" y="12088"/>
                    </a:lnTo>
                    <a:lnTo>
                      <a:pt x="13425" y="12088"/>
                    </a:lnTo>
                    <a:lnTo>
                      <a:pt x="13462" y="12088"/>
                    </a:lnTo>
                    <a:lnTo>
                      <a:pt x="13499" y="12072"/>
                    </a:lnTo>
                    <a:lnTo>
                      <a:pt x="13518" y="11980"/>
                    </a:lnTo>
                    <a:lnTo>
                      <a:pt x="13537" y="11926"/>
                    </a:lnTo>
                    <a:lnTo>
                      <a:pt x="13537" y="11903"/>
                    </a:lnTo>
                    <a:lnTo>
                      <a:pt x="13546" y="11865"/>
                    </a:lnTo>
                    <a:lnTo>
                      <a:pt x="13593" y="11841"/>
                    </a:lnTo>
                    <a:lnTo>
                      <a:pt x="13611" y="11803"/>
                    </a:lnTo>
                    <a:lnTo>
                      <a:pt x="13621" y="11780"/>
                    </a:lnTo>
                    <a:lnTo>
                      <a:pt x="13621" y="11718"/>
                    </a:lnTo>
                    <a:lnTo>
                      <a:pt x="13621" y="11703"/>
                    </a:lnTo>
                    <a:lnTo>
                      <a:pt x="13630" y="11672"/>
                    </a:lnTo>
                    <a:lnTo>
                      <a:pt x="13658" y="11649"/>
                    </a:lnTo>
                    <a:lnTo>
                      <a:pt x="13761" y="11618"/>
                    </a:lnTo>
                    <a:lnTo>
                      <a:pt x="13817" y="11587"/>
                    </a:lnTo>
                    <a:lnTo>
                      <a:pt x="13835" y="11587"/>
                    </a:lnTo>
                    <a:lnTo>
                      <a:pt x="13854" y="11564"/>
                    </a:lnTo>
                    <a:lnTo>
                      <a:pt x="13873" y="11549"/>
                    </a:lnTo>
                    <a:lnTo>
                      <a:pt x="13882" y="11533"/>
                    </a:lnTo>
                    <a:lnTo>
                      <a:pt x="13919" y="11503"/>
                    </a:lnTo>
                    <a:lnTo>
                      <a:pt x="13929" y="11487"/>
                    </a:lnTo>
                    <a:lnTo>
                      <a:pt x="13947" y="11487"/>
                    </a:lnTo>
                    <a:lnTo>
                      <a:pt x="13966" y="11464"/>
                    </a:lnTo>
                    <a:lnTo>
                      <a:pt x="13966" y="11456"/>
                    </a:lnTo>
                    <a:lnTo>
                      <a:pt x="13994" y="11433"/>
                    </a:lnTo>
                    <a:lnTo>
                      <a:pt x="14003" y="11433"/>
                    </a:lnTo>
                    <a:lnTo>
                      <a:pt x="14022" y="11433"/>
                    </a:lnTo>
                    <a:lnTo>
                      <a:pt x="14031" y="11433"/>
                    </a:lnTo>
                    <a:lnTo>
                      <a:pt x="14041" y="11441"/>
                    </a:lnTo>
                    <a:lnTo>
                      <a:pt x="14041" y="11456"/>
                    </a:lnTo>
                    <a:lnTo>
                      <a:pt x="14078" y="11503"/>
                    </a:lnTo>
                    <a:lnTo>
                      <a:pt x="14097" y="11526"/>
                    </a:lnTo>
                    <a:lnTo>
                      <a:pt x="14097" y="11533"/>
                    </a:lnTo>
                    <a:lnTo>
                      <a:pt x="14106" y="11549"/>
                    </a:lnTo>
                    <a:lnTo>
                      <a:pt x="14115" y="11564"/>
                    </a:lnTo>
                    <a:lnTo>
                      <a:pt x="14143" y="11641"/>
                    </a:lnTo>
                    <a:lnTo>
                      <a:pt x="14153" y="11672"/>
                    </a:lnTo>
                    <a:lnTo>
                      <a:pt x="14171" y="11680"/>
                    </a:lnTo>
                    <a:lnTo>
                      <a:pt x="14181" y="11703"/>
                    </a:lnTo>
                    <a:lnTo>
                      <a:pt x="14190" y="11703"/>
                    </a:lnTo>
                    <a:lnTo>
                      <a:pt x="14209" y="11703"/>
                    </a:lnTo>
                    <a:lnTo>
                      <a:pt x="14218" y="11703"/>
                    </a:lnTo>
                    <a:lnTo>
                      <a:pt x="14246" y="11803"/>
                    </a:lnTo>
                    <a:lnTo>
                      <a:pt x="14255" y="11826"/>
                    </a:lnTo>
                    <a:lnTo>
                      <a:pt x="14265" y="11834"/>
                    </a:lnTo>
                    <a:lnTo>
                      <a:pt x="14302" y="11903"/>
                    </a:lnTo>
                    <a:lnTo>
                      <a:pt x="14302" y="11926"/>
                    </a:lnTo>
                    <a:lnTo>
                      <a:pt x="14321" y="11949"/>
                    </a:lnTo>
                    <a:lnTo>
                      <a:pt x="14321" y="11957"/>
                    </a:lnTo>
                    <a:lnTo>
                      <a:pt x="14330" y="11995"/>
                    </a:lnTo>
                    <a:lnTo>
                      <a:pt x="14330" y="12011"/>
                    </a:lnTo>
                    <a:lnTo>
                      <a:pt x="14330" y="12019"/>
                    </a:lnTo>
                    <a:lnTo>
                      <a:pt x="14396" y="12072"/>
                    </a:lnTo>
                    <a:lnTo>
                      <a:pt x="14414" y="12111"/>
                    </a:lnTo>
                    <a:lnTo>
                      <a:pt x="14433" y="12119"/>
                    </a:lnTo>
                    <a:lnTo>
                      <a:pt x="14452" y="12211"/>
                    </a:lnTo>
                    <a:lnTo>
                      <a:pt x="14452" y="12234"/>
                    </a:lnTo>
                    <a:lnTo>
                      <a:pt x="14470" y="12265"/>
                    </a:lnTo>
                    <a:lnTo>
                      <a:pt x="14470" y="12296"/>
                    </a:lnTo>
                    <a:lnTo>
                      <a:pt x="14480" y="12334"/>
                    </a:lnTo>
                    <a:lnTo>
                      <a:pt x="14489" y="12357"/>
                    </a:lnTo>
                    <a:lnTo>
                      <a:pt x="14582" y="12396"/>
                    </a:lnTo>
                    <a:lnTo>
                      <a:pt x="14601" y="12411"/>
                    </a:lnTo>
                    <a:lnTo>
                      <a:pt x="14638" y="12427"/>
                    </a:lnTo>
                    <a:lnTo>
                      <a:pt x="14657" y="12442"/>
                    </a:lnTo>
                    <a:lnTo>
                      <a:pt x="14713" y="12511"/>
                    </a:lnTo>
                    <a:lnTo>
                      <a:pt x="14741" y="12550"/>
                    </a:lnTo>
                    <a:lnTo>
                      <a:pt x="14750" y="12596"/>
                    </a:lnTo>
                    <a:lnTo>
                      <a:pt x="14750" y="12611"/>
                    </a:lnTo>
                    <a:lnTo>
                      <a:pt x="14788" y="12688"/>
                    </a:lnTo>
                    <a:lnTo>
                      <a:pt x="14806" y="12735"/>
                    </a:lnTo>
                    <a:lnTo>
                      <a:pt x="14890" y="12935"/>
                    </a:lnTo>
                    <a:lnTo>
                      <a:pt x="14918" y="12996"/>
                    </a:lnTo>
                    <a:lnTo>
                      <a:pt x="14956" y="13058"/>
                    </a:lnTo>
                    <a:lnTo>
                      <a:pt x="14993" y="13150"/>
                    </a:lnTo>
                    <a:lnTo>
                      <a:pt x="15049" y="13250"/>
                    </a:lnTo>
                    <a:lnTo>
                      <a:pt x="15086" y="13335"/>
                    </a:lnTo>
                    <a:lnTo>
                      <a:pt x="15105" y="13366"/>
                    </a:lnTo>
                    <a:lnTo>
                      <a:pt x="15114" y="13397"/>
                    </a:lnTo>
                    <a:lnTo>
                      <a:pt x="15124" y="13427"/>
                    </a:lnTo>
                    <a:lnTo>
                      <a:pt x="15142" y="13458"/>
                    </a:lnTo>
                    <a:lnTo>
                      <a:pt x="15152" y="13535"/>
                    </a:lnTo>
                    <a:lnTo>
                      <a:pt x="15161" y="13566"/>
                    </a:lnTo>
                    <a:lnTo>
                      <a:pt x="15180" y="13566"/>
                    </a:lnTo>
                    <a:lnTo>
                      <a:pt x="15189" y="13566"/>
                    </a:lnTo>
                    <a:lnTo>
                      <a:pt x="15217" y="13674"/>
                    </a:lnTo>
                    <a:lnTo>
                      <a:pt x="15226" y="13705"/>
                    </a:lnTo>
                    <a:lnTo>
                      <a:pt x="15236" y="13743"/>
                    </a:lnTo>
                    <a:lnTo>
                      <a:pt x="15292" y="13859"/>
                    </a:lnTo>
                    <a:lnTo>
                      <a:pt x="15338" y="13920"/>
                    </a:lnTo>
                    <a:lnTo>
                      <a:pt x="15338" y="13928"/>
                    </a:lnTo>
                    <a:lnTo>
                      <a:pt x="15348" y="13959"/>
                    </a:lnTo>
                    <a:lnTo>
                      <a:pt x="15348" y="13982"/>
                    </a:lnTo>
                    <a:lnTo>
                      <a:pt x="15348" y="13990"/>
                    </a:lnTo>
                    <a:lnTo>
                      <a:pt x="15366" y="13990"/>
                    </a:lnTo>
                    <a:lnTo>
                      <a:pt x="15366" y="14020"/>
                    </a:lnTo>
                    <a:lnTo>
                      <a:pt x="15348" y="14074"/>
                    </a:lnTo>
                    <a:lnTo>
                      <a:pt x="15348" y="14090"/>
                    </a:lnTo>
                    <a:lnTo>
                      <a:pt x="15348" y="14113"/>
                    </a:lnTo>
                    <a:lnTo>
                      <a:pt x="15376" y="14144"/>
                    </a:lnTo>
                    <a:lnTo>
                      <a:pt x="15441" y="14205"/>
                    </a:lnTo>
                    <a:lnTo>
                      <a:pt x="15460" y="14274"/>
                    </a:lnTo>
                    <a:lnTo>
                      <a:pt x="15460" y="14321"/>
                    </a:lnTo>
                    <a:lnTo>
                      <a:pt x="15478" y="14328"/>
                    </a:lnTo>
                    <a:lnTo>
                      <a:pt x="15478" y="14367"/>
                    </a:lnTo>
                    <a:lnTo>
                      <a:pt x="15497" y="14482"/>
                    </a:lnTo>
                    <a:lnTo>
                      <a:pt x="15534" y="14575"/>
                    </a:lnTo>
                    <a:lnTo>
                      <a:pt x="15590" y="14629"/>
                    </a:lnTo>
                    <a:lnTo>
                      <a:pt x="15628" y="14675"/>
                    </a:lnTo>
                    <a:lnTo>
                      <a:pt x="15646" y="14690"/>
                    </a:lnTo>
                    <a:lnTo>
                      <a:pt x="15674" y="14698"/>
                    </a:lnTo>
                    <a:lnTo>
                      <a:pt x="15703" y="14721"/>
                    </a:lnTo>
                    <a:lnTo>
                      <a:pt x="15721" y="14721"/>
                    </a:lnTo>
                    <a:lnTo>
                      <a:pt x="15749" y="14729"/>
                    </a:lnTo>
                    <a:lnTo>
                      <a:pt x="15759" y="14729"/>
                    </a:lnTo>
                    <a:lnTo>
                      <a:pt x="15787" y="14736"/>
                    </a:lnTo>
                    <a:lnTo>
                      <a:pt x="15815" y="14752"/>
                    </a:lnTo>
                    <a:lnTo>
                      <a:pt x="15871" y="14759"/>
                    </a:lnTo>
                    <a:lnTo>
                      <a:pt x="15899" y="14783"/>
                    </a:lnTo>
                    <a:lnTo>
                      <a:pt x="15927" y="14790"/>
                    </a:lnTo>
                    <a:lnTo>
                      <a:pt x="15945" y="14798"/>
                    </a:lnTo>
                    <a:lnTo>
                      <a:pt x="16076" y="14937"/>
                    </a:lnTo>
                    <a:lnTo>
                      <a:pt x="16160" y="15006"/>
                    </a:lnTo>
                    <a:lnTo>
                      <a:pt x="16169" y="15037"/>
                    </a:lnTo>
                    <a:lnTo>
                      <a:pt x="16197" y="15067"/>
                    </a:lnTo>
                    <a:lnTo>
                      <a:pt x="16207" y="15075"/>
                    </a:lnTo>
                    <a:lnTo>
                      <a:pt x="16337" y="15121"/>
                    </a:lnTo>
                    <a:lnTo>
                      <a:pt x="16356" y="15160"/>
                    </a:lnTo>
                    <a:lnTo>
                      <a:pt x="16384" y="15221"/>
                    </a:lnTo>
                    <a:lnTo>
                      <a:pt x="16384" y="15245"/>
                    </a:lnTo>
                    <a:lnTo>
                      <a:pt x="16384" y="15275"/>
                    </a:lnTo>
                    <a:lnTo>
                      <a:pt x="16375" y="15291"/>
                    </a:lnTo>
                    <a:lnTo>
                      <a:pt x="16347" y="15445"/>
                    </a:lnTo>
                    <a:lnTo>
                      <a:pt x="16347" y="15722"/>
                    </a:lnTo>
                    <a:lnTo>
                      <a:pt x="16347" y="15753"/>
                    </a:lnTo>
                    <a:lnTo>
                      <a:pt x="16375" y="15860"/>
                    </a:lnTo>
                    <a:lnTo>
                      <a:pt x="16384" y="15891"/>
                    </a:lnTo>
                    <a:lnTo>
                      <a:pt x="16384" y="15937"/>
                    </a:lnTo>
                    <a:lnTo>
                      <a:pt x="16375" y="15999"/>
                    </a:lnTo>
                    <a:lnTo>
                      <a:pt x="16356" y="16022"/>
                    </a:lnTo>
                    <a:lnTo>
                      <a:pt x="16347" y="16045"/>
                    </a:lnTo>
                    <a:lnTo>
                      <a:pt x="16347" y="16061"/>
                    </a:lnTo>
                    <a:lnTo>
                      <a:pt x="16337" y="16091"/>
                    </a:lnTo>
                    <a:lnTo>
                      <a:pt x="16337" y="16107"/>
                    </a:lnTo>
                    <a:lnTo>
                      <a:pt x="16319" y="16107"/>
                    </a:lnTo>
                    <a:lnTo>
                      <a:pt x="16300" y="16107"/>
                    </a:lnTo>
                    <a:lnTo>
                      <a:pt x="16272" y="16091"/>
                    </a:lnTo>
                    <a:lnTo>
                      <a:pt x="16281" y="16076"/>
                    </a:lnTo>
                    <a:lnTo>
                      <a:pt x="16263" y="16122"/>
                    </a:lnTo>
                    <a:lnTo>
                      <a:pt x="16244" y="16153"/>
                    </a:lnTo>
                    <a:lnTo>
                      <a:pt x="16225" y="16199"/>
                    </a:lnTo>
                    <a:lnTo>
                      <a:pt x="16207" y="16215"/>
                    </a:lnTo>
                    <a:lnTo>
                      <a:pt x="16169" y="16269"/>
                    </a:lnTo>
                    <a:lnTo>
                      <a:pt x="16132" y="16299"/>
                    </a:lnTo>
                    <a:lnTo>
                      <a:pt x="16095" y="16299"/>
                    </a:lnTo>
                    <a:lnTo>
                      <a:pt x="16085" y="16322"/>
                    </a:lnTo>
                    <a:lnTo>
                      <a:pt x="16057" y="16353"/>
                    </a:lnTo>
                    <a:lnTo>
                      <a:pt x="16039" y="16269"/>
                    </a:lnTo>
                    <a:lnTo>
                      <a:pt x="16020" y="16384"/>
                    </a:lnTo>
                    <a:lnTo>
                      <a:pt x="15983" y="16361"/>
                    </a:lnTo>
                    <a:lnTo>
                      <a:pt x="15973" y="16269"/>
                    </a:lnTo>
                    <a:lnTo>
                      <a:pt x="15973" y="16138"/>
                    </a:lnTo>
                    <a:lnTo>
                      <a:pt x="16020" y="16107"/>
                    </a:lnTo>
                    <a:lnTo>
                      <a:pt x="16048" y="16122"/>
                    </a:lnTo>
                    <a:lnTo>
                      <a:pt x="16085" y="16084"/>
                    </a:lnTo>
                    <a:lnTo>
                      <a:pt x="16095" y="16107"/>
                    </a:lnTo>
                    <a:lnTo>
                      <a:pt x="16113" y="16045"/>
                    </a:lnTo>
                    <a:lnTo>
                      <a:pt x="16151" y="16030"/>
                    </a:lnTo>
                    <a:lnTo>
                      <a:pt x="16123" y="15968"/>
                    </a:lnTo>
                    <a:lnTo>
                      <a:pt x="16113" y="15837"/>
                    </a:lnTo>
                    <a:lnTo>
                      <a:pt x="16085" y="15814"/>
                    </a:lnTo>
                    <a:lnTo>
                      <a:pt x="16057" y="15845"/>
                    </a:lnTo>
                    <a:lnTo>
                      <a:pt x="16020" y="15845"/>
                    </a:lnTo>
                    <a:lnTo>
                      <a:pt x="16011" y="15837"/>
                    </a:lnTo>
                    <a:lnTo>
                      <a:pt x="16001" y="15799"/>
                    </a:lnTo>
                    <a:lnTo>
                      <a:pt x="16001" y="15676"/>
                    </a:lnTo>
                    <a:lnTo>
                      <a:pt x="16011" y="15599"/>
                    </a:lnTo>
                    <a:lnTo>
                      <a:pt x="15983" y="15552"/>
                    </a:lnTo>
                    <a:lnTo>
                      <a:pt x="15983" y="15437"/>
                    </a:lnTo>
                    <a:lnTo>
                      <a:pt x="15964" y="15398"/>
                    </a:lnTo>
                    <a:lnTo>
                      <a:pt x="15945" y="15352"/>
                    </a:lnTo>
                    <a:lnTo>
                      <a:pt x="15927" y="15306"/>
                    </a:lnTo>
                    <a:lnTo>
                      <a:pt x="15899" y="15191"/>
                    </a:lnTo>
                    <a:lnTo>
                      <a:pt x="15889" y="15229"/>
                    </a:lnTo>
                    <a:lnTo>
                      <a:pt x="15899" y="15160"/>
                    </a:lnTo>
                    <a:lnTo>
                      <a:pt x="15927" y="15098"/>
                    </a:lnTo>
                    <a:lnTo>
                      <a:pt x="15899" y="15044"/>
                    </a:lnTo>
                    <a:lnTo>
                      <a:pt x="15861" y="15060"/>
                    </a:lnTo>
                    <a:lnTo>
                      <a:pt x="15833" y="15098"/>
                    </a:lnTo>
                    <a:lnTo>
                      <a:pt x="15815" y="15152"/>
                    </a:lnTo>
                    <a:lnTo>
                      <a:pt x="15777" y="15183"/>
                    </a:lnTo>
                    <a:lnTo>
                      <a:pt x="15749" y="15245"/>
                    </a:lnTo>
                    <a:lnTo>
                      <a:pt x="15721" y="15221"/>
                    </a:lnTo>
                    <a:lnTo>
                      <a:pt x="15684" y="15198"/>
                    </a:lnTo>
                    <a:lnTo>
                      <a:pt x="15646" y="15252"/>
                    </a:lnTo>
                    <a:lnTo>
                      <a:pt x="15600" y="15283"/>
                    </a:lnTo>
                    <a:lnTo>
                      <a:pt x="15609" y="15322"/>
                    </a:lnTo>
                    <a:lnTo>
                      <a:pt x="15600" y="15398"/>
                    </a:lnTo>
                    <a:lnTo>
                      <a:pt x="15590" y="15429"/>
                    </a:lnTo>
                    <a:lnTo>
                      <a:pt x="15590" y="15468"/>
                    </a:lnTo>
                    <a:lnTo>
                      <a:pt x="15553" y="15522"/>
                    </a:lnTo>
                    <a:lnTo>
                      <a:pt x="15525" y="15506"/>
                    </a:lnTo>
                    <a:lnTo>
                      <a:pt x="15525" y="15583"/>
                    </a:lnTo>
                    <a:lnTo>
                      <a:pt x="15488" y="15629"/>
                    </a:lnTo>
                    <a:lnTo>
                      <a:pt x="15460" y="15591"/>
                    </a:lnTo>
                    <a:lnTo>
                      <a:pt x="15422" y="15522"/>
                    </a:lnTo>
                    <a:lnTo>
                      <a:pt x="15404" y="15437"/>
                    </a:lnTo>
                    <a:lnTo>
                      <a:pt x="15413" y="15398"/>
                    </a:lnTo>
                    <a:lnTo>
                      <a:pt x="15450" y="15383"/>
                    </a:lnTo>
                    <a:lnTo>
                      <a:pt x="15488" y="15337"/>
                    </a:lnTo>
                    <a:lnTo>
                      <a:pt x="15497" y="15283"/>
                    </a:lnTo>
                    <a:lnTo>
                      <a:pt x="15516" y="15275"/>
                    </a:lnTo>
                    <a:lnTo>
                      <a:pt x="15525" y="15168"/>
                    </a:lnTo>
                    <a:lnTo>
                      <a:pt x="15525" y="15029"/>
                    </a:lnTo>
                    <a:lnTo>
                      <a:pt x="15562" y="14983"/>
                    </a:lnTo>
                    <a:lnTo>
                      <a:pt x="15628" y="14967"/>
                    </a:lnTo>
                    <a:lnTo>
                      <a:pt x="15703" y="14967"/>
                    </a:lnTo>
                    <a:lnTo>
                      <a:pt x="15703" y="14937"/>
                    </a:lnTo>
                    <a:lnTo>
                      <a:pt x="15562" y="14875"/>
                    </a:lnTo>
                    <a:lnTo>
                      <a:pt x="15525" y="14844"/>
                    </a:lnTo>
                    <a:lnTo>
                      <a:pt x="15497" y="14798"/>
                    </a:lnTo>
                    <a:lnTo>
                      <a:pt x="15478" y="14790"/>
                    </a:lnTo>
                    <a:lnTo>
                      <a:pt x="15441" y="14759"/>
                    </a:lnTo>
                    <a:lnTo>
                      <a:pt x="15413" y="14706"/>
                    </a:lnTo>
                    <a:lnTo>
                      <a:pt x="15385" y="14659"/>
                    </a:lnTo>
                    <a:lnTo>
                      <a:pt x="15385" y="14598"/>
                    </a:lnTo>
                    <a:lnTo>
                      <a:pt x="15385" y="14482"/>
                    </a:lnTo>
                    <a:lnTo>
                      <a:pt x="15376" y="14482"/>
                    </a:lnTo>
                    <a:lnTo>
                      <a:pt x="15366" y="14475"/>
                    </a:lnTo>
                    <a:lnTo>
                      <a:pt x="15310" y="14459"/>
                    </a:lnTo>
                    <a:lnTo>
                      <a:pt x="15301" y="14428"/>
                    </a:lnTo>
                    <a:lnTo>
                      <a:pt x="15301" y="14382"/>
                    </a:lnTo>
                    <a:lnTo>
                      <a:pt x="15273" y="14351"/>
                    </a:lnTo>
                    <a:lnTo>
                      <a:pt x="15180" y="14328"/>
                    </a:lnTo>
                    <a:lnTo>
                      <a:pt x="15152" y="14298"/>
                    </a:lnTo>
                    <a:lnTo>
                      <a:pt x="15152" y="14274"/>
                    </a:lnTo>
                    <a:lnTo>
                      <a:pt x="15124" y="14236"/>
                    </a:lnTo>
                    <a:lnTo>
                      <a:pt x="15105" y="14213"/>
                    </a:lnTo>
                    <a:lnTo>
                      <a:pt x="15086" y="14167"/>
                    </a:lnTo>
                    <a:lnTo>
                      <a:pt x="15077" y="14120"/>
                    </a:lnTo>
                    <a:lnTo>
                      <a:pt x="15189" y="14236"/>
                    </a:lnTo>
                    <a:lnTo>
                      <a:pt x="15198" y="14267"/>
                    </a:lnTo>
                    <a:lnTo>
                      <a:pt x="15161" y="14151"/>
                    </a:lnTo>
                    <a:lnTo>
                      <a:pt x="15161" y="14074"/>
                    </a:lnTo>
                    <a:lnTo>
                      <a:pt x="15124" y="14074"/>
                    </a:lnTo>
                    <a:lnTo>
                      <a:pt x="15086" y="14113"/>
                    </a:lnTo>
                    <a:lnTo>
                      <a:pt x="15068" y="14113"/>
                    </a:lnTo>
                    <a:lnTo>
                      <a:pt x="15030" y="14074"/>
                    </a:lnTo>
                    <a:lnTo>
                      <a:pt x="15012" y="14028"/>
                    </a:lnTo>
                    <a:lnTo>
                      <a:pt x="15002" y="14020"/>
                    </a:lnTo>
                    <a:lnTo>
                      <a:pt x="14974" y="14013"/>
                    </a:lnTo>
                    <a:lnTo>
                      <a:pt x="14965" y="14043"/>
                    </a:lnTo>
                    <a:lnTo>
                      <a:pt x="14928" y="14059"/>
                    </a:lnTo>
                    <a:lnTo>
                      <a:pt x="14881" y="13990"/>
                    </a:lnTo>
                    <a:lnTo>
                      <a:pt x="14862" y="13959"/>
                    </a:lnTo>
                    <a:lnTo>
                      <a:pt x="14881" y="13897"/>
                    </a:lnTo>
                    <a:lnTo>
                      <a:pt x="14937" y="13889"/>
                    </a:lnTo>
                    <a:lnTo>
                      <a:pt x="14993" y="13889"/>
                    </a:lnTo>
                    <a:lnTo>
                      <a:pt x="15030" y="13836"/>
                    </a:lnTo>
                    <a:lnTo>
                      <a:pt x="15002" y="13836"/>
                    </a:lnTo>
                    <a:lnTo>
                      <a:pt x="14928" y="13843"/>
                    </a:lnTo>
                    <a:lnTo>
                      <a:pt x="14890" y="13812"/>
                    </a:lnTo>
                    <a:lnTo>
                      <a:pt x="14890" y="13797"/>
                    </a:lnTo>
                    <a:lnTo>
                      <a:pt x="14918" y="13751"/>
                    </a:lnTo>
                    <a:lnTo>
                      <a:pt x="14900" y="13735"/>
                    </a:lnTo>
                    <a:lnTo>
                      <a:pt x="14862" y="13720"/>
                    </a:lnTo>
                    <a:lnTo>
                      <a:pt x="14862" y="13651"/>
                    </a:lnTo>
                    <a:lnTo>
                      <a:pt x="14900" y="13620"/>
                    </a:lnTo>
                    <a:lnTo>
                      <a:pt x="14900" y="13589"/>
                    </a:lnTo>
                    <a:lnTo>
                      <a:pt x="14862" y="13589"/>
                    </a:lnTo>
                    <a:lnTo>
                      <a:pt x="14816" y="13620"/>
                    </a:lnTo>
                    <a:lnTo>
                      <a:pt x="14806" y="13589"/>
                    </a:lnTo>
                    <a:lnTo>
                      <a:pt x="14806" y="13535"/>
                    </a:lnTo>
                    <a:lnTo>
                      <a:pt x="14825" y="13489"/>
                    </a:lnTo>
                    <a:lnTo>
                      <a:pt x="14862" y="13504"/>
                    </a:lnTo>
                    <a:lnTo>
                      <a:pt x="14937" y="13581"/>
                    </a:lnTo>
                    <a:lnTo>
                      <a:pt x="14993" y="13597"/>
                    </a:lnTo>
                    <a:lnTo>
                      <a:pt x="15012" y="13628"/>
                    </a:lnTo>
                    <a:lnTo>
                      <a:pt x="15040" y="13674"/>
                    </a:lnTo>
                    <a:lnTo>
                      <a:pt x="15049" y="13689"/>
                    </a:lnTo>
                    <a:lnTo>
                      <a:pt x="15077" y="13689"/>
                    </a:lnTo>
                    <a:lnTo>
                      <a:pt x="15068" y="13682"/>
                    </a:lnTo>
                    <a:lnTo>
                      <a:pt x="15049" y="13651"/>
                    </a:lnTo>
                    <a:lnTo>
                      <a:pt x="15012" y="13612"/>
                    </a:lnTo>
                    <a:lnTo>
                      <a:pt x="15002" y="13520"/>
                    </a:lnTo>
                    <a:lnTo>
                      <a:pt x="14974" y="13489"/>
                    </a:lnTo>
                    <a:lnTo>
                      <a:pt x="14974" y="13528"/>
                    </a:lnTo>
                    <a:lnTo>
                      <a:pt x="14937" y="13497"/>
                    </a:lnTo>
                    <a:lnTo>
                      <a:pt x="14862" y="13397"/>
                    </a:lnTo>
                    <a:lnTo>
                      <a:pt x="14853" y="13335"/>
                    </a:lnTo>
                    <a:lnTo>
                      <a:pt x="14881" y="13289"/>
                    </a:lnTo>
                    <a:lnTo>
                      <a:pt x="14965" y="13312"/>
                    </a:lnTo>
                    <a:lnTo>
                      <a:pt x="14993" y="13289"/>
                    </a:lnTo>
                    <a:lnTo>
                      <a:pt x="14956" y="13274"/>
                    </a:lnTo>
                    <a:lnTo>
                      <a:pt x="14890" y="13258"/>
                    </a:lnTo>
                    <a:lnTo>
                      <a:pt x="14806" y="13258"/>
                    </a:lnTo>
                    <a:lnTo>
                      <a:pt x="14806" y="13274"/>
                    </a:lnTo>
                    <a:lnTo>
                      <a:pt x="14806" y="13335"/>
                    </a:lnTo>
                    <a:lnTo>
                      <a:pt x="14769" y="13381"/>
                    </a:lnTo>
                    <a:lnTo>
                      <a:pt x="14741" y="13343"/>
                    </a:lnTo>
                    <a:lnTo>
                      <a:pt x="14732" y="13258"/>
                    </a:lnTo>
                    <a:lnTo>
                      <a:pt x="14732" y="13212"/>
                    </a:lnTo>
                    <a:lnTo>
                      <a:pt x="14778" y="13212"/>
                    </a:lnTo>
                    <a:lnTo>
                      <a:pt x="14806" y="13166"/>
                    </a:lnTo>
                    <a:lnTo>
                      <a:pt x="14862" y="13127"/>
                    </a:lnTo>
                    <a:lnTo>
                      <a:pt x="14844" y="13089"/>
                    </a:lnTo>
                    <a:lnTo>
                      <a:pt x="14816" y="13127"/>
                    </a:lnTo>
                    <a:lnTo>
                      <a:pt x="14778" y="13150"/>
                    </a:lnTo>
                    <a:lnTo>
                      <a:pt x="14769" y="13120"/>
                    </a:lnTo>
                    <a:lnTo>
                      <a:pt x="14788" y="13066"/>
                    </a:lnTo>
                    <a:lnTo>
                      <a:pt x="14816" y="13004"/>
                    </a:lnTo>
                    <a:lnTo>
                      <a:pt x="14769" y="13012"/>
                    </a:lnTo>
                    <a:lnTo>
                      <a:pt x="14741" y="13035"/>
                    </a:lnTo>
                    <a:lnTo>
                      <a:pt x="14713" y="13120"/>
                    </a:lnTo>
                    <a:lnTo>
                      <a:pt x="14694" y="13166"/>
                    </a:lnTo>
                    <a:lnTo>
                      <a:pt x="14638" y="13135"/>
                    </a:lnTo>
                    <a:lnTo>
                      <a:pt x="14629" y="13120"/>
                    </a:lnTo>
                    <a:lnTo>
                      <a:pt x="14629" y="13066"/>
                    </a:lnTo>
                    <a:lnTo>
                      <a:pt x="14601" y="13035"/>
                    </a:lnTo>
                    <a:lnTo>
                      <a:pt x="14601" y="12973"/>
                    </a:lnTo>
                    <a:lnTo>
                      <a:pt x="14592" y="12935"/>
                    </a:lnTo>
                    <a:lnTo>
                      <a:pt x="14564" y="12935"/>
                    </a:lnTo>
                    <a:lnTo>
                      <a:pt x="14526" y="12973"/>
                    </a:lnTo>
                    <a:lnTo>
                      <a:pt x="14489" y="12919"/>
                    </a:lnTo>
                    <a:lnTo>
                      <a:pt x="14452" y="12881"/>
                    </a:lnTo>
                    <a:lnTo>
                      <a:pt x="14433" y="12850"/>
                    </a:lnTo>
                    <a:lnTo>
                      <a:pt x="14396" y="12819"/>
                    </a:lnTo>
                    <a:lnTo>
                      <a:pt x="14330" y="12796"/>
                    </a:lnTo>
                    <a:lnTo>
                      <a:pt x="14302" y="12788"/>
                    </a:lnTo>
                    <a:lnTo>
                      <a:pt x="14283" y="12735"/>
                    </a:lnTo>
                    <a:lnTo>
                      <a:pt x="14246" y="12634"/>
                    </a:lnTo>
                    <a:lnTo>
                      <a:pt x="14209" y="12581"/>
                    </a:lnTo>
                    <a:lnTo>
                      <a:pt x="14227" y="12519"/>
                    </a:lnTo>
                    <a:lnTo>
                      <a:pt x="14209" y="12396"/>
                    </a:lnTo>
                    <a:lnTo>
                      <a:pt x="14181" y="12411"/>
                    </a:lnTo>
                    <a:lnTo>
                      <a:pt x="14171" y="12427"/>
                    </a:lnTo>
                    <a:lnTo>
                      <a:pt x="14153" y="12350"/>
                    </a:lnTo>
                    <a:lnTo>
                      <a:pt x="14097" y="12072"/>
                    </a:lnTo>
                    <a:lnTo>
                      <a:pt x="14031" y="11926"/>
                    </a:lnTo>
                    <a:lnTo>
                      <a:pt x="14022" y="11803"/>
                    </a:lnTo>
                    <a:lnTo>
                      <a:pt x="13985" y="11888"/>
                    </a:lnTo>
                    <a:lnTo>
                      <a:pt x="13994" y="11918"/>
                    </a:lnTo>
                    <a:lnTo>
                      <a:pt x="14031" y="12019"/>
                    </a:lnTo>
                    <a:lnTo>
                      <a:pt x="14022" y="12057"/>
                    </a:lnTo>
                    <a:lnTo>
                      <a:pt x="13994" y="12019"/>
                    </a:lnTo>
                    <a:lnTo>
                      <a:pt x="14003" y="12088"/>
                    </a:lnTo>
                    <a:lnTo>
                      <a:pt x="14031" y="12173"/>
                    </a:lnTo>
                    <a:lnTo>
                      <a:pt x="14031" y="12226"/>
                    </a:lnTo>
                    <a:lnTo>
                      <a:pt x="14059" y="12296"/>
                    </a:lnTo>
                    <a:lnTo>
                      <a:pt x="14097" y="12411"/>
                    </a:lnTo>
                    <a:lnTo>
                      <a:pt x="14106" y="12534"/>
                    </a:lnTo>
                    <a:lnTo>
                      <a:pt x="14115" y="12604"/>
                    </a:lnTo>
                    <a:lnTo>
                      <a:pt x="14115" y="12581"/>
                    </a:lnTo>
                    <a:lnTo>
                      <a:pt x="14171" y="12750"/>
                    </a:lnTo>
                    <a:lnTo>
                      <a:pt x="14171" y="12819"/>
                    </a:lnTo>
                    <a:lnTo>
                      <a:pt x="14134" y="12935"/>
                    </a:lnTo>
                    <a:lnTo>
                      <a:pt x="14106" y="12973"/>
                    </a:lnTo>
                    <a:lnTo>
                      <a:pt x="14041" y="12950"/>
                    </a:lnTo>
                    <a:lnTo>
                      <a:pt x="14031" y="12873"/>
                    </a:lnTo>
                    <a:lnTo>
                      <a:pt x="14003" y="12750"/>
                    </a:lnTo>
                    <a:lnTo>
                      <a:pt x="13966" y="12696"/>
                    </a:lnTo>
                    <a:lnTo>
                      <a:pt x="13966" y="12796"/>
                    </a:lnTo>
                    <a:lnTo>
                      <a:pt x="13929" y="12788"/>
                    </a:lnTo>
                    <a:lnTo>
                      <a:pt x="13817" y="12788"/>
                    </a:lnTo>
                    <a:lnTo>
                      <a:pt x="13835" y="12727"/>
                    </a:lnTo>
                    <a:lnTo>
                      <a:pt x="13817" y="12627"/>
                    </a:lnTo>
                    <a:lnTo>
                      <a:pt x="13845" y="12611"/>
                    </a:lnTo>
                    <a:lnTo>
                      <a:pt x="13807" y="12573"/>
                    </a:lnTo>
                    <a:lnTo>
                      <a:pt x="13761" y="12457"/>
                    </a:lnTo>
                    <a:lnTo>
                      <a:pt x="13761" y="12357"/>
                    </a:lnTo>
                    <a:lnTo>
                      <a:pt x="13770" y="12334"/>
                    </a:lnTo>
                    <a:lnTo>
                      <a:pt x="13733" y="12265"/>
                    </a:lnTo>
                    <a:lnTo>
                      <a:pt x="13705" y="12273"/>
                    </a:lnTo>
                    <a:lnTo>
                      <a:pt x="13695" y="12396"/>
                    </a:lnTo>
                    <a:lnTo>
                      <a:pt x="13649" y="12419"/>
                    </a:lnTo>
                    <a:lnTo>
                      <a:pt x="13583" y="12357"/>
                    </a:lnTo>
                    <a:lnTo>
                      <a:pt x="13537" y="12273"/>
                    </a:lnTo>
                    <a:lnTo>
                      <a:pt x="13518" y="12226"/>
                    </a:lnTo>
                    <a:lnTo>
                      <a:pt x="13499" y="12211"/>
                    </a:lnTo>
                    <a:lnTo>
                      <a:pt x="13499" y="12265"/>
                    </a:lnTo>
                    <a:lnTo>
                      <a:pt x="13471" y="12288"/>
                    </a:lnTo>
                    <a:lnTo>
                      <a:pt x="13425" y="12242"/>
                    </a:lnTo>
                    <a:lnTo>
                      <a:pt x="13369" y="12180"/>
                    </a:lnTo>
                    <a:lnTo>
                      <a:pt x="13397" y="12242"/>
                    </a:lnTo>
                    <a:lnTo>
                      <a:pt x="13387" y="12288"/>
                    </a:lnTo>
                    <a:lnTo>
                      <a:pt x="13331" y="12288"/>
                    </a:lnTo>
                    <a:lnTo>
                      <a:pt x="13331" y="12303"/>
                    </a:lnTo>
                    <a:lnTo>
                      <a:pt x="13425" y="12303"/>
                    </a:lnTo>
                    <a:lnTo>
                      <a:pt x="13499" y="12365"/>
                    </a:lnTo>
                    <a:lnTo>
                      <a:pt x="13509" y="12419"/>
                    </a:lnTo>
                    <a:lnTo>
                      <a:pt x="13499" y="12427"/>
                    </a:lnTo>
                    <a:lnTo>
                      <a:pt x="13583" y="12504"/>
                    </a:lnTo>
                    <a:lnTo>
                      <a:pt x="13583" y="12550"/>
                    </a:lnTo>
                    <a:lnTo>
                      <a:pt x="13611" y="12573"/>
                    </a:lnTo>
                    <a:lnTo>
                      <a:pt x="13630" y="12550"/>
                    </a:lnTo>
                    <a:lnTo>
                      <a:pt x="13658" y="12550"/>
                    </a:lnTo>
                    <a:lnTo>
                      <a:pt x="13695" y="12611"/>
                    </a:lnTo>
                    <a:lnTo>
                      <a:pt x="13723" y="12688"/>
                    </a:lnTo>
                    <a:lnTo>
                      <a:pt x="13733" y="12735"/>
                    </a:lnTo>
                    <a:lnTo>
                      <a:pt x="13723" y="12819"/>
                    </a:lnTo>
                    <a:lnTo>
                      <a:pt x="13667" y="12850"/>
                    </a:lnTo>
                    <a:lnTo>
                      <a:pt x="13583" y="12873"/>
                    </a:lnTo>
                    <a:lnTo>
                      <a:pt x="13574" y="12812"/>
                    </a:lnTo>
                    <a:lnTo>
                      <a:pt x="13574" y="12819"/>
                    </a:lnTo>
                    <a:lnTo>
                      <a:pt x="13574" y="12912"/>
                    </a:lnTo>
                    <a:lnTo>
                      <a:pt x="13537" y="12935"/>
                    </a:lnTo>
                    <a:lnTo>
                      <a:pt x="13499" y="12942"/>
                    </a:lnTo>
                    <a:lnTo>
                      <a:pt x="13462" y="12912"/>
                    </a:lnTo>
                    <a:lnTo>
                      <a:pt x="13397" y="12842"/>
                    </a:lnTo>
                    <a:lnTo>
                      <a:pt x="13331" y="12781"/>
                    </a:lnTo>
                    <a:lnTo>
                      <a:pt x="13285" y="12765"/>
                    </a:lnTo>
                    <a:lnTo>
                      <a:pt x="13238" y="12750"/>
                    </a:lnTo>
                    <a:lnTo>
                      <a:pt x="13182" y="12673"/>
                    </a:lnTo>
                    <a:lnTo>
                      <a:pt x="13135" y="12634"/>
                    </a:lnTo>
                    <a:lnTo>
                      <a:pt x="13070" y="12611"/>
                    </a:lnTo>
                    <a:lnTo>
                      <a:pt x="13098" y="12542"/>
                    </a:lnTo>
                    <a:lnTo>
                      <a:pt x="13107" y="12504"/>
                    </a:lnTo>
                    <a:lnTo>
                      <a:pt x="13070" y="12488"/>
                    </a:lnTo>
                    <a:lnTo>
                      <a:pt x="13033" y="12511"/>
                    </a:lnTo>
                    <a:lnTo>
                      <a:pt x="13023" y="12504"/>
                    </a:lnTo>
                    <a:lnTo>
                      <a:pt x="12995" y="12473"/>
                    </a:lnTo>
                    <a:lnTo>
                      <a:pt x="12948" y="12411"/>
                    </a:lnTo>
                    <a:lnTo>
                      <a:pt x="12902" y="12303"/>
                    </a:lnTo>
                    <a:lnTo>
                      <a:pt x="12864" y="12257"/>
                    </a:lnTo>
                    <a:lnTo>
                      <a:pt x="12827" y="12196"/>
                    </a:lnTo>
                    <a:lnTo>
                      <a:pt x="12808" y="12111"/>
                    </a:lnTo>
                    <a:lnTo>
                      <a:pt x="12836" y="12042"/>
                    </a:lnTo>
                    <a:lnTo>
                      <a:pt x="12846" y="11872"/>
                    </a:lnTo>
                    <a:lnTo>
                      <a:pt x="12883" y="11826"/>
                    </a:lnTo>
                    <a:lnTo>
                      <a:pt x="12948" y="11780"/>
                    </a:lnTo>
                    <a:lnTo>
                      <a:pt x="13023" y="11711"/>
                    </a:lnTo>
                    <a:lnTo>
                      <a:pt x="13014" y="11672"/>
                    </a:lnTo>
                    <a:lnTo>
                      <a:pt x="12883" y="11580"/>
                    </a:lnTo>
                    <a:lnTo>
                      <a:pt x="12939" y="11641"/>
                    </a:lnTo>
                    <a:lnTo>
                      <a:pt x="12977" y="11680"/>
                    </a:lnTo>
                    <a:lnTo>
                      <a:pt x="12948" y="11718"/>
                    </a:lnTo>
                    <a:lnTo>
                      <a:pt x="12911" y="11718"/>
                    </a:lnTo>
                    <a:lnTo>
                      <a:pt x="12864" y="11703"/>
                    </a:lnTo>
                    <a:lnTo>
                      <a:pt x="12836" y="11764"/>
                    </a:lnTo>
                    <a:lnTo>
                      <a:pt x="12808" y="11811"/>
                    </a:lnTo>
                    <a:lnTo>
                      <a:pt x="12771" y="11795"/>
                    </a:lnTo>
                    <a:lnTo>
                      <a:pt x="12762" y="11803"/>
                    </a:lnTo>
                    <a:lnTo>
                      <a:pt x="12790" y="11888"/>
                    </a:lnTo>
                    <a:lnTo>
                      <a:pt x="12771" y="11980"/>
                    </a:lnTo>
                    <a:lnTo>
                      <a:pt x="12771" y="11995"/>
                    </a:lnTo>
                    <a:lnTo>
                      <a:pt x="12659" y="11988"/>
                    </a:lnTo>
                    <a:lnTo>
                      <a:pt x="12640" y="12026"/>
                    </a:lnTo>
                    <a:lnTo>
                      <a:pt x="12640" y="12072"/>
                    </a:lnTo>
                    <a:lnTo>
                      <a:pt x="12612" y="12026"/>
                    </a:lnTo>
                    <a:lnTo>
                      <a:pt x="12528" y="11934"/>
                    </a:lnTo>
                    <a:lnTo>
                      <a:pt x="12463" y="11895"/>
                    </a:lnTo>
                    <a:lnTo>
                      <a:pt x="12388" y="11865"/>
                    </a:lnTo>
                    <a:lnTo>
                      <a:pt x="12388" y="11841"/>
                    </a:lnTo>
                    <a:lnTo>
                      <a:pt x="12379" y="11826"/>
                    </a:lnTo>
                    <a:lnTo>
                      <a:pt x="12323" y="11826"/>
                    </a:lnTo>
                    <a:lnTo>
                      <a:pt x="12286" y="11803"/>
                    </a:lnTo>
                    <a:lnTo>
                      <a:pt x="12276" y="11772"/>
                    </a:lnTo>
                    <a:lnTo>
                      <a:pt x="12248" y="11764"/>
                    </a:lnTo>
                    <a:lnTo>
                      <a:pt x="12211" y="11741"/>
                    </a:lnTo>
                    <a:lnTo>
                      <a:pt x="12164" y="11734"/>
                    </a:lnTo>
                    <a:lnTo>
                      <a:pt x="12136" y="11687"/>
                    </a:lnTo>
                    <a:lnTo>
                      <a:pt x="12164" y="11657"/>
                    </a:lnTo>
                    <a:lnTo>
                      <a:pt x="12192" y="11618"/>
                    </a:lnTo>
                    <a:lnTo>
                      <a:pt x="12230" y="11610"/>
                    </a:lnTo>
                    <a:lnTo>
                      <a:pt x="12239" y="11580"/>
                    </a:lnTo>
                    <a:lnTo>
                      <a:pt x="12248" y="11526"/>
                    </a:lnTo>
                    <a:lnTo>
                      <a:pt x="12248" y="11472"/>
                    </a:lnTo>
                    <a:lnTo>
                      <a:pt x="12239" y="11441"/>
                    </a:lnTo>
                    <a:lnTo>
                      <a:pt x="12230" y="11395"/>
                    </a:lnTo>
                    <a:lnTo>
                      <a:pt x="12239" y="11333"/>
                    </a:lnTo>
                    <a:lnTo>
                      <a:pt x="12248" y="11279"/>
                    </a:lnTo>
                    <a:lnTo>
                      <a:pt x="12286" y="11226"/>
                    </a:lnTo>
                    <a:lnTo>
                      <a:pt x="12304" y="11249"/>
                    </a:lnTo>
                    <a:lnTo>
                      <a:pt x="12323" y="11310"/>
                    </a:lnTo>
                    <a:lnTo>
                      <a:pt x="12342" y="11372"/>
                    </a:lnTo>
                    <a:lnTo>
                      <a:pt x="12323" y="11426"/>
                    </a:lnTo>
                    <a:lnTo>
                      <a:pt x="12342" y="11595"/>
                    </a:lnTo>
                    <a:lnTo>
                      <a:pt x="12379" y="11649"/>
                    </a:lnTo>
                    <a:lnTo>
                      <a:pt x="12388" y="11610"/>
                    </a:lnTo>
                    <a:lnTo>
                      <a:pt x="12388" y="11533"/>
                    </a:lnTo>
                    <a:lnTo>
                      <a:pt x="12379" y="11487"/>
                    </a:lnTo>
                    <a:lnTo>
                      <a:pt x="12379" y="11426"/>
                    </a:lnTo>
                    <a:lnTo>
                      <a:pt x="12435" y="11364"/>
                    </a:lnTo>
                    <a:lnTo>
                      <a:pt x="12463" y="11349"/>
                    </a:lnTo>
                    <a:lnTo>
                      <a:pt x="12379" y="11310"/>
                    </a:lnTo>
                    <a:lnTo>
                      <a:pt x="12342" y="11272"/>
                    </a:lnTo>
                    <a:lnTo>
                      <a:pt x="12276" y="11195"/>
                    </a:lnTo>
                    <a:lnTo>
                      <a:pt x="12248" y="11133"/>
                    </a:lnTo>
                    <a:lnTo>
                      <a:pt x="12211" y="11164"/>
                    </a:lnTo>
                    <a:lnTo>
                      <a:pt x="12192" y="11241"/>
                    </a:lnTo>
                    <a:lnTo>
                      <a:pt x="12155" y="11279"/>
                    </a:lnTo>
                    <a:lnTo>
                      <a:pt x="12062" y="11410"/>
                    </a:lnTo>
                    <a:lnTo>
                      <a:pt x="12006" y="11456"/>
                    </a:lnTo>
                    <a:lnTo>
                      <a:pt x="11931" y="11487"/>
                    </a:lnTo>
                    <a:lnTo>
                      <a:pt x="11782" y="11464"/>
                    </a:lnTo>
                    <a:lnTo>
                      <a:pt x="11614" y="11426"/>
                    </a:lnTo>
                    <a:lnTo>
                      <a:pt x="11464" y="11341"/>
                    </a:lnTo>
                    <a:lnTo>
                      <a:pt x="11427" y="11310"/>
                    </a:lnTo>
                    <a:lnTo>
                      <a:pt x="11445" y="11279"/>
                    </a:lnTo>
                    <a:lnTo>
                      <a:pt x="11492" y="11256"/>
                    </a:lnTo>
                    <a:lnTo>
                      <a:pt x="11492" y="11226"/>
                    </a:lnTo>
                    <a:lnTo>
                      <a:pt x="11445" y="11187"/>
                    </a:lnTo>
                    <a:lnTo>
                      <a:pt x="11380" y="11210"/>
                    </a:lnTo>
                    <a:lnTo>
                      <a:pt x="11315" y="11249"/>
                    </a:lnTo>
                    <a:lnTo>
                      <a:pt x="11259" y="11249"/>
                    </a:lnTo>
                    <a:lnTo>
                      <a:pt x="11193" y="11226"/>
                    </a:lnTo>
                    <a:lnTo>
                      <a:pt x="11081" y="11195"/>
                    </a:lnTo>
                    <a:lnTo>
                      <a:pt x="11016" y="11187"/>
                    </a:lnTo>
                    <a:lnTo>
                      <a:pt x="10969" y="11133"/>
                    </a:lnTo>
                    <a:lnTo>
                      <a:pt x="10867" y="11118"/>
                    </a:lnTo>
                    <a:lnTo>
                      <a:pt x="10848" y="11149"/>
                    </a:lnTo>
                    <a:lnTo>
                      <a:pt x="10792" y="11118"/>
                    </a:lnTo>
                    <a:lnTo>
                      <a:pt x="10755" y="11102"/>
                    </a:lnTo>
                    <a:lnTo>
                      <a:pt x="10745" y="11164"/>
                    </a:lnTo>
                    <a:lnTo>
                      <a:pt x="10596" y="11179"/>
                    </a:lnTo>
                    <a:lnTo>
                      <a:pt x="10531" y="11179"/>
                    </a:lnTo>
                    <a:lnTo>
                      <a:pt x="10484" y="11179"/>
                    </a:lnTo>
                    <a:lnTo>
                      <a:pt x="10419" y="11195"/>
                    </a:lnTo>
                    <a:lnTo>
                      <a:pt x="10381" y="11218"/>
                    </a:lnTo>
                    <a:lnTo>
                      <a:pt x="10344" y="11218"/>
                    </a:lnTo>
                    <a:lnTo>
                      <a:pt x="10288" y="11187"/>
                    </a:lnTo>
                    <a:lnTo>
                      <a:pt x="10297" y="11156"/>
                    </a:lnTo>
                    <a:lnTo>
                      <a:pt x="10288" y="11125"/>
                    </a:lnTo>
                    <a:lnTo>
                      <a:pt x="10251" y="11056"/>
                    </a:lnTo>
                    <a:lnTo>
                      <a:pt x="10194" y="11025"/>
                    </a:lnTo>
                    <a:lnTo>
                      <a:pt x="10157" y="11025"/>
                    </a:lnTo>
                    <a:lnTo>
                      <a:pt x="10120" y="11002"/>
                    </a:lnTo>
                    <a:lnTo>
                      <a:pt x="10101" y="10995"/>
                    </a:lnTo>
                    <a:lnTo>
                      <a:pt x="10082" y="11025"/>
                    </a:lnTo>
                    <a:lnTo>
                      <a:pt x="10064" y="11002"/>
                    </a:lnTo>
                    <a:lnTo>
                      <a:pt x="10026" y="10948"/>
                    </a:lnTo>
                    <a:lnTo>
                      <a:pt x="9952" y="10902"/>
                    </a:lnTo>
                    <a:lnTo>
                      <a:pt x="9952" y="10825"/>
                    </a:lnTo>
                    <a:lnTo>
                      <a:pt x="9933" y="10764"/>
                    </a:lnTo>
                    <a:lnTo>
                      <a:pt x="9914" y="10733"/>
                    </a:lnTo>
                    <a:lnTo>
                      <a:pt x="9896" y="10733"/>
                    </a:lnTo>
                    <a:lnTo>
                      <a:pt x="9858" y="10733"/>
                    </a:lnTo>
                    <a:lnTo>
                      <a:pt x="9840" y="10764"/>
                    </a:lnTo>
                    <a:lnTo>
                      <a:pt x="9840" y="10810"/>
                    </a:lnTo>
                    <a:lnTo>
                      <a:pt x="9821" y="10841"/>
                    </a:lnTo>
                    <a:lnTo>
                      <a:pt x="9821" y="10879"/>
                    </a:lnTo>
                    <a:lnTo>
                      <a:pt x="9765" y="10887"/>
                    </a:lnTo>
                    <a:lnTo>
                      <a:pt x="9709" y="10848"/>
                    </a:lnTo>
                    <a:lnTo>
                      <a:pt x="9625" y="10748"/>
                    </a:lnTo>
                    <a:lnTo>
                      <a:pt x="9588" y="10702"/>
                    </a:lnTo>
                    <a:lnTo>
                      <a:pt x="9541" y="10687"/>
                    </a:lnTo>
                    <a:lnTo>
                      <a:pt x="9550" y="10671"/>
                    </a:lnTo>
                    <a:lnTo>
                      <a:pt x="9578" y="10625"/>
                    </a:lnTo>
                    <a:lnTo>
                      <a:pt x="9588" y="10571"/>
                    </a:lnTo>
                    <a:lnTo>
                      <a:pt x="9578" y="10548"/>
                    </a:lnTo>
                    <a:lnTo>
                      <a:pt x="9504" y="10563"/>
                    </a:lnTo>
                    <a:lnTo>
                      <a:pt x="9485" y="10540"/>
                    </a:lnTo>
                    <a:lnTo>
                      <a:pt x="9466" y="10533"/>
                    </a:lnTo>
                    <a:lnTo>
                      <a:pt x="9326" y="10571"/>
                    </a:lnTo>
                    <a:lnTo>
                      <a:pt x="9438" y="10417"/>
                    </a:lnTo>
                    <a:lnTo>
                      <a:pt x="9401" y="10394"/>
                    </a:lnTo>
                    <a:lnTo>
                      <a:pt x="9326" y="10448"/>
                    </a:lnTo>
                    <a:lnTo>
                      <a:pt x="9261" y="10517"/>
                    </a:lnTo>
                    <a:lnTo>
                      <a:pt x="9149" y="10502"/>
                    </a:lnTo>
                    <a:lnTo>
                      <a:pt x="9177" y="10479"/>
                    </a:lnTo>
                    <a:lnTo>
                      <a:pt x="9242" y="10456"/>
                    </a:lnTo>
                    <a:lnTo>
                      <a:pt x="9298" y="10417"/>
                    </a:lnTo>
                    <a:lnTo>
                      <a:pt x="9364" y="10379"/>
                    </a:lnTo>
                    <a:lnTo>
                      <a:pt x="9364" y="10325"/>
                    </a:lnTo>
                    <a:lnTo>
                      <a:pt x="9298" y="10332"/>
                    </a:lnTo>
                    <a:lnTo>
                      <a:pt x="9224" y="10386"/>
                    </a:lnTo>
                    <a:lnTo>
                      <a:pt x="9177" y="10363"/>
                    </a:lnTo>
                    <a:lnTo>
                      <a:pt x="9177" y="10294"/>
                    </a:lnTo>
                    <a:lnTo>
                      <a:pt x="9177" y="10263"/>
                    </a:lnTo>
                    <a:lnTo>
                      <a:pt x="9186" y="10225"/>
                    </a:lnTo>
                    <a:lnTo>
                      <a:pt x="9205" y="10148"/>
                    </a:lnTo>
                    <a:lnTo>
                      <a:pt x="9317" y="10132"/>
                    </a:lnTo>
                    <a:lnTo>
                      <a:pt x="9326" y="10086"/>
                    </a:lnTo>
                    <a:lnTo>
                      <a:pt x="9224" y="10086"/>
                    </a:lnTo>
                    <a:lnTo>
                      <a:pt x="9140" y="10140"/>
                    </a:lnTo>
                    <a:lnTo>
                      <a:pt x="9093" y="10232"/>
                    </a:lnTo>
                    <a:lnTo>
                      <a:pt x="9018" y="10255"/>
                    </a:lnTo>
                    <a:lnTo>
                      <a:pt x="8962" y="10232"/>
                    </a:lnTo>
                    <a:lnTo>
                      <a:pt x="8916" y="10255"/>
                    </a:lnTo>
                    <a:lnTo>
                      <a:pt x="8841" y="10255"/>
                    </a:lnTo>
                    <a:lnTo>
                      <a:pt x="8775" y="10255"/>
                    </a:lnTo>
                    <a:lnTo>
                      <a:pt x="8775" y="10178"/>
                    </a:lnTo>
                    <a:lnTo>
                      <a:pt x="8738" y="10055"/>
                    </a:lnTo>
                    <a:lnTo>
                      <a:pt x="8729" y="10148"/>
                    </a:lnTo>
                    <a:lnTo>
                      <a:pt x="8729" y="10294"/>
                    </a:lnTo>
                    <a:lnTo>
                      <a:pt x="8701" y="10332"/>
                    </a:lnTo>
                    <a:lnTo>
                      <a:pt x="8626" y="10332"/>
                    </a:lnTo>
                    <a:lnTo>
                      <a:pt x="8589" y="10294"/>
                    </a:lnTo>
                    <a:lnTo>
                      <a:pt x="8617" y="10202"/>
                    </a:lnTo>
                    <a:lnTo>
                      <a:pt x="8691" y="10055"/>
                    </a:lnTo>
                    <a:lnTo>
                      <a:pt x="8691" y="9963"/>
                    </a:lnTo>
                    <a:lnTo>
                      <a:pt x="8607" y="10055"/>
                    </a:lnTo>
                    <a:lnTo>
                      <a:pt x="8570" y="10163"/>
                    </a:lnTo>
                    <a:lnTo>
                      <a:pt x="8542" y="10171"/>
                    </a:lnTo>
                    <a:lnTo>
                      <a:pt x="8533" y="10132"/>
                    </a:lnTo>
                    <a:lnTo>
                      <a:pt x="8533" y="10109"/>
                    </a:lnTo>
                    <a:lnTo>
                      <a:pt x="8514" y="10101"/>
                    </a:lnTo>
                    <a:lnTo>
                      <a:pt x="8477" y="10117"/>
                    </a:lnTo>
                    <a:lnTo>
                      <a:pt x="8402" y="10225"/>
                    </a:lnTo>
                    <a:lnTo>
                      <a:pt x="8467" y="10232"/>
                    </a:lnTo>
                    <a:lnTo>
                      <a:pt x="8495" y="10240"/>
                    </a:lnTo>
                    <a:lnTo>
                      <a:pt x="8439" y="10332"/>
                    </a:lnTo>
                    <a:lnTo>
                      <a:pt x="8355" y="10363"/>
                    </a:lnTo>
                    <a:lnTo>
                      <a:pt x="8327" y="10425"/>
                    </a:lnTo>
                    <a:lnTo>
                      <a:pt x="8355" y="10440"/>
                    </a:lnTo>
                    <a:lnTo>
                      <a:pt x="8355" y="10502"/>
                    </a:lnTo>
                    <a:lnTo>
                      <a:pt x="8430" y="10479"/>
                    </a:lnTo>
                    <a:lnTo>
                      <a:pt x="8430" y="10533"/>
                    </a:lnTo>
                    <a:lnTo>
                      <a:pt x="8477" y="10486"/>
                    </a:lnTo>
                    <a:lnTo>
                      <a:pt x="8495" y="10486"/>
                    </a:lnTo>
                    <a:lnTo>
                      <a:pt x="8495" y="10571"/>
                    </a:lnTo>
                    <a:lnTo>
                      <a:pt x="8421" y="10633"/>
                    </a:lnTo>
                    <a:lnTo>
                      <a:pt x="8327" y="10663"/>
                    </a:lnTo>
                    <a:lnTo>
                      <a:pt x="8346" y="10733"/>
                    </a:lnTo>
                    <a:lnTo>
                      <a:pt x="8430" y="10702"/>
                    </a:lnTo>
                    <a:lnTo>
                      <a:pt x="8477" y="10702"/>
                    </a:lnTo>
                    <a:lnTo>
                      <a:pt x="8551" y="10625"/>
                    </a:lnTo>
                    <a:lnTo>
                      <a:pt x="8589" y="10687"/>
                    </a:lnTo>
                    <a:lnTo>
                      <a:pt x="8589" y="10733"/>
                    </a:lnTo>
                    <a:lnTo>
                      <a:pt x="8570" y="10779"/>
                    </a:lnTo>
                    <a:lnTo>
                      <a:pt x="8533" y="10787"/>
                    </a:lnTo>
                    <a:lnTo>
                      <a:pt x="8514" y="10817"/>
                    </a:lnTo>
                    <a:lnTo>
                      <a:pt x="8467" y="10871"/>
                    </a:lnTo>
                    <a:lnTo>
                      <a:pt x="8430" y="10948"/>
                    </a:lnTo>
                    <a:lnTo>
                      <a:pt x="8458" y="10948"/>
                    </a:lnTo>
                    <a:lnTo>
                      <a:pt x="8495" y="10941"/>
                    </a:lnTo>
                    <a:lnTo>
                      <a:pt x="8505" y="10971"/>
                    </a:lnTo>
                    <a:lnTo>
                      <a:pt x="8533" y="10979"/>
                    </a:lnTo>
                    <a:lnTo>
                      <a:pt x="8495" y="11056"/>
                    </a:lnTo>
                    <a:lnTo>
                      <a:pt x="8439" y="11087"/>
                    </a:lnTo>
                    <a:lnTo>
                      <a:pt x="8402" y="11072"/>
                    </a:lnTo>
                    <a:lnTo>
                      <a:pt x="8393" y="11149"/>
                    </a:lnTo>
                    <a:lnTo>
                      <a:pt x="8383" y="11195"/>
                    </a:lnTo>
                    <a:lnTo>
                      <a:pt x="8327" y="11210"/>
                    </a:lnTo>
                    <a:lnTo>
                      <a:pt x="8271" y="11256"/>
                    </a:lnTo>
                    <a:lnTo>
                      <a:pt x="8206" y="11249"/>
                    </a:lnTo>
                    <a:lnTo>
                      <a:pt x="8141" y="11249"/>
                    </a:lnTo>
                    <a:lnTo>
                      <a:pt x="8094" y="11210"/>
                    </a:lnTo>
                    <a:lnTo>
                      <a:pt x="8057" y="11210"/>
                    </a:lnTo>
                    <a:lnTo>
                      <a:pt x="8019" y="11226"/>
                    </a:lnTo>
                    <a:lnTo>
                      <a:pt x="7991" y="11118"/>
                    </a:lnTo>
                    <a:lnTo>
                      <a:pt x="7991" y="11210"/>
                    </a:lnTo>
                    <a:lnTo>
                      <a:pt x="7945" y="11256"/>
                    </a:lnTo>
                    <a:lnTo>
                      <a:pt x="7945" y="11372"/>
                    </a:lnTo>
                    <a:lnTo>
                      <a:pt x="7917" y="11503"/>
                    </a:lnTo>
                    <a:lnTo>
                      <a:pt x="7898" y="11395"/>
                    </a:lnTo>
                    <a:lnTo>
                      <a:pt x="7870" y="11256"/>
                    </a:lnTo>
                    <a:lnTo>
                      <a:pt x="7842" y="11318"/>
                    </a:lnTo>
                    <a:lnTo>
                      <a:pt x="7842" y="11349"/>
                    </a:lnTo>
                    <a:lnTo>
                      <a:pt x="7861" y="11441"/>
                    </a:lnTo>
                    <a:lnTo>
                      <a:pt x="7823" y="11518"/>
                    </a:lnTo>
                    <a:lnTo>
                      <a:pt x="7786" y="11487"/>
                    </a:lnTo>
                    <a:lnTo>
                      <a:pt x="7711" y="11533"/>
                    </a:lnTo>
                    <a:lnTo>
                      <a:pt x="7683" y="11549"/>
                    </a:lnTo>
                    <a:lnTo>
                      <a:pt x="7683" y="11649"/>
                    </a:lnTo>
                    <a:lnTo>
                      <a:pt x="7618" y="11749"/>
                    </a:lnTo>
                    <a:lnTo>
                      <a:pt x="7581" y="11841"/>
                    </a:lnTo>
                    <a:lnTo>
                      <a:pt x="7609" y="11734"/>
                    </a:lnTo>
                    <a:lnTo>
                      <a:pt x="7609" y="11626"/>
                    </a:lnTo>
                    <a:lnTo>
                      <a:pt x="7543" y="11672"/>
                    </a:lnTo>
                    <a:lnTo>
                      <a:pt x="7506" y="11672"/>
                    </a:lnTo>
                    <a:lnTo>
                      <a:pt x="7431" y="11772"/>
                    </a:lnTo>
                    <a:lnTo>
                      <a:pt x="7384" y="11872"/>
                    </a:lnTo>
                    <a:lnTo>
                      <a:pt x="7347" y="11934"/>
                    </a:lnTo>
                    <a:lnTo>
                      <a:pt x="7310" y="11888"/>
                    </a:lnTo>
                    <a:lnTo>
                      <a:pt x="7244" y="11865"/>
                    </a:lnTo>
                    <a:lnTo>
                      <a:pt x="7235" y="11872"/>
                    </a:lnTo>
                    <a:lnTo>
                      <a:pt x="7235" y="11980"/>
                    </a:lnTo>
                    <a:lnTo>
                      <a:pt x="7170" y="11965"/>
                    </a:lnTo>
                    <a:lnTo>
                      <a:pt x="7114" y="11980"/>
                    </a:lnTo>
                    <a:lnTo>
                      <a:pt x="7020" y="12019"/>
                    </a:lnTo>
                    <a:lnTo>
                      <a:pt x="6983" y="11980"/>
                    </a:lnTo>
                    <a:lnTo>
                      <a:pt x="6927" y="11949"/>
                    </a:lnTo>
                    <a:lnTo>
                      <a:pt x="6927" y="11872"/>
                    </a:lnTo>
                    <a:lnTo>
                      <a:pt x="6974" y="11857"/>
                    </a:lnTo>
                    <a:lnTo>
                      <a:pt x="6964" y="11795"/>
                    </a:lnTo>
                    <a:lnTo>
                      <a:pt x="7002" y="11734"/>
                    </a:lnTo>
                    <a:lnTo>
                      <a:pt x="7039" y="11795"/>
                    </a:lnTo>
                    <a:lnTo>
                      <a:pt x="7048" y="11741"/>
                    </a:lnTo>
                    <a:lnTo>
                      <a:pt x="7076" y="11718"/>
                    </a:lnTo>
                    <a:lnTo>
                      <a:pt x="7095" y="11711"/>
                    </a:lnTo>
                    <a:lnTo>
                      <a:pt x="7132" y="11741"/>
                    </a:lnTo>
                    <a:lnTo>
                      <a:pt x="7188" y="11749"/>
                    </a:lnTo>
                    <a:lnTo>
                      <a:pt x="7151" y="11711"/>
                    </a:lnTo>
                    <a:lnTo>
                      <a:pt x="7160" y="11672"/>
                    </a:lnTo>
                    <a:lnTo>
                      <a:pt x="7207" y="11672"/>
                    </a:lnTo>
                    <a:lnTo>
                      <a:pt x="7263" y="11618"/>
                    </a:lnTo>
                    <a:lnTo>
                      <a:pt x="7300" y="11549"/>
                    </a:lnTo>
                    <a:lnTo>
                      <a:pt x="7338" y="11433"/>
                    </a:lnTo>
                    <a:lnTo>
                      <a:pt x="7300" y="11426"/>
                    </a:lnTo>
                    <a:lnTo>
                      <a:pt x="7226" y="11495"/>
                    </a:lnTo>
                    <a:lnTo>
                      <a:pt x="7132" y="11557"/>
                    </a:lnTo>
                    <a:lnTo>
                      <a:pt x="7095" y="11580"/>
                    </a:lnTo>
                    <a:lnTo>
                      <a:pt x="7048" y="11557"/>
                    </a:lnTo>
                    <a:lnTo>
                      <a:pt x="7002" y="11518"/>
                    </a:lnTo>
                    <a:lnTo>
                      <a:pt x="6964" y="11456"/>
                    </a:lnTo>
                    <a:lnTo>
                      <a:pt x="6974" y="11364"/>
                    </a:lnTo>
                    <a:lnTo>
                      <a:pt x="7020" y="11272"/>
                    </a:lnTo>
                    <a:lnTo>
                      <a:pt x="7039" y="11210"/>
                    </a:lnTo>
                    <a:lnTo>
                      <a:pt x="7076" y="11102"/>
                    </a:lnTo>
                    <a:lnTo>
                      <a:pt x="7132" y="11025"/>
                    </a:lnTo>
                    <a:lnTo>
                      <a:pt x="7170" y="10941"/>
                    </a:lnTo>
                    <a:lnTo>
                      <a:pt x="7188" y="10787"/>
                    </a:lnTo>
                    <a:lnTo>
                      <a:pt x="7188" y="10656"/>
                    </a:lnTo>
                    <a:lnTo>
                      <a:pt x="7160" y="10540"/>
                    </a:lnTo>
                    <a:lnTo>
                      <a:pt x="7198" y="10471"/>
                    </a:lnTo>
                    <a:lnTo>
                      <a:pt x="7207" y="10456"/>
                    </a:lnTo>
                    <a:lnTo>
                      <a:pt x="7412" y="10348"/>
                    </a:lnTo>
                    <a:lnTo>
                      <a:pt x="7487" y="10271"/>
                    </a:lnTo>
                    <a:lnTo>
                      <a:pt x="7534" y="10232"/>
                    </a:lnTo>
                    <a:lnTo>
                      <a:pt x="7599" y="10209"/>
                    </a:lnTo>
                    <a:lnTo>
                      <a:pt x="7646" y="10317"/>
                    </a:lnTo>
                    <a:lnTo>
                      <a:pt x="7693" y="10332"/>
                    </a:lnTo>
                    <a:lnTo>
                      <a:pt x="7767" y="10294"/>
                    </a:lnTo>
                    <a:lnTo>
                      <a:pt x="7833" y="10271"/>
                    </a:lnTo>
                    <a:lnTo>
                      <a:pt x="8122" y="10332"/>
                    </a:lnTo>
                    <a:lnTo>
                      <a:pt x="8169" y="10332"/>
                    </a:lnTo>
                    <a:lnTo>
                      <a:pt x="8141" y="10302"/>
                    </a:lnTo>
                    <a:lnTo>
                      <a:pt x="8057" y="10271"/>
                    </a:lnTo>
                    <a:lnTo>
                      <a:pt x="8010" y="10240"/>
                    </a:lnTo>
                    <a:lnTo>
                      <a:pt x="7917" y="10202"/>
                    </a:lnTo>
                    <a:lnTo>
                      <a:pt x="7842" y="10194"/>
                    </a:lnTo>
                    <a:lnTo>
                      <a:pt x="7805" y="10178"/>
                    </a:lnTo>
                    <a:lnTo>
                      <a:pt x="7749" y="10117"/>
                    </a:lnTo>
                    <a:lnTo>
                      <a:pt x="7730" y="10040"/>
                    </a:lnTo>
                    <a:lnTo>
                      <a:pt x="7786" y="10009"/>
                    </a:lnTo>
                    <a:lnTo>
                      <a:pt x="7805" y="9978"/>
                    </a:lnTo>
                    <a:lnTo>
                      <a:pt x="7842" y="9894"/>
                    </a:lnTo>
                    <a:lnTo>
                      <a:pt x="7917" y="9832"/>
                    </a:lnTo>
                    <a:lnTo>
                      <a:pt x="7982" y="9801"/>
                    </a:lnTo>
                    <a:lnTo>
                      <a:pt x="8047" y="9709"/>
                    </a:lnTo>
                    <a:lnTo>
                      <a:pt x="7973" y="9716"/>
                    </a:lnTo>
                    <a:lnTo>
                      <a:pt x="7861" y="9793"/>
                    </a:lnTo>
                    <a:lnTo>
                      <a:pt x="7711" y="9963"/>
                    </a:lnTo>
                    <a:lnTo>
                      <a:pt x="7637" y="9986"/>
                    </a:lnTo>
                    <a:lnTo>
                      <a:pt x="7543" y="9986"/>
                    </a:lnTo>
                    <a:lnTo>
                      <a:pt x="7496" y="9932"/>
                    </a:lnTo>
                    <a:lnTo>
                      <a:pt x="7506" y="9832"/>
                    </a:lnTo>
                    <a:lnTo>
                      <a:pt x="7534" y="9709"/>
                    </a:lnTo>
                    <a:lnTo>
                      <a:pt x="7618" y="9524"/>
                    </a:lnTo>
                    <a:lnTo>
                      <a:pt x="7674" y="9408"/>
                    </a:lnTo>
                    <a:lnTo>
                      <a:pt x="7674" y="9278"/>
                    </a:lnTo>
                    <a:lnTo>
                      <a:pt x="7693" y="9147"/>
                    </a:lnTo>
                    <a:lnTo>
                      <a:pt x="7711" y="9054"/>
                    </a:lnTo>
                    <a:lnTo>
                      <a:pt x="7693" y="8977"/>
                    </a:lnTo>
                    <a:lnTo>
                      <a:pt x="7655" y="8962"/>
                    </a:lnTo>
                    <a:lnTo>
                      <a:pt x="7637" y="9054"/>
                    </a:lnTo>
                    <a:lnTo>
                      <a:pt x="7637" y="9131"/>
                    </a:lnTo>
                    <a:lnTo>
                      <a:pt x="7618" y="9208"/>
                    </a:lnTo>
                    <a:lnTo>
                      <a:pt x="7581" y="9316"/>
                    </a:lnTo>
                    <a:lnTo>
                      <a:pt x="7562" y="9424"/>
                    </a:lnTo>
                    <a:lnTo>
                      <a:pt x="7525" y="9524"/>
                    </a:lnTo>
                    <a:lnTo>
                      <a:pt x="7468" y="9616"/>
                    </a:lnTo>
                    <a:lnTo>
                      <a:pt x="7450" y="9686"/>
                    </a:lnTo>
                    <a:lnTo>
                      <a:pt x="7431" y="9801"/>
                    </a:lnTo>
                    <a:lnTo>
                      <a:pt x="7450" y="9870"/>
                    </a:lnTo>
                    <a:lnTo>
                      <a:pt x="7431" y="9932"/>
                    </a:lnTo>
                    <a:lnTo>
                      <a:pt x="7356" y="10040"/>
                    </a:lnTo>
                    <a:lnTo>
                      <a:pt x="7310" y="10086"/>
                    </a:lnTo>
                    <a:lnTo>
                      <a:pt x="7244" y="10148"/>
                    </a:lnTo>
                    <a:lnTo>
                      <a:pt x="7160" y="10202"/>
                    </a:lnTo>
                    <a:lnTo>
                      <a:pt x="6983" y="10302"/>
                    </a:lnTo>
                    <a:lnTo>
                      <a:pt x="6974" y="10425"/>
                    </a:lnTo>
                    <a:lnTo>
                      <a:pt x="6871" y="10563"/>
                    </a:lnTo>
                    <a:lnTo>
                      <a:pt x="6834" y="10610"/>
                    </a:lnTo>
                    <a:lnTo>
                      <a:pt x="6824" y="10633"/>
                    </a:lnTo>
                    <a:lnTo>
                      <a:pt x="6778" y="10817"/>
                    </a:lnTo>
                    <a:lnTo>
                      <a:pt x="6740" y="10871"/>
                    </a:lnTo>
                    <a:lnTo>
                      <a:pt x="6675" y="10918"/>
                    </a:lnTo>
                    <a:lnTo>
                      <a:pt x="6638" y="10979"/>
                    </a:lnTo>
                    <a:lnTo>
                      <a:pt x="6535" y="10971"/>
                    </a:lnTo>
                    <a:lnTo>
                      <a:pt x="6479" y="10910"/>
                    </a:lnTo>
                    <a:lnTo>
                      <a:pt x="6423" y="10918"/>
                    </a:lnTo>
                    <a:lnTo>
                      <a:pt x="6488" y="10979"/>
                    </a:lnTo>
                    <a:lnTo>
                      <a:pt x="6554" y="11033"/>
                    </a:lnTo>
                    <a:lnTo>
                      <a:pt x="6591" y="11087"/>
                    </a:lnTo>
                    <a:lnTo>
                      <a:pt x="6610" y="11133"/>
                    </a:lnTo>
                    <a:lnTo>
                      <a:pt x="6600" y="11195"/>
                    </a:lnTo>
                    <a:lnTo>
                      <a:pt x="6572" y="11256"/>
                    </a:lnTo>
                    <a:lnTo>
                      <a:pt x="6535" y="11310"/>
                    </a:lnTo>
                    <a:lnTo>
                      <a:pt x="6414" y="11318"/>
                    </a:lnTo>
                    <a:lnTo>
                      <a:pt x="6367" y="11349"/>
                    </a:lnTo>
                    <a:lnTo>
                      <a:pt x="6442" y="11379"/>
                    </a:lnTo>
                    <a:lnTo>
                      <a:pt x="6442" y="11456"/>
                    </a:lnTo>
                    <a:lnTo>
                      <a:pt x="6386" y="11503"/>
                    </a:lnTo>
                    <a:lnTo>
                      <a:pt x="6311" y="11518"/>
                    </a:lnTo>
                    <a:lnTo>
                      <a:pt x="6311" y="11433"/>
                    </a:lnTo>
                    <a:lnTo>
                      <a:pt x="6255" y="11456"/>
                    </a:lnTo>
                    <a:lnTo>
                      <a:pt x="6236" y="11526"/>
                    </a:lnTo>
                    <a:lnTo>
                      <a:pt x="6190" y="11503"/>
                    </a:lnTo>
                    <a:lnTo>
                      <a:pt x="6199" y="11580"/>
                    </a:lnTo>
                    <a:lnTo>
                      <a:pt x="6199" y="11649"/>
                    </a:lnTo>
                    <a:lnTo>
                      <a:pt x="6152" y="11680"/>
                    </a:lnTo>
                    <a:lnTo>
                      <a:pt x="6152" y="11741"/>
                    </a:lnTo>
                    <a:lnTo>
                      <a:pt x="6105" y="11795"/>
                    </a:lnTo>
                    <a:lnTo>
                      <a:pt x="6003" y="11811"/>
                    </a:lnTo>
                    <a:lnTo>
                      <a:pt x="6003" y="11857"/>
                    </a:lnTo>
                    <a:lnTo>
                      <a:pt x="5956" y="12080"/>
                    </a:lnTo>
                    <a:lnTo>
                      <a:pt x="5928" y="12142"/>
                    </a:lnTo>
                    <a:lnTo>
                      <a:pt x="5965" y="12173"/>
                    </a:lnTo>
                    <a:lnTo>
                      <a:pt x="6077" y="12119"/>
                    </a:lnTo>
                    <a:lnTo>
                      <a:pt x="6152" y="12149"/>
                    </a:lnTo>
                    <a:lnTo>
                      <a:pt x="6162" y="12203"/>
                    </a:lnTo>
                    <a:lnTo>
                      <a:pt x="6274" y="12265"/>
                    </a:lnTo>
                    <a:lnTo>
                      <a:pt x="6302" y="12303"/>
                    </a:lnTo>
                    <a:lnTo>
                      <a:pt x="6302" y="12365"/>
                    </a:lnTo>
                    <a:lnTo>
                      <a:pt x="6292" y="12442"/>
                    </a:lnTo>
                    <a:lnTo>
                      <a:pt x="6274" y="12480"/>
                    </a:lnTo>
                    <a:lnTo>
                      <a:pt x="6236" y="12511"/>
                    </a:lnTo>
                    <a:lnTo>
                      <a:pt x="6218" y="12534"/>
                    </a:lnTo>
                    <a:lnTo>
                      <a:pt x="6105" y="12573"/>
                    </a:lnTo>
                    <a:lnTo>
                      <a:pt x="6068" y="12627"/>
                    </a:lnTo>
                    <a:lnTo>
                      <a:pt x="6049" y="12665"/>
                    </a:lnTo>
                    <a:lnTo>
                      <a:pt x="6003" y="12673"/>
                    </a:lnTo>
                    <a:lnTo>
                      <a:pt x="6003" y="12727"/>
                    </a:lnTo>
                    <a:lnTo>
                      <a:pt x="6012" y="12781"/>
                    </a:lnTo>
                    <a:lnTo>
                      <a:pt x="6012" y="12812"/>
                    </a:lnTo>
                    <a:lnTo>
                      <a:pt x="5937" y="12850"/>
                    </a:lnTo>
                    <a:lnTo>
                      <a:pt x="5965" y="12889"/>
                    </a:lnTo>
                    <a:lnTo>
                      <a:pt x="5993" y="12904"/>
                    </a:lnTo>
                    <a:lnTo>
                      <a:pt x="5975" y="12966"/>
                    </a:lnTo>
                    <a:lnTo>
                      <a:pt x="5975" y="12996"/>
                    </a:lnTo>
                    <a:lnTo>
                      <a:pt x="5891" y="13058"/>
                    </a:lnTo>
                    <a:lnTo>
                      <a:pt x="5853" y="13027"/>
                    </a:lnTo>
                    <a:lnTo>
                      <a:pt x="5816" y="13073"/>
                    </a:lnTo>
                    <a:lnTo>
                      <a:pt x="5788" y="13120"/>
                    </a:lnTo>
                    <a:lnTo>
                      <a:pt x="5741" y="13127"/>
                    </a:lnTo>
                    <a:lnTo>
                      <a:pt x="5732" y="13135"/>
                    </a:lnTo>
                    <a:lnTo>
                      <a:pt x="5695" y="13135"/>
                    </a:lnTo>
                    <a:lnTo>
                      <a:pt x="5592" y="13181"/>
                    </a:lnTo>
                    <a:lnTo>
                      <a:pt x="5583" y="13243"/>
                    </a:lnTo>
                    <a:lnTo>
                      <a:pt x="5545" y="13289"/>
                    </a:lnTo>
                    <a:lnTo>
                      <a:pt x="5508" y="13343"/>
                    </a:lnTo>
                    <a:lnTo>
                      <a:pt x="5471" y="13343"/>
                    </a:lnTo>
                    <a:lnTo>
                      <a:pt x="5443" y="13404"/>
                    </a:lnTo>
                    <a:lnTo>
                      <a:pt x="5433" y="13458"/>
                    </a:lnTo>
                    <a:lnTo>
                      <a:pt x="5359" y="13412"/>
                    </a:lnTo>
                    <a:lnTo>
                      <a:pt x="5303" y="13404"/>
                    </a:lnTo>
                    <a:lnTo>
                      <a:pt x="5293" y="13497"/>
                    </a:lnTo>
                    <a:lnTo>
                      <a:pt x="5284" y="13551"/>
                    </a:lnTo>
                    <a:lnTo>
                      <a:pt x="5265" y="13589"/>
                    </a:lnTo>
                    <a:lnTo>
                      <a:pt x="5191" y="13597"/>
                    </a:lnTo>
                    <a:lnTo>
                      <a:pt x="5172" y="13589"/>
                    </a:lnTo>
                    <a:lnTo>
                      <a:pt x="5135" y="13712"/>
                    </a:lnTo>
                    <a:lnTo>
                      <a:pt x="5107" y="13674"/>
                    </a:lnTo>
                    <a:lnTo>
                      <a:pt x="4995" y="13774"/>
                    </a:lnTo>
                    <a:lnTo>
                      <a:pt x="4985" y="13797"/>
                    </a:lnTo>
                    <a:lnTo>
                      <a:pt x="4948" y="13843"/>
                    </a:lnTo>
                    <a:lnTo>
                      <a:pt x="4957" y="13874"/>
                    </a:lnTo>
                    <a:lnTo>
                      <a:pt x="5004" y="13874"/>
                    </a:lnTo>
                    <a:lnTo>
                      <a:pt x="5004" y="13959"/>
                    </a:lnTo>
                    <a:lnTo>
                      <a:pt x="5004" y="13997"/>
                    </a:lnTo>
                    <a:lnTo>
                      <a:pt x="4967" y="14082"/>
                    </a:lnTo>
                    <a:lnTo>
                      <a:pt x="4920" y="14136"/>
                    </a:lnTo>
                    <a:lnTo>
                      <a:pt x="4892" y="14167"/>
                    </a:lnTo>
                    <a:lnTo>
                      <a:pt x="4855" y="14136"/>
                    </a:lnTo>
                    <a:lnTo>
                      <a:pt x="4845" y="14182"/>
                    </a:lnTo>
                    <a:lnTo>
                      <a:pt x="4836" y="14205"/>
                    </a:lnTo>
                    <a:lnTo>
                      <a:pt x="4799" y="14182"/>
                    </a:lnTo>
                    <a:lnTo>
                      <a:pt x="4780" y="14236"/>
                    </a:lnTo>
                    <a:lnTo>
                      <a:pt x="4668" y="14351"/>
                    </a:lnTo>
                    <a:lnTo>
                      <a:pt x="4630" y="14351"/>
                    </a:lnTo>
                    <a:lnTo>
                      <a:pt x="4584" y="14305"/>
                    </a:lnTo>
                    <a:lnTo>
                      <a:pt x="4537" y="14336"/>
                    </a:lnTo>
                    <a:lnTo>
                      <a:pt x="4518" y="14398"/>
                    </a:lnTo>
                    <a:lnTo>
                      <a:pt x="4537" y="14521"/>
                    </a:lnTo>
                    <a:lnTo>
                      <a:pt x="4462" y="14521"/>
                    </a:lnTo>
                    <a:lnTo>
                      <a:pt x="4425" y="14482"/>
                    </a:lnTo>
                    <a:lnTo>
                      <a:pt x="4397" y="14490"/>
                    </a:lnTo>
                    <a:lnTo>
                      <a:pt x="4322" y="14552"/>
                    </a:lnTo>
                    <a:lnTo>
                      <a:pt x="4294" y="14598"/>
                    </a:lnTo>
                    <a:lnTo>
                      <a:pt x="4369" y="14582"/>
                    </a:lnTo>
                    <a:lnTo>
                      <a:pt x="4388" y="14598"/>
                    </a:lnTo>
                    <a:lnTo>
                      <a:pt x="4360" y="14667"/>
                    </a:lnTo>
                    <a:lnTo>
                      <a:pt x="4257" y="14667"/>
                    </a:lnTo>
                    <a:lnTo>
                      <a:pt x="4220" y="14675"/>
                    </a:lnTo>
                    <a:lnTo>
                      <a:pt x="4145" y="14706"/>
                    </a:lnTo>
                    <a:lnTo>
                      <a:pt x="4089" y="14767"/>
                    </a:lnTo>
                    <a:lnTo>
                      <a:pt x="4024" y="14852"/>
                    </a:lnTo>
                    <a:lnTo>
                      <a:pt x="3949" y="14844"/>
                    </a:lnTo>
                    <a:lnTo>
                      <a:pt x="3912" y="14767"/>
                    </a:lnTo>
                    <a:lnTo>
                      <a:pt x="3884" y="14667"/>
                    </a:lnTo>
                    <a:lnTo>
                      <a:pt x="3837" y="14659"/>
                    </a:lnTo>
                    <a:lnTo>
                      <a:pt x="3865" y="14759"/>
                    </a:lnTo>
                    <a:lnTo>
                      <a:pt x="3902" y="14844"/>
                    </a:lnTo>
                    <a:lnTo>
                      <a:pt x="3977" y="14906"/>
                    </a:lnTo>
                    <a:lnTo>
                      <a:pt x="4033" y="14937"/>
                    </a:lnTo>
                    <a:lnTo>
                      <a:pt x="4033" y="14998"/>
                    </a:lnTo>
                    <a:lnTo>
                      <a:pt x="4052" y="15098"/>
                    </a:lnTo>
                    <a:lnTo>
                      <a:pt x="4024" y="15137"/>
                    </a:lnTo>
                    <a:lnTo>
                      <a:pt x="3977" y="15137"/>
                    </a:lnTo>
                    <a:lnTo>
                      <a:pt x="3921" y="15198"/>
                    </a:lnTo>
                    <a:lnTo>
                      <a:pt x="3884" y="15229"/>
                    </a:lnTo>
                    <a:lnTo>
                      <a:pt x="3809" y="15245"/>
                    </a:lnTo>
                    <a:lnTo>
                      <a:pt x="3753" y="15260"/>
                    </a:lnTo>
                    <a:lnTo>
                      <a:pt x="3716" y="15260"/>
                    </a:lnTo>
                    <a:lnTo>
                      <a:pt x="3688" y="15245"/>
                    </a:lnTo>
                    <a:lnTo>
                      <a:pt x="3688" y="15252"/>
                    </a:lnTo>
                    <a:lnTo>
                      <a:pt x="3688" y="15306"/>
                    </a:lnTo>
                    <a:lnTo>
                      <a:pt x="3660" y="15383"/>
                    </a:lnTo>
                    <a:lnTo>
                      <a:pt x="3622" y="15506"/>
                    </a:lnTo>
                    <a:lnTo>
                      <a:pt x="3604" y="15568"/>
                    </a:lnTo>
                    <a:lnTo>
                      <a:pt x="3585" y="15560"/>
                    </a:lnTo>
                    <a:lnTo>
                      <a:pt x="3604" y="15475"/>
                    </a:lnTo>
                    <a:lnTo>
                      <a:pt x="3604" y="15368"/>
                    </a:lnTo>
                    <a:lnTo>
                      <a:pt x="3585" y="15306"/>
                    </a:lnTo>
                    <a:lnTo>
                      <a:pt x="3529" y="15306"/>
                    </a:lnTo>
                    <a:lnTo>
                      <a:pt x="3501" y="15352"/>
                    </a:lnTo>
                    <a:lnTo>
                      <a:pt x="3464" y="15352"/>
                    </a:lnTo>
                    <a:lnTo>
                      <a:pt x="3426" y="15383"/>
                    </a:lnTo>
                    <a:lnTo>
                      <a:pt x="3389" y="15437"/>
                    </a:lnTo>
                    <a:lnTo>
                      <a:pt x="3314" y="15460"/>
                    </a:lnTo>
                    <a:lnTo>
                      <a:pt x="3286" y="15491"/>
                    </a:lnTo>
                    <a:lnTo>
                      <a:pt x="3277" y="15522"/>
                    </a:lnTo>
                    <a:lnTo>
                      <a:pt x="3239" y="15599"/>
                    </a:lnTo>
                    <a:lnTo>
                      <a:pt x="3211" y="15583"/>
                    </a:lnTo>
                    <a:lnTo>
                      <a:pt x="3193" y="15537"/>
                    </a:lnTo>
                    <a:lnTo>
                      <a:pt x="3165" y="15583"/>
                    </a:lnTo>
                    <a:lnTo>
                      <a:pt x="3155" y="15599"/>
                    </a:lnTo>
                    <a:lnTo>
                      <a:pt x="3155" y="15660"/>
                    </a:lnTo>
                    <a:lnTo>
                      <a:pt x="3137" y="15660"/>
                    </a:lnTo>
                    <a:lnTo>
                      <a:pt x="3043" y="15629"/>
                    </a:lnTo>
                    <a:lnTo>
                      <a:pt x="2987" y="15691"/>
                    </a:lnTo>
                    <a:lnTo>
                      <a:pt x="2931" y="15722"/>
                    </a:lnTo>
                    <a:lnTo>
                      <a:pt x="2875" y="15737"/>
                    </a:lnTo>
                    <a:lnTo>
                      <a:pt x="2829" y="15753"/>
                    </a:lnTo>
                    <a:lnTo>
                      <a:pt x="2801" y="15706"/>
                    </a:lnTo>
                    <a:lnTo>
                      <a:pt x="2857" y="15614"/>
                    </a:lnTo>
                    <a:lnTo>
                      <a:pt x="2838" y="15506"/>
                    </a:lnTo>
                    <a:lnTo>
                      <a:pt x="2791" y="15506"/>
                    </a:lnTo>
                    <a:lnTo>
                      <a:pt x="2745" y="15568"/>
                    </a:lnTo>
                    <a:lnTo>
                      <a:pt x="2717" y="15629"/>
                    </a:lnTo>
                    <a:lnTo>
                      <a:pt x="2689" y="15706"/>
                    </a:lnTo>
                    <a:lnTo>
                      <a:pt x="2679" y="15837"/>
                    </a:lnTo>
                    <a:lnTo>
                      <a:pt x="2633" y="15907"/>
                    </a:lnTo>
                    <a:lnTo>
                      <a:pt x="2605" y="15991"/>
                    </a:lnTo>
                    <a:lnTo>
                      <a:pt x="2567" y="16022"/>
                    </a:lnTo>
                    <a:lnTo>
                      <a:pt x="2539" y="15991"/>
                    </a:lnTo>
                    <a:lnTo>
                      <a:pt x="2521" y="16045"/>
                    </a:lnTo>
                    <a:lnTo>
                      <a:pt x="2483" y="16076"/>
                    </a:lnTo>
                    <a:lnTo>
                      <a:pt x="2446" y="16045"/>
                    </a:lnTo>
                    <a:lnTo>
                      <a:pt x="2418" y="16053"/>
                    </a:lnTo>
                    <a:lnTo>
                      <a:pt x="2409" y="16045"/>
                    </a:lnTo>
                    <a:lnTo>
                      <a:pt x="2409" y="16022"/>
                    </a:lnTo>
                    <a:lnTo>
                      <a:pt x="2409" y="15984"/>
                    </a:lnTo>
                    <a:lnTo>
                      <a:pt x="2390" y="15930"/>
                    </a:lnTo>
                    <a:lnTo>
                      <a:pt x="2371" y="15899"/>
                    </a:lnTo>
                    <a:lnTo>
                      <a:pt x="2343" y="15868"/>
                    </a:lnTo>
                    <a:lnTo>
                      <a:pt x="2334" y="15899"/>
                    </a:lnTo>
                    <a:lnTo>
                      <a:pt x="2343" y="15961"/>
                    </a:lnTo>
                    <a:lnTo>
                      <a:pt x="2343" y="16022"/>
                    </a:lnTo>
                    <a:lnTo>
                      <a:pt x="2353" y="16084"/>
                    </a:lnTo>
                    <a:lnTo>
                      <a:pt x="2306" y="16122"/>
                    </a:lnTo>
                    <a:lnTo>
                      <a:pt x="2231" y="16168"/>
                    </a:lnTo>
                    <a:lnTo>
                      <a:pt x="2185" y="16115"/>
                    </a:lnTo>
                    <a:lnTo>
                      <a:pt x="2147" y="16022"/>
                    </a:lnTo>
                    <a:lnTo>
                      <a:pt x="2110" y="16022"/>
                    </a:lnTo>
                    <a:lnTo>
                      <a:pt x="2129" y="16153"/>
                    </a:lnTo>
                    <a:lnTo>
                      <a:pt x="2110" y="16215"/>
                    </a:lnTo>
                    <a:lnTo>
                      <a:pt x="2073" y="16261"/>
                    </a:lnTo>
                    <a:lnTo>
                      <a:pt x="2035" y="16261"/>
                    </a:lnTo>
                    <a:lnTo>
                      <a:pt x="2035" y="16207"/>
                    </a:lnTo>
                    <a:lnTo>
                      <a:pt x="2044" y="16138"/>
                    </a:lnTo>
                    <a:lnTo>
                      <a:pt x="2035" y="16084"/>
                    </a:lnTo>
                    <a:lnTo>
                      <a:pt x="2007" y="16030"/>
                    </a:lnTo>
                    <a:lnTo>
                      <a:pt x="1979" y="16045"/>
                    </a:lnTo>
                    <a:lnTo>
                      <a:pt x="1970" y="16022"/>
                    </a:lnTo>
                    <a:lnTo>
                      <a:pt x="2016" y="15984"/>
                    </a:lnTo>
                    <a:lnTo>
                      <a:pt x="2054" y="15984"/>
                    </a:lnTo>
                    <a:lnTo>
                      <a:pt x="2082" y="15953"/>
                    </a:lnTo>
                    <a:lnTo>
                      <a:pt x="2119" y="15930"/>
                    </a:lnTo>
                    <a:lnTo>
                      <a:pt x="2147" y="15891"/>
                    </a:lnTo>
                    <a:lnTo>
                      <a:pt x="2166" y="15876"/>
                    </a:lnTo>
                    <a:lnTo>
                      <a:pt x="2203" y="15922"/>
                    </a:lnTo>
                    <a:lnTo>
                      <a:pt x="2241" y="15876"/>
                    </a:lnTo>
                    <a:lnTo>
                      <a:pt x="2241" y="15830"/>
                    </a:lnTo>
                    <a:lnTo>
                      <a:pt x="2278" y="15799"/>
                    </a:lnTo>
                    <a:lnTo>
                      <a:pt x="2343" y="15753"/>
                    </a:lnTo>
                    <a:lnTo>
                      <a:pt x="2353" y="15706"/>
                    </a:lnTo>
                    <a:lnTo>
                      <a:pt x="2343" y="15676"/>
                    </a:lnTo>
                    <a:lnTo>
                      <a:pt x="2353" y="15645"/>
                    </a:lnTo>
                    <a:lnTo>
                      <a:pt x="2381" y="15622"/>
                    </a:lnTo>
                    <a:lnTo>
                      <a:pt x="2427" y="15522"/>
                    </a:lnTo>
                    <a:lnTo>
                      <a:pt x="2558" y="15368"/>
                    </a:lnTo>
                    <a:lnTo>
                      <a:pt x="2745" y="15221"/>
                    </a:lnTo>
                    <a:lnTo>
                      <a:pt x="2838" y="15168"/>
                    </a:lnTo>
                    <a:lnTo>
                      <a:pt x="2866" y="15160"/>
                    </a:lnTo>
                    <a:lnTo>
                      <a:pt x="2875" y="15137"/>
                    </a:lnTo>
                    <a:lnTo>
                      <a:pt x="2903" y="15121"/>
                    </a:lnTo>
                    <a:lnTo>
                      <a:pt x="2941" y="15106"/>
                    </a:lnTo>
                    <a:lnTo>
                      <a:pt x="2978" y="15137"/>
                    </a:lnTo>
                    <a:lnTo>
                      <a:pt x="3006" y="15137"/>
                    </a:lnTo>
                    <a:lnTo>
                      <a:pt x="3090" y="15121"/>
                    </a:lnTo>
                    <a:lnTo>
                      <a:pt x="3081" y="15168"/>
                    </a:lnTo>
                    <a:lnTo>
                      <a:pt x="3053" y="15221"/>
                    </a:lnTo>
                    <a:lnTo>
                      <a:pt x="3090" y="15291"/>
                    </a:lnTo>
                    <a:lnTo>
                      <a:pt x="3127" y="15322"/>
                    </a:lnTo>
                    <a:lnTo>
                      <a:pt x="3165" y="15291"/>
                    </a:lnTo>
                    <a:lnTo>
                      <a:pt x="3165" y="15245"/>
                    </a:lnTo>
                    <a:lnTo>
                      <a:pt x="3230" y="15260"/>
                    </a:lnTo>
                    <a:lnTo>
                      <a:pt x="3277" y="15314"/>
                    </a:lnTo>
                    <a:lnTo>
                      <a:pt x="3323" y="15322"/>
                    </a:lnTo>
                    <a:lnTo>
                      <a:pt x="3351" y="15322"/>
                    </a:lnTo>
                    <a:lnTo>
                      <a:pt x="3342" y="15322"/>
                    </a:lnTo>
                    <a:lnTo>
                      <a:pt x="3342" y="15314"/>
                    </a:lnTo>
                    <a:lnTo>
                      <a:pt x="3323" y="15275"/>
                    </a:lnTo>
                    <a:lnTo>
                      <a:pt x="3230" y="15221"/>
                    </a:lnTo>
                    <a:lnTo>
                      <a:pt x="3230" y="15198"/>
                    </a:lnTo>
                    <a:lnTo>
                      <a:pt x="3249" y="15075"/>
                    </a:lnTo>
                    <a:lnTo>
                      <a:pt x="3267" y="15006"/>
                    </a:lnTo>
                    <a:lnTo>
                      <a:pt x="3314" y="14937"/>
                    </a:lnTo>
                    <a:lnTo>
                      <a:pt x="3379" y="14790"/>
                    </a:lnTo>
                    <a:lnTo>
                      <a:pt x="3398" y="14759"/>
                    </a:lnTo>
                    <a:lnTo>
                      <a:pt x="3501" y="14644"/>
                    </a:lnTo>
                    <a:lnTo>
                      <a:pt x="3538" y="14598"/>
                    </a:lnTo>
                    <a:lnTo>
                      <a:pt x="3576" y="14598"/>
                    </a:lnTo>
                    <a:lnTo>
                      <a:pt x="3697" y="14482"/>
                    </a:lnTo>
                    <a:lnTo>
                      <a:pt x="3753" y="14482"/>
                    </a:lnTo>
                    <a:lnTo>
                      <a:pt x="3790" y="14451"/>
                    </a:lnTo>
                    <a:lnTo>
                      <a:pt x="3902" y="14321"/>
                    </a:lnTo>
                    <a:lnTo>
                      <a:pt x="3940" y="14351"/>
                    </a:lnTo>
                    <a:lnTo>
                      <a:pt x="3977" y="14321"/>
                    </a:lnTo>
                    <a:lnTo>
                      <a:pt x="4024" y="14336"/>
                    </a:lnTo>
                    <a:lnTo>
                      <a:pt x="4052" y="14274"/>
                    </a:lnTo>
                    <a:lnTo>
                      <a:pt x="4061" y="14151"/>
                    </a:lnTo>
                    <a:lnTo>
                      <a:pt x="4098" y="14059"/>
                    </a:lnTo>
                    <a:lnTo>
                      <a:pt x="4108" y="14059"/>
                    </a:lnTo>
                    <a:lnTo>
                      <a:pt x="4145" y="13997"/>
                    </a:lnTo>
                    <a:lnTo>
                      <a:pt x="4182" y="13959"/>
                    </a:lnTo>
                    <a:lnTo>
                      <a:pt x="4220" y="13889"/>
                    </a:lnTo>
                    <a:lnTo>
                      <a:pt x="4238" y="13812"/>
                    </a:lnTo>
                    <a:lnTo>
                      <a:pt x="4276" y="13805"/>
                    </a:lnTo>
                    <a:lnTo>
                      <a:pt x="4294" y="13843"/>
                    </a:lnTo>
                    <a:lnTo>
                      <a:pt x="4397" y="13628"/>
                    </a:lnTo>
                    <a:lnTo>
                      <a:pt x="4425" y="13589"/>
                    </a:lnTo>
                    <a:lnTo>
                      <a:pt x="4444" y="13535"/>
                    </a:lnTo>
                    <a:lnTo>
                      <a:pt x="4462" y="13458"/>
                    </a:lnTo>
                    <a:lnTo>
                      <a:pt x="4472" y="13320"/>
                    </a:lnTo>
                    <a:lnTo>
                      <a:pt x="4500" y="13127"/>
                    </a:lnTo>
                    <a:lnTo>
                      <a:pt x="4509" y="13027"/>
                    </a:lnTo>
                    <a:lnTo>
                      <a:pt x="4584" y="12935"/>
                    </a:lnTo>
                    <a:lnTo>
                      <a:pt x="4621" y="12881"/>
                    </a:lnTo>
                    <a:lnTo>
                      <a:pt x="4584" y="12873"/>
                    </a:lnTo>
                    <a:lnTo>
                      <a:pt x="4546" y="12881"/>
                    </a:lnTo>
                    <a:lnTo>
                      <a:pt x="4537" y="12873"/>
                    </a:lnTo>
                    <a:lnTo>
                      <a:pt x="4556" y="12727"/>
                    </a:lnTo>
                    <a:lnTo>
                      <a:pt x="4584" y="12611"/>
                    </a:lnTo>
                    <a:lnTo>
                      <a:pt x="4658" y="12542"/>
                    </a:lnTo>
                    <a:lnTo>
                      <a:pt x="4733" y="12427"/>
                    </a:lnTo>
                    <a:lnTo>
                      <a:pt x="4724" y="12411"/>
                    </a:lnTo>
                    <a:lnTo>
                      <a:pt x="4696" y="12396"/>
                    </a:lnTo>
                    <a:lnTo>
                      <a:pt x="4742" y="12350"/>
                    </a:lnTo>
                    <a:lnTo>
                      <a:pt x="4780" y="12265"/>
                    </a:lnTo>
                    <a:lnTo>
                      <a:pt x="4836" y="12196"/>
                    </a:lnTo>
                    <a:lnTo>
                      <a:pt x="4873" y="12111"/>
                    </a:lnTo>
                    <a:lnTo>
                      <a:pt x="4855" y="12080"/>
                    </a:lnTo>
                    <a:lnTo>
                      <a:pt x="4808" y="12103"/>
                    </a:lnTo>
                    <a:lnTo>
                      <a:pt x="4761" y="12142"/>
                    </a:lnTo>
                    <a:lnTo>
                      <a:pt x="4686" y="12211"/>
                    </a:lnTo>
                    <a:lnTo>
                      <a:pt x="4658" y="12265"/>
                    </a:lnTo>
                    <a:lnTo>
                      <a:pt x="4621" y="12303"/>
                    </a:lnTo>
                    <a:lnTo>
                      <a:pt x="4500" y="12427"/>
                    </a:lnTo>
                    <a:lnTo>
                      <a:pt x="4444" y="12457"/>
                    </a:lnTo>
                    <a:lnTo>
                      <a:pt x="4397" y="12480"/>
                    </a:lnTo>
                    <a:lnTo>
                      <a:pt x="4294" y="12542"/>
                    </a:lnTo>
                    <a:lnTo>
                      <a:pt x="4248" y="12542"/>
                    </a:lnTo>
                    <a:lnTo>
                      <a:pt x="4220" y="12519"/>
                    </a:lnTo>
                    <a:lnTo>
                      <a:pt x="4182" y="12473"/>
                    </a:lnTo>
                    <a:lnTo>
                      <a:pt x="4136" y="12419"/>
                    </a:lnTo>
                    <a:lnTo>
                      <a:pt x="4098" y="12365"/>
                    </a:lnTo>
                    <a:lnTo>
                      <a:pt x="4108" y="12303"/>
                    </a:lnTo>
                    <a:lnTo>
                      <a:pt x="4126" y="12242"/>
                    </a:lnTo>
                    <a:lnTo>
                      <a:pt x="4126" y="12180"/>
                    </a:lnTo>
                    <a:lnTo>
                      <a:pt x="4098" y="12196"/>
                    </a:lnTo>
                    <a:lnTo>
                      <a:pt x="4070" y="12242"/>
                    </a:lnTo>
                    <a:lnTo>
                      <a:pt x="3996" y="12319"/>
                    </a:lnTo>
                    <a:lnTo>
                      <a:pt x="3977" y="12411"/>
                    </a:lnTo>
                    <a:lnTo>
                      <a:pt x="3949" y="12442"/>
                    </a:lnTo>
                    <a:lnTo>
                      <a:pt x="3986" y="12534"/>
                    </a:lnTo>
                    <a:lnTo>
                      <a:pt x="3996" y="12642"/>
                    </a:lnTo>
                    <a:lnTo>
                      <a:pt x="3986" y="12688"/>
                    </a:lnTo>
                    <a:lnTo>
                      <a:pt x="3921" y="12765"/>
                    </a:lnTo>
                    <a:lnTo>
                      <a:pt x="3902" y="12765"/>
                    </a:lnTo>
                    <a:lnTo>
                      <a:pt x="3902" y="12781"/>
                    </a:lnTo>
                    <a:lnTo>
                      <a:pt x="3846" y="12735"/>
                    </a:lnTo>
                    <a:lnTo>
                      <a:pt x="3828" y="12673"/>
                    </a:lnTo>
                    <a:lnTo>
                      <a:pt x="3734" y="12457"/>
                    </a:lnTo>
                    <a:lnTo>
                      <a:pt x="3688" y="12380"/>
                    </a:lnTo>
                    <a:lnTo>
                      <a:pt x="3650" y="12350"/>
                    </a:lnTo>
                    <a:lnTo>
                      <a:pt x="3650" y="12296"/>
                    </a:lnTo>
                    <a:lnTo>
                      <a:pt x="3613" y="12288"/>
                    </a:lnTo>
                    <a:lnTo>
                      <a:pt x="3585" y="12257"/>
                    </a:lnTo>
                    <a:lnTo>
                      <a:pt x="3576" y="12303"/>
                    </a:lnTo>
                    <a:lnTo>
                      <a:pt x="3529" y="12334"/>
                    </a:lnTo>
                    <a:lnTo>
                      <a:pt x="3501" y="12380"/>
                    </a:lnTo>
                    <a:lnTo>
                      <a:pt x="3454" y="12357"/>
                    </a:lnTo>
                    <a:lnTo>
                      <a:pt x="3417" y="12303"/>
                    </a:lnTo>
                    <a:lnTo>
                      <a:pt x="3389" y="12319"/>
                    </a:lnTo>
                    <a:lnTo>
                      <a:pt x="3361" y="12273"/>
                    </a:lnTo>
                    <a:lnTo>
                      <a:pt x="3342" y="12257"/>
                    </a:lnTo>
                    <a:lnTo>
                      <a:pt x="3323" y="12203"/>
                    </a:lnTo>
                    <a:lnTo>
                      <a:pt x="3342" y="12134"/>
                    </a:lnTo>
                    <a:lnTo>
                      <a:pt x="3361" y="12088"/>
                    </a:lnTo>
                    <a:lnTo>
                      <a:pt x="3361" y="11988"/>
                    </a:lnTo>
                    <a:lnTo>
                      <a:pt x="3342" y="11918"/>
                    </a:lnTo>
                    <a:lnTo>
                      <a:pt x="3277" y="12072"/>
                    </a:lnTo>
                    <a:lnTo>
                      <a:pt x="3239" y="12149"/>
                    </a:lnTo>
                    <a:lnTo>
                      <a:pt x="3127" y="12265"/>
                    </a:lnTo>
                    <a:lnTo>
                      <a:pt x="3090" y="12288"/>
                    </a:lnTo>
                    <a:lnTo>
                      <a:pt x="3043" y="12265"/>
                    </a:lnTo>
                    <a:lnTo>
                      <a:pt x="2931" y="12380"/>
                    </a:lnTo>
                    <a:lnTo>
                      <a:pt x="2866" y="12411"/>
                    </a:lnTo>
                    <a:lnTo>
                      <a:pt x="2857" y="12427"/>
                    </a:lnTo>
                    <a:lnTo>
                      <a:pt x="2838" y="12457"/>
                    </a:lnTo>
                    <a:lnTo>
                      <a:pt x="2801" y="12519"/>
                    </a:lnTo>
                    <a:lnTo>
                      <a:pt x="2707" y="12581"/>
                    </a:lnTo>
                    <a:lnTo>
                      <a:pt x="2633" y="12573"/>
                    </a:lnTo>
                    <a:lnTo>
                      <a:pt x="2558" y="12550"/>
                    </a:lnTo>
                    <a:lnTo>
                      <a:pt x="2605" y="12488"/>
                    </a:lnTo>
                    <a:lnTo>
                      <a:pt x="2679" y="12480"/>
                    </a:lnTo>
                    <a:lnTo>
                      <a:pt x="2754" y="12380"/>
                    </a:lnTo>
                    <a:lnTo>
                      <a:pt x="2791" y="12380"/>
                    </a:lnTo>
                    <a:lnTo>
                      <a:pt x="2754" y="12334"/>
                    </a:lnTo>
                    <a:lnTo>
                      <a:pt x="2717" y="12350"/>
                    </a:lnTo>
                    <a:lnTo>
                      <a:pt x="2707" y="12196"/>
                    </a:lnTo>
                    <a:lnTo>
                      <a:pt x="2754" y="12119"/>
                    </a:lnTo>
                    <a:lnTo>
                      <a:pt x="2791" y="12103"/>
                    </a:lnTo>
                    <a:lnTo>
                      <a:pt x="2745" y="12057"/>
                    </a:lnTo>
                    <a:lnTo>
                      <a:pt x="2689" y="12057"/>
                    </a:lnTo>
                    <a:lnTo>
                      <a:pt x="2651" y="12103"/>
                    </a:lnTo>
                    <a:lnTo>
                      <a:pt x="2605" y="11965"/>
                    </a:lnTo>
                    <a:lnTo>
                      <a:pt x="2614" y="11895"/>
                    </a:lnTo>
                    <a:lnTo>
                      <a:pt x="2642" y="11888"/>
                    </a:lnTo>
                    <a:lnTo>
                      <a:pt x="2651" y="11841"/>
                    </a:lnTo>
                    <a:lnTo>
                      <a:pt x="2717" y="11749"/>
                    </a:lnTo>
                    <a:lnTo>
                      <a:pt x="2726" y="11711"/>
                    </a:lnTo>
                    <a:lnTo>
                      <a:pt x="2726" y="11657"/>
                    </a:lnTo>
                    <a:lnTo>
                      <a:pt x="2689" y="11587"/>
                    </a:lnTo>
                    <a:lnTo>
                      <a:pt x="2651" y="11426"/>
                    </a:lnTo>
                    <a:lnTo>
                      <a:pt x="2614" y="11318"/>
                    </a:lnTo>
                    <a:lnTo>
                      <a:pt x="2558" y="11241"/>
                    </a:lnTo>
                    <a:lnTo>
                      <a:pt x="2521" y="11156"/>
                    </a:lnTo>
                    <a:lnTo>
                      <a:pt x="2521" y="11072"/>
                    </a:lnTo>
                    <a:lnTo>
                      <a:pt x="2493" y="10979"/>
                    </a:lnTo>
                    <a:lnTo>
                      <a:pt x="2446" y="10941"/>
                    </a:lnTo>
                    <a:lnTo>
                      <a:pt x="2427" y="10910"/>
                    </a:lnTo>
                    <a:lnTo>
                      <a:pt x="2446" y="10856"/>
                    </a:lnTo>
                    <a:lnTo>
                      <a:pt x="2567" y="10656"/>
                    </a:lnTo>
                    <a:lnTo>
                      <a:pt x="2651" y="10571"/>
                    </a:lnTo>
                    <a:lnTo>
                      <a:pt x="2782" y="10425"/>
                    </a:lnTo>
                    <a:lnTo>
                      <a:pt x="2829" y="10386"/>
                    </a:lnTo>
                    <a:lnTo>
                      <a:pt x="2829" y="10379"/>
                    </a:lnTo>
                    <a:lnTo>
                      <a:pt x="2829" y="10363"/>
                    </a:lnTo>
                    <a:lnTo>
                      <a:pt x="2791" y="10386"/>
                    </a:lnTo>
                    <a:lnTo>
                      <a:pt x="2726" y="10386"/>
                    </a:lnTo>
                    <a:lnTo>
                      <a:pt x="2679" y="10425"/>
                    </a:lnTo>
                    <a:lnTo>
                      <a:pt x="2614" y="10517"/>
                    </a:lnTo>
                    <a:lnTo>
                      <a:pt x="2530" y="10571"/>
                    </a:lnTo>
                    <a:lnTo>
                      <a:pt x="2493" y="10610"/>
                    </a:lnTo>
                    <a:lnTo>
                      <a:pt x="2390" y="10817"/>
                    </a:lnTo>
                    <a:lnTo>
                      <a:pt x="2353" y="10871"/>
                    </a:lnTo>
                    <a:lnTo>
                      <a:pt x="2390" y="10971"/>
                    </a:lnTo>
                    <a:lnTo>
                      <a:pt x="2446" y="11010"/>
                    </a:lnTo>
                    <a:lnTo>
                      <a:pt x="2455" y="11056"/>
                    </a:lnTo>
                    <a:lnTo>
                      <a:pt x="2409" y="11087"/>
                    </a:lnTo>
                    <a:lnTo>
                      <a:pt x="2390" y="11133"/>
                    </a:lnTo>
                    <a:lnTo>
                      <a:pt x="2371" y="11226"/>
                    </a:lnTo>
                    <a:lnTo>
                      <a:pt x="2334" y="11302"/>
                    </a:lnTo>
                    <a:lnTo>
                      <a:pt x="2278" y="11364"/>
                    </a:lnTo>
                    <a:lnTo>
                      <a:pt x="2231" y="11433"/>
                    </a:lnTo>
                    <a:lnTo>
                      <a:pt x="2185" y="11495"/>
                    </a:lnTo>
                    <a:lnTo>
                      <a:pt x="2166" y="11549"/>
                    </a:lnTo>
                    <a:lnTo>
                      <a:pt x="2110" y="11549"/>
                    </a:lnTo>
                    <a:lnTo>
                      <a:pt x="2044" y="11518"/>
                    </a:lnTo>
                    <a:lnTo>
                      <a:pt x="1998" y="11518"/>
                    </a:lnTo>
                    <a:lnTo>
                      <a:pt x="1942" y="11495"/>
                    </a:lnTo>
                    <a:lnTo>
                      <a:pt x="1904" y="11503"/>
                    </a:lnTo>
                    <a:lnTo>
                      <a:pt x="1867" y="11472"/>
                    </a:lnTo>
                    <a:lnTo>
                      <a:pt x="1820" y="11472"/>
                    </a:lnTo>
                    <a:lnTo>
                      <a:pt x="1792" y="11441"/>
                    </a:lnTo>
                    <a:lnTo>
                      <a:pt x="1736" y="11379"/>
                    </a:lnTo>
                    <a:lnTo>
                      <a:pt x="1699" y="11310"/>
                    </a:lnTo>
                    <a:lnTo>
                      <a:pt x="1746" y="11279"/>
                    </a:lnTo>
                    <a:lnTo>
                      <a:pt x="1848" y="11272"/>
                    </a:lnTo>
                    <a:lnTo>
                      <a:pt x="1867" y="11241"/>
                    </a:lnTo>
                    <a:lnTo>
                      <a:pt x="1811" y="11241"/>
                    </a:lnTo>
                    <a:lnTo>
                      <a:pt x="1746" y="11249"/>
                    </a:lnTo>
                    <a:lnTo>
                      <a:pt x="1746" y="11218"/>
                    </a:lnTo>
                    <a:lnTo>
                      <a:pt x="1774" y="11187"/>
                    </a:lnTo>
                    <a:lnTo>
                      <a:pt x="1755" y="11149"/>
                    </a:lnTo>
                    <a:lnTo>
                      <a:pt x="1699" y="11164"/>
                    </a:lnTo>
                    <a:lnTo>
                      <a:pt x="1634" y="11210"/>
                    </a:lnTo>
                    <a:lnTo>
                      <a:pt x="1596" y="11195"/>
                    </a:lnTo>
                    <a:lnTo>
                      <a:pt x="1568" y="11125"/>
                    </a:lnTo>
                    <a:lnTo>
                      <a:pt x="1531" y="11025"/>
                    </a:lnTo>
                    <a:lnTo>
                      <a:pt x="1531" y="10948"/>
                    </a:lnTo>
                    <a:lnTo>
                      <a:pt x="1550" y="10879"/>
                    </a:lnTo>
                    <a:lnTo>
                      <a:pt x="1596" y="10794"/>
                    </a:lnTo>
                    <a:lnTo>
                      <a:pt x="1634" y="10733"/>
                    </a:lnTo>
                    <a:lnTo>
                      <a:pt x="1680" y="10671"/>
                    </a:lnTo>
                    <a:lnTo>
                      <a:pt x="1708" y="10602"/>
                    </a:lnTo>
                    <a:lnTo>
                      <a:pt x="1736" y="10571"/>
                    </a:lnTo>
                    <a:lnTo>
                      <a:pt x="1792" y="10540"/>
                    </a:lnTo>
                    <a:lnTo>
                      <a:pt x="1858" y="10517"/>
                    </a:lnTo>
                    <a:lnTo>
                      <a:pt x="1895" y="10456"/>
                    </a:lnTo>
                    <a:lnTo>
                      <a:pt x="1867" y="10363"/>
                    </a:lnTo>
                    <a:lnTo>
                      <a:pt x="1811" y="10363"/>
                    </a:lnTo>
                    <a:lnTo>
                      <a:pt x="1755" y="10409"/>
                    </a:lnTo>
                    <a:lnTo>
                      <a:pt x="1708" y="10417"/>
                    </a:lnTo>
                    <a:lnTo>
                      <a:pt x="1643" y="10409"/>
                    </a:lnTo>
                    <a:lnTo>
                      <a:pt x="1606" y="10386"/>
                    </a:lnTo>
                    <a:lnTo>
                      <a:pt x="1550" y="10379"/>
                    </a:lnTo>
                    <a:lnTo>
                      <a:pt x="1447" y="10325"/>
                    </a:lnTo>
                    <a:lnTo>
                      <a:pt x="1494" y="10255"/>
                    </a:lnTo>
                    <a:lnTo>
                      <a:pt x="1522" y="10194"/>
                    </a:lnTo>
                    <a:lnTo>
                      <a:pt x="1456" y="10209"/>
                    </a:lnTo>
                    <a:lnTo>
                      <a:pt x="1410" y="10209"/>
                    </a:lnTo>
                    <a:lnTo>
                      <a:pt x="1372" y="10194"/>
                    </a:lnTo>
                    <a:lnTo>
                      <a:pt x="1372" y="10117"/>
                    </a:lnTo>
                    <a:lnTo>
                      <a:pt x="1335" y="10171"/>
                    </a:lnTo>
                    <a:lnTo>
                      <a:pt x="1298" y="10240"/>
                    </a:lnTo>
                    <a:lnTo>
                      <a:pt x="1260" y="10255"/>
                    </a:lnTo>
                    <a:lnTo>
                      <a:pt x="1223" y="10232"/>
                    </a:lnTo>
                    <a:lnTo>
                      <a:pt x="1195" y="10171"/>
                    </a:lnTo>
                    <a:lnTo>
                      <a:pt x="1186" y="10109"/>
                    </a:lnTo>
                    <a:lnTo>
                      <a:pt x="1158" y="10071"/>
                    </a:lnTo>
                    <a:lnTo>
                      <a:pt x="1148" y="10024"/>
                    </a:lnTo>
                    <a:lnTo>
                      <a:pt x="1139" y="9963"/>
                    </a:lnTo>
                    <a:lnTo>
                      <a:pt x="1148" y="9894"/>
                    </a:lnTo>
                    <a:lnTo>
                      <a:pt x="1186" y="9840"/>
                    </a:lnTo>
                    <a:lnTo>
                      <a:pt x="1139" y="9832"/>
                    </a:lnTo>
                    <a:lnTo>
                      <a:pt x="1083" y="9863"/>
                    </a:lnTo>
                    <a:lnTo>
                      <a:pt x="1036" y="9917"/>
                    </a:lnTo>
                    <a:lnTo>
                      <a:pt x="999" y="9886"/>
                    </a:lnTo>
                    <a:lnTo>
                      <a:pt x="934" y="9832"/>
                    </a:lnTo>
                    <a:lnTo>
                      <a:pt x="934" y="9793"/>
                    </a:lnTo>
                    <a:lnTo>
                      <a:pt x="990" y="9716"/>
                    </a:lnTo>
                    <a:lnTo>
                      <a:pt x="1046" y="9686"/>
                    </a:lnTo>
                    <a:lnTo>
                      <a:pt x="1139" y="9678"/>
                    </a:lnTo>
                    <a:lnTo>
                      <a:pt x="1223" y="9655"/>
                    </a:lnTo>
                    <a:lnTo>
                      <a:pt x="1186" y="9624"/>
                    </a:lnTo>
                    <a:lnTo>
                      <a:pt x="1232" y="9609"/>
                    </a:lnTo>
                    <a:lnTo>
                      <a:pt x="1223" y="9578"/>
                    </a:lnTo>
                    <a:lnTo>
                      <a:pt x="1148" y="9578"/>
                    </a:lnTo>
                    <a:lnTo>
                      <a:pt x="1074" y="9593"/>
                    </a:lnTo>
                    <a:lnTo>
                      <a:pt x="1036" y="9647"/>
                    </a:lnTo>
                    <a:lnTo>
                      <a:pt x="971" y="9670"/>
                    </a:lnTo>
                    <a:lnTo>
                      <a:pt x="924" y="9686"/>
                    </a:lnTo>
                    <a:lnTo>
                      <a:pt x="859" y="9686"/>
                    </a:lnTo>
                    <a:lnTo>
                      <a:pt x="822" y="9701"/>
                    </a:lnTo>
                    <a:lnTo>
                      <a:pt x="803" y="9716"/>
                    </a:lnTo>
                    <a:lnTo>
                      <a:pt x="803" y="9655"/>
                    </a:lnTo>
                    <a:lnTo>
                      <a:pt x="812" y="9593"/>
                    </a:lnTo>
                    <a:lnTo>
                      <a:pt x="859" y="9586"/>
                    </a:lnTo>
                    <a:lnTo>
                      <a:pt x="896" y="9578"/>
                    </a:lnTo>
                    <a:lnTo>
                      <a:pt x="924" y="9547"/>
                    </a:lnTo>
                    <a:lnTo>
                      <a:pt x="896" y="9516"/>
                    </a:lnTo>
                    <a:lnTo>
                      <a:pt x="859" y="9493"/>
                    </a:lnTo>
                    <a:lnTo>
                      <a:pt x="840" y="9470"/>
                    </a:lnTo>
                    <a:lnTo>
                      <a:pt x="840" y="9424"/>
                    </a:lnTo>
                    <a:lnTo>
                      <a:pt x="859" y="9401"/>
                    </a:lnTo>
                    <a:lnTo>
                      <a:pt x="915" y="9408"/>
                    </a:lnTo>
                    <a:lnTo>
                      <a:pt x="990" y="9393"/>
                    </a:lnTo>
                    <a:lnTo>
                      <a:pt x="1008" y="9347"/>
                    </a:lnTo>
                    <a:lnTo>
                      <a:pt x="999" y="9270"/>
                    </a:lnTo>
                    <a:lnTo>
                      <a:pt x="999" y="9208"/>
                    </a:lnTo>
                    <a:lnTo>
                      <a:pt x="1008" y="9154"/>
                    </a:lnTo>
                    <a:lnTo>
                      <a:pt x="1064" y="9008"/>
                    </a:lnTo>
                    <a:lnTo>
                      <a:pt x="1074" y="8970"/>
                    </a:lnTo>
                    <a:lnTo>
                      <a:pt x="1083" y="8916"/>
                    </a:lnTo>
                    <a:lnTo>
                      <a:pt x="1111" y="8877"/>
                    </a:lnTo>
                    <a:lnTo>
                      <a:pt x="1139" y="8870"/>
                    </a:lnTo>
                    <a:lnTo>
                      <a:pt x="1214" y="8777"/>
                    </a:lnTo>
                    <a:lnTo>
                      <a:pt x="1251" y="8746"/>
                    </a:lnTo>
                    <a:lnTo>
                      <a:pt x="1270" y="8692"/>
                    </a:lnTo>
                    <a:lnTo>
                      <a:pt x="1335" y="8685"/>
                    </a:lnTo>
                    <a:lnTo>
                      <a:pt x="1372" y="8700"/>
                    </a:lnTo>
                    <a:lnTo>
                      <a:pt x="1400" y="8631"/>
                    </a:lnTo>
                    <a:lnTo>
                      <a:pt x="1447" y="8577"/>
                    </a:lnTo>
                    <a:lnTo>
                      <a:pt x="1494" y="8515"/>
                    </a:lnTo>
                    <a:lnTo>
                      <a:pt x="1550" y="8500"/>
                    </a:lnTo>
                    <a:lnTo>
                      <a:pt x="1587" y="8500"/>
                    </a:lnTo>
                    <a:lnTo>
                      <a:pt x="1671" y="8515"/>
                    </a:lnTo>
                    <a:lnTo>
                      <a:pt x="1718" y="8531"/>
                    </a:lnTo>
                    <a:lnTo>
                      <a:pt x="1746" y="8485"/>
                    </a:lnTo>
                    <a:lnTo>
                      <a:pt x="1736" y="8415"/>
                    </a:lnTo>
                    <a:lnTo>
                      <a:pt x="1708" y="8384"/>
                    </a:lnTo>
                    <a:lnTo>
                      <a:pt x="1718" y="8354"/>
                    </a:lnTo>
                    <a:lnTo>
                      <a:pt x="1746" y="8300"/>
                    </a:lnTo>
                    <a:lnTo>
                      <a:pt x="1886" y="8254"/>
                    </a:lnTo>
                    <a:close/>
                  </a:path>
                </a:pathLst>
              </a:custGeom>
              <a:solidFill>
                <a:schemeClr val="bg1">
                  <a:lumMod val="75000"/>
                </a:schemeClr>
              </a:solidFill>
              <a:ln w="9525">
                <a:solidFill>
                  <a:schemeClr val="bg1"/>
                </a:solidFill>
                <a:prstDash val="solid"/>
                <a:round/>
                <a:headEnd/>
                <a:tailEnd/>
              </a:ln>
            </p:spPr>
          </p:sp>
          <p:sp>
            <p:nvSpPr>
              <p:cNvPr id="166" name="Alaska4">
                <a:extLst>
                  <a:ext uri="{FF2B5EF4-FFF2-40B4-BE49-F238E27FC236}">
                    <a16:creationId xmlns:a16="http://schemas.microsoft.com/office/drawing/2014/main" id="{0562A328-359F-7B87-DE14-351B55FF5F5D}"/>
                  </a:ext>
                </a:extLst>
              </p:cNvPr>
              <p:cNvSpPr>
                <a:spLocks/>
              </p:cNvSpPr>
              <p:nvPr/>
            </p:nvSpPr>
            <p:spPr bwMode="auto">
              <a:xfrm>
                <a:off x="681987" y="14592534"/>
                <a:ext cx="340" cy="12"/>
              </a:xfrm>
              <a:custGeom>
                <a:avLst/>
                <a:gdLst/>
                <a:ahLst/>
                <a:cxnLst>
                  <a:cxn ang="0">
                    <a:pos x="9638" y="0"/>
                  </a:cxn>
                  <a:cxn ang="0">
                    <a:pos x="5783" y="1820"/>
                  </a:cxn>
                  <a:cxn ang="0">
                    <a:pos x="5783" y="1456"/>
                  </a:cxn>
                  <a:cxn ang="0">
                    <a:pos x="6746" y="1092"/>
                  </a:cxn>
                  <a:cxn ang="0">
                    <a:pos x="8674" y="364"/>
                  </a:cxn>
                  <a:cxn ang="0">
                    <a:pos x="10601" y="364"/>
                  </a:cxn>
                  <a:cxn ang="0">
                    <a:pos x="12529" y="1092"/>
                  </a:cxn>
                  <a:cxn ang="0">
                    <a:pos x="13975" y="2549"/>
                  </a:cxn>
                  <a:cxn ang="0">
                    <a:pos x="16384" y="3277"/>
                  </a:cxn>
                  <a:cxn ang="0">
                    <a:pos x="14456" y="7282"/>
                  </a:cxn>
                  <a:cxn ang="0">
                    <a:pos x="14456" y="10194"/>
                  </a:cxn>
                  <a:cxn ang="0">
                    <a:pos x="13493" y="12743"/>
                  </a:cxn>
                  <a:cxn ang="0">
                    <a:pos x="10601" y="12743"/>
                  </a:cxn>
                  <a:cxn ang="0">
                    <a:pos x="8192" y="11651"/>
                  </a:cxn>
                  <a:cxn ang="0">
                    <a:pos x="4819" y="12015"/>
                  </a:cxn>
                  <a:cxn ang="0">
                    <a:pos x="2891" y="14564"/>
                  </a:cxn>
                  <a:cxn ang="0">
                    <a:pos x="1928" y="16384"/>
                  </a:cxn>
                  <a:cxn ang="0">
                    <a:pos x="482" y="14928"/>
                  </a:cxn>
                  <a:cxn ang="0">
                    <a:pos x="0" y="12743"/>
                  </a:cxn>
                  <a:cxn ang="0">
                    <a:pos x="0" y="10194"/>
                  </a:cxn>
                  <a:cxn ang="0">
                    <a:pos x="482" y="8374"/>
                  </a:cxn>
                  <a:cxn ang="0">
                    <a:pos x="9638" y="0"/>
                  </a:cxn>
                </a:cxnLst>
                <a:rect l="0" t="0" r="r" b="b"/>
                <a:pathLst>
                  <a:path w="16384" h="16384">
                    <a:moveTo>
                      <a:pt x="9638" y="0"/>
                    </a:moveTo>
                    <a:lnTo>
                      <a:pt x="5783" y="1820"/>
                    </a:lnTo>
                    <a:lnTo>
                      <a:pt x="5783" y="1456"/>
                    </a:lnTo>
                    <a:lnTo>
                      <a:pt x="6746" y="1092"/>
                    </a:lnTo>
                    <a:lnTo>
                      <a:pt x="8674" y="364"/>
                    </a:lnTo>
                    <a:lnTo>
                      <a:pt x="10601" y="364"/>
                    </a:lnTo>
                    <a:lnTo>
                      <a:pt x="12529" y="1092"/>
                    </a:lnTo>
                    <a:lnTo>
                      <a:pt x="13975" y="2549"/>
                    </a:lnTo>
                    <a:lnTo>
                      <a:pt x="16384" y="3277"/>
                    </a:lnTo>
                    <a:lnTo>
                      <a:pt x="14456" y="7282"/>
                    </a:lnTo>
                    <a:lnTo>
                      <a:pt x="14456" y="10194"/>
                    </a:lnTo>
                    <a:lnTo>
                      <a:pt x="13493" y="12743"/>
                    </a:lnTo>
                    <a:lnTo>
                      <a:pt x="10601" y="12743"/>
                    </a:lnTo>
                    <a:lnTo>
                      <a:pt x="8192" y="11651"/>
                    </a:lnTo>
                    <a:lnTo>
                      <a:pt x="4819" y="12015"/>
                    </a:lnTo>
                    <a:lnTo>
                      <a:pt x="2891" y="14564"/>
                    </a:lnTo>
                    <a:lnTo>
                      <a:pt x="1928" y="16384"/>
                    </a:lnTo>
                    <a:lnTo>
                      <a:pt x="482" y="14928"/>
                    </a:lnTo>
                    <a:lnTo>
                      <a:pt x="0" y="12743"/>
                    </a:lnTo>
                    <a:lnTo>
                      <a:pt x="0" y="10194"/>
                    </a:lnTo>
                    <a:lnTo>
                      <a:pt x="482" y="8374"/>
                    </a:lnTo>
                    <a:lnTo>
                      <a:pt x="9638" y="0"/>
                    </a:lnTo>
                    <a:close/>
                  </a:path>
                </a:pathLst>
              </a:custGeom>
              <a:grpFill/>
              <a:ln w="9525">
                <a:solidFill>
                  <a:schemeClr val="bg1"/>
                </a:solidFill>
                <a:prstDash val="solid"/>
                <a:round/>
                <a:headEnd/>
                <a:tailEnd/>
              </a:ln>
            </p:spPr>
          </p:sp>
          <p:sp>
            <p:nvSpPr>
              <p:cNvPr id="167" name="Alaska5">
                <a:extLst>
                  <a:ext uri="{FF2B5EF4-FFF2-40B4-BE49-F238E27FC236}">
                    <a16:creationId xmlns:a16="http://schemas.microsoft.com/office/drawing/2014/main" id="{5345BA86-C3AB-E35E-1C2F-5D0E2FE7A30D}"/>
                  </a:ext>
                </a:extLst>
              </p:cNvPr>
              <p:cNvSpPr>
                <a:spLocks/>
              </p:cNvSpPr>
              <p:nvPr/>
            </p:nvSpPr>
            <p:spPr bwMode="auto">
              <a:xfrm>
                <a:off x="682905" y="14592420"/>
                <a:ext cx="340" cy="12"/>
              </a:xfrm>
              <a:custGeom>
                <a:avLst/>
                <a:gdLst/>
                <a:ahLst/>
                <a:cxnLst>
                  <a:cxn ang="0">
                    <a:pos x="2731" y="1130"/>
                  </a:cxn>
                  <a:cxn ang="0">
                    <a:pos x="4096" y="2825"/>
                  </a:cxn>
                  <a:cxn ang="0">
                    <a:pos x="5461" y="1130"/>
                  </a:cxn>
                  <a:cxn ang="0">
                    <a:pos x="6827" y="0"/>
                  </a:cxn>
                  <a:cxn ang="0">
                    <a:pos x="8875" y="0"/>
                  </a:cxn>
                  <a:cxn ang="0">
                    <a:pos x="9557" y="3390"/>
                  </a:cxn>
                  <a:cxn ang="0">
                    <a:pos x="12288" y="7910"/>
                  </a:cxn>
                  <a:cxn ang="0">
                    <a:pos x="15019" y="11299"/>
                  </a:cxn>
                  <a:cxn ang="0">
                    <a:pos x="16384" y="14124"/>
                  </a:cxn>
                  <a:cxn ang="0">
                    <a:pos x="15019" y="16384"/>
                  </a:cxn>
                  <a:cxn ang="0">
                    <a:pos x="9557" y="15819"/>
                  </a:cxn>
                  <a:cxn ang="0">
                    <a:pos x="6144" y="14689"/>
                  </a:cxn>
                  <a:cxn ang="0">
                    <a:pos x="3413" y="13559"/>
                  </a:cxn>
                  <a:cxn ang="0">
                    <a:pos x="683" y="9039"/>
                  </a:cxn>
                  <a:cxn ang="0">
                    <a:pos x="0" y="5650"/>
                  </a:cxn>
                  <a:cxn ang="0">
                    <a:pos x="683" y="3390"/>
                  </a:cxn>
                  <a:cxn ang="0">
                    <a:pos x="683" y="1130"/>
                  </a:cxn>
                  <a:cxn ang="0">
                    <a:pos x="2731" y="1130"/>
                  </a:cxn>
                </a:cxnLst>
                <a:rect l="0" t="0" r="r" b="b"/>
                <a:pathLst>
                  <a:path w="16384" h="16384">
                    <a:moveTo>
                      <a:pt x="2731" y="1130"/>
                    </a:moveTo>
                    <a:lnTo>
                      <a:pt x="4096" y="2825"/>
                    </a:lnTo>
                    <a:lnTo>
                      <a:pt x="5461" y="1130"/>
                    </a:lnTo>
                    <a:lnTo>
                      <a:pt x="6827" y="0"/>
                    </a:lnTo>
                    <a:lnTo>
                      <a:pt x="8875" y="0"/>
                    </a:lnTo>
                    <a:lnTo>
                      <a:pt x="9557" y="3390"/>
                    </a:lnTo>
                    <a:lnTo>
                      <a:pt x="12288" y="7910"/>
                    </a:lnTo>
                    <a:lnTo>
                      <a:pt x="15019" y="11299"/>
                    </a:lnTo>
                    <a:lnTo>
                      <a:pt x="16384" y="14124"/>
                    </a:lnTo>
                    <a:lnTo>
                      <a:pt x="15019" y="16384"/>
                    </a:lnTo>
                    <a:lnTo>
                      <a:pt x="9557" y="15819"/>
                    </a:lnTo>
                    <a:lnTo>
                      <a:pt x="6144" y="14689"/>
                    </a:lnTo>
                    <a:lnTo>
                      <a:pt x="3413" y="13559"/>
                    </a:lnTo>
                    <a:lnTo>
                      <a:pt x="683" y="9039"/>
                    </a:lnTo>
                    <a:lnTo>
                      <a:pt x="0" y="5650"/>
                    </a:lnTo>
                    <a:lnTo>
                      <a:pt x="683" y="3390"/>
                    </a:lnTo>
                    <a:lnTo>
                      <a:pt x="683" y="1130"/>
                    </a:lnTo>
                    <a:lnTo>
                      <a:pt x="2731" y="1130"/>
                    </a:lnTo>
                    <a:close/>
                  </a:path>
                </a:pathLst>
              </a:custGeom>
              <a:grpFill/>
              <a:ln w="9525">
                <a:solidFill>
                  <a:schemeClr val="bg1"/>
                </a:solidFill>
                <a:prstDash val="solid"/>
                <a:round/>
                <a:headEnd/>
                <a:tailEnd/>
              </a:ln>
            </p:spPr>
          </p:sp>
          <p:sp>
            <p:nvSpPr>
              <p:cNvPr id="168" name="Alaska1">
                <a:extLst>
                  <a:ext uri="{FF2B5EF4-FFF2-40B4-BE49-F238E27FC236}">
                    <a16:creationId xmlns:a16="http://schemas.microsoft.com/office/drawing/2014/main" id="{D5C50FF1-8244-9911-21FE-F7FE2B8301EF}"/>
                  </a:ext>
                </a:extLst>
              </p:cNvPr>
              <p:cNvSpPr>
                <a:spLocks/>
              </p:cNvSpPr>
              <p:nvPr/>
            </p:nvSpPr>
            <p:spPr bwMode="auto">
              <a:xfrm>
                <a:off x="679165" y="14592516"/>
                <a:ext cx="1122" cy="18"/>
              </a:xfrm>
              <a:custGeom>
                <a:avLst/>
                <a:gdLst/>
                <a:ahLst/>
                <a:cxnLst>
                  <a:cxn ang="0">
                    <a:pos x="10847" y="15189"/>
                  </a:cxn>
                  <a:cxn ang="0">
                    <a:pos x="9943" y="13995"/>
                  </a:cxn>
                  <a:cxn ang="0">
                    <a:pos x="8248" y="12629"/>
                  </a:cxn>
                  <a:cxn ang="0">
                    <a:pos x="7006" y="10581"/>
                  </a:cxn>
                  <a:cxn ang="0">
                    <a:pos x="5876" y="9216"/>
                  </a:cxn>
                  <a:cxn ang="0">
                    <a:pos x="4181" y="8533"/>
                  </a:cxn>
                  <a:cxn ang="0">
                    <a:pos x="2825" y="9728"/>
                  </a:cxn>
                  <a:cxn ang="0">
                    <a:pos x="1356" y="9557"/>
                  </a:cxn>
                  <a:cxn ang="0">
                    <a:pos x="452" y="7509"/>
                  </a:cxn>
                  <a:cxn ang="0">
                    <a:pos x="0" y="5803"/>
                  </a:cxn>
                  <a:cxn ang="0">
                    <a:pos x="452" y="3413"/>
                  </a:cxn>
                  <a:cxn ang="0">
                    <a:pos x="565" y="0"/>
                  </a:cxn>
                  <a:cxn ang="0">
                    <a:pos x="1469" y="1707"/>
                  </a:cxn>
                  <a:cxn ang="0">
                    <a:pos x="3842" y="2901"/>
                  </a:cxn>
                  <a:cxn ang="0">
                    <a:pos x="4746" y="4096"/>
                  </a:cxn>
                  <a:cxn ang="0">
                    <a:pos x="5876" y="2901"/>
                  </a:cxn>
                  <a:cxn ang="0">
                    <a:pos x="6893" y="1707"/>
                  </a:cxn>
                  <a:cxn ang="0">
                    <a:pos x="7684" y="1707"/>
                  </a:cxn>
                  <a:cxn ang="0">
                    <a:pos x="8700" y="3072"/>
                  </a:cxn>
                  <a:cxn ang="0">
                    <a:pos x="9604" y="4779"/>
                  </a:cxn>
                  <a:cxn ang="0">
                    <a:pos x="9604" y="6315"/>
                  </a:cxn>
                  <a:cxn ang="0">
                    <a:pos x="10847" y="7168"/>
                  </a:cxn>
                  <a:cxn ang="0">
                    <a:pos x="11864" y="8363"/>
                  </a:cxn>
                  <a:cxn ang="0">
                    <a:pos x="12316" y="9557"/>
                  </a:cxn>
                  <a:cxn ang="0">
                    <a:pos x="13220" y="9899"/>
                  </a:cxn>
                  <a:cxn ang="0">
                    <a:pos x="14011" y="10240"/>
                  </a:cxn>
                  <a:cxn ang="0">
                    <a:pos x="15141" y="9557"/>
                  </a:cxn>
                  <a:cxn ang="0">
                    <a:pos x="16271" y="10240"/>
                  </a:cxn>
                  <a:cxn ang="0">
                    <a:pos x="16271" y="11776"/>
                  </a:cxn>
                  <a:cxn ang="0">
                    <a:pos x="16045" y="13141"/>
                  </a:cxn>
                  <a:cxn ang="0">
                    <a:pos x="14576" y="13312"/>
                  </a:cxn>
                  <a:cxn ang="0">
                    <a:pos x="13220" y="12971"/>
                  </a:cxn>
                  <a:cxn ang="0">
                    <a:pos x="12655" y="14507"/>
                  </a:cxn>
                  <a:cxn ang="0">
                    <a:pos x="12316" y="16043"/>
                  </a:cxn>
                </a:cxnLst>
                <a:rect l="0" t="0" r="r" b="b"/>
                <a:pathLst>
                  <a:path w="16384" h="16384">
                    <a:moveTo>
                      <a:pt x="10847" y="16384"/>
                    </a:moveTo>
                    <a:lnTo>
                      <a:pt x="10847" y="15189"/>
                    </a:lnTo>
                    <a:lnTo>
                      <a:pt x="10621" y="14507"/>
                    </a:lnTo>
                    <a:lnTo>
                      <a:pt x="9943" y="13995"/>
                    </a:lnTo>
                    <a:lnTo>
                      <a:pt x="9039" y="13653"/>
                    </a:lnTo>
                    <a:lnTo>
                      <a:pt x="8248" y="12629"/>
                    </a:lnTo>
                    <a:lnTo>
                      <a:pt x="7458" y="11605"/>
                    </a:lnTo>
                    <a:lnTo>
                      <a:pt x="7006" y="10581"/>
                    </a:lnTo>
                    <a:lnTo>
                      <a:pt x="6441" y="9728"/>
                    </a:lnTo>
                    <a:lnTo>
                      <a:pt x="5876" y="9216"/>
                    </a:lnTo>
                    <a:lnTo>
                      <a:pt x="5085" y="8875"/>
                    </a:lnTo>
                    <a:lnTo>
                      <a:pt x="4181" y="8533"/>
                    </a:lnTo>
                    <a:lnTo>
                      <a:pt x="3616" y="8875"/>
                    </a:lnTo>
                    <a:lnTo>
                      <a:pt x="2825" y="9728"/>
                    </a:lnTo>
                    <a:lnTo>
                      <a:pt x="2260" y="10240"/>
                    </a:lnTo>
                    <a:lnTo>
                      <a:pt x="1356" y="9557"/>
                    </a:lnTo>
                    <a:lnTo>
                      <a:pt x="678" y="8533"/>
                    </a:lnTo>
                    <a:lnTo>
                      <a:pt x="452" y="7509"/>
                    </a:lnTo>
                    <a:lnTo>
                      <a:pt x="113" y="6997"/>
                    </a:lnTo>
                    <a:lnTo>
                      <a:pt x="0" y="5803"/>
                    </a:lnTo>
                    <a:lnTo>
                      <a:pt x="113" y="4949"/>
                    </a:lnTo>
                    <a:lnTo>
                      <a:pt x="452" y="3413"/>
                    </a:lnTo>
                    <a:lnTo>
                      <a:pt x="565" y="1024"/>
                    </a:lnTo>
                    <a:lnTo>
                      <a:pt x="565" y="0"/>
                    </a:lnTo>
                    <a:lnTo>
                      <a:pt x="1017" y="683"/>
                    </a:lnTo>
                    <a:lnTo>
                      <a:pt x="1469" y="1707"/>
                    </a:lnTo>
                    <a:lnTo>
                      <a:pt x="2486" y="2048"/>
                    </a:lnTo>
                    <a:lnTo>
                      <a:pt x="3842" y="2901"/>
                    </a:lnTo>
                    <a:lnTo>
                      <a:pt x="4294" y="3584"/>
                    </a:lnTo>
                    <a:lnTo>
                      <a:pt x="4746" y="4096"/>
                    </a:lnTo>
                    <a:lnTo>
                      <a:pt x="5424" y="3584"/>
                    </a:lnTo>
                    <a:lnTo>
                      <a:pt x="5876" y="2901"/>
                    </a:lnTo>
                    <a:lnTo>
                      <a:pt x="6441" y="2731"/>
                    </a:lnTo>
                    <a:lnTo>
                      <a:pt x="6893" y="1707"/>
                    </a:lnTo>
                    <a:lnTo>
                      <a:pt x="7345" y="1536"/>
                    </a:lnTo>
                    <a:lnTo>
                      <a:pt x="7684" y="1707"/>
                    </a:lnTo>
                    <a:lnTo>
                      <a:pt x="8248" y="2219"/>
                    </a:lnTo>
                    <a:lnTo>
                      <a:pt x="8700" y="3072"/>
                    </a:lnTo>
                    <a:lnTo>
                      <a:pt x="9265" y="3413"/>
                    </a:lnTo>
                    <a:lnTo>
                      <a:pt x="9604" y="4779"/>
                    </a:lnTo>
                    <a:lnTo>
                      <a:pt x="9604" y="5632"/>
                    </a:lnTo>
                    <a:lnTo>
                      <a:pt x="9604" y="6315"/>
                    </a:lnTo>
                    <a:lnTo>
                      <a:pt x="10056" y="6827"/>
                    </a:lnTo>
                    <a:lnTo>
                      <a:pt x="10847" y="7168"/>
                    </a:lnTo>
                    <a:lnTo>
                      <a:pt x="11412" y="7680"/>
                    </a:lnTo>
                    <a:lnTo>
                      <a:pt x="11864" y="8363"/>
                    </a:lnTo>
                    <a:lnTo>
                      <a:pt x="11977" y="9216"/>
                    </a:lnTo>
                    <a:lnTo>
                      <a:pt x="12316" y="9557"/>
                    </a:lnTo>
                    <a:lnTo>
                      <a:pt x="12768" y="9557"/>
                    </a:lnTo>
                    <a:lnTo>
                      <a:pt x="13220" y="9899"/>
                    </a:lnTo>
                    <a:lnTo>
                      <a:pt x="13672" y="10411"/>
                    </a:lnTo>
                    <a:lnTo>
                      <a:pt x="14011" y="10240"/>
                    </a:lnTo>
                    <a:lnTo>
                      <a:pt x="14237" y="9728"/>
                    </a:lnTo>
                    <a:lnTo>
                      <a:pt x="15141" y="9557"/>
                    </a:lnTo>
                    <a:lnTo>
                      <a:pt x="15593" y="10240"/>
                    </a:lnTo>
                    <a:lnTo>
                      <a:pt x="16271" y="10240"/>
                    </a:lnTo>
                    <a:lnTo>
                      <a:pt x="16384" y="11093"/>
                    </a:lnTo>
                    <a:lnTo>
                      <a:pt x="16271" y="11776"/>
                    </a:lnTo>
                    <a:lnTo>
                      <a:pt x="16271" y="12288"/>
                    </a:lnTo>
                    <a:lnTo>
                      <a:pt x="16045" y="13141"/>
                    </a:lnTo>
                    <a:lnTo>
                      <a:pt x="15367" y="13653"/>
                    </a:lnTo>
                    <a:lnTo>
                      <a:pt x="14576" y="13312"/>
                    </a:lnTo>
                    <a:lnTo>
                      <a:pt x="14011" y="12971"/>
                    </a:lnTo>
                    <a:lnTo>
                      <a:pt x="13220" y="12971"/>
                    </a:lnTo>
                    <a:lnTo>
                      <a:pt x="12881" y="13995"/>
                    </a:lnTo>
                    <a:lnTo>
                      <a:pt x="12655" y="14507"/>
                    </a:lnTo>
                    <a:lnTo>
                      <a:pt x="12316" y="15360"/>
                    </a:lnTo>
                    <a:lnTo>
                      <a:pt x="12316" y="16043"/>
                    </a:lnTo>
                    <a:lnTo>
                      <a:pt x="10847" y="16384"/>
                    </a:lnTo>
                    <a:close/>
                  </a:path>
                </a:pathLst>
              </a:custGeom>
              <a:grpFill/>
              <a:ln w="9525">
                <a:solidFill>
                  <a:schemeClr val="bg1"/>
                </a:solidFill>
                <a:prstDash val="solid"/>
                <a:round/>
                <a:headEnd/>
                <a:tailEnd/>
              </a:ln>
            </p:spPr>
          </p:sp>
          <p:sp>
            <p:nvSpPr>
              <p:cNvPr id="169" name="Alaska24">
                <a:extLst>
                  <a:ext uri="{FF2B5EF4-FFF2-40B4-BE49-F238E27FC236}">
                    <a16:creationId xmlns:a16="http://schemas.microsoft.com/office/drawing/2014/main" id="{2E84FFC8-506E-E451-22D5-9B57C01688EE}"/>
                  </a:ext>
                </a:extLst>
              </p:cNvPr>
              <p:cNvSpPr>
                <a:spLocks/>
              </p:cNvSpPr>
              <p:nvPr/>
            </p:nvSpPr>
            <p:spPr bwMode="auto">
              <a:xfrm>
                <a:off x="676275" y="14592858"/>
                <a:ext cx="306" cy="9"/>
              </a:xfrm>
              <a:custGeom>
                <a:avLst/>
                <a:gdLst/>
                <a:ahLst/>
                <a:cxnLst>
                  <a:cxn ang="0">
                    <a:pos x="585" y="1598"/>
                  </a:cxn>
                  <a:cxn ang="0">
                    <a:pos x="0" y="400"/>
                  </a:cxn>
                  <a:cxn ang="0">
                    <a:pos x="0" y="0"/>
                  </a:cxn>
                  <a:cxn ang="0">
                    <a:pos x="1170" y="0"/>
                  </a:cxn>
                  <a:cxn ang="0">
                    <a:pos x="3511" y="0"/>
                  </a:cxn>
                  <a:cxn ang="0">
                    <a:pos x="5851" y="0"/>
                  </a:cxn>
                  <a:cxn ang="0">
                    <a:pos x="8192" y="1598"/>
                  </a:cxn>
                  <a:cxn ang="0">
                    <a:pos x="9947" y="3996"/>
                  </a:cxn>
                  <a:cxn ang="0">
                    <a:pos x="12288" y="4795"/>
                  </a:cxn>
                  <a:cxn ang="0">
                    <a:pos x="16384" y="4795"/>
                  </a:cxn>
                  <a:cxn ang="0">
                    <a:pos x="15214" y="6793"/>
                  </a:cxn>
                  <a:cxn ang="0">
                    <a:pos x="12873" y="8392"/>
                  </a:cxn>
                  <a:cxn ang="0">
                    <a:pos x="12288" y="13587"/>
                  </a:cxn>
                  <a:cxn ang="0">
                    <a:pos x="10533" y="16384"/>
                  </a:cxn>
                  <a:cxn ang="0">
                    <a:pos x="7607" y="15984"/>
                  </a:cxn>
                  <a:cxn ang="0">
                    <a:pos x="5266" y="13587"/>
                  </a:cxn>
                  <a:cxn ang="0">
                    <a:pos x="5851" y="11589"/>
                  </a:cxn>
                  <a:cxn ang="0">
                    <a:pos x="7022" y="8791"/>
                  </a:cxn>
                  <a:cxn ang="0">
                    <a:pos x="3511" y="5595"/>
                  </a:cxn>
                  <a:cxn ang="0">
                    <a:pos x="585" y="3596"/>
                  </a:cxn>
                  <a:cxn ang="0">
                    <a:pos x="585" y="1598"/>
                  </a:cxn>
                </a:cxnLst>
                <a:rect l="0" t="0" r="r" b="b"/>
                <a:pathLst>
                  <a:path w="16384" h="16384">
                    <a:moveTo>
                      <a:pt x="585" y="1598"/>
                    </a:moveTo>
                    <a:lnTo>
                      <a:pt x="0" y="400"/>
                    </a:lnTo>
                    <a:lnTo>
                      <a:pt x="0" y="0"/>
                    </a:lnTo>
                    <a:lnTo>
                      <a:pt x="1170" y="0"/>
                    </a:lnTo>
                    <a:lnTo>
                      <a:pt x="3511" y="0"/>
                    </a:lnTo>
                    <a:lnTo>
                      <a:pt x="5851" y="0"/>
                    </a:lnTo>
                    <a:lnTo>
                      <a:pt x="8192" y="1598"/>
                    </a:lnTo>
                    <a:lnTo>
                      <a:pt x="9947" y="3996"/>
                    </a:lnTo>
                    <a:lnTo>
                      <a:pt x="12288" y="4795"/>
                    </a:lnTo>
                    <a:lnTo>
                      <a:pt x="16384" y="4795"/>
                    </a:lnTo>
                    <a:lnTo>
                      <a:pt x="15214" y="6793"/>
                    </a:lnTo>
                    <a:lnTo>
                      <a:pt x="12873" y="8392"/>
                    </a:lnTo>
                    <a:lnTo>
                      <a:pt x="12288" y="13587"/>
                    </a:lnTo>
                    <a:lnTo>
                      <a:pt x="10533" y="16384"/>
                    </a:lnTo>
                    <a:lnTo>
                      <a:pt x="7607" y="15984"/>
                    </a:lnTo>
                    <a:lnTo>
                      <a:pt x="5266" y="13587"/>
                    </a:lnTo>
                    <a:lnTo>
                      <a:pt x="5851" y="11589"/>
                    </a:lnTo>
                    <a:lnTo>
                      <a:pt x="7022" y="8791"/>
                    </a:lnTo>
                    <a:lnTo>
                      <a:pt x="3511" y="5595"/>
                    </a:lnTo>
                    <a:lnTo>
                      <a:pt x="585" y="3596"/>
                    </a:lnTo>
                    <a:lnTo>
                      <a:pt x="585" y="1598"/>
                    </a:lnTo>
                    <a:close/>
                  </a:path>
                </a:pathLst>
              </a:custGeom>
              <a:grpFill/>
              <a:ln w="9525">
                <a:solidFill>
                  <a:schemeClr val="bg1"/>
                </a:solidFill>
                <a:prstDash val="solid"/>
                <a:round/>
                <a:headEnd/>
                <a:tailEnd/>
              </a:ln>
            </p:spPr>
          </p:sp>
          <p:sp>
            <p:nvSpPr>
              <p:cNvPr id="170" name="Alaska23">
                <a:extLst>
                  <a:ext uri="{FF2B5EF4-FFF2-40B4-BE49-F238E27FC236}">
                    <a16:creationId xmlns:a16="http://schemas.microsoft.com/office/drawing/2014/main" id="{E8E7006F-5703-16E0-EE4E-3B30384F3076}"/>
                  </a:ext>
                </a:extLst>
              </p:cNvPr>
              <p:cNvSpPr>
                <a:spLocks/>
              </p:cNvSpPr>
              <p:nvPr/>
            </p:nvSpPr>
            <p:spPr bwMode="auto">
              <a:xfrm>
                <a:off x="676581" y="14592858"/>
                <a:ext cx="272" cy="6"/>
              </a:xfrm>
              <a:custGeom>
                <a:avLst/>
                <a:gdLst/>
                <a:ahLst/>
                <a:cxnLst>
                  <a:cxn ang="0">
                    <a:pos x="0" y="16384"/>
                  </a:cxn>
                  <a:cxn ang="0">
                    <a:pos x="607" y="13824"/>
                  </a:cxn>
                  <a:cxn ang="0">
                    <a:pos x="3034" y="12288"/>
                  </a:cxn>
                  <a:cxn ang="0">
                    <a:pos x="5461" y="11776"/>
                  </a:cxn>
                  <a:cxn ang="0">
                    <a:pos x="9102" y="9728"/>
                  </a:cxn>
                  <a:cxn ang="0">
                    <a:pos x="10316" y="9216"/>
                  </a:cxn>
                  <a:cxn ang="0">
                    <a:pos x="12136" y="5120"/>
                  </a:cxn>
                  <a:cxn ang="0">
                    <a:pos x="12743" y="0"/>
                  </a:cxn>
                  <a:cxn ang="0">
                    <a:pos x="14564" y="1024"/>
                  </a:cxn>
                  <a:cxn ang="0">
                    <a:pos x="16384" y="2048"/>
                  </a:cxn>
                  <a:cxn ang="0">
                    <a:pos x="16384" y="5120"/>
                  </a:cxn>
                  <a:cxn ang="0">
                    <a:pos x="14564" y="9728"/>
                  </a:cxn>
                  <a:cxn ang="0">
                    <a:pos x="12743" y="13312"/>
                  </a:cxn>
                  <a:cxn ang="0">
                    <a:pos x="7889" y="15360"/>
                  </a:cxn>
                  <a:cxn ang="0">
                    <a:pos x="6675" y="15360"/>
                  </a:cxn>
                  <a:cxn ang="0">
                    <a:pos x="2427" y="16384"/>
                  </a:cxn>
                  <a:cxn ang="0">
                    <a:pos x="0" y="16384"/>
                  </a:cxn>
                </a:cxnLst>
                <a:rect l="0" t="0" r="r" b="b"/>
                <a:pathLst>
                  <a:path w="16384" h="16384">
                    <a:moveTo>
                      <a:pt x="0" y="16384"/>
                    </a:moveTo>
                    <a:lnTo>
                      <a:pt x="607" y="13824"/>
                    </a:lnTo>
                    <a:lnTo>
                      <a:pt x="3034" y="12288"/>
                    </a:lnTo>
                    <a:lnTo>
                      <a:pt x="5461" y="11776"/>
                    </a:lnTo>
                    <a:lnTo>
                      <a:pt x="9102" y="9728"/>
                    </a:lnTo>
                    <a:lnTo>
                      <a:pt x="10316" y="9216"/>
                    </a:lnTo>
                    <a:lnTo>
                      <a:pt x="12136" y="5120"/>
                    </a:lnTo>
                    <a:lnTo>
                      <a:pt x="12743" y="0"/>
                    </a:lnTo>
                    <a:lnTo>
                      <a:pt x="14564" y="1024"/>
                    </a:lnTo>
                    <a:lnTo>
                      <a:pt x="16384" y="2048"/>
                    </a:lnTo>
                    <a:lnTo>
                      <a:pt x="16384" y="5120"/>
                    </a:lnTo>
                    <a:lnTo>
                      <a:pt x="14564" y="9728"/>
                    </a:lnTo>
                    <a:lnTo>
                      <a:pt x="12743" y="13312"/>
                    </a:lnTo>
                    <a:lnTo>
                      <a:pt x="7889" y="15360"/>
                    </a:lnTo>
                    <a:lnTo>
                      <a:pt x="6675" y="15360"/>
                    </a:lnTo>
                    <a:lnTo>
                      <a:pt x="2427" y="16384"/>
                    </a:lnTo>
                    <a:lnTo>
                      <a:pt x="0" y="16384"/>
                    </a:lnTo>
                    <a:close/>
                  </a:path>
                </a:pathLst>
              </a:custGeom>
              <a:grpFill/>
              <a:ln w="9525">
                <a:solidFill>
                  <a:schemeClr val="bg1"/>
                </a:solidFill>
                <a:prstDash val="solid"/>
                <a:round/>
                <a:headEnd/>
                <a:tailEnd/>
              </a:ln>
            </p:spPr>
          </p:sp>
          <p:sp>
            <p:nvSpPr>
              <p:cNvPr id="171" name="Alaska22">
                <a:extLst>
                  <a:ext uri="{FF2B5EF4-FFF2-40B4-BE49-F238E27FC236}">
                    <a16:creationId xmlns:a16="http://schemas.microsoft.com/office/drawing/2014/main" id="{56E80F41-9987-BA2E-4E67-864C36553DB3}"/>
                  </a:ext>
                </a:extLst>
              </p:cNvPr>
              <p:cNvSpPr>
                <a:spLocks/>
              </p:cNvSpPr>
              <p:nvPr/>
            </p:nvSpPr>
            <p:spPr bwMode="auto">
              <a:xfrm>
                <a:off x="677057" y="14592858"/>
                <a:ext cx="238" cy="9"/>
              </a:xfrm>
              <a:custGeom>
                <a:avLst/>
                <a:gdLst/>
                <a:ahLst/>
                <a:cxnLst>
                  <a:cxn ang="0">
                    <a:pos x="0" y="8715"/>
                  </a:cxn>
                  <a:cxn ang="0">
                    <a:pos x="683" y="8715"/>
                  </a:cxn>
                  <a:cxn ang="0">
                    <a:pos x="3413" y="8018"/>
                  </a:cxn>
                  <a:cxn ang="0">
                    <a:pos x="3413" y="5578"/>
                  </a:cxn>
                  <a:cxn ang="0">
                    <a:pos x="2048" y="2789"/>
                  </a:cxn>
                  <a:cxn ang="0">
                    <a:pos x="4779" y="1394"/>
                  </a:cxn>
                  <a:cxn ang="0">
                    <a:pos x="7509" y="0"/>
                  </a:cxn>
                  <a:cxn ang="0">
                    <a:pos x="8875" y="1046"/>
                  </a:cxn>
                  <a:cxn ang="0">
                    <a:pos x="8875" y="4532"/>
                  </a:cxn>
                  <a:cxn ang="0">
                    <a:pos x="8192" y="6623"/>
                  </a:cxn>
                  <a:cxn ang="0">
                    <a:pos x="10923" y="7321"/>
                  </a:cxn>
                  <a:cxn ang="0">
                    <a:pos x="13653" y="6972"/>
                  </a:cxn>
                  <a:cxn ang="0">
                    <a:pos x="15701" y="6623"/>
                  </a:cxn>
                  <a:cxn ang="0">
                    <a:pos x="16384" y="10109"/>
                  </a:cxn>
                  <a:cxn ang="0">
                    <a:pos x="15701" y="10806"/>
                  </a:cxn>
                  <a:cxn ang="0">
                    <a:pos x="12971" y="11504"/>
                  </a:cxn>
                  <a:cxn ang="0">
                    <a:pos x="10240" y="12549"/>
                  </a:cxn>
                  <a:cxn ang="0">
                    <a:pos x="7509" y="13944"/>
                  </a:cxn>
                  <a:cxn ang="0">
                    <a:pos x="5461" y="15687"/>
                  </a:cxn>
                  <a:cxn ang="0">
                    <a:pos x="2731" y="16384"/>
                  </a:cxn>
                  <a:cxn ang="0">
                    <a:pos x="2048" y="13595"/>
                  </a:cxn>
                  <a:cxn ang="0">
                    <a:pos x="683" y="13595"/>
                  </a:cxn>
                  <a:cxn ang="0">
                    <a:pos x="0" y="9761"/>
                  </a:cxn>
                  <a:cxn ang="0">
                    <a:pos x="0" y="8715"/>
                  </a:cxn>
                </a:cxnLst>
                <a:rect l="0" t="0" r="r" b="b"/>
                <a:pathLst>
                  <a:path w="16384" h="16384">
                    <a:moveTo>
                      <a:pt x="0" y="8715"/>
                    </a:moveTo>
                    <a:lnTo>
                      <a:pt x="683" y="8715"/>
                    </a:lnTo>
                    <a:lnTo>
                      <a:pt x="3413" y="8018"/>
                    </a:lnTo>
                    <a:lnTo>
                      <a:pt x="3413" y="5578"/>
                    </a:lnTo>
                    <a:lnTo>
                      <a:pt x="2048" y="2789"/>
                    </a:lnTo>
                    <a:lnTo>
                      <a:pt x="4779" y="1394"/>
                    </a:lnTo>
                    <a:lnTo>
                      <a:pt x="7509" y="0"/>
                    </a:lnTo>
                    <a:lnTo>
                      <a:pt x="8875" y="1046"/>
                    </a:lnTo>
                    <a:lnTo>
                      <a:pt x="8875" y="4532"/>
                    </a:lnTo>
                    <a:lnTo>
                      <a:pt x="8192" y="6623"/>
                    </a:lnTo>
                    <a:lnTo>
                      <a:pt x="10923" y="7321"/>
                    </a:lnTo>
                    <a:lnTo>
                      <a:pt x="13653" y="6972"/>
                    </a:lnTo>
                    <a:lnTo>
                      <a:pt x="15701" y="6623"/>
                    </a:lnTo>
                    <a:lnTo>
                      <a:pt x="16384" y="10109"/>
                    </a:lnTo>
                    <a:lnTo>
                      <a:pt x="15701" y="10806"/>
                    </a:lnTo>
                    <a:lnTo>
                      <a:pt x="12971" y="11504"/>
                    </a:lnTo>
                    <a:lnTo>
                      <a:pt x="10240" y="12549"/>
                    </a:lnTo>
                    <a:lnTo>
                      <a:pt x="7509" y="13944"/>
                    </a:lnTo>
                    <a:lnTo>
                      <a:pt x="5461" y="15687"/>
                    </a:lnTo>
                    <a:lnTo>
                      <a:pt x="2731" y="16384"/>
                    </a:lnTo>
                    <a:lnTo>
                      <a:pt x="2048" y="13595"/>
                    </a:lnTo>
                    <a:lnTo>
                      <a:pt x="683" y="13595"/>
                    </a:lnTo>
                    <a:lnTo>
                      <a:pt x="0" y="9761"/>
                    </a:lnTo>
                    <a:lnTo>
                      <a:pt x="0" y="8715"/>
                    </a:lnTo>
                    <a:close/>
                  </a:path>
                </a:pathLst>
              </a:custGeom>
              <a:grpFill/>
              <a:ln w="9525">
                <a:solidFill>
                  <a:schemeClr val="bg1"/>
                </a:solidFill>
                <a:prstDash val="solid"/>
                <a:round/>
                <a:headEnd/>
                <a:tailEnd/>
              </a:ln>
            </p:spPr>
          </p:sp>
          <p:sp>
            <p:nvSpPr>
              <p:cNvPr id="172" name="Alaska21">
                <a:extLst>
                  <a:ext uri="{FF2B5EF4-FFF2-40B4-BE49-F238E27FC236}">
                    <a16:creationId xmlns:a16="http://schemas.microsoft.com/office/drawing/2014/main" id="{235ABCEB-956F-0009-469C-49D09917F0D9}"/>
                  </a:ext>
                </a:extLst>
              </p:cNvPr>
              <p:cNvSpPr>
                <a:spLocks/>
              </p:cNvSpPr>
              <p:nvPr/>
            </p:nvSpPr>
            <p:spPr bwMode="auto">
              <a:xfrm>
                <a:off x="677703" y="14592837"/>
                <a:ext cx="272" cy="12"/>
              </a:xfrm>
              <a:custGeom>
                <a:avLst/>
                <a:gdLst/>
                <a:ahLst/>
                <a:cxnLst>
                  <a:cxn ang="0">
                    <a:pos x="9830" y="2048"/>
                  </a:cxn>
                  <a:cxn ang="0">
                    <a:pos x="8192" y="2048"/>
                  </a:cxn>
                  <a:cxn ang="0">
                    <a:pos x="9830" y="1024"/>
                  </a:cxn>
                  <a:cxn ang="0">
                    <a:pos x="12015" y="0"/>
                  </a:cxn>
                  <a:cxn ang="0">
                    <a:pos x="14746" y="2048"/>
                  </a:cxn>
                  <a:cxn ang="0">
                    <a:pos x="16384" y="3413"/>
                  </a:cxn>
                  <a:cxn ang="0">
                    <a:pos x="16384" y="6827"/>
                  </a:cxn>
                  <a:cxn ang="0">
                    <a:pos x="13107" y="7851"/>
                  </a:cxn>
                  <a:cxn ang="0">
                    <a:pos x="13107" y="10923"/>
                  </a:cxn>
                  <a:cxn ang="0">
                    <a:pos x="12015" y="12971"/>
                  </a:cxn>
                  <a:cxn ang="0">
                    <a:pos x="10377" y="14677"/>
                  </a:cxn>
                  <a:cxn ang="0">
                    <a:pos x="8192" y="13653"/>
                  </a:cxn>
                  <a:cxn ang="0">
                    <a:pos x="6554" y="16043"/>
                  </a:cxn>
                  <a:cxn ang="0">
                    <a:pos x="3277" y="16384"/>
                  </a:cxn>
                  <a:cxn ang="0">
                    <a:pos x="0" y="14677"/>
                  </a:cxn>
                  <a:cxn ang="0">
                    <a:pos x="0" y="13653"/>
                  </a:cxn>
                  <a:cxn ang="0">
                    <a:pos x="2185" y="11947"/>
                  </a:cxn>
                  <a:cxn ang="0">
                    <a:pos x="4369" y="10923"/>
                  </a:cxn>
                  <a:cxn ang="0">
                    <a:pos x="6007" y="9557"/>
                  </a:cxn>
                  <a:cxn ang="0">
                    <a:pos x="8738" y="7851"/>
                  </a:cxn>
                  <a:cxn ang="0">
                    <a:pos x="9830" y="6144"/>
                  </a:cxn>
                  <a:cxn ang="0">
                    <a:pos x="9830" y="3755"/>
                  </a:cxn>
                  <a:cxn ang="0">
                    <a:pos x="9830" y="2048"/>
                  </a:cxn>
                </a:cxnLst>
                <a:rect l="0" t="0" r="r" b="b"/>
                <a:pathLst>
                  <a:path w="16384" h="16384">
                    <a:moveTo>
                      <a:pt x="9830" y="2048"/>
                    </a:moveTo>
                    <a:lnTo>
                      <a:pt x="8192" y="2048"/>
                    </a:lnTo>
                    <a:lnTo>
                      <a:pt x="9830" y="1024"/>
                    </a:lnTo>
                    <a:lnTo>
                      <a:pt x="12015" y="0"/>
                    </a:lnTo>
                    <a:lnTo>
                      <a:pt x="14746" y="2048"/>
                    </a:lnTo>
                    <a:lnTo>
                      <a:pt x="16384" y="3413"/>
                    </a:lnTo>
                    <a:lnTo>
                      <a:pt x="16384" y="6827"/>
                    </a:lnTo>
                    <a:lnTo>
                      <a:pt x="13107" y="7851"/>
                    </a:lnTo>
                    <a:lnTo>
                      <a:pt x="13107" y="10923"/>
                    </a:lnTo>
                    <a:lnTo>
                      <a:pt x="12015" y="12971"/>
                    </a:lnTo>
                    <a:lnTo>
                      <a:pt x="10377" y="14677"/>
                    </a:lnTo>
                    <a:lnTo>
                      <a:pt x="8192" y="13653"/>
                    </a:lnTo>
                    <a:lnTo>
                      <a:pt x="6554" y="16043"/>
                    </a:lnTo>
                    <a:lnTo>
                      <a:pt x="3277" y="16384"/>
                    </a:lnTo>
                    <a:lnTo>
                      <a:pt x="0" y="14677"/>
                    </a:lnTo>
                    <a:lnTo>
                      <a:pt x="0" y="13653"/>
                    </a:lnTo>
                    <a:lnTo>
                      <a:pt x="2185" y="11947"/>
                    </a:lnTo>
                    <a:lnTo>
                      <a:pt x="4369" y="10923"/>
                    </a:lnTo>
                    <a:lnTo>
                      <a:pt x="6007" y="9557"/>
                    </a:lnTo>
                    <a:lnTo>
                      <a:pt x="8738" y="7851"/>
                    </a:lnTo>
                    <a:lnTo>
                      <a:pt x="9830" y="6144"/>
                    </a:lnTo>
                    <a:lnTo>
                      <a:pt x="9830" y="3755"/>
                    </a:lnTo>
                    <a:lnTo>
                      <a:pt x="9830" y="2048"/>
                    </a:lnTo>
                    <a:close/>
                  </a:path>
                </a:pathLst>
              </a:custGeom>
              <a:grpFill/>
              <a:ln w="9525">
                <a:solidFill>
                  <a:schemeClr val="bg1"/>
                </a:solidFill>
                <a:prstDash val="solid"/>
                <a:round/>
                <a:headEnd/>
                <a:tailEnd/>
              </a:ln>
            </p:spPr>
          </p:sp>
          <p:sp>
            <p:nvSpPr>
              <p:cNvPr id="173" name="Alaska20">
                <a:extLst>
                  <a:ext uri="{FF2B5EF4-FFF2-40B4-BE49-F238E27FC236}">
                    <a16:creationId xmlns:a16="http://schemas.microsoft.com/office/drawing/2014/main" id="{2F6ED320-31B3-95D6-6C83-69804A1A93ED}"/>
                  </a:ext>
                </a:extLst>
              </p:cNvPr>
              <p:cNvSpPr>
                <a:spLocks/>
              </p:cNvSpPr>
              <p:nvPr/>
            </p:nvSpPr>
            <p:spPr bwMode="auto">
              <a:xfrm>
                <a:off x="677975" y="14592846"/>
                <a:ext cx="612" cy="9"/>
              </a:xfrm>
              <a:custGeom>
                <a:avLst/>
                <a:gdLst/>
                <a:ahLst/>
                <a:cxnLst>
                  <a:cxn ang="0">
                    <a:pos x="1069" y="0"/>
                  </a:cxn>
                  <a:cxn ang="0">
                    <a:pos x="0" y="1024"/>
                  </a:cxn>
                  <a:cxn ang="0">
                    <a:pos x="712" y="0"/>
                  </a:cxn>
                  <a:cxn ang="0">
                    <a:pos x="1425" y="0"/>
                  </a:cxn>
                  <a:cxn ang="0">
                    <a:pos x="2849" y="1024"/>
                  </a:cxn>
                  <a:cxn ang="0">
                    <a:pos x="3918" y="1024"/>
                  </a:cxn>
                  <a:cxn ang="0">
                    <a:pos x="5699" y="1024"/>
                  </a:cxn>
                  <a:cxn ang="0">
                    <a:pos x="7836" y="0"/>
                  </a:cxn>
                  <a:cxn ang="0">
                    <a:pos x="9261" y="4096"/>
                  </a:cxn>
                  <a:cxn ang="0">
                    <a:pos x="11041" y="5120"/>
                  </a:cxn>
                  <a:cxn ang="0">
                    <a:pos x="12822" y="4096"/>
                  </a:cxn>
                  <a:cxn ang="0">
                    <a:pos x="14247" y="4096"/>
                  </a:cxn>
                  <a:cxn ang="0">
                    <a:pos x="16384" y="5120"/>
                  </a:cxn>
                  <a:cxn ang="0">
                    <a:pos x="16384" y="11264"/>
                  </a:cxn>
                  <a:cxn ang="0">
                    <a:pos x="14247" y="13312"/>
                  </a:cxn>
                  <a:cxn ang="0">
                    <a:pos x="11398" y="13312"/>
                  </a:cxn>
                  <a:cxn ang="0">
                    <a:pos x="9617" y="16384"/>
                  </a:cxn>
                  <a:cxn ang="0">
                    <a:pos x="7836" y="15360"/>
                  </a:cxn>
                  <a:cxn ang="0">
                    <a:pos x="5343" y="12288"/>
                  </a:cxn>
                  <a:cxn ang="0">
                    <a:pos x="3918" y="12288"/>
                  </a:cxn>
                  <a:cxn ang="0">
                    <a:pos x="2137" y="5120"/>
                  </a:cxn>
                  <a:cxn ang="0">
                    <a:pos x="1069" y="0"/>
                  </a:cxn>
                </a:cxnLst>
                <a:rect l="0" t="0" r="r" b="b"/>
                <a:pathLst>
                  <a:path w="16384" h="16384">
                    <a:moveTo>
                      <a:pt x="1069" y="0"/>
                    </a:moveTo>
                    <a:lnTo>
                      <a:pt x="0" y="1024"/>
                    </a:lnTo>
                    <a:lnTo>
                      <a:pt x="712" y="0"/>
                    </a:lnTo>
                    <a:lnTo>
                      <a:pt x="1425" y="0"/>
                    </a:lnTo>
                    <a:lnTo>
                      <a:pt x="2849" y="1024"/>
                    </a:lnTo>
                    <a:lnTo>
                      <a:pt x="3918" y="1024"/>
                    </a:lnTo>
                    <a:lnTo>
                      <a:pt x="5699" y="1024"/>
                    </a:lnTo>
                    <a:lnTo>
                      <a:pt x="7836" y="0"/>
                    </a:lnTo>
                    <a:lnTo>
                      <a:pt x="9261" y="4096"/>
                    </a:lnTo>
                    <a:lnTo>
                      <a:pt x="11041" y="5120"/>
                    </a:lnTo>
                    <a:lnTo>
                      <a:pt x="12822" y="4096"/>
                    </a:lnTo>
                    <a:lnTo>
                      <a:pt x="14247" y="4096"/>
                    </a:lnTo>
                    <a:lnTo>
                      <a:pt x="16384" y="5120"/>
                    </a:lnTo>
                    <a:lnTo>
                      <a:pt x="16384" y="11264"/>
                    </a:lnTo>
                    <a:lnTo>
                      <a:pt x="14247" y="13312"/>
                    </a:lnTo>
                    <a:lnTo>
                      <a:pt x="11398" y="13312"/>
                    </a:lnTo>
                    <a:lnTo>
                      <a:pt x="9617" y="16384"/>
                    </a:lnTo>
                    <a:lnTo>
                      <a:pt x="7836" y="15360"/>
                    </a:lnTo>
                    <a:lnTo>
                      <a:pt x="5343" y="12288"/>
                    </a:lnTo>
                    <a:lnTo>
                      <a:pt x="3918" y="12288"/>
                    </a:lnTo>
                    <a:lnTo>
                      <a:pt x="2137" y="5120"/>
                    </a:lnTo>
                    <a:lnTo>
                      <a:pt x="1069" y="0"/>
                    </a:lnTo>
                    <a:close/>
                  </a:path>
                </a:pathLst>
              </a:custGeom>
              <a:grpFill/>
              <a:ln w="9525">
                <a:solidFill>
                  <a:schemeClr val="bg1"/>
                </a:solidFill>
                <a:prstDash val="solid"/>
                <a:round/>
                <a:headEnd/>
                <a:tailEnd/>
              </a:ln>
            </p:spPr>
          </p:sp>
          <p:sp>
            <p:nvSpPr>
              <p:cNvPr id="174" name="Alaska19">
                <a:extLst>
                  <a:ext uri="{FF2B5EF4-FFF2-40B4-BE49-F238E27FC236}">
                    <a16:creationId xmlns:a16="http://schemas.microsoft.com/office/drawing/2014/main" id="{4D149894-5AE7-0E30-A71D-136789B726FF}"/>
                  </a:ext>
                </a:extLst>
              </p:cNvPr>
              <p:cNvSpPr>
                <a:spLocks/>
              </p:cNvSpPr>
              <p:nvPr/>
            </p:nvSpPr>
            <p:spPr bwMode="auto">
              <a:xfrm>
                <a:off x="678587" y="14592837"/>
                <a:ext cx="306" cy="12"/>
              </a:xfrm>
              <a:custGeom>
                <a:avLst/>
                <a:gdLst/>
                <a:ahLst/>
                <a:cxnLst>
                  <a:cxn ang="0">
                    <a:pos x="4096" y="0"/>
                  </a:cxn>
                  <a:cxn ang="0">
                    <a:pos x="4096" y="964"/>
                  </a:cxn>
                  <a:cxn ang="0">
                    <a:pos x="5461" y="1928"/>
                  </a:cxn>
                  <a:cxn ang="0">
                    <a:pos x="9557" y="3855"/>
                  </a:cxn>
                  <a:cxn ang="0">
                    <a:pos x="16384" y="3855"/>
                  </a:cxn>
                  <a:cxn ang="0">
                    <a:pos x="16384" y="9638"/>
                  </a:cxn>
                  <a:cxn ang="0">
                    <a:pos x="8192" y="16384"/>
                  </a:cxn>
                  <a:cxn ang="0">
                    <a:pos x="0" y="16384"/>
                  </a:cxn>
                  <a:cxn ang="0">
                    <a:pos x="0" y="5783"/>
                  </a:cxn>
                  <a:cxn ang="0">
                    <a:pos x="4096" y="0"/>
                  </a:cxn>
                  <a:cxn ang="0">
                    <a:pos x="0" y="5783"/>
                  </a:cxn>
                  <a:cxn ang="0">
                    <a:pos x="4096" y="0"/>
                  </a:cxn>
                </a:cxnLst>
                <a:rect l="0" t="0" r="r" b="b"/>
                <a:pathLst>
                  <a:path w="16384" h="16384">
                    <a:moveTo>
                      <a:pt x="4096" y="0"/>
                    </a:moveTo>
                    <a:lnTo>
                      <a:pt x="4096" y="964"/>
                    </a:lnTo>
                    <a:lnTo>
                      <a:pt x="5461" y="1928"/>
                    </a:lnTo>
                    <a:lnTo>
                      <a:pt x="9557" y="3855"/>
                    </a:lnTo>
                    <a:lnTo>
                      <a:pt x="16384" y="3855"/>
                    </a:lnTo>
                    <a:lnTo>
                      <a:pt x="16384" y="9638"/>
                    </a:lnTo>
                    <a:lnTo>
                      <a:pt x="8192" y="16384"/>
                    </a:lnTo>
                    <a:lnTo>
                      <a:pt x="0" y="16384"/>
                    </a:lnTo>
                    <a:lnTo>
                      <a:pt x="0" y="5783"/>
                    </a:lnTo>
                    <a:lnTo>
                      <a:pt x="4096" y="0"/>
                    </a:lnTo>
                    <a:lnTo>
                      <a:pt x="0" y="5783"/>
                    </a:lnTo>
                    <a:lnTo>
                      <a:pt x="4096" y="0"/>
                    </a:lnTo>
                    <a:close/>
                  </a:path>
                </a:pathLst>
              </a:custGeom>
              <a:grpFill/>
              <a:ln w="9525">
                <a:solidFill>
                  <a:schemeClr val="bg1"/>
                </a:solidFill>
                <a:prstDash val="solid"/>
                <a:round/>
                <a:headEnd/>
                <a:tailEnd/>
              </a:ln>
            </p:spPr>
          </p:sp>
          <p:sp>
            <p:nvSpPr>
              <p:cNvPr id="175" name="Alaska18">
                <a:extLst>
                  <a:ext uri="{FF2B5EF4-FFF2-40B4-BE49-F238E27FC236}">
                    <a16:creationId xmlns:a16="http://schemas.microsoft.com/office/drawing/2014/main" id="{C41402CB-E234-24AB-19F5-C5835995508D}"/>
                  </a:ext>
                </a:extLst>
              </p:cNvPr>
              <p:cNvSpPr>
                <a:spLocks/>
              </p:cNvSpPr>
              <p:nvPr/>
            </p:nvSpPr>
            <p:spPr bwMode="auto">
              <a:xfrm>
                <a:off x="680015" y="14592810"/>
                <a:ext cx="578" cy="18"/>
              </a:xfrm>
              <a:custGeom>
                <a:avLst/>
                <a:gdLst/>
                <a:ahLst/>
                <a:cxnLst>
                  <a:cxn ang="0">
                    <a:pos x="0" y="15892"/>
                  </a:cxn>
                  <a:cxn ang="0">
                    <a:pos x="0" y="15237"/>
                  </a:cxn>
                  <a:cxn ang="0">
                    <a:pos x="0" y="14418"/>
                  </a:cxn>
                  <a:cxn ang="0">
                    <a:pos x="575" y="13763"/>
                  </a:cxn>
                  <a:cxn ang="0">
                    <a:pos x="1725" y="12616"/>
                  </a:cxn>
                  <a:cxn ang="0">
                    <a:pos x="2587" y="10322"/>
                  </a:cxn>
                  <a:cxn ang="0">
                    <a:pos x="4024" y="8028"/>
                  </a:cxn>
                  <a:cxn ang="0">
                    <a:pos x="5174" y="5898"/>
                  </a:cxn>
                  <a:cxn ang="0">
                    <a:pos x="6899" y="5079"/>
                  </a:cxn>
                  <a:cxn ang="0">
                    <a:pos x="7473" y="5079"/>
                  </a:cxn>
                  <a:cxn ang="0">
                    <a:pos x="9485" y="4588"/>
                  </a:cxn>
                  <a:cxn ang="0">
                    <a:pos x="9773" y="3113"/>
                  </a:cxn>
                  <a:cxn ang="0">
                    <a:pos x="10348" y="1475"/>
                  </a:cxn>
                  <a:cxn ang="0">
                    <a:pos x="12647" y="819"/>
                  </a:cxn>
                  <a:cxn ang="0">
                    <a:pos x="14947" y="0"/>
                  </a:cxn>
                  <a:cxn ang="0">
                    <a:pos x="16097" y="492"/>
                  </a:cxn>
                  <a:cxn ang="0">
                    <a:pos x="16384" y="2130"/>
                  </a:cxn>
                  <a:cxn ang="0">
                    <a:pos x="16097" y="3932"/>
                  </a:cxn>
                  <a:cxn ang="0">
                    <a:pos x="14084" y="4588"/>
                  </a:cxn>
                  <a:cxn ang="0">
                    <a:pos x="11785" y="5898"/>
                  </a:cxn>
                  <a:cxn ang="0">
                    <a:pos x="9773" y="7373"/>
                  </a:cxn>
                  <a:cxn ang="0">
                    <a:pos x="9198" y="8028"/>
                  </a:cxn>
                  <a:cxn ang="0">
                    <a:pos x="8048" y="9667"/>
                  </a:cxn>
                  <a:cxn ang="0">
                    <a:pos x="7473" y="10486"/>
                  </a:cxn>
                  <a:cxn ang="0">
                    <a:pos x="6036" y="11633"/>
                  </a:cxn>
                  <a:cxn ang="0">
                    <a:pos x="2874" y="14909"/>
                  </a:cxn>
                  <a:cxn ang="0">
                    <a:pos x="1725" y="15073"/>
                  </a:cxn>
                  <a:cxn ang="0">
                    <a:pos x="287" y="16384"/>
                  </a:cxn>
                  <a:cxn ang="0">
                    <a:pos x="0" y="15892"/>
                  </a:cxn>
                </a:cxnLst>
                <a:rect l="0" t="0" r="r" b="b"/>
                <a:pathLst>
                  <a:path w="16384" h="16384">
                    <a:moveTo>
                      <a:pt x="0" y="15892"/>
                    </a:moveTo>
                    <a:lnTo>
                      <a:pt x="0" y="15237"/>
                    </a:lnTo>
                    <a:lnTo>
                      <a:pt x="0" y="14418"/>
                    </a:lnTo>
                    <a:lnTo>
                      <a:pt x="575" y="13763"/>
                    </a:lnTo>
                    <a:lnTo>
                      <a:pt x="1725" y="12616"/>
                    </a:lnTo>
                    <a:lnTo>
                      <a:pt x="2587" y="10322"/>
                    </a:lnTo>
                    <a:lnTo>
                      <a:pt x="4024" y="8028"/>
                    </a:lnTo>
                    <a:lnTo>
                      <a:pt x="5174" y="5898"/>
                    </a:lnTo>
                    <a:lnTo>
                      <a:pt x="6899" y="5079"/>
                    </a:lnTo>
                    <a:lnTo>
                      <a:pt x="7473" y="5079"/>
                    </a:lnTo>
                    <a:lnTo>
                      <a:pt x="9485" y="4588"/>
                    </a:lnTo>
                    <a:lnTo>
                      <a:pt x="9773" y="3113"/>
                    </a:lnTo>
                    <a:lnTo>
                      <a:pt x="10348" y="1475"/>
                    </a:lnTo>
                    <a:lnTo>
                      <a:pt x="12647" y="819"/>
                    </a:lnTo>
                    <a:lnTo>
                      <a:pt x="14947" y="0"/>
                    </a:lnTo>
                    <a:lnTo>
                      <a:pt x="16097" y="492"/>
                    </a:lnTo>
                    <a:lnTo>
                      <a:pt x="16384" y="2130"/>
                    </a:lnTo>
                    <a:lnTo>
                      <a:pt x="16097" y="3932"/>
                    </a:lnTo>
                    <a:lnTo>
                      <a:pt x="14084" y="4588"/>
                    </a:lnTo>
                    <a:lnTo>
                      <a:pt x="11785" y="5898"/>
                    </a:lnTo>
                    <a:lnTo>
                      <a:pt x="9773" y="7373"/>
                    </a:lnTo>
                    <a:lnTo>
                      <a:pt x="9198" y="8028"/>
                    </a:lnTo>
                    <a:lnTo>
                      <a:pt x="8048" y="9667"/>
                    </a:lnTo>
                    <a:lnTo>
                      <a:pt x="7473" y="10486"/>
                    </a:lnTo>
                    <a:lnTo>
                      <a:pt x="6036" y="11633"/>
                    </a:lnTo>
                    <a:lnTo>
                      <a:pt x="2874" y="14909"/>
                    </a:lnTo>
                    <a:lnTo>
                      <a:pt x="1725" y="15073"/>
                    </a:lnTo>
                    <a:lnTo>
                      <a:pt x="287" y="16384"/>
                    </a:lnTo>
                    <a:lnTo>
                      <a:pt x="0" y="15892"/>
                    </a:lnTo>
                    <a:close/>
                  </a:path>
                </a:pathLst>
              </a:custGeom>
              <a:grpFill/>
              <a:ln w="9525">
                <a:solidFill>
                  <a:schemeClr val="bg1"/>
                </a:solidFill>
                <a:prstDash val="solid"/>
                <a:round/>
                <a:headEnd/>
                <a:tailEnd/>
              </a:ln>
            </p:spPr>
          </p:sp>
          <p:sp>
            <p:nvSpPr>
              <p:cNvPr id="176" name="Alaska17">
                <a:extLst>
                  <a:ext uri="{FF2B5EF4-FFF2-40B4-BE49-F238E27FC236}">
                    <a16:creationId xmlns:a16="http://schemas.microsoft.com/office/drawing/2014/main" id="{897D42F0-59E9-D109-1A99-9955A56DEECC}"/>
                  </a:ext>
                </a:extLst>
              </p:cNvPr>
              <p:cNvSpPr>
                <a:spLocks/>
              </p:cNvSpPr>
              <p:nvPr/>
            </p:nvSpPr>
            <p:spPr bwMode="auto">
              <a:xfrm>
                <a:off x="680593" y="14592792"/>
                <a:ext cx="612" cy="27"/>
              </a:xfrm>
              <a:custGeom>
                <a:avLst/>
                <a:gdLst/>
                <a:ahLst/>
                <a:cxnLst>
                  <a:cxn ang="0">
                    <a:pos x="993" y="16384"/>
                  </a:cxn>
                  <a:cxn ang="0">
                    <a:pos x="0" y="15124"/>
                  </a:cxn>
                  <a:cxn ang="0">
                    <a:pos x="248" y="14944"/>
                  </a:cxn>
                  <a:cxn ang="0">
                    <a:pos x="993" y="14404"/>
                  </a:cxn>
                  <a:cxn ang="0">
                    <a:pos x="1986" y="14223"/>
                  </a:cxn>
                  <a:cxn ang="0">
                    <a:pos x="2234" y="14223"/>
                  </a:cxn>
                  <a:cxn ang="0">
                    <a:pos x="3972" y="13863"/>
                  </a:cxn>
                  <a:cxn ang="0">
                    <a:pos x="4965" y="13143"/>
                  </a:cxn>
                  <a:cxn ang="0">
                    <a:pos x="6454" y="11523"/>
                  </a:cxn>
                  <a:cxn ang="0">
                    <a:pos x="6951" y="9362"/>
                  </a:cxn>
                  <a:cxn ang="0">
                    <a:pos x="7447" y="8102"/>
                  </a:cxn>
                  <a:cxn ang="0">
                    <a:pos x="8192" y="6662"/>
                  </a:cxn>
                  <a:cxn ang="0">
                    <a:pos x="9433" y="8102"/>
                  </a:cxn>
                  <a:cxn ang="0">
                    <a:pos x="10426" y="6662"/>
                  </a:cxn>
                  <a:cxn ang="0">
                    <a:pos x="9930" y="5581"/>
                  </a:cxn>
                  <a:cxn ang="0">
                    <a:pos x="8440" y="5581"/>
                  </a:cxn>
                  <a:cxn ang="0">
                    <a:pos x="7447" y="3421"/>
                  </a:cxn>
                  <a:cxn ang="0">
                    <a:pos x="7447" y="1620"/>
                  </a:cxn>
                  <a:cxn ang="0">
                    <a:pos x="9185" y="720"/>
                  </a:cxn>
                  <a:cxn ang="0">
                    <a:pos x="10923" y="540"/>
                  </a:cxn>
                  <a:cxn ang="0">
                    <a:pos x="12164" y="1440"/>
                  </a:cxn>
                  <a:cxn ang="0">
                    <a:pos x="12909" y="3061"/>
                  </a:cxn>
                  <a:cxn ang="0">
                    <a:pos x="14150" y="1620"/>
                  </a:cxn>
                  <a:cxn ang="0">
                    <a:pos x="14895" y="0"/>
                  </a:cxn>
                  <a:cxn ang="0">
                    <a:pos x="15888" y="180"/>
                  </a:cxn>
                  <a:cxn ang="0">
                    <a:pos x="16384" y="1440"/>
                  </a:cxn>
                  <a:cxn ang="0">
                    <a:pos x="16384" y="1980"/>
                  </a:cxn>
                  <a:cxn ang="0">
                    <a:pos x="15888" y="3421"/>
                  </a:cxn>
                  <a:cxn ang="0">
                    <a:pos x="14150" y="5221"/>
                  </a:cxn>
                  <a:cxn ang="0">
                    <a:pos x="13902" y="6662"/>
                  </a:cxn>
                  <a:cxn ang="0">
                    <a:pos x="14895" y="5941"/>
                  </a:cxn>
                  <a:cxn ang="0">
                    <a:pos x="15143" y="7742"/>
                  </a:cxn>
                  <a:cxn ang="0">
                    <a:pos x="14150" y="9362"/>
                  </a:cxn>
                  <a:cxn ang="0">
                    <a:pos x="12909" y="9902"/>
                  </a:cxn>
                  <a:cxn ang="0">
                    <a:pos x="11419" y="10803"/>
                  </a:cxn>
                  <a:cxn ang="0">
                    <a:pos x="10923" y="12423"/>
                  </a:cxn>
                  <a:cxn ang="0">
                    <a:pos x="9185" y="12783"/>
                  </a:cxn>
                  <a:cxn ang="0">
                    <a:pos x="7199" y="13863"/>
                  </a:cxn>
                  <a:cxn ang="0">
                    <a:pos x="5461" y="15664"/>
                  </a:cxn>
                  <a:cxn ang="0">
                    <a:pos x="4468" y="15844"/>
                  </a:cxn>
                  <a:cxn ang="0">
                    <a:pos x="2979" y="16384"/>
                  </a:cxn>
                  <a:cxn ang="0">
                    <a:pos x="1241" y="16384"/>
                  </a:cxn>
                  <a:cxn ang="0">
                    <a:pos x="993" y="16384"/>
                  </a:cxn>
                </a:cxnLst>
                <a:rect l="0" t="0" r="r" b="b"/>
                <a:pathLst>
                  <a:path w="16384" h="16384">
                    <a:moveTo>
                      <a:pt x="993" y="16384"/>
                    </a:moveTo>
                    <a:lnTo>
                      <a:pt x="0" y="15124"/>
                    </a:lnTo>
                    <a:lnTo>
                      <a:pt x="248" y="14944"/>
                    </a:lnTo>
                    <a:lnTo>
                      <a:pt x="993" y="14404"/>
                    </a:lnTo>
                    <a:lnTo>
                      <a:pt x="1986" y="14223"/>
                    </a:lnTo>
                    <a:lnTo>
                      <a:pt x="2234" y="14223"/>
                    </a:lnTo>
                    <a:lnTo>
                      <a:pt x="3972" y="13863"/>
                    </a:lnTo>
                    <a:lnTo>
                      <a:pt x="4965" y="13143"/>
                    </a:lnTo>
                    <a:lnTo>
                      <a:pt x="6454" y="11523"/>
                    </a:lnTo>
                    <a:lnTo>
                      <a:pt x="6951" y="9362"/>
                    </a:lnTo>
                    <a:lnTo>
                      <a:pt x="7447" y="8102"/>
                    </a:lnTo>
                    <a:lnTo>
                      <a:pt x="8192" y="6662"/>
                    </a:lnTo>
                    <a:lnTo>
                      <a:pt x="9433" y="8102"/>
                    </a:lnTo>
                    <a:lnTo>
                      <a:pt x="10426" y="6662"/>
                    </a:lnTo>
                    <a:lnTo>
                      <a:pt x="9930" y="5581"/>
                    </a:lnTo>
                    <a:lnTo>
                      <a:pt x="8440" y="5581"/>
                    </a:lnTo>
                    <a:lnTo>
                      <a:pt x="7447" y="3421"/>
                    </a:lnTo>
                    <a:lnTo>
                      <a:pt x="7447" y="1620"/>
                    </a:lnTo>
                    <a:lnTo>
                      <a:pt x="9185" y="720"/>
                    </a:lnTo>
                    <a:lnTo>
                      <a:pt x="10923" y="540"/>
                    </a:lnTo>
                    <a:lnTo>
                      <a:pt x="12164" y="1440"/>
                    </a:lnTo>
                    <a:lnTo>
                      <a:pt x="12909" y="3061"/>
                    </a:lnTo>
                    <a:lnTo>
                      <a:pt x="14150" y="1620"/>
                    </a:lnTo>
                    <a:lnTo>
                      <a:pt x="14895" y="0"/>
                    </a:lnTo>
                    <a:lnTo>
                      <a:pt x="15888" y="180"/>
                    </a:lnTo>
                    <a:lnTo>
                      <a:pt x="16384" y="1440"/>
                    </a:lnTo>
                    <a:lnTo>
                      <a:pt x="16384" y="1980"/>
                    </a:lnTo>
                    <a:lnTo>
                      <a:pt x="15888" y="3421"/>
                    </a:lnTo>
                    <a:lnTo>
                      <a:pt x="14150" y="5221"/>
                    </a:lnTo>
                    <a:lnTo>
                      <a:pt x="13902" y="6662"/>
                    </a:lnTo>
                    <a:lnTo>
                      <a:pt x="14895" y="5941"/>
                    </a:lnTo>
                    <a:lnTo>
                      <a:pt x="15143" y="7742"/>
                    </a:lnTo>
                    <a:lnTo>
                      <a:pt x="14150" y="9362"/>
                    </a:lnTo>
                    <a:lnTo>
                      <a:pt x="12909" y="9902"/>
                    </a:lnTo>
                    <a:lnTo>
                      <a:pt x="11419" y="10803"/>
                    </a:lnTo>
                    <a:lnTo>
                      <a:pt x="10923" y="12423"/>
                    </a:lnTo>
                    <a:lnTo>
                      <a:pt x="9185" y="12783"/>
                    </a:lnTo>
                    <a:lnTo>
                      <a:pt x="7199" y="13863"/>
                    </a:lnTo>
                    <a:lnTo>
                      <a:pt x="5461" y="15664"/>
                    </a:lnTo>
                    <a:lnTo>
                      <a:pt x="4468" y="15844"/>
                    </a:lnTo>
                    <a:lnTo>
                      <a:pt x="2979" y="16384"/>
                    </a:lnTo>
                    <a:lnTo>
                      <a:pt x="1241" y="16384"/>
                    </a:lnTo>
                    <a:lnTo>
                      <a:pt x="993" y="16384"/>
                    </a:lnTo>
                    <a:close/>
                  </a:path>
                </a:pathLst>
              </a:custGeom>
              <a:grpFill/>
              <a:ln w="9525">
                <a:solidFill>
                  <a:schemeClr val="bg1"/>
                </a:solidFill>
                <a:prstDash val="solid"/>
                <a:round/>
                <a:headEnd/>
                <a:tailEnd/>
              </a:ln>
            </p:spPr>
          </p:sp>
          <p:sp>
            <p:nvSpPr>
              <p:cNvPr id="177" name="Alaska16">
                <a:extLst>
                  <a:ext uri="{FF2B5EF4-FFF2-40B4-BE49-F238E27FC236}">
                    <a16:creationId xmlns:a16="http://schemas.microsoft.com/office/drawing/2014/main" id="{9B6724FB-1F45-8A1E-FF8B-FB802A8E99BF}"/>
                  </a:ext>
                </a:extLst>
              </p:cNvPr>
              <p:cNvSpPr>
                <a:spLocks/>
              </p:cNvSpPr>
              <p:nvPr/>
            </p:nvSpPr>
            <p:spPr bwMode="auto">
              <a:xfrm>
                <a:off x="681477" y="14592792"/>
                <a:ext cx="102" cy="3"/>
              </a:xfrm>
              <a:custGeom>
                <a:avLst/>
                <a:gdLst/>
                <a:ahLst/>
                <a:cxnLst>
                  <a:cxn ang="0">
                    <a:pos x="5120" y="0"/>
                  </a:cxn>
                  <a:cxn ang="0">
                    <a:pos x="7168" y="585"/>
                  </a:cxn>
                  <a:cxn ang="0">
                    <a:pos x="8192" y="2926"/>
                  </a:cxn>
                  <a:cxn ang="0">
                    <a:pos x="13312" y="2926"/>
                  </a:cxn>
                  <a:cxn ang="0">
                    <a:pos x="15360" y="7022"/>
                  </a:cxn>
                  <a:cxn ang="0">
                    <a:pos x="16384" y="11118"/>
                  </a:cxn>
                  <a:cxn ang="0">
                    <a:pos x="11264" y="16384"/>
                  </a:cxn>
                  <a:cxn ang="0">
                    <a:pos x="7168" y="14629"/>
                  </a:cxn>
                  <a:cxn ang="0">
                    <a:pos x="3072" y="14629"/>
                  </a:cxn>
                  <a:cxn ang="0">
                    <a:pos x="0" y="9362"/>
                  </a:cxn>
                  <a:cxn ang="0">
                    <a:pos x="1024" y="2926"/>
                  </a:cxn>
                  <a:cxn ang="0">
                    <a:pos x="5120" y="0"/>
                  </a:cxn>
                </a:cxnLst>
                <a:rect l="0" t="0" r="r" b="b"/>
                <a:pathLst>
                  <a:path w="16384" h="16384">
                    <a:moveTo>
                      <a:pt x="5120" y="0"/>
                    </a:moveTo>
                    <a:lnTo>
                      <a:pt x="7168" y="585"/>
                    </a:lnTo>
                    <a:lnTo>
                      <a:pt x="8192" y="2926"/>
                    </a:lnTo>
                    <a:lnTo>
                      <a:pt x="13312" y="2926"/>
                    </a:lnTo>
                    <a:lnTo>
                      <a:pt x="15360" y="7022"/>
                    </a:lnTo>
                    <a:lnTo>
                      <a:pt x="16384" y="11118"/>
                    </a:lnTo>
                    <a:lnTo>
                      <a:pt x="11264" y="16384"/>
                    </a:lnTo>
                    <a:lnTo>
                      <a:pt x="7168" y="14629"/>
                    </a:lnTo>
                    <a:lnTo>
                      <a:pt x="3072" y="14629"/>
                    </a:lnTo>
                    <a:lnTo>
                      <a:pt x="0" y="9362"/>
                    </a:lnTo>
                    <a:lnTo>
                      <a:pt x="1024" y="2926"/>
                    </a:lnTo>
                    <a:lnTo>
                      <a:pt x="5120" y="0"/>
                    </a:lnTo>
                    <a:close/>
                  </a:path>
                </a:pathLst>
              </a:custGeom>
              <a:grpFill/>
              <a:ln w="9525">
                <a:solidFill>
                  <a:schemeClr val="bg1"/>
                </a:solidFill>
                <a:prstDash val="solid"/>
                <a:round/>
                <a:headEnd/>
                <a:tailEnd/>
              </a:ln>
            </p:spPr>
          </p:sp>
          <p:sp>
            <p:nvSpPr>
              <p:cNvPr id="178" name="D121">
                <a:extLst>
                  <a:ext uri="{FF2B5EF4-FFF2-40B4-BE49-F238E27FC236}">
                    <a16:creationId xmlns:a16="http://schemas.microsoft.com/office/drawing/2014/main" id="{F5460FC3-150D-2F6E-97CA-714F71261A09}"/>
                  </a:ext>
                </a:extLst>
              </p:cNvPr>
              <p:cNvSpPr>
                <a:spLocks/>
              </p:cNvSpPr>
              <p:nvPr/>
            </p:nvSpPr>
            <p:spPr bwMode="auto">
              <a:xfrm>
                <a:off x="681987" y="14592762"/>
                <a:ext cx="612" cy="18"/>
              </a:xfrm>
              <a:custGeom>
                <a:avLst/>
                <a:gdLst/>
                <a:ahLst/>
                <a:cxnLst>
                  <a:cxn ang="0">
                    <a:pos x="0" y="10570"/>
                  </a:cxn>
                  <a:cxn ang="0">
                    <a:pos x="0" y="10394"/>
                  </a:cxn>
                  <a:cxn ang="0">
                    <a:pos x="1416" y="9337"/>
                  </a:cxn>
                  <a:cxn ang="0">
                    <a:pos x="1820" y="8280"/>
                  </a:cxn>
                  <a:cxn ang="0">
                    <a:pos x="3236" y="6166"/>
                  </a:cxn>
                  <a:cxn ang="0">
                    <a:pos x="3439" y="4404"/>
                  </a:cxn>
                  <a:cxn ang="0">
                    <a:pos x="4045" y="2995"/>
                  </a:cxn>
                  <a:cxn ang="0">
                    <a:pos x="5057" y="2995"/>
                  </a:cxn>
                  <a:cxn ang="0">
                    <a:pos x="6473" y="3347"/>
                  </a:cxn>
                  <a:cxn ang="0">
                    <a:pos x="8293" y="2643"/>
                  </a:cxn>
                  <a:cxn ang="0">
                    <a:pos x="9709" y="1586"/>
                  </a:cxn>
                  <a:cxn ang="0">
                    <a:pos x="10720" y="529"/>
                  </a:cxn>
                  <a:cxn ang="0">
                    <a:pos x="11327" y="0"/>
                  </a:cxn>
                  <a:cxn ang="0">
                    <a:pos x="12136" y="0"/>
                  </a:cxn>
                  <a:cxn ang="0">
                    <a:pos x="12743" y="529"/>
                  </a:cxn>
                  <a:cxn ang="0">
                    <a:pos x="12945" y="1586"/>
                  </a:cxn>
                  <a:cxn ang="0">
                    <a:pos x="13148" y="2995"/>
                  </a:cxn>
                  <a:cxn ang="0">
                    <a:pos x="13552" y="4228"/>
                  </a:cxn>
                  <a:cxn ang="0">
                    <a:pos x="13754" y="5461"/>
                  </a:cxn>
                  <a:cxn ang="0">
                    <a:pos x="13754" y="5638"/>
                  </a:cxn>
                  <a:cxn ang="0">
                    <a:pos x="14361" y="6166"/>
                  </a:cxn>
                  <a:cxn ang="0">
                    <a:pos x="14564" y="6342"/>
                  </a:cxn>
                  <a:cxn ang="0">
                    <a:pos x="15170" y="7047"/>
                  </a:cxn>
                  <a:cxn ang="0">
                    <a:pos x="15575" y="7047"/>
                  </a:cxn>
                  <a:cxn ang="0">
                    <a:pos x="16182" y="7575"/>
                  </a:cxn>
                  <a:cxn ang="0">
                    <a:pos x="16384" y="8456"/>
                  </a:cxn>
                  <a:cxn ang="0">
                    <a:pos x="15979" y="8985"/>
                  </a:cxn>
                  <a:cxn ang="0">
                    <a:pos x="14564" y="8280"/>
                  </a:cxn>
                  <a:cxn ang="0">
                    <a:pos x="13552" y="9689"/>
                  </a:cxn>
                  <a:cxn ang="0">
                    <a:pos x="11529" y="10394"/>
                  </a:cxn>
                  <a:cxn ang="0">
                    <a:pos x="9102" y="10394"/>
                  </a:cxn>
                  <a:cxn ang="0">
                    <a:pos x="7282" y="10394"/>
                  </a:cxn>
                  <a:cxn ang="0">
                    <a:pos x="5664" y="13213"/>
                  </a:cxn>
                  <a:cxn ang="0">
                    <a:pos x="3034" y="16384"/>
                  </a:cxn>
                  <a:cxn ang="0">
                    <a:pos x="1820" y="14975"/>
                  </a:cxn>
                  <a:cxn ang="0">
                    <a:pos x="809" y="14094"/>
                  </a:cxn>
                  <a:cxn ang="0">
                    <a:pos x="607" y="12861"/>
                  </a:cxn>
                  <a:cxn ang="0">
                    <a:pos x="0" y="11451"/>
                  </a:cxn>
                  <a:cxn ang="0">
                    <a:pos x="0" y="10570"/>
                  </a:cxn>
                </a:cxnLst>
                <a:rect l="0" t="0" r="r" b="b"/>
                <a:pathLst>
                  <a:path w="16384" h="16384">
                    <a:moveTo>
                      <a:pt x="0" y="10570"/>
                    </a:moveTo>
                    <a:lnTo>
                      <a:pt x="0" y="10394"/>
                    </a:lnTo>
                    <a:lnTo>
                      <a:pt x="1416" y="9337"/>
                    </a:lnTo>
                    <a:lnTo>
                      <a:pt x="1820" y="8280"/>
                    </a:lnTo>
                    <a:lnTo>
                      <a:pt x="3236" y="6166"/>
                    </a:lnTo>
                    <a:lnTo>
                      <a:pt x="3439" y="4404"/>
                    </a:lnTo>
                    <a:lnTo>
                      <a:pt x="4045" y="2995"/>
                    </a:lnTo>
                    <a:lnTo>
                      <a:pt x="5057" y="2995"/>
                    </a:lnTo>
                    <a:lnTo>
                      <a:pt x="6473" y="3347"/>
                    </a:lnTo>
                    <a:lnTo>
                      <a:pt x="8293" y="2643"/>
                    </a:lnTo>
                    <a:lnTo>
                      <a:pt x="9709" y="1586"/>
                    </a:lnTo>
                    <a:lnTo>
                      <a:pt x="10720" y="529"/>
                    </a:lnTo>
                    <a:lnTo>
                      <a:pt x="11327" y="0"/>
                    </a:lnTo>
                    <a:lnTo>
                      <a:pt x="12136" y="0"/>
                    </a:lnTo>
                    <a:lnTo>
                      <a:pt x="12743" y="529"/>
                    </a:lnTo>
                    <a:lnTo>
                      <a:pt x="12945" y="1586"/>
                    </a:lnTo>
                    <a:lnTo>
                      <a:pt x="13148" y="2995"/>
                    </a:lnTo>
                    <a:lnTo>
                      <a:pt x="13552" y="4228"/>
                    </a:lnTo>
                    <a:lnTo>
                      <a:pt x="13754" y="5461"/>
                    </a:lnTo>
                    <a:lnTo>
                      <a:pt x="13754" y="5638"/>
                    </a:lnTo>
                    <a:lnTo>
                      <a:pt x="14361" y="6166"/>
                    </a:lnTo>
                    <a:lnTo>
                      <a:pt x="14564" y="6342"/>
                    </a:lnTo>
                    <a:lnTo>
                      <a:pt x="15170" y="7047"/>
                    </a:lnTo>
                    <a:lnTo>
                      <a:pt x="15575" y="7047"/>
                    </a:lnTo>
                    <a:lnTo>
                      <a:pt x="16182" y="7575"/>
                    </a:lnTo>
                    <a:lnTo>
                      <a:pt x="16384" y="8456"/>
                    </a:lnTo>
                    <a:lnTo>
                      <a:pt x="15979" y="8985"/>
                    </a:lnTo>
                    <a:lnTo>
                      <a:pt x="14564" y="8280"/>
                    </a:lnTo>
                    <a:lnTo>
                      <a:pt x="13552" y="9689"/>
                    </a:lnTo>
                    <a:lnTo>
                      <a:pt x="11529" y="10394"/>
                    </a:lnTo>
                    <a:lnTo>
                      <a:pt x="9102" y="10394"/>
                    </a:lnTo>
                    <a:lnTo>
                      <a:pt x="7282" y="10394"/>
                    </a:lnTo>
                    <a:lnTo>
                      <a:pt x="5664" y="13213"/>
                    </a:lnTo>
                    <a:lnTo>
                      <a:pt x="3034" y="16384"/>
                    </a:lnTo>
                    <a:lnTo>
                      <a:pt x="1820" y="14975"/>
                    </a:lnTo>
                    <a:lnTo>
                      <a:pt x="809" y="14094"/>
                    </a:lnTo>
                    <a:lnTo>
                      <a:pt x="607" y="12861"/>
                    </a:lnTo>
                    <a:lnTo>
                      <a:pt x="0" y="11451"/>
                    </a:lnTo>
                    <a:lnTo>
                      <a:pt x="0" y="10570"/>
                    </a:lnTo>
                    <a:close/>
                  </a:path>
                </a:pathLst>
              </a:custGeom>
              <a:grpFill/>
              <a:ln w="9525">
                <a:solidFill>
                  <a:schemeClr val="bg1"/>
                </a:solidFill>
                <a:prstDash val="solid"/>
                <a:round/>
                <a:headEnd/>
                <a:tailEnd/>
              </a:ln>
            </p:spPr>
          </p:sp>
          <p:sp>
            <p:nvSpPr>
              <p:cNvPr id="179" name="Alaska15">
                <a:extLst>
                  <a:ext uri="{FF2B5EF4-FFF2-40B4-BE49-F238E27FC236}">
                    <a16:creationId xmlns:a16="http://schemas.microsoft.com/office/drawing/2014/main" id="{E2D84847-755B-26B7-1560-38F925614B43}"/>
                  </a:ext>
                </a:extLst>
              </p:cNvPr>
              <p:cNvSpPr>
                <a:spLocks/>
              </p:cNvSpPr>
              <p:nvPr/>
            </p:nvSpPr>
            <p:spPr bwMode="auto">
              <a:xfrm>
                <a:off x="682599" y="14592780"/>
                <a:ext cx="136" cy="6"/>
              </a:xfrm>
              <a:custGeom>
                <a:avLst/>
                <a:gdLst/>
                <a:ahLst/>
                <a:cxnLst>
                  <a:cxn ang="0">
                    <a:pos x="4096" y="3781"/>
                  </a:cxn>
                  <a:cxn ang="0">
                    <a:pos x="0" y="5041"/>
                  </a:cxn>
                  <a:cxn ang="0">
                    <a:pos x="4096" y="1260"/>
                  </a:cxn>
                  <a:cxn ang="0">
                    <a:pos x="9557" y="0"/>
                  </a:cxn>
                  <a:cxn ang="0">
                    <a:pos x="15019" y="3781"/>
                  </a:cxn>
                  <a:cxn ang="0">
                    <a:pos x="16384" y="11343"/>
                  </a:cxn>
                  <a:cxn ang="0">
                    <a:pos x="15019" y="13863"/>
                  </a:cxn>
                  <a:cxn ang="0">
                    <a:pos x="6827" y="16384"/>
                  </a:cxn>
                  <a:cxn ang="0">
                    <a:pos x="4096" y="6302"/>
                  </a:cxn>
                  <a:cxn ang="0">
                    <a:pos x="4096" y="3781"/>
                  </a:cxn>
                </a:cxnLst>
                <a:rect l="0" t="0" r="r" b="b"/>
                <a:pathLst>
                  <a:path w="16384" h="16384">
                    <a:moveTo>
                      <a:pt x="4096" y="3781"/>
                    </a:moveTo>
                    <a:lnTo>
                      <a:pt x="0" y="5041"/>
                    </a:lnTo>
                    <a:lnTo>
                      <a:pt x="4096" y="1260"/>
                    </a:lnTo>
                    <a:lnTo>
                      <a:pt x="9557" y="0"/>
                    </a:lnTo>
                    <a:lnTo>
                      <a:pt x="15019" y="3781"/>
                    </a:lnTo>
                    <a:lnTo>
                      <a:pt x="16384" y="11343"/>
                    </a:lnTo>
                    <a:lnTo>
                      <a:pt x="15019" y="13863"/>
                    </a:lnTo>
                    <a:lnTo>
                      <a:pt x="6827" y="16384"/>
                    </a:lnTo>
                    <a:lnTo>
                      <a:pt x="4096" y="6302"/>
                    </a:lnTo>
                    <a:lnTo>
                      <a:pt x="4096" y="3781"/>
                    </a:lnTo>
                    <a:close/>
                  </a:path>
                </a:pathLst>
              </a:custGeom>
              <a:grpFill/>
              <a:ln w="9525">
                <a:solidFill>
                  <a:schemeClr val="bg1"/>
                </a:solidFill>
                <a:prstDash val="solid"/>
                <a:round/>
                <a:headEnd/>
                <a:tailEnd/>
              </a:ln>
            </p:spPr>
          </p:sp>
          <p:sp>
            <p:nvSpPr>
              <p:cNvPr id="180" name="Alaska14">
                <a:extLst>
                  <a:ext uri="{FF2B5EF4-FFF2-40B4-BE49-F238E27FC236}">
                    <a16:creationId xmlns:a16="http://schemas.microsoft.com/office/drawing/2014/main" id="{6EE68FDB-DE17-8BA4-99BB-4234E3318834}"/>
                  </a:ext>
                </a:extLst>
              </p:cNvPr>
              <p:cNvSpPr>
                <a:spLocks/>
              </p:cNvSpPr>
              <p:nvPr/>
            </p:nvSpPr>
            <p:spPr bwMode="auto">
              <a:xfrm>
                <a:off x="683517" y="14592753"/>
                <a:ext cx="306" cy="9"/>
              </a:xfrm>
              <a:custGeom>
                <a:avLst/>
                <a:gdLst/>
                <a:ahLst/>
                <a:cxnLst>
                  <a:cxn ang="0">
                    <a:pos x="10923" y="5814"/>
                  </a:cxn>
                  <a:cxn ang="0">
                    <a:pos x="6554" y="1057"/>
                  </a:cxn>
                  <a:cxn ang="0">
                    <a:pos x="6554" y="3171"/>
                  </a:cxn>
                  <a:cxn ang="0">
                    <a:pos x="6554" y="5285"/>
                  </a:cxn>
                  <a:cxn ang="0">
                    <a:pos x="7646" y="5814"/>
                  </a:cxn>
                  <a:cxn ang="0">
                    <a:pos x="8738" y="5814"/>
                  </a:cxn>
                  <a:cxn ang="0">
                    <a:pos x="10923" y="2114"/>
                  </a:cxn>
                  <a:cxn ang="0">
                    <a:pos x="12015" y="0"/>
                  </a:cxn>
                  <a:cxn ang="0">
                    <a:pos x="15292" y="3700"/>
                  </a:cxn>
                  <a:cxn ang="0">
                    <a:pos x="15292" y="6342"/>
                  </a:cxn>
                  <a:cxn ang="0">
                    <a:pos x="15292" y="9513"/>
                  </a:cxn>
                  <a:cxn ang="0">
                    <a:pos x="15292" y="12156"/>
                  </a:cxn>
                  <a:cxn ang="0">
                    <a:pos x="16384" y="12156"/>
                  </a:cxn>
                  <a:cxn ang="0">
                    <a:pos x="16384" y="13741"/>
                  </a:cxn>
                  <a:cxn ang="0">
                    <a:pos x="15292" y="16384"/>
                  </a:cxn>
                  <a:cxn ang="0">
                    <a:pos x="8738" y="14270"/>
                  </a:cxn>
                  <a:cxn ang="0">
                    <a:pos x="6554" y="16384"/>
                  </a:cxn>
                  <a:cxn ang="0">
                    <a:pos x="3277" y="16384"/>
                  </a:cxn>
                  <a:cxn ang="0">
                    <a:pos x="2185" y="10570"/>
                  </a:cxn>
                  <a:cxn ang="0">
                    <a:pos x="0" y="2114"/>
                  </a:cxn>
                  <a:cxn ang="0">
                    <a:pos x="3277" y="1586"/>
                  </a:cxn>
                  <a:cxn ang="0">
                    <a:pos x="4369" y="5814"/>
                  </a:cxn>
                  <a:cxn ang="0">
                    <a:pos x="7646" y="6342"/>
                  </a:cxn>
                  <a:cxn ang="0">
                    <a:pos x="10923" y="5814"/>
                  </a:cxn>
                </a:cxnLst>
                <a:rect l="0" t="0" r="r" b="b"/>
                <a:pathLst>
                  <a:path w="16384" h="16384">
                    <a:moveTo>
                      <a:pt x="10923" y="5814"/>
                    </a:moveTo>
                    <a:lnTo>
                      <a:pt x="6554" y="1057"/>
                    </a:lnTo>
                    <a:lnTo>
                      <a:pt x="6554" y="3171"/>
                    </a:lnTo>
                    <a:lnTo>
                      <a:pt x="6554" y="5285"/>
                    </a:lnTo>
                    <a:lnTo>
                      <a:pt x="7646" y="5814"/>
                    </a:lnTo>
                    <a:lnTo>
                      <a:pt x="8738" y="5814"/>
                    </a:lnTo>
                    <a:lnTo>
                      <a:pt x="10923" y="2114"/>
                    </a:lnTo>
                    <a:lnTo>
                      <a:pt x="12015" y="0"/>
                    </a:lnTo>
                    <a:lnTo>
                      <a:pt x="15292" y="3700"/>
                    </a:lnTo>
                    <a:lnTo>
                      <a:pt x="15292" y="6342"/>
                    </a:lnTo>
                    <a:lnTo>
                      <a:pt x="15292" y="9513"/>
                    </a:lnTo>
                    <a:lnTo>
                      <a:pt x="15292" y="12156"/>
                    </a:lnTo>
                    <a:lnTo>
                      <a:pt x="16384" y="12156"/>
                    </a:lnTo>
                    <a:lnTo>
                      <a:pt x="16384" y="13741"/>
                    </a:lnTo>
                    <a:lnTo>
                      <a:pt x="15292" y="16384"/>
                    </a:lnTo>
                    <a:lnTo>
                      <a:pt x="8738" y="14270"/>
                    </a:lnTo>
                    <a:lnTo>
                      <a:pt x="6554" y="16384"/>
                    </a:lnTo>
                    <a:lnTo>
                      <a:pt x="3277" y="16384"/>
                    </a:lnTo>
                    <a:lnTo>
                      <a:pt x="2185" y="10570"/>
                    </a:lnTo>
                    <a:lnTo>
                      <a:pt x="0" y="2114"/>
                    </a:lnTo>
                    <a:lnTo>
                      <a:pt x="3277" y="1586"/>
                    </a:lnTo>
                    <a:lnTo>
                      <a:pt x="4369" y="5814"/>
                    </a:lnTo>
                    <a:lnTo>
                      <a:pt x="7646" y="6342"/>
                    </a:lnTo>
                    <a:lnTo>
                      <a:pt x="10923" y="5814"/>
                    </a:lnTo>
                    <a:close/>
                  </a:path>
                </a:pathLst>
              </a:custGeom>
              <a:grpFill/>
              <a:ln w="9525">
                <a:solidFill>
                  <a:schemeClr val="bg1"/>
                </a:solidFill>
                <a:prstDash val="solid"/>
                <a:round/>
                <a:headEnd/>
                <a:tailEnd/>
              </a:ln>
            </p:spPr>
          </p:sp>
          <p:sp>
            <p:nvSpPr>
              <p:cNvPr id="181" name="Alaska13">
                <a:extLst>
                  <a:ext uri="{FF2B5EF4-FFF2-40B4-BE49-F238E27FC236}">
                    <a16:creationId xmlns:a16="http://schemas.microsoft.com/office/drawing/2014/main" id="{7B130D35-7289-C70D-A07B-69EE2D26AF52}"/>
                  </a:ext>
                </a:extLst>
              </p:cNvPr>
              <p:cNvSpPr>
                <a:spLocks/>
              </p:cNvSpPr>
              <p:nvPr/>
            </p:nvSpPr>
            <p:spPr bwMode="auto">
              <a:xfrm>
                <a:off x="684333" y="14592726"/>
                <a:ext cx="306" cy="9"/>
              </a:xfrm>
              <a:custGeom>
                <a:avLst/>
                <a:gdLst/>
                <a:ahLst/>
                <a:cxnLst>
                  <a:cxn ang="0">
                    <a:pos x="3277" y="0"/>
                  </a:cxn>
                  <a:cxn ang="0">
                    <a:pos x="0" y="2341"/>
                  </a:cxn>
                  <a:cxn ang="0">
                    <a:pos x="1638" y="1560"/>
                  </a:cxn>
                  <a:cxn ang="0">
                    <a:pos x="3277" y="1560"/>
                  </a:cxn>
                  <a:cxn ang="0">
                    <a:pos x="9830" y="780"/>
                  </a:cxn>
                  <a:cxn ang="0">
                    <a:pos x="13107" y="1950"/>
                  </a:cxn>
                  <a:cxn ang="0">
                    <a:pos x="16384" y="3121"/>
                  </a:cxn>
                  <a:cxn ang="0">
                    <a:pos x="13107" y="5071"/>
                  </a:cxn>
                  <a:cxn ang="0">
                    <a:pos x="16384" y="6242"/>
                  </a:cxn>
                  <a:cxn ang="0">
                    <a:pos x="13107" y="9752"/>
                  </a:cxn>
                  <a:cxn ang="0">
                    <a:pos x="9830" y="13263"/>
                  </a:cxn>
                  <a:cxn ang="0">
                    <a:pos x="8192" y="16384"/>
                  </a:cxn>
                  <a:cxn ang="0">
                    <a:pos x="6554" y="14434"/>
                  </a:cxn>
                  <a:cxn ang="0">
                    <a:pos x="3277" y="9752"/>
                  </a:cxn>
                  <a:cxn ang="0">
                    <a:pos x="6554" y="5461"/>
                  </a:cxn>
                  <a:cxn ang="0">
                    <a:pos x="6554" y="4681"/>
                  </a:cxn>
                  <a:cxn ang="0">
                    <a:pos x="3277" y="3121"/>
                  </a:cxn>
                  <a:cxn ang="0">
                    <a:pos x="3277" y="0"/>
                  </a:cxn>
                </a:cxnLst>
                <a:rect l="0" t="0" r="r" b="b"/>
                <a:pathLst>
                  <a:path w="16384" h="16384">
                    <a:moveTo>
                      <a:pt x="3277" y="0"/>
                    </a:moveTo>
                    <a:lnTo>
                      <a:pt x="0" y="2341"/>
                    </a:lnTo>
                    <a:lnTo>
                      <a:pt x="1638" y="1560"/>
                    </a:lnTo>
                    <a:lnTo>
                      <a:pt x="3277" y="1560"/>
                    </a:lnTo>
                    <a:lnTo>
                      <a:pt x="9830" y="780"/>
                    </a:lnTo>
                    <a:lnTo>
                      <a:pt x="13107" y="1950"/>
                    </a:lnTo>
                    <a:lnTo>
                      <a:pt x="16384" y="3121"/>
                    </a:lnTo>
                    <a:lnTo>
                      <a:pt x="13107" y="5071"/>
                    </a:lnTo>
                    <a:lnTo>
                      <a:pt x="16384" y="6242"/>
                    </a:lnTo>
                    <a:lnTo>
                      <a:pt x="13107" y="9752"/>
                    </a:lnTo>
                    <a:lnTo>
                      <a:pt x="9830" y="13263"/>
                    </a:lnTo>
                    <a:lnTo>
                      <a:pt x="8192" y="16384"/>
                    </a:lnTo>
                    <a:lnTo>
                      <a:pt x="6554" y="14434"/>
                    </a:lnTo>
                    <a:lnTo>
                      <a:pt x="3277" y="9752"/>
                    </a:lnTo>
                    <a:lnTo>
                      <a:pt x="6554" y="5461"/>
                    </a:lnTo>
                    <a:lnTo>
                      <a:pt x="6554" y="4681"/>
                    </a:lnTo>
                    <a:lnTo>
                      <a:pt x="3277" y="3121"/>
                    </a:lnTo>
                    <a:lnTo>
                      <a:pt x="3277" y="0"/>
                    </a:lnTo>
                    <a:close/>
                  </a:path>
                </a:pathLst>
              </a:custGeom>
              <a:grpFill/>
              <a:ln w="9525">
                <a:solidFill>
                  <a:schemeClr val="bg1"/>
                </a:solidFill>
                <a:prstDash val="solid"/>
                <a:round/>
                <a:headEnd/>
                <a:tailEnd/>
              </a:ln>
            </p:spPr>
          </p:sp>
          <p:sp>
            <p:nvSpPr>
              <p:cNvPr id="182" name="Alaska11">
                <a:extLst>
                  <a:ext uri="{FF2B5EF4-FFF2-40B4-BE49-F238E27FC236}">
                    <a16:creationId xmlns:a16="http://schemas.microsoft.com/office/drawing/2014/main" id="{BC210254-9B7E-F49D-2247-FE6FC3D65D77}"/>
                  </a:ext>
                </a:extLst>
              </p:cNvPr>
              <p:cNvSpPr>
                <a:spLocks/>
              </p:cNvSpPr>
              <p:nvPr/>
            </p:nvSpPr>
            <p:spPr bwMode="auto">
              <a:xfrm>
                <a:off x="686033" y="14592723"/>
                <a:ext cx="102" cy="3"/>
              </a:xfrm>
              <a:custGeom>
                <a:avLst/>
                <a:gdLst/>
                <a:ahLst/>
                <a:cxnLst>
                  <a:cxn ang="0">
                    <a:pos x="0" y="4096"/>
                  </a:cxn>
                  <a:cxn ang="0">
                    <a:pos x="2048" y="2731"/>
                  </a:cxn>
                  <a:cxn ang="0">
                    <a:pos x="2048" y="2048"/>
                  </a:cxn>
                  <a:cxn ang="0">
                    <a:pos x="8192" y="2048"/>
                  </a:cxn>
                  <a:cxn ang="0">
                    <a:pos x="10240" y="1365"/>
                  </a:cxn>
                  <a:cxn ang="0">
                    <a:pos x="14336" y="0"/>
                  </a:cxn>
                  <a:cxn ang="0">
                    <a:pos x="16384" y="2048"/>
                  </a:cxn>
                  <a:cxn ang="0">
                    <a:pos x="16384" y="6827"/>
                  </a:cxn>
                  <a:cxn ang="0">
                    <a:pos x="10240" y="10923"/>
                  </a:cxn>
                  <a:cxn ang="0">
                    <a:pos x="6144" y="16384"/>
                  </a:cxn>
                  <a:cxn ang="0">
                    <a:pos x="0" y="15701"/>
                  </a:cxn>
                  <a:cxn ang="0">
                    <a:pos x="0" y="10240"/>
                  </a:cxn>
                  <a:cxn ang="0">
                    <a:pos x="0" y="4096"/>
                  </a:cxn>
                </a:cxnLst>
                <a:rect l="0" t="0" r="r" b="b"/>
                <a:pathLst>
                  <a:path w="16384" h="16384">
                    <a:moveTo>
                      <a:pt x="0" y="4096"/>
                    </a:moveTo>
                    <a:lnTo>
                      <a:pt x="2048" y="2731"/>
                    </a:lnTo>
                    <a:lnTo>
                      <a:pt x="2048" y="2048"/>
                    </a:lnTo>
                    <a:lnTo>
                      <a:pt x="8192" y="2048"/>
                    </a:lnTo>
                    <a:lnTo>
                      <a:pt x="10240" y="1365"/>
                    </a:lnTo>
                    <a:lnTo>
                      <a:pt x="14336" y="0"/>
                    </a:lnTo>
                    <a:lnTo>
                      <a:pt x="16384" y="2048"/>
                    </a:lnTo>
                    <a:lnTo>
                      <a:pt x="16384" y="6827"/>
                    </a:lnTo>
                    <a:lnTo>
                      <a:pt x="10240" y="10923"/>
                    </a:lnTo>
                    <a:lnTo>
                      <a:pt x="6144" y="16384"/>
                    </a:lnTo>
                    <a:lnTo>
                      <a:pt x="0" y="15701"/>
                    </a:lnTo>
                    <a:lnTo>
                      <a:pt x="0" y="10240"/>
                    </a:lnTo>
                    <a:lnTo>
                      <a:pt x="0" y="4096"/>
                    </a:lnTo>
                    <a:close/>
                  </a:path>
                </a:pathLst>
              </a:custGeom>
              <a:grpFill/>
              <a:ln w="9525">
                <a:solidFill>
                  <a:schemeClr val="bg1"/>
                </a:solidFill>
                <a:prstDash val="solid"/>
                <a:round/>
                <a:headEnd/>
                <a:tailEnd/>
              </a:ln>
            </p:spPr>
          </p:sp>
          <p:sp>
            <p:nvSpPr>
              <p:cNvPr id="183" name="Alaska12">
                <a:extLst>
                  <a:ext uri="{FF2B5EF4-FFF2-40B4-BE49-F238E27FC236}">
                    <a16:creationId xmlns:a16="http://schemas.microsoft.com/office/drawing/2014/main" id="{40267226-1CD2-2F04-8232-FDB0ECB2EB9A}"/>
                  </a:ext>
                </a:extLst>
              </p:cNvPr>
              <p:cNvSpPr>
                <a:spLocks/>
              </p:cNvSpPr>
              <p:nvPr/>
            </p:nvSpPr>
            <p:spPr bwMode="auto">
              <a:xfrm>
                <a:off x="686135" y="14592726"/>
                <a:ext cx="204" cy="3"/>
              </a:xfrm>
              <a:custGeom>
                <a:avLst/>
                <a:gdLst/>
                <a:ahLst/>
                <a:cxnLst>
                  <a:cxn ang="0">
                    <a:pos x="10923" y="16384"/>
                  </a:cxn>
                  <a:cxn ang="0">
                    <a:pos x="7282" y="16384"/>
                  </a:cxn>
                  <a:cxn ang="0">
                    <a:pos x="1820" y="16384"/>
                  </a:cxn>
                  <a:cxn ang="0">
                    <a:pos x="0" y="14895"/>
                  </a:cxn>
                  <a:cxn ang="0">
                    <a:pos x="0" y="8937"/>
                  </a:cxn>
                  <a:cxn ang="0">
                    <a:pos x="3641" y="2979"/>
                  </a:cxn>
                  <a:cxn ang="0">
                    <a:pos x="10923" y="0"/>
                  </a:cxn>
                  <a:cxn ang="0">
                    <a:pos x="16384" y="2979"/>
                  </a:cxn>
                  <a:cxn ang="0">
                    <a:pos x="16384" y="8937"/>
                  </a:cxn>
                  <a:cxn ang="0">
                    <a:pos x="16384" y="11916"/>
                  </a:cxn>
                  <a:cxn ang="0">
                    <a:pos x="10923" y="16384"/>
                  </a:cxn>
                </a:cxnLst>
                <a:rect l="0" t="0" r="r" b="b"/>
                <a:pathLst>
                  <a:path w="16384" h="16384">
                    <a:moveTo>
                      <a:pt x="10923" y="16384"/>
                    </a:moveTo>
                    <a:lnTo>
                      <a:pt x="7282" y="16384"/>
                    </a:lnTo>
                    <a:lnTo>
                      <a:pt x="1820" y="16384"/>
                    </a:lnTo>
                    <a:lnTo>
                      <a:pt x="0" y="14895"/>
                    </a:lnTo>
                    <a:lnTo>
                      <a:pt x="0" y="8937"/>
                    </a:lnTo>
                    <a:lnTo>
                      <a:pt x="3641" y="2979"/>
                    </a:lnTo>
                    <a:lnTo>
                      <a:pt x="10923" y="0"/>
                    </a:lnTo>
                    <a:lnTo>
                      <a:pt x="16384" y="2979"/>
                    </a:lnTo>
                    <a:lnTo>
                      <a:pt x="16384" y="8937"/>
                    </a:lnTo>
                    <a:lnTo>
                      <a:pt x="16384" y="11916"/>
                    </a:lnTo>
                    <a:lnTo>
                      <a:pt x="10923" y="16384"/>
                    </a:lnTo>
                    <a:close/>
                  </a:path>
                </a:pathLst>
              </a:custGeom>
              <a:grpFill/>
              <a:ln w="9525">
                <a:solidFill>
                  <a:schemeClr val="bg1"/>
                </a:solidFill>
                <a:prstDash val="solid"/>
                <a:round/>
                <a:headEnd/>
                <a:tailEnd/>
              </a:ln>
            </p:spPr>
          </p:sp>
          <p:sp>
            <p:nvSpPr>
              <p:cNvPr id="184" name="D127">
                <a:extLst>
                  <a:ext uri="{FF2B5EF4-FFF2-40B4-BE49-F238E27FC236}">
                    <a16:creationId xmlns:a16="http://schemas.microsoft.com/office/drawing/2014/main" id="{9705EB67-6C91-6924-EF63-E651EC0582E7}"/>
                  </a:ext>
                </a:extLst>
              </p:cNvPr>
              <p:cNvSpPr>
                <a:spLocks/>
              </p:cNvSpPr>
              <p:nvPr/>
            </p:nvSpPr>
            <p:spPr bwMode="auto">
              <a:xfrm>
                <a:off x="686645" y="14592705"/>
                <a:ext cx="0" cy="0"/>
              </a:xfrm>
              <a:custGeom>
                <a:avLst/>
                <a:gdLst/>
                <a:ahLst/>
                <a:cxnLst>
                  <a:cxn ang="0">
                    <a:pos x="8548" y="8192"/>
                  </a:cxn>
                  <a:cxn ang="0">
                    <a:pos x="7836" y="9557"/>
                  </a:cxn>
                  <a:cxn ang="0">
                    <a:pos x="7123" y="10923"/>
                  </a:cxn>
                  <a:cxn ang="0">
                    <a:pos x="7123" y="12288"/>
                  </a:cxn>
                  <a:cxn ang="0">
                    <a:pos x="2849" y="16384"/>
                  </a:cxn>
                  <a:cxn ang="0">
                    <a:pos x="2137" y="13653"/>
                  </a:cxn>
                  <a:cxn ang="0">
                    <a:pos x="0" y="9557"/>
                  </a:cxn>
                  <a:cxn ang="0">
                    <a:pos x="2849" y="2731"/>
                  </a:cxn>
                  <a:cxn ang="0">
                    <a:pos x="5699" y="0"/>
                  </a:cxn>
                  <a:cxn ang="0">
                    <a:pos x="7836" y="1365"/>
                  </a:cxn>
                  <a:cxn ang="0">
                    <a:pos x="12822" y="1365"/>
                  </a:cxn>
                  <a:cxn ang="0">
                    <a:pos x="16384" y="1365"/>
                  </a:cxn>
                  <a:cxn ang="0">
                    <a:pos x="16384" y="2731"/>
                  </a:cxn>
                  <a:cxn ang="0">
                    <a:pos x="13535" y="6827"/>
                  </a:cxn>
                  <a:cxn ang="0">
                    <a:pos x="9973" y="7509"/>
                  </a:cxn>
                  <a:cxn ang="0">
                    <a:pos x="8548" y="8192"/>
                  </a:cxn>
                </a:cxnLst>
                <a:rect l="0" t="0" r="r" b="b"/>
                <a:pathLst>
                  <a:path w="16384" h="16384">
                    <a:moveTo>
                      <a:pt x="8548" y="8192"/>
                    </a:moveTo>
                    <a:lnTo>
                      <a:pt x="7836" y="9557"/>
                    </a:lnTo>
                    <a:lnTo>
                      <a:pt x="7123" y="10923"/>
                    </a:lnTo>
                    <a:lnTo>
                      <a:pt x="7123" y="12288"/>
                    </a:lnTo>
                    <a:lnTo>
                      <a:pt x="2849" y="16384"/>
                    </a:lnTo>
                    <a:lnTo>
                      <a:pt x="2137" y="13653"/>
                    </a:lnTo>
                    <a:lnTo>
                      <a:pt x="0" y="9557"/>
                    </a:lnTo>
                    <a:lnTo>
                      <a:pt x="2849" y="2731"/>
                    </a:lnTo>
                    <a:lnTo>
                      <a:pt x="5699" y="0"/>
                    </a:lnTo>
                    <a:lnTo>
                      <a:pt x="7836" y="1365"/>
                    </a:lnTo>
                    <a:lnTo>
                      <a:pt x="12822" y="1365"/>
                    </a:lnTo>
                    <a:lnTo>
                      <a:pt x="16384" y="1365"/>
                    </a:lnTo>
                    <a:lnTo>
                      <a:pt x="16384" y="2731"/>
                    </a:lnTo>
                    <a:lnTo>
                      <a:pt x="13535" y="6827"/>
                    </a:lnTo>
                    <a:lnTo>
                      <a:pt x="9973" y="7509"/>
                    </a:lnTo>
                    <a:lnTo>
                      <a:pt x="8548" y="8192"/>
                    </a:lnTo>
                    <a:close/>
                  </a:path>
                </a:pathLst>
              </a:custGeom>
              <a:grpFill/>
              <a:ln w="9525">
                <a:solidFill>
                  <a:schemeClr val="bg1"/>
                </a:solidFill>
                <a:prstDash val="solid"/>
                <a:round/>
                <a:headEnd/>
                <a:tailEnd/>
              </a:ln>
            </p:spPr>
          </p:sp>
          <p:sp>
            <p:nvSpPr>
              <p:cNvPr id="185" name="Alaska10">
                <a:extLst>
                  <a:ext uri="{FF2B5EF4-FFF2-40B4-BE49-F238E27FC236}">
                    <a16:creationId xmlns:a16="http://schemas.microsoft.com/office/drawing/2014/main" id="{F5B8CBA7-FFEF-794B-463E-563FC5F51F0B}"/>
                  </a:ext>
                </a:extLst>
              </p:cNvPr>
              <p:cNvSpPr>
                <a:spLocks/>
              </p:cNvSpPr>
              <p:nvPr/>
            </p:nvSpPr>
            <p:spPr bwMode="auto">
              <a:xfrm>
                <a:off x="686135" y="14592687"/>
                <a:ext cx="816" cy="27"/>
              </a:xfrm>
              <a:custGeom>
                <a:avLst/>
                <a:gdLst/>
                <a:ahLst/>
                <a:cxnLst>
                  <a:cxn ang="0">
                    <a:pos x="0" y="8357"/>
                  </a:cxn>
                  <a:cxn ang="0">
                    <a:pos x="269" y="7917"/>
                  </a:cxn>
                  <a:cxn ang="0">
                    <a:pos x="806" y="6598"/>
                  </a:cxn>
                  <a:cxn ang="0">
                    <a:pos x="2283" y="4618"/>
                  </a:cxn>
                  <a:cxn ang="0">
                    <a:pos x="3223" y="4178"/>
                  </a:cxn>
                  <a:cxn ang="0">
                    <a:pos x="4969" y="4069"/>
                  </a:cxn>
                  <a:cxn ang="0">
                    <a:pos x="4432" y="5278"/>
                  </a:cxn>
                  <a:cxn ang="0">
                    <a:pos x="5103" y="6158"/>
                  </a:cxn>
                  <a:cxn ang="0">
                    <a:pos x="5909" y="7477"/>
                  </a:cxn>
                  <a:cxn ang="0">
                    <a:pos x="6446" y="6708"/>
                  </a:cxn>
                  <a:cxn ang="0">
                    <a:pos x="6580" y="5498"/>
                  </a:cxn>
                  <a:cxn ang="0">
                    <a:pos x="6983" y="4508"/>
                  </a:cxn>
                  <a:cxn ang="0">
                    <a:pos x="5640" y="2199"/>
                  </a:cxn>
                  <a:cxn ang="0">
                    <a:pos x="5909" y="880"/>
                  </a:cxn>
                  <a:cxn ang="0">
                    <a:pos x="7521" y="1979"/>
                  </a:cxn>
                  <a:cxn ang="0">
                    <a:pos x="7789" y="3629"/>
                  </a:cxn>
                  <a:cxn ang="0">
                    <a:pos x="8863" y="1759"/>
                  </a:cxn>
                  <a:cxn ang="0">
                    <a:pos x="9938" y="1979"/>
                  </a:cxn>
                  <a:cxn ang="0">
                    <a:pos x="10744" y="880"/>
                  </a:cxn>
                  <a:cxn ang="0">
                    <a:pos x="10744" y="220"/>
                  </a:cxn>
                  <a:cxn ang="0">
                    <a:pos x="11818" y="220"/>
                  </a:cxn>
                  <a:cxn ang="0">
                    <a:pos x="12087" y="2639"/>
                  </a:cxn>
                  <a:cxn ang="0">
                    <a:pos x="13161" y="660"/>
                  </a:cxn>
                  <a:cxn ang="0">
                    <a:pos x="14235" y="1100"/>
                  </a:cxn>
                  <a:cxn ang="0">
                    <a:pos x="14101" y="3189"/>
                  </a:cxn>
                  <a:cxn ang="0">
                    <a:pos x="14235" y="4069"/>
                  </a:cxn>
                  <a:cxn ang="0">
                    <a:pos x="14772" y="4948"/>
                  </a:cxn>
                  <a:cxn ang="0">
                    <a:pos x="16115" y="4618"/>
                  </a:cxn>
                  <a:cxn ang="0">
                    <a:pos x="15847" y="6268"/>
                  </a:cxn>
                  <a:cxn ang="0">
                    <a:pos x="14504" y="6818"/>
                  </a:cxn>
                  <a:cxn ang="0">
                    <a:pos x="13161" y="5938"/>
                  </a:cxn>
                  <a:cxn ang="0">
                    <a:pos x="11818" y="5718"/>
                  </a:cxn>
                  <a:cxn ang="0">
                    <a:pos x="11952" y="6818"/>
                  </a:cxn>
                  <a:cxn ang="0">
                    <a:pos x="13161" y="7257"/>
                  </a:cxn>
                  <a:cxn ang="0">
                    <a:pos x="13564" y="8577"/>
                  </a:cxn>
                  <a:cxn ang="0">
                    <a:pos x="13027" y="9017"/>
                  </a:cxn>
                  <a:cxn ang="0">
                    <a:pos x="12489" y="7917"/>
                  </a:cxn>
                  <a:cxn ang="0">
                    <a:pos x="11549" y="8577"/>
                  </a:cxn>
                  <a:cxn ang="0">
                    <a:pos x="10744" y="8907"/>
                  </a:cxn>
                  <a:cxn ang="0">
                    <a:pos x="10744" y="9457"/>
                  </a:cxn>
                  <a:cxn ang="0">
                    <a:pos x="8863" y="10776"/>
                  </a:cxn>
                  <a:cxn ang="0">
                    <a:pos x="7521" y="12096"/>
                  </a:cxn>
                  <a:cxn ang="0">
                    <a:pos x="7521" y="13195"/>
                  </a:cxn>
                  <a:cxn ang="0">
                    <a:pos x="6983" y="15174"/>
                  </a:cxn>
                  <a:cxn ang="0">
                    <a:pos x="5506" y="16054"/>
                  </a:cxn>
                  <a:cxn ang="0">
                    <a:pos x="5103" y="15064"/>
                  </a:cxn>
                  <a:cxn ang="0">
                    <a:pos x="5909" y="13415"/>
                  </a:cxn>
                  <a:cxn ang="0">
                    <a:pos x="4969" y="12975"/>
                  </a:cxn>
                  <a:cxn ang="0">
                    <a:pos x="4969" y="11546"/>
                  </a:cxn>
                  <a:cxn ang="0">
                    <a:pos x="3357" y="10776"/>
                  </a:cxn>
                  <a:cxn ang="0">
                    <a:pos x="3223" y="11436"/>
                  </a:cxn>
                  <a:cxn ang="0">
                    <a:pos x="4029" y="12975"/>
                  </a:cxn>
                  <a:cxn ang="0">
                    <a:pos x="3357" y="14735"/>
                  </a:cxn>
                  <a:cxn ang="0">
                    <a:pos x="1880" y="12425"/>
                  </a:cxn>
                  <a:cxn ang="0">
                    <a:pos x="1343" y="9676"/>
                  </a:cxn>
                  <a:cxn ang="0">
                    <a:pos x="269" y="8137"/>
                  </a:cxn>
                </a:cxnLst>
                <a:rect l="0" t="0" r="r" b="b"/>
                <a:pathLst>
                  <a:path w="16384" h="16384">
                    <a:moveTo>
                      <a:pt x="269" y="8137"/>
                    </a:moveTo>
                    <a:lnTo>
                      <a:pt x="0" y="8357"/>
                    </a:lnTo>
                    <a:lnTo>
                      <a:pt x="0" y="7917"/>
                    </a:lnTo>
                    <a:lnTo>
                      <a:pt x="269" y="7917"/>
                    </a:lnTo>
                    <a:lnTo>
                      <a:pt x="806" y="7917"/>
                    </a:lnTo>
                    <a:lnTo>
                      <a:pt x="806" y="6598"/>
                    </a:lnTo>
                    <a:lnTo>
                      <a:pt x="1343" y="5718"/>
                    </a:lnTo>
                    <a:lnTo>
                      <a:pt x="2283" y="4618"/>
                    </a:lnTo>
                    <a:lnTo>
                      <a:pt x="2686" y="4618"/>
                    </a:lnTo>
                    <a:lnTo>
                      <a:pt x="3223" y="4178"/>
                    </a:lnTo>
                    <a:lnTo>
                      <a:pt x="4432" y="4069"/>
                    </a:lnTo>
                    <a:lnTo>
                      <a:pt x="4969" y="4069"/>
                    </a:lnTo>
                    <a:lnTo>
                      <a:pt x="4566" y="4618"/>
                    </a:lnTo>
                    <a:lnTo>
                      <a:pt x="4432" y="5278"/>
                    </a:lnTo>
                    <a:lnTo>
                      <a:pt x="4969" y="5498"/>
                    </a:lnTo>
                    <a:lnTo>
                      <a:pt x="5103" y="6158"/>
                    </a:lnTo>
                    <a:lnTo>
                      <a:pt x="5372" y="7257"/>
                    </a:lnTo>
                    <a:lnTo>
                      <a:pt x="5909" y="7477"/>
                    </a:lnTo>
                    <a:lnTo>
                      <a:pt x="6446" y="7477"/>
                    </a:lnTo>
                    <a:lnTo>
                      <a:pt x="6446" y="6708"/>
                    </a:lnTo>
                    <a:lnTo>
                      <a:pt x="6446" y="5938"/>
                    </a:lnTo>
                    <a:lnTo>
                      <a:pt x="6580" y="5498"/>
                    </a:lnTo>
                    <a:lnTo>
                      <a:pt x="6446" y="4618"/>
                    </a:lnTo>
                    <a:lnTo>
                      <a:pt x="6983" y="4508"/>
                    </a:lnTo>
                    <a:lnTo>
                      <a:pt x="6446" y="3299"/>
                    </a:lnTo>
                    <a:lnTo>
                      <a:pt x="5640" y="2199"/>
                    </a:lnTo>
                    <a:lnTo>
                      <a:pt x="5506" y="1320"/>
                    </a:lnTo>
                    <a:lnTo>
                      <a:pt x="5909" y="880"/>
                    </a:lnTo>
                    <a:lnTo>
                      <a:pt x="6715" y="660"/>
                    </a:lnTo>
                    <a:lnTo>
                      <a:pt x="7521" y="1979"/>
                    </a:lnTo>
                    <a:lnTo>
                      <a:pt x="7521" y="3519"/>
                    </a:lnTo>
                    <a:lnTo>
                      <a:pt x="7789" y="3629"/>
                    </a:lnTo>
                    <a:lnTo>
                      <a:pt x="8326" y="2309"/>
                    </a:lnTo>
                    <a:lnTo>
                      <a:pt x="8863" y="1759"/>
                    </a:lnTo>
                    <a:lnTo>
                      <a:pt x="9401" y="1979"/>
                    </a:lnTo>
                    <a:lnTo>
                      <a:pt x="9938" y="1979"/>
                    </a:lnTo>
                    <a:lnTo>
                      <a:pt x="10475" y="1429"/>
                    </a:lnTo>
                    <a:lnTo>
                      <a:pt x="10744" y="880"/>
                    </a:lnTo>
                    <a:lnTo>
                      <a:pt x="9938" y="0"/>
                    </a:lnTo>
                    <a:lnTo>
                      <a:pt x="10744" y="220"/>
                    </a:lnTo>
                    <a:lnTo>
                      <a:pt x="11012" y="110"/>
                    </a:lnTo>
                    <a:lnTo>
                      <a:pt x="11818" y="220"/>
                    </a:lnTo>
                    <a:lnTo>
                      <a:pt x="11818" y="2199"/>
                    </a:lnTo>
                    <a:lnTo>
                      <a:pt x="12087" y="2639"/>
                    </a:lnTo>
                    <a:lnTo>
                      <a:pt x="12489" y="1759"/>
                    </a:lnTo>
                    <a:lnTo>
                      <a:pt x="13161" y="660"/>
                    </a:lnTo>
                    <a:lnTo>
                      <a:pt x="14101" y="440"/>
                    </a:lnTo>
                    <a:lnTo>
                      <a:pt x="14235" y="1100"/>
                    </a:lnTo>
                    <a:lnTo>
                      <a:pt x="14101" y="2859"/>
                    </a:lnTo>
                    <a:lnTo>
                      <a:pt x="14101" y="3189"/>
                    </a:lnTo>
                    <a:lnTo>
                      <a:pt x="14101" y="4069"/>
                    </a:lnTo>
                    <a:lnTo>
                      <a:pt x="14235" y="4069"/>
                    </a:lnTo>
                    <a:lnTo>
                      <a:pt x="14235" y="4838"/>
                    </a:lnTo>
                    <a:lnTo>
                      <a:pt x="14772" y="4948"/>
                    </a:lnTo>
                    <a:lnTo>
                      <a:pt x="15578" y="4838"/>
                    </a:lnTo>
                    <a:lnTo>
                      <a:pt x="16115" y="4618"/>
                    </a:lnTo>
                    <a:lnTo>
                      <a:pt x="16384" y="4838"/>
                    </a:lnTo>
                    <a:lnTo>
                      <a:pt x="15847" y="6268"/>
                    </a:lnTo>
                    <a:lnTo>
                      <a:pt x="15578" y="6818"/>
                    </a:lnTo>
                    <a:lnTo>
                      <a:pt x="14504" y="6818"/>
                    </a:lnTo>
                    <a:lnTo>
                      <a:pt x="13967" y="6268"/>
                    </a:lnTo>
                    <a:lnTo>
                      <a:pt x="13161" y="5938"/>
                    </a:lnTo>
                    <a:lnTo>
                      <a:pt x="12489" y="5498"/>
                    </a:lnTo>
                    <a:lnTo>
                      <a:pt x="11818" y="5718"/>
                    </a:lnTo>
                    <a:lnTo>
                      <a:pt x="11415" y="6818"/>
                    </a:lnTo>
                    <a:lnTo>
                      <a:pt x="11952" y="6818"/>
                    </a:lnTo>
                    <a:lnTo>
                      <a:pt x="12489" y="7037"/>
                    </a:lnTo>
                    <a:lnTo>
                      <a:pt x="13161" y="7257"/>
                    </a:lnTo>
                    <a:lnTo>
                      <a:pt x="13564" y="7917"/>
                    </a:lnTo>
                    <a:lnTo>
                      <a:pt x="13564" y="8577"/>
                    </a:lnTo>
                    <a:lnTo>
                      <a:pt x="13564" y="9017"/>
                    </a:lnTo>
                    <a:lnTo>
                      <a:pt x="13027" y="9017"/>
                    </a:lnTo>
                    <a:lnTo>
                      <a:pt x="12624" y="8797"/>
                    </a:lnTo>
                    <a:lnTo>
                      <a:pt x="12489" y="7917"/>
                    </a:lnTo>
                    <a:lnTo>
                      <a:pt x="12087" y="7917"/>
                    </a:lnTo>
                    <a:lnTo>
                      <a:pt x="11549" y="8577"/>
                    </a:lnTo>
                    <a:lnTo>
                      <a:pt x="10475" y="8907"/>
                    </a:lnTo>
                    <a:lnTo>
                      <a:pt x="10744" y="8907"/>
                    </a:lnTo>
                    <a:lnTo>
                      <a:pt x="11281" y="9676"/>
                    </a:lnTo>
                    <a:lnTo>
                      <a:pt x="10744" y="9457"/>
                    </a:lnTo>
                    <a:lnTo>
                      <a:pt x="9266" y="10116"/>
                    </a:lnTo>
                    <a:lnTo>
                      <a:pt x="8863" y="10776"/>
                    </a:lnTo>
                    <a:lnTo>
                      <a:pt x="8192" y="11986"/>
                    </a:lnTo>
                    <a:lnTo>
                      <a:pt x="7521" y="12096"/>
                    </a:lnTo>
                    <a:lnTo>
                      <a:pt x="7252" y="12535"/>
                    </a:lnTo>
                    <a:lnTo>
                      <a:pt x="7521" y="13195"/>
                    </a:lnTo>
                    <a:lnTo>
                      <a:pt x="7521" y="14185"/>
                    </a:lnTo>
                    <a:lnTo>
                      <a:pt x="6983" y="15174"/>
                    </a:lnTo>
                    <a:lnTo>
                      <a:pt x="6043" y="15614"/>
                    </a:lnTo>
                    <a:lnTo>
                      <a:pt x="5506" y="16054"/>
                    </a:lnTo>
                    <a:lnTo>
                      <a:pt x="4835" y="16384"/>
                    </a:lnTo>
                    <a:lnTo>
                      <a:pt x="5103" y="15064"/>
                    </a:lnTo>
                    <a:lnTo>
                      <a:pt x="5909" y="14075"/>
                    </a:lnTo>
                    <a:lnTo>
                      <a:pt x="5909" y="13415"/>
                    </a:lnTo>
                    <a:lnTo>
                      <a:pt x="5103" y="13305"/>
                    </a:lnTo>
                    <a:lnTo>
                      <a:pt x="4969" y="12975"/>
                    </a:lnTo>
                    <a:lnTo>
                      <a:pt x="4835" y="12096"/>
                    </a:lnTo>
                    <a:lnTo>
                      <a:pt x="4969" y="11546"/>
                    </a:lnTo>
                    <a:lnTo>
                      <a:pt x="4432" y="10996"/>
                    </a:lnTo>
                    <a:lnTo>
                      <a:pt x="3357" y="10776"/>
                    </a:lnTo>
                    <a:lnTo>
                      <a:pt x="2954" y="11106"/>
                    </a:lnTo>
                    <a:lnTo>
                      <a:pt x="3223" y="11436"/>
                    </a:lnTo>
                    <a:lnTo>
                      <a:pt x="4029" y="11546"/>
                    </a:lnTo>
                    <a:lnTo>
                      <a:pt x="4029" y="12975"/>
                    </a:lnTo>
                    <a:lnTo>
                      <a:pt x="4029" y="14185"/>
                    </a:lnTo>
                    <a:lnTo>
                      <a:pt x="3357" y="14735"/>
                    </a:lnTo>
                    <a:lnTo>
                      <a:pt x="2283" y="13745"/>
                    </a:lnTo>
                    <a:lnTo>
                      <a:pt x="1880" y="12425"/>
                    </a:lnTo>
                    <a:lnTo>
                      <a:pt x="1746" y="10996"/>
                    </a:lnTo>
                    <a:lnTo>
                      <a:pt x="1343" y="9676"/>
                    </a:lnTo>
                    <a:lnTo>
                      <a:pt x="671" y="9237"/>
                    </a:lnTo>
                    <a:lnTo>
                      <a:pt x="269" y="8137"/>
                    </a:lnTo>
                    <a:close/>
                  </a:path>
                </a:pathLst>
              </a:custGeom>
              <a:grpFill/>
              <a:ln w="9525">
                <a:solidFill>
                  <a:schemeClr val="bg1"/>
                </a:solidFill>
                <a:prstDash val="solid"/>
                <a:round/>
                <a:headEnd/>
                <a:tailEnd/>
              </a:ln>
            </p:spPr>
          </p:sp>
          <p:sp>
            <p:nvSpPr>
              <p:cNvPr id="186" name="D129">
                <a:extLst>
                  <a:ext uri="{FF2B5EF4-FFF2-40B4-BE49-F238E27FC236}">
                    <a16:creationId xmlns:a16="http://schemas.microsoft.com/office/drawing/2014/main" id="{4989C8F4-721C-2911-78FA-27F31732135E}"/>
                  </a:ext>
                </a:extLst>
              </p:cNvPr>
              <p:cNvSpPr>
                <a:spLocks/>
              </p:cNvSpPr>
              <p:nvPr/>
            </p:nvSpPr>
            <p:spPr bwMode="auto">
              <a:xfrm>
                <a:off x="686645" y="14592678"/>
                <a:ext cx="0" cy="0"/>
              </a:xfrm>
              <a:custGeom>
                <a:avLst/>
                <a:gdLst/>
                <a:ahLst/>
                <a:cxnLst>
                  <a:cxn ang="0">
                    <a:pos x="964" y="6554"/>
                  </a:cxn>
                  <a:cxn ang="0">
                    <a:pos x="0" y="6554"/>
                  </a:cxn>
                  <a:cxn ang="0">
                    <a:pos x="964" y="4369"/>
                  </a:cxn>
                  <a:cxn ang="0">
                    <a:pos x="1928" y="2185"/>
                  </a:cxn>
                  <a:cxn ang="0">
                    <a:pos x="4819" y="0"/>
                  </a:cxn>
                  <a:cxn ang="0">
                    <a:pos x="8674" y="2185"/>
                  </a:cxn>
                  <a:cxn ang="0">
                    <a:pos x="12529" y="4369"/>
                  </a:cxn>
                  <a:cxn ang="0">
                    <a:pos x="15420" y="10923"/>
                  </a:cxn>
                  <a:cxn ang="0">
                    <a:pos x="16384" y="16384"/>
                  </a:cxn>
                  <a:cxn ang="0">
                    <a:pos x="11565" y="12015"/>
                  </a:cxn>
                  <a:cxn ang="0">
                    <a:pos x="8674" y="7646"/>
                  </a:cxn>
                  <a:cxn ang="0">
                    <a:pos x="4819" y="8738"/>
                  </a:cxn>
                  <a:cxn ang="0">
                    <a:pos x="1928" y="10923"/>
                  </a:cxn>
                  <a:cxn ang="0">
                    <a:pos x="964" y="6554"/>
                  </a:cxn>
                </a:cxnLst>
                <a:rect l="0" t="0" r="r" b="b"/>
                <a:pathLst>
                  <a:path w="16384" h="16384">
                    <a:moveTo>
                      <a:pt x="964" y="6554"/>
                    </a:moveTo>
                    <a:lnTo>
                      <a:pt x="0" y="6554"/>
                    </a:lnTo>
                    <a:lnTo>
                      <a:pt x="964" y="4369"/>
                    </a:lnTo>
                    <a:lnTo>
                      <a:pt x="1928" y="2185"/>
                    </a:lnTo>
                    <a:lnTo>
                      <a:pt x="4819" y="0"/>
                    </a:lnTo>
                    <a:lnTo>
                      <a:pt x="8674" y="2185"/>
                    </a:lnTo>
                    <a:lnTo>
                      <a:pt x="12529" y="4369"/>
                    </a:lnTo>
                    <a:lnTo>
                      <a:pt x="15420" y="10923"/>
                    </a:lnTo>
                    <a:lnTo>
                      <a:pt x="16384" y="16384"/>
                    </a:lnTo>
                    <a:lnTo>
                      <a:pt x="11565" y="12015"/>
                    </a:lnTo>
                    <a:lnTo>
                      <a:pt x="8674" y="7646"/>
                    </a:lnTo>
                    <a:lnTo>
                      <a:pt x="4819" y="8738"/>
                    </a:lnTo>
                    <a:lnTo>
                      <a:pt x="1928" y="10923"/>
                    </a:lnTo>
                    <a:lnTo>
                      <a:pt x="964" y="6554"/>
                    </a:lnTo>
                    <a:close/>
                  </a:path>
                </a:pathLst>
              </a:custGeom>
              <a:grpFill/>
              <a:ln w="9525">
                <a:solidFill>
                  <a:schemeClr val="bg1"/>
                </a:solidFill>
                <a:prstDash val="solid"/>
                <a:round/>
                <a:headEnd/>
                <a:tailEnd/>
              </a:ln>
            </p:spPr>
          </p:sp>
          <p:sp>
            <p:nvSpPr>
              <p:cNvPr id="187" name="Alaska9">
                <a:extLst>
                  <a:ext uri="{FF2B5EF4-FFF2-40B4-BE49-F238E27FC236}">
                    <a16:creationId xmlns:a16="http://schemas.microsoft.com/office/drawing/2014/main" id="{DE3DB84E-4ADA-142C-43F8-83711D523C7C}"/>
                  </a:ext>
                </a:extLst>
              </p:cNvPr>
              <p:cNvSpPr>
                <a:spLocks/>
              </p:cNvSpPr>
              <p:nvPr/>
            </p:nvSpPr>
            <p:spPr bwMode="auto">
              <a:xfrm>
                <a:off x="686645" y="14592666"/>
                <a:ext cx="306" cy="12"/>
              </a:xfrm>
              <a:custGeom>
                <a:avLst/>
                <a:gdLst/>
                <a:ahLst/>
                <a:cxnLst>
                  <a:cxn ang="0">
                    <a:pos x="6687" y="7419"/>
                  </a:cxn>
                  <a:cxn ang="0">
                    <a:pos x="6687" y="6492"/>
                  </a:cxn>
                  <a:cxn ang="0">
                    <a:pos x="5016" y="6183"/>
                  </a:cxn>
                  <a:cxn ang="0">
                    <a:pos x="3678" y="4946"/>
                  </a:cxn>
                  <a:cxn ang="0">
                    <a:pos x="5016" y="4637"/>
                  </a:cxn>
                  <a:cxn ang="0">
                    <a:pos x="5016" y="2782"/>
                  </a:cxn>
                  <a:cxn ang="0">
                    <a:pos x="5684" y="1237"/>
                  </a:cxn>
                  <a:cxn ang="0">
                    <a:pos x="6687" y="927"/>
                  </a:cxn>
                  <a:cxn ang="0">
                    <a:pos x="8025" y="0"/>
                  </a:cxn>
                  <a:cxn ang="0">
                    <a:pos x="9362" y="309"/>
                  </a:cxn>
                  <a:cxn ang="0">
                    <a:pos x="10700" y="309"/>
                  </a:cxn>
                  <a:cxn ang="0">
                    <a:pos x="13040" y="309"/>
                  </a:cxn>
                  <a:cxn ang="0">
                    <a:pos x="13040" y="2164"/>
                  </a:cxn>
                  <a:cxn ang="0">
                    <a:pos x="11034" y="3400"/>
                  </a:cxn>
                  <a:cxn ang="0">
                    <a:pos x="11703" y="4946"/>
                  </a:cxn>
                  <a:cxn ang="0">
                    <a:pos x="13709" y="4637"/>
                  </a:cxn>
                  <a:cxn ang="0">
                    <a:pos x="15047" y="2473"/>
                  </a:cxn>
                  <a:cxn ang="0">
                    <a:pos x="15047" y="5874"/>
                  </a:cxn>
                  <a:cxn ang="0">
                    <a:pos x="15047" y="7728"/>
                  </a:cxn>
                  <a:cxn ang="0">
                    <a:pos x="16050" y="6492"/>
                  </a:cxn>
                  <a:cxn ang="0">
                    <a:pos x="16384" y="9892"/>
                  </a:cxn>
                  <a:cxn ang="0">
                    <a:pos x="13709" y="9892"/>
                  </a:cxn>
                  <a:cxn ang="0">
                    <a:pos x="13040" y="12674"/>
                  </a:cxn>
                  <a:cxn ang="0">
                    <a:pos x="10365" y="13293"/>
                  </a:cxn>
                  <a:cxn ang="0">
                    <a:pos x="8359" y="12365"/>
                  </a:cxn>
                  <a:cxn ang="0">
                    <a:pos x="7690" y="14529"/>
                  </a:cxn>
                  <a:cxn ang="0">
                    <a:pos x="5684" y="15147"/>
                  </a:cxn>
                  <a:cxn ang="0">
                    <a:pos x="5350" y="16075"/>
                  </a:cxn>
                  <a:cxn ang="0">
                    <a:pos x="5016" y="16384"/>
                  </a:cxn>
                  <a:cxn ang="0">
                    <a:pos x="3678" y="16075"/>
                  </a:cxn>
                  <a:cxn ang="0">
                    <a:pos x="3009" y="15147"/>
                  </a:cxn>
                  <a:cxn ang="0">
                    <a:pos x="2675" y="13602"/>
                  </a:cxn>
                  <a:cxn ang="0">
                    <a:pos x="2341" y="12056"/>
                  </a:cxn>
                  <a:cxn ang="0">
                    <a:pos x="1003" y="11438"/>
                  </a:cxn>
                  <a:cxn ang="0">
                    <a:pos x="0" y="10820"/>
                  </a:cxn>
                  <a:cxn ang="0">
                    <a:pos x="1003" y="10820"/>
                  </a:cxn>
                  <a:cxn ang="0">
                    <a:pos x="1337" y="8347"/>
                  </a:cxn>
                  <a:cxn ang="0">
                    <a:pos x="2341" y="7110"/>
                  </a:cxn>
                  <a:cxn ang="0">
                    <a:pos x="3678" y="7419"/>
                  </a:cxn>
                  <a:cxn ang="0">
                    <a:pos x="5016" y="7728"/>
                  </a:cxn>
                  <a:cxn ang="0">
                    <a:pos x="5684" y="7728"/>
                  </a:cxn>
                  <a:cxn ang="0">
                    <a:pos x="6687" y="7419"/>
                  </a:cxn>
                </a:cxnLst>
                <a:rect l="0" t="0" r="r" b="b"/>
                <a:pathLst>
                  <a:path w="16384" h="16384">
                    <a:moveTo>
                      <a:pt x="6687" y="7419"/>
                    </a:moveTo>
                    <a:lnTo>
                      <a:pt x="6687" y="6492"/>
                    </a:lnTo>
                    <a:lnTo>
                      <a:pt x="5016" y="6183"/>
                    </a:lnTo>
                    <a:lnTo>
                      <a:pt x="3678" y="4946"/>
                    </a:lnTo>
                    <a:lnTo>
                      <a:pt x="5016" y="4637"/>
                    </a:lnTo>
                    <a:lnTo>
                      <a:pt x="5016" y="2782"/>
                    </a:lnTo>
                    <a:lnTo>
                      <a:pt x="5684" y="1237"/>
                    </a:lnTo>
                    <a:lnTo>
                      <a:pt x="6687" y="927"/>
                    </a:lnTo>
                    <a:lnTo>
                      <a:pt x="8025" y="0"/>
                    </a:lnTo>
                    <a:lnTo>
                      <a:pt x="9362" y="309"/>
                    </a:lnTo>
                    <a:lnTo>
                      <a:pt x="10700" y="309"/>
                    </a:lnTo>
                    <a:lnTo>
                      <a:pt x="13040" y="309"/>
                    </a:lnTo>
                    <a:lnTo>
                      <a:pt x="13040" y="2164"/>
                    </a:lnTo>
                    <a:lnTo>
                      <a:pt x="11034" y="3400"/>
                    </a:lnTo>
                    <a:lnTo>
                      <a:pt x="11703" y="4946"/>
                    </a:lnTo>
                    <a:lnTo>
                      <a:pt x="13709" y="4637"/>
                    </a:lnTo>
                    <a:lnTo>
                      <a:pt x="15047" y="2473"/>
                    </a:lnTo>
                    <a:lnTo>
                      <a:pt x="15047" y="5874"/>
                    </a:lnTo>
                    <a:lnTo>
                      <a:pt x="15047" y="7728"/>
                    </a:lnTo>
                    <a:lnTo>
                      <a:pt x="16050" y="6492"/>
                    </a:lnTo>
                    <a:lnTo>
                      <a:pt x="16384" y="9892"/>
                    </a:lnTo>
                    <a:lnTo>
                      <a:pt x="13709" y="9892"/>
                    </a:lnTo>
                    <a:lnTo>
                      <a:pt x="13040" y="12674"/>
                    </a:lnTo>
                    <a:lnTo>
                      <a:pt x="10365" y="13293"/>
                    </a:lnTo>
                    <a:lnTo>
                      <a:pt x="8359" y="12365"/>
                    </a:lnTo>
                    <a:lnTo>
                      <a:pt x="7690" y="14529"/>
                    </a:lnTo>
                    <a:lnTo>
                      <a:pt x="5684" y="15147"/>
                    </a:lnTo>
                    <a:lnTo>
                      <a:pt x="5350" y="16075"/>
                    </a:lnTo>
                    <a:lnTo>
                      <a:pt x="5016" y="16384"/>
                    </a:lnTo>
                    <a:lnTo>
                      <a:pt x="3678" y="16075"/>
                    </a:lnTo>
                    <a:lnTo>
                      <a:pt x="3009" y="15147"/>
                    </a:lnTo>
                    <a:lnTo>
                      <a:pt x="2675" y="13602"/>
                    </a:lnTo>
                    <a:lnTo>
                      <a:pt x="2341" y="12056"/>
                    </a:lnTo>
                    <a:lnTo>
                      <a:pt x="1003" y="11438"/>
                    </a:lnTo>
                    <a:lnTo>
                      <a:pt x="0" y="10820"/>
                    </a:lnTo>
                    <a:lnTo>
                      <a:pt x="1003" y="10820"/>
                    </a:lnTo>
                    <a:lnTo>
                      <a:pt x="1337" y="8347"/>
                    </a:lnTo>
                    <a:lnTo>
                      <a:pt x="2341" y="7110"/>
                    </a:lnTo>
                    <a:lnTo>
                      <a:pt x="3678" y="7419"/>
                    </a:lnTo>
                    <a:lnTo>
                      <a:pt x="5016" y="7728"/>
                    </a:lnTo>
                    <a:lnTo>
                      <a:pt x="5684" y="7728"/>
                    </a:lnTo>
                    <a:lnTo>
                      <a:pt x="6687" y="7419"/>
                    </a:lnTo>
                    <a:close/>
                  </a:path>
                </a:pathLst>
              </a:custGeom>
              <a:grpFill/>
              <a:ln w="9525">
                <a:solidFill>
                  <a:schemeClr val="bg1"/>
                </a:solidFill>
                <a:prstDash val="solid"/>
                <a:round/>
                <a:headEnd/>
                <a:tailEnd/>
              </a:ln>
            </p:spPr>
          </p:sp>
          <p:sp>
            <p:nvSpPr>
              <p:cNvPr id="188" name="D131">
                <a:extLst>
                  <a:ext uri="{FF2B5EF4-FFF2-40B4-BE49-F238E27FC236}">
                    <a16:creationId xmlns:a16="http://schemas.microsoft.com/office/drawing/2014/main" id="{C9FD62B0-D33E-1B55-0732-E3349366C3C5}"/>
                  </a:ext>
                </a:extLst>
              </p:cNvPr>
              <p:cNvSpPr>
                <a:spLocks/>
              </p:cNvSpPr>
              <p:nvPr/>
            </p:nvSpPr>
            <p:spPr bwMode="auto">
              <a:xfrm>
                <a:off x="686951" y="14592666"/>
                <a:ext cx="0" cy="0"/>
              </a:xfrm>
              <a:custGeom>
                <a:avLst/>
                <a:gdLst/>
                <a:ahLst/>
                <a:cxnLst>
                  <a:cxn ang="0">
                    <a:pos x="0" y="0"/>
                  </a:cxn>
                  <a:cxn ang="0">
                    <a:pos x="1489" y="2341"/>
                  </a:cxn>
                  <a:cxn ang="0">
                    <a:pos x="4468" y="2341"/>
                  </a:cxn>
                  <a:cxn ang="0">
                    <a:pos x="4468" y="5851"/>
                  </a:cxn>
                  <a:cxn ang="0">
                    <a:pos x="5958" y="5851"/>
                  </a:cxn>
                  <a:cxn ang="0">
                    <a:pos x="10426" y="1170"/>
                  </a:cxn>
                  <a:cxn ang="0">
                    <a:pos x="13405" y="1170"/>
                  </a:cxn>
                  <a:cxn ang="0">
                    <a:pos x="16384" y="2341"/>
                  </a:cxn>
                  <a:cxn ang="0">
                    <a:pos x="16384" y="11703"/>
                  </a:cxn>
                  <a:cxn ang="0">
                    <a:pos x="13405" y="16384"/>
                  </a:cxn>
                  <a:cxn ang="0">
                    <a:pos x="7447" y="16384"/>
                  </a:cxn>
                  <a:cxn ang="0">
                    <a:pos x="1489" y="11703"/>
                  </a:cxn>
                  <a:cxn ang="0">
                    <a:pos x="0" y="4681"/>
                  </a:cxn>
                  <a:cxn ang="0">
                    <a:pos x="0" y="0"/>
                  </a:cxn>
                </a:cxnLst>
                <a:rect l="0" t="0" r="r" b="b"/>
                <a:pathLst>
                  <a:path w="16384" h="16384">
                    <a:moveTo>
                      <a:pt x="0" y="0"/>
                    </a:moveTo>
                    <a:lnTo>
                      <a:pt x="1489" y="2341"/>
                    </a:lnTo>
                    <a:lnTo>
                      <a:pt x="4468" y="2341"/>
                    </a:lnTo>
                    <a:lnTo>
                      <a:pt x="4468" y="5851"/>
                    </a:lnTo>
                    <a:lnTo>
                      <a:pt x="5958" y="5851"/>
                    </a:lnTo>
                    <a:lnTo>
                      <a:pt x="10426" y="1170"/>
                    </a:lnTo>
                    <a:lnTo>
                      <a:pt x="13405" y="1170"/>
                    </a:lnTo>
                    <a:lnTo>
                      <a:pt x="16384" y="2341"/>
                    </a:lnTo>
                    <a:lnTo>
                      <a:pt x="16384" y="11703"/>
                    </a:lnTo>
                    <a:lnTo>
                      <a:pt x="13405" y="16384"/>
                    </a:lnTo>
                    <a:lnTo>
                      <a:pt x="7447" y="16384"/>
                    </a:lnTo>
                    <a:lnTo>
                      <a:pt x="1489" y="11703"/>
                    </a:lnTo>
                    <a:lnTo>
                      <a:pt x="0" y="4681"/>
                    </a:lnTo>
                    <a:lnTo>
                      <a:pt x="0" y="0"/>
                    </a:lnTo>
                    <a:close/>
                  </a:path>
                </a:pathLst>
              </a:custGeom>
              <a:grpFill/>
              <a:ln w="9525">
                <a:solidFill>
                  <a:schemeClr val="bg1"/>
                </a:solidFill>
                <a:prstDash val="solid"/>
                <a:round/>
                <a:headEnd/>
                <a:tailEnd/>
              </a:ln>
            </p:spPr>
          </p:sp>
          <p:sp>
            <p:nvSpPr>
              <p:cNvPr id="189" name="Alaska8">
                <a:extLst>
                  <a:ext uri="{FF2B5EF4-FFF2-40B4-BE49-F238E27FC236}">
                    <a16:creationId xmlns:a16="http://schemas.microsoft.com/office/drawing/2014/main" id="{B01398E0-65BB-E223-AC6F-2016ECFB4D8A}"/>
                  </a:ext>
                </a:extLst>
              </p:cNvPr>
              <p:cNvSpPr>
                <a:spLocks/>
              </p:cNvSpPr>
              <p:nvPr/>
            </p:nvSpPr>
            <p:spPr bwMode="auto">
              <a:xfrm>
                <a:off x="688957" y="14592612"/>
                <a:ext cx="306" cy="18"/>
              </a:xfrm>
              <a:custGeom>
                <a:avLst/>
                <a:gdLst/>
                <a:ahLst/>
                <a:cxnLst>
                  <a:cxn ang="0">
                    <a:pos x="3048" y="10503"/>
                  </a:cxn>
                  <a:cxn ang="0">
                    <a:pos x="3429" y="9662"/>
                  </a:cxn>
                  <a:cxn ang="0">
                    <a:pos x="4191" y="9242"/>
                  </a:cxn>
                  <a:cxn ang="0">
                    <a:pos x="5715" y="8402"/>
                  </a:cxn>
                  <a:cxn ang="0">
                    <a:pos x="7620" y="7352"/>
                  </a:cxn>
                  <a:cxn ang="0">
                    <a:pos x="9145" y="5461"/>
                  </a:cxn>
                  <a:cxn ang="0">
                    <a:pos x="10669" y="4621"/>
                  </a:cxn>
                  <a:cxn ang="0">
                    <a:pos x="12193" y="3151"/>
                  </a:cxn>
                  <a:cxn ang="0">
                    <a:pos x="12574" y="1260"/>
                  </a:cxn>
                  <a:cxn ang="0">
                    <a:pos x="12574" y="0"/>
                  </a:cxn>
                  <a:cxn ang="0">
                    <a:pos x="13336" y="630"/>
                  </a:cxn>
                  <a:cxn ang="0">
                    <a:pos x="14098" y="1470"/>
                  </a:cxn>
                  <a:cxn ang="0">
                    <a:pos x="13717" y="2311"/>
                  </a:cxn>
                  <a:cxn ang="0">
                    <a:pos x="15622" y="2101"/>
                  </a:cxn>
                  <a:cxn ang="0">
                    <a:pos x="16384" y="2941"/>
                  </a:cxn>
                  <a:cxn ang="0">
                    <a:pos x="13717" y="5041"/>
                  </a:cxn>
                  <a:cxn ang="0">
                    <a:pos x="11812" y="7352"/>
                  </a:cxn>
                  <a:cxn ang="0">
                    <a:pos x="9145" y="9242"/>
                  </a:cxn>
                  <a:cxn ang="0">
                    <a:pos x="9145" y="10713"/>
                  </a:cxn>
                  <a:cxn ang="0">
                    <a:pos x="8764" y="12183"/>
                  </a:cxn>
                  <a:cxn ang="0">
                    <a:pos x="7239" y="12603"/>
                  </a:cxn>
                  <a:cxn ang="0">
                    <a:pos x="7239" y="14073"/>
                  </a:cxn>
                  <a:cxn ang="0">
                    <a:pos x="6096" y="14073"/>
                  </a:cxn>
                  <a:cxn ang="0">
                    <a:pos x="4572" y="15124"/>
                  </a:cxn>
                  <a:cxn ang="0">
                    <a:pos x="1524" y="16384"/>
                  </a:cxn>
                  <a:cxn ang="0">
                    <a:pos x="0" y="15754"/>
                  </a:cxn>
                  <a:cxn ang="0">
                    <a:pos x="381" y="13443"/>
                  </a:cxn>
                  <a:cxn ang="0">
                    <a:pos x="1524" y="12183"/>
                  </a:cxn>
                  <a:cxn ang="0">
                    <a:pos x="3048" y="11553"/>
                  </a:cxn>
                  <a:cxn ang="0">
                    <a:pos x="3048" y="10713"/>
                  </a:cxn>
                  <a:cxn ang="0">
                    <a:pos x="3048" y="10503"/>
                  </a:cxn>
                </a:cxnLst>
                <a:rect l="0" t="0" r="r" b="b"/>
                <a:pathLst>
                  <a:path w="16384" h="16384">
                    <a:moveTo>
                      <a:pt x="3048" y="10503"/>
                    </a:moveTo>
                    <a:lnTo>
                      <a:pt x="3429" y="9662"/>
                    </a:lnTo>
                    <a:lnTo>
                      <a:pt x="4191" y="9242"/>
                    </a:lnTo>
                    <a:lnTo>
                      <a:pt x="5715" y="8402"/>
                    </a:lnTo>
                    <a:lnTo>
                      <a:pt x="7620" y="7352"/>
                    </a:lnTo>
                    <a:lnTo>
                      <a:pt x="9145" y="5461"/>
                    </a:lnTo>
                    <a:lnTo>
                      <a:pt x="10669" y="4621"/>
                    </a:lnTo>
                    <a:lnTo>
                      <a:pt x="12193" y="3151"/>
                    </a:lnTo>
                    <a:lnTo>
                      <a:pt x="12574" y="1260"/>
                    </a:lnTo>
                    <a:lnTo>
                      <a:pt x="12574" y="0"/>
                    </a:lnTo>
                    <a:lnTo>
                      <a:pt x="13336" y="630"/>
                    </a:lnTo>
                    <a:lnTo>
                      <a:pt x="14098" y="1470"/>
                    </a:lnTo>
                    <a:lnTo>
                      <a:pt x="13717" y="2311"/>
                    </a:lnTo>
                    <a:lnTo>
                      <a:pt x="15622" y="2101"/>
                    </a:lnTo>
                    <a:lnTo>
                      <a:pt x="16384" y="2941"/>
                    </a:lnTo>
                    <a:lnTo>
                      <a:pt x="13717" y="5041"/>
                    </a:lnTo>
                    <a:lnTo>
                      <a:pt x="11812" y="7352"/>
                    </a:lnTo>
                    <a:lnTo>
                      <a:pt x="9145" y="9242"/>
                    </a:lnTo>
                    <a:lnTo>
                      <a:pt x="9145" y="10713"/>
                    </a:lnTo>
                    <a:lnTo>
                      <a:pt x="8764" y="12183"/>
                    </a:lnTo>
                    <a:lnTo>
                      <a:pt x="7239" y="12603"/>
                    </a:lnTo>
                    <a:lnTo>
                      <a:pt x="7239" y="14073"/>
                    </a:lnTo>
                    <a:lnTo>
                      <a:pt x="6096" y="14073"/>
                    </a:lnTo>
                    <a:lnTo>
                      <a:pt x="4572" y="15124"/>
                    </a:lnTo>
                    <a:lnTo>
                      <a:pt x="1524" y="16384"/>
                    </a:lnTo>
                    <a:lnTo>
                      <a:pt x="0" y="15754"/>
                    </a:lnTo>
                    <a:lnTo>
                      <a:pt x="381" y="13443"/>
                    </a:lnTo>
                    <a:lnTo>
                      <a:pt x="1524" y="12183"/>
                    </a:lnTo>
                    <a:lnTo>
                      <a:pt x="3048" y="11553"/>
                    </a:lnTo>
                    <a:lnTo>
                      <a:pt x="3048" y="10713"/>
                    </a:lnTo>
                    <a:lnTo>
                      <a:pt x="3048" y="10503"/>
                    </a:lnTo>
                    <a:close/>
                  </a:path>
                </a:pathLst>
              </a:custGeom>
              <a:grpFill/>
              <a:ln w="9525">
                <a:solidFill>
                  <a:schemeClr val="bg1"/>
                </a:solidFill>
                <a:prstDash val="solid"/>
                <a:round/>
                <a:headEnd/>
                <a:tailEnd/>
              </a:ln>
            </p:spPr>
          </p:sp>
          <p:sp>
            <p:nvSpPr>
              <p:cNvPr id="190" name="Alaska6">
                <a:extLst>
                  <a:ext uri="{FF2B5EF4-FFF2-40B4-BE49-F238E27FC236}">
                    <a16:creationId xmlns:a16="http://schemas.microsoft.com/office/drawing/2014/main" id="{D11CC9AF-5D59-B3A9-EB26-7112583CC0AB}"/>
                  </a:ext>
                </a:extLst>
              </p:cNvPr>
              <p:cNvSpPr>
                <a:spLocks/>
              </p:cNvSpPr>
              <p:nvPr/>
            </p:nvSpPr>
            <p:spPr bwMode="auto">
              <a:xfrm>
                <a:off x="683517" y="14592660"/>
                <a:ext cx="170" cy="6"/>
              </a:xfrm>
              <a:custGeom>
                <a:avLst/>
                <a:gdLst/>
                <a:ahLst/>
                <a:cxnLst>
                  <a:cxn ang="0">
                    <a:pos x="15360" y="482"/>
                  </a:cxn>
                  <a:cxn ang="0">
                    <a:pos x="16384" y="0"/>
                  </a:cxn>
                  <a:cxn ang="0">
                    <a:pos x="15360" y="4819"/>
                  </a:cxn>
                  <a:cxn ang="0">
                    <a:pos x="14336" y="9638"/>
                  </a:cxn>
                  <a:cxn ang="0">
                    <a:pos x="10240" y="14456"/>
                  </a:cxn>
                  <a:cxn ang="0">
                    <a:pos x="4096" y="16384"/>
                  </a:cxn>
                  <a:cxn ang="0">
                    <a:pos x="2048" y="15420"/>
                  </a:cxn>
                  <a:cxn ang="0">
                    <a:pos x="0" y="10120"/>
                  </a:cxn>
                  <a:cxn ang="0">
                    <a:pos x="2048" y="7710"/>
                  </a:cxn>
                  <a:cxn ang="0">
                    <a:pos x="6144" y="6264"/>
                  </a:cxn>
                  <a:cxn ang="0">
                    <a:pos x="11264" y="2891"/>
                  </a:cxn>
                  <a:cxn ang="0">
                    <a:pos x="15360" y="964"/>
                  </a:cxn>
                  <a:cxn ang="0">
                    <a:pos x="15360" y="482"/>
                  </a:cxn>
                </a:cxnLst>
                <a:rect l="0" t="0" r="r" b="b"/>
                <a:pathLst>
                  <a:path w="16384" h="16384">
                    <a:moveTo>
                      <a:pt x="15360" y="482"/>
                    </a:moveTo>
                    <a:lnTo>
                      <a:pt x="16384" y="0"/>
                    </a:lnTo>
                    <a:lnTo>
                      <a:pt x="15360" y="4819"/>
                    </a:lnTo>
                    <a:lnTo>
                      <a:pt x="14336" y="9638"/>
                    </a:lnTo>
                    <a:lnTo>
                      <a:pt x="10240" y="14456"/>
                    </a:lnTo>
                    <a:lnTo>
                      <a:pt x="4096" y="16384"/>
                    </a:lnTo>
                    <a:lnTo>
                      <a:pt x="2048" y="15420"/>
                    </a:lnTo>
                    <a:lnTo>
                      <a:pt x="0" y="10120"/>
                    </a:lnTo>
                    <a:lnTo>
                      <a:pt x="2048" y="7710"/>
                    </a:lnTo>
                    <a:lnTo>
                      <a:pt x="6144" y="6264"/>
                    </a:lnTo>
                    <a:lnTo>
                      <a:pt x="11264" y="2891"/>
                    </a:lnTo>
                    <a:lnTo>
                      <a:pt x="15360" y="964"/>
                    </a:lnTo>
                    <a:lnTo>
                      <a:pt x="15360" y="482"/>
                    </a:lnTo>
                    <a:close/>
                  </a:path>
                </a:pathLst>
              </a:custGeom>
              <a:grpFill/>
              <a:ln w="9525">
                <a:solidFill>
                  <a:schemeClr val="bg1"/>
                </a:solidFill>
                <a:prstDash val="solid"/>
                <a:round/>
                <a:headEnd/>
                <a:tailEnd/>
              </a:ln>
            </p:spPr>
          </p:sp>
          <p:sp>
            <p:nvSpPr>
              <p:cNvPr id="191" name="Alaska3">
                <a:extLst>
                  <a:ext uri="{FF2B5EF4-FFF2-40B4-BE49-F238E27FC236}">
                    <a16:creationId xmlns:a16="http://schemas.microsoft.com/office/drawing/2014/main" id="{A6770C6A-6E2F-AF46-4EE1-1ABBD9D72CCB}"/>
                  </a:ext>
                </a:extLst>
              </p:cNvPr>
              <p:cNvSpPr>
                <a:spLocks/>
              </p:cNvSpPr>
              <p:nvPr/>
            </p:nvSpPr>
            <p:spPr bwMode="auto">
              <a:xfrm>
                <a:off x="680899" y="14592612"/>
                <a:ext cx="578" cy="18"/>
              </a:xfrm>
              <a:custGeom>
                <a:avLst/>
                <a:gdLst/>
                <a:ahLst/>
                <a:cxnLst>
                  <a:cxn ang="0">
                    <a:pos x="0" y="4043"/>
                  </a:cxn>
                  <a:cxn ang="0">
                    <a:pos x="0" y="3617"/>
                  </a:cxn>
                  <a:cxn ang="0">
                    <a:pos x="1303" y="4043"/>
                  </a:cxn>
                  <a:cxn ang="0">
                    <a:pos x="2420" y="4256"/>
                  </a:cxn>
                  <a:cxn ang="0">
                    <a:pos x="4282" y="3617"/>
                  </a:cxn>
                  <a:cxn ang="0">
                    <a:pos x="5772" y="3617"/>
                  </a:cxn>
                  <a:cxn ang="0">
                    <a:pos x="6889" y="2341"/>
                  </a:cxn>
                  <a:cxn ang="0">
                    <a:pos x="8006" y="1489"/>
                  </a:cxn>
                  <a:cxn ang="0">
                    <a:pos x="8937" y="213"/>
                  </a:cxn>
                  <a:cxn ang="0">
                    <a:pos x="9868" y="0"/>
                  </a:cxn>
                  <a:cxn ang="0">
                    <a:pos x="10985" y="213"/>
                  </a:cxn>
                  <a:cxn ang="0">
                    <a:pos x="11916" y="1702"/>
                  </a:cxn>
                  <a:cxn ang="0">
                    <a:pos x="13405" y="1915"/>
                  </a:cxn>
                  <a:cxn ang="0">
                    <a:pos x="14708" y="1915"/>
                  </a:cxn>
                  <a:cxn ang="0">
                    <a:pos x="15453" y="2341"/>
                  </a:cxn>
                  <a:cxn ang="0">
                    <a:pos x="15639" y="2766"/>
                  </a:cxn>
                  <a:cxn ang="0">
                    <a:pos x="15639" y="5107"/>
                  </a:cxn>
                  <a:cxn ang="0">
                    <a:pos x="15639" y="8724"/>
                  </a:cxn>
                  <a:cxn ang="0">
                    <a:pos x="16198" y="8511"/>
                  </a:cxn>
                  <a:cxn ang="0">
                    <a:pos x="16384" y="10001"/>
                  </a:cxn>
                  <a:cxn ang="0">
                    <a:pos x="15825" y="11065"/>
                  </a:cxn>
                  <a:cxn ang="0">
                    <a:pos x="15639" y="11916"/>
                  </a:cxn>
                  <a:cxn ang="0">
                    <a:pos x="14150" y="11277"/>
                  </a:cxn>
                  <a:cxn ang="0">
                    <a:pos x="13591" y="12767"/>
                  </a:cxn>
                  <a:cxn ang="0">
                    <a:pos x="12847" y="12980"/>
                  </a:cxn>
                  <a:cxn ang="0">
                    <a:pos x="12474" y="13618"/>
                  </a:cxn>
                  <a:cxn ang="0">
                    <a:pos x="11729" y="14682"/>
                  </a:cxn>
                  <a:cxn ang="0">
                    <a:pos x="11357" y="16384"/>
                  </a:cxn>
                  <a:cxn ang="0">
                    <a:pos x="9681" y="15320"/>
                  </a:cxn>
                  <a:cxn ang="0">
                    <a:pos x="8006" y="14682"/>
                  </a:cxn>
                  <a:cxn ang="0">
                    <a:pos x="6889" y="13831"/>
                  </a:cxn>
                  <a:cxn ang="0">
                    <a:pos x="5772" y="12767"/>
                  </a:cxn>
                  <a:cxn ang="0">
                    <a:pos x="4655" y="11703"/>
                  </a:cxn>
                  <a:cxn ang="0">
                    <a:pos x="3724" y="11916"/>
                  </a:cxn>
                  <a:cxn ang="0">
                    <a:pos x="2979" y="11065"/>
                  </a:cxn>
                  <a:cxn ang="0">
                    <a:pos x="2048" y="10213"/>
                  </a:cxn>
                  <a:cxn ang="0">
                    <a:pos x="1303" y="8724"/>
                  </a:cxn>
                  <a:cxn ang="0">
                    <a:pos x="745" y="7873"/>
                  </a:cxn>
                  <a:cxn ang="0">
                    <a:pos x="559" y="5958"/>
                  </a:cxn>
                  <a:cxn ang="0">
                    <a:pos x="0" y="5107"/>
                  </a:cxn>
                  <a:cxn ang="0">
                    <a:pos x="0" y="4043"/>
                  </a:cxn>
                </a:cxnLst>
                <a:rect l="0" t="0" r="r" b="b"/>
                <a:pathLst>
                  <a:path w="16384" h="16384">
                    <a:moveTo>
                      <a:pt x="0" y="4043"/>
                    </a:moveTo>
                    <a:lnTo>
                      <a:pt x="0" y="3617"/>
                    </a:lnTo>
                    <a:lnTo>
                      <a:pt x="1303" y="4043"/>
                    </a:lnTo>
                    <a:lnTo>
                      <a:pt x="2420" y="4256"/>
                    </a:lnTo>
                    <a:lnTo>
                      <a:pt x="4282" y="3617"/>
                    </a:lnTo>
                    <a:lnTo>
                      <a:pt x="5772" y="3617"/>
                    </a:lnTo>
                    <a:lnTo>
                      <a:pt x="6889" y="2341"/>
                    </a:lnTo>
                    <a:lnTo>
                      <a:pt x="8006" y="1489"/>
                    </a:lnTo>
                    <a:lnTo>
                      <a:pt x="8937" y="213"/>
                    </a:lnTo>
                    <a:lnTo>
                      <a:pt x="9868" y="0"/>
                    </a:lnTo>
                    <a:lnTo>
                      <a:pt x="10985" y="213"/>
                    </a:lnTo>
                    <a:lnTo>
                      <a:pt x="11916" y="1702"/>
                    </a:lnTo>
                    <a:lnTo>
                      <a:pt x="13405" y="1915"/>
                    </a:lnTo>
                    <a:lnTo>
                      <a:pt x="14708" y="1915"/>
                    </a:lnTo>
                    <a:lnTo>
                      <a:pt x="15453" y="2341"/>
                    </a:lnTo>
                    <a:lnTo>
                      <a:pt x="15639" y="2766"/>
                    </a:lnTo>
                    <a:lnTo>
                      <a:pt x="15639" y="5107"/>
                    </a:lnTo>
                    <a:lnTo>
                      <a:pt x="15639" y="8724"/>
                    </a:lnTo>
                    <a:lnTo>
                      <a:pt x="16198" y="8511"/>
                    </a:lnTo>
                    <a:lnTo>
                      <a:pt x="16384" y="10001"/>
                    </a:lnTo>
                    <a:lnTo>
                      <a:pt x="15825" y="11065"/>
                    </a:lnTo>
                    <a:lnTo>
                      <a:pt x="15639" y="11916"/>
                    </a:lnTo>
                    <a:lnTo>
                      <a:pt x="14150" y="11277"/>
                    </a:lnTo>
                    <a:lnTo>
                      <a:pt x="13591" y="12767"/>
                    </a:lnTo>
                    <a:lnTo>
                      <a:pt x="12847" y="12980"/>
                    </a:lnTo>
                    <a:lnTo>
                      <a:pt x="12474" y="13618"/>
                    </a:lnTo>
                    <a:lnTo>
                      <a:pt x="11729" y="14682"/>
                    </a:lnTo>
                    <a:lnTo>
                      <a:pt x="11357" y="16384"/>
                    </a:lnTo>
                    <a:lnTo>
                      <a:pt x="9681" y="15320"/>
                    </a:lnTo>
                    <a:lnTo>
                      <a:pt x="8006" y="14682"/>
                    </a:lnTo>
                    <a:lnTo>
                      <a:pt x="6889" y="13831"/>
                    </a:lnTo>
                    <a:lnTo>
                      <a:pt x="5772" y="12767"/>
                    </a:lnTo>
                    <a:lnTo>
                      <a:pt x="4655" y="11703"/>
                    </a:lnTo>
                    <a:lnTo>
                      <a:pt x="3724" y="11916"/>
                    </a:lnTo>
                    <a:lnTo>
                      <a:pt x="2979" y="11065"/>
                    </a:lnTo>
                    <a:lnTo>
                      <a:pt x="2048" y="10213"/>
                    </a:lnTo>
                    <a:lnTo>
                      <a:pt x="1303" y="8724"/>
                    </a:lnTo>
                    <a:lnTo>
                      <a:pt x="745" y="7873"/>
                    </a:lnTo>
                    <a:lnTo>
                      <a:pt x="559" y="5958"/>
                    </a:lnTo>
                    <a:lnTo>
                      <a:pt x="0" y="5107"/>
                    </a:lnTo>
                    <a:lnTo>
                      <a:pt x="0" y="4043"/>
                    </a:lnTo>
                    <a:close/>
                  </a:path>
                </a:pathLst>
              </a:custGeom>
              <a:grpFill/>
              <a:ln w="9525">
                <a:solidFill>
                  <a:schemeClr val="bg1"/>
                </a:solidFill>
                <a:prstDash val="solid"/>
                <a:round/>
                <a:headEnd/>
                <a:tailEnd/>
              </a:ln>
            </p:spPr>
          </p:sp>
          <p:sp>
            <p:nvSpPr>
              <p:cNvPr id="192" name="D136">
                <a:extLst>
                  <a:ext uri="{FF2B5EF4-FFF2-40B4-BE49-F238E27FC236}">
                    <a16:creationId xmlns:a16="http://schemas.microsoft.com/office/drawing/2014/main" id="{BAA70D1E-AB2F-AE7F-DB95-5EC490B65086}"/>
                  </a:ext>
                </a:extLst>
              </p:cNvPr>
              <p:cNvSpPr>
                <a:spLocks/>
              </p:cNvSpPr>
              <p:nvPr/>
            </p:nvSpPr>
            <p:spPr bwMode="auto">
              <a:xfrm>
                <a:off x="681715" y="14592603"/>
                <a:ext cx="272" cy="9"/>
              </a:xfrm>
              <a:custGeom>
                <a:avLst/>
                <a:gdLst/>
                <a:ahLst/>
                <a:cxnLst>
                  <a:cxn ang="0">
                    <a:pos x="0" y="6871"/>
                  </a:cxn>
                  <a:cxn ang="0">
                    <a:pos x="334" y="5814"/>
                  </a:cxn>
                  <a:cxn ang="0">
                    <a:pos x="1337" y="4757"/>
                  </a:cxn>
                  <a:cxn ang="0">
                    <a:pos x="3009" y="3700"/>
                  </a:cxn>
                  <a:cxn ang="0">
                    <a:pos x="5350" y="2114"/>
                  </a:cxn>
                  <a:cxn ang="0">
                    <a:pos x="5684" y="0"/>
                  </a:cxn>
                  <a:cxn ang="0">
                    <a:pos x="8025" y="1057"/>
                  </a:cxn>
                  <a:cxn ang="0">
                    <a:pos x="11034" y="1850"/>
                  </a:cxn>
                  <a:cxn ang="0">
                    <a:pos x="15047" y="3700"/>
                  </a:cxn>
                  <a:cxn ang="0">
                    <a:pos x="16384" y="6342"/>
                  </a:cxn>
                  <a:cxn ang="0">
                    <a:pos x="16384" y="8192"/>
                  </a:cxn>
                  <a:cxn ang="0">
                    <a:pos x="14712" y="11099"/>
                  </a:cxn>
                  <a:cxn ang="0">
                    <a:pos x="11703" y="14534"/>
                  </a:cxn>
                  <a:cxn ang="0">
                    <a:pos x="9697" y="16384"/>
                  </a:cxn>
                  <a:cxn ang="0">
                    <a:pos x="8025" y="13741"/>
                  </a:cxn>
                  <a:cxn ang="0">
                    <a:pos x="6687" y="9249"/>
                  </a:cxn>
                  <a:cxn ang="0">
                    <a:pos x="5350" y="8192"/>
                  </a:cxn>
                  <a:cxn ang="0">
                    <a:pos x="3009" y="7135"/>
                  </a:cxn>
                  <a:cxn ang="0">
                    <a:pos x="1337" y="7135"/>
                  </a:cxn>
                  <a:cxn ang="0">
                    <a:pos x="0" y="6871"/>
                  </a:cxn>
                </a:cxnLst>
                <a:rect l="0" t="0" r="r" b="b"/>
                <a:pathLst>
                  <a:path w="16384" h="16384">
                    <a:moveTo>
                      <a:pt x="0" y="6871"/>
                    </a:moveTo>
                    <a:lnTo>
                      <a:pt x="334" y="5814"/>
                    </a:lnTo>
                    <a:lnTo>
                      <a:pt x="1337" y="4757"/>
                    </a:lnTo>
                    <a:lnTo>
                      <a:pt x="3009" y="3700"/>
                    </a:lnTo>
                    <a:lnTo>
                      <a:pt x="5350" y="2114"/>
                    </a:lnTo>
                    <a:lnTo>
                      <a:pt x="5684" y="0"/>
                    </a:lnTo>
                    <a:lnTo>
                      <a:pt x="8025" y="1057"/>
                    </a:lnTo>
                    <a:lnTo>
                      <a:pt x="11034" y="1850"/>
                    </a:lnTo>
                    <a:lnTo>
                      <a:pt x="15047" y="3700"/>
                    </a:lnTo>
                    <a:lnTo>
                      <a:pt x="16384" y="6342"/>
                    </a:lnTo>
                    <a:lnTo>
                      <a:pt x="16384" y="8192"/>
                    </a:lnTo>
                    <a:lnTo>
                      <a:pt x="14712" y="11099"/>
                    </a:lnTo>
                    <a:lnTo>
                      <a:pt x="11703" y="14534"/>
                    </a:lnTo>
                    <a:lnTo>
                      <a:pt x="9697" y="16384"/>
                    </a:lnTo>
                    <a:lnTo>
                      <a:pt x="8025" y="13741"/>
                    </a:lnTo>
                    <a:lnTo>
                      <a:pt x="6687" y="9249"/>
                    </a:lnTo>
                    <a:lnTo>
                      <a:pt x="5350" y="8192"/>
                    </a:lnTo>
                    <a:lnTo>
                      <a:pt x="3009" y="7135"/>
                    </a:lnTo>
                    <a:lnTo>
                      <a:pt x="1337" y="7135"/>
                    </a:lnTo>
                    <a:lnTo>
                      <a:pt x="0" y="6871"/>
                    </a:lnTo>
                    <a:close/>
                  </a:path>
                </a:pathLst>
              </a:custGeom>
              <a:grpFill/>
              <a:ln w="9525">
                <a:solidFill>
                  <a:schemeClr val="bg1"/>
                </a:solidFill>
                <a:prstDash val="solid"/>
                <a:round/>
                <a:headEnd/>
                <a:tailEnd/>
              </a:ln>
            </p:spPr>
          </p:sp>
          <p:sp>
            <p:nvSpPr>
              <p:cNvPr id="193" name="Alaska2">
                <a:extLst>
                  <a:ext uri="{FF2B5EF4-FFF2-40B4-BE49-F238E27FC236}">
                    <a16:creationId xmlns:a16="http://schemas.microsoft.com/office/drawing/2014/main" id="{0D40440A-BB74-E6AD-CA3A-0083E093A306}"/>
                  </a:ext>
                </a:extLst>
              </p:cNvPr>
              <p:cNvSpPr>
                <a:spLocks/>
              </p:cNvSpPr>
              <p:nvPr/>
            </p:nvSpPr>
            <p:spPr bwMode="auto">
              <a:xfrm>
                <a:off x="678485" y="14592612"/>
                <a:ext cx="442" cy="12"/>
              </a:xfrm>
              <a:custGeom>
                <a:avLst/>
                <a:gdLst/>
                <a:ahLst/>
                <a:cxnLst>
                  <a:cxn ang="0">
                    <a:pos x="2979" y="1365"/>
                  </a:cxn>
                  <a:cxn ang="0">
                    <a:pos x="2979" y="0"/>
                  </a:cxn>
                  <a:cxn ang="0">
                    <a:pos x="2979" y="4779"/>
                  </a:cxn>
                  <a:cxn ang="0">
                    <a:pos x="5213" y="6827"/>
                  </a:cxn>
                  <a:cxn ang="0">
                    <a:pos x="7447" y="10240"/>
                  </a:cxn>
                  <a:cxn ang="0">
                    <a:pos x="11171" y="12971"/>
                  </a:cxn>
                  <a:cxn ang="0">
                    <a:pos x="14150" y="12971"/>
                  </a:cxn>
                  <a:cxn ang="0">
                    <a:pos x="16384" y="15701"/>
                  </a:cxn>
                  <a:cxn ang="0">
                    <a:pos x="14895" y="15701"/>
                  </a:cxn>
                  <a:cxn ang="0">
                    <a:pos x="11171" y="16384"/>
                  </a:cxn>
                  <a:cxn ang="0">
                    <a:pos x="8192" y="13653"/>
                  </a:cxn>
                  <a:cxn ang="0">
                    <a:pos x="5213" y="10240"/>
                  </a:cxn>
                  <a:cxn ang="0">
                    <a:pos x="1489" y="4779"/>
                  </a:cxn>
                  <a:cxn ang="0">
                    <a:pos x="1489" y="2731"/>
                  </a:cxn>
                  <a:cxn ang="0">
                    <a:pos x="0" y="2731"/>
                  </a:cxn>
                  <a:cxn ang="0">
                    <a:pos x="2234" y="1365"/>
                  </a:cxn>
                  <a:cxn ang="0">
                    <a:pos x="2979" y="1365"/>
                  </a:cxn>
                </a:cxnLst>
                <a:rect l="0" t="0" r="r" b="b"/>
                <a:pathLst>
                  <a:path w="16384" h="16384">
                    <a:moveTo>
                      <a:pt x="2979" y="1365"/>
                    </a:moveTo>
                    <a:lnTo>
                      <a:pt x="2979" y="0"/>
                    </a:lnTo>
                    <a:lnTo>
                      <a:pt x="2979" y="4779"/>
                    </a:lnTo>
                    <a:lnTo>
                      <a:pt x="5213" y="6827"/>
                    </a:lnTo>
                    <a:lnTo>
                      <a:pt x="7447" y="10240"/>
                    </a:lnTo>
                    <a:lnTo>
                      <a:pt x="11171" y="12971"/>
                    </a:lnTo>
                    <a:lnTo>
                      <a:pt x="14150" y="12971"/>
                    </a:lnTo>
                    <a:lnTo>
                      <a:pt x="16384" y="15701"/>
                    </a:lnTo>
                    <a:lnTo>
                      <a:pt x="14895" y="15701"/>
                    </a:lnTo>
                    <a:lnTo>
                      <a:pt x="11171" y="16384"/>
                    </a:lnTo>
                    <a:lnTo>
                      <a:pt x="8192" y="13653"/>
                    </a:lnTo>
                    <a:lnTo>
                      <a:pt x="5213" y="10240"/>
                    </a:lnTo>
                    <a:lnTo>
                      <a:pt x="1489" y="4779"/>
                    </a:lnTo>
                    <a:lnTo>
                      <a:pt x="1489" y="2731"/>
                    </a:lnTo>
                    <a:lnTo>
                      <a:pt x="0" y="2731"/>
                    </a:lnTo>
                    <a:lnTo>
                      <a:pt x="2234" y="1365"/>
                    </a:lnTo>
                    <a:lnTo>
                      <a:pt x="2979" y="1365"/>
                    </a:lnTo>
                    <a:close/>
                  </a:path>
                </a:pathLst>
              </a:custGeom>
              <a:grpFill/>
              <a:ln w="9525">
                <a:solidFill>
                  <a:schemeClr val="bg1"/>
                </a:solidFill>
                <a:prstDash val="solid"/>
                <a:round/>
                <a:headEnd/>
                <a:tailEnd/>
              </a:ln>
            </p:spPr>
          </p:sp>
          <p:sp>
            <p:nvSpPr>
              <p:cNvPr id="194" name="D138">
                <a:extLst>
                  <a:ext uri="{FF2B5EF4-FFF2-40B4-BE49-F238E27FC236}">
                    <a16:creationId xmlns:a16="http://schemas.microsoft.com/office/drawing/2014/main" id="{15B10DD1-D8B7-19BC-D3C8-64770892C808}"/>
                  </a:ext>
                </a:extLst>
              </p:cNvPr>
              <p:cNvSpPr>
                <a:spLocks/>
              </p:cNvSpPr>
              <p:nvPr/>
            </p:nvSpPr>
            <p:spPr bwMode="auto">
              <a:xfrm>
                <a:off x="679675" y="14592705"/>
                <a:ext cx="0" cy="0"/>
              </a:xfrm>
              <a:custGeom>
                <a:avLst/>
                <a:gdLst/>
                <a:ahLst/>
                <a:cxnLst>
                  <a:cxn ang="0">
                    <a:pos x="4096" y="9362"/>
                  </a:cxn>
                  <a:cxn ang="0">
                    <a:pos x="0" y="2341"/>
                  </a:cxn>
                  <a:cxn ang="0">
                    <a:pos x="6144" y="0"/>
                  </a:cxn>
                  <a:cxn ang="0">
                    <a:pos x="12288" y="2341"/>
                  </a:cxn>
                  <a:cxn ang="0">
                    <a:pos x="16384" y="16384"/>
                  </a:cxn>
                  <a:cxn ang="0">
                    <a:pos x="12288" y="16384"/>
                  </a:cxn>
                  <a:cxn ang="0">
                    <a:pos x="4096" y="16384"/>
                  </a:cxn>
                  <a:cxn ang="0">
                    <a:pos x="4096" y="9362"/>
                  </a:cxn>
                </a:cxnLst>
                <a:rect l="0" t="0" r="r" b="b"/>
                <a:pathLst>
                  <a:path w="16384" h="16384">
                    <a:moveTo>
                      <a:pt x="4096" y="9362"/>
                    </a:moveTo>
                    <a:lnTo>
                      <a:pt x="0" y="2341"/>
                    </a:lnTo>
                    <a:lnTo>
                      <a:pt x="6144" y="0"/>
                    </a:lnTo>
                    <a:lnTo>
                      <a:pt x="12288" y="2341"/>
                    </a:lnTo>
                    <a:lnTo>
                      <a:pt x="16384" y="16384"/>
                    </a:lnTo>
                    <a:lnTo>
                      <a:pt x="12288" y="16384"/>
                    </a:lnTo>
                    <a:lnTo>
                      <a:pt x="4096" y="16384"/>
                    </a:lnTo>
                    <a:lnTo>
                      <a:pt x="4096" y="9362"/>
                    </a:lnTo>
                    <a:close/>
                  </a:path>
                </a:pathLst>
              </a:custGeom>
              <a:grpFill/>
              <a:ln w="9525">
                <a:solidFill>
                  <a:schemeClr val="bg1"/>
                </a:solidFill>
                <a:prstDash val="solid"/>
                <a:round/>
                <a:headEnd/>
                <a:tailEnd/>
              </a:ln>
            </p:spPr>
          </p:sp>
          <p:sp>
            <p:nvSpPr>
              <p:cNvPr id="195" name="Alaska7">
                <a:extLst>
                  <a:ext uri="{FF2B5EF4-FFF2-40B4-BE49-F238E27FC236}">
                    <a16:creationId xmlns:a16="http://schemas.microsoft.com/office/drawing/2014/main" id="{CAF4D6CB-5F90-A600-DEBC-3FE21358D599}"/>
                  </a:ext>
                </a:extLst>
              </p:cNvPr>
              <p:cNvSpPr>
                <a:spLocks/>
              </p:cNvSpPr>
              <p:nvPr/>
            </p:nvSpPr>
            <p:spPr bwMode="auto">
              <a:xfrm>
                <a:off x="679879" y="14592729"/>
                <a:ext cx="340" cy="9"/>
              </a:xfrm>
              <a:custGeom>
                <a:avLst/>
                <a:gdLst/>
                <a:ahLst/>
                <a:cxnLst>
                  <a:cxn ang="0">
                    <a:pos x="1820" y="0"/>
                  </a:cxn>
                  <a:cxn ang="0">
                    <a:pos x="0" y="2521"/>
                  </a:cxn>
                  <a:cxn ang="0">
                    <a:pos x="0" y="5041"/>
                  </a:cxn>
                  <a:cxn ang="0">
                    <a:pos x="1820" y="6302"/>
                  </a:cxn>
                  <a:cxn ang="0">
                    <a:pos x="9102" y="10082"/>
                  </a:cxn>
                  <a:cxn ang="0">
                    <a:pos x="12743" y="7562"/>
                  </a:cxn>
                  <a:cxn ang="0">
                    <a:pos x="16384" y="5041"/>
                  </a:cxn>
                  <a:cxn ang="0">
                    <a:pos x="16384" y="15124"/>
                  </a:cxn>
                  <a:cxn ang="0">
                    <a:pos x="9102" y="16384"/>
                  </a:cxn>
                  <a:cxn ang="0">
                    <a:pos x="7282" y="7562"/>
                  </a:cxn>
                  <a:cxn ang="0">
                    <a:pos x="1820" y="0"/>
                  </a:cxn>
                  <a:cxn ang="0">
                    <a:pos x="9102" y="16384"/>
                  </a:cxn>
                  <a:cxn ang="0">
                    <a:pos x="7282" y="7562"/>
                  </a:cxn>
                  <a:cxn ang="0">
                    <a:pos x="1820" y="0"/>
                  </a:cxn>
                </a:cxnLst>
                <a:rect l="0" t="0" r="r" b="b"/>
                <a:pathLst>
                  <a:path w="16384" h="16384">
                    <a:moveTo>
                      <a:pt x="1820" y="0"/>
                    </a:moveTo>
                    <a:lnTo>
                      <a:pt x="0" y="2521"/>
                    </a:lnTo>
                    <a:lnTo>
                      <a:pt x="0" y="5041"/>
                    </a:lnTo>
                    <a:lnTo>
                      <a:pt x="1820" y="6302"/>
                    </a:lnTo>
                    <a:lnTo>
                      <a:pt x="9102" y="10082"/>
                    </a:lnTo>
                    <a:lnTo>
                      <a:pt x="12743" y="7562"/>
                    </a:lnTo>
                    <a:lnTo>
                      <a:pt x="16384" y="5041"/>
                    </a:lnTo>
                    <a:lnTo>
                      <a:pt x="16384" y="15124"/>
                    </a:lnTo>
                    <a:lnTo>
                      <a:pt x="9102" y="16384"/>
                    </a:lnTo>
                    <a:lnTo>
                      <a:pt x="7282" y="7562"/>
                    </a:lnTo>
                    <a:lnTo>
                      <a:pt x="1820" y="0"/>
                    </a:lnTo>
                    <a:lnTo>
                      <a:pt x="9102" y="16384"/>
                    </a:lnTo>
                    <a:lnTo>
                      <a:pt x="7282" y="7562"/>
                    </a:lnTo>
                    <a:lnTo>
                      <a:pt x="1820" y="0"/>
                    </a:lnTo>
                    <a:close/>
                  </a:path>
                </a:pathLst>
              </a:custGeom>
              <a:grpFill/>
              <a:ln w="9525">
                <a:solidFill>
                  <a:schemeClr val="bg1"/>
                </a:solidFill>
                <a:prstDash val="solid"/>
                <a:round/>
                <a:headEnd/>
                <a:tailEnd/>
              </a:ln>
            </p:spPr>
          </p:sp>
        </p:grpSp>
        <p:grpSp>
          <p:nvGrpSpPr>
            <p:cNvPr id="155" name="Hawaii">
              <a:extLst>
                <a:ext uri="{FF2B5EF4-FFF2-40B4-BE49-F238E27FC236}">
                  <a16:creationId xmlns:a16="http://schemas.microsoft.com/office/drawing/2014/main" id="{AAE99D9E-E5B7-408E-37C5-B068077882F6}"/>
                </a:ext>
              </a:extLst>
            </p:cNvPr>
            <p:cNvGrpSpPr>
              <a:grpSpLocks/>
            </p:cNvGrpSpPr>
            <p:nvPr/>
          </p:nvGrpSpPr>
          <p:grpSpPr bwMode="auto">
            <a:xfrm>
              <a:off x="2243586" y="5502898"/>
              <a:ext cx="1440494" cy="931719"/>
              <a:chOff x="7162800" y="16116300"/>
              <a:chExt cx="19845" cy="400"/>
            </a:xfrm>
            <a:solidFill>
              <a:srgbClr val="C6D9F1"/>
            </a:solidFill>
          </p:grpSpPr>
          <p:sp>
            <p:nvSpPr>
              <p:cNvPr id="159" name="D100">
                <a:extLst>
                  <a:ext uri="{FF2B5EF4-FFF2-40B4-BE49-F238E27FC236}">
                    <a16:creationId xmlns:a16="http://schemas.microsoft.com/office/drawing/2014/main" id="{4F072BE6-599E-0A20-2993-44DDFFEA07B1}"/>
                  </a:ext>
                </a:extLst>
              </p:cNvPr>
              <p:cNvSpPr>
                <a:spLocks/>
              </p:cNvSpPr>
              <p:nvPr/>
            </p:nvSpPr>
            <p:spPr bwMode="auto">
              <a:xfrm>
                <a:off x="7162800" y="16116300"/>
                <a:ext cx="1925" cy="44"/>
              </a:xfrm>
              <a:custGeom>
                <a:avLst/>
                <a:gdLst/>
                <a:ahLst/>
                <a:cxnLst>
                  <a:cxn ang="0">
                    <a:pos x="4096" y="473"/>
                  </a:cxn>
                  <a:cxn ang="0">
                    <a:pos x="4478" y="473"/>
                  </a:cxn>
                  <a:cxn ang="0">
                    <a:pos x="5680" y="473"/>
                  </a:cxn>
                  <a:cxn ang="0">
                    <a:pos x="7373" y="828"/>
                  </a:cxn>
                  <a:cxn ang="0">
                    <a:pos x="10267" y="828"/>
                  </a:cxn>
                  <a:cxn ang="0">
                    <a:pos x="12670" y="0"/>
                  </a:cxn>
                  <a:cxn ang="0">
                    <a:pos x="13981" y="0"/>
                  </a:cxn>
                  <a:cxn ang="0">
                    <a:pos x="16384" y="5264"/>
                  </a:cxn>
                  <a:cxn ang="0">
                    <a:pos x="16384" y="8399"/>
                  </a:cxn>
                  <a:cxn ang="0">
                    <a:pos x="13216" y="12835"/>
                  </a:cxn>
                  <a:cxn ang="0">
                    <a:pos x="9503" y="16384"/>
                  </a:cxn>
                  <a:cxn ang="0">
                    <a:pos x="6554" y="15911"/>
                  </a:cxn>
                  <a:cxn ang="0">
                    <a:pos x="4096" y="12835"/>
                  </a:cxn>
                  <a:cxn ang="0">
                    <a:pos x="1256" y="11948"/>
                  </a:cxn>
                  <a:cxn ang="0">
                    <a:pos x="0" y="8399"/>
                  </a:cxn>
                  <a:cxn ang="0">
                    <a:pos x="1256" y="5264"/>
                  </a:cxn>
                  <a:cxn ang="0">
                    <a:pos x="2403" y="3076"/>
                  </a:cxn>
                  <a:cxn ang="0">
                    <a:pos x="4096" y="473"/>
                  </a:cxn>
                </a:cxnLst>
                <a:rect l="0" t="0" r="r" b="b"/>
                <a:pathLst>
                  <a:path w="16384" h="16384">
                    <a:moveTo>
                      <a:pt x="4096" y="473"/>
                    </a:moveTo>
                    <a:lnTo>
                      <a:pt x="4478" y="473"/>
                    </a:lnTo>
                    <a:lnTo>
                      <a:pt x="5680" y="473"/>
                    </a:lnTo>
                    <a:lnTo>
                      <a:pt x="7373" y="828"/>
                    </a:lnTo>
                    <a:lnTo>
                      <a:pt x="10267" y="828"/>
                    </a:lnTo>
                    <a:lnTo>
                      <a:pt x="12670" y="0"/>
                    </a:lnTo>
                    <a:lnTo>
                      <a:pt x="13981" y="0"/>
                    </a:lnTo>
                    <a:lnTo>
                      <a:pt x="16384" y="5264"/>
                    </a:lnTo>
                    <a:lnTo>
                      <a:pt x="16384" y="8399"/>
                    </a:lnTo>
                    <a:lnTo>
                      <a:pt x="13216" y="12835"/>
                    </a:lnTo>
                    <a:lnTo>
                      <a:pt x="9503" y="16384"/>
                    </a:lnTo>
                    <a:lnTo>
                      <a:pt x="6554" y="15911"/>
                    </a:lnTo>
                    <a:lnTo>
                      <a:pt x="4096" y="12835"/>
                    </a:lnTo>
                    <a:lnTo>
                      <a:pt x="1256" y="11948"/>
                    </a:lnTo>
                    <a:lnTo>
                      <a:pt x="0" y="8399"/>
                    </a:lnTo>
                    <a:lnTo>
                      <a:pt x="1256" y="5264"/>
                    </a:lnTo>
                    <a:lnTo>
                      <a:pt x="2403" y="3076"/>
                    </a:lnTo>
                    <a:lnTo>
                      <a:pt x="4096" y="473"/>
                    </a:lnTo>
                    <a:close/>
                  </a:path>
                </a:pathLst>
              </a:custGeom>
              <a:solidFill>
                <a:schemeClr val="bg1">
                  <a:lumMod val="75000"/>
                </a:schemeClr>
              </a:solidFill>
              <a:ln w="9525">
                <a:solidFill>
                  <a:schemeClr val="bg1"/>
                </a:solidFill>
                <a:prstDash val="solid"/>
                <a:round/>
                <a:headEnd/>
                <a:tailEnd/>
              </a:ln>
            </p:spPr>
          </p:sp>
          <p:sp>
            <p:nvSpPr>
              <p:cNvPr id="160" name="D101">
                <a:extLst>
                  <a:ext uri="{FF2B5EF4-FFF2-40B4-BE49-F238E27FC236}">
                    <a16:creationId xmlns:a16="http://schemas.microsoft.com/office/drawing/2014/main" id="{F8FE3853-46DC-A867-A49C-37FF37BEF5B6}"/>
                  </a:ext>
                </a:extLst>
              </p:cNvPr>
              <p:cNvSpPr>
                <a:spLocks/>
              </p:cNvSpPr>
              <p:nvPr/>
            </p:nvSpPr>
            <p:spPr bwMode="auto">
              <a:xfrm>
                <a:off x="7169205" y="16116368"/>
                <a:ext cx="1750" cy="44"/>
              </a:xfrm>
              <a:custGeom>
                <a:avLst/>
                <a:gdLst/>
                <a:ahLst/>
                <a:cxnLst>
                  <a:cxn ang="0">
                    <a:pos x="1517" y="5811"/>
                  </a:cxn>
                  <a:cxn ang="0">
                    <a:pos x="1517" y="2101"/>
                  </a:cxn>
                  <a:cxn ang="0">
                    <a:pos x="4248" y="0"/>
                  </a:cxn>
                  <a:cxn ang="0">
                    <a:pos x="8799" y="3641"/>
                  </a:cxn>
                  <a:cxn ang="0">
                    <a:pos x="13400" y="9452"/>
                  </a:cxn>
                  <a:cxn ang="0">
                    <a:pos x="16384" y="13653"/>
                  </a:cxn>
                  <a:cxn ang="0">
                    <a:pos x="14968" y="14774"/>
                  </a:cxn>
                  <a:cxn ang="0">
                    <a:pos x="11428" y="15264"/>
                  </a:cxn>
                  <a:cxn ang="0">
                    <a:pos x="7282" y="16384"/>
                  </a:cxn>
                  <a:cxn ang="0">
                    <a:pos x="3439" y="13163"/>
                  </a:cxn>
                  <a:cxn ang="0">
                    <a:pos x="0" y="5811"/>
                  </a:cxn>
                  <a:cxn ang="0">
                    <a:pos x="405" y="3641"/>
                  </a:cxn>
                  <a:cxn ang="0">
                    <a:pos x="1517" y="5811"/>
                  </a:cxn>
                </a:cxnLst>
                <a:rect l="0" t="0" r="r" b="b"/>
                <a:pathLst>
                  <a:path w="16384" h="16384">
                    <a:moveTo>
                      <a:pt x="1517" y="5811"/>
                    </a:moveTo>
                    <a:lnTo>
                      <a:pt x="1517" y="2101"/>
                    </a:lnTo>
                    <a:lnTo>
                      <a:pt x="4248" y="0"/>
                    </a:lnTo>
                    <a:lnTo>
                      <a:pt x="8799" y="3641"/>
                    </a:lnTo>
                    <a:lnTo>
                      <a:pt x="13400" y="9452"/>
                    </a:lnTo>
                    <a:lnTo>
                      <a:pt x="16384" y="13653"/>
                    </a:lnTo>
                    <a:lnTo>
                      <a:pt x="14968" y="14774"/>
                    </a:lnTo>
                    <a:lnTo>
                      <a:pt x="11428" y="15264"/>
                    </a:lnTo>
                    <a:lnTo>
                      <a:pt x="7282" y="16384"/>
                    </a:lnTo>
                    <a:lnTo>
                      <a:pt x="3439" y="13163"/>
                    </a:lnTo>
                    <a:lnTo>
                      <a:pt x="0" y="5811"/>
                    </a:lnTo>
                    <a:lnTo>
                      <a:pt x="405" y="3641"/>
                    </a:lnTo>
                    <a:lnTo>
                      <a:pt x="1517" y="5811"/>
                    </a:lnTo>
                    <a:close/>
                  </a:path>
                </a:pathLst>
              </a:custGeom>
              <a:solidFill>
                <a:schemeClr val="bg1">
                  <a:lumMod val="75000"/>
                </a:schemeClr>
              </a:solidFill>
              <a:ln w="9525">
                <a:solidFill>
                  <a:schemeClr val="bg1"/>
                </a:solidFill>
                <a:prstDash val="solid"/>
                <a:round/>
                <a:headEnd/>
                <a:tailEnd/>
              </a:ln>
            </p:spPr>
          </p:sp>
          <p:sp>
            <p:nvSpPr>
              <p:cNvPr id="161" name="D102">
                <a:extLst>
                  <a:ext uri="{FF2B5EF4-FFF2-40B4-BE49-F238E27FC236}">
                    <a16:creationId xmlns:a16="http://schemas.microsoft.com/office/drawing/2014/main" id="{4AF8C2F3-5353-4443-55FC-6C9159AB9831}"/>
                  </a:ext>
                </a:extLst>
              </p:cNvPr>
              <p:cNvSpPr>
                <a:spLocks/>
              </p:cNvSpPr>
              <p:nvPr/>
            </p:nvSpPr>
            <p:spPr bwMode="auto">
              <a:xfrm>
                <a:off x="7172635" y="16116428"/>
                <a:ext cx="2240" cy="8"/>
              </a:xfrm>
              <a:custGeom>
                <a:avLst/>
                <a:gdLst/>
                <a:ahLst/>
                <a:cxnLst>
                  <a:cxn ang="0">
                    <a:pos x="0" y="8037"/>
                  </a:cxn>
                  <a:cxn ang="0">
                    <a:pos x="915" y="3555"/>
                  </a:cxn>
                  <a:cxn ang="0">
                    <a:pos x="3530" y="1082"/>
                  </a:cxn>
                  <a:cxn ang="0">
                    <a:pos x="9107" y="2318"/>
                  </a:cxn>
                  <a:cxn ang="0">
                    <a:pos x="12767" y="0"/>
                  </a:cxn>
                  <a:cxn ang="0">
                    <a:pos x="15687" y="0"/>
                  </a:cxn>
                  <a:cxn ang="0">
                    <a:pos x="16384" y="4637"/>
                  </a:cxn>
                  <a:cxn ang="0">
                    <a:pos x="16384" y="11592"/>
                  </a:cxn>
                  <a:cxn ang="0">
                    <a:pos x="12767" y="16384"/>
                  </a:cxn>
                  <a:cxn ang="0">
                    <a:pos x="8192" y="12829"/>
                  </a:cxn>
                  <a:cxn ang="0">
                    <a:pos x="5185" y="10510"/>
                  </a:cxn>
                  <a:cxn ang="0">
                    <a:pos x="3268" y="13911"/>
                  </a:cxn>
                  <a:cxn ang="0">
                    <a:pos x="1220" y="15147"/>
                  </a:cxn>
                  <a:cxn ang="0">
                    <a:pos x="0" y="8037"/>
                  </a:cxn>
                </a:cxnLst>
                <a:rect l="0" t="0" r="r" b="b"/>
                <a:pathLst>
                  <a:path w="16384" h="16384">
                    <a:moveTo>
                      <a:pt x="0" y="8037"/>
                    </a:moveTo>
                    <a:lnTo>
                      <a:pt x="915" y="3555"/>
                    </a:lnTo>
                    <a:lnTo>
                      <a:pt x="3530" y="1082"/>
                    </a:lnTo>
                    <a:lnTo>
                      <a:pt x="9107" y="2318"/>
                    </a:lnTo>
                    <a:lnTo>
                      <a:pt x="12767" y="0"/>
                    </a:lnTo>
                    <a:lnTo>
                      <a:pt x="15687" y="0"/>
                    </a:lnTo>
                    <a:lnTo>
                      <a:pt x="16384" y="4637"/>
                    </a:lnTo>
                    <a:lnTo>
                      <a:pt x="16384" y="11592"/>
                    </a:lnTo>
                    <a:lnTo>
                      <a:pt x="12767" y="16384"/>
                    </a:lnTo>
                    <a:lnTo>
                      <a:pt x="8192" y="12829"/>
                    </a:lnTo>
                    <a:lnTo>
                      <a:pt x="5185" y="10510"/>
                    </a:lnTo>
                    <a:lnTo>
                      <a:pt x="3268" y="13911"/>
                    </a:lnTo>
                    <a:lnTo>
                      <a:pt x="1220" y="15147"/>
                    </a:lnTo>
                    <a:lnTo>
                      <a:pt x="0" y="8037"/>
                    </a:lnTo>
                    <a:close/>
                  </a:path>
                </a:pathLst>
              </a:custGeom>
              <a:solidFill>
                <a:schemeClr val="bg1">
                  <a:lumMod val="75000"/>
                </a:schemeClr>
              </a:solidFill>
              <a:ln w="9525">
                <a:solidFill>
                  <a:schemeClr val="bg1"/>
                </a:solidFill>
                <a:prstDash val="solid"/>
                <a:round/>
                <a:headEnd/>
                <a:tailEnd/>
              </a:ln>
            </p:spPr>
          </p:sp>
          <p:sp>
            <p:nvSpPr>
              <p:cNvPr id="162" name="D103">
                <a:extLst>
                  <a:ext uri="{FF2B5EF4-FFF2-40B4-BE49-F238E27FC236}">
                    <a16:creationId xmlns:a16="http://schemas.microsoft.com/office/drawing/2014/main" id="{5AC7B836-B730-B18F-748F-3695C023BA8D}"/>
                  </a:ext>
                </a:extLst>
              </p:cNvPr>
              <p:cNvSpPr>
                <a:spLocks/>
              </p:cNvSpPr>
              <p:nvPr/>
            </p:nvSpPr>
            <p:spPr bwMode="auto">
              <a:xfrm>
                <a:off x="7175155" y="16116446"/>
                <a:ext cx="2730" cy="58"/>
              </a:xfrm>
              <a:custGeom>
                <a:avLst/>
                <a:gdLst/>
                <a:ahLst/>
                <a:cxnLst>
                  <a:cxn ang="0">
                    <a:pos x="6261" y="3277"/>
                  </a:cxn>
                  <a:cxn ang="0">
                    <a:pos x="6786" y="3277"/>
                  </a:cxn>
                  <a:cxn ang="0">
                    <a:pos x="7348" y="3277"/>
                  </a:cxn>
                  <a:cxn ang="0">
                    <a:pos x="8436" y="2217"/>
                  </a:cxn>
                  <a:cxn ang="0">
                    <a:pos x="10460" y="4385"/>
                  </a:cxn>
                  <a:cxn ang="0">
                    <a:pos x="14134" y="7276"/>
                  </a:cxn>
                  <a:cxn ang="0">
                    <a:pos x="16384" y="9059"/>
                  </a:cxn>
                  <a:cxn ang="0">
                    <a:pos x="16384" y="12047"/>
                  </a:cxn>
                  <a:cxn ang="0">
                    <a:pos x="12447" y="15998"/>
                  </a:cxn>
                  <a:cxn ang="0">
                    <a:pos x="10460" y="16384"/>
                  </a:cxn>
                  <a:cxn ang="0">
                    <a:pos x="7948" y="15324"/>
                  </a:cxn>
                  <a:cxn ang="0">
                    <a:pos x="5961" y="10168"/>
                  </a:cxn>
                  <a:cxn ang="0">
                    <a:pos x="4237" y="6891"/>
                  </a:cxn>
                  <a:cxn ang="0">
                    <a:pos x="2549" y="5783"/>
                  </a:cxn>
                  <a:cxn ang="0">
                    <a:pos x="600" y="2891"/>
                  </a:cxn>
                  <a:cxn ang="0">
                    <a:pos x="0" y="2217"/>
                  </a:cxn>
                  <a:cxn ang="0">
                    <a:pos x="862" y="0"/>
                  </a:cxn>
                  <a:cxn ang="0">
                    <a:pos x="3149" y="337"/>
                  </a:cxn>
                  <a:cxn ang="0">
                    <a:pos x="4799" y="2217"/>
                  </a:cxn>
                  <a:cxn ang="0">
                    <a:pos x="6261" y="3277"/>
                  </a:cxn>
                </a:cxnLst>
                <a:rect l="0" t="0" r="r" b="b"/>
                <a:pathLst>
                  <a:path w="16384" h="16384">
                    <a:moveTo>
                      <a:pt x="6261" y="3277"/>
                    </a:moveTo>
                    <a:lnTo>
                      <a:pt x="6786" y="3277"/>
                    </a:lnTo>
                    <a:lnTo>
                      <a:pt x="7348" y="3277"/>
                    </a:lnTo>
                    <a:lnTo>
                      <a:pt x="8436" y="2217"/>
                    </a:lnTo>
                    <a:lnTo>
                      <a:pt x="10460" y="4385"/>
                    </a:lnTo>
                    <a:lnTo>
                      <a:pt x="14134" y="7276"/>
                    </a:lnTo>
                    <a:lnTo>
                      <a:pt x="16384" y="9059"/>
                    </a:lnTo>
                    <a:lnTo>
                      <a:pt x="16384" y="12047"/>
                    </a:lnTo>
                    <a:lnTo>
                      <a:pt x="12447" y="15998"/>
                    </a:lnTo>
                    <a:lnTo>
                      <a:pt x="10460" y="16384"/>
                    </a:lnTo>
                    <a:lnTo>
                      <a:pt x="7948" y="15324"/>
                    </a:lnTo>
                    <a:lnTo>
                      <a:pt x="5961" y="10168"/>
                    </a:lnTo>
                    <a:lnTo>
                      <a:pt x="4237" y="6891"/>
                    </a:lnTo>
                    <a:lnTo>
                      <a:pt x="2549" y="5783"/>
                    </a:lnTo>
                    <a:lnTo>
                      <a:pt x="600" y="2891"/>
                    </a:lnTo>
                    <a:lnTo>
                      <a:pt x="0" y="2217"/>
                    </a:lnTo>
                    <a:lnTo>
                      <a:pt x="862" y="0"/>
                    </a:lnTo>
                    <a:lnTo>
                      <a:pt x="3149" y="337"/>
                    </a:lnTo>
                    <a:lnTo>
                      <a:pt x="4799" y="2217"/>
                    </a:lnTo>
                    <a:lnTo>
                      <a:pt x="6261" y="3277"/>
                    </a:lnTo>
                    <a:close/>
                  </a:path>
                </a:pathLst>
              </a:custGeom>
              <a:solidFill>
                <a:schemeClr val="bg1">
                  <a:lumMod val="75000"/>
                </a:schemeClr>
              </a:solidFill>
              <a:ln w="9525">
                <a:solidFill>
                  <a:schemeClr val="bg1"/>
                </a:solidFill>
                <a:prstDash val="solid"/>
                <a:round/>
                <a:headEnd/>
                <a:tailEnd/>
              </a:ln>
            </p:spPr>
          </p:sp>
          <p:sp>
            <p:nvSpPr>
              <p:cNvPr id="163" name="D104">
                <a:extLst>
                  <a:ext uri="{FF2B5EF4-FFF2-40B4-BE49-F238E27FC236}">
                    <a16:creationId xmlns:a16="http://schemas.microsoft.com/office/drawing/2014/main" id="{E9D5642D-ECB7-1DB1-7CBA-F2230084FF71}"/>
                  </a:ext>
                </a:extLst>
              </p:cNvPr>
              <p:cNvSpPr>
                <a:spLocks/>
              </p:cNvSpPr>
              <p:nvPr/>
            </p:nvSpPr>
            <p:spPr bwMode="auto">
              <a:xfrm>
                <a:off x="7178165" y="16116556"/>
                <a:ext cx="4480" cy="144"/>
              </a:xfrm>
              <a:custGeom>
                <a:avLst/>
                <a:gdLst/>
                <a:ahLst/>
                <a:cxnLst>
                  <a:cxn ang="0">
                    <a:pos x="1085" y="105"/>
                  </a:cxn>
                  <a:cxn ang="0">
                    <a:pos x="1413" y="385"/>
                  </a:cxn>
                  <a:cxn ang="0">
                    <a:pos x="1413" y="0"/>
                  </a:cxn>
                  <a:cxn ang="0">
                    <a:pos x="1720" y="0"/>
                  </a:cxn>
                  <a:cxn ang="0">
                    <a:pos x="2806" y="105"/>
                  </a:cxn>
                  <a:cxn ang="0">
                    <a:pos x="4014" y="910"/>
                  </a:cxn>
                  <a:cxn ang="0">
                    <a:pos x="5427" y="910"/>
                  </a:cxn>
                  <a:cxn ang="0">
                    <a:pos x="6656" y="1295"/>
                  </a:cxn>
                  <a:cxn ang="0">
                    <a:pos x="8520" y="1978"/>
                  </a:cxn>
                  <a:cxn ang="0">
                    <a:pos x="10035" y="2521"/>
                  </a:cxn>
                  <a:cxn ang="0">
                    <a:pos x="10670" y="2906"/>
                  </a:cxn>
                  <a:cxn ang="0">
                    <a:pos x="11428" y="3711"/>
                  </a:cxn>
                  <a:cxn ang="0">
                    <a:pos x="12042" y="4639"/>
                  </a:cxn>
                  <a:cxn ang="0">
                    <a:pos x="12370" y="5041"/>
                  </a:cxn>
                  <a:cxn ang="0">
                    <a:pos x="12984" y="5286"/>
                  </a:cxn>
                  <a:cxn ang="0">
                    <a:pos x="13619" y="5566"/>
                  </a:cxn>
                  <a:cxn ang="0">
                    <a:pos x="14377" y="6512"/>
                  </a:cxn>
                  <a:cxn ang="0">
                    <a:pos x="14991" y="7299"/>
                  </a:cxn>
                  <a:cxn ang="0">
                    <a:pos x="15913" y="7982"/>
                  </a:cxn>
                  <a:cxn ang="0">
                    <a:pos x="16384" y="9312"/>
                  </a:cxn>
                  <a:cxn ang="0">
                    <a:pos x="16241" y="9820"/>
                  </a:cxn>
                  <a:cxn ang="0">
                    <a:pos x="15155" y="11710"/>
                  </a:cxn>
                  <a:cxn ang="0">
                    <a:pos x="13885" y="11430"/>
                  </a:cxn>
                  <a:cxn ang="0">
                    <a:pos x="11571" y="11290"/>
                  </a:cxn>
                  <a:cxn ang="0">
                    <a:pos x="9748" y="11710"/>
                  </a:cxn>
                  <a:cxn ang="0">
                    <a:pos x="8049" y="12761"/>
                  </a:cxn>
                  <a:cxn ang="0">
                    <a:pos x="7864" y="12901"/>
                  </a:cxn>
                  <a:cxn ang="0">
                    <a:pos x="6472" y="14371"/>
                  </a:cxn>
                  <a:cxn ang="0">
                    <a:pos x="6021" y="15439"/>
                  </a:cxn>
                  <a:cxn ang="0">
                    <a:pos x="4792" y="16384"/>
                  </a:cxn>
                  <a:cxn ang="0">
                    <a:pos x="2949" y="15439"/>
                  </a:cxn>
                  <a:cxn ang="0">
                    <a:pos x="1843" y="13688"/>
                  </a:cxn>
                  <a:cxn ang="0">
                    <a:pos x="1413" y="11833"/>
                  </a:cxn>
                  <a:cxn ang="0">
                    <a:pos x="942" y="8892"/>
                  </a:cxn>
                  <a:cxn ang="0">
                    <a:pos x="123" y="7159"/>
                  </a:cxn>
                  <a:cxn ang="0">
                    <a:pos x="0" y="5566"/>
                  </a:cxn>
                  <a:cxn ang="0">
                    <a:pos x="1556" y="3168"/>
                  </a:cxn>
                  <a:cxn ang="0">
                    <a:pos x="1720" y="1715"/>
                  </a:cxn>
                  <a:cxn ang="0">
                    <a:pos x="1229" y="245"/>
                  </a:cxn>
                  <a:cxn ang="0">
                    <a:pos x="1229" y="105"/>
                  </a:cxn>
                  <a:cxn ang="0">
                    <a:pos x="1085" y="105"/>
                  </a:cxn>
                </a:cxnLst>
                <a:rect l="0" t="0" r="r" b="b"/>
                <a:pathLst>
                  <a:path w="16384" h="16384">
                    <a:moveTo>
                      <a:pt x="1085" y="105"/>
                    </a:moveTo>
                    <a:lnTo>
                      <a:pt x="1413" y="385"/>
                    </a:lnTo>
                    <a:lnTo>
                      <a:pt x="1413" y="0"/>
                    </a:lnTo>
                    <a:lnTo>
                      <a:pt x="1720" y="0"/>
                    </a:lnTo>
                    <a:lnTo>
                      <a:pt x="2806" y="105"/>
                    </a:lnTo>
                    <a:lnTo>
                      <a:pt x="4014" y="910"/>
                    </a:lnTo>
                    <a:lnTo>
                      <a:pt x="5427" y="910"/>
                    </a:lnTo>
                    <a:lnTo>
                      <a:pt x="6656" y="1295"/>
                    </a:lnTo>
                    <a:lnTo>
                      <a:pt x="8520" y="1978"/>
                    </a:lnTo>
                    <a:lnTo>
                      <a:pt x="10035" y="2521"/>
                    </a:lnTo>
                    <a:lnTo>
                      <a:pt x="10670" y="2906"/>
                    </a:lnTo>
                    <a:lnTo>
                      <a:pt x="11428" y="3711"/>
                    </a:lnTo>
                    <a:lnTo>
                      <a:pt x="12042" y="4639"/>
                    </a:lnTo>
                    <a:lnTo>
                      <a:pt x="12370" y="5041"/>
                    </a:lnTo>
                    <a:lnTo>
                      <a:pt x="12984" y="5286"/>
                    </a:lnTo>
                    <a:lnTo>
                      <a:pt x="13619" y="5566"/>
                    </a:lnTo>
                    <a:lnTo>
                      <a:pt x="14377" y="6512"/>
                    </a:lnTo>
                    <a:lnTo>
                      <a:pt x="14991" y="7299"/>
                    </a:lnTo>
                    <a:lnTo>
                      <a:pt x="15913" y="7982"/>
                    </a:lnTo>
                    <a:lnTo>
                      <a:pt x="16384" y="9312"/>
                    </a:lnTo>
                    <a:lnTo>
                      <a:pt x="16241" y="9820"/>
                    </a:lnTo>
                    <a:lnTo>
                      <a:pt x="15155" y="11710"/>
                    </a:lnTo>
                    <a:lnTo>
                      <a:pt x="13885" y="11430"/>
                    </a:lnTo>
                    <a:lnTo>
                      <a:pt x="11571" y="11290"/>
                    </a:lnTo>
                    <a:lnTo>
                      <a:pt x="9748" y="11710"/>
                    </a:lnTo>
                    <a:lnTo>
                      <a:pt x="8049" y="12761"/>
                    </a:lnTo>
                    <a:lnTo>
                      <a:pt x="7864" y="12901"/>
                    </a:lnTo>
                    <a:lnTo>
                      <a:pt x="6472" y="14371"/>
                    </a:lnTo>
                    <a:lnTo>
                      <a:pt x="6021" y="15439"/>
                    </a:lnTo>
                    <a:lnTo>
                      <a:pt x="4792" y="16384"/>
                    </a:lnTo>
                    <a:lnTo>
                      <a:pt x="2949" y="15439"/>
                    </a:lnTo>
                    <a:lnTo>
                      <a:pt x="1843" y="13688"/>
                    </a:lnTo>
                    <a:lnTo>
                      <a:pt x="1413" y="11833"/>
                    </a:lnTo>
                    <a:lnTo>
                      <a:pt x="942" y="8892"/>
                    </a:lnTo>
                    <a:lnTo>
                      <a:pt x="123" y="7159"/>
                    </a:lnTo>
                    <a:lnTo>
                      <a:pt x="0" y="5566"/>
                    </a:lnTo>
                    <a:lnTo>
                      <a:pt x="1556" y="3168"/>
                    </a:lnTo>
                    <a:lnTo>
                      <a:pt x="1720" y="1715"/>
                    </a:lnTo>
                    <a:lnTo>
                      <a:pt x="1229" y="245"/>
                    </a:lnTo>
                    <a:lnTo>
                      <a:pt x="1229" y="105"/>
                    </a:lnTo>
                    <a:lnTo>
                      <a:pt x="1085" y="105"/>
                    </a:lnTo>
                    <a:close/>
                  </a:path>
                </a:pathLst>
              </a:custGeom>
              <a:solidFill>
                <a:schemeClr val="bg1">
                  <a:lumMod val="75000"/>
                </a:schemeClr>
              </a:solidFill>
              <a:ln w="9525">
                <a:solidFill>
                  <a:schemeClr val="bg1"/>
                </a:solidFill>
                <a:prstDash val="solid"/>
                <a:round/>
                <a:headEnd/>
                <a:tailEnd/>
              </a:ln>
            </p:spPr>
          </p:sp>
          <p:sp>
            <p:nvSpPr>
              <p:cNvPr id="164" name="D105">
                <a:extLst>
                  <a:ext uri="{FF2B5EF4-FFF2-40B4-BE49-F238E27FC236}">
                    <a16:creationId xmlns:a16="http://schemas.microsoft.com/office/drawing/2014/main" id="{4268CB21-9760-CCB4-BE91-F80112992E99}"/>
                  </a:ext>
                </a:extLst>
              </p:cNvPr>
              <p:cNvSpPr>
                <a:spLocks/>
              </p:cNvSpPr>
              <p:nvPr/>
            </p:nvSpPr>
            <p:spPr bwMode="auto">
              <a:xfrm>
                <a:off x="7173685" y="16116462"/>
                <a:ext cx="1190" cy="18"/>
              </a:xfrm>
              <a:custGeom>
                <a:avLst/>
                <a:gdLst/>
                <a:ahLst/>
                <a:cxnLst>
                  <a:cxn ang="0">
                    <a:pos x="1820" y="3114"/>
                  </a:cxn>
                  <a:cxn ang="0">
                    <a:pos x="0" y="1083"/>
                  </a:cxn>
                  <a:cxn ang="0">
                    <a:pos x="0" y="0"/>
                  </a:cxn>
                  <a:cxn ang="0">
                    <a:pos x="2549" y="0"/>
                  </a:cxn>
                  <a:cxn ang="0">
                    <a:pos x="9102" y="0"/>
                  </a:cxn>
                  <a:cxn ang="0">
                    <a:pos x="14442" y="6093"/>
                  </a:cxn>
                  <a:cxn ang="0">
                    <a:pos x="16384" y="10291"/>
                  </a:cxn>
                  <a:cxn ang="0">
                    <a:pos x="13593" y="15301"/>
                  </a:cxn>
                  <a:cxn ang="0">
                    <a:pos x="9102" y="16384"/>
                  </a:cxn>
                  <a:cxn ang="0">
                    <a:pos x="5340" y="13405"/>
                  </a:cxn>
                  <a:cxn ang="0">
                    <a:pos x="1820" y="8260"/>
                  </a:cxn>
                  <a:cxn ang="0">
                    <a:pos x="5340" y="13405"/>
                  </a:cxn>
                  <a:cxn ang="0">
                    <a:pos x="1820" y="8260"/>
                  </a:cxn>
                  <a:cxn ang="0">
                    <a:pos x="1820" y="3114"/>
                  </a:cxn>
                </a:cxnLst>
                <a:rect l="0" t="0" r="r" b="b"/>
                <a:pathLst>
                  <a:path w="16384" h="16384">
                    <a:moveTo>
                      <a:pt x="1820" y="3114"/>
                    </a:moveTo>
                    <a:lnTo>
                      <a:pt x="0" y="1083"/>
                    </a:lnTo>
                    <a:lnTo>
                      <a:pt x="0" y="0"/>
                    </a:lnTo>
                    <a:lnTo>
                      <a:pt x="2549" y="0"/>
                    </a:lnTo>
                    <a:lnTo>
                      <a:pt x="9102" y="0"/>
                    </a:lnTo>
                    <a:lnTo>
                      <a:pt x="14442" y="6093"/>
                    </a:lnTo>
                    <a:lnTo>
                      <a:pt x="16384" y="10291"/>
                    </a:lnTo>
                    <a:lnTo>
                      <a:pt x="13593" y="15301"/>
                    </a:lnTo>
                    <a:lnTo>
                      <a:pt x="9102" y="16384"/>
                    </a:lnTo>
                    <a:lnTo>
                      <a:pt x="5340" y="13405"/>
                    </a:lnTo>
                    <a:lnTo>
                      <a:pt x="1820" y="8260"/>
                    </a:lnTo>
                    <a:lnTo>
                      <a:pt x="5340" y="13405"/>
                    </a:lnTo>
                    <a:lnTo>
                      <a:pt x="1820" y="8260"/>
                    </a:lnTo>
                    <a:lnTo>
                      <a:pt x="1820" y="3114"/>
                    </a:lnTo>
                    <a:close/>
                  </a:path>
                </a:pathLst>
              </a:custGeom>
              <a:solidFill>
                <a:schemeClr val="bg1">
                  <a:lumMod val="75000"/>
                </a:schemeClr>
              </a:solidFill>
              <a:ln w="9525">
                <a:solidFill>
                  <a:schemeClr val="bg1"/>
                </a:solidFill>
                <a:prstDash val="solid"/>
                <a:round/>
                <a:headEnd/>
                <a:tailEnd/>
              </a:ln>
            </p:spPr>
          </p:sp>
        </p:grpSp>
        <p:sp>
          <p:nvSpPr>
            <p:cNvPr id="156" name="District_Of_Columbia">
              <a:extLst>
                <a:ext uri="{FF2B5EF4-FFF2-40B4-BE49-F238E27FC236}">
                  <a16:creationId xmlns:a16="http://schemas.microsoft.com/office/drawing/2014/main" id="{99C51EB2-68E1-B942-6F7B-3CDA7857930B}"/>
                </a:ext>
              </a:extLst>
            </p:cNvPr>
            <p:cNvSpPr>
              <a:spLocks/>
            </p:cNvSpPr>
            <p:nvPr/>
          </p:nvSpPr>
          <p:spPr bwMode="auto">
            <a:xfrm>
              <a:off x="7660749" y="3336174"/>
              <a:ext cx="31089" cy="32129"/>
            </a:xfrm>
            <a:custGeom>
              <a:avLst/>
              <a:gdLst/>
              <a:ahLst/>
              <a:cxnLst>
                <a:cxn ang="0">
                  <a:pos x="0" y="7022"/>
                </a:cxn>
                <a:cxn ang="0">
                  <a:pos x="5461" y="0"/>
                </a:cxn>
                <a:cxn ang="0">
                  <a:pos x="9557" y="2341"/>
                </a:cxn>
                <a:cxn ang="0">
                  <a:pos x="16384" y="7022"/>
                </a:cxn>
                <a:cxn ang="0">
                  <a:pos x="9557" y="16384"/>
                </a:cxn>
                <a:cxn ang="0">
                  <a:pos x="9557" y="14043"/>
                </a:cxn>
                <a:cxn ang="0">
                  <a:pos x="6827" y="11703"/>
                </a:cxn>
                <a:cxn ang="0">
                  <a:pos x="5461" y="9362"/>
                </a:cxn>
                <a:cxn ang="0">
                  <a:pos x="4096" y="8192"/>
                </a:cxn>
                <a:cxn ang="0">
                  <a:pos x="0" y="7022"/>
                </a:cxn>
              </a:cxnLst>
              <a:rect l="0" t="0" r="r" b="b"/>
              <a:pathLst>
                <a:path w="16384" h="16384">
                  <a:moveTo>
                    <a:pt x="0" y="7022"/>
                  </a:moveTo>
                  <a:lnTo>
                    <a:pt x="5461" y="0"/>
                  </a:lnTo>
                  <a:lnTo>
                    <a:pt x="9557" y="2341"/>
                  </a:lnTo>
                  <a:lnTo>
                    <a:pt x="16384" y="7022"/>
                  </a:lnTo>
                  <a:lnTo>
                    <a:pt x="9557" y="16384"/>
                  </a:lnTo>
                  <a:lnTo>
                    <a:pt x="9557" y="14043"/>
                  </a:lnTo>
                  <a:lnTo>
                    <a:pt x="6827" y="11703"/>
                  </a:lnTo>
                  <a:lnTo>
                    <a:pt x="5461" y="9362"/>
                  </a:lnTo>
                  <a:lnTo>
                    <a:pt x="4096" y="8192"/>
                  </a:lnTo>
                  <a:lnTo>
                    <a:pt x="0" y="7022"/>
                  </a:lnTo>
                  <a:close/>
                </a:path>
              </a:pathLst>
            </a:custGeom>
            <a:solidFill>
              <a:schemeClr val="tx2">
                <a:lumMod val="20000"/>
                <a:lumOff val="80000"/>
              </a:schemeClr>
            </a:solidFill>
            <a:ln w="9525">
              <a:solidFill>
                <a:schemeClr val="bg1"/>
              </a:solidFill>
              <a:prstDash val="solid"/>
              <a:round/>
              <a:headEnd/>
              <a:tailEnd/>
            </a:ln>
          </p:spPr>
        </p:sp>
        <p:sp>
          <p:nvSpPr>
            <p:cNvPr id="157" name="ny1">
              <a:extLst>
                <a:ext uri="{FF2B5EF4-FFF2-40B4-BE49-F238E27FC236}">
                  <a16:creationId xmlns:a16="http://schemas.microsoft.com/office/drawing/2014/main" id="{7DB13932-9CD7-80B5-026D-D9CE83378599}"/>
                </a:ext>
              </a:extLst>
            </p:cNvPr>
            <p:cNvSpPr>
              <a:spLocks/>
            </p:cNvSpPr>
            <p:nvPr/>
          </p:nvSpPr>
          <p:spPr bwMode="auto">
            <a:xfrm>
              <a:off x="8055204" y="2931089"/>
              <a:ext cx="30444" cy="37153"/>
            </a:xfrm>
            <a:custGeom>
              <a:avLst/>
              <a:gdLst/>
              <a:ahLst/>
              <a:cxnLst>
                <a:cxn ang="0">
                  <a:pos x="12288" y="0"/>
                </a:cxn>
                <a:cxn ang="0">
                  <a:pos x="16384" y="3855"/>
                </a:cxn>
                <a:cxn ang="0">
                  <a:pos x="15019" y="5783"/>
                </a:cxn>
                <a:cxn ang="0">
                  <a:pos x="12288" y="8674"/>
                </a:cxn>
                <a:cxn ang="0">
                  <a:pos x="10923" y="10601"/>
                </a:cxn>
                <a:cxn ang="0">
                  <a:pos x="9557" y="12529"/>
                </a:cxn>
                <a:cxn ang="0">
                  <a:pos x="5461" y="15420"/>
                </a:cxn>
                <a:cxn ang="0">
                  <a:pos x="2731" y="16384"/>
                </a:cxn>
                <a:cxn ang="0">
                  <a:pos x="0" y="14456"/>
                </a:cxn>
                <a:cxn ang="0">
                  <a:pos x="0" y="13493"/>
                </a:cxn>
                <a:cxn ang="0">
                  <a:pos x="2731" y="12529"/>
                </a:cxn>
                <a:cxn ang="0">
                  <a:pos x="2731" y="10601"/>
                </a:cxn>
                <a:cxn ang="0">
                  <a:pos x="2731" y="7710"/>
                </a:cxn>
                <a:cxn ang="0">
                  <a:pos x="4096" y="5783"/>
                </a:cxn>
                <a:cxn ang="0">
                  <a:pos x="4096" y="4819"/>
                </a:cxn>
                <a:cxn ang="0">
                  <a:pos x="6827" y="1928"/>
                </a:cxn>
                <a:cxn ang="0">
                  <a:pos x="8192" y="1928"/>
                </a:cxn>
                <a:cxn ang="0">
                  <a:pos x="12288" y="0"/>
                </a:cxn>
              </a:cxnLst>
              <a:rect l="0" t="0" r="r" b="b"/>
              <a:pathLst>
                <a:path w="16384" h="16384">
                  <a:moveTo>
                    <a:pt x="12288" y="0"/>
                  </a:moveTo>
                  <a:lnTo>
                    <a:pt x="16384" y="3855"/>
                  </a:lnTo>
                  <a:lnTo>
                    <a:pt x="15019" y="5783"/>
                  </a:lnTo>
                  <a:lnTo>
                    <a:pt x="12288" y="8674"/>
                  </a:lnTo>
                  <a:lnTo>
                    <a:pt x="10923" y="10601"/>
                  </a:lnTo>
                  <a:lnTo>
                    <a:pt x="9557" y="12529"/>
                  </a:lnTo>
                  <a:lnTo>
                    <a:pt x="5461" y="15420"/>
                  </a:lnTo>
                  <a:lnTo>
                    <a:pt x="2731" y="16384"/>
                  </a:lnTo>
                  <a:lnTo>
                    <a:pt x="0" y="14456"/>
                  </a:lnTo>
                  <a:lnTo>
                    <a:pt x="0" y="13493"/>
                  </a:lnTo>
                  <a:lnTo>
                    <a:pt x="2731" y="12529"/>
                  </a:lnTo>
                  <a:lnTo>
                    <a:pt x="2731" y="10601"/>
                  </a:lnTo>
                  <a:lnTo>
                    <a:pt x="2731" y="7710"/>
                  </a:lnTo>
                  <a:lnTo>
                    <a:pt x="4096" y="5783"/>
                  </a:lnTo>
                  <a:lnTo>
                    <a:pt x="4096" y="4819"/>
                  </a:lnTo>
                  <a:lnTo>
                    <a:pt x="6827" y="1928"/>
                  </a:lnTo>
                  <a:lnTo>
                    <a:pt x="8192" y="1928"/>
                  </a:lnTo>
                  <a:lnTo>
                    <a:pt x="12288" y="0"/>
                  </a:lnTo>
                  <a:close/>
                </a:path>
              </a:pathLst>
            </a:custGeom>
            <a:solidFill>
              <a:schemeClr val="tx2">
                <a:lumMod val="20000"/>
                <a:lumOff val="80000"/>
              </a:schemeClr>
            </a:solidFill>
            <a:ln w="9525">
              <a:solidFill>
                <a:schemeClr val="bg1"/>
              </a:solidFill>
              <a:prstDash val="solid"/>
              <a:round/>
              <a:headEnd/>
              <a:tailEnd/>
            </a:ln>
          </p:spPr>
        </p:sp>
        <p:sp>
          <p:nvSpPr>
            <p:cNvPr id="158" name="ny3">
              <a:extLst>
                <a:ext uri="{FF2B5EF4-FFF2-40B4-BE49-F238E27FC236}">
                  <a16:creationId xmlns:a16="http://schemas.microsoft.com/office/drawing/2014/main" id="{B748135A-6DCB-BDE4-3D15-8B0EE70B6D59}"/>
                </a:ext>
              </a:extLst>
            </p:cNvPr>
            <p:cNvSpPr>
              <a:spLocks/>
            </p:cNvSpPr>
            <p:nvPr/>
          </p:nvSpPr>
          <p:spPr bwMode="auto">
            <a:xfrm>
              <a:off x="8090722" y="2782478"/>
              <a:ext cx="299364" cy="162543"/>
            </a:xfrm>
            <a:custGeom>
              <a:avLst/>
              <a:gdLst/>
              <a:ahLst/>
              <a:cxnLst>
                <a:cxn ang="0">
                  <a:pos x="5415" y="12405"/>
                </a:cxn>
                <a:cxn ang="0">
                  <a:pos x="6109" y="11469"/>
                </a:cxn>
                <a:cxn ang="0">
                  <a:pos x="6804" y="10767"/>
                </a:cxn>
                <a:cxn ang="0">
                  <a:pos x="7775" y="10299"/>
                </a:cxn>
                <a:cxn ang="0">
                  <a:pos x="9025" y="9362"/>
                </a:cxn>
                <a:cxn ang="0">
                  <a:pos x="9858" y="8192"/>
                </a:cxn>
                <a:cxn ang="0">
                  <a:pos x="10830" y="7724"/>
                </a:cxn>
                <a:cxn ang="0">
                  <a:pos x="8609" y="10533"/>
                </a:cxn>
                <a:cxn ang="0">
                  <a:pos x="6665" y="12639"/>
                </a:cxn>
                <a:cxn ang="0">
                  <a:pos x="7081" y="12873"/>
                </a:cxn>
                <a:cxn ang="0">
                  <a:pos x="11663" y="7256"/>
                </a:cxn>
                <a:cxn ang="0">
                  <a:pos x="14718" y="3043"/>
                </a:cxn>
                <a:cxn ang="0">
                  <a:pos x="16384" y="702"/>
                </a:cxn>
                <a:cxn ang="0">
                  <a:pos x="15967" y="234"/>
                </a:cxn>
                <a:cxn ang="0">
                  <a:pos x="15134" y="1638"/>
                </a:cxn>
                <a:cxn ang="0">
                  <a:pos x="14162" y="1638"/>
                </a:cxn>
                <a:cxn ang="0">
                  <a:pos x="13746" y="2341"/>
                </a:cxn>
                <a:cxn ang="0">
                  <a:pos x="13191" y="2809"/>
                </a:cxn>
                <a:cxn ang="0">
                  <a:pos x="12774" y="3043"/>
                </a:cxn>
                <a:cxn ang="0">
                  <a:pos x="12357" y="3979"/>
                </a:cxn>
                <a:cxn ang="0">
                  <a:pos x="12080" y="5149"/>
                </a:cxn>
                <a:cxn ang="0">
                  <a:pos x="11802" y="6320"/>
                </a:cxn>
                <a:cxn ang="0">
                  <a:pos x="11385" y="5617"/>
                </a:cxn>
                <a:cxn ang="0">
                  <a:pos x="10691" y="5617"/>
                </a:cxn>
                <a:cxn ang="0">
                  <a:pos x="11108" y="4681"/>
                </a:cxn>
                <a:cxn ang="0">
                  <a:pos x="11524" y="3979"/>
                </a:cxn>
                <a:cxn ang="0">
                  <a:pos x="12080" y="2809"/>
                </a:cxn>
                <a:cxn ang="0">
                  <a:pos x="12357" y="1404"/>
                </a:cxn>
                <a:cxn ang="0">
                  <a:pos x="13052" y="468"/>
                </a:cxn>
                <a:cxn ang="0">
                  <a:pos x="12357" y="234"/>
                </a:cxn>
                <a:cxn ang="0">
                  <a:pos x="10830" y="3511"/>
                </a:cxn>
                <a:cxn ang="0">
                  <a:pos x="9025" y="5383"/>
                </a:cxn>
                <a:cxn ang="0">
                  <a:pos x="6387" y="6320"/>
                </a:cxn>
                <a:cxn ang="0">
                  <a:pos x="5970" y="7490"/>
                </a:cxn>
                <a:cxn ang="0">
                  <a:pos x="4582" y="7724"/>
                </a:cxn>
                <a:cxn ang="0">
                  <a:pos x="3749" y="7958"/>
                </a:cxn>
                <a:cxn ang="0">
                  <a:pos x="3749" y="8894"/>
                </a:cxn>
                <a:cxn ang="0">
                  <a:pos x="3055" y="8894"/>
                </a:cxn>
                <a:cxn ang="0">
                  <a:pos x="2499" y="10533"/>
                </a:cxn>
                <a:cxn ang="0">
                  <a:pos x="2083" y="10533"/>
                </a:cxn>
                <a:cxn ang="0">
                  <a:pos x="1944" y="11469"/>
                </a:cxn>
                <a:cxn ang="0">
                  <a:pos x="1666" y="11937"/>
                </a:cxn>
                <a:cxn ang="0">
                  <a:pos x="1250" y="12171"/>
                </a:cxn>
                <a:cxn ang="0">
                  <a:pos x="833" y="12639"/>
                </a:cxn>
                <a:cxn ang="0">
                  <a:pos x="278" y="14043"/>
                </a:cxn>
                <a:cxn ang="0">
                  <a:pos x="0" y="15214"/>
                </a:cxn>
                <a:cxn ang="0">
                  <a:pos x="278" y="16150"/>
                </a:cxn>
                <a:cxn ang="0">
                  <a:pos x="972" y="15448"/>
                </a:cxn>
                <a:cxn ang="0">
                  <a:pos x="1527" y="14746"/>
                </a:cxn>
                <a:cxn ang="0">
                  <a:pos x="2083" y="14980"/>
                </a:cxn>
                <a:cxn ang="0">
                  <a:pos x="1388" y="15916"/>
                </a:cxn>
                <a:cxn ang="0">
                  <a:pos x="1388" y="16384"/>
                </a:cxn>
                <a:cxn ang="0">
                  <a:pos x="2222" y="15682"/>
                </a:cxn>
                <a:cxn ang="0">
                  <a:pos x="3055" y="14512"/>
                </a:cxn>
                <a:cxn ang="0">
                  <a:pos x="4582" y="13341"/>
                </a:cxn>
              </a:cxnLst>
              <a:rect l="0" t="0" r="r" b="b"/>
              <a:pathLst>
                <a:path w="16384" h="16384">
                  <a:moveTo>
                    <a:pt x="4999" y="13107"/>
                  </a:moveTo>
                  <a:lnTo>
                    <a:pt x="5276" y="12639"/>
                  </a:lnTo>
                  <a:lnTo>
                    <a:pt x="5415" y="12405"/>
                  </a:lnTo>
                  <a:lnTo>
                    <a:pt x="5832" y="12171"/>
                  </a:lnTo>
                  <a:lnTo>
                    <a:pt x="6109" y="11937"/>
                  </a:lnTo>
                  <a:lnTo>
                    <a:pt x="6109" y="11469"/>
                  </a:lnTo>
                  <a:lnTo>
                    <a:pt x="6665" y="11469"/>
                  </a:lnTo>
                  <a:lnTo>
                    <a:pt x="6942" y="11235"/>
                  </a:lnTo>
                  <a:lnTo>
                    <a:pt x="6804" y="10767"/>
                  </a:lnTo>
                  <a:lnTo>
                    <a:pt x="7220" y="10767"/>
                  </a:lnTo>
                  <a:lnTo>
                    <a:pt x="7498" y="10767"/>
                  </a:lnTo>
                  <a:lnTo>
                    <a:pt x="7775" y="10299"/>
                  </a:lnTo>
                  <a:lnTo>
                    <a:pt x="8053" y="10064"/>
                  </a:lnTo>
                  <a:lnTo>
                    <a:pt x="8331" y="10064"/>
                  </a:lnTo>
                  <a:lnTo>
                    <a:pt x="9025" y="9362"/>
                  </a:lnTo>
                  <a:lnTo>
                    <a:pt x="9442" y="8894"/>
                  </a:lnTo>
                  <a:lnTo>
                    <a:pt x="9580" y="8426"/>
                  </a:lnTo>
                  <a:lnTo>
                    <a:pt x="9858" y="8192"/>
                  </a:lnTo>
                  <a:lnTo>
                    <a:pt x="10552" y="7490"/>
                  </a:lnTo>
                  <a:lnTo>
                    <a:pt x="10691" y="7490"/>
                  </a:lnTo>
                  <a:lnTo>
                    <a:pt x="10830" y="7724"/>
                  </a:lnTo>
                  <a:lnTo>
                    <a:pt x="10691" y="7958"/>
                  </a:lnTo>
                  <a:lnTo>
                    <a:pt x="9997" y="8894"/>
                  </a:lnTo>
                  <a:lnTo>
                    <a:pt x="8609" y="10533"/>
                  </a:lnTo>
                  <a:lnTo>
                    <a:pt x="7220" y="12171"/>
                  </a:lnTo>
                  <a:lnTo>
                    <a:pt x="6942" y="12405"/>
                  </a:lnTo>
                  <a:lnTo>
                    <a:pt x="6665" y="12639"/>
                  </a:lnTo>
                  <a:lnTo>
                    <a:pt x="6526" y="12873"/>
                  </a:lnTo>
                  <a:lnTo>
                    <a:pt x="6804" y="13107"/>
                  </a:lnTo>
                  <a:lnTo>
                    <a:pt x="7081" y="12873"/>
                  </a:lnTo>
                  <a:lnTo>
                    <a:pt x="7914" y="11937"/>
                  </a:lnTo>
                  <a:lnTo>
                    <a:pt x="9580" y="10064"/>
                  </a:lnTo>
                  <a:lnTo>
                    <a:pt x="11663" y="7256"/>
                  </a:lnTo>
                  <a:lnTo>
                    <a:pt x="13052" y="5617"/>
                  </a:lnTo>
                  <a:lnTo>
                    <a:pt x="13746" y="4213"/>
                  </a:lnTo>
                  <a:lnTo>
                    <a:pt x="14718" y="3043"/>
                  </a:lnTo>
                  <a:lnTo>
                    <a:pt x="15412" y="2107"/>
                  </a:lnTo>
                  <a:lnTo>
                    <a:pt x="16245" y="936"/>
                  </a:lnTo>
                  <a:lnTo>
                    <a:pt x="16384" y="702"/>
                  </a:lnTo>
                  <a:lnTo>
                    <a:pt x="16384" y="234"/>
                  </a:lnTo>
                  <a:lnTo>
                    <a:pt x="16245" y="0"/>
                  </a:lnTo>
                  <a:lnTo>
                    <a:pt x="15967" y="234"/>
                  </a:lnTo>
                  <a:lnTo>
                    <a:pt x="15551" y="702"/>
                  </a:lnTo>
                  <a:lnTo>
                    <a:pt x="15273" y="1170"/>
                  </a:lnTo>
                  <a:lnTo>
                    <a:pt x="15134" y="1638"/>
                  </a:lnTo>
                  <a:lnTo>
                    <a:pt x="14718" y="2107"/>
                  </a:lnTo>
                  <a:lnTo>
                    <a:pt x="14301" y="2107"/>
                  </a:lnTo>
                  <a:lnTo>
                    <a:pt x="14162" y="1638"/>
                  </a:lnTo>
                  <a:lnTo>
                    <a:pt x="14024" y="1638"/>
                  </a:lnTo>
                  <a:lnTo>
                    <a:pt x="13885" y="2107"/>
                  </a:lnTo>
                  <a:lnTo>
                    <a:pt x="13746" y="2341"/>
                  </a:lnTo>
                  <a:lnTo>
                    <a:pt x="13468" y="2107"/>
                  </a:lnTo>
                  <a:lnTo>
                    <a:pt x="13329" y="2575"/>
                  </a:lnTo>
                  <a:lnTo>
                    <a:pt x="13191" y="2809"/>
                  </a:lnTo>
                  <a:lnTo>
                    <a:pt x="13052" y="2809"/>
                  </a:lnTo>
                  <a:lnTo>
                    <a:pt x="12774" y="2575"/>
                  </a:lnTo>
                  <a:lnTo>
                    <a:pt x="12774" y="3043"/>
                  </a:lnTo>
                  <a:lnTo>
                    <a:pt x="12496" y="3277"/>
                  </a:lnTo>
                  <a:lnTo>
                    <a:pt x="12357" y="3511"/>
                  </a:lnTo>
                  <a:lnTo>
                    <a:pt x="12357" y="3979"/>
                  </a:lnTo>
                  <a:lnTo>
                    <a:pt x="12357" y="4447"/>
                  </a:lnTo>
                  <a:lnTo>
                    <a:pt x="12219" y="4447"/>
                  </a:lnTo>
                  <a:lnTo>
                    <a:pt x="12080" y="5149"/>
                  </a:lnTo>
                  <a:lnTo>
                    <a:pt x="11802" y="5383"/>
                  </a:lnTo>
                  <a:lnTo>
                    <a:pt x="12080" y="5851"/>
                  </a:lnTo>
                  <a:lnTo>
                    <a:pt x="11802" y="6320"/>
                  </a:lnTo>
                  <a:lnTo>
                    <a:pt x="11524" y="6554"/>
                  </a:lnTo>
                  <a:lnTo>
                    <a:pt x="11524" y="6085"/>
                  </a:lnTo>
                  <a:lnTo>
                    <a:pt x="11385" y="5617"/>
                  </a:lnTo>
                  <a:lnTo>
                    <a:pt x="11247" y="5617"/>
                  </a:lnTo>
                  <a:lnTo>
                    <a:pt x="10830" y="5617"/>
                  </a:lnTo>
                  <a:lnTo>
                    <a:pt x="10691" y="5617"/>
                  </a:lnTo>
                  <a:lnTo>
                    <a:pt x="10552" y="5149"/>
                  </a:lnTo>
                  <a:lnTo>
                    <a:pt x="10830" y="4915"/>
                  </a:lnTo>
                  <a:lnTo>
                    <a:pt x="11108" y="4681"/>
                  </a:lnTo>
                  <a:lnTo>
                    <a:pt x="11247" y="4213"/>
                  </a:lnTo>
                  <a:lnTo>
                    <a:pt x="11247" y="3979"/>
                  </a:lnTo>
                  <a:lnTo>
                    <a:pt x="11524" y="3979"/>
                  </a:lnTo>
                  <a:lnTo>
                    <a:pt x="11802" y="3511"/>
                  </a:lnTo>
                  <a:lnTo>
                    <a:pt x="11802" y="3043"/>
                  </a:lnTo>
                  <a:lnTo>
                    <a:pt x="12080" y="2809"/>
                  </a:lnTo>
                  <a:lnTo>
                    <a:pt x="11941" y="2107"/>
                  </a:lnTo>
                  <a:lnTo>
                    <a:pt x="12080" y="1638"/>
                  </a:lnTo>
                  <a:lnTo>
                    <a:pt x="12357" y="1404"/>
                  </a:lnTo>
                  <a:lnTo>
                    <a:pt x="12496" y="702"/>
                  </a:lnTo>
                  <a:lnTo>
                    <a:pt x="12913" y="702"/>
                  </a:lnTo>
                  <a:lnTo>
                    <a:pt x="13052" y="468"/>
                  </a:lnTo>
                  <a:lnTo>
                    <a:pt x="13052" y="0"/>
                  </a:lnTo>
                  <a:lnTo>
                    <a:pt x="12635" y="0"/>
                  </a:lnTo>
                  <a:lnTo>
                    <a:pt x="12357" y="234"/>
                  </a:lnTo>
                  <a:lnTo>
                    <a:pt x="11802" y="1404"/>
                  </a:lnTo>
                  <a:lnTo>
                    <a:pt x="11385" y="2575"/>
                  </a:lnTo>
                  <a:lnTo>
                    <a:pt x="10830" y="3511"/>
                  </a:lnTo>
                  <a:lnTo>
                    <a:pt x="10414" y="4213"/>
                  </a:lnTo>
                  <a:lnTo>
                    <a:pt x="9858" y="4681"/>
                  </a:lnTo>
                  <a:lnTo>
                    <a:pt x="9025" y="5383"/>
                  </a:lnTo>
                  <a:lnTo>
                    <a:pt x="7775" y="6085"/>
                  </a:lnTo>
                  <a:lnTo>
                    <a:pt x="6804" y="6320"/>
                  </a:lnTo>
                  <a:lnTo>
                    <a:pt x="6387" y="6320"/>
                  </a:lnTo>
                  <a:lnTo>
                    <a:pt x="6109" y="6554"/>
                  </a:lnTo>
                  <a:lnTo>
                    <a:pt x="6109" y="7256"/>
                  </a:lnTo>
                  <a:lnTo>
                    <a:pt x="5970" y="7490"/>
                  </a:lnTo>
                  <a:lnTo>
                    <a:pt x="5693" y="7724"/>
                  </a:lnTo>
                  <a:lnTo>
                    <a:pt x="4721" y="7724"/>
                  </a:lnTo>
                  <a:lnTo>
                    <a:pt x="4582" y="7724"/>
                  </a:lnTo>
                  <a:lnTo>
                    <a:pt x="4443" y="8192"/>
                  </a:lnTo>
                  <a:lnTo>
                    <a:pt x="4304" y="8426"/>
                  </a:lnTo>
                  <a:lnTo>
                    <a:pt x="3749" y="7958"/>
                  </a:lnTo>
                  <a:lnTo>
                    <a:pt x="3610" y="8192"/>
                  </a:lnTo>
                  <a:lnTo>
                    <a:pt x="3610" y="8426"/>
                  </a:lnTo>
                  <a:lnTo>
                    <a:pt x="3749" y="8894"/>
                  </a:lnTo>
                  <a:lnTo>
                    <a:pt x="3610" y="9128"/>
                  </a:lnTo>
                  <a:lnTo>
                    <a:pt x="3332" y="8894"/>
                  </a:lnTo>
                  <a:lnTo>
                    <a:pt x="3055" y="8894"/>
                  </a:lnTo>
                  <a:lnTo>
                    <a:pt x="2638" y="9596"/>
                  </a:lnTo>
                  <a:lnTo>
                    <a:pt x="2360" y="10064"/>
                  </a:lnTo>
                  <a:lnTo>
                    <a:pt x="2499" y="10533"/>
                  </a:lnTo>
                  <a:lnTo>
                    <a:pt x="2499" y="10767"/>
                  </a:lnTo>
                  <a:lnTo>
                    <a:pt x="2222" y="10533"/>
                  </a:lnTo>
                  <a:lnTo>
                    <a:pt x="2083" y="10533"/>
                  </a:lnTo>
                  <a:lnTo>
                    <a:pt x="1944" y="10767"/>
                  </a:lnTo>
                  <a:lnTo>
                    <a:pt x="2083" y="11235"/>
                  </a:lnTo>
                  <a:lnTo>
                    <a:pt x="1944" y="11469"/>
                  </a:lnTo>
                  <a:lnTo>
                    <a:pt x="1805" y="11469"/>
                  </a:lnTo>
                  <a:lnTo>
                    <a:pt x="1805" y="11937"/>
                  </a:lnTo>
                  <a:lnTo>
                    <a:pt x="1666" y="11937"/>
                  </a:lnTo>
                  <a:lnTo>
                    <a:pt x="1388" y="11937"/>
                  </a:lnTo>
                  <a:lnTo>
                    <a:pt x="1250" y="11703"/>
                  </a:lnTo>
                  <a:lnTo>
                    <a:pt x="1250" y="12171"/>
                  </a:lnTo>
                  <a:lnTo>
                    <a:pt x="1111" y="12405"/>
                  </a:lnTo>
                  <a:lnTo>
                    <a:pt x="972" y="12639"/>
                  </a:lnTo>
                  <a:lnTo>
                    <a:pt x="833" y="12639"/>
                  </a:lnTo>
                  <a:lnTo>
                    <a:pt x="555" y="12405"/>
                  </a:lnTo>
                  <a:lnTo>
                    <a:pt x="417" y="13575"/>
                  </a:lnTo>
                  <a:lnTo>
                    <a:pt x="278" y="14043"/>
                  </a:lnTo>
                  <a:lnTo>
                    <a:pt x="139" y="14277"/>
                  </a:lnTo>
                  <a:lnTo>
                    <a:pt x="0" y="14746"/>
                  </a:lnTo>
                  <a:lnTo>
                    <a:pt x="0" y="15214"/>
                  </a:lnTo>
                  <a:lnTo>
                    <a:pt x="139" y="15448"/>
                  </a:lnTo>
                  <a:lnTo>
                    <a:pt x="278" y="15916"/>
                  </a:lnTo>
                  <a:lnTo>
                    <a:pt x="278" y="16150"/>
                  </a:lnTo>
                  <a:lnTo>
                    <a:pt x="694" y="16150"/>
                  </a:lnTo>
                  <a:lnTo>
                    <a:pt x="833" y="15916"/>
                  </a:lnTo>
                  <a:lnTo>
                    <a:pt x="972" y="15448"/>
                  </a:lnTo>
                  <a:lnTo>
                    <a:pt x="1111" y="14980"/>
                  </a:lnTo>
                  <a:lnTo>
                    <a:pt x="1250" y="14980"/>
                  </a:lnTo>
                  <a:lnTo>
                    <a:pt x="1527" y="14746"/>
                  </a:lnTo>
                  <a:lnTo>
                    <a:pt x="1805" y="14512"/>
                  </a:lnTo>
                  <a:lnTo>
                    <a:pt x="2083" y="14746"/>
                  </a:lnTo>
                  <a:lnTo>
                    <a:pt x="2083" y="14980"/>
                  </a:lnTo>
                  <a:lnTo>
                    <a:pt x="2083" y="15448"/>
                  </a:lnTo>
                  <a:lnTo>
                    <a:pt x="1805" y="15448"/>
                  </a:lnTo>
                  <a:lnTo>
                    <a:pt x="1388" y="15916"/>
                  </a:lnTo>
                  <a:lnTo>
                    <a:pt x="1250" y="16150"/>
                  </a:lnTo>
                  <a:lnTo>
                    <a:pt x="1111" y="16384"/>
                  </a:lnTo>
                  <a:lnTo>
                    <a:pt x="1388" y="16384"/>
                  </a:lnTo>
                  <a:lnTo>
                    <a:pt x="1527" y="16384"/>
                  </a:lnTo>
                  <a:lnTo>
                    <a:pt x="1944" y="15916"/>
                  </a:lnTo>
                  <a:lnTo>
                    <a:pt x="2222" y="15682"/>
                  </a:lnTo>
                  <a:lnTo>
                    <a:pt x="2638" y="15448"/>
                  </a:lnTo>
                  <a:lnTo>
                    <a:pt x="2777" y="14746"/>
                  </a:lnTo>
                  <a:lnTo>
                    <a:pt x="3055" y="14512"/>
                  </a:lnTo>
                  <a:lnTo>
                    <a:pt x="4027" y="13809"/>
                  </a:lnTo>
                  <a:lnTo>
                    <a:pt x="4304" y="13341"/>
                  </a:lnTo>
                  <a:lnTo>
                    <a:pt x="4582" y="13341"/>
                  </a:lnTo>
                  <a:lnTo>
                    <a:pt x="4999" y="13107"/>
                  </a:lnTo>
                  <a:close/>
                </a:path>
              </a:pathLst>
            </a:custGeom>
            <a:solidFill>
              <a:schemeClr val="bg1">
                <a:lumMod val="75000"/>
              </a:schemeClr>
            </a:solidFill>
            <a:ln w="9525">
              <a:solidFill>
                <a:schemeClr val="bg1"/>
              </a:solidFill>
              <a:prstDash val="solid"/>
              <a:round/>
              <a:headEnd/>
              <a:tailEnd/>
            </a:ln>
          </p:spPr>
        </p:sp>
      </p:grpSp>
      <p:sp>
        <p:nvSpPr>
          <p:cNvPr id="4" name="Rectangle 3">
            <a:extLst>
              <a:ext uri="{FF2B5EF4-FFF2-40B4-BE49-F238E27FC236}">
                <a16:creationId xmlns:a16="http://schemas.microsoft.com/office/drawing/2014/main" id="{EC759AF5-E975-2674-7E7B-2666BC6C21C1}"/>
              </a:ext>
            </a:extLst>
          </p:cNvPr>
          <p:cNvSpPr/>
          <p:nvPr/>
        </p:nvSpPr>
        <p:spPr>
          <a:xfrm>
            <a:off x="8063604" y="1502090"/>
            <a:ext cx="2569481" cy="822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States with PIF Legislation</a:t>
            </a:r>
          </a:p>
        </p:txBody>
      </p:sp>
    </p:spTree>
    <p:extLst>
      <p:ext uri="{BB962C8B-B14F-4D97-AF65-F5344CB8AC3E}">
        <p14:creationId xmlns:p14="http://schemas.microsoft.com/office/powerpoint/2010/main" val="85923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AF3739-000E-0741-94F0-FB9A48A1068A}"/>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After Justice Reinvestment legislation, Pennsylvania is revising a deficient grant-in-aid formula tied to salaries. </a:t>
            </a:r>
          </a:p>
        </p:txBody>
      </p:sp>
      <p:sp>
        <p:nvSpPr>
          <p:cNvPr id="202" name="Footer Placeholder 4">
            <a:extLst>
              <a:ext uri="{FF2B5EF4-FFF2-40B4-BE49-F238E27FC236}">
                <a16:creationId xmlns:a16="http://schemas.microsoft.com/office/drawing/2014/main" id="{3482261E-FF4C-5A44-92CF-5BC76F4EBEE5}"/>
              </a:ext>
            </a:extLst>
          </p:cNvPr>
          <p:cNvSpPr>
            <a:spLocks noGrp="1"/>
          </p:cNvSpPr>
          <p:nvPr>
            <p:ph type="ftr" sz="quarter" idx="11"/>
          </p:nvPr>
        </p:nvSpPr>
        <p:spPr>
          <a:xfrm>
            <a:off x="612648" y="6208889"/>
            <a:ext cx="7478923" cy="496060"/>
          </a:xfrm>
          <a:prstGeom prst="rect">
            <a:avLst/>
          </a:prstGeom>
        </p:spPr>
        <p:txBody>
          <a:bodyPr/>
          <a:lstStyle>
            <a:lvl1pPr>
              <a:defRPr sz="1000">
                <a:solidFill>
                  <a:schemeClr val="tx1">
                    <a:lumMod val="75000"/>
                    <a:lumOff val="25000"/>
                  </a:schemeClr>
                </a:solidFill>
                <a:latin typeface="Franklin Gothic Book" panose="020B0503020102020204" pitchFamily="34" charset="0"/>
              </a:defRPr>
            </a:lvl1pPr>
          </a:lstStyle>
          <a:p>
            <a:pPr algn="l"/>
            <a:r>
              <a:rPr lang="en-US" sz="900" dirty="0"/>
              <a:t>Source: Robert Orth, A HISTORIC LOOK AT FORMER-GIA  - IDENTIFYING TRENDS AND THEMES  Presentation to the Funding Subcommittee of the County Adult Probation and Parole Advisory Committee [created by Act 114 in 2019] , Commission on Crime &amp; Delinquency (2021).</a:t>
            </a:r>
          </a:p>
        </p:txBody>
      </p:sp>
      <p:pic>
        <p:nvPicPr>
          <p:cNvPr id="7" name="Content Placeholder 6" descr="Graphical user interface, text, application&#10;&#10;Description automatically generated">
            <a:extLst>
              <a:ext uri="{FF2B5EF4-FFF2-40B4-BE49-F238E27FC236}">
                <a16:creationId xmlns:a16="http://schemas.microsoft.com/office/drawing/2014/main" id="{BBB9A7D5-3313-F344-8412-587E5FEC0983}"/>
              </a:ext>
            </a:extLst>
          </p:cNvPr>
          <p:cNvPicPr>
            <a:picLocks noGrp="1" noChangeAspect="1"/>
          </p:cNvPicPr>
          <p:nvPr>
            <p:ph idx="1"/>
          </p:nvPr>
        </p:nvPicPr>
        <p:blipFill>
          <a:blip r:embed="rId2"/>
          <a:stretch>
            <a:fillRect/>
          </a:stretch>
        </p:blipFill>
        <p:spPr>
          <a:xfrm>
            <a:off x="1240971" y="1719072"/>
            <a:ext cx="9535886" cy="4338827"/>
          </a:xfrm>
          <a:ln>
            <a:solidFill>
              <a:schemeClr val="accent1"/>
            </a:solidFill>
          </a:ln>
        </p:spPr>
      </p:pic>
    </p:spTree>
    <p:extLst>
      <p:ext uri="{BB962C8B-B14F-4D97-AF65-F5344CB8AC3E}">
        <p14:creationId xmlns:p14="http://schemas.microsoft.com/office/powerpoint/2010/main" val="323481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15706-6B89-3944-9EDD-D06B24F55D00}"/>
              </a:ext>
            </a:extLst>
          </p:cNvPr>
          <p:cNvSpPr>
            <a:spLocks noGrp="1"/>
          </p:cNvSpPr>
          <p:nvPr>
            <p:ph idx="1"/>
          </p:nvPr>
        </p:nvSpPr>
        <p:spPr>
          <a:xfrm>
            <a:off x="854528" y="2109895"/>
            <a:ext cx="10515600" cy="1463040"/>
          </a:xfrm>
        </p:spPr>
        <p:txBody>
          <a:bodyPr anchor="ctr"/>
          <a:lstStyle/>
          <a:p>
            <a:pPr marL="0" indent="0" algn="ctr">
              <a:buNone/>
            </a:pPr>
            <a:r>
              <a:rPr lang="en-US" sz="2400" dirty="0">
                <a:solidFill>
                  <a:schemeClr val="tx1">
                    <a:lumMod val="75000"/>
                    <a:lumOff val="25000"/>
                  </a:schemeClr>
                </a:solidFill>
                <a:latin typeface="Franklin Gothic Book" panose="020B0503020102020204" pitchFamily="34" charset="0"/>
              </a:rPr>
              <a:t>The proposed formula for distributing $16.222M will equally use two measures of the </a:t>
            </a:r>
            <a:r>
              <a:rPr lang="en-US" sz="2400" b="1" dirty="0">
                <a:solidFill>
                  <a:schemeClr val="tx1">
                    <a:lumMod val="75000"/>
                    <a:lumOff val="25000"/>
                  </a:schemeClr>
                </a:solidFill>
                <a:latin typeface="Franklin Gothic Book" panose="020B0503020102020204" pitchFamily="34" charset="0"/>
              </a:rPr>
              <a:t>volume of people </a:t>
            </a:r>
            <a:r>
              <a:rPr lang="en-US" sz="2400" dirty="0">
                <a:solidFill>
                  <a:schemeClr val="tx1">
                    <a:lumMod val="75000"/>
                    <a:lumOff val="25000"/>
                  </a:schemeClr>
                </a:solidFill>
                <a:latin typeface="Franklin Gothic Book" panose="020B0503020102020204" pitchFamily="34" charset="0"/>
              </a:rPr>
              <a:t>under supervision, with each </a:t>
            </a:r>
            <a:r>
              <a:rPr lang="en-US" sz="2400" b="1" dirty="0">
                <a:solidFill>
                  <a:schemeClr val="tx1">
                    <a:lumMod val="75000"/>
                    <a:lumOff val="25000"/>
                  </a:schemeClr>
                </a:solidFill>
                <a:latin typeface="Franklin Gothic Book" panose="020B0503020102020204" pitchFamily="34" charset="0"/>
              </a:rPr>
              <a:t>weighted by a measure of the challenges</a:t>
            </a:r>
            <a:r>
              <a:rPr lang="en-US" sz="2400" dirty="0">
                <a:solidFill>
                  <a:schemeClr val="tx1">
                    <a:lumMod val="75000"/>
                    <a:lumOff val="25000"/>
                  </a:schemeClr>
                </a:solidFill>
                <a:latin typeface="Franklin Gothic Book" panose="020B0503020102020204" pitchFamily="34" charset="0"/>
              </a:rPr>
              <a:t> represented by the people under supervision. </a:t>
            </a:r>
          </a:p>
          <a:p>
            <a:pPr marL="0" indent="0" algn="ctr">
              <a:buNone/>
            </a:pPr>
            <a:r>
              <a:rPr lang="en-US" sz="2400" dirty="0">
                <a:solidFill>
                  <a:schemeClr val="tx1">
                    <a:lumMod val="75000"/>
                    <a:lumOff val="25000"/>
                  </a:schemeClr>
                </a:solidFill>
                <a:latin typeface="Franklin Gothic Book" panose="020B0503020102020204" pitchFamily="34" charset="0"/>
              </a:rPr>
              <a:t>JRI 2.0 savings will be used to help “hold harmless” the counties that otherwise lose funding under the new formula.</a:t>
            </a:r>
          </a:p>
          <a:p>
            <a:pPr marL="0" indent="0" algn="ctr">
              <a:buNone/>
            </a:pPr>
            <a:endParaRPr lang="en-US" sz="2400" dirty="0">
              <a:solidFill>
                <a:schemeClr val="tx1"/>
              </a:solidFill>
              <a:latin typeface="Franklin Gothic Book" panose="020B0503020102020204" pitchFamily="34" charset="0"/>
            </a:endParaRPr>
          </a:p>
        </p:txBody>
      </p:sp>
      <p:sp>
        <p:nvSpPr>
          <p:cNvPr id="3" name="Title 2">
            <a:extLst>
              <a:ext uri="{FF2B5EF4-FFF2-40B4-BE49-F238E27FC236}">
                <a16:creationId xmlns:a16="http://schemas.microsoft.com/office/drawing/2014/main" id="{33AF3739-000E-0741-94F0-FB9A48A1068A}"/>
              </a:ext>
            </a:extLst>
          </p:cNvPr>
          <p:cNvSpPr>
            <a:spLocks noGrp="1"/>
          </p:cNvSpPr>
          <p:nvPr>
            <p:ph type="title"/>
          </p:nvPr>
        </p:nvSpPr>
        <p:spPr/>
        <p:txBody>
          <a:bodyPr>
            <a:no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Pennsylvania is moving to a “supervised population” model (that is still underfunded).</a:t>
            </a:r>
          </a:p>
        </p:txBody>
      </p:sp>
      <p:graphicFrame>
        <p:nvGraphicFramePr>
          <p:cNvPr id="6" name="Table 5">
            <a:extLst>
              <a:ext uri="{FF2B5EF4-FFF2-40B4-BE49-F238E27FC236}">
                <a16:creationId xmlns:a16="http://schemas.microsoft.com/office/drawing/2014/main" id="{1032CC86-F684-D64C-B17F-9C8CB3B08C16}"/>
              </a:ext>
            </a:extLst>
          </p:cNvPr>
          <p:cNvGraphicFramePr>
            <a:graphicFrameLocks noGrp="1"/>
          </p:cNvGraphicFramePr>
          <p:nvPr>
            <p:extLst>
              <p:ext uri="{D42A27DB-BD31-4B8C-83A1-F6EECF244321}">
                <p14:modId xmlns:p14="http://schemas.microsoft.com/office/powerpoint/2010/main" val="2279882643"/>
              </p:ext>
            </p:extLst>
          </p:nvPr>
        </p:nvGraphicFramePr>
        <p:xfrm>
          <a:off x="854529" y="3637543"/>
          <a:ext cx="10515600" cy="2194560"/>
        </p:xfrm>
        <a:graphic>
          <a:graphicData uri="http://schemas.openxmlformats.org/drawingml/2006/table">
            <a:tbl>
              <a:tblPr firstRow="1" firstCol="1" bandRow="1">
                <a:tableStyleId>{5940675A-B579-460E-94D1-54222C63F5DA}</a:tableStyleId>
              </a:tblPr>
              <a:tblGrid>
                <a:gridCol w="5476525">
                  <a:extLst>
                    <a:ext uri="{9D8B030D-6E8A-4147-A177-3AD203B41FA5}">
                      <a16:colId xmlns:a16="http://schemas.microsoft.com/office/drawing/2014/main" val="2537474949"/>
                    </a:ext>
                  </a:extLst>
                </a:gridCol>
                <a:gridCol w="5039075">
                  <a:extLst>
                    <a:ext uri="{9D8B030D-6E8A-4147-A177-3AD203B41FA5}">
                      <a16:colId xmlns:a16="http://schemas.microsoft.com/office/drawing/2014/main" val="1453973376"/>
                    </a:ext>
                  </a:extLst>
                </a:gridCol>
              </a:tblGrid>
              <a:tr h="868680">
                <a:tc>
                  <a:txBody>
                    <a:bodyPr/>
                    <a:lstStyle/>
                    <a:p>
                      <a:pPr marL="0" marR="0" algn="ctr">
                        <a:spcBef>
                          <a:spcPts val="0"/>
                        </a:spcBef>
                        <a:spcAft>
                          <a:spcPts val="0"/>
                        </a:spcAft>
                      </a:pPr>
                      <a:r>
                        <a:rPr lang="en-US" sz="2400" b="1" dirty="0">
                          <a:solidFill>
                            <a:schemeClr val="tx1"/>
                          </a:solidFill>
                          <a:effectLst/>
                          <a:latin typeface="Franklin Gothic Book" panose="020B0503020102020204" pitchFamily="34" charset="0"/>
                        </a:rPr>
                        <a:t>Step 1:  </a:t>
                      </a:r>
                    </a:p>
                    <a:p>
                      <a:pPr marL="0" marR="0" algn="ctr">
                        <a:spcBef>
                          <a:spcPts val="0"/>
                        </a:spcBef>
                        <a:spcAft>
                          <a:spcPts val="0"/>
                        </a:spcAft>
                      </a:pPr>
                      <a:r>
                        <a:rPr lang="en-US" sz="2400" b="1" dirty="0">
                          <a:solidFill>
                            <a:schemeClr val="tx1"/>
                          </a:solidFill>
                          <a:effectLst/>
                          <a:latin typeface="Franklin Gothic Book" panose="020B0503020102020204" pitchFamily="34" charset="0"/>
                        </a:rPr>
                        <a:t>[Probation Sentences] x [Sentencing Severity Index]</a:t>
                      </a:r>
                      <a:endParaRPr lang="en-US" sz="2400" b="1" dirty="0">
                        <a:solidFill>
                          <a:schemeClr val="tx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53" marR="68553" marT="0" marB="0" anchor="ctr">
                    <a:solidFill>
                      <a:schemeClr val="accent5">
                        <a:lumMod val="20000"/>
                        <a:lumOff val="80000"/>
                      </a:schemeClr>
                    </a:solidFill>
                  </a:tcPr>
                </a:tc>
                <a:tc>
                  <a:txBody>
                    <a:bodyPr/>
                    <a:lstStyle/>
                    <a:p>
                      <a:pPr marL="0" marR="0" algn="ctr">
                        <a:spcBef>
                          <a:spcPts val="0"/>
                        </a:spcBef>
                        <a:spcAft>
                          <a:spcPts val="0"/>
                        </a:spcAft>
                      </a:pPr>
                      <a:r>
                        <a:rPr lang="en-US" sz="2400" b="1" dirty="0">
                          <a:solidFill>
                            <a:schemeClr val="tx1"/>
                          </a:solidFill>
                          <a:effectLst/>
                          <a:latin typeface="Franklin Gothic Book" panose="020B0503020102020204" pitchFamily="34" charset="0"/>
                        </a:rPr>
                        <a:t>Step 2: </a:t>
                      </a:r>
                    </a:p>
                    <a:p>
                      <a:pPr marL="0" marR="0" algn="ctr">
                        <a:spcBef>
                          <a:spcPts val="0"/>
                        </a:spcBef>
                        <a:spcAft>
                          <a:spcPts val="0"/>
                        </a:spcAft>
                      </a:pPr>
                      <a:r>
                        <a:rPr lang="en-US" sz="2400" b="1" dirty="0">
                          <a:solidFill>
                            <a:schemeClr val="tx1"/>
                          </a:solidFill>
                          <a:effectLst/>
                          <a:latin typeface="Franklin Gothic Book" panose="020B0503020102020204" pitchFamily="34" charset="0"/>
                        </a:rPr>
                        <a:t>[Active Caseload] x [Risk Index]</a:t>
                      </a:r>
                      <a:endParaRPr lang="en-US" sz="2400" b="1" dirty="0">
                        <a:solidFill>
                          <a:schemeClr val="tx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53" marR="68553" marT="0" marB="0" anchor="ctr">
                    <a:solidFill>
                      <a:schemeClr val="accent3">
                        <a:lumMod val="40000"/>
                        <a:lumOff val="60000"/>
                      </a:schemeClr>
                    </a:solidFill>
                  </a:tcPr>
                </a:tc>
                <a:extLst>
                  <a:ext uri="{0D108BD9-81ED-4DB2-BD59-A6C34878D82A}">
                    <a16:rowId xmlns:a16="http://schemas.microsoft.com/office/drawing/2014/main" val="2965676386"/>
                  </a:ext>
                </a:extLst>
              </a:tr>
              <a:tr h="868680">
                <a:tc>
                  <a:txBody>
                    <a:bodyPr/>
                    <a:lstStyle/>
                    <a:p>
                      <a:pPr marL="0" marR="0" algn="ctr">
                        <a:spcBef>
                          <a:spcPts val="0"/>
                        </a:spcBef>
                        <a:spcAft>
                          <a:spcPts val="0"/>
                        </a:spcAft>
                      </a:pPr>
                      <a:r>
                        <a:rPr lang="en-US" sz="2400" b="1">
                          <a:solidFill>
                            <a:schemeClr val="tx1"/>
                          </a:solidFill>
                          <a:effectLst/>
                          <a:latin typeface="Franklin Gothic Book" panose="020B0503020102020204" pitchFamily="34" charset="0"/>
                        </a:rPr>
                        <a:t>Step 3: </a:t>
                      </a:r>
                    </a:p>
                    <a:p>
                      <a:pPr marL="0" marR="0" algn="ctr">
                        <a:spcBef>
                          <a:spcPts val="0"/>
                        </a:spcBef>
                        <a:spcAft>
                          <a:spcPts val="0"/>
                        </a:spcAft>
                      </a:pPr>
                      <a:r>
                        <a:rPr lang="en-US" sz="2400" b="1">
                          <a:solidFill>
                            <a:schemeClr val="tx1"/>
                          </a:solidFill>
                          <a:effectLst/>
                          <a:latin typeface="Franklin Gothic Book" panose="020B0503020102020204" pitchFamily="34" charset="0"/>
                        </a:rPr>
                        <a:t>Weight Percentages in </a:t>
                      </a:r>
                    </a:p>
                    <a:p>
                      <a:pPr marL="0" marR="0" algn="ctr">
                        <a:spcBef>
                          <a:spcPts val="0"/>
                        </a:spcBef>
                        <a:spcAft>
                          <a:spcPts val="0"/>
                        </a:spcAft>
                      </a:pPr>
                      <a:r>
                        <a:rPr lang="en-US" sz="2400" b="1">
                          <a:solidFill>
                            <a:schemeClr val="tx1"/>
                          </a:solidFill>
                          <a:effectLst/>
                          <a:latin typeface="Franklin Gothic Book" panose="020B0503020102020204" pitchFamily="34" charset="0"/>
                        </a:rPr>
                        <a:t>Steps 1 &amp; 2 50% Each</a:t>
                      </a:r>
                      <a:endParaRPr lang="en-US" sz="2400">
                        <a:solidFill>
                          <a:schemeClr val="tx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spcBef>
                          <a:spcPts val="0"/>
                        </a:spcBef>
                        <a:spcAft>
                          <a:spcPts val="0"/>
                        </a:spcAft>
                      </a:pPr>
                      <a:r>
                        <a:rPr lang="en-US" sz="2400" b="1" dirty="0">
                          <a:solidFill>
                            <a:schemeClr val="tx1"/>
                          </a:solidFill>
                          <a:effectLst/>
                          <a:latin typeface="Franklin Gothic Book" panose="020B0503020102020204" pitchFamily="34" charset="0"/>
                        </a:rPr>
                        <a:t>Step 4:</a:t>
                      </a:r>
                    </a:p>
                    <a:p>
                      <a:pPr marL="0" marR="0" algn="ctr">
                        <a:spcBef>
                          <a:spcPts val="0"/>
                        </a:spcBef>
                        <a:spcAft>
                          <a:spcPts val="0"/>
                        </a:spcAft>
                      </a:pPr>
                      <a:r>
                        <a:rPr lang="en-US" sz="2400" b="1" dirty="0">
                          <a:solidFill>
                            <a:schemeClr val="tx1"/>
                          </a:solidFill>
                          <a:effectLst/>
                          <a:latin typeface="Franklin Gothic Book" panose="020B0503020102020204" pitchFamily="34" charset="0"/>
                        </a:rPr>
                        <a:t>Total “Score” x </a:t>
                      </a:r>
                      <a:r>
                        <a:rPr lang="en-US" sz="2400" b="1">
                          <a:solidFill>
                            <a:schemeClr val="tx1"/>
                          </a:solidFill>
                          <a:effectLst/>
                          <a:latin typeface="Franklin Gothic Book" panose="020B0503020102020204" pitchFamily="34" charset="0"/>
                        </a:rPr>
                        <a:t>$16,222,000</a:t>
                      </a:r>
                      <a:endParaRPr lang="en-US" sz="2400" dirty="0">
                        <a:solidFill>
                          <a:schemeClr val="tx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solidFill>
                      <a:srgbClr val="FFFD78"/>
                    </a:solidFill>
                  </a:tcPr>
                </a:tc>
                <a:extLst>
                  <a:ext uri="{0D108BD9-81ED-4DB2-BD59-A6C34878D82A}">
                    <a16:rowId xmlns:a16="http://schemas.microsoft.com/office/drawing/2014/main" val="4275073747"/>
                  </a:ext>
                </a:extLst>
              </a:tr>
            </a:tbl>
          </a:graphicData>
        </a:graphic>
      </p:graphicFrame>
    </p:spTree>
    <p:extLst>
      <p:ext uri="{BB962C8B-B14F-4D97-AF65-F5344CB8AC3E}">
        <p14:creationId xmlns:p14="http://schemas.microsoft.com/office/powerpoint/2010/main" val="30880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2083EB-6BE6-FF45-A342-4EF8CE0614F1}"/>
              </a:ext>
            </a:extLst>
          </p:cNvPr>
          <p:cNvSpPr>
            <a:spLocks noGrp="1"/>
          </p:cNvSpPr>
          <p:nvPr>
            <p:ph idx="1"/>
          </p:nvPr>
        </p:nvSpPr>
        <p:spPr>
          <a:xfrm>
            <a:off x="612648" y="1750794"/>
            <a:ext cx="7502652" cy="4038421"/>
          </a:xfrm>
        </p:spPr>
        <p:txBody>
          <a:bodyPr/>
          <a:lstStyle/>
          <a:p>
            <a:r>
              <a:rPr lang="en-US" sz="2400" dirty="0">
                <a:solidFill>
                  <a:schemeClr val="tx1">
                    <a:lumMod val="75000"/>
                    <a:lumOff val="25000"/>
                  </a:schemeClr>
                </a:solidFill>
                <a:latin typeface="Franklin Gothic Book" panose="020B0503020102020204" pitchFamily="34" charset="0"/>
              </a:rPr>
              <a:t>Pennsylvania’s County Intermediate Punishment (CIP) Act of 1990 was the state’s first community corrections act for the adult population. </a:t>
            </a:r>
          </a:p>
          <a:p>
            <a:r>
              <a:rPr lang="en-US" sz="2400" dirty="0">
                <a:solidFill>
                  <a:schemeClr val="tx1">
                    <a:lumMod val="75000"/>
                    <a:lumOff val="25000"/>
                  </a:schemeClr>
                </a:solidFill>
                <a:latin typeface="Franklin Gothic Book" panose="020B0503020102020204" pitchFamily="34" charset="0"/>
              </a:rPr>
              <a:t>Rules governing the CIP program include typical CCA requirements for local collaboration and planning and target people who would otherwise be sentenced to confinement. </a:t>
            </a:r>
          </a:p>
          <a:p>
            <a:r>
              <a:rPr lang="en-US" sz="2400" dirty="0">
                <a:solidFill>
                  <a:schemeClr val="tx1">
                    <a:lumMod val="75000"/>
                    <a:lumOff val="25000"/>
                  </a:schemeClr>
                </a:solidFill>
                <a:latin typeface="Franklin Gothic Book" panose="020B0503020102020204" pitchFamily="34" charset="0"/>
              </a:rPr>
              <a:t>The Pennsylvania Commission on Sentencing (PCS) sentencing guidelines have been used to further target appropriate populations for the use of more restrictive conditions.</a:t>
            </a:r>
          </a:p>
          <a:p>
            <a:pPr marL="0" indent="0">
              <a:buNone/>
            </a:pPr>
            <a:endParaRPr lang="en-US" dirty="0"/>
          </a:p>
        </p:txBody>
      </p:sp>
      <p:sp>
        <p:nvSpPr>
          <p:cNvPr id="3" name="Title 2">
            <a:extLst>
              <a:ext uri="{FF2B5EF4-FFF2-40B4-BE49-F238E27FC236}">
                <a16:creationId xmlns:a16="http://schemas.microsoft.com/office/drawing/2014/main" id="{DF008091-411B-F545-B438-052456A1FAD8}"/>
              </a:ext>
            </a:extLst>
          </p:cNvPr>
          <p:cNvSpPr>
            <a:spLocks noGrp="1"/>
          </p:cNvSpPr>
          <p:nvPr>
            <p:ph type="title"/>
          </p:nvPr>
        </p:nvSpPr>
        <p:spPr/>
        <p:txBody>
          <a:bodyPr>
            <a:no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Pennsylvania also has state funding for specific programs in a CCA approach that uses the sentencing guidelines. </a:t>
            </a:r>
          </a:p>
        </p:txBody>
      </p:sp>
      <p:pic>
        <p:nvPicPr>
          <p:cNvPr id="4" name="Picture 2">
            <a:extLst>
              <a:ext uri="{FF2B5EF4-FFF2-40B4-BE49-F238E27FC236}">
                <a16:creationId xmlns:a16="http://schemas.microsoft.com/office/drawing/2014/main" id="{D74A4E0A-71F7-404A-952E-E098E5F30272}"/>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036278" y="1837944"/>
            <a:ext cx="3319272" cy="4050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9D7E905D-FD2E-C628-433D-821F6D911EAD}"/>
              </a:ext>
            </a:extLst>
          </p:cNvPr>
          <p:cNvSpPr txBox="1"/>
          <p:nvPr/>
        </p:nvSpPr>
        <p:spPr>
          <a:xfrm>
            <a:off x="612648" y="6285384"/>
            <a:ext cx="8297464" cy="230832"/>
          </a:xfrm>
          <a:prstGeom prst="rect">
            <a:avLst/>
          </a:prstGeom>
          <a:noFill/>
        </p:spPr>
        <p:txBody>
          <a:bodyPr wrap="none" rtlCol="0">
            <a:spAutoFit/>
          </a:bodyPr>
          <a:lstStyle/>
          <a:p>
            <a:r>
              <a:rPr lang="en-US" sz="900" dirty="0">
                <a:latin typeface="Franklin Gothic Book" panose="020B0503020102020204" pitchFamily="34" charset="0"/>
              </a:rPr>
              <a:t>Pennsylvania Code, </a:t>
            </a:r>
            <a:r>
              <a:rPr lang="en-US" sz="900" dirty="0">
                <a:solidFill>
                  <a:schemeClr val="tx1">
                    <a:lumMod val="75000"/>
                    <a:lumOff val="25000"/>
                  </a:schemeClr>
                </a:solidFill>
                <a:latin typeface="Franklin Gothic Book" panose="020B0503020102020204" pitchFamily="34" charset="0"/>
              </a:rPr>
              <a:t>Title</a:t>
            </a:r>
            <a:r>
              <a:rPr lang="en-US" sz="900" dirty="0">
                <a:latin typeface="Franklin Gothic Book" panose="020B0503020102020204" pitchFamily="34" charset="0"/>
              </a:rPr>
              <a:t> 37 Chapter 451, at https://</a:t>
            </a:r>
            <a:r>
              <a:rPr lang="en-US" sz="900" dirty="0" err="1">
                <a:latin typeface="Franklin Gothic Book" panose="020B0503020102020204" pitchFamily="34" charset="0"/>
              </a:rPr>
              <a:t>www.pacodeandbulletin.gov</a:t>
            </a:r>
            <a:r>
              <a:rPr lang="en-US" sz="900" dirty="0">
                <a:latin typeface="Franklin Gothic Book" panose="020B0503020102020204" pitchFamily="34" charset="0"/>
              </a:rPr>
              <a:t>/Display/</a:t>
            </a:r>
            <a:r>
              <a:rPr lang="en-US" sz="900" dirty="0" err="1">
                <a:latin typeface="Franklin Gothic Book" panose="020B0503020102020204" pitchFamily="34" charset="0"/>
              </a:rPr>
              <a:t>pacode?file</a:t>
            </a:r>
            <a:r>
              <a:rPr lang="en-US" sz="900" dirty="0">
                <a:latin typeface="Franklin Gothic Book" panose="020B0503020102020204" pitchFamily="34" charset="0"/>
              </a:rPr>
              <a:t>=/secure/</a:t>
            </a:r>
            <a:r>
              <a:rPr lang="en-US" sz="900" dirty="0" err="1">
                <a:latin typeface="Franklin Gothic Book" panose="020B0503020102020204" pitchFamily="34" charset="0"/>
              </a:rPr>
              <a:t>pacode</a:t>
            </a:r>
            <a:r>
              <a:rPr lang="en-US" sz="900" dirty="0">
                <a:latin typeface="Franklin Gothic Book" panose="020B0503020102020204" pitchFamily="34" charset="0"/>
              </a:rPr>
              <a:t>/data/037/chapter451/chap451toc.html&amp;d=</a:t>
            </a:r>
          </a:p>
        </p:txBody>
      </p:sp>
    </p:spTree>
    <p:extLst>
      <p:ext uri="{BB962C8B-B14F-4D97-AF65-F5344CB8AC3E}">
        <p14:creationId xmlns:p14="http://schemas.microsoft.com/office/powerpoint/2010/main" val="294253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82A7FB-8C17-4F44-834E-C2EA542B749B}"/>
              </a:ext>
            </a:extLst>
          </p:cNvPr>
          <p:cNvSpPr>
            <a:spLocks noGrp="1"/>
          </p:cNvSpPr>
          <p:nvPr>
            <p:ph type="title"/>
          </p:nvPr>
        </p:nvSpPr>
        <p:spPr/>
        <p:txBody>
          <a:bodyPr>
            <a:no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JRI in Minnesota focused on funding and supervision practices for its three supervision systems. </a:t>
            </a:r>
          </a:p>
        </p:txBody>
      </p:sp>
      <p:sp>
        <p:nvSpPr>
          <p:cNvPr id="2" name="Rectangle 1">
            <a:extLst>
              <a:ext uri="{FF2B5EF4-FFF2-40B4-BE49-F238E27FC236}">
                <a16:creationId xmlns:a16="http://schemas.microsoft.com/office/drawing/2014/main" id="{7AA9D023-300A-5346-B99E-D3481E2D7F82}"/>
              </a:ext>
            </a:extLst>
          </p:cNvPr>
          <p:cNvSpPr/>
          <p:nvPr/>
        </p:nvSpPr>
        <p:spPr>
          <a:xfrm>
            <a:off x="603188" y="1473269"/>
            <a:ext cx="6178732"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50000"/>
                  </a:schemeClr>
                </a:solidFill>
                <a:latin typeface="Franklin Gothic Book" panose="020B0503020102020204" pitchFamily="34" charset="0"/>
              </a:rPr>
              <a:t>Minnesota Counties by Probation Delivery System and Judicial District, 2021</a:t>
            </a:r>
          </a:p>
        </p:txBody>
      </p:sp>
      <p:sp>
        <p:nvSpPr>
          <p:cNvPr id="14" name="Title 4">
            <a:extLst>
              <a:ext uri="{FF2B5EF4-FFF2-40B4-BE49-F238E27FC236}">
                <a16:creationId xmlns:a16="http://schemas.microsoft.com/office/drawing/2014/main" id="{81CAAF87-0978-6941-AF55-A8930F81676F}"/>
              </a:ext>
            </a:extLst>
          </p:cNvPr>
          <p:cNvSpPr txBox="1">
            <a:spLocks/>
          </p:cNvSpPr>
          <p:nvPr/>
        </p:nvSpPr>
        <p:spPr>
          <a:xfrm>
            <a:off x="7995195" y="2352195"/>
            <a:ext cx="3381830" cy="1910302"/>
          </a:xfrm>
          <a:prstGeom prst="rect">
            <a:avLst/>
          </a:prstGeom>
          <a:ln w="50800">
            <a:solidFill>
              <a:schemeClr val="accent5"/>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defRPr>
            </a:lvl1pPr>
          </a:lstStyle>
          <a:p>
            <a:pPr algn="ctr"/>
            <a:r>
              <a:rPr lang="en-US" sz="2400" dirty="0">
                <a:solidFill>
                  <a:schemeClr val="accent5"/>
                </a:solidFill>
              </a:rPr>
              <a:t>Judges in 7 of 10 judicial districts encounter two or three supervision systems.</a:t>
            </a:r>
          </a:p>
        </p:txBody>
      </p:sp>
      <p:pic>
        <p:nvPicPr>
          <p:cNvPr id="4" name="Picture 3" descr="Diagram&#10;&#10;Description automatically generated">
            <a:extLst>
              <a:ext uri="{FF2B5EF4-FFF2-40B4-BE49-F238E27FC236}">
                <a16:creationId xmlns:a16="http://schemas.microsoft.com/office/drawing/2014/main" id="{1E6C869C-9D73-42FE-A129-7E7BE8750E38}"/>
              </a:ext>
            </a:extLst>
          </p:cNvPr>
          <p:cNvPicPr>
            <a:picLocks noChangeAspect="1"/>
          </p:cNvPicPr>
          <p:nvPr/>
        </p:nvPicPr>
        <p:blipFill>
          <a:blip r:embed="rId3"/>
          <a:stretch>
            <a:fillRect/>
          </a:stretch>
        </p:blipFill>
        <p:spPr>
          <a:xfrm>
            <a:off x="881343" y="1664113"/>
            <a:ext cx="4206416" cy="4807333"/>
          </a:xfrm>
          <a:prstGeom prst="rect">
            <a:avLst/>
          </a:prstGeom>
        </p:spPr>
      </p:pic>
      <p:sp>
        <p:nvSpPr>
          <p:cNvPr id="9" name="TextBox 8">
            <a:extLst>
              <a:ext uri="{FF2B5EF4-FFF2-40B4-BE49-F238E27FC236}">
                <a16:creationId xmlns:a16="http://schemas.microsoft.com/office/drawing/2014/main" id="{7E92FA2E-C012-7DFF-3F44-1A5F86DAA924}"/>
              </a:ext>
            </a:extLst>
          </p:cNvPr>
          <p:cNvSpPr txBox="1"/>
          <p:nvPr/>
        </p:nvSpPr>
        <p:spPr>
          <a:xfrm>
            <a:off x="612648" y="6461924"/>
            <a:ext cx="7944330" cy="369332"/>
          </a:xfrm>
          <a:prstGeom prst="rect">
            <a:avLst/>
          </a:prstGeom>
          <a:noFill/>
        </p:spPr>
        <p:txBody>
          <a:bodyPr wrap="square" rtlCol="0">
            <a:spAutoFit/>
          </a:bodyPr>
          <a:lstStyle/>
          <a:p>
            <a:r>
              <a:rPr lang="en-US" sz="900" dirty="0">
                <a:solidFill>
                  <a:schemeClr val="tx1">
                    <a:lumMod val="50000"/>
                    <a:lumOff val="50000"/>
                  </a:schemeClr>
                </a:solidFill>
                <a:latin typeface="Franklin Gothic Book" panose="020B0503020102020204" pitchFamily="34" charset="0"/>
              </a:rPr>
              <a:t>Council of State Governments Justice Center, “Justice Reinvestment in Minnesota, Second Presentation to the Governor’s Council on Justice Reinvestment,” (2022) at https://</a:t>
            </a:r>
            <a:r>
              <a:rPr lang="en-US" sz="900" dirty="0" err="1">
                <a:solidFill>
                  <a:schemeClr val="tx1">
                    <a:lumMod val="50000"/>
                    <a:lumOff val="50000"/>
                  </a:schemeClr>
                </a:solidFill>
                <a:latin typeface="Franklin Gothic Book" panose="020B0503020102020204" pitchFamily="34" charset="0"/>
              </a:rPr>
              <a:t>csgjusticecenter.org</a:t>
            </a:r>
            <a:r>
              <a:rPr lang="en-US" sz="900" dirty="0">
                <a:solidFill>
                  <a:schemeClr val="tx1">
                    <a:lumMod val="50000"/>
                    <a:lumOff val="50000"/>
                  </a:schemeClr>
                </a:solidFill>
                <a:latin typeface="Franklin Gothic Book" panose="020B0503020102020204" pitchFamily="34" charset="0"/>
              </a:rPr>
              <a:t>/wp-content/uploads/2022/02/Governors-Council-on-Justice-Reinvestment_January-21_final.pdf.</a:t>
            </a:r>
          </a:p>
        </p:txBody>
      </p:sp>
      <p:sp>
        <p:nvSpPr>
          <p:cNvPr id="3" name="Rectangle 2">
            <a:extLst>
              <a:ext uri="{FF2B5EF4-FFF2-40B4-BE49-F238E27FC236}">
                <a16:creationId xmlns:a16="http://schemas.microsoft.com/office/drawing/2014/main" id="{B3A2B83B-D8A2-4342-A5C0-94BB8058A414}"/>
              </a:ext>
            </a:extLst>
          </p:cNvPr>
          <p:cNvSpPr/>
          <p:nvPr/>
        </p:nvSpPr>
        <p:spPr>
          <a:xfrm>
            <a:off x="5497689" y="4665182"/>
            <a:ext cx="327378" cy="293511"/>
          </a:xfrm>
          <a:prstGeom prst="rect">
            <a:avLst/>
          </a:prstGeom>
          <a:solidFill>
            <a:srgbClr val="1D8C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465C630-E090-FDB2-9021-E65A6E989746}"/>
              </a:ext>
            </a:extLst>
          </p:cNvPr>
          <p:cNvSpPr/>
          <p:nvPr/>
        </p:nvSpPr>
        <p:spPr>
          <a:xfrm>
            <a:off x="5497689" y="5033246"/>
            <a:ext cx="327378" cy="293511"/>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0D908A1-7A9B-CAF0-CAE7-375F55AA10FD}"/>
              </a:ext>
            </a:extLst>
          </p:cNvPr>
          <p:cNvSpPr/>
          <p:nvPr/>
        </p:nvSpPr>
        <p:spPr>
          <a:xfrm>
            <a:off x="5497689" y="5412598"/>
            <a:ext cx="327378" cy="293511"/>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E78ECF7-9310-58EC-583F-0E0432AA4B5F}"/>
              </a:ext>
            </a:extLst>
          </p:cNvPr>
          <p:cNvSpPr txBox="1"/>
          <p:nvPr/>
        </p:nvSpPr>
        <p:spPr>
          <a:xfrm>
            <a:off x="5941017" y="4595225"/>
            <a:ext cx="1687385" cy="1169551"/>
          </a:xfrm>
          <a:prstGeom prst="rect">
            <a:avLst/>
          </a:prstGeom>
          <a:noFill/>
        </p:spPr>
        <p:txBody>
          <a:bodyPr wrap="square" rtlCol="0">
            <a:spAutoFit/>
          </a:bodyPr>
          <a:lstStyle/>
          <a:p>
            <a:pPr>
              <a:spcAft>
                <a:spcPts val="600"/>
              </a:spcAft>
            </a:pPr>
            <a:r>
              <a:rPr lang="en-US" sz="2000" dirty="0">
                <a:latin typeface="Franklin Gothic Book" panose="020B0503020102020204" pitchFamily="34" charset="0"/>
              </a:rPr>
              <a:t>CCA Counties</a:t>
            </a:r>
          </a:p>
          <a:p>
            <a:pPr>
              <a:spcAft>
                <a:spcPts val="600"/>
              </a:spcAft>
            </a:pPr>
            <a:r>
              <a:rPr lang="en-US" sz="2000" dirty="0">
                <a:latin typeface="Franklin Gothic Book" panose="020B0503020102020204" pitchFamily="34" charset="0"/>
              </a:rPr>
              <a:t>CPO Counties</a:t>
            </a:r>
          </a:p>
          <a:p>
            <a:r>
              <a:rPr lang="en-US" sz="2000" dirty="0">
                <a:latin typeface="Franklin Gothic Book" panose="020B0503020102020204" pitchFamily="34" charset="0"/>
              </a:rPr>
              <a:t>DOC Counties</a:t>
            </a:r>
          </a:p>
        </p:txBody>
      </p:sp>
    </p:spTree>
    <p:extLst>
      <p:ext uri="{BB962C8B-B14F-4D97-AF65-F5344CB8AC3E}">
        <p14:creationId xmlns:p14="http://schemas.microsoft.com/office/powerpoint/2010/main" val="428731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494ADB-E9D0-4E37-B6DC-06ABADC4D713}"/>
              </a:ext>
            </a:extLst>
          </p:cNvPr>
          <p:cNvSpPr>
            <a:spLocks noGrp="1"/>
          </p:cNvSpPr>
          <p:nvPr>
            <p:ph type="title"/>
          </p:nvPr>
        </p:nvSpPr>
        <p:spPr/>
        <p:txBody>
          <a:bodyPr>
            <a:normAutofit/>
          </a:bodyPr>
          <a:lstStyle/>
          <a:p>
            <a:r>
              <a:rPr lang="en-US" sz="3600" dirty="0">
                <a:solidFill>
                  <a:schemeClr val="tx1">
                    <a:lumMod val="75000"/>
                    <a:lumOff val="25000"/>
                  </a:schemeClr>
                </a:solidFill>
                <a:latin typeface="Franklin Gothic Medium"/>
                <a:ea typeface="Tahoma"/>
                <a:cs typeface="Tahoma"/>
              </a:rPr>
              <a:t>In 2020, Minnesota spent the lowest proportion of state general funds on corrections. </a:t>
            </a:r>
          </a:p>
        </p:txBody>
      </p:sp>
      <p:sp>
        <p:nvSpPr>
          <p:cNvPr id="8" name="Footer Placeholder 4">
            <a:extLst>
              <a:ext uri="{FF2B5EF4-FFF2-40B4-BE49-F238E27FC236}">
                <a16:creationId xmlns:a16="http://schemas.microsoft.com/office/drawing/2014/main" id="{FA118463-E649-43BC-AF16-2F9920FD39AE}"/>
              </a:ext>
            </a:extLst>
          </p:cNvPr>
          <p:cNvSpPr>
            <a:spLocks noGrp="1"/>
          </p:cNvSpPr>
          <p:nvPr>
            <p:ph type="ftr" sz="quarter" idx="11"/>
          </p:nvPr>
        </p:nvSpPr>
        <p:spPr>
          <a:xfrm>
            <a:off x="612648" y="6212189"/>
            <a:ext cx="7807452" cy="365760"/>
          </a:xfrm>
          <a:prstGeom prst="rect">
            <a:avLst/>
          </a:prstGeom>
        </p:spPr>
        <p:txBody>
          <a:bodyPr/>
          <a:lstStyle>
            <a:lvl1pPr>
              <a:defRPr sz="1000">
                <a:solidFill>
                  <a:schemeClr val="tx1">
                    <a:lumMod val="75000"/>
                    <a:lumOff val="25000"/>
                  </a:schemeClr>
                </a:solidFill>
                <a:latin typeface="Franklin Gothic Book" panose="020B05030201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lumMod val="50000"/>
                    <a:lumOff val="50000"/>
                  </a:schemeClr>
                </a:solidFill>
                <a:effectLst/>
                <a:uLnTx/>
                <a:uFillTx/>
                <a:latin typeface="Franklin Gothic Book" panose="020B0503020102020204" pitchFamily="34" charset="0"/>
                <a:ea typeface="+mn-ea"/>
                <a:cs typeface="+mn-cs"/>
              </a:rPr>
              <a:t>State Spending by Function as a Percent of Total State Expenditures, Fiscal 2020, (Washington, DC: NASBO, 2020), https://higherlogicdownload.s3.amazonaws.com/NASBO/9d2d2db1-c943-4f1b-b750-0fca152d64c2/</a:t>
            </a:r>
            <a:r>
              <a:rPr kumimoji="0" lang="en-US" sz="900" b="0" i="0" u="none" strike="noStrike" kern="1200" cap="none" spc="0" normalizeH="0" baseline="0" noProof="0" dirty="0" err="1">
                <a:ln>
                  <a:noFill/>
                </a:ln>
                <a:solidFill>
                  <a:schemeClr val="tx1">
                    <a:lumMod val="50000"/>
                    <a:lumOff val="50000"/>
                  </a:schemeClr>
                </a:solidFill>
                <a:effectLst/>
                <a:uLnTx/>
                <a:uFillTx/>
                <a:latin typeface="Franklin Gothic Book" panose="020B0503020102020204" pitchFamily="34" charset="0"/>
                <a:ea typeface="+mn-ea"/>
                <a:cs typeface="+mn-cs"/>
              </a:rPr>
              <a:t>UploadedImages</a:t>
            </a:r>
            <a:r>
              <a:rPr kumimoji="0" lang="en-US" sz="900" b="0" i="0" u="none" strike="noStrike" kern="1200" cap="none" spc="0" normalizeH="0" baseline="0" noProof="0" dirty="0">
                <a:ln>
                  <a:noFill/>
                </a:ln>
                <a:solidFill>
                  <a:schemeClr val="tx1">
                    <a:lumMod val="50000"/>
                    <a:lumOff val="50000"/>
                  </a:schemeClr>
                </a:solidFill>
                <a:effectLst/>
                <a:uLnTx/>
                <a:uFillTx/>
                <a:latin typeface="Franklin Gothic Book" panose="020B0503020102020204" pitchFamily="34" charset="0"/>
                <a:ea typeface="+mn-ea"/>
                <a:cs typeface="+mn-cs"/>
              </a:rPr>
              <a:t>/SER%20Archive/2020_State_Expenditure_Report_S.pdf.</a:t>
            </a:r>
          </a:p>
        </p:txBody>
      </p:sp>
      <p:pic>
        <p:nvPicPr>
          <p:cNvPr id="5" name="Picture 4">
            <a:extLst>
              <a:ext uri="{FF2B5EF4-FFF2-40B4-BE49-F238E27FC236}">
                <a16:creationId xmlns:a16="http://schemas.microsoft.com/office/drawing/2014/main" id="{648B3876-22C8-0066-0167-DAD800711AB2}"/>
              </a:ext>
            </a:extLst>
          </p:cNvPr>
          <p:cNvPicPr>
            <a:picLocks noChangeAspect="1"/>
          </p:cNvPicPr>
          <p:nvPr/>
        </p:nvPicPr>
        <p:blipFill>
          <a:blip r:embed="rId3"/>
          <a:stretch>
            <a:fillRect/>
          </a:stretch>
        </p:blipFill>
        <p:spPr>
          <a:xfrm>
            <a:off x="609600" y="1308100"/>
            <a:ext cx="10972800" cy="4241800"/>
          </a:xfrm>
          <a:prstGeom prst="rect">
            <a:avLst/>
          </a:prstGeom>
        </p:spPr>
      </p:pic>
    </p:spTree>
    <p:extLst>
      <p:ext uri="{BB962C8B-B14F-4D97-AF65-F5344CB8AC3E}">
        <p14:creationId xmlns:p14="http://schemas.microsoft.com/office/powerpoint/2010/main" val="155760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447028-2D61-DB40-BFAC-D8B08A9B8CAD}"/>
              </a:ext>
            </a:extLst>
          </p:cNvPr>
          <p:cNvSpPr/>
          <p:nvPr/>
        </p:nvSpPr>
        <p:spPr>
          <a:xfrm>
            <a:off x="858981" y="5762938"/>
            <a:ext cx="1822150" cy="236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B027592-CC35-5D49-B8B3-F822E11A7EE7}"/>
              </a:ext>
            </a:extLst>
          </p:cNvPr>
          <p:cNvSpPr>
            <a:spLocks noGrp="1"/>
          </p:cNvSpPr>
          <p:nvPr>
            <p:ph type="sldNum" sz="quarter" idx="12"/>
          </p:nvPr>
        </p:nvSpPr>
        <p:spPr>
          <a:xfrm>
            <a:off x="7318248" y="6356350"/>
            <a:ext cx="4035552" cy="365125"/>
          </a:xfrm>
        </p:spPr>
        <p:txBody>
          <a:bodyPr/>
          <a:lstStyle/>
          <a:p>
            <a:r>
              <a:rPr lang="en-US" dirty="0"/>
              <a:t>The Council of State Governments Justice Center | </a:t>
            </a:r>
            <a:fld id="{9F01B4B1-B3D6-4091-B063-7FC24B4703ED}" type="slidenum">
              <a:rPr lang="en-US" smtClean="0"/>
              <a:pPr/>
              <a:t>18</a:t>
            </a:fld>
            <a:endParaRPr lang="en-US" dirty="0"/>
          </a:p>
        </p:txBody>
      </p:sp>
      <p:sp>
        <p:nvSpPr>
          <p:cNvPr id="5" name="Text Placeholder 4">
            <a:extLst>
              <a:ext uri="{FF2B5EF4-FFF2-40B4-BE49-F238E27FC236}">
                <a16:creationId xmlns:a16="http://schemas.microsoft.com/office/drawing/2014/main" id="{58475DDB-AF33-DA43-9B2B-1B646605D5F6}"/>
              </a:ext>
            </a:extLst>
          </p:cNvPr>
          <p:cNvSpPr>
            <a:spLocks noGrp="1"/>
          </p:cNvSpPr>
          <p:nvPr>
            <p:ph type="body" sz="quarter" idx="14"/>
          </p:nvPr>
        </p:nvSpPr>
        <p:spPr>
          <a:xfrm>
            <a:off x="612648" y="6321065"/>
            <a:ext cx="6705600" cy="216982"/>
          </a:xfrm>
        </p:spPr>
        <p:txBody>
          <a:bodyPr/>
          <a:lstStyle/>
          <a:p>
            <a:r>
              <a:rPr lang="en-US" dirty="0"/>
              <a:t>Communication from MN DOC to the CSG Justice Center on 10/08/2021.</a:t>
            </a:r>
          </a:p>
        </p:txBody>
      </p:sp>
      <p:graphicFrame>
        <p:nvGraphicFramePr>
          <p:cNvPr id="6" name="Table 8">
            <a:extLst>
              <a:ext uri="{FF2B5EF4-FFF2-40B4-BE49-F238E27FC236}">
                <a16:creationId xmlns:a16="http://schemas.microsoft.com/office/drawing/2014/main" id="{8D6D3483-1F68-454E-B16B-5BBFF8E2D074}"/>
              </a:ext>
            </a:extLst>
          </p:cNvPr>
          <p:cNvGraphicFramePr>
            <a:graphicFrameLocks noGrp="1"/>
          </p:cNvGraphicFramePr>
          <p:nvPr>
            <p:extLst>
              <p:ext uri="{D42A27DB-BD31-4B8C-83A1-F6EECF244321}">
                <p14:modId xmlns:p14="http://schemas.microsoft.com/office/powerpoint/2010/main" val="3068210606"/>
              </p:ext>
            </p:extLst>
          </p:nvPr>
        </p:nvGraphicFramePr>
        <p:xfrm>
          <a:off x="7859221" y="1583150"/>
          <a:ext cx="3959630" cy="4098944"/>
        </p:xfrm>
        <a:graphic>
          <a:graphicData uri="http://schemas.openxmlformats.org/drawingml/2006/table">
            <a:tbl>
              <a:tblPr firstRow="1" bandRow="1">
                <a:tableStyleId>{5C22544A-7EE6-4342-B048-85BDC9FD1C3A}</a:tableStyleId>
              </a:tblPr>
              <a:tblGrid>
                <a:gridCol w="300576">
                  <a:extLst>
                    <a:ext uri="{9D8B030D-6E8A-4147-A177-3AD203B41FA5}">
                      <a16:colId xmlns:a16="http://schemas.microsoft.com/office/drawing/2014/main" val="1805972862"/>
                    </a:ext>
                  </a:extLst>
                </a:gridCol>
                <a:gridCol w="2439854">
                  <a:extLst>
                    <a:ext uri="{9D8B030D-6E8A-4147-A177-3AD203B41FA5}">
                      <a16:colId xmlns:a16="http://schemas.microsoft.com/office/drawing/2014/main" val="870763245"/>
                    </a:ext>
                  </a:extLst>
                </a:gridCol>
                <a:gridCol w="1219200">
                  <a:extLst>
                    <a:ext uri="{9D8B030D-6E8A-4147-A177-3AD203B41FA5}">
                      <a16:colId xmlns:a16="http://schemas.microsoft.com/office/drawing/2014/main" val="2188952475"/>
                    </a:ext>
                  </a:extLst>
                </a:gridCol>
              </a:tblGrid>
              <a:tr h="382828">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rPr>
                        <a:t>FY2020 DOC Funding Streams</a:t>
                      </a:r>
                    </a:p>
                  </a:txBody>
                  <a:tcPr>
                    <a:lnB w="3175" cap="flat" cmpd="sng" algn="ctr">
                      <a:solidFill>
                        <a:schemeClr val="accent2"/>
                      </a:solidFill>
                      <a:prstDash val="solid"/>
                      <a:round/>
                      <a:headEnd type="none" w="med" len="med"/>
                      <a:tailEnd type="none" w="med" len="med"/>
                    </a:lnB>
                    <a:no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153958955"/>
                  </a:ext>
                </a:extLst>
              </a:tr>
              <a:tr h="382828">
                <a:tc rowSpan="5">
                  <a:txBody>
                    <a:bodyPr/>
                    <a:lstStyle/>
                    <a:p>
                      <a:pPr algn="ctr"/>
                      <a:r>
                        <a:rPr lang="en-US" sz="1600" b="1" dirty="0">
                          <a:solidFill>
                            <a:schemeClr val="bg1"/>
                          </a:solidFill>
                        </a:rPr>
                        <a:t>CCA</a:t>
                      </a:r>
                      <a:endParaRPr lang="en-US" sz="1800" b="1" dirty="0">
                        <a:solidFill>
                          <a:schemeClr val="bg1"/>
                        </a:solidFill>
                      </a:endParaRPr>
                    </a:p>
                  </a:txBody>
                  <a:tcPr vert="vert270"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1. CCA Subsidy</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$61,006,999</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14052359"/>
                  </a:ext>
                </a:extLst>
              </a:tr>
              <a:tr h="38282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2. Alternative to Incarceration Grant </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$160,000</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632997439"/>
                  </a:ext>
                </a:extLst>
              </a:tr>
              <a:tr h="38282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3. Reentry HWH Grant </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$300,000</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763032641"/>
                  </a:ext>
                </a:extLst>
              </a:tr>
              <a:tr h="38282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4. Intensive Supervision ISR Grant </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$3,869,000</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579583994"/>
                  </a:ext>
                </a:extLst>
              </a:tr>
              <a:tr h="38282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5a. REAM Grant </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$417,500</a:t>
                      </a:r>
                    </a:p>
                  </a:txBody>
                  <a:tcPr anchor="ctr">
                    <a:lnL w="3175" cap="flat" cmpd="sng" algn="ctr">
                      <a:solidFill>
                        <a:schemeClr val="accent2"/>
                      </a:solidFill>
                      <a:prstDash val="solid"/>
                      <a:round/>
                      <a:headEnd type="none" w="med" len="med"/>
                      <a:tailEnd type="none" w="med" len="med"/>
                    </a:lnL>
                    <a:lnR w="3175" cap="flat" cmpd="sng" algn="ctr">
                      <a:solidFill>
                        <a:schemeClr val="accent2"/>
                      </a:solidFill>
                      <a:prstDash val="solid"/>
                      <a:round/>
                      <a:headEnd type="none" w="med" len="med"/>
                      <a:tailEnd type="none" w="med" len="med"/>
                    </a:lnR>
                    <a:lnT w="3175" cap="flat" cmpd="sng" algn="ctr">
                      <a:solidFill>
                        <a:schemeClr val="accent2"/>
                      </a:solidFill>
                      <a:prstDash val="solid"/>
                      <a:round/>
                      <a:headEnd type="none" w="med" len="med"/>
                      <a:tailEnd type="none" w="med" len="med"/>
                    </a:lnT>
                    <a:lnB w="317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061779849"/>
                  </a:ext>
                </a:extLst>
              </a:tr>
              <a:tr h="382828">
                <a:tc>
                  <a:txBody>
                    <a:bodyPr/>
                    <a:lstStyle/>
                    <a:p>
                      <a:endParaRPr lang="en-US" dirty="0"/>
                    </a:p>
                  </a:txBody>
                  <a:tcPr>
                    <a:lnT w="3175" cap="flat" cmpd="sng" algn="ctr">
                      <a:solidFill>
                        <a:schemeClr val="accent2"/>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endParaRPr lang="en-US" dirty="0"/>
                    </a:p>
                  </a:txBody>
                  <a:tcPr>
                    <a:lnT w="3175" cap="flat" cmpd="sng" algn="ctr">
                      <a:solidFill>
                        <a:schemeClr val="accent2"/>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endParaRPr lang="en-US" dirty="0"/>
                    </a:p>
                  </a:txBody>
                  <a:tcPr>
                    <a:lnT w="3175" cap="flat" cmpd="sng" algn="ctr">
                      <a:solidFill>
                        <a:schemeClr val="accent2"/>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940667840"/>
                  </a:ext>
                </a:extLst>
              </a:tr>
              <a:tr h="382828">
                <a:tc rowSpan="3">
                  <a:txBody>
                    <a:bodyPr/>
                    <a:lstStyle/>
                    <a:p>
                      <a:pPr algn="ctr"/>
                      <a:r>
                        <a:rPr lang="en-US" sz="1600" b="1" dirty="0">
                          <a:solidFill>
                            <a:schemeClr val="bg1"/>
                          </a:solidFill>
                        </a:rPr>
                        <a:t>CPO</a:t>
                      </a:r>
                    </a:p>
                  </a:txBody>
                  <a:tcPr vert="vert270"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5b. REAM Grant </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$185,500</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2301079840"/>
                  </a:ext>
                </a:extLst>
              </a:tr>
              <a:tr h="38282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6. CL/WL Reduction Grant </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$1,314,812</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703564753"/>
                  </a:ext>
                </a:extLst>
              </a:tr>
              <a:tr h="38282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7. CPO Reimbursement </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$5,043,000</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1578780815"/>
                  </a:ext>
                </a:extLst>
              </a:tr>
            </a:tbl>
          </a:graphicData>
        </a:graphic>
      </p:graphicFrame>
      <p:graphicFrame>
        <p:nvGraphicFramePr>
          <p:cNvPr id="14" name="Content Placeholder 13">
            <a:extLst>
              <a:ext uri="{FF2B5EF4-FFF2-40B4-BE49-F238E27FC236}">
                <a16:creationId xmlns:a16="http://schemas.microsoft.com/office/drawing/2014/main" id="{B656B924-F186-1146-9D16-AD8A4E600666}"/>
              </a:ext>
            </a:extLst>
          </p:cNvPr>
          <p:cNvGraphicFramePr>
            <a:graphicFrameLocks noGrp="1"/>
          </p:cNvGraphicFramePr>
          <p:nvPr>
            <p:ph sz="half" idx="2"/>
          </p:nvPr>
        </p:nvGraphicFramePr>
        <p:xfrm>
          <a:off x="879764" y="1856365"/>
          <a:ext cx="6961908" cy="4251325"/>
        </p:xfrm>
        <a:graphic>
          <a:graphicData uri="http://schemas.openxmlformats.org/drawingml/2006/chart">
            <c:chart xmlns:c="http://schemas.openxmlformats.org/drawingml/2006/chart" xmlns:r="http://schemas.openxmlformats.org/officeDocument/2006/relationships" r:id="rId3"/>
          </a:graphicData>
        </a:graphic>
      </p:graphicFrame>
      <p:cxnSp>
        <p:nvCxnSpPr>
          <p:cNvPr id="17" name="Straight Arrow Connector 16">
            <a:extLst>
              <a:ext uri="{FF2B5EF4-FFF2-40B4-BE49-F238E27FC236}">
                <a16:creationId xmlns:a16="http://schemas.microsoft.com/office/drawing/2014/main" id="{002A5FBE-3317-854B-8460-80C65FCB76C7}"/>
              </a:ext>
            </a:extLst>
          </p:cNvPr>
          <p:cNvCxnSpPr>
            <a:cxnSpLocks/>
          </p:cNvCxnSpPr>
          <p:nvPr/>
        </p:nvCxnSpPr>
        <p:spPr>
          <a:xfrm>
            <a:off x="7055708" y="3886200"/>
            <a:ext cx="625252"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638BEC3-0F47-D44C-AD7F-E592EFEBA32D}"/>
              </a:ext>
            </a:extLst>
          </p:cNvPr>
          <p:cNvCxnSpPr>
            <a:cxnSpLocks/>
          </p:cNvCxnSpPr>
          <p:nvPr/>
        </p:nvCxnSpPr>
        <p:spPr>
          <a:xfrm>
            <a:off x="2014151" y="5135880"/>
            <a:ext cx="5633558"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5834AAAE-6EBF-064E-8EB7-B0FEFE87AECE}"/>
              </a:ext>
            </a:extLst>
          </p:cNvPr>
          <p:cNvSpPr/>
          <p:nvPr/>
        </p:nvSpPr>
        <p:spPr>
          <a:xfrm>
            <a:off x="1385634" y="3336059"/>
            <a:ext cx="1405537" cy="313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bg2">
                    <a:lumMod val="50000"/>
                  </a:schemeClr>
                </a:solidFill>
              </a:rPr>
              <a:t>$65,753,499</a:t>
            </a:r>
          </a:p>
        </p:txBody>
      </p:sp>
      <p:sp>
        <p:nvSpPr>
          <p:cNvPr id="21" name="Rectangle 20">
            <a:extLst>
              <a:ext uri="{FF2B5EF4-FFF2-40B4-BE49-F238E27FC236}">
                <a16:creationId xmlns:a16="http://schemas.microsoft.com/office/drawing/2014/main" id="{11505D03-ABA1-664B-8CF0-8B98872C253D}"/>
              </a:ext>
            </a:extLst>
          </p:cNvPr>
          <p:cNvSpPr/>
          <p:nvPr/>
        </p:nvSpPr>
        <p:spPr>
          <a:xfrm>
            <a:off x="1385634" y="4549345"/>
            <a:ext cx="2661313" cy="313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bg2">
                    <a:lumMod val="50000"/>
                  </a:schemeClr>
                </a:solidFill>
              </a:rPr>
              <a:t>$6,543,312</a:t>
            </a:r>
          </a:p>
        </p:txBody>
      </p:sp>
      <p:sp>
        <p:nvSpPr>
          <p:cNvPr id="22" name="Rectangle 21">
            <a:extLst>
              <a:ext uri="{FF2B5EF4-FFF2-40B4-BE49-F238E27FC236}">
                <a16:creationId xmlns:a16="http://schemas.microsoft.com/office/drawing/2014/main" id="{F383AFFE-ED09-A341-93D6-8D12BF45AAAF}"/>
              </a:ext>
            </a:extLst>
          </p:cNvPr>
          <p:cNvSpPr/>
          <p:nvPr/>
        </p:nvSpPr>
        <p:spPr>
          <a:xfrm>
            <a:off x="1385634" y="2057583"/>
            <a:ext cx="1580865" cy="2979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bg2">
                    <a:lumMod val="50000"/>
                  </a:schemeClr>
                </a:solidFill>
              </a:rPr>
              <a:t>$30,512,000</a:t>
            </a:r>
          </a:p>
        </p:txBody>
      </p:sp>
      <p:sp>
        <p:nvSpPr>
          <p:cNvPr id="15" name="Title 4">
            <a:extLst>
              <a:ext uri="{FF2B5EF4-FFF2-40B4-BE49-F238E27FC236}">
                <a16:creationId xmlns:a16="http://schemas.microsoft.com/office/drawing/2014/main" id="{3BD171F0-B410-0C81-9709-B243D58EE952}"/>
              </a:ext>
            </a:extLst>
          </p:cNvPr>
          <p:cNvSpPr>
            <a:spLocks noGrp="1"/>
          </p:cNvSpPr>
          <p:nvPr>
            <p:ph type="title"/>
          </p:nvPr>
        </p:nvSpPr>
        <p:spPr>
          <a:xfrm>
            <a:off x="612648" y="457200"/>
            <a:ext cx="10972800" cy="1261872"/>
          </a:xfrm>
        </p:spPr>
        <p:txBody>
          <a:bodyPr>
            <a:no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State funding to Minnesota counties has evolved to include seven line items, dominated by CCA formula funding. </a:t>
            </a:r>
          </a:p>
        </p:txBody>
      </p:sp>
    </p:spTree>
    <p:extLst>
      <p:ext uri="{BB962C8B-B14F-4D97-AF65-F5344CB8AC3E}">
        <p14:creationId xmlns:p14="http://schemas.microsoft.com/office/powerpoint/2010/main" val="110133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B926E-57E9-2B44-9770-539FE8CB56D2}"/>
              </a:ext>
            </a:extLst>
          </p:cNvPr>
          <p:cNvSpPr>
            <a:spLocks noGrp="1"/>
          </p:cNvSpPr>
          <p:nvPr>
            <p:ph type="title"/>
          </p:nvPr>
        </p:nvSpPr>
        <p:spPr>
          <a:xfrm>
            <a:off x="679317" y="2111022"/>
            <a:ext cx="4592593" cy="3635022"/>
          </a:xfrm>
        </p:spPr>
        <p:txBody>
          <a:bodyPr>
            <a:noAutofit/>
          </a:bodyPr>
          <a:lstStyle/>
          <a:p>
            <a:pPr>
              <a:lnSpc>
                <a:spcPct val="100000"/>
              </a:lnSpc>
              <a:spcAft>
                <a:spcPts val="1200"/>
              </a:spcAft>
            </a:pPr>
            <a:r>
              <a:rPr lang="en-US" sz="2400" dirty="0">
                <a:solidFill>
                  <a:schemeClr val="tx1">
                    <a:lumMod val="75000"/>
                    <a:lumOff val="25000"/>
                  </a:schemeClr>
                </a:solidFill>
                <a:latin typeface="Franklin Gothic Book" panose="020B0503020102020204" pitchFamily="34" charset="0"/>
                <a:ea typeface="+mn-ea"/>
                <a:cs typeface="+mn-cs"/>
              </a:rPr>
              <a:t>Minnesota’s state contribution ranges from $1.00 to $4.00 per diem, while counties are making up the difference.</a:t>
            </a:r>
            <a:br>
              <a:rPr lang="en-US" sz="2400" dirty="0">
                <a:solidFill>
                  <a:schemeClr val="tx1">
                    <a:lumMod val="75000"/>
                    <a:lumOff val="25000"/>
                  </a:schemeClr>
                </a:solidFill>
                <a:latin typeface="Franklin Gothic Book" panose="020B0503020102020204" pitchFamily="34" charset="0"/>
                <a:ea typeface="+mn-ea"/>
                <a:cs typeface="+mn-cs"/>
              </a:rPr>
            </a:br>
            <a:br>
              <a:rPr lang="en-US" sz="2400" dirty="0">
                <a:solidFill>
                  <a:schemeClr val="tx1">
                    <a:lumMod val="75000"/>
                    <a:lumOff val="25000"/>
                  </a:schemeClr>
                </a:solidFill>
                <a:latin typeface="Franklin Gothic Book" panose="020B0503020102020204" pitchFamily="34" charset="0"/>
                <a:ea typeface="+mn-ea"/>
                <a:cs typeface="+mn-cs"/>
              </a:rPr>
            </a:br>
            <a:r>
              <a:rPr lang="en-US" sz="2400" dirty="0">
                <a:solidFill>
                  <a:schemeClr val="tx1">
                    <a:lumMod val="75000"/>
                    <a:lumOff val="25000"/>
                  </a:schemeClr>
                </a:solidFill>
                <a:latin typeface="Franklin Gothic Book" panose="020B0503020102020204" pitchFamily="34" charset="0"/>
                <a:ea typeface="+mn-ea"/>
                <a:cs typeface="+mn-cs"/>
              </a:rPr>
              <a:t>This funding does not account for the state’s contributions to the other two (smaller) delivery systems—CPO and DOC.</a:t>
            </a:r>
            <a:br>
              <a:rPr lang="en-US" sz="2400" dirty="0">
                <a:solidFill>
                  <a:schemeClr val="tx1">
                    <a:lumMod val="75000"/>
                    <a:lumOff val="25000"/>
                  </a:schemeClr>
                </a:solidFill>
                <a:latin typeface="Franklin Gothic Book" panose="020B0503020102020204" pitchFamily="34" charset="0"/>
                <a:ea typeface="+mn-ea"/>
                <a:cs typeface="+mn-cs"/>
              </a:rPr>
            </a:br>
            <a:r>
              <a:rPr lang="en-US" sz="2400" dirty="0">
                <a:latin typeface="Franklin Gothic Book" panose="020B0503020102020204" pitchFamily="34" charset="0"/>
                <a:ea typeface="+mn-ea"/>
                <a:cs typeface="+mn-cs"/>
              </a:rPr>
              <a:t> </a:t>
            </a:r>
          </a:p>
        </p:txBody>
      </p:sp>
      <p:sp>
        <p:nvSpPr>
          <p:cNvPr id="3" name="Slide Number Placeholder 2">
            <a:extLst>
              <a:ext uri="{FF2B5EF4-FFF2-40B4-BE49-F238E27FC236}">
                <a16:creationId xmlns:a16="http://schemas.microsoft.com/office/drawing/2014/main" id="{AE2603BB-ABA2-2E4D-800F-677E44CAC1CD}"/>
              </a:ext>
            </a:extLst>
          </p:cNvPr>
          <p:cNvSpPr>
            <a:spLocks noGrp="1"/>
          </p:cNvSpPr>
          <p:nvPr>
            <p:ph type="sldNum" sz="quarter" idx="12"/>
          </p:nvPr>
        </p:nvSpPr>
        <p:spPr>
          <a:xfrm>
            <a:off x="7690338" y="6356350"/>
            <a:ext cx="3663462" cy="365125"/>
          </a:xfrm>
        </p:spPr>
        <p:txBody>
          <a:bodyPr/>
          <a:lstStyle/>
          <a:p>
            <a:r>
              <a:rPr lang="en-US" dirty="0"/>
              <a:t>The Council of State Governments Justice Center | </a:t>
            </a:r>
            <a:fld id="{9F01B4B1-B3D6-4091-B063-7FC24B4703ED}" type="slidenum">
              <a:rPr lang="en-US" smtClean="0"/>
              <a:pPr/>
              <a:t>19</a:t>
            </a:fld>
            <a:endParaRPr lang="en-US" dirty="0"/>
          </a:p>
        </p:txBody>
      </p:sp>
      <p:sp>
        <p:nvSpPr>
          <p:cNvPr id="5" name="Text Placeholder 4">
            <a:extLst>
              <a:ext uri="{FF2B5EF4-FFF2-40B4-BE49-F238E27FC236}">
                <a16:creationId xmlns:a16="http://schemas.microsoft.com/office/drawing/2014/main" id="{EE464A38-A642-BE4A-9E4C-3D7CE51C6C03}"/>
              </a:ext>
            </a:extLst>
          </p:cNvPr>
          <p:cNvSpPr>
            <a:spLocks noGrp="1"/>
          </p:cNvSpPr>
          <p:nvPr>
            <p:ph type="body" sz="quarter" idx="14"/>
          </p:nvPr>
        </p:nvSpPr>
        <p:spPr>
          <a:xfrm>
            <a:off x="679317" y="6311347"/>
            <a:ext cx="6705600" cy="216982"/>
          </a:xfrm>
        </p:spPr>
        <p:txBody>
          <a:bodyPr/>
          <a:lstStyle/>
          <a:p>
            <a:r>
              <a:rPr lang="en-US" dirty="0"/>
              <a:t>CSG Justice Center analysis of CCA Agency Comprehensive Plan Budgets, 2020–2021; Minnesota Probation Survey, 2020.</a:t>
            </a:r>
          </a:p>
        </p:txBody>
      </p:sp>
      <p:pic>
        <p:nvPicPr>
          <p:cNvPr id="18" name="Picture 17" descr="Chart&#10;&#10;Description automatically generated">
            <a:extLst>
              <a:ext uri="{FF2B5EF4-FFF2-40B4-BE49-F238E27FC236}">
                <a16:creationId xmlns:a16="http://schemas.microsoft.com/office/drawing/2014/main" id="{C2893A68-0AD6-4261-A05A-C17DA4182E49}"/>
              </a:ext>
            </a:extLst>
          </p:cNvPr>
          <p:cNvPicPr>
            <a:picLocks noChangeAspect="1"/>
          </p:cNvPicPr>
          <p:nvPr/>
        </p:nvPicPr>
        <p:blipFill>
          <a:blip r:embed="rId3"/>
          <a:stretch>
            <a:fillRect/>
          </a:stretch>
        </p:blipFill>
        <p:spPr>
          <a:xfrm>
            <a:off x="5697221" y="1689744"/>
            <a:ext cx="5743516" cy="4666606"/>
          </a:xfrm>
          <a:prstGeom prst="rect">
            <a:avLst/>
          </a:prstGeom>
        </p:spPr>
      </p:pic>
      <p:sp>
        <p:nvSpPr>
          <p:cNvPr id="7" name="Title 4">
            <a:extLst>
              <a:ext uri="{FF2B5EF4-FFF2-40B4-BE49-F238E27FC236}">
                <a16:creationId xmlns:a16="http://schemas.microsoft.com/office/drawing/2014/main" id="{1A73997F-1EFC-6779-9C31-99FCC31A8F23}"/>
              </a:ext>
            </a:extLst>
          </p:cNvPr>
          <p:cNvSpPr txBox="1">
            <a:spLocks/>
          </p:cNvSpPr>
          <p:nvPr/>
        </p:nvSpPr>
        <p:spPr>
          <a:xfrm>
            <a:off x="612648" y="457200"/>
            <a:ext cx="10972800" cy="12618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In Minnesota, per diem expenditures for CCA agencies range from 3 to 13 dollars per person under supervision, depending on the county’s level of funding.</a:t>
            </a:r>
            <a:endParaRPr lang="en-US" sz="3200" dirty="0"/>
          </a:p>
        </p:txBody>
      </p:sp>
    </p:spTree>
    <p:extLst>
      <p:ext uri="{BB962C8B-B14F-4D97-AF65-F5344CB8AC3E}">
        <p14:creationId xmlns:p14="http://schemas.microsoft.com/office/powerpoint/2010/main" val="386089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 treemap chart&#10;&#10;Description automatically generated">
            <a:extLst>
              <a:ext uri="{FF2B5EF4-FFF2-40B4-BE49-F238E27FC236}">
                <a16:creationId xmlns:a16="http://schemas.microsoft.com/office/drawing/2014/main" id="{6E1B238F-635F-DF29-EE00-D147441F6FD5}"/>
              </a:ext>
            </a:extLst>
          </p:cNvPr>
          <p:cNvPicPr>
            <a:picLocks noChangeAspect="1"/>
          </p:cNvPicPr>
          <p:nvPr/>
        </p:nvPicPr>
        <p:blipFill>
          <a:blip r:embed="rId2"/>
          <a:stretch>
            <a:fillRect/>
          </a:stretch>
        </p:blipFill>
        <p:spPr>
          <a:xfrm>
            <a:off x="5331416" y="1960198"/>
            <a:ext cx="6070258" cy="3793911"/>
          </a:xfrm>
          <a:prstGeom prst="rect">
            <a:avLst/>
          </a:prstGeom>
          <a:ln>
            <a:solidFill>
              <a:schemeClr val="accent1"/>
            </a:solidFill>
          </a:ln>
        </p:spPr>
      </p:pic>
      <p:sp>
        <p:nvSpPr>
          <p:cNvPr id="2" name="Content Placeholder 1">
            <a:extLst>
              <a:ext uri="{FF2B5EF4-FFF2-40B4-BE49-F238E27FC236}">
                <a16:creationId xmlns:a16="http://schemas.microsoft.com/office/drawing/2014/main" id="{71B76849-2DE4-5AC5-FE9E-F68DC1BC8038}"/>
              </a:ext>
            </a:extLst>
          </p:cNvPr>
          <p:cNvSpPr>
            <a:spLocks noGrp="1"/>
          </p:cNvSpPr>
          <p:nvPr>
            <p:ph idx="1"/>
          </p:nvPr>
        </p:nvSpPr>
        <p:spPr>
          <a:xfrm>
            <a:off x="612649" y="1837944"/>
            <a:ext cx="4718767" cy="4038421"/>
          </a:xfrm>
        </p:spPr>
        <p:txBody>
          <a:bodyPr/>
          <a:lstStyle/>
          <a:p>
            <a:pPr marL="0" indent="0">
              <a:buNone/>
            </a:pPr>
            <a:r>
              <a:rPr lang="en-US" sz="2200" dirty="0"/>
              <a:t>In every state, the biggest volume in the corrections system is people on probation at the “front end.” </a:t>
            </a:r>
          </a:p>
          <a:p>
            <a:pPr marL="0" indent="0">
              <a:buNone/>
            </a:pPr>
            <a:r>
              <a:rPr lang="en-US" sz="2200" dirty="0"/>
              <a:t>Shrinking mass supervision is important, but ensuring supervision works well is also crucial.</a:t>
            </a:r>
          </a:p>
          <a:p>
            <a:pPr marL="0" indent="0">
              <a:buNone/>
            </a:pPr>
            <a:r>
              <a:rPr lang="en-US" sz="2200" dirty="0"/>
              <a:t>Holding people accountable and providing programming in the community has the greatest potential for reducing recidivism, but attention to and funding for the front end rarely matches its potential. </a:t>
            </a:r>
          </a:p>
        </p:txBody>
      </p:sp>
      <p:sp>
        <p:nvSpPr>
          <p:cNvPr id="3" name="Title 2">
            <a:extLst>
              <a:ext uri="{FF2B5EF4-FFF2-40B4-BE49-F238E27FC236}">
                <a16:creationId xmlns:a16="http://schemas.microsoft.com/office/drawing/2014/main" id="{F8D3D146-4551-E6C8-A9AB-6E8493338941}"/>
              </a:ext>
            </a:extLst>
          </p:cNvPr>
          <p:cNvSpPr>
            <a:spLocks noGrp="1"/>
          </p:cNvSpPr>
          <p:nvPr>
            <p:ph type="title"/>
          </p:nvPr>
        </p:nvSpPr>
        <p:spPr/>
        <p:txBody>
          <a:bodyPr/>
          <a:lstStyle/>
          <a:p>
            <a:r>
              <a:rPr lang="en-US" dirty="0"/>
              <a:t>State funding for supervision is really important!</a:t>
            </a:r>
          </a:p>
        </p:txBody>
      </p:sp>
    </p:spTree>
    <p:extLst>
      <p:ext uri="{BB962C8B-B14F-4D97-AF65-F5344CB8AC3E}">
        <p14:creationId xmlns:p14="http://schemas.microsoft.com/office/powerpoint/2010/main" val="1759774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28692C-EB46-B242-9A53-890EC5D64E66}"/>
              </a:ext>
            </a:extLst>
          </p:cNvPr>
          <p:cNvSpPr>
            <a:spLocks noGrp="1"/>
          </p:cNvSpPr>
          <p:nvPr>
            <p:ph type="title"/>
          </p:nvPr>
        </p:nvSpPr>
        <p:spPr>
          <a:xfrm>
            <a:off x="612648" y="457199"/>
            <a:ext cx="10972800" cy="1306733"/>
          </a:xfrm>
        </p:spPr>
        <p:txBody>
          <a:bodyPr>
            <a:normAutofit/>
          </a:bodyPr>
          <a:lstStyle/>
          <a:p>
            <a:r>
              <a:rPr lang="en-US" sz="29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In county-run probation states, per diem </a:t>
            </a:r>
            <a:r>
              <a:rPr lang="en-US" sz="2900" u="sng"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state</a:t>
            </a:r>
            <a:r>
              <a:rPr lang="en-US" sz="29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 funding ranges from 50 cents to over 12 dollars, similar to the range found in Minnesota CCA counties.</a:t>
            </a:r>
          </a:p>
        </p:txBody>
      </p:sp>
      <p:graphicFrame>
        <p:nvGraphicFramePr>
          <p:cNvPr id="106" name="Table 106">
            <a:extLst>
              <a:ext uri="{FF2B5EF4-FFF2-40B4-BE49-F238E27FC236}">
                <a16:creationId xmlns:a16="http://schemas.microsoft.com/office/drawing/2014/main" id="{AC4AF030-82C7-C54B-87CF-2DE5EEC62684}"/>
              </a:ext>
            </a:extLst>
          </p:cNvPr>
          <p:cNvGraphicFramePr>
            <a:graphicFrameLocks noGrp="1"/>
          </p:cNvGraphicFramePr>
          <p:nvPr>
            <p:extLst>
              <p:ext uri="{D42A27DB-BD31-4B8C-83A1-F6EECF244321}">
                <p14:modId xmlns:p14="http://schemas.microsoft.com/office/powerpoint/2010/main" val="427460712"/>
              </p:ext>
            </p:extLst>
          </p:nvPr>
        </p:nvGraphicFramePr>
        <p:xfrm>
          <a:off x="3048000" y="1961208"/>
          <a:ext cx="6445955" cy="3917039"/>
        </p:xfrm>
        <a:graphic>
          <a:graphicData uri="http://schemas.openxmlformats.org/drawingml/2006/table">
            <a:tbl>
              <a:tblPr firstRow="1" bandRow="1">
                <a:tableStyleId>{5940675A-B579-460E-94D1-54222C63F5DA}</a:tableStyleId>
              </a:tblPr>
              <a:tblGrid>
                <a:gridCol w="1571501">
                  <a:extLst>
                    <a:ext uri="{9D8B030D-6E8A-4147-A177-3AD203B41FA5}">
                      <a16:colId xmlns:a16="http://schemas.microsoft.com/office/drawing/2014/main" val="2196849489"/>
                    </a:ext>
                  </a:extLst>
                </a:gridCol>
                <a:gridCol w="2536077">
                  <a:extLst>
                    <a:ext uri="{9D8B030D-6E8A-4147-A177-3AD203B41FA5}">
                      <a16:colId xmlns:a16="http://schemas.microsoft.com/office/drawing/2014/main" val="500476209"/>
                    </a:ext>
                  </a:extLst>
                </a:gridCol>
                <a:gridCol w="2338377">
                  <a:extLst>
                    <a:ext uri="{9D8B030D-6E8A-4147-A177-3AD203B41FA5}">
                      <a16:colId xmlns:a16="http://schemas.microsoft.com/office/drawing/2014/main" val="2858463187"/>
                    </a:ext>
                  </a:extLst>
                </a:gridCol>
              </a:tblGrid>
              <a:tr h="854183">
                <a:tc>
                  <a:txBody>
                    <a:bodyPr/>
                    <a:lstStyle/>
                    <a:p>
                      <a:pPr algn="ctr"/>
                      <a:r>
                        <a:rPr lang="en-US" b="1" dirty="0">
                          <a:latin typeface="Franklin Gothic Book" panose="020B0503020102020204" pitchFamily="34" charset="0"/>
                        </a:rPr>
                        <a:t>State</a:t>
                      </a:r>
                    </a:p>
                  </a:txBody>
                  <a:tcPr anchor="ctr"/>
                </a:tc>
                <a:tc>
                  <a:txBody>
                    <a:bodyPr/>
                    <a:lstStyle/>
                    <a:p>
                      <a:pPr algn="ctr"/>
                      <a:r>
                        <a:rPr lang="en-US" b="1">
                          <a:latin typeface="Franklin Gothic Book" panose="020B0503020102020204" pitchFamily="34" charset="0"/>
                        </a:rPr>
                        <a:t>Annual Funding</a:t>
                      </a:r>
                    </a:p>
                  </a:txBody>
                  <a:tcPr anchor="ctr"/>
                </a:tc>
                <a:tc>
                  <a:txBody>
                    <a:bodyPr/>
                    <a:lstStyle/>
                    <a:p>
                      <a:pPr algn="ctr"/>
                      <a:r>
                        <a:rPr lang="en-US" b="1">
                          <a:latin typeface="Franklin Gothic Book" panose="020B0503020102020204" pitchFamily="34" charset="0"/>
                        </a:rPr>
                        <a:t>Per Capita Per Diem</a:t>
                      </a:r>
                    </a:p>
                  </a:txBody>
                  <a:tcPr anchor="ctr"/>
                </a:tc>
                <a:extLst>
                  <a:ext uri="{0D108BD9-81ED-4DB2-BD59-A6C34878D82A}">
                    <a16:rowId xmlns:a16="http://schemas.microsoft.com/office/drawing/2014/main" val="3643794690"/>
                  </a:ext>
                </a:extLst>
              </a:tr>
              <a:tr h="756562">
                <a:tc>
                  <a:txBody>
                    <a:bodyPr/>
                    <a:lstStyle/>
                    <a:p>
                      <a:pPr algn="ctr"/>
                      <a:r>
                        <a:rPr lang="en-US" b="1" dirty="0">
                          <a:solidFill>
                            <a:schemeClr val="tx1"/>
                          </a:solidFill>
                          <a:latin typeface="Franklin Gothic Book" panose="020B0503020102020204" pitchFamily="34" charset="0"/>
                        </a:rPr>
                        <a:t>Pennsylvania</a:t>
                      </a:r>
                    </a:p>
                  </a:txBody>
                  <a:tcPr anchor="ctr"/>
                </a:tc>
                <a:tc>
                  <a:txBody>
                    <a:bodyPr/>
                    <a:lstStyle/>
                    <a:p>
                      <a:pPr algn="ctr"/>
                      <a:r>
                        <a:rPr lang="en-US" b="1" dirty="0">
                          <a:solidFill>
                            <a:schemeClr val="tx1"/>
                          </a:solidFill>
                          <a:latin typeface="Franklin Gothic Book" panose="020B0503020102020204" pitchFamily="34" charset="0"/>
                        </a:rPr>
                        <a:t>$33 million</a:t>
                      </a:r>
                    </a:p>
                  </a:txBody>
                  <a:tcPr anchor="ctr"/>
                </a:tc>
                <a:tc>
                  <a:txBody>
                    <a:bodyPr/>
                    <a:lstStyle/>
                    <a:p>
                      <a:pPr algn="ctr"/>
                      <a:r>
                        <a:rPr lang="en-US" b="1" dirty="0">
                          <a:solidFill>
                            <a:schemeClr val="tx1"/>
                          </a:solidFill>
                          <a:latin typeface="Franklin Gothic Book" panose="020B0503020102020204" pitchFamily="34" charset="0"/>
                        </a:rPr>
                        <a:t>$.50</a:t>
                      </a:r>
                    </a:p>
                  </a:txBody>
                  <a:tcPr anchor="ctr"/>
                </a:tc>
                <a:extLst>
                  <a:ext uri="{0D108BD9-81ED-4DB2-BD59-A6C34878D82A}">
                    <a16:rowId xmlns:a16="http://schemas.microsoft.com/office/drawing/2014/main" val="3677830149"/>
                  </a:ext>
                </a:extLst>
              </a:tr>
              <a:tr h="854183">
                <a:tc>
                  <a:txBody>
                    <a:bodyPr/>
                    <a:lstStyle/>
                    <a:p>
                      <a:pPr algn="ctr"/>
                      <a:r>
                        <a:rPr lang="en-US" b="1" dirty="0">
                          <a:latin typeface="Franklin Gothic Book" panose="020B0503020102020204" pitchFamily="34" charset="0"/>
                        </a:rPr>
                        <a:t>Texas</a:t>
                      </a:r>
                    </a:p>
                  </a:txBody>
                  <a:tcPr anchor="ctr"/>
                </a:tc>
                <a:tc>
                  <a:txBody>
                    <a:bodyPr/>
                    <a:lstStyle/>
                    <a:p>
                      <a:pPr algn="ctr"/>
                      <a:r>
                        <a:rPr lang="en-US" b="1" dirty="0">
                          <a:latin typeface="Franklin Gothic Book" panose="020B0503020102020204" pitchFamily="34" charset="0"/>
                        </a:rPr>
                        <a:t>$238 million</a:t>
                      </a:r>
                    </a:p>
                  </a:txBody>
                  <a:tcPr anchor="ctr"/>
                </a:tc>
                <a:tc>
                  <a:txBody>
                    <a:bodyPr/>
                    <a:lstStyle/>
                    <a:p>
                      <a:pPr algn="ctr"/>
                      <a:r>
                        <a:rPr lang="en-US" b="1" dirty="0">
                          <a:solidFill>
                            <a:schemeClr val="tx1"/>
                          </a:solidFill>
                          <a:latin typeface="Franklin Gothic Book" panose="020B0503020102020204" pitchFamily="34" charset="0"/>
                        </a:rPr>
                        <a:t>$2.13</a:t>
                      </a:r>
                    </a:p>
                  </a:txBody>
                  <a:tcPr anchor="ctr"/>
                </a:tc>
                <a:extLst>
                  <a:ext uri="{0D108BD9-81ED-4DB2-BD59-A6C34878D82A}">
                    <a16:rowId xmlns:a16="http://schemas.microsoft.com/office/drawing/2014/main" val="3229725942"/>
                  </a:ext>
                </a:extLst>
              </a:tr>
              <a:tr h="7199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latin typeface="Franklin Gothic Book" panose="020B0503020102020204" pitchFamily="34" charset="0"/>
                        </a:rPr>
                        <a:t>Kansas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a:latin typeface="Franklin Gothic Book" panose="020B0503020102020204" pitchFamily="34" charset="0"/>
                        </a:rPr>
                        <a:t>$17 million</a:t>
                      </a:r>
                    </a:p>
                  </a:txBody>
                  <a:tcPr anchor="ctr"/>
                </a:tc>
                <a:tc>
                  <a:txBody>
                    <a:bodyPr/>
                    <a:lstStyle/>
                    <a:p>
                      <a:pPr algn="ctr"/>
                      <a:r>
                        <a:rPr lang="en-US" b="1" dirty="0">
                          <a:solidFill>
                            <a:schemeClr val="tx1"/>
                          </a:solidFill>
                          <a:latin typeface="Franklin Gothic Book" panose="020B0503020102020204" pitchFamily="34" charset="0"/>
                        </a:rPr>
                        <a:t>$6.40</a:t>
                      </a:r>
                    </a:p>
                  </a:txBody>
                  <a:tcPr anchor="ctr"/>
                </a:tc>
                <a:extLst>
                  <a:ext uri="{0D108BD9-81ED-4DB2-BD59-A6C34878D82A}">
                    <a16:rowId xmlns:a16="http://schemas.microsoft.com/office/drawing/2014/main" val="1247224523"/>
                  </a:ext>
                </a:extLst>
              </a:tr>
              <a:tr h="732156">
                <a:tc>
                  <a:txBody>
                    <a:bodyPr/>
                    <a:lstStyle/>
                    <a:p>
                      <a:pPr algn="ctr"/>
                      <a:r>
                        <a:rPr lang="en-US" b="1" dirty="0">
                          <a:latin typeface="Franklin Gothic Book" panose="020B0503020102020204" pitchFamily="34" charset="0"/>
                        </a:rPr>
                        <a:t>Oregon</a:t>
                      </a:r>
                    </a:p>
                  </a:txBody>
                  <a:tcPr anchor="ctr"/>
                </a:tc>
                <a:tc>
                  <a:txBody>
                    <a:bodyPr/>
                    <a:lstStyle/>
                    <a:p>
                      <a:pPr algn="ctr"/>
                      <a:r>
                        <a:rPr lang="en-US" b="1">
                          <a:latin typeface="Franklin Gothic Book" panose="020B0503020102020204" pitchFamily="34" charset="0"/>
                        </a:rPr>
                        <a:t>$234 million</a:t>
                      </a:r>
                    </a:p>
                  </a:txBody>
                  <a:tcPr anchor="ctr"/>
                </a:tc>
                <a:tc>
                  <a:txBody>
                    <a:bodyPr/>
                    <a:lstStyle/>
                    <a:p>
                      <a:pPr algn="ctr"/>
                      <a:r>
                        <a:rPr lang="en-US" b="1" dirty="0">
                          <a:solidFill>
                            <a:schemeClr val="tx1"/>
                          </a:solidFill>
                          <a:latin typeface="Franklin Gothic Book" panose="020B0503020102020204" pitchFamily="34" charset="0"/>
                        </a:rPr>
                        <a:t>$12.42</a:t>
                      </a:r>
                    </a:p>
                  </a:txBody>
                  <a:tcPr anchor="ctr"/>
                </a:tc>
                <a:extLst>
                  <a:ext uri="{0D108BD9-81ED-4DB2-BD59-A6C34878D82A}">
                    <a16:rowId xmlns:a16="http://schemas.microsoft.com/office/drawing/2014/main" val="3343143487"/>
                  </a:ext>
                </a:extLst>
              </a:tr>
            </a:tbl>
          </a:graphicData>
        </a:graphic>
      </p:graphicFrame>
      <p:pic>
        <p:nvPicPr>
          <p:cNvPr id="1026" name="Picture 2">
            <a:extLst>
              <a:ext uri="{FF2B5EF4-FFF2-40B4-BE49-F238E27FC236}">
                <a16:creationId xmlns:a16="http://schemas.microsoft.com/office/drawing/2014/main" id="{1EC61EAC-CD29-5098-5A42-1E289FEB2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878" y="3400437"/>
            <a:ext cx="1083711" cy="10318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C782BFA5-5DC9-CD7E-DC9D-A28B10ADE9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177" y="4432318"/>
            <a:ext cx="979412" cy="5281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056BF4-4AF7-8714-A711-59409AB986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1825" y="2786083"/>
            <a:ext cx="943764" cy="5610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CB5493F-237C-733E-C416-F21F3D55E1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6177" y="5094067"/>
            <a:ext cx="979412" cy="740253"/>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4">
            <a:extLst>
              <a:ext uri="{FF2B5EF4-FFF2-40B4-BE49-F238E27FC236}">
                <a16:creationId xmlns:a16="http://schemas.microsoft.com/office/drawing/2014/main" id="{CB1FCBF4-616A-60A4-94E7-E09C9891F46D}"/>
              </a:ext>
            </a:extLst>
          </p:cNvPr>
          <p:cNvSpPr>
            <a:spLocks noGrp="1"/>
          </p:cNvSpPr>
          <p:nvPr>
            <p:ph type="ftr" sz="quarter" idx="11"/>
          </p:nvPr>
        </p:nvSpPr>
        <p:spPr>
          <a:xfrm>
            <a:off x="612648" y="5986078"/>
            <a:ext cx="7604920" cy="561070"/>
          </a:xfrm>
          <a:prstGeom prst="rect">
            <a:avLst/>
          </a:prstGeom>
        </p:spPr>
        <p:txBody>
          <a:bodyPr vert="horz" lIns="91440" tIns="45720" rIns="91440" bIns="45720" rtlCol="0" anchor="ctr">
            <a:normAutofit/>
          </a:bodyPr>
          <a:lstStyle>
            <a:lvl1pPr>
              <a:defRPr sz="1000">
                <a:solidFill>
                  <a:schemeClr val="tx1">
                    <a:lumMod val="75000"/>
                    <a:lumOff val="25000"/>
                  </a:schemeClr>
                </a:solidFill>
                <a:latin typeface="Franklin Gothic Book" panose="020B0503020102020204" pitchFamily="34" charset="0"/>
              </a:defRPr>
            </a:lvl1pPr>
          </a:lstStyle>
          <a:p>
            <a:pPr algn="l">
              <a:lnSpc>
                <a:spcPct val="90000"/>
              </a:lnSpc>
              <a:spcAft>
                <a:spcPts val="600"/>
              </a:spcAft>
              <a:defRPr/>
            </a:pPr>
            <a:r>
              <a:rPr lang="en-US" sz="900" kern="1200" dirty="0"/>
              <a:t>Sources: (Texas) Legislative Budget Board, “Criminal and Juvenile Justice Uniform Cost Report,” (2021); (Pennsylvania and Kansas) CSG Justice Center analysis of 2020 state funding and target populations in </a:t>
            </a:r>
            <a:r>
              <a:rPr lang="en-US" sz="900" dirty="0"/>
              <a:t>Pennsylvania and Kansas; (Oregon) interview with Jeremiah Stromberg, Oregon Department of Corrections, August 2021.</a:t>
            </a:r>
            <a:endParaRPr lang="en-US" sz="900" kern="1200" dirty="0"/>
          </a:p>
        </p:txBody>
      </p:sp>
    </p:spTree>
    <p:extLst>
      <p:ext uri="{BB962C8B-B14F-4D97-AF65-F5344CB8AC3E}">
        <p14:creationId xmlns:p14="http://schemas.microsoft.com/office/powerpoint/2010/main" val="134540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0AE226-E8B2-3145-B021-DA7E7590A773}"/>
              </a:ext>
            </a:extLst>
          </p:cNvPr>
          <p:cNvSpPr>
            <a:spLocks noGrp="1"/>
          </p:cNvSpPr>
          <p:nvPr>
            <p:ph idx="1"/>
          </p:nvPr>
        </p:nvSpPr>
        <p:spPr>
          <a:xfrm>
            <a:off x="612648" y="1837944"/>
            <a:ext cx="7029930" cy="4038421"/>
          </a:xfrm>
        </p:spPr>
        <p:txBody>
          <a:bodyPr/>
          <a:lstStyle/>
          <a:p>
            <a:r>
              <a:rPr lang="en-US" dirty="0">
                <a:solidFill>
                  <a:schemeClr val="tx1">
                    <a:lumMod val="75000"/>
                    <a:lumOff val="25000"/>
                  </a:schemeClr>
                </a:solidFill>
                <a:latin typeface="Franklin Gothic Book" panose="020B0503020102020204" pitchFamily="34" charset="0"/>
              </a:rPr>
              <a:t>The 2021–2023 capitated rate is $12.42 and the budget is $284.1M, which incorporates the following:</a:t>
            </a:r>
            <a:endParaRPr lang="en-US" sz="2800" dirty="0">
              <a:solidFill>
                <a:schemeClr val="tx1">
                  <a:lumMod val="75000"/>
                  <a:lumOff val="25000"/>
                </a:schemeClr>
              </a:solidFill>
              <a:latin typeface="Franklin Gothic Book" panose="020B0503020102020204" pitchFamily="34" charset="0"/>
            </a:endParaRPr>
          </a:p>
          <a:p>
            <a:pPr lvl="1"/>
            <a:r>
              <a:rPr lang="en-US" sz="2400" dirty="0">
                <a:solidFill>
                  <a:schemeClr val="tx1">
                    <a:lumMod val="75000"/>
                    <a:lumOff val="25000"/>
                  </a:schemeClr>
                </a:solidFill>
                <a:latin typeface="Franklin Gothic Book" panose="020B0503020102020204" pitchFamily="34" charset="0"/>
              </a:rPr>
              <a:t>$234.4M based on the forecasted population (CSL)</a:t>
            </a:r>
          </a:p>
          <a:p>
            <a:pPr lvl="1"/>
            <a:r>
              <a:rPr lang="en-US" sz="2400" dirty="0">
                <a:solidFill>
                  <a:schemeClr val="tx1">
                    <a:lumMod val="75000"/>
                    <a:lumOff val="25000"/>
                  </a:schemeClr>
                </a:solidFill>
                <a:latin typeface="Franklin Gothic Book" panose="020B0503020102020204" pitchFamily="34" charset="0"/>
              </a:rPr>
              <a:t>Thre</a:t>
            </a:r>
            <a:r>
              <a:rPr lang="en-US" dirty="0">
                <a:solidFill>
                  <a:schemeClr val="tx1">
                    <a:lumMod val="75000"/>
                    <a:lumOff val="25000"/>
                  </a:schemeClr>
                </a:solidFill>
                <a:latin typeface="Franklin Gothic Book" panose="020B0503020102020204" pitchFamily="34" charset="0"/>
              </a:rPr>
              <a:t>e additional line items totaling about </a:t>
            </a:r>
            <a:r>
              <a:rPr lang="en-US" sz="2400" dirty="0">
                <a:solidFill>
                  <a:schemeClr val="tx1">
                    <a:lumMod val="75000"/>
                    <a:lumOff val="25000"/>
                  </a:schemeClr>
                </a:solidFill>
                <a:latin typeface="Franklin Gothic Book" panose="020B0503020102020204" pitchFamily="34" charset="0"/>
              </a:rPr>
              <a:t>$</a:t>
            </a:r>
            <a:r>
              <a:rPr lang="en-US" dirty="0">
                <a:solidFill>
                  <a:schemeClr val="tx1">
                    <a:lumMod val="75000"/>
                    <a:lumOff val="25000"/>
                  </a:schemeClr>
                </a:solidFill>
                <a:latin typeface="Franklin Gothic Book" panose="020B0503020102020204" pitchFamily="34" charset="0"/>
              </a:rPr>
              <a:t>50</a:t>
            </a:r>
            <a:r>
              <a:rPr lang="en-US" sz="2400" dirty="0">
                <a:solidFill>
                  <a:schemeClr val="tx1">
                    <a:lumMod val="75000"/>
                    <a:lumOff val="25000"/>
                  </a:schemeClr>
                </a:solidFill>
                <a:latin typeface="Franklin Gothic Book" panose="020B0503020102020204" pitchFamily="34" charset="0"/>
              </a:rPr>
              <a:t>M </a:t>
            </a:r>
          </a:p>
          <a:p>
            <a:r>
              <a:rPr lang="en-US" dirty="0">
                <a:solidFill>
                  <a:schemeClr val="tx1">
                    <a:lumMod val="75000"/>
                    <a:lumOff val="25000"/>
                  </a:schemeClr>
                </a:solidFill>
                <a:latin typeface="Franklin Gothic Book" panose="020B0503020102020204" pitchFamily="34" charset="0"/>
              </a:rPr>
              <a:t>Counties also receive $53M from Justice Reinvestment grants via the Criminal Justice Commission for diverting prison-eligible property and drug cases.</a:t>
            </a:r>
          </a:p>
        </p:txBody>
      </p:sp>
      <p:sp>
        <p:nvSpPr>
          <p:cNvPr id="3" name="Title 2">
            <a:extLst>
              <a:ext uri="{FF2B5EF4-FFF2-40B4-BE49-F238E27FC236}">
                <a16:creationId xmlns:a16="http://schemas.microsoft.com/office/drawing/2014/main" id="{AFA4F873-2A32-684C-A535-172590D7A21C}"/>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Oregon provides remarkably generous supervision funding to counties.</a:t>
            </a:r>
          </a:p>
        </p:txBody>
      </p:sp>
      <p:sp>
        <p:nvSpPr>
          <p:cNvPr id="102" name="Footer Placeholder 4">
            <a:extLst>
              <a:ext uri="{FF2B5EF4-FFF2-40B4-BE49-F238E27FC236}">
                <a16:creationId xmlns:a16="http://schemas.microsoft.com/office/drawing/2014/main" id="{27F13024-B539-494A-B851-484DAC3DA241}"/>
              </a:ext>
            </a:extLst>
          </p:cNvPr>
          <p:cNvSpPr>
            <a:spLocks noGrp="1"/>
          </p:cNvSpPr>
          <p:nvPr>
            <p:ph type="ftr" sz="quarter" idx="11"/>
          </p:nvPr>
        </p:nvSpPr>
        <p:spPr>
          <a:xfrm>
            <a:off x="612648" y="6198912"/>
            <a:ext cx="7478923" cy="365760"/>
          </a:xfrm>
          <a:prstGeom prst="rect">
            <a:avLst/>
          </a:prstGeom>
        </p:spPr>
        <p:txBody>
          <a:bodyPr/>
          <a:lstStyle>
            <a:lvl1pPr>
              <a:defRPr sz="1000">
                <a:solidFill>
                  <a:schemeClr val="tx1">
                    <a:lumMod val="75000"/>
                    <a:lumOff val="25000"/>
                  </a:schemeClr>
                </a:solidFill>
                <a:latin typeface="Franklin Gothic Book" panose="020B0503020102020204" pitchFamily="34" charset="0"/>
              </a:defRPr>
            </a:lvl1pPr>
          </a:lstStyle>
          <a:p>
            <a:pPr algn="l"/>
            <a:r>
              <a:rPr lang="en-US" sz="900" dirty="0"/>
              <a:t>Interviews with Denise </a:t>
            </a:r>
            <a:r>
              <a:rPr lang="en-US" sz="900" dirty="0" err="1"/>
              <a:t>Sitler</a:t>
            </a:r>
            <a:r>
              <a:rPr lang="en-US" sz="900" dirty="0"/>
              <a:t>, Deputy Director, Community Corrections Division, Oregon Department of Corrections and Ken </a:t>
            </a:r>
            <a:r>
              <a:rPr lang="en-US" sz="900" dirty="0" err="1"/>
              <a:t>Sanchagriin</a:t>
            </a:r>
            <a:r>
              <a:rPr lang="en-US" sz="900" dirty="0"/>
              <a:t>, Director, Oregon Criminal  Justice Commission.</a:t>
            </a:r>
          </a:p>
        </p:txBody>
      </p:sp>
      <p:pic>
        <p:nvPicPr>
          <p:cNvPr id="3074" name="Picture 2">
            <a:extLst>
              <a:ext uri="{FF2B5EF4-FFF2-40B4-BE49-F238E27FC236}">
                <a16:creationId xmlns:a16="http://schemas.microsoft.com/office/drawing/2014/main" id="{ECC833E5-98FB-98F3-AD55-BFEC29656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696" y="2020267"/>
            <a:ext cx="3764475" cy="28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12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729688-72C8-41C8-BA8F-AF2BB757486E}"/>
              </a:ext>
            </a:extLst>
          </p:cNvPr>
          <p:cNvSpPr>
            <a:spLocks noGrp="1"/>
          </p:cNvSpPr>
          <p:nvPr>
            <p:ph idx="1"/>
          </p:nvPr>
        </p:nvSpPr>
        <p:spPr>
          <a:xfrm>
            <a:off x="838200" y="1825625"/>
            <a:ext cx="6477000" cy="4351338"/>
          </a:xfrm>
        </p:spPr>
        <p:txBody>
          <a:bodyPr>
            <a:normAutofit fontScale="92500" lnSpcReduction="10000"/>
          </a:bodyPr>
          <a:lstStyle/>
          <a:p>
            <a:r>
              <a:rPr lang="en-US" dirty="0">
                <a:latin typeface="Franklin Gothic Book" panose="020B0503020102020204" pitchFamily="34" charset="0"/>
              </a:rPr>
              <a:t>Every 6 years the DOC is required to submit an Actual Cost to the Legislature.</a:t>
            </a:r>
          </a:p>
          <a:p>
            <a:r>
              <a:rPr lang="en-US" dirty="0">
                <a:latin typeface="Franklin Gothic Book" panose="020B0503020102020204" pitchFamily="34" charset="0"/>
              </a:rPr>
              <a:t>Purpose is to give Legislature information to reset or adjust Community Corrections Funding.</a:t>
            </a:r>
          </a:p>
          <a:p>
            <a:r>
              <a:rPr lang="en-US" dirty="0">
                <a:latin typeface="Franklin Gothic Book" panose="020B0503020102020204" pitchFamily="34" charset="0"/>
              </a:rPr>
              <a:t>DOC historically has conducted a Time Study in conjunction with the actual financial impact of providing supervision, sanctions and services.</a:t>
            </a:r>
          </a:p>
          <a:p>
            <a:r>
              <a:rPr lang="en-US" dirty="0">
                <a:latin typeface="Franklin Gothic Book" panose="020B0503020102020204" pitchFamily="34" charset="0"/>
              </a:rPr>
              <a:t>CJC provided significant support to create and present the Time Study.</a:t>
            </a:r>
          </a:p>
        </p:txBody>
      </p:sp>
      <p:pic>
        <p:nvPicPr>
          <p:cNvPr id="4" name="Picture 2">
            <a:extLst>
              <a:ext uri="{FF2B5EF4-FFF2-40B4-BE49-F238E27FC236}">
                <a16:creationId xmlns:a16="http://schemas.microsoft.com/office/drawing/2014/main" id="{0034E2A2-F80E-D954-F875-7CF467B0D8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696" y="2020267"/>
            <a:ext cx="3764475" cy="2845243"/>
          </a:xfrm>
          <a:prstGeom prst="rect">
            <a:avLst/>
          </a:prstGeom>
          <a:noFill/>
          <a:extLst>
            <a:ext uri="{909E8E84-426E-40DD-AFC4-6F175D3DCCD1}">
              <a14:hiddenFill xmlns:a14="http://schemas.microsoft.com/office/drawing/2010/main">
                <a:solidFill>
                  <a:srgbClr val="FFFFFF"/>
                </a:solidFill>
              </a14:hiddenFill>
            </a:ext>
          </a:extLst>
        </p:spPr>
      </p:pic>
      <p:sp>
        <p:nvSpPr>
          <p:cNvPr id="7" name="Title 2">
            <a:extLst>
              <a:ext uri="{FF2B5EF4-FFF2-40B4-BE49-F238E27FC236}">
                <a16:creationId xmlns:a16="http://schemas.microsoft.com/office/drawing/2014/main" id="{249F60AA-6FF3-7E22-A621-511BBBCB3599}"/>
              </a:ext>
            </a:extLst>
          </p:cNvPr>
          <p:cNvSpPr>
            <a:spLocks noGrp="1"/>
          </p:cNvSpPr>
          <p:nvPr>
            <p:ph type="title"/>
          </p:nvPr>
        </p:nvSpPr>
        <p:spPr>
          <a:xfrm>
            <a:off x="612648" y="457200"/>
            <a:ext cx="10972800" cy="1261872"/>
          </a:xfrm>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Oregon’s funding approach is based on the Actual Cost Study.</a:t>
            </a:r>
          </a:p>
        </p:txBody>
      </p:sp>
    </p:spTree>
    <p:extLst>
      <p:ext uri="{BB962C8B-B14F-4D97-AF65-F5344CB8AC3E}">
        <p14:creationId xmlns:p14="http://schemas.microsoft.com/office/powerpoint/2010/main" val="3430001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0AE226-E8B2-3145-B021-DA7E7590A773}"/>
              </a:ext>
            </a:extLst>
          </p:cNvPr>
          <p:cNvSpPr>
            <a:spLocks noGrp="1"/>
          </p:cNvSpPr>
          <p:nvPr>
            <p:ph idx="1"/>
          </p:nvPr>
        </p:nvSpPr>
        <p:spPr>
          <a:xfrm>
            <a:off x="612648" y="2020267"/>
            <a:ext cx="7029930" cy="2845244"/>
          </a:xfrm>
        </p:spPr>
        <p:txBody>
          <a:bodyPr/>
          <a:lstStyle/>
          <a:p>
            <a:pPr marL="514350" indent="-514350">
              <a:spcAft>
                <a:spcPts val="1200"/>
              </a:spcAft>
              <a:buFont typeface="+mj-lt"/>
              <a:buAutoNum type="arabicPeriod"/>
            </a:pPr>
            <a:r>
              <a:rPr lang="en-US" sz="4000" dirty="0">
                <a:solidFill>
                  <a:schemeClr val="tx1">
                    <a:lumMod val="75000"/>
                    <a:lumOff val="25000"/>
                  </a:schemeClr>
                </a:solidFill>
                <a:latin typeface="Franklin Gothic Book" panose="020B0503020102020204" pitchFamily="34" charset="0"/>
              </a:rPr>
              <a:t>Short Term Transitional Leave</a:t>
            </a:r>
          </a:p>
          <a:p>
            <a:pPr marL="514350" indent="-514350">
              <a:spcAft>
                <a:spcPts val="1200"/>
              </a:spcAft>
              <a:buFont typeface="+mj-lt"/>
              <a:buAutoNum type="arabicPeriod"/>
            </a:pPr>
            <a:r>
              <a:rPr lang="en-US" sz="4000" dirty="0">
                <a:solidFill>
                  <a:schemeClr val="tx1">
                    <a:lumMod val="75000"/>
                    <a:lumOff val="25000"/>
                  </a:schemeClr>
                </a:solidFill>
                <a:latin typeface="Franklin Gothic Book" panose="020B0503020102020204" pitchFamily="34" charset="0"/>
              </a:rPr>
              <a:t>Earned Discharge</a:t>
            </a:r>
          </a:p>
          <a:p>
            <a:pPr marL="514350" indent="-514350">
              <a:buFont typeface="+mj-lt"/>
              <a:buAutoNum type="arabicPeriod"/>
            </a:pPr>
            <a:r>
              <a:rPr lang="en-US" sz="4000" dirty="0">
                <a:solidFill>
                  <a:schemeClr val="tx1">
                    <a:lumMod val="75000"/>
                    <a:lumOff val="25000"/>
                  </a:schemeClr>
                </a:solidFill>
                <a:latin typeface="Franklin Gothic Book" panose="020B0503020102020204" pitchFamily="34" charset="0"/>
              </a:rPr>
              <a:t>Eliminating Supervision Fees</a:t>
            </a:r>
          </a:p>
        </p:txBody>
      </p:sp>
      <p:sp>
        <p:nvSpPr>
          <p:cNvPr id="3" name="Title 2">
            <a:extLst>
              <a:ext uri="{FF2B5EF4-FFF2-40B4-BE49-F238E27FC236}">
                <a16:creationId xmlns:a16="http://schemas.microsoft.com/office/drawing/2014/main" id="{AFA4F873-2A32-684C-A535-172590D7A21C}"/>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Oregon’s funding approach has incorporated three promising policy changes.</a:t>
            </a:r>
          </a:p>
        </p:txBody>
      </p:sp>
      <p:pic>
        <p:nvPicPr>
          <p:cNvPr id="3074" name="Picture 2">
            <a:extLst>
              <a:ext uri="{FF2B5EF4-FFF2-40B4-BE49-F238E27FC236}">
                <a16:creationId xmlns:a16="http://schemas.microsoft.com/office/drawing/2014/main" id="{ECC833E5-98FB-98F3-AD55-BFEC29656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696" y="2020267"/>
            <a:ext cx="3764475" cy="28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80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0AE226-E8B2-3145-B021-DA7E7590A773}"/>
              </a:ext>
            </a:extLst>
          </p:cNvPr>
          <p:cNvSpPr>
            <a:spLocks noGrp="1"/>
          </p:cNvSpPr>
          <p:nvPr>
            <p:ph idx="1"/>
          </p:nvPr>
        </p:nvSpPr>
        <p:spPr>
          <a:xfrm>
            <a:off x="612648" y="1837944"/>
            <a:ext cx="7029930" cy="4038421"/>
          </a:xfrm>
        </p:spPr>
        <p:txBody>
          <a:bodyPr/>
          <a:lstStyle/>
          <a:p>
            <a:r>
              <a:rPr lang="en-US" dirty="0">
                <a:latin typeface="Franklin Gothic Book" panose="020B0503020102020204" pitchFamily="34" charset="0"/>
              </a:rPr>
              <a:t>JRI initiatives saw early release from custody expand from 30 to 120 days</a:t>
            </a:r>
          </a:p>
          <a:p>
            <a:r>
              <a:rPr lang="en-US" dirty="0">
                <a:latin typeface="Franklin Gothic Book" panose="020B0503020102020204" pitchFamily="34" charset="0"/>
              </a:rPr>
              <a:t>More than 1/3 of DOC population releases to STTL</a:t>
            </a:r>
          </a:p>
          <a:p>
            <a:r>
              <a:rPr lang="en-US" dirty="0">
                <a:latin typeface="Franklin Gothic Book" panose="020B0503020102020204" pitchFamily="34" charset="0"/>
              </a:rPr>
              <a:t>Counties are fully funded to supervise this population</a:t>
            </a:r>
          </a:p>
          <a:p>
            <a:r>
              <a:rPr lang="en-US" dirty="0">
                <a:latin typeface="Franklin Gothic Book" panose="020B0503020102020204" pitchFamily="34" charset="0"/>
              </a:rPr>
              <a:t>CJC: Recidivism Study showing slightly better results than those who serve their full sentence</a:t>
            </a:r>
          </a:p>
          <a:p>
            <a:pPr marL="0" indent="0">
              <a:buNone/>
            </a:pPr>
            <a:endParaRPr lang="en-US" dirty="0">
              <a:solidFill>
                <a:schemeClr val="tx1">
                  <a:lumMod val="75000"/>
                  <a:lumOff val="25000"/>
                </a:schemeClr>
              </a:solidFill>
              <a:latin typeface="Franklin Gothic Book" panose="020B0503020102020204" pitchFamily="34" charset="0"/>
            </a:endParaRPr>
          </a:p>
        </p:txBody>
      </p:sp>
      <p:sp>
        <p:nvSpPr>
          <p:cNvPr id="3" name="Title 2">
            <a:extLst>
              <a:ext uri="{FF2B5EF4-FFF2-40B4-BE49-F238E27FC236}">
                <a16:creationId xmlns:a16="http://schemas.microsoft.com/office/drawing/2014/main" id="{AFA4F873-2A32-684C-A535-172590D7A21C}"/>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Short Term Transitional Leave (STTL) is designed to improve reentry from the Department of Corrections.</a:t>
            </a:r>
          </a:p>
        </p:txBody>
      </p:sp>
      <p:pic>
        <p:nvPicPr>
          <p:cNvPr id="3074" name="Picture 2">
            <a:extLst>
              <a:ext uri="{FF2B5EF4-FFF2-40B4-BE49-F238E27FC236}">
                <a16:creationId xmlns:a16="http://schemas.microsoft.com/office/drawing/2014/main" id="{ECC833E5-98FB-98F3-AD55-BFEC29656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696" y="2020267"/>
            <a:ext cx="3764475" cy="28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29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0AE226-E8B2-3145-B021-DA7E7590A773}"/>
              </a:ext>
            </a:extLst>
          </p:cNvPr>
          <p:cNvSpPr>
            <a:spLocks noGrp="1"/>
          </p:cNvSpPr>
          <p:nvPr>
            <p:ph idx="1"/>
          </p:nvPr>
        </p:nvSpPr>
        <p:spPr>
          <a:xfrm>
            <a:off x="612648" y="1837944"/>
            <a:ext cx="7029930" cy="4038421"/>
          </a:xfrm>
        </p:spPr>
        <p:txBody>
          <a:bodyPr/>
          <a:lstStyle/>
          <a:p>
            <a:r>
              <a:rPr lang="en-US" dirty="0">
                <a:latin typeface="Franklin Gothic Book" panose="020B0503020102020204" pitchFamily="34" charset="0"/>
              </a:rPr>
              <a:t>Most probation sentences are eligible to be terminated at the 50% mark if certain criteria/milestones are met.</a:t>
            </a:r>
          </a:p>
          <a:p>
            <a:r>
              <a:rPr lang="en-US" dirty="0">
                <a:latin typeface="Franklin Gothic Book" panose="020B0503020102020204" pitchFamily="34" charset="0"/>
              </a:rPr>
              <a:t>Effective July 2022, many post-prison sentences are also eligible.</a:t>
            </a:r>
          </a:p>
          <a:p>
            <a:r>
              <a:rPr lang="en-US" dirty="0">
                <a:latin typeface="Franklin Gothic Book" panose="020B0503020102020204" pitchFamily="34" charset="0"/>
              </a:rPr>
              <a:t>CC has full authority to discharge </a:t>
            </a:r>
            <a:r>
              <a:rPr lang="en-US">
                <a:latin typeface="Franklin Gothic Book" panose="020B0503020102020204" pitchFamily="34" charset="0"/>
              </a:rPr>
              <a:t>without court or parole </a:t>
            </a:r>
            <a:r>
              <a:rPr lang="en-US" dirty="0">
                <a:latin typeface="Franklin Gothic Book" panose="020B0503020102020204" pitchFamily="34" charset="0"/>
              </a:rPr>
              <a:t>b</a:t>
            </a:r>
            <a:r>
              <a:rPr lang="en-US">
                <a:latin typeface="Franklin Gothic Book" panose="020B0503020102020204" pitchFamily="34" charset="0"/>
              </a:rPr>
              <a:t>oard </a:t>
            </a:r>
            <a:r>
              <a:rPr lang="en-US" dirty="0">
                <a:latin typeface="Franklin Gothic Book" panose="020B0503020102020204" pitchFamily="34" charset="0"/>
              </a:rPr>
              <a:t>approval and are funded through the original (max) term of supervision.</a:t>
            </a:r>
          </a:p>
          <a:p>
            <a:r>
              <a:rPr lang="en-US" dirty="0">
                <a:latin typeface="Franklin Gothic Book" panose="020B0503020102020204" pitchFamily="34" charset="0"/>
              </a:rPr>
              <a:t>CJC: Recidivism Study showing slightly better results for those discharged early.</a:t>
            </a:r>
          </a:p>
          <a:p>
            <a:pPr marL="0" indent="0">
              <a:buNone/>
            </a:pPr>
            <a:endParaRPr lang="en-US" dirty="0">
              <a:solidFill>
                <a:schemeClr val="tx1">
                  <a:lumMod val="75000"/>
                  <a:lumOff val="25000"/>
                </a:schemeClr>
              </a:solidFill>
              <a:latin typeface="Franklin Gothic Book" panose="020B0503020102020204" pitchFamily="34" charset="0"/>
            </a:endParaRPr>
          </a:p>
        </p:txBody>
      </p:sp>
      <p:sp>
        <p:nvSpPr>
          <p:cNvPr id="3" name="Title 2">
            <a:extLst>
              <a:ext uri="{FF2B5EF4-FFF2-40B4-BE49-F238E27FC236}">
                <a16:creationId xmlns:a16="http://schemas.microsoft.com/office/drawing/2014/main" id="{AFA4F873-2A32-684C-A535-172590D7A21C}"/>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An earned discharge from supervision does not diminish per capita funding for the year of the discharge. </a:t>
            </a:r>
          </a:p>
        </p:txBody>
      </p:sp>
      <p:pic>
        <p:nvPicPr>
          <p:cNvPr id="3074" name="Picture 2">
            <a:extLst>
              <a:ext uri="{FF2B5EF4-FFF2-40B4-BE49-F238E27FC236}">
                <a16:creationId xmlns:a16="http://schemas.microsoft.com/office/drawing/2014/main" id="{ECC833E5-98FB-98F3-AD55-BFEC29656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696" y="2020267"/>
            <a:ext cx="3764475" cy="28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92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0AE226-E8B2-3145-B021-DA7E7590A773}"/>
              </a:ext>
            </a:extLst>
          </p:cNvPr>
          <p:cNvSpPr>
            <a:spLocks noGrp="1"/>
          </p:cNvSpPr>
          <p:nvPr>
            <p:ph idx="1"/>
          </p:nvPr>
        </p:nvSpPr>
        <p:spPr>
          <a:xfrm>
            <a:off x="612648" y="1837944"/>
            <a:ext cx="7029930" cy="4038421"/>
          </a:xfrm>
        </p:spPr>
        <p:txBody>
          <a:bodyPr/>
          <a:lstStyle/>
          <a:p>
            <a:r>
              <a:rPr lang="en-US" dirty="0">
                <a:latin typeface="Franklin Gothic Book" panose="020B0503020102020204" pitchFamily="34" charset="0"/>
              </a:rPr>
              <a:t>As of January 2022, Oregon has eliminated supervision fees, including any past due amounts.</a:t>
            </a:r>
          </a:p>
          <a:p>
            <a:r>
              <a:rPr lang="en-US" dirty="0">
                <a:latin typeface="Franklin Gothic Book" panose="020B0503020102020204" pitchFamily="34" charset="0"/>
              </a:rPr>
              <a:t>Positive feedback and results from officers (who had to collect) and those on supervision (who had to pay)</a:t>
            </a:r>
          </a:p>
          <a:p>
            <a:r>
              <a:rPr lang="en-US" dirty="0">
                <a:latin typeface="Franklin Gothic Book" panose="020B0503020102020204" pitchFamily="34" charset="0"/>
              </a:rPr>
              <a:t>Legislative backfill to offset loss of fee collection</a:t>
            </a:r>
          </a:p>
          <a:p>
            <a:pPr marL="0" indent="0">
              <a:buNone/>
            </a:pPr>
            <a:endParaRPr lang="en-US" dirty="0">
              <a:solidFill>
                <a:schemeClr val="tx1">
                  <a:lumMod val="75000"/>
                  <a:lumOff val="25000"/>
                </a:schemeClr>
              </a:solidFill>
              <a:latin typeface="Franklin Gothic Book" panose="020B0503020102020204" pitchFamily="34" charset="0"/>
            </a:endParaRPr>
          </a:p>
        </p:txBody>
      </p:sp>
      <p:sp>
        <p:nvSpPr>
          <p:cNvPr id="3" name="Title 2">
            <a:extLst>
              <a:ext uri="{FF2B5EF4-FFF2-40B4-BE49-F238E27FC236}">
                <a16:creationId xmlns:a16="http://schemas.microsoft.com/office/drawing/2014/main" id="{AFA4F873-2A32-684C-A535-172590D7A21C}"/>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Oregon is the first state to eliminate supervision fees statewide.</a:t>
            </a:r>
          </a:p>
        </p:txBody>
      </p:sp>
      <p:pic>
        <p:nvPicPr>
          <p:cNvPr id="3074" name="Picture 2">
            <a:extLst>
              <a:ext uri="{FF2B5EF4-FFF2-40B4-BE49-F238E27FC236}">
                <a16:creationId xmlns:a16="http://schemas.microsoft.com/office/drawing/2014/main" id="{ECC833E5-98FB-98F3-AD55-BFEC29656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696" y="2020267"/>
            <a:ext cx="3764475" cy="28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90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3ACCB5-FE04-3683-6EAD-171CDAF26BBB}"/>
              </a:ext>
            </a:extLst>
          </p:cNvPr>
          <p:cNvSpPr>
            <a:spLocks noGrp="1"/>
          </p:cNvSpPr>
          <p:nvPr>
            <p:ph idx="1"/>
          </p:nvPr>
        </p:nvSpPr>
        <p:spPr/>
        <p:txBody>
          <a:bodyPr/>
          <a:lstStyle/>
          <a:p>
            <a:r>
              <a:rPr lang="en-US" dirty="0"/>
              <a:t>Inadequate attention and funding for the community corrections function</a:t>
            </a:r>
          </a:p>
          <a:p>
            <a:r>
              <a:rPr lang="en-US" dirty="0"/>
              <a:t>Organizational challenges based on variations in governance, e.g.,</a:t>
            </a:r>
          </a:p>
          <a:p>
            <a:pPr lvl="0"/>
            <a:r>
              <a:rPr lang="en-US" dirty="0"/>
              <a:t>Policy tensions between funding that rewards desirable practices versus funding to “lift up” the communities with less desirable performance</a:t>
            </a:r>
          </a:p>
          <a:p>
            <a:pPr lvl="0"/>
            <a:r>
              <a:rPr lang="en-US" dirty="0"/>
              <a:t>Multiple approaches in a single state</a:t>
            </a:r>
          </a:p>
          <a:p>
            <a:pPr lvl="0"/>
            <a:r>
              <a:rPr lang="en-US" dirty="0"/>
              <a:t>Potential for sentencing guideline states to leverage data for a funding model </a:t>
            </a:r>
          </a:p>
          <a:p>
            <a:pPr lvl="0"/>
            <a:r>
              <a:rPr lang="en-US"/>
              <a:t>Oregon: </a:t>
            </a:r>
            <a:endParaRPr lang="en-US" dirty="0"/>
          </a:p>
          <a:p>
            <a:pPr lvl="1"/>
            <a:r>
              <a:rPr lang="en-US" dirty="0"/>
              <a:t>STTL</a:t>
            </a:r>
          </a:p>
          <a:p>
            <a:pPr lvl="1"/>
            <a:r>
              <a:rPr lang="en-US" dirty="0"/>
              <a:t>Earned Discharge</a:t>
            </a:r>
          </a:p>
          <a:p>
            <a:pPr lvl="1"/>
            <a:r>
              <a:rPr lang="en-US" dirty="0"/>
              <a:t>Elimination of Fees</a:t>
            </a:r>
          </a:p>
          <a:p>
            <a:pPr marL="0" indent="0">
              <a:buNone/>
            </a:pPr>
            <a:endParaRPr lang="en-US" dirty="0"/>
          </a:p>
        </p:txBody>
      </p:sp>
      <p:sp>
        <p:nvSpPr>
          <p:cNvPr id="3" name="Title 2">
            <a:extLst>
              <a:ext uri="{FF2B5EF4-FFF2-40B4-BE49-F238E27FC236}">
                <a16:creationId xmlns:a16="http://schemas.microsoft.com/office/drawing/2014/main" id="{CED34F89-3D95-D055-4652-B773BB708C41}"/>
              </a:ext>
            </a:extLst>
          </p:cNvPr>
          <p:cNvSpPr>
            <a:spLocks noGrp="1"/>
          </p:cNvSpPr>
          <p:nvPr>
            <p:ph type="title"/>
          </p:nvPr>
        </p:nvSpPr>
        <p:spPr/>
        <p:txBody>
          <a:bodyPr/>
          <a:lstStyle/>
          <a:p>
            <a:r>
              <a:rPr lang="en-US" dirty="0"/>
              <a:t>Do these themes resonate in your state? </a:t>
            </a:r>
            <a:br>
              <a:rPr lang="en-US" dirty="0"/>
            </a:br>
            <a:r>
              <a:rPr lang="en-US" dirty="0"/>
              <a:t>Do Oregon’s reforms?</a:t>
            </a:r>
          </a:p>
        </p:txBody>
      </p:sp>
    </p:spTree>
    <p:extLst>
      <p:ext uri="{BB962C8B-B14F-4D97-AF65-F5344CB8AC3E}">
        <p14:creationId xmlns:p14="http://schemas.microsoft.com/office/powerpoint/2010/main" val="152807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BB90D87-7393-BC58-832B-65136EE705C1}"/>
              </a:ext>
            </a:extLst>
          </p:cNvPr>
          <p:cNvSpPr>
            <a:spLocks noGrp="1"/>
          </p:cNvSpPr>
          <p:nvPr>
            <p:ph type="subTitle" idx="1"/>
          </p:nvPr>
        </p:nvSpPr>
        <p:spPr/>
        <p:txBody>
          <a:bodyPr>
            <a:normAutofit fontScale="85000" lnSpcReduction="20000"/>
          </a:bodyPr>
          <a:lstStyle/>
          <a:p>
            <a:r>
              <a:rPr lang="en-US" dirty="0"/>
              <a:t>For more information, please contact </a:t>
            </a:r>
          </a:p>
          <a:p>
            <a:r>
              <a:rPr lang="en-US" dirty="0"/>
              <a:t>Carl at </a:t>
            </a:r>
            <a:r>
              <a:rPr lang="en-US" dirty="0">
                <a:hlinkClick r:id="rId2"/>
              </a:rPr>
              <a:t>creynolds@csg.org</a:t>
            </a:r>
            <a:r>
              <a:rPr lang="en-US" dirty="0"/>
              <a:t> or Jeremiah at </a:t>
            </a:r>
            <a:r>
              <a:rPr lang="en-US" u="sng" dirty="0">
                <a:hlinkClick r:id="rId3" tooltip="mailto:Jeremiah.P.STROMBERG@doc.oregon.gov"/>
              </a:rPr>
              <a:t>Jeremiah.P.STROMBERG@doc.oregon</a:t>
            </a:r>
            <a:r>
              <a:rPr lang="en-US" u="sng">
                <a:hlinkClick r:id="rId3" tooltip="mailto:Jeremiah.P.STROMBERG@doc.oregon.gov"/>
              </a:rPr>
              <a:t>.gov</a:t>
            </a:r>
            <a:endParaRPr lang="en-US" dirty="0"/>
          </a:p>
        </p:txBody>
      </p:sp>
    </p:spTree>
    <p:extLst>
      <p:ext uri="{BB962C8B-B14F-4D97-AF65-F5344CB8AC3E}">
        <p14:creationId xmlns:p14="http://schemas.microsoft.com/office/powerpoint/2010/main" val="194427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026381-40E5-E358-22F2-3E7A04B37C3B}"/>
              </a:ext>
            </a:extLst>
          </p:cNvPr>
          <p:cNvSpPr>
            <a:spLocks noGrp="1"/>
          </p:cNvSpPr>
          <p:nvPr>
            <p:ph type="title"/>
          </p:nvPr>
        </p:nvSpPr>
        <p:spPr/>
        <p:txBody>
          <a:bodyPr/>
          <a:lstStyle/>
          <a:p>
            <a:r>
              <a:rPr lang="en-US" dirty="0"/>
              <a:t>For reference: states with sentencing guidelines or a commission (or something like a commission).</a:t>
            </a:r>
          </a:p>
        </p:txBody>
      </p:sp>
      <p:grpSp>
        <p:nvGrpSpPr>
          <p:cNvPr id="4" name="Group 3" descr="Map of the U.S.">
            <a:extLst>
              <a:ext uri="{FF2B5EF4-FFF2-40B4-BE49-F238E27FC236}">
                <a16:creationId xmlns:a16="http://schemas.microsoft.com/office/drawing/2014/main" id="{71CD16D3-6880-38FE-1A09-03F8B1C048F0}"/>
              </a:ext>
            </a:extLst>
          </p:cNvPr>
          <p:cNvGrpSpPr>
            <a:grpSpLocks noChangeAspect="1"/>
          </p:cNvGrpSpPr>
          <p:nvPr/>
        </p:nvGrpSpPr>
        <p:grpSpPr>
          <a:xfrm>
            <a:off x="3669632" y="1719072"/>
            <a:ext cx="5289557" cy="3543131"/>
            <a:chOff x="385709" y="1327274"/>
            <a:chExt cx="8464231" cy="5107343"/>
          </a:xfrm>
        </p:grpSpPr>
        <p:sp>
          <p:nvSpPr>
            <p:cNvPr id="5" name="Alabama">
              <a:extLst>
                <a:ext uri="{FF2B5EF4-FFF2-40B4-BE49-F238E27FC236}">
                  <a16:creationId xmlns:a16="http://schemas.microsoft.com/office/drawing/2014/main" id="{9FE5473B-1618-4683-6A8E-9B0BC0BD9678}"/>
                </a:ext>
              </a:extLst>
            </p:cNvPr>
            <p:cNvSpPr>
              <a:spLocks/>
            </p:cNvSpPr>
            <p:nvPr/>
          </p:nvSpPr>
          <p:spPr bwMode="auto">
            <a:xfrm>
              <a:off x="5997440" y="4270361"/>
              <a:ext cx="619207" cy="914415"/>
            </a:xfrm>
            <a:custGeom>
              <a:avLst/>
              <a:gdLst/>
              <a:ahLst/>
              <a:cxnLst>
                <a:cxn ang="0">
                  <a:pos x="13564" y="4878"/>
                </a:cxn>
                <a:cxn ang="0">
                  <a:pos x="12691" y="2960"/>
                </a:cxn>
                <a:cxn ang="0">
                  <a:pos x="11549" y="459"/>
                </a:cxn>
                <a:cxn ang="0">
                  <a:pos x="6245" y="292"/>
                </a:cxn>
                <a:cxn ang="0">
                  <a:pos x="2619" y="459"/>
                </a:cxn>
                <a:cxn ang="0">
                  <a:pos x="201" y="792"/>
                </a:cxn>
                <a:cxn ang="0">
                  <a:pos x="403" y="2418"/>
                </a:cxn>
                <a:cxn ang="0">
                  <a:pos x="336" y="4836"/>
                </a:cxn>
                <a:cxn ang="0">
                  <a:pos x="201" y="7588"/>
                </a:cxn>
                <a:cxn ang="0">
                  <a:pos x="134" y="11048"/>
                </a:cxn>
                <a:cxn ang="0">
                  <a:pos x="739" y="14008"/>
                </a:cxn>
                <a:cxn ang="0">
                  <a:pos x="1343" y="15925"/>
                </a:cxn>
                <a:cxn ang="0">
                  <a:pos x="1880" y="15967"/>
                </a:cxn>
                <a:cxn ang="0">
                  <a:pos x="2283" y="16092"/>
                </a:cxn>
                <a:cxn ang="0">
                  <a:pos x="2350" y="15634"/>
                </a:cxn>
                <a:cxn ang="0">
                  <a:pos x="2350" y="15217"/>
                </a:cxn>
                <a:cxn ang="0">
                  <a:pos x="2484" y="14925"/>
                </a:cxn>
                <a:cxn ang="0">
                  <a:pos x="2552" y="14591"/>
                </a:cxn>
                <a:cxn ang="0">
                  <a:pos x="3022" y="14841"/>
                </a:cxn>
                <a:cxn ang="0">
                  <a:pos x="3223" y="15300"/>
                </a:cxn>
                <a:cxn ang="0">
                  <a:pos x="3357" y="15759"/>
                </a:cxn>
                <a:cxn ang="0">
                  <a:pos x="3760" y="16009"/>
                </a:cxn>
                <a:cxn ang="0">
                  <a:pos x="3425" y="16259"/>
                </a:cxn>
                <a:cxn ang="0">
                  <a:pos x="2887" y="16384"/>
                </a:cxn>
                <a:cxn ang="0">
                  <a:pos x="3559" y="16342"/>
                </a:cxn>
                <a:cxn ang="0">
                  <a:pos x="4835" y="16050"/>
                </a:cxn>
                <a:cxn ang="0">
                  <a:pos x="5170" y="15842"/>
                </a:cxn>
                <a:cxn ang="0">
                  <a:pos x="5506" y="15675"/>
                </a:cxn>
                <a:cxn ang="0">
                  <a:pos x="5708" y="15509"/>
                </a:cxn>
                <a:cxn ang="0">
                  <a:pos x="5372" y="15258"/>
                </a:cxn>
                <a:cxn ang="0">
                  <a:pos x="5439" y="14800"/>
                </a:cxn>
                <a:cxn ang="0">
                  <a:pos x="4835" y="14508"/>
                </a:cxn>
                <a:cxn ang="0">
                  <a:pos x="4365" y="14133"/>
                </a:cxn>
                <a:cxn ang="0">
                  <a:pos x="6446" y="13632"/>
                </a:cxn>
                <a:cxn ang="0">
                  <a:pos x="10945" y="13382"/>
                </a:cxn>
                <a:cxn ang="0">
                  <a:pos x="16384" y="13049"/>
                </a:cxn>
                <a:cxn ang="0">
                  <a:pos x="16183" y="12674"/>
                </a:cxn>
                <a:cxn ang="0">
                  <a:pos x="15713" y="12257"/>
                </a:cxn>
                <a:cxn ang="0">
                  <a:pos x="15780" y="11715"/>
                </a:cxn>
                <a:cxn ang="0">
                  <a:pos x="15847" y="11173"/>
                </a:cxn>
                <a:cxn ang="0">
                  <a:pos x="15377" y="10506"/>
                </a:cxn>
                <a:cxn ang="0">
                  <a:pos x="15511" y="9880"/>
                </a:cxn>
                <a:cxn ang="0">
                  <a:pos x="15511" y="9464"/>
                </a:cxn>
                <a:cxn ang="0">
                  <a:pos x="15780" y="9130"/>
                </a:cxn>
                <a:cxn ang="0">
                  <a:pos x="16115" y="8838"/>
                </a:cxn>
                <a:cxn ang="0">
                  <a:pos x="15713" y="8463"/>
                </a:cxn>
                <a:cxn ang="0">
                  <a:pos x="15511" y="7963"/>
                </a:cxn>
                <a:cxn ang="0">
                  <a:pos x="14974" y="7504"/>
                </a:cxn>
                <a:cxn ang="0">
                  <a:pos x="14705" y="7171"/>
                </a:cxn>
              </a:cxnLst>
              <a:rect l="0" t="0" r="r" b="b"/>
              <a:pathLst>
                <a:path w="16384" h="16384">
                  <a:moveTo>
                    <a:pt x="14101" y="6128"/>
                  </a:moveTo>
                  <a:lnTo>
                    <a:pt x="14101" y="6087"/>
                  </a:lnTo>
                  <a:lnTo>
                    <a:pt x="13631" y="5086"/>
                  </a:lnTo>
                  <a:lnTo>
                    <a:pt x="13564" y="4878"/>
                  </a:lnTo>
                  <a:lnTo>
                    <a:pt x="13295" y="4336"/>
                  </a:lnTo>
                  <a:lnTo>
                    <a:pt x="12959" y="3544"/>
                  </a:lnTo>
                  <a:lnTo>
                    <a:pt x="12825" y="3335"/>
                  </a:lnTo>
                  <a:lnTo>
                    <a:pt x="12691" y="2960"/>
                  </a:lnTo>
                  <a:lnTo>
                    <a:pt x="12355" y="2376"/>
                  </a:lnTo>
                  <a:lnTo>
                    <a:pt x="11952" y="1334"/>
                  </a:lnTo>
                  <a:lnTo>
                    <a:pt x="11885" y="1209"/>
                  </a:lnTo>
                  <a:lnTo>
                    <a:pt x="11549" y="459"/>
                  </a:lnTo>
                  <a:lnTo>
                    <a:pt x="11348" y="0"/>
                  </a:lnTo>
                  <a:lnTo>
                    <a:pt x="10274" y="83"/>
                  </a:lnTo>
                  <a:lnTo>
                    <a:pt x="8259" y="167"/>
                  </a:lnTo>
                  <a:lnTo>
                    <a:pt x="6245" y="292"/>
                  </a:lnTo>
                  <a:lnTo>
                    <a:pt x="6043" y="292"/>
                  </a:lnTo>
                  <a:lnTo>
                    <a:pt x="4365" y="375"/>
                  </a:lnTo>
                  <a:lnTo>
                    <a:pt x="4297" y="375"/>
                  </a:lnTo>
                  <a:lnTo>
                    <a:pt x="2619" y="459"/>
                  </a:lnTo>
                  <a:lnTo>
                    <a:pt x="940" y="542"/>
                  </a:lnTo>
                  <a:lnTo>
                    <a:pt x="67" y="584"/>
                  </a:lnTo>
                  <a:lnTo>
                    <a:pt x="0" y="625"/>
                  </a:lnTo>
                  <a:lnTo>
                    <a:pt x="201" y="792"/>
                  </a:lnTo>
                  <a:lnTo>
                    <a:pt x="336" y="875"/>
                  </a:lnTo>
                  <a:lnTo>
                    <a:pt x="470" y="959"/>
                  </a:lnTo>
                  <a:lnTo>
                    <a:pt x="403" y="2001"/>
                  </a:lnTo>
                  <a:lnTo>
                    <a:pt x="403" y="2418"/>
                  </a:lnTo>
                  <a:lnTo>
                    <a:pt x="403" y="2877"/>
                  </a:lnTo>
                  <a:lnTo>
                    <a:pt x="403" y="3669"/>
                  </a:lnTo>
                  <a:lnTo>
                    <a:pt x="403" y="3752"/>
                  </a:lnTo>
                  <a:lnTo>
                    <a:pt x="336" y="4836"/>
                  </a:lnTo>
                  <a:lnTo>
                    <a:pt x="336" y="5545"/>
                  </a:lnTo>
                  <a:lnTo>
                    <a:pt x="269" y="6337"/>
                  </a:lnTo>
                  <a:lnTo>
                    <a:pt x="269" y="7337"/>
                  </a:lnTo>
                  <a:lnTo>
                    <a:pt x="201" y="7588"/>
                  </a:lnTo>
                  <a:lnTo>
                    <a:pt x="201" y="8713"/>
                  </a:lnTo>
                  <a:lnTo>
                    <a:pt x="134" y="9630"/>
                  </a:lnTo>
                  <a:lnTo>
                    <a:pt x="134" y="9922"/>
                  </a:lnTo>
                  <a:lnTo>
                    <a:pt x="134" y="11048"/>
                  </a:lnTo>
                  <a:lnTo>
                    <a:pt x="201" y="11673"/>
                  </a:lnTo>
                  <a:lnTo>
                    <a:pt x="403" y="12549"/>
                  </a:lnTo>
                  <a:lnTo>
                    <a:pt x="604" y="13591"/>
                  </a:lnTo>
                  <a:lnTo>
                    <a:pt x="739" y="14008"/>
                  </a:lnTo>
                  <a:lnTo>
                    <a:pt x="873" y="14841"/>
                  </a:lnTo>
                  <a:lnTo>
                    <a:pt x="1074" y="15925"/>
                  </a:lnTo>
                  <a:lnTo>
                    <a:pt x="1276" y="15884"/>
                  </a:lnTo>
                  <a:lnTo>
                    <a:pt x="1343" y="15925"/>
                  </a:lnTo>
                  <a:lnTo>
                    <a:pt x="1477" y="15925"/>
                  </a:lnTo>
                  <a:lnTo>
                    <a:pt x="1612" y="15925"/>
                  </a:lnTo>
                  <a:lnTo>
                    <a:pt x="1813" y="15925"/>
                  </a:lnTo>
                  <a:lnTo>
                    <a:pt x="1880" y="15967"/>
                  </a:lnTo>
                  <a:lnTo>
                    <a:pt x="2014" y="16050"/>
                  </a:lnTo>
                  <a:lnTo>
                    <a:pt x="2149" y="16092"/>
                  </a:lnTo>
                  <a:lnTo>
                    <a:pt x="2216" y="16092"/>
                  </a:lnTo>
                  <a:lnTo>
                    <a:pt x="2283" y="16092"/>
                  </a:lnTo>
                  <a:lnTo>
                    <a:pt x="2283" y="16009"/>
                  </a:lnTo>
                  <a:lnTo>
                    <a:pt x="2350" y="15925"/>
                  </a:lnTo>
                  <a:lnTo>
                    <a:pt x="2350" y="15759"/>
                  </a:lnTo>
                  <a:lnTo>
                    <a:pt x="2350" y="15634"/>
                  </a:lnTo>
                  <a:lnTo>
                    <a:pt x="2350" y="15383"/>
                  </a:lnTo>
                  <a:lnTo>
                    <a:pt x="2283" y="15300"/>
                  </a:lnTo>
                  <a:lnTo>
                    <a:pt x="2350" y="15258"/>
                  </a:lnTo>
                  <a:lnTo>
                    <a:pt x="2350" y="15217"/>
                  </a:lnTo>
                  <a:lnTo>
                    <a:pt x="2417" y="15175"/>
                  </a:lnTo>
                  <a:lnTo>
                    <a:pt x="2484" y="15133"/>
                  </a:lnTo>
                  <a:lnTo>
                    <a:pt x="2484" y="14967"/>
                  </a:lnTo>
                  <a:lnTo>
                    <a:pt x="2484" y="14925"/>
                  </a:lnTo>
                  <a:lnTo>
                    <a:pt x="2552" y="14841"/>
                  </a:lnTo>
                  <a:lnTo>
                    <a:pt x="2552" y="14800"/>
                  </a:lnTo>
                  <a:lnTo>
                    <a:pt x="2552" y="14716"/>
                  </a:lnTo>
                  <a:lnTo>
                    <a:pt x="2552" y="14591"/>
                  </a:lnTo>
                  <a:lnTo>
                    <a:pt x="2619" y="14550"/>
                  </a:lnTo>
                  <a:lnTo>
                    <a:pt x="2686" y="14550"/>
                  </a:lnTo>
                  <a:lnTo>
                    <a:pt x="2820" y="14591"/>
                  </a:lnTo>
                  <a:lnTo>
                    <a:pt x="3022" y="14841"/>
                  </a:lnTo>
                  <a:lnTo>
                    <a:pt x="3156" y="14967"/>
                  </a:lnTo>
                  <a:lnTo>
                    <a:pt x="3156" y="15133"/>
                  </a:lnTo>
                  <a:lnTo>
                    <a:pt x="3223" y="15217"/>
                  </a:lnTo>
                  <a:lnTo>
                    <a:pt x="3223" y="15300"/>
                  </a:lnTo>
                  <a:lnTo>
                    <a:pt x="3089" y="15425"/>
                  </a:lnTo>
                  <a:lnTo>
                    <a:pt x="3223" y="15550"/>
                  </a:lnTo>
                  <a:lnTo>
                    <a:pt x="3223" y="15675"/>
                  </a:lnTo>
                  <a:lnTo>
                    <a:pt x="3357" y="15759"/>
                  </a:lnTo>
                  <a:lnTo>
                    <a:pt x="3492" y="15800"/>
                  </a:lnTo>
                  <a:lnTo>
                    <a:pt x="3626" y="15800"/>
                  </a:lnTo>
                  <a:lnTo>
                    <a:pt x="3626" y="15884"/>
                  </a:lnTo>
                  <a:lnTo>
                    <a:pt x="3760" y="16009"/>
                  </a:lnTo>
                  <a:lnTo>
                    <a:pt x="3895" y="16050"/>
                  </a:lnTo>
                  <a:lnTo>
                    <a:pt x="3895" y="16176"/>
                  </a:lnTo>
                  <a:lnTo>
                    <a:pt x="3760" y="16217"/>
                  </a:lnTo>
                  <a:lnTo>
                    <a:pt x="3425" y="16259"/>
                  </a:lnTo>
                  <a:lnTo>
                    <a:pt x="3156" y="16259"/>
                  </a:lnTo>
                  <a:lnTo>
                    <a:pt x="3022" y="16259"/>
                  </a:lnTo>
                  <a:lnTo>
                    <a:pt x="2954" y="16301"/>
                  </a:lnTo>
                  <a:lnTo>
                    <a:pt x="2887" y="16384"/>
                  </a:lnTo>
                  <a:lnTo>
                    <a:pt x="2954" y="16384"/>
                  </a:lnTo>
                  <a:lnTo>
                    <a:pt x="3156" y="16384"/>
                  </a:lnTo>
                  <a:lnTo>
                    <a:pt x="3357" y="16342"/>
                  </a:lnTo>
                  <a:lnTo>
                    <a:pt x="3559" y="16342"/>
                  </a:lnTo>
                  <a:lnTo>
                    <a:pt x="3895" y="16301"/>
                  </a:lnTo>
                  <a:lnTo>
                    <a:pt x="4499" y="16217"/>
                  </a:lnTo>
                  <a:lnTo>
                    <a:pt x="4835" y="16134"/>
                  </a:lnTo>
                  <a:lnTo>
                    <a:pt x="4835" y="16050"/>
                  </a:lnTo>
                  <a:lnTo>
                    <a:pt x="4835" y="16009"/>
                  </a:lnTo>
                  <a:lnTo>
                    <a:pt x="4969" y="16009"/>
                  </a:lnTo>
                  <a:lnTo>
                    <a:pt x="5103" y="16009"/>
                  </a:lnTo>
                  <a:lnTo>
                    <a:pt x="5170" y="15842"/>
                  </a:lnTo>
                  <a:lnTo>
                    <a:pt x="5305" y="15842"/>
                  </a:lnTo>
                  <a:lnTo>
                    <a:pt x="5439" y="15759"/>
                  </a:lnTo>
                  <a:lnTo>
                    <a:pt x="5439" y="15717"/>
                  </a:lnTo>
                  <a:lnTo>
                    <a:pt x="5506" y="15675"/>
                  </a:lnTo>
                  <a:lnTo>
                    <a:pt x="5573" y="15634"/>
                  </a:lnTo>
                  <a:lnTo>
                    <a:pt x="5640" y="15634"/>
                  </a:lnTo>
                  <a:lnTo>
                    <a:pt x="5708" y="15550"/>
                  </a:lnTo>
                  <a:lnTo>
                    <a:pt x="5708" y="15509"/>
                  </a:lnTo>
                  <a:lnTo>
                    <a:pt x="5439" y="15425"/>
                  </a:lnTo>
                  <a:lnTo>
                    <a:pt x="5372" y="15383"/>
                  </a:lnTo>
                  <a:lnTo>
                    <a:pt x="5305" y="15300"/>
                  </a:lnTo>
                  <a:lnTo>
                    <a:pt x="5372" y="15258"/>
                  </a:lnTo>
                  <a:lnTo>
                    <a:pt x="5439" y="15133"/>
                  </a:lnTo>
                  <a:lnTo>
                    <a:pt x="5506" y="15008"/>
                  </a:lnTo>
                  <a:lnTo>
                    <a:pt x="5573" y="14883"/>
                  </a:lnTo>
                  <a:lnTo>
                    <a:pt x="5439" y="14800"/>
                  </a:lnTo>
                  <a:lnTo>
                    <a:pt x="5305" y="14758"/>
                  </a:lnTo>
                  <a:lnTo>
                    <a:pt x="5238" y="14716"/>
                  </a:lnTo>
                  <a:lnTo>
                    <a:pt x="5103" y="14675"/>
                  </a:lnTo>
                  <a:lnTo>
                    <a:pt x="4835" y="14508"/>
                  </a:lnTo>
                  <a:lnTo>
                    <a:pt x="4499" y="14300"/>
                  </a:lnTo>
                  <a:lnTo>
                    <a:pt x="4432" y="14258"/>
                  </a:lnTo>
                  <a:lnTo>
                    <a:pt x="4365" y="14216"/>
                  </a:lnTo>
                  <a:lnTo>
                    <a:pt x="4365" y="14133"/>
                  </a:lnTo>
                  <a:lnTo>
                    <a:pt x="4432" y="14008"/>
                  </a:lnTo>
                  <a:lnTo>
                    <a:pt x="4499" y="13924"/>
                  </a:lnTo>
                  <a:lnTo>
                    <a:pt x="4432" y="13758"/>
                  </a:lnTo>
                  <a:lnTo>
                    <a:pt x="6446" y="13632"/>
                  </a:lnTo>
                  <a:lnTo>
                    <a:pt x="8192" y="13549"/>
                  </a:lnTo>
                  <a:lnTo>
                    <a:pt x="8595" y="13507"/>
                  </a:lnTo>
                  <a:lnTo>
                    <a:pt x="10072" y="13424"/>
                  </a:lnTo>
                  <a:lnTo>
                    <a:pt x="10945" y="13382"/>
                  </a:lnTo>
                  <a:lnTo>
                    <a:pt x="11617" y="13341"/>
                  </a:lnTo>
                  <a:lnTo>
                    <a:pt x="14034" y="13174"/>
                  </a:lnTo>
                  <a:lnTo>
                    <a:pt x="14168" y="13174"/>
                  </a:lnTo>
                  <a:lnTo>
                    <a:pt x="16384" y="13049"/>
                  </a:lnTo>
                  <a:lnTo>
                    <a:pt x="16250" y="12882"/>
                  </a:lnTo>
                  <a:lnTo>
                    <a:pt x="16250" y="12799"/>
                  </a:lnTo>
                  <a:lnTo>
                    <a:pt x="16183" y="12757"/>
                  </a:lnTo>
                  <a:lnTo>
                    <a:pt x="16183" y="12674"/>
                  </a:lnTo>
                  <a:lnTo>
                    <a:pt x="15981" y="12590"/>
                  </a:lnTo>
                  <a:lnTo>
                    <a:pt x="15847" y="12507"/>
                  </a:lnTo>
                  <a:lnTo>
                    <a:pt x="15780" y="12423"/>
                  </a:lnTo>
                  <a:lnTo>
                    <a:pt x="15713" y="12257"/>
                  </a:lnTo>
                  <a:lnTo>
                    <a:pt x="15713" y="12132"/>
                  </a:lnTo>
                  <a:lnTo>
                    <a:pt x="15780" y="12090"/>
                  </a:lnTo>
                  <a:lnTo>
                    <a:pt x="15780" y="11965"/>
                  </a:lnTo>
                  <a:lnTo>
                    <a:pt x="15780" y="11715"/>
                  </a:lnTo>
                  <a:lnTo>
                    <a:pt x="15780" y="11590"/>
                  </a:lnTo>
                  <a:lnTo>
                    <a:pt x="15780" y="11465"/>
                  </a:lnTo>
                  <a:lnTo>
                    <a:pt x="15780" y="11340"/>
                  </a:lnTo>
                  <a:lnTo>
                    <a:pt x="15847" y="11173"/>
                  </a:lnTo>
                  <a:lnTo>
                    <a:pt x="15713" y="11048"/>
                  </a:lnTo>
                  <a:lnTo>
                    <a:pt x="15511" y="10798"/>
                  </a:lnTo>
                  <a:lnTo>
                    <a:pt x="15377" y="10673"/>
                  </a:lnTo>
                  <a:lnTo>
                    <a:pt x="15377" y="10506"/>
                  </a:lnTo>
                  <a:lnTo>
                    <a:pt x="15310" y="10464"/>
                  </a:lnTo>
                  <a:lnTo>
                    <a:pt x="15242" y="10214"/>
                  </a:lnTo>
                  <a:lnTo>
                    <a:pt x="15377" y="9964"/>
                  </a:lnTo>
                  <a:lnTo>
                    <a:pt x="15511" y="9880"/>
                  </a:lnTo>
                  <a:lnTo>
                    <a:pt x="15511" y="9755"/>
                  </a:lnTo>
                  <a:lnTo>
                    <a:pt x="15511" y="9672"/>
                  </a:lnTo>
                  <a:lnTo>
                    <a:pt x="15511" y="9547"/>
                  </a:lnTo>
                  <a:lnTo>
                    <a:pt x="15511" y="9464"/>
                  </a:lnTo>
                  <a:lnTo>
                    <a:pt x="15511" y="9422"/>
                  </a:lnTo>
                  <a:lnTo>
                    <a:pt x="15444" y="9338"/>
                  </a:lnTo>
                  <a:lnTo>
                    <a:pt x="15511" y="9213"/>
                  </a:lnTo>
                  <a:lnTo>
                    <a:pt x="15780" y="9130"/>
                  </a:lnTo>
                  <a:lnTo>
                    <a:pt x="15847" y="9047"/>
                  </a:lnTo>
                  <a:lnTo>
                    <a:pt x="15914" y="8963"/>
                  </a:lnTo>
                  <a:lnTo>
                    <a:pt x="16048" y="8922"/>
                  </a:lnTo>
                  <a:lnTo>
                    <a:pt x="16115" y="8838"/>
                  </a:lnTo>
                  <a:lnTo>
                    <a:pt x="15981" y="8755"/>
                  </a:lnTo>
                  <a:lnTo>
                    <a:pt x="15780" y="8671"/>
                  </a:lnTo>
                  <a:lnTo>
                    <a:pt x="15645" y="8630"/>
                  </a:lnTo>
                  <a:lnTo>
                    <a:pt x="15713" y="8463"/>
                  </a:lnTo>
                  <a:lnTo>
                    <a:pt x="15713" y="8338"/>
                  </a:lnTo>
                  <a:lnTo>
                    <a:pt x="15578" y="8171"/>
                  </a:lnTo>
                  <a:lnTo>
                    <a:pt x="15578" y="8088"/>
                  </a:lnTo>
                  <a:lnTo>
                    <a:pt x="15511" y="7963"/>
                  </a:lnTo>
                  <a:lnTo>
                    <a:pt x="15310" y="7921"/>
                  </a:lnTo>
                  <a:lnTo>
                    <a:pt x="15108" y="7754"/>
                  </a:lnTo>
                  <a:lnTo>
                    <a:pt x="14974" y="7629"/>
                  </a:lnTo>
                  <a:lnTo>
                    <a:pt x="14974" y="7504"/>
                  </a:lnTo>
                  <a:lnTo>
                    <a:pt x="14840" y="7337"/>
                  </a:lnTo>
                  <a:lnTo>
                    <a:pt x="14840" y="7296"/>
                  </a:lnTo>
                  <a:lnTo>
                    <a:pt x="14772" y="7212"/>
                  </a:lnTo>
                  <a:lnTo>
                    <a:pt x="14705" y="7171"/>
                  </a:lnTo>
                  <a:lnTo>
                    <a:pt x="14571" y="7004"/>
                  </a:lnTo>
                  <a:lnTo>
                    <a:pt x="14437" y="6920"/>
                  </a:lnTo>
                  <a:lnTo>
                    <a:pt x="14101" y="6128"/>
                  </a:lnTo>
                  <a:close/>
                </a:path>
              </a:pathLst>
            </a:custGeom>
            <a:solidFill>
              <a:schemeClr val="accent5"/>
            </a:solidFill>
            <a:ln w="9525">
              <a:solidFill>
                <a:schemeClr val="bg1"/>
              </a:solidFill>
              <a:prstDash val="solid"/>
              <a:round/>
              <a:headEnd/>
              <a:tailEnd/>
            </a:ln>
          </p:spPr>
        </p:sp>
        <p:sp>
          <p:nvSpPr>
            <p:cNvPr id="6" name="Arizona">
              <a:extLst>
                <a:ext uri="{FF2B5EF4-FFF2-40B4-BE49-F238E27FC236}">
                  <a16:creationId xmlns:a16="http://schemas.microsoft.com/office/drawing/2014/main" id="{0E0DF83F-28A5-B543-4DB1-0264AFE53298}"/>
                </a:ext>
              </a:extLst>
            </p:cNvPr>
            <p:cNvSpPr>
              <a:spLocks/>
            </p:cNvSpPr>
            <p:nvPr/>
          </p:nvSpPr>
          <p:spPr bwMode="auto">
            <a:xfrm>
              <a:off x="1499763" y="3719241"/>
              <a:ext cx="1101102" cy="1161554"/>
            </a:xfrm>
            <a:custGeom>
              <a:avLst/>
              <a:gdLst/>
              <a:ahLst/>
              <a:cxnLst>
                <a:cxn ang="0">
                  <a:pos x="8721" y="15696"/>
                </a:cxn>
                <a:cxn ang="0">
                  <a:pos x="10344" y="15925"/>
                </a:cxn>
                <a:cxn ang="0">
                  <a:pos x="12496" y="16220"/>
                </a:cxn>
                <a:cxn ang="0">
                  <a:pos x="14421" y="13599"/>
                </a:cxn>
                <a:cxn ang="0">
                  <a:pos x="14987" y="10125"/>
                </a:cxn>
                <a:cxn ang="0">
                  <a:pos x="15969" y="4325"/>
                </a:cxn>
                <a:cxn ang="0">
                  <a:pos x="15516" y="1606"/>
                </a:cxn>
                <a:cxn ang="0">
                  <a:pos x="14081" y="1409"/>
                </a:cxn>
                <a:cxn ang="0">
                  <a:pos x="12798" y="1245"/>
                </a:cxn>
                <a:cxn ang="0">
                  <a:pos x="12118" y="1147"/>
                </a:cxn>
                <a:cxn ang="0">
                  <a:pos x="10948" y="983"/>
                </a:cxn>
                <a:cxn ang="0">
                  <a:pos x="9476" y="786"/>
                </a:cxn>
                <a:cxn ang="0">
                  <a:pos x="8079" y="557"/>
                </a:cxn>
                <a:cxn ang="0">
                  <a:pos x="6984" y="393"/>
                </a:cxn>
                <a:cxn ang="0">
                  <a:pos x="5021" y="66"/>
                </a:cxn>
                <a:cxn ang="0">
                  <a:pos x="4039" y="2032"/>
                </a:cxn>
                <a:cxn ang="0">
                  <a:pos x="3737" y="2425"/>
                </a:cxn>
                <a:cxn ang="0">
                  <a:pos x="3322" y="2359"/>
                </a:cxn>
                <a:cxn ang="0">
                  <a:pos x="2945" y="2032"/>
                </a:cxn>
                <a:cxn ang="0">
                  <a:pos x="2416" y="1999"/>
                </a:cxn>
                <a:cxn ang="0">
                  <a:pos x="2303" y="2261"/>
                </a:cxn>
                <a:cxn ang="0">
                  <a:pos x="2303" y="2589"/>
                </a:cxn>
                <a:cxn ang="0">
                  <a:pos x="2190" y="3178"/>
                </a:cxn>
                <a:cxn ang="0">
                  <a:pos x="2152" y="3604"/>
                </a:cxn>
                <a:cxn ang="0">
                  <a:pos x="2190" y="3998"/>
                </a:cxn>
                <a:cxn ang="0">
                  <a:pos x="2190" y="4456"/>
                </a:cxn>
                <a:cxn ang="0">
                  <a:pos x="1925" y="4850"/>
                </a:cxn>
                <a:cxn ang="0">
                  <a:pos x="2001" y="5276"/>
                </a:cxn>
                <a:cxn ang="0">
                  <a:pos x="1963" y="5439"/>
                </a:cxn>
                <a:cxn ang="0">
                  <a:pos x="2265" y="6062"/>
                </a:cxn>
                <a:cxn ang="0">
                  <a:pos x="2680" y="6816"/>
                </a:cxn>
                <a:cxn ang="0">
                  <a:pos x="2567" y="7045"/>
                </a:cxn>
                <a:cxn ang="0">
                  <a:pos x="1963" y="7274"/>
                </a:cxn>
                <a:cxn ang="0">
                  <a:pos x="1737" y="7504"/>
                </a:cxn>
                <a:cxn ang="0">
                  <a:pos x="1510" y="7700"/>
                </a:cxn>
                <a:cxn ang="0">
                  <a:pos x="1359" y="8290"/>
                </a:cxn>
                <a:cxn ang="0">
                  <a:pos x="1208" y="8684"/>
                </a:cxn>
                <a:cxn ang="0">
                  <a:pos x="1019" y="8815"/>
                </a:cxn>
                <a:cxn ang="0">
                  <a:pos x="755" y="8978"/>
                </a:cxn>
                <a:cxn ang="0">
                  <a:pos x="717" y="9339"/>
                </a:cxn>
                <a:cxn ang="0">
                  <a:pos x="717" y="9896"/>
                </a:cxn>
                <a:cxn ang="0">
                  <a:pos x="1095" y="10289"/>
                </a:cxn>
                <a:cxn ang="0">
                  <a:pos x="793" y="10715"/>
                </a:cxn>
                <a:cxn ang="0">
                  <a:pos x="415" y="10682"/>
                </a:cxn>
                <a:cxn ang="0">
                  <a:pos x="38" y="11076"/>
                </a:cxn>
                <a:cxn ang="0">
                  <a:pos x="1133" y="11829"/>
                </a:cxn>
                <a:cxn ang="0">
                  <a:pos x="3133" y="12878"/>
                </a:cxn>
                <a:cxn ang="0">
                  <a:pos x="4379" y="13533"/>
                </a:cxn>
                <a:cxn ang="0">
                  <a:pos x="6493" y="14582"/>
                </a:cxn>
              </a:cxnLst>
              <a:rect l="0" t="0" r="r" b="b"/>
              <a:pathLst>
                <a:path w="16384" h="16384">
                  <a:moveTo>
                    <a:pt x="8041" y="15368"/>
                  </a:moveTo>
                  <a:lnTo>
                    <a:pt x="8268" y="15466"/>
                  </a:lnTo>
                  <a:lnTo>
                    <a:pt x="8721" y="15696"/>
                  </a:lnTo>
                  <a:lnTo>
                    <a:pt x="9023" y="15761"/>
                  </a:lnTo>
                  <a:lnTo>
                    <a:pt x="9929" y="15892"/>
                  </a:lnTo>
                  <a:lnTo>
                    <a:pt x="10344" y="15925"/>
                  </a:lnTo>
                  <a:lnTo>
                    <a:pt x="10646" y="15991"/>
                  </a:lnTo>
                  <a:lnTo>
                    <a:pt x="11552" y="16089"/>
                  </a:lnTo>
                  <a:lnTo>
                    <a:pt x="12496" y="16220"/>
                  </a:lnTo>
                  <a:lnTo>
                    <a:pt x="13515" y="16351"/>
                  </a:lnTo>
                  <a:lnTo>
                    <a:pt x="13968" y="16384"/>
                  </a:lnTo>
                  <a:lnTo>
                    <a:pt x="14421" y="13599"/>
                  </a:lnTo>
                  <a:lnTo>
                    <a:pt x="14572" y="12681"/>
                  </a:lnTo>
                  <a:lnTo>
                    <a:pt x="14761" y="11600"/>
                  </a:lnTo>
                  <a:lnTo>
                    <a:pt x="14987" y="10125"/>
                  </a:lnTo>
                  <a:lnTo>
                    <a:pt x="15327" y="8028"/>
                  </a:lnTo>
                  <a:lnTo>
                    <a:pt x="15516" y="7045"/>
                  </a:lnTo>
                  <a:lnTo>
                    <a:pt x="15969" y="4325"/>
                  </a:lnTo>
                  <a:lnTo>
                    <a:pt x="16384" y="1704"/>
                  </a:lnTo>
                  <a:lnTo>
                    <a:pt x="16120" y="1704"/>
                  </a:lnTo>
                  <a:lnTo>
                    <a:pt x="15516" y="1606"/>
                  </a:lnTo>
                  <a:lnTo>
                    <a:pt x="14761" y="1507"/>
                  </a:lnTo>
                  <a:lnTo>
                    <a:pt x="14270" y="1442"/>
                  </a:lnTo>
                  <a:lnTo>
                    <a:pt x="14081" y="1409"/>
                  </a:lnTo>
                  <a:lnTo>
                    <a:pt x="13892" y="1409"/>
                  </a:lnTo>
                  <a:lnTo>
                    <a:pt x="13364" y="1343"/>
                  </a:lnTo>
                  <a:lnTo>
                    <a:pt x="12798" y="1245"/>
                  </a:lnTo>
                  <a:lnTo>
                    <a:pt x="12458" y="1212"/>
                  </a:lnTo>
                  <a:lnTo>
                    <a:pt x="12307" y="1180"/>
                  </a:lnTo>
                  <a:lnTo>
                    <a:pt x="12118" y="1147"/>
                  </a:lnTo>
                  <a:lnTo>
                    <a:pt x="11439" y="1081"/>
                  </a:lnTo>
                  <a:lnTo>
                    <a:pt x="11137" y="1016"/>
                  </a:lnTo>
                  <a:lnTo>
                    <a:pt x="10948" y="983"/>
                  </a:lnTo>
                  <a:lnTo>
                    <a:pt x="10759" y="950"/>
                  </a:lnTo>
                  <a:lnTo>
                    <a:pt x="10117" y="885"/>
                  </a:lnTo>
                  <a:lnTo>
                    <a:pt x="9476" y="786"/>
                  </a:lnTo>
                  <a:lnTo>
                    <a:pt x="8872" y="688"/>
                  </a:lnTo>
                  <a:lnTo>
                    <a:pt x="8381" y="623"/>
                  </a:lnTo>
                  <a:lnTo>
                    <a:pt x="8079" y="557"/>
                  </a:lnTo>
                  <a:lnTo>
                    <a:pt x="7626" y="492"/>
                  </a:lnTo>
                  <a:lnTo>
                    <a:pt x="7210" y="426"/>
                  </a:lnTo>
                  <a:lnTo>
                    <a:pt x="6984" y="393"/>
                  </a:lnTo>
                  <a:lnTo>
                    <a:pt x="6304" y="295"/>
                  </a:lnTo>
                  <a:lnTo>
                    <a:pt x="5700" y="197"/>
                  </a:lnTo>
                  <a:lnTo>
                    <a:pt x="5021" y="66"/>
                  </a:lnTo>
                  <a:lnTo>
                    <a:pt x="4530" y="0"/>
                  </a:lnTo>
                  <a:lnTo>
                    <a:pt x="4417" y="393"/>
                  </a:lnTo>
                  <a:lnTo>
                    <a:pt x="4039" y="2032"/>
                  </a:lnTo>
                  <a:lnTo>
                    <a:pt x="3926" y="2195"/>
                  </a:lnTo>
                  <a:lnTo>
                    <a:pt x="3813" y="2294"/>
                  </a:lnTo>
                  <a:lnTo>
                    <a:pt x="3737" y="2425"/>
                  </a:lnTo>
                  <a:lnTo>
                    <a:pt x="3586" y="2458"/>
                  </a:lnTo>
                  <a:lnTo>
                    <a:pt x="3435" y="2425"/>
                  </a:lnTo>
                  <a:lnTo>
                    <a:pt x="3322" y="2359"/>
                  </a:lnTo>
                  <a:lnTo>
                    <a:pt x="3322" y="2163"/>
                  </a:lnTo>
                  <a:lnTo>
                    <a:pt x="3171" y="2064"/>
                  </a:lnTo>
                  <a:lnTo>
                    <a:pt x="2945" y="2032"/>
                  </a:lnTo>
                  <a:lnTo>
                    <a:pt x="2794" y="1966"/>
                  </a:lnTo>
                  <a:lnTo>
                    <a:pt x="2567" y="1966"/>
                  </a:lnTo>
                  <a:lnTo>
                    <a:pt x="2416" y="1999"/>
                  </a:lnTo>
                  <a:lnTo>
                    <a:pt x="2341" y="1999"/>
                  </a:lnTo>
                  <a:lnTo>
                    <a:pt x="2265" y="2130"/>
                  </a:lnTo>
                  <a:lnTo>
                    <a:pt x="2303" y="2261"/>
                  </a:lnTo>
                  <a:lnTo>
                    <a:pt x="2265" y="2392"/>
                  </a:lnTo>
                  <a:lnTo>
                    <a:pt x="2265" y="2523"/>
                  </a:lnTo>
                  <a:lnTo>
                    <a:pt x="2303" y="2589"/>
                  </a:lnTo>
                  <a:lnTo>
                    <a:pt x="2227" y="2818"/>
                  </a:lnTo>
                  <a:lnTo>
                    <a:pt x="2190" y="3015"/>
                  </a:lnTo>
                  <a:lnTo>
                    <a:pt x="2190" y="3178"/>
                  </a:lnTo>
                  <a:lnTo>
                    <a:pt x="2190" y="3310"/>
                  </a:lnTo>
                  <a:lnTo>
                    <a:pt x="2190" y="3473"/>
                  </a:lnTo>
                  <a:lnTo>
                    <a:pt x="2152" y="3604"/>
                  </a:lnTo>
                  <a:lnTo>
                    <a:pt x="2114" y="3736"/>
                  </a:lnTo>
                  <a:lnTo>
                    <a:pt x="2190" y="3867"/>
                  </a:lnTo>
                  <a:lnTo>
                    <a:pt x="2190" y="3998"/>
                  </a:lnTo>
                  <a:lnTo>
                    <a:pt x="2190" y="4194"/>
                  </a:lnTo>
                  <a:lnTo>
                    <a:pt x="2190" y="4325"/>
                  </a:lnTo>
                  <a:lnTo>
                    <a:pt x="2190" y="4456"/>
                  </a:lnTo>
                  <a:lnTo>
                    <a:pt x="2076" y="4588"/>
                  </a:lnTo>
                  <a:lnTo>
                    <a:pt x="1963" y="4620"/>
                  </a:lnTo>
                  <a:lnTo>
                    <a:pt x="1925" y="4850"/>
                  </a:lnTo>
                  <a:lnTo>
                    <a:pt x="1888" y="4981"/>
                  </a:lnTo>
                  <a:lnTo>
                    <a:pt x="1925" y="5210"/>
                  </a:lnTo>
                  <a:lnTo>
                    <a:pt x="2001" y="5276"/>
                  </a:lnTo>
                  <a:lnTo>
                    <a:pt x="2076" y="5308"/>
                  </a:lnTo>
                  <a:lnTo>
                    <a:pt x="2039" y="5374"/>
                  </a:lnTo>
                  <a:lnTo>
                    <a:pt x="1963" y="5439"/>
                  </a:lnTo>
                  <a:lnTo>
                    <a:pt x="2190" y="5734"/>
                  </a:lnTo>
                  <a:lnTo>
                    <a:pt x="2227" y="5997"/>
                  </a:lnTo>
                  <a:lnTo>
                    <a:pt x="2265" y="6062"/>
                  </a:lnTo>
                  <a:lnTo>
                    <a:pt x="2265" y="6390"/>
                  </a:lnTo>
                  <a:lnTo>
                    <a:pt x="2416" y="6521"/>
                  </a:lnTo>
                  <a:lnTo>
                    <a:pt x="2680" y="6816"/>
                  </a:lnTo>
                  <a:lnTo>
                    <a:pt x="2718" y="6914"/>
                  </a:lnTo>
                  <a:lnTo>
                    <a:pt x="2718" y="7012"/>
                  </a:lnTo>
                  <a:lnTo>
                    <a:pt x="2567" y="7045"/>
                  </a:lnTo>
                  <a:lnTo>
                    <a:pt x="2454" y="7143"/>
                  </a:lnTo>
                  <a:lnTo>
                    <a:pt x="2227" y="7209"/>
                  </a:lnTo>
                  <a:lnTo>
                    <a:pt x="1963" y="7274"/>
                  </a:lnTo>
                  <a:lnTo>
                    <a:pt x="1888" y="7373"/>
                  </a:lnTo>
                  <a:lnTo>
                    <a:pt x="1812" y="7471"/>
                  </a:lnTo>
                  <a:lnTo>
                    <a:pt x="1737" y="7504"/>
                  </a:lnTo>
                  <a:lnTo>
                    <a:pt x="1774" y="7569"/>
                  </a:lnTo>
                  <a:lnTo>
                    <a:pt x="1586" y="7602"/>
                  </a:lnTo>
                  <a:lnTo>
                    <a:pt x="1510" y="7700"/>
                  </a:lnTo>
                  <a:lnTo>
                    <a:pt x="1435" y="8094"/>
                  </a:lnTo>
                  <a:lnTo>
                    <a:pt x="1435" y="8225"/>
                  </a:lnTo>
                  <a:lnTo>
                    <a:pt x="1359" y="8290"/>
                  </a:lnTo>
                  <a:lnTo>
                    <a:pt x="1359" y="8487"/>
                  </a:lnTo>
                  <a:lnTo>
                    <a:pt x="1284" y="8585"/>
                  </a:lnTo>
                  <a:lnTo>
                    <a:pt x="1208" y="8684"/>
                  </a:lnTo>
                  <a:lnTo>
                    <a:pt x="1095" y="8684"/>
                  </a:lnTo>
                  <a:lnTo>
                    <a:pt x="1095" y="8782"/>
                  </a:lnTo>
                  <a:lnTo>
                    <a:pt x="1019" y="8815"/>
                  </a:lnTo>
                  <a:lnTo>
                    <a:pt x="982" y="8880"/>
                  </a:lnTo>
                  <a:lnTo>
                    <a:pt x="831" y="8913"/>
                  </a:lnTo>
                  <a:lnTo>
                    <a:pt x="755" y="8978"/>
                  </a:lnTo>
                  <a:lnTo>
                    <a:pt x="717" y="9077"/>
                  </a:lnTo>
                  <a:lnTo>
                    <a:pt x="642" y="9208"/>
                  </a:lnTo>
                  <a:lnTo>
                    <a:pt x="717" y="9339"/>
                  </a:lnTo>
                  <a:lnTo>
                    <a:pt x="642" y="9667"/>
                  </a:lnTo>
                  <a:lnTo>
                    <a:pt x="604" y="9830"/>
                  </a:lnTo>
                  <a:lnTo>
                    <a:pt x="717" y="9896"/>
                  </a:lnTo>
                  <a:lnTo>
                    <a:pt x="982" y="9994"/>
                  </a:lnTo>
                  <a:lnTo>
                    <a:pt x="1095" y="10125"/>
                  </a:lnTo>
                  <a:lnTo>
                    <a:pt x="1095" y="10289"/>
                  </a:lnTo>
                  <a:lnTo>
                    <a:pt x="1057" y="10453"/>
                  </a:lnTo>
                  <a:lnTo>
                    <a:pt x="906" y="10551"/>
                  </a:lnTo>
                  <a:lnTo>
                    <a:pt x="793" y="10715"/>
                  </a:lnTo>
                  <a:lnTo>
                    <a:pt x="680" y="10748"/>
                  </a:lnTo>
                  <a:lnTo>
                    <a:pt x="529" y="10715"/>
                  </a:lnTo>
                  <a:lnTo>
                    <a:pt x="415" y="10682"/>
                  </a:lnTo>
                  <a:lnTo>
                    <a:pt x="340" y="10715"/>
                  </a:lnTo>
                  <a:lnTo>
                    <a:pt x="189" y="10846"/>
                  </a:lnTo>
                  <a:lnTo>
                    <a:pt x="38" y="11076"/>
                  </a:lnTo>
                  <a:lnTo>
                    <a:pt x="0" y="11239"/>
                  </a:lnTo>
                  <a:lnTo>
                    <a:pt x="264" y="11370"/>
                  </a:lnTo>
                  <a:lnTo>
                    <a:pt x="1133" y="11829"/>
                  </a:lnTo>
                  <a:lnTo>
                    <a:pt x="1812" y="12190"/>
                  </a:lnTo>
                  <a:lnTo>
                    <a:pt x="2492" y="12517"/>
                  </a:lnTo>
                  <a:lnTo>
                    <a:pt x="3133" y="12878"/>
                  </a:lnTo>
                  <a:lnTo>
                    <a:pt x="3398" y="13009"/>
                  </a:lnTo>
                  <a:lnTo>
                    <a:pt x="3775" y="13206"/>
                  </a:lnTo>
                  <a:lnTo>
                    <a:pt x="4379" y="13533"/>
                  </a:lnTo>
                  <a:lnTo>
                    <a:pt x="5021" y="13861"/>
                  </a:lnTo>
                  <a:lnTo>
                    <a:pt x="5814" y="14254"/>
                  </a:lnTo>
                  <a:lnTo>
                    <a:pt x="6493" y="14582"/>
                  </a:lnTo>
                  <a:lnTo>
                    <a:pt x="7475" y="15073"/>
                  </a:lnTo>
                  <a:lnTo>
                    <a:pt x="8041" y="15368"/>
                  </a:lnTo>
                  <a:close/>
                </a:path>
              </a:pathLst>
            </a:custGeom>
            <a:solidFill>
              <a:schemeClr val="bg1">
                <a:lumMod val="75000"/>
              </a:schemeClr>
            </a:solidFill>
            <a:ln w="9525">
              <a:solidFill>
                <a:schemeClr val="bg1"/>
              </a:solidFill>
              <a:prstDash val="solid"/>
              <a:round/>
              <a:headEnd/>
              <a:tailEnd/>
            </a:ln>
          </p:spPr>
        </p:sp>
        <p:sp>
          <p:nvSpPr>
            <p:cNvPr id="7" name="Arkansas">
              <a:extLst>
                <a:ext uri="{FF2B5EF4-FFF2-40B4-BE49-F238E27FC236}">
                  <a16:creationId xmlns:a16="http://schemas.microsoft.com/office/drawing/2014/main" id="{22796FA0-A637-632E-B81E-989067D36B54}"/>
                </a:ext>
              </a:extLst>
            </p:cNvPr>
            <p:cNvSpPr>
              <a:spLocks/>
            </p:cNvSpPr>
            <p:nvPr/>
          </p:nvSpPr>
          <p:spPr bwMode="auto">
            <a:xfrm>
              <a:off x="4930018" y="4042992"/>
              <a:ext cx="816111" cy="672218"/>
            </a:xfrm>
            <a:custGeom>
              <a:avLst/>
              <a:gdLst/>
              <a:ahLst/>
              <a:cxnLst>
                <a:cxn ang="0">
                  <a:pos x="14603" y="7200"/>
                </a:cxn>
                <a:cxn ang="0">
                  <a:pos x="14501" y="6746"/>
                </a:cxn>
                <a:cxn ang="0">
                  <a:pos x="14807" y="6463"/>
                </a:cxn>
                <a:cxn ang="0">
                  <a:pos x="15163" y="6350"/>
                </a:cxn>
                <a:cxn ang="0">
                  <a:pos x="15163" y="5839"/>
                </a:cxn>
                <a:cxn ang="0">
                  <a:pos x="15010" y="5102"/>
                </a:cxn>
                <a:cxn ang="0">
                  <a:pos x="14705" y="5046"/>
                </a:cxn>
                <a:cxn ang="0">
                  <a:pos x="14959" y="4705"/>
                </a:cxn>
                <a:cxn ang="0">
                  <a:pos x="15214" y="4932"/>
                </a:cxn>
                <a:cxn ang="0">
                  <a:pos x="15468" y="4422"/>
                </a:cxn>
                <a:cxn ang="0">
                  <a:pos x="15621" y="4025"/>
                </a:cxn>
                <a:cxn ang="0">
                  <a:pos x="15468" y="3685"/>
                </a:cxn>
                <a:cxn ang="0">
                  <a:pos x="15875" y="3231"/>
                </a:cxn>
                <a:cxn ang="0">
                  <a:pos x="16130" y="2891"/>
                </a:cxn>
                <a:cxn ang="0">
                  <a:pos x="16384" y="2551"/>
                </a:cxn>
                <a:cxn ang="0">
                  <a:pos x="16028" y="2211"/>
                </a:cxn>
                <a:cxn ang="0">
                  <a:pos x="13942" y="2268"/>
                </a:cxn>
                <a:cxn ang="0">
                  <a:pos x="14756" y="1077"/>
                </a:cxn>
                <a:cxn ang="0">
                  <a:pos x="14705" y="397"/>
                </a:cxn>
                <a:cxn ang="0">
                  <a:pos x="12517" y="113"/>
                </a:cxn>
                <a:cxn ang="0">
                  <a:pos x="9617" y="283"/>
                </a:cxn>
                <a:cxn ang="0">
                  <a:pos x="5801" y="454"/>
                </a:cxn>
                <a:cxn ang="0">
                  <a:pos x="3358" y="510"/>
                </a:cxn>
                <a:cxn ang="0">
                  <a:pos x="0" y="567"/>
                </a:cxn>
                <a:cxn ang="0">
                  <a:pos x="611" y="5386"/>
                </a:cxn>
                <a:cxn ang="0">
                  <a:pos x="560" y="10998"/>
                </a:cxn>
                <a:cxn ang="0">
                  <a:pos x="611" y="13663"/>
                </a:cxn>
                <a:cxn ang="0">
                  <a:pos x="916" y="13946"/>
                </a:cxn>
                <a:cxn ang="0">
                  <a:pos x="1374" y="13833"/>
                </a:cxn>
                <a:cxn ang="0">
                  <a:pos x="1628" y="13719"/>
                </a:cxn>
                <a:cxn ang="0">
                  <a:pos x="2035" y="13890"/>
                </a:cxn>
                <a:cxn ang="0">
                  <a:pos x="4020" y="16327"/>
                </a:cxn>
                <a:cxn ang="0">
                  <a:pos x="8904" y="16214"/>
                </a:cxn>
                <a:cxn ang="0">
                  <a:pos x="11906" y="16101"/>
                </a:cxn>
                <a:cxn ang="0">
                  <a:pos x="11906" y="15534"/>
                </a:cxn>
                <a:cxn ang="0">
                  <a:pos x="12212" y="15137"/>
                </a:cxn>
                <a:cxn ang="0">
                  <a:pos x="12212" y="14797"/>
                </a:cxn>
                <a:cxn ang="0">
                  <a:pos x="11906" y="14683"/>
                </a:cxn>
                <a:cxn ang="0">
                  <a:pos x="12212" y="14173"/>
                </a:cxn>
                <a:cxn ang="0">
                  <a:pos x="11906" y="14343"/>
                </a:cxn>
                <a:cxn ang="0">
                  <a:pos x="12008" y="14003"/>
                </a:cxn>
                <a:cxn ang="0">
                  <a:pos x="11754" y="14060"/>
                </a:cxn>
                <a:cxn ang="0">
                  <a:pos x="11703" y="13719"/>
                </a:cxn>
                <a:cxn ang="0">
                  <a:pos x="11856" y="13323"/>
                </a:cxn>
                <a:cxn ang="0">
                  <a:pos x="11703" y="12812"/>
                </a:cxn>
                <a:cxn ang="0">
                  <a:pos x="12161" y="12926"/>
                </a:cxn>
                <a:cxn ang="0">
                  <a:pos x="12161" y="12416"/>
                </a:cxn>
                <a:cxn ang="0">
                  <a:pos x="12161" y="11735"/>
                </a:cxn>
                <a:cxn ang="0">
                  <a:pos x="12313" y="11622"/>
                </a:cxn>
                <a:cxn ang="0">
                  <a:pos x="12568" y="11225"/>
                </a:cxn>
                <a:cxn ang="0">
                  <a:pos x="12568" y="10771"/>
                </a:cxn>
                <a:cxn ang="0">
                  <a:pos x="12670" y="10601"/>
                </a:cxn>
                <a:cxn ang="0">
                  <a:pos x="12822" y="10431"/>
                </a:cxn>
                <a:cxn ang="0">
                  <a:pos x="13178" y="10091"/>
                </a:cxn>
                <a:cxn ang="0">
                  <a:pos x="13331" y="9751"/>
                </a:cxn>
                <a:cxn ang="0">
                  <a:pos x="13636" y="9127"/>
                </a:cxn>
                <a:cxn ang="0">
                  <a:pos x="13636" y="8674"/>
                </a:cxn>
                <a:cxn ang="0">
                  <a:pos x="13942" y="8447"/>
                </a:cxn>
                <a:cxn ang="0">
                  <a:pos x="13738" y="8107"/>
                </a:cxn>
                <a:cxn ang="0">
                  <a:pos x="13993" y="7994"/>
                </a:cxn>
                <a:cxn ang="0">
                  <a:pos x="14094" y="7597"/>
                </a:cxn>
              </a:cxnLst>
              <a:rect l="0" t="0" r="r" b="b"/>
              <a:pathLst>
                <a:path w="16384" h="16384">
                  <a:moveTo>
                    <a:pt x="14094" y="7597"/>
                  </a:moveTo>
                  <a:lnTo>
                    <a:pt x="14349" y="7540"/>
                  </a:lnTo>
                  <a:lnTo>
                    <a:pt x="14450" y="7427"/>
                  </a:lnTo>
                  <a:lnTo>
                    <a:pt x="14552" y="7370"/>
                  </a:lnTo>
                  <a:lnTo>
                    <a:pt x="14603" y="7200"/>
                  </a:lnTo>
                  <a:lnTo>
                    <a:pt x="14654" y="7143"/>
                  </a:lnTo>
                  <a:lnTo>
                    <a:pt x="14654" y="7087"/>
                  </a:lnTo>
                  <a:lnTo>
                    <a:pt x="14603" y="7030"/>
                  </a:lnTo>
                  <a:lnTo>
                    <a:pt x="14501" y="6860"/>
                  </a:lnTo>
                  <a:lnTo>
                    <a:pt x="14501" y="6746"/>
                  </a:lnTo>
                  <a:lnTo>
                    <a:pt x="14552" y="6690"/>
                  </a:lnTo>
                  <a:lnTo>
                    <a:pt x="14603" y="6690"/>
                  </a:lnTo>
                  <a:lnTo>
                    <a:pt x="14705" y="6633"/>
                  </a:lnTo>
                  <a:lnTo>
                    <a:pt x="14756" y="6576"/>
                  </a:lnTo>
                  <a:lnTo>
                    <a:pt x="14807" y="6463"/>
                  </a:lnTo>
                  <a:lnTo>
                    <a:pt x="14858" y="6463"/>
                  </a:lnTo>
                  <a:lnTo>
                    <a:pt x="14908" y="6463"/>
                  </a:lnTo>
                  <a:lnTo>
                    <a:pt x="15010" y="6463"/>
                  </a:lnTo>
                  <a:lnTo>
                    <a:pt x="15061" y="6463"/>
                  </a:lnTo>
                  <a:lnTo>
                    <a:pt x="15163" y="6350"/>
                  </a:lnTo>
                  <a:lnTo>
                    <a:pt x="15214" y="6179"/>
                  </a:lnTo>
                  <a:lnTo>
                    <a:pt x="15163" y="6066"/>
                  </a:lnTo>
                  <a:lnTo>
                    <a:pt x="15163" y="6009"/>
                  </a:lnTo>
                  <a:lnTo>
                    <a:pt x="15214" y="5953"/>
                  </a:lnTo>
                  <a:lnTo>
                    <a:pt x="15163" y="5839"/>
                  </a:lnTo>
                  <a:lnTo>
                    <a:pt x="15112" y="5669"/>
                  </a:lnTo>
                  <a:lnTo>
                    <a:pt x="15061" y="5442"/>
                  </a:lnTo>
                  <a:lnTo>
                    <a:pt x="15061" y="5272"/>
                  </a:lnTo>
                  <a:lnTo>
                    <a:pt x="15061" y="5159"/>
                  </a:lnTo>
                  <a:lnTo>
                    <a:pt x="15010" y="5102"/>
                  </a:lnTo>
                  <a:lnTo>
                    <a:pt x="15010" y="5046"/>
                  </a:lnTo>
                  <a:lnTo>
                    <a:pt x="14858" y="5159"/>
                  </a:lnTo>
                  <a:lnTo>
                    <a:pt x="14807" y="5159"/>
                  </a:lnTo>
                  <a:lnTo>
                    <a:pt x="14756" y="5102"/>
                  </a:lnTo>
                  <a:lnTo>
                    <a:pt x="14705" y="5046"/>
                  </a:lnTo>
                  <a:lnTo>
                    <a:pt x="14756" y="4932"/>
                  </a:lnTo>
                  <a:lnTo>
                    <a:pt x="14807" y="4876"/>
                  </a:lnTo>
                  <a:lnTo>
                    <a:pt x="14858" y="4876"/>
                  </a:lnTo>
                  <a:lnTo>
                    <a:pt x="14908" y="4762"/>
                  </a:lnTo>
                  <a:lnTo>
                    <a:pt x="14959" y="4705"/>
                  </a:lnTo>
                  <a:lnTo>
                    <a:pt x="15010" y="4649"/>
                  </a:lnTo>
                  <a:lnTo>
                    <a:pt x="15061" y="4705"/>
                  </a:lnTo>
                  <a:lnTo>
                    <a:pt x="15061" y="4876"/>
                  </a:lnTo>
                  <a:lnTo>
                    <a:pt x="15112" y="4932"/>
                  </a:lnTo>
                  <a:lnTo>
                    <a:pt x="15214" y="4932"/>
                  </a:lnTo>
                  <a:lnTo>
                    <a:pt x="15265" y="4932"/>
                  </a:lnTo>
                  <a:lnTo>
                    <a:pt x="15315" y="4819"/>
                  </a:lnTo>
                  <a:lnTo>
                    <a:pt x="15366" y="4535"/>
                  </a:lnTo>
                  <a:lnTo>
                    <a:pt x="15366" y="4479"/>
                  </a:lnTo>
                  <a:lnTo>
                    <a:pt x="15468" y="4422"/>
                  </a:lnTo>
                  <a:lnTo>
                    <a:pt x="15570" y="4422"/>
                  </a:lnTo>
                  <a:lnTo>
                    <a:pt x="15621" y="4365"/>
                  </a:lnTo>
                  <a:lnTo>
                    <a:pt x="15621" y="4252"/>
                  </a:lnTo>
                  <a:lnTo>
                    <a:pt x="15621" y="4195"/>
                  </a:lnTo>
                  <a:lnTo>
                    <a:pt x="15621" y="4025"/>
                  </a:lnTo>
                  <a:lnTo>
                    <a:pt x="15723" y="3855"/>
                  </a:lnTo>
                  <a:lnTo>
                    <a:pt x="15723" y="3798"/>
                  </a:lnTo>
                  <a:lnTo>
                    <a:pt x="15672" y="3742"/>
                  </a:lnTo>
                  <a:lnTo>
                    <a:pt x="15570" y="3742"/>
                  </a:lnTo>
                  <a:lnTo>
                    <a:pt x="15468" y="3685"/>
                  </a:lnTo>
                  <a:lnTo>
                    <a:pt x="15468" y="3572"/>
                  </a:lnTo>
                  <a:lnTo>
                    <a:pt x="15468" y="3458"/>
                  </a:lnTo>
                  <a:lnTo>
                    <a:pt x="15570" y="3402"/>
                  </a:lnTo>
                  <a:lnTo>
                    <a:pt x="15824" y="3288"/>
                  </a:lnTo>
                  <a:lnTo>
                    <a:pt x="15875" y="3231"/>
                  </a:lnTo>
                  <a:lnTo>
                    <a:pt x="15926" y="3175"/>
                  </a:lnTo>
                  <a:lnTo>
                    <a:pt x="15977" y="3118"/>
                  </a:lnTo>
                  <a:lnTo>
                    <a:pt x="16079" y="3005"/>
                  </a:lnTo>
                  <a:lnTo>
                    <a:pt x="16130" y="2948"/>
                  </a:lnTo>
                  <a:lnTo>
                    <a:pt x="16130" y="2891"/>
                  </a:lnTo>
                  <a:lnTo>
                    <a:pt x="16079" y="2778"/>
                  </a:lnTo>
                  <a:lnTo>
                    <a:pt x="16079" y="2665"/>
                  </a:lnTo>
                  <a:lnTo>
                    <a:pt x="16180" y="2608"/>
                  </a:lnTo>
                  <a:lnTo>
                    <a:pt x="16333" y="2608"/>
                  </a:lnTo>
                  <a:lnTo>
                    <a:pt x="16384" y="2551"/>
                  </a:lnTo>
                  <a:lnTo>
                    <a:pt x="16333" y="2438"/>
                  </a:lnTo>
                  <a:lnTo>
                    <a:pt x="16231" y="2324"/>
                  </a:lnTo>
                  <a:lnTo>
                    <a:pt x="16130" y="2268"/>
                  </a:lnTo>
                  <a:lnTo>
                    <a:pt x="16130" y="2154"/>
                  </a:lnTo>
                  <a:lnTo>
                    <a:pt x="16028" y="2211"/>
                  </a:lnTo>
                  <a:lnTo>
                    <a:pt x="15875" y="2211"/>
                  </a:lnTo>
                  <a:lnTo>
                    <a:pt x="15315" y="2268"/>
                  </a:lnTo>
                  <a:lnTo>
                    <a:pt x="14196" y="2324"/>
                  </a:lnTo>
                  <a:lnTo>
                    <a:pt x="13942" y="2324"/>
                  </a:lnTo>
                  <a:lnTo>
                    <a:pt x="13942" y="2268"/>
                  </a:lnTo>
                  <a:lnTo>
                    <a:pt x="14298" y="1757"/>
                  </a:lnTo>
                  <a:lnTo>
                    <a:pt x="14552" y="1474"/>
                  </a:lnTo>
                  <a:lnTo>
                    <a:pt x="14552" y="1417"/>
                  </a:lnTo>
                  <a:lnTo>
                    <a:pt x="14705" y="1304"/>
                  </a:lnTo>
                  <a:lnTo>
                    <a:pt x="14756" y="1077"/>
                  </a:lnTo>
                  <a:lnTo>
                    <a:pt x="14858" y="1020"/>
                  </a:lnTo>
                  <a:lnTo>
                    <a:pt x="14908" y="680"/>
                  </a:lnTo>
                  <a:lnTo>
                    <a:pt x="14858" y="510"/>
                  </a:lnTo>
                  <a:lnTo>
                    <a:pt x="14756" y="454"/>
                  </a:lnTo>
                  <a:lnTo>
                    <a:pt x="14705" y="397"/>
                  </a:lnTo>
                  <a:lnTo>
                    <a:pt x="14603" y="170"/>
                  </a:lnTo>
                  <a:lnTo>
                    <a:pt x="14501" y="0"/>
                  </a:lnTo>
                  <a:lnTo>
                    <a:pt x="14349" y="0"/>
                  </a:lnTo>
                  <a:lnTo>
                    <a:pt x="13178" y="57"/>
                  </a:lnTo>
                  <a:lnTo>
                    <a:pt x="12517" y="113"/>
                  </a:lnTo>
                  <a:lnTo>
                    <a:pt x="11347" y="227"/>
                  </a:lnTo>
                  <a:lnTo>
                    <a:pt x="10431" y="283"/>
                  </a:lnTo>
                  <a:lnTo>
                    <a:pt x="10329" y="283"/>
                  </a:lnTo>
                  <a:lnTo>
                    <a:pt x="10278" y="283"/>
                  </a:lnTo>
                  <a:lnTo>
                    <a:pt x="9617" y="283"/>
                  </a:lnTo>
                  <a:lnTo>
                    <a:pt x="8141" y="397"/>
                  </a:lnTo>
                  <a:lnTo>
                    <a:pt x="8039" y="397"/>
                  </a:lnTo>
                  <a:lnTo>
                    <a:pt x="6767" y="454"/>
                  </a:lnTo>
                  <a:lnTo>
                    <a:pt x="6055" y="454"/>
                  </a:lnTo>
                  <a:lnTo>
                    <a:pt x="5801" y="454"/>
                  </a:lnTo>
                  <a:lnTo>
                    <a:pt x="4325" y="510"/>
                  </a:lnTo>
                  <a:lnTo>
                    <a:pt x="4274" y="510"/>
                  </a:lnTo>
                  <a:lnTo>
                    <a:pt x="4223" y="510"/>
                  </a:lnTo>
                  <a:lnTo>
                    <a:pt x="3358" y="567"/>
                  </a:lnTo>
                  <a:lnTo>
                    <a:pt x="3358" y="510"/>
                  </a:lnTo>
                  <a:lnTo>
                    <a:pt x="2442" y="567"/>
                  </a:lnTo>
                  <a:lnTo>
                    <a:pt x="2391" y="567"/>
                  </a:lnTo>
                  <a:lnTo>
                    <a:pt x="1781" y="567"/>
                  </a:lnTo>
                  <a:lnTo>
                    <a:pt x="1730" y="567"/>
                  </a:lnTo>
                  <a:lnTo>
                    <a:pt x="0" y="567"/>
                  </a:lnTo>
                  <a:lnTo>
                    <a:pt x="153" y="2041"/>
                  </a:lnTo>
                  <a:lnTo>
                    <a:pt x="204" y="2381"/>
                  </a:lnTo>
                  <a:lnTo>
                    <a:pt x="458" y="3968"/>
                  </a:lnTo>
                  <a:lnTo>
                    <a:pt x="509" y="4422"/>
                  </a:lnTo>
                  <a:lnTo>
                    <a:pt x="611" y="5386"/>
                  </a:lnTo>
                  <a:lnTo>
                    <a:pt x="661" y="5613"/>
                  </a:lnTo>
                  <a:lnTo>
                    <a:pt x="611" y="7483"/>
                  </a:lnTo>
                  <a:lnTo>
                    <a:pt x="611" y="8560"/>
                  </a:lnTo>
                  <a:lnTo>
                    <a:pt x="560" y="9581"/>
                  </a:lnTo>
                  <a:lnTo>
                    <a:pt x="560" y="10998"/>
                  </a:lnTo>
                  <a:lnTo>
                    <a:pt x="560" y="12132"/>
                  </a:lnTo>
                  <a:lnTo>
                    <a:pt x="560" y="13436"/>
                  </a:lnTo>
                  <a:lnTo>
                    <a:pt x="560" y="13493"/>
                  </a:lnTo>
                  <a:lnTo>
                    <a:pt x="611" y="13549"/>
                  </a:lnTo>
                  <a:lnTo>
                    <a:pt x="611" y="13663"/>
                  </a:lnTo>
                  <a:lnTo>
                    <a:pt x="712" y="13719"/>
                  </a:lnTo>
                  <a:lnTo>
                    <a:pt x="712" y="13776"/>
                  </a:lnTo>
                  <a:lnTo>
                    <a:pt x="814" y="13833"/>
                  </a:lnTo>
                  <a:lnTo>
                    <a:pt x="865" y="13890"/>
                  </a:lnTo>
                  <a:lnTo>
                    <a:pt x="916" y="13946"/>
                  </a:lnTo>
                  <a:lnTo>
                    <a:pt x="1018" y="13890"/>
                  </a:lnTo>
                  <a:lnTo>
                    <a:pt x="1221" y="13946"/>
                  </a:lnTo>
                  <a:lnTo>
                    <a:pt x="1272" y="13890"/>
                  </a:lnTo>
                  <a:lnTo>
                    <a:pt x="1323" y="13833"/>
                  </a:lnTo>
                  <a:lnTo>
                    <a:pt x="1374" y="13833"/>
                  </a:lnTo>
                  <a:lnTo>
                    <a:pt x="1425" y="13890"/>
                  </a:lnTo>
                  <a:lnTo>
                    <a:pt x="1476" y="13776"/>
                  </a:lnTo>
                  <a:lnTo>
                    <a:pt x="1526" y="13776"/>
                  </a:lnTo>
                  <a:lnTo>
                    <a:pt x="1526" y="13719"/>
                  </a:lnTo>
                  <a:lnTo>
                    <a:pt x="1628" y="13719"/>
                  </a:lnTo>
                  <a:lnTo>
                    <a:pt x="1730" y="13833"/>
                  </a:lnTo>
                  <a:lnTo>
                    <a:pt x="1832" y="13833"/>
                  </a:lnTo>
                  <a:lnTo>
                    <a:pt x="1934" y="13776"/>
                  </a:lnTo>
                  <a:lnTo>
                    <a:pt x="1984" y="13833"/>
                  </a:lnTo>
                  <a:lnTo>
                    <a:pt x="2035" y="13890"/>
                  </a:lnTo>
                  <a:lnTo>
                    <a:pt x="2086" y="15137"/>
                  </a:lnTo>
                  <a:lnTo>
                    <a:pt x="2137" y="16327"/>
                  </a:lnTo>
                  <a:lnTo>
                    <a:pt x="2849" y="16384"/>
                  </a:lnTo>
                  <a:lnTo>
                    <a:pt x="3918" y="16384"/>
                  </a:lnTo>
                  <a:lnTo>
                    <a:pt x="4020" y="16327"/>
                  </a:lnTo>
                  <a:lnTo>
                    <a:pt x="4885" y="16327"/>
                  </a:lnTo>
                  <a:lnTo>
                    <a:pt x="5750" y="16327"/>
                  </a:lnTo>
                  <a:lnTo>
                    <a:pt x="6615" y="16271"/>
                  </a:lnTo>
                  <a:lnTo>
                    <a:pt x="8803" y="16271"/>
                  </a:lnTo>
                  <a:lnTo>
                    <a:pt x="8904" y="16214"/>
                  </a:lnTo>
                  <a:lnTo>
                    <a:pt x="10940" y="16157"/>
                  </a:lnTo>
                  <a:lnTo>
                    <a:pt x="11041" y="16157"/>
                  </a:lnTo>
                  <a:lnTo>
                    <a:pt x="11550" y="16157"/>
                  </a:lnTo>
                  <a:lnTo>
                    <a:pt x="11856" y="16157"/>
                  </a:lnTo>
                  <a:lnTo>
                    <a:pt x="11906" y="16101"/>
                  </a:lnTo>
                  <a:lnTo>
                    <a:pt x="12059" y="15930"/>
                  </a:lnTo>
                  <a:lnTo>
                    <a:pt x="12059" y="15817"/>
                  </a:lnTo>
                  <a:lnTo>
                    <a:pt x="12059" y="15760"/>
                  </a:lnTo>
                  <a:lnTo>
                    <a:pt x="11906" y="15590"/>
                  </a:lnTo>
                  <a:lnTo>
                    <a:pt x="11906" y="15534"/>
                  </a:lnTo>
                  <a:lnTo>
                    <a:pt x="11906" y="15477"/>
                  </a:lnTo>
                  <a:lnTo>
                    <a:pt x="12059" y="15420"/>
                  </a:lnTo>
                  <a:lnTo>
                    <a:pt x="12212" y="15364"/>
                  </a:lnTo>
                  <a:lnTo>
                    <a:pt x="12212" y="15250"/>
                  </a:lnTo>
                  <a:lnTo>
                    <a:pt x="12212" y="15137"/>
                  </a:lnTo>
                  <a:lnTo>
                    <a:pt x="12263" y="15023"/>
                  </a:lnTo>
                  <a:lnTo>
                    <a:pt x="12313" y="14910"/>
                  </a:lnTo>
                  <a:lnTo>
                    <a:pt x="12313" y="14853"/>
                  </a:lnTo>
                  <a:lnTo>
                    <a:pt x="12313" y="14797"/>
                  </a:lnTo>
                  <a:lnTo>
                    <a:pt x="12212" y="14797"/>
                  </a:lnTo>
                  <a:lnTo>
                    <a:pt x="12161" y="14853"/>
                  </a:lnTo>
                  <a:lnTo>
                    <a:pt x="12161" y="14967"/>
                  </a:lnTo>
                  <a:lnTo>
                    <a:pt x="12110" y="14967"/>
                  </a:lnTo>
                  <a:lnTo>
                    <a:pt x="12059" y="14967"/>
                  </a:lnTo>
                  <a:lnTo>
                    <a:pt x="11906" y="14683"/>
                  </a:lnTo>
                  <a:lnTo>
                    <a:pt x="11906" y="14570"/>
                  </a:lnTo>
                  <a:lnTo>
                    <a:pt x="11906" y="14513"/>
                  </a:lnTo>
                  <a:lnTo>
                    <a:pt x="12008" y="14400"/>
                  </a:lnTo>
                  <a:lnTo>
                    <a:pt x="12161" y="14286"/>
                  </a:lnTo>
                  <a:lnTo>
                    <a:pt x="12212" y="14173"/>
                  </a:lnTo>
                  <a:lnTo>
                    <a:pt x="12161" y="14116"/>
                  </a:lnTo>
                  <a:lnTo>
                    <a:pt x="12110" y="14116"/>
                  </a:lnTo>
                  <a:lnTo>
                    <a:pt x="12059" y="14116"/>
                  </a:lnTo>
                  <a:lnTo>
                    <a:pt x="11957" y="14286"/>
                  </a:lnTo>
                  <a:lnTo>
                    <a:pt x="11906" y="14343"/>
                  </a:lnTo>
                  <a:lnTo>
                    <a:pt x="11856" y="14343"/>
                  </a:lnTo>
                  <a:lnTo>
                    <a:pt x="11805" y="14286"/>
                  </a:lnTo>
                  <a:lnTo>
                    <a:pt x="11805" y="14173"/>
                  </a:lnTo>
                  <a:lnTo>
                    <a:pt x="11906" y="14060"/>
                  </a:lnTo>
                  <a:lnTo>
                    <a:pt x="12008" y="14003"/>
                  </a:lnTo>
                  <a:lnTo>
                    <a:pt x="11957" y="13890"/>
                  </a:lnTo>
                  <a:lnTo>
                    <a:pt x="11957" y="13833"/>
                  </a:lnTo>
                  <a:lnTo>
                    <a:pt x="11856" y="13890"/>
                  </a:lnTo>
                  <a:lnTo>
                    <a:pt x="11805" y="13946"/>
                  </a:lnTo>
                  <a:lnTo>
                    <a:pt x="11754" y="14060"/>
                  </a:lnTo>
                  <a:lnTo>
                    <a:pt x="11652" y="14060"/>
                  </a:lnTo>
                  <a:lnTo>
                    <a:pt x="11652" y="14003"/>
                  </a:lnTo>
                  <a:lnTo>
                    <a:pt x="11652" y="13890"/>
                  </a:lnTo>
                  <a:lnTo>
                    <a:pt x="11703" y="13776"/>
                  </a:lnTo>
                  <a:lnTo>
                    <a:pt x="11703" y="13719"/>
                  </a:lnTo>
                  <a:lnTo>
                    <a:pt x="11652" y="13663"/>
                  </a:lnTo>
                  <a:lnTo>
                    <a:pt x="11601" y="13549"/>
                  </a:lnTo>
                  <a:lnTo>
                    <a:pt x="11703" y="13436"/>
                  </a:lnTo>
                  <a:lnTo>
                    <a:pt x="11856" y="13379"/>
                  </a:lnTo>
                  <a:lnTo>
                    <a:pt x="11856" y="13323"/>
                  </a:lnTo>
                  <a:lnTo>
                    <a:pt x="11805" y="13209"/>
                  </a:lnTo>
                  <a:lnTo>
                    <a:pt x="11703" y="13096"/>
                  </a:lnTo>
                  <a:lnTo>
                    <a:pt x="11703" y="12982"/>
                  </a:lnTo>
                  <a:lnTo>
                    <a:pt x="11652" y="12869"/>
                  </a:lnTo>
                  <a:lnTo>
                    <a:pt x="11703" y="12812"/>
                  </a:lnTo>
                  <a:lnTo>
                    <a:pt x="11754" y="12812"/>
                  </a:lnTo>
                  <a:lnTo>
                    <a:pt x="11906" y="12982"/>
                  </a:lnTo>
                  <a:lnTo>
                    <a:pt x="12008" y="13039"/>
                  </a:lnTo>
                  <a:lnTo>
                    <a:pt x="12110" y="12982"/>
                  </a:lnTo>
                  <a:lnTo>
                    <a:pt x="12161" y="12926"/>
                  </a:lnTo>
                  <a:lnTo>
                    <a:pt x="12110" y="12812"/>
                  </a:lnTo>
                  <a:lnTo>
                    <a:pt x="11906" y="12756"/>
                  </a:lnTo>
                  <a:lnTo>
                    <a:pt x="11906" y="12642"/>
                  </a:lnTo>
                  <a:lnTo>
                    <a:pt x="12059" y="12529"/>
                  </a:lnTo>
                  <a:lnTo>
                    <a:pt x="12161" y="12416"/>
                  </a:lnTo>
                  <a:lnTo>
                    <a:pt x="12212" y="12302"/>
                  </a:lnTo>
                  <a:lnTo>
                    <a:pt x="12161" y="12075"/>
                  </a:lnTo>
                  <a:lnTo>
                    <a:pt x="12161" y="12019"/>
                  </a:lnTo>
                  <a:lnTo>
                    <a:pt x="12161" y="11905"/>
                  </a:lnTo>
                  <a:lnTo>
                    <a:pt x="12161" y="11735"/>
                  </a:lnTo>
                  <a:lnTo>
                    <a:pt x="12059" y="11622"/>
                  </a:lnTo>
                  <a:lnTo>
                    <a:pt x="12059" y="11508"/>
                  </a:lnTo>
                  <a:lnTo>
                    <a:pt x="12110" y="11508"/>
                  </a:lnTo>
                  <a:lnTo>
                    <a:pt x="12212" y="11508"/>
                  </a:lnTo>
                  <a:lnTo>
                    <a:pt x="12313" y="11622"/>
                  </a:lnTo>
                  <a:lnTo>
                    <a:pt x="12364" y="11622"/>
                  </a:lnTo>
                  <a:lnTo>
                    <a:pt x="12415" y="11565"/>
                  </a:lnTo>
                  <a:lnTo>
                    <a:pt x="12415" y="11452"/>
                  </a:lnTo>
                  <a:lnTo>
                    <a:pt x="12517" y="11338"/>
                  </a:lnTo>
                  <a:lnTo>
                    <a:pt x="12568" y="11225"/>
                  </a:lnTo>
                  <a:lnTo>
                    <a:pt x="12568" y="11055"/>
                  </a:lnTo>
                  <a:lnTo>
                    <a:pt x="12517" y="10998"/>
                  </a:lnTo>
                  <a:lnTo>
                    <a:pt x="12364" y="10828"/>
                  </a:lnTo>
                  <a:lnTo>
                    <a:pt x="12415" y="10771"/>
                  </a:lnTo>
                  <a:lnTo>
                    <a:pt x="12568" y="10771"/>
                  </a:lnTo>
                  <a:lnTo>
                    <a:pt x="12771" y="10828"/>
                  </a:lnTo>
                  <a:lnTo>
                    <a:pt x="12873" y="10828"/>
                  </a:lnTo>
                  <a:lnTo>
                    <a:pt x="12924" y="10715"/>
                  </a:lnTo>
                  <a:lnTo>
                    <a:pt x="12873" y="10658"/>
                  </a:lnTo>
                  <a:lnTo>
                    <a:pt x="12670" y="10601"/>
                  </a:lnTo>
                  <a:lnTo>
                    <a:pt x="12568" y="10545"/>
                  </a:lnTo>
                  <a:lnTo>
                    <a:pt x="12568" y="10488"/>
                  </a:lnTo>
                  <a:lnTo>
                    <a:pt x="12619" y="10431"/>
                  </a:lnTo>
                  <a:lnTo>
                    <a:pt x="12771" y="10431"/>
                  </a:lnTo>
                  <a:lnTo>
                    <a:pt x="12822" y="10431"/>
                  </a:lnTo>
                  <a:lnTo>
                    <a:pt x="12873" y="10318"/>
                  </a:lnTo>
                  <a:lnTo>
                    <a:pt x="12924" y="10205"/>
                  </a:lnTo>
                  <a:lnTo>
                    <a:pt x="13026" y="10148"/>
                  </a:lnTo>
                  <a:lnTo>
                    <a:pt x="13128" y="10148"/>
                  </a:lnTo>
                  <a:lnTo>
                    <a:pt x="13178" y="10091"/>
                  </a:lnTo>
                  <a:lnTo>
                    <a:pt x="13128" y="9978"/>
                  </a:lnTo>
                  <a:lnTo>
                    <a:pt x="13128" y="9864"/>
                  </a:lnTo>
                  <a:lnTo>
                    <a:pt x="13128" y="9751"/>
                  </a:lnTo>
                  <a:lnTo>
                    <a:pt x="13178" y="9751"/>
                  </a:lnTo>
                  <a:lnTo>
                    <a:pt x="13331" y="9751"/>
                  </a:lnTo>
                  <a:lnTo>
                    <a:pt x="13433" y="9751"/>
                  </a:lnTo>
                  <a:lnTo>
                    <a:pt x="13535" y="9638"/>
                  </a:lnTo>
                  <a:lnTo>
                    <a:pt x="13687" y="9581"/>
                  </a:lnTo>
                  <a:lnTo>
                    <a:pt x="13687" y="9468"/>
                  </a:lnTo>
                  <a:lnTo>
                    <a:pt x="13636" y="9127"/>
                  </a:lnTo>
                  <a:lnTo>
                    <a:pt x="13687" y="9071"/>
                  </a:lnTo>
                  <a:lnTo>
                    <a:pt x="13789" y="8957"/>
                  </a:lnTo>
                  <a:lnTo>
                    <a:pt x="13789" y="8901"/>
                  </a:lnTo>
                  <a:lnTo>
                    <a:pt x="13789" y="8787"/>
                  </a:lnTo>
                  <a:lnTo>
                    <a:pt x="13636" y="8674"/>
                  </a:lnTo>
                  <a:lnTo>
                    <a:pt x="13636" y="8560"/>
                  </a:lnTo>
                  <a:lnTo>
                    <a:pt x="13687" y="8390"/>
                  </a:lnTo>
                  <a:lnTo>
                    <a:pt x="13738" y="8334"/>
                  </a:lnTo>
                  <a:lnTo>
                    <a:pt x="13891" y="8447"/>
                  </a:lnTo>
                  <a:lnTo>
                    <a:pt x="13942" y="8447"/>
                  </a:lnTo>
                  <a:lnTo>
                    <a:pt x="13993" y="8447"/>
                  </a:lnTo>
                  <a:lnTo>
                    <a:pt x="13993" y="8390"/>
                  </a:lnTo>
                  <a:lnTo>
                    <a:pt x="13942" y="8277"/>
                  </a:lnTo>
                  <a:lnTo>
                    <a:pt x="13942" y="8220"/>
                  </a:lnTo>
                  <a:lnTo>
                    <a:pt x="13738" y="8107"/>
                  </a:lnTo>
                  <a:lnTo>
                    <a:pt x="13687" y="8107"/>
                  </a:lnTo>
                  <a:lnTo>
                    <a:pt x="13738" y="7994"/>
                  </a:lnTo>
                  <a:lnTo>
                    <a:pt x="13789" y="7994"/>
                  </a:lnTo>
                  <a:lnTo>
                    <a:pt x="13942" y="8050"/>
                  </a:lnTo>
                  <a:lnTo>
                    <a:pt x="13993" y="7994"/>
                  </a:lnTo>
                  <a:lnTo>
                    <a:pt x="14043" y="7937"/>
                  </a:lnTo>
                  <a:lnTo>
                    <a:pt x="14043" y="7824"/>
                  </a:lnTo>
                  <a:lnTo>
                    <a:pt x="14043" y="7767"/>
                  </a:lnTo>
                  <a:lnTo>
                    <a:pt x="14094" y="7653"/>
                  </a:lnTo>
                  <a:lnTo>
                    <a:pt x="14094" y="7597"/>
                  </a:lnTo>
                  <a:close/>
                </a:path>
              </a:pathLst>
            </a:custGeom>
            <a:solidFill>
              <a:schemeClr val="accent5"/>
            </a:solidFill>
            <a:ln w="9525">
              <a:solidFill>
                <a:schemeClr val="bg1"/>
              </a:solidFill>
              <a:prstDash val="solid"/>
              <a:round/>
              <a:headEnd/>
              <a:tailEnd/>
            </a:ln>
          </p:spPr>
        </p:sp>
        <p:sp>
          <p:nvSpPr>
            <p:cNvPr id="8" name="California">
              <a:extLst>
                <a:ext uri="{FF2B5EF4-FFF2-40B4-BE49-F238E27FC236}">
                  <a16:creationId xmlns:a16="http://schemas.microsoft.com/office/drawing/2014/main" id="{D6C844EA-5ED6-526F-151F-DDDE29B7654B}"/>
                </a:ext>
              </a:extLst>
            </p:cNvPr>
            <p:cNvSpPr>
              <a:spLocks/>
            </p:cNvSpPr>
            <p:nvPr/>
          </p:nvSpPr>
          <p:spPr bwMode="auto">
            <a:xfrm>
              <a:off x="385709" y="2458830"/>
              <a:ext cx="1298004" cy="2021598"/>
            </a:xfrm>
            <a:custGeom>
              <a:avLst/>
              <a:gdLst/>
              <a:ahLst/>
              <a:cxnLst>
                <a:cxn ang="0">
                  <a:pos x="7663" y="999"/>
                </a:cxn>
                <a:cxn ang="0">
                  <a:pos x="1475" y="132"/>
                </a:cxn>
                <a:cxn ang="0">
                  <a:pos x="1539" y="698"/>
                </a:cxn>
                <a:cxn ang="0">
                  <a:pos x="1186" y="1169"/>
                </a:cxn>
                <a:cxn ang="0">
                  <a:pos x="641" y="1716"/>
                </a:cxn>
                <a:cxn ang="0">
                  <a:pos x="64" y="2470"/>
                </a:cxn>
                <a:cxn ang="0">
                  <a:pos x="449" y="2941"/>
                </a:cxn>
                <a:cxn ang="0">
                  <a:pos x="641" y="3526"/>
                </a:cxn>
                <a:cxn ang="0">
                  <a:pos x="321" y="4450"/>
                </a:cxn>
                <a:cxn ang="0">
                  <a:pos x="481" y="4940"/>
                </a:cxn>
                <a:cxn ang="0">
                  <a:pos x="1026" y="5618"/>
                </a:cxn>
                <a:cxn ang="0">
                  <a:pos x="1154" y="5939"/>
                </a:cxn>
                <a:cxn ang="0">
                  <a:pos x="962" y="6184"/>
                </a:cxn>
                <a:cxn ang="0">
                  <a:pos x="1379" y="6354"/>
                </a:cxn>
                <a:cxn ang="0">
                  <a:pos x="1699" y="6561"/>
                </a:cxn>
                <a:cxn ang="0">
                  <a:pos x="1924" y="6523"/>
                </a:cxn>
                <a:cxn ang="0">
                  <a:pos x="1892" y="6335"/>
                </a:cxn>
                <a:cxn ang="0">
                  <a:pos x="2052" y="6165"/>
                </a:cxn>
                <a:cxn ang="0">
                  <a:pos x="2405" y="6278"/>
                </a:cxn>
                <a:cxn ang="0">
                  <a:pos x="2309" y="6391"/>
                </a:cxn>
                <a:cxn ang="0">
                  <a:pos x="2148" y="6542"/>
                </a:cxn>
                <a:cxn ang="0">
                  <a:pos x="2341" y="6995"/>
                </a:cxn>
                <a:cxn ang="0">
                  <a:pos x="2341" y="7278"/>
                </a:cxn>
                <a:cxn ang="0">
                  <a:pos x="1924" y="6995"/>
                </a:cxn>
                <a:cxn ang="0">
                  <a:pos x="1988" y="6750"/>
                </a:cxn>
                <a:cxn ang="0">
                  <a:pos x="1699" y="6712"/>
                </a:cxn>
                <a:cxn ang="0">
                  <a:pos x="1539" y="7070"/>
                </a:cxn>
                <a:cxn ang="0">
                  <a:pos x="1539" y="7523"/>
                </a:cxn>
                <a:cxn ang="0">
                  <a:pos x="1892" y="7956"/>
                </a:cxn>
                <a:cxn ang="0">
                  <a:pos x="2437" y="8164"/>
                </a:cxn>
                <a:cxn ang="0">
                  <a:pos x="2052" y="8522"/>
                </a:cxn>
                <a:cxn ang="0">
                  <a:pos x="1924" y="8918"/>
                </a:cxn>
                <a:cxn ang="0">
                  <a:pos x="2309" y="9427"/>
                </a:cxn>
                <a:cxn ang="0">
                  <a:pos x="2693" y="9974"/>
                </a:cxn>
                <a:cxn ang="0">
                  <a:pos x="3270" y="10577"/>
                </a:cxn>
                <a:cxn ang="0">
                  <a:pos x="3238" y="10935"/>
                </a:cxn>
                <a:cxn ang="0">
                  <a:pos x="3495" y="11312"/>
                </a:cxn>
                <a:cxn ang="0">
                  <a:pos x="3335" y="11803"/>
                </a:cxn>
                <a:cxn ang="0">
                  <a:pos x="4136" y="12255"/>
                </a:cxn>
                <a:cxn ang="0">
                  <a:pos x="5226" y="12481"/>
                </a:cxn>
                <a:cxn ang="0">
                  <a:pos x="5932" y="13028"/>
                </a:cxn>
                <a:cxn ang="0">
                  <a:pos x="6733" y="13311"/>
                </a:cxn>
                <a:cxn ang="0">
                  <a:pos x="7278" y="13763"/>
                </a:cxn>
                <a:cxn ang="0">
                  <a:pos x="7663" y="13876"/>
                </a:cxn>
                <a:cxn ang="0">
                  <a:pos x="8272" y="14178"/>
                </a:cxn>
                <a:cxn ang="0">
                  <a:pos x="8849" y="14668"/>
                </a:cxn>
                <a:cxn ang="0">
                  <a:pos x="9202" y="15422"/>
                </a:cxn>
                <a:cxn ang="0">
                  <a:pos x="9106" y="15743"/>
                </a:cxn>
                <a:cxn ang="0">
                  <a:pos x="9298" y="15856"/>
                </a:cxn>
                <a:cxn ang="0">
                  <a:pos x="14364" y="16365"/>
                </a:cxn>
                <a:cxn ang="0">
                  <a:pos x="14909" y="15950"/>
                </a:cxn>
                <a:cxn ang="0">
                  <a:pos x="14909" y="15309"/>
                </a:cxn>
                <a:cxn ang="0">
                  <a:pos x="15294" y="14857"/>
                </a:cxn>
                <a:cxn ang="0">
                  <a:pos x="16160" y="14310"/>
                </a:cxn>
                <a:cxn ang="0">
                  <a:pos x="15935" y="13499"/>
                </a:cxn>
                <a:cxn ang="0">
                  <a:pos x="13659" y="11218"/>
                </a:cxn>
                <a:cxn ang="0">
                  <a:pos x="7374" y="5562"/>
                </a:cxn>
              </a:cxnLst>
              <a:rect l="0" t="0" r="r" b="b"/>
              <a:pathLst>
                <a:path w="16384" h="16384">
                  <a:moveTo>
                    <a:pt x="7374" y="5562"/>
                  </a:moveTo>
                  <a:lnTo>
                    <a:pt x="7406" y="5505"/>
                  </a:lnTo>
                  <a:lnTo>
                    <a:pt x="7439" y="5430"/>
                  </a:lnTo>
                  <a:lnTo>
                    <a:pt x="7535" y="5223"/>
                  </a:lnTo>
                  <a:lnTo>
                    <a:pt x="7631" y="5034"/>
                  </a:lnTo>
                  <a:lnTo>
                    <a:pt x="7791" y="4638"/>
                  </a:lnTo>
                  <a:lnTo>
                    <a:pt x="8753" y="2451"/>
                  </a:lnTo>
                  <a:lnTo>
                    <a:pt x="9266" y="1263"/>
                  </a:lnTo>
                  <a:lnTo>
                    <a:pt x="7663" y="999"/>
                  </a:lnTo>
                  <a:lnTo>
                    <a:pt x="6573" y="848"/>
                  </a:lnTo>
                  <a:lnTo>
                    <a:pt x="5066" y="584"/>
                  </a:lnTo>
                  <a:lnTo>
                    <a:pt x="3335" y="302"/>
                  </a:lnTo>
                  <a:lnTo>
                    <a:pt x="2789" y="207"/>
                  </a:lnTo>
                  <a:lnTo>
                    <a:pt x="2244" y="94"/>
                  </a:lnTo>
                  <a:lnTo>
                    <a:pt x="1603" y="0"/>
                  </a:lnTo>
                  <a:lnTo>
                    <a:pt x="1571" y="38"/>
                  </a:lnTo>
                  <a:lnTo>
                    <a:pt x="1539" y="75"/>
                  </a:lnTo>
                  <a:lnTo>
                    <a:pt x="1475" y="132"/>
                  </a:lnTo>
                  <a:lnTo>
                    <a:pt x="1411" y="207"/>
                  </a:lnTo>
                  <a:lnTo>
                    <a:pt x="1379" y="264"/>
                  </a:lnTo>
                  <a:lnTo>
                    <a:pt x="1443" y="321"/>
                  </a:lnTo>
                  <a:lnTo>
                    <a:pt x="1475" y="358"/>
                  </a:lnTo>
                  <a:lnTo>
                    <a:pt x="1507" y="415"/>
                  </a:lnTo>
                  <a:lnTo>
                    <a:pt x="1507" y="490"/>
                  </a:lnTo>
                  <a:lnTo>
                    <a:pt x="1475" y="566"/>
                  </a:lnTo>
                  <a:lnTo>
                    <a:pt x="1539" y="641"/>
                  </a:lnTo>
                  <a:lnTo>
                    <a:pt x="1539" y="698"/>
                  </a:lnTo>
                  <a:lnTo>
                    <a:pt x="1475" y="698"/>
                  </a:lnTo>
                  <a:lnTo>
                    <a:pt x="1475" y="716"/>
                  </a:lnTo>
                  <a:lnTo>
                    <a:pt x="1475" y="754"/>
                  </a:lnTo>
                  <a:lnTo>
                    <a:pt x="1475" y="830"/>
                  </a:lnTo>
                  <a:lnTo>
                    <a:pt x="1475" y="848"/>
                  </a:lnTo>
                  <a:lnTo>
                    <a:pt x="1411" y="905"/>
                  </a:lnTo>
                  <a:lnTo>
                    <a:pt x="1347" y="980"/>
                  </a:lnTo>
                  <a:lnTo>
                    <a:pt x="1218" y="1075"/>
                  </a:lnTo>
                  <a:lnTo>
                    <a:pt x="1186" y="1169"/>
                  </a:lnTo>
                  <a:lnTo>
                    <a:pt x="1154" y="1207"/>
                  </a:lnTo>
                  <a:lnTo>
                    <a:pt x="1122" y="1169"/>
                  </a:lnTo>
                  <a:lnTo>
                    <a:pt x="1058" y="1188"/>
                  </a:lnTo>
                  <a:lnTo>
                    <a:pt x="1026" y="1226"/>
                  </a:lnTo>
                  <a:lnTo>
                    <a:pt x="1026" y="1320"/>
                  </a:lnTo>
                  <a:lnTo>
                    <a:pt x="1058" y="1414"/>
                  </a:lnTo>
                  <a:lnTo>
                    <a:pt x="962" y="1489"/>
                  </a:lnTo>
                  <a:lnTo>
                    <a:pt x="834" y="1584"/>
                  </a:lnTo>
                  <a:lnTo>
                    <a:pt x="641" y="1716"/>
                  </a:lnTo>
                  <a:lnTo>
                    <a:pt x="449" y="1848"/>
                  </a:lnTo>
                  <a:lnTo>
                    <a:pt x="289" y="1942"/>
                  </a:lnTo>
                  <a:lnTo>
                    <a:pt x="128" y="2074"/>
                  </a:lnTo>
                  <a:lnTo>
                    <a:pt x="64" y="2168"/>
                  </a:lnTo>
                  <a:lnTo>
                    <a:pt x="96" y="2225"/>
                  </a:lnTo>
                  <a:lnTo>
                    <a:pt x="96" y="2300"/>
                  </a:lnTo>
                  <a:lnTo>
                    <a:pt x="32" y="2376"/>
                  </a:lnTo>
                  <a:lnTo>
                    <a:pt x="0" y="2413"/>
                  </a:lnTo>
                  <a:lnTo>
                    <a:pt x="64" y="2470"/>
                  </a:lnTo>
                  <a:lnTo>
                    <a:pt x="160" y="2526"/>
                  </a:lnTo>
                  <a:lnTo>
                    <a:pt x="224" y="2602"/>
                  </a:lnTo>
                  <a:lnTo>
                    <a:pt x="257" y="2658"/>
                  </a:lnTo>
                  <a:lnTo>
                    <a:pt x="321" y="2696"/>
                  </a:lnTo>
                  <a:lnTo>
                    <a:pt x="385" y="2753"/>
                  </a:lnTo>
                  <a:lnTo>
                    <a:pt x="353" y="2790"/>
                  </a:lnTo>
                  <a:lnTo>
                    <a:pt x="385" y="2866"/>
                  </a:lnTo>
                  <a:lnTo>
                    <a:pt x="417" y="2903"/>
                  </a:lnTo>
                  <a:lnTo>
                    <a:pt x="449" y="2941"/>
                  </a:lnTo>
                  <a:lnTo>
                    <a:pt x="481" y="2998"/>
                  </a:lnTo>
                  <a:lnTo>
                    <a:pt x="513" y="3035"/>
                  </a:lnTo>
                  <a:lnTo>
                    <a:pt x="545" y="3111"/>
                  </a:lnTo>
                  <a:lnTo>
                    <a:pt x="545" y="3167"/>
                  </a:lnTo>
                  <a:lnTo>
                    <a:pt x="609" y="3205"/>
                  </a:lnTo>
                  <a:lnTo>
                    <a:pt x="673" y="3299"/>
                  </a:lnTo>
                  <a:lnTo>
                    <a:pt x="609" y="3375"/>
                  </a:lnTo>
                  <a:lnTo>
                    <a:pt x="641" y="3450"/>
                  </a:lnTo>
                  <a:lnTo>
                    <a:pt x="641" y="3526"/>
                  </a:lnTo>
                  <a:lnTo>
                    <a:pt x="609" y="3582"/>
                  </a:lnTo>
                  <a:lnTo>
                    <a:pt x="577" y="3677"/>
                  </a:lnTo>
                  <a:lnTo>
                    <a:pt x="481" y="3752"/>
                  </a:lnTo>
                  <a:lnTo>
                    <a:pt x="385" y="3827"/>
                  </a:lnTo>
                  <a:lnTo>
                    <a:pt x="321" y="3959"/>
                  </a:lnTo>
                  <a:lnTo>
                    <a:pt x="289" y="4072"/>
                  </a:lnTo>
                  <a:lnTo>
                    <a:pt x="321" y="4261"/>
                  </a:lnTo>
                  <a:lnTo>
                    <a:pt x="353" y="4393"/>
                  </a:lnTo>
                  <a:lnTo>
                    <a:pt x="321" y="4450"/>
                  </a:lnTo>
                  <a:lnTo>
                    <a:pt x="224" y="4506"/>
                  </a:lnTo>
                  <a:lnTo>
                    <a:pt x="192" y="4544"/>
                  </a:lnTo>
                  <a:lnTo>
                    <a:pt x="224" y="4600"/>
                  </a:lnTo>
                  <a:lnTo>
                    <a:pt x="289" y="4695"/>
                  </a:lnTo>
                  <a:lnTo>
                    <a:pt x="353" y="4732"/>
                  </a:lnTo>
                  <a:lnTo>
                    <a:pt x="385" y="4789"/>
                  </a:lnTo>
                  <a:lnTo>
                    <a:pt x="417" y="4845"/>
                  </a:lnTo>
                  <a:lnTo>
                    <a:pt x="481" y="4883"/>
                  </a:lnTo>
                  <a:lnTo>
                    <a:pt x="481" y="4940"/>
                  </a:lnTo>
                  <a:lnTo>
                    <a:pt x="513" y="4977"/>
                  </a:lnTo>
                  <a:lnTo>
                    <a:pt x="577" y="5015"/>
                  </a:lnTo>
                  <a:lnTo>
                    <a:pt x="641" y="5109"/>
                  </a:lnTo>
                  <a:lnTo>
                    <a:pt x="673" y="5223"/>
                  </a:lnTo>
                  <a:lnTo>
                    <a:pt x="737" y="5298"/>
                  </a:lnTo>
                  <a:lnTo>
                    <a:pt x="834" y="5354"/>
                  </a:lnTo>
                  <a:lnTo>
                    <a:pt x="962" y="5411"/>
                  </a:lnTo>
                  <a:lnTo>
                    <a:pt x="1026" y="5505"/>
                  </a:lnTo>
                  <a:lnTo>
                    <a:pt x="1026" y="5618"/>
                  </a:lnTo>
                  <a:lnTo>
                    <a:pt x="1026" y="5694"/>
                  </a:lnTo>
                  <a:lnTo>
                    <a:pt x="1090" y="5713"/>
                  </a:lnTo>
                  <a:lnTo>
                    <a:pt x="1154" y="5732"/>
                  </a:lnTo>
                  <a:lnTo>
                    <a:pt x="1186" y="5769"/>
                  </a:lnTo>
                  <a:lnTo>
                    <a:pt x="1218" y="5807"/>
                  </a:lnTo>
                  <a:lnTo>
                    <a:pt x="1250" y="5882"/>
                  </a:lnTo>
                  <a:lnTo>
                    <a:pt x="1250" y="5939"/>
                  </a:lnTo>
                  <a:lnTo>
                    <a:pt x="1186" y="5939"/>
                  </a:lnTo>
                  <a:lnTo>
                    <a:pt x="1154" y="5939"/>
                  </a:lnTo>
                  <a:lnTo>
                    <a:pt x="1122" y="5882"/>
                  </a:lnTo>
                  <a:lnTo>
                    <a:pt x="1090" y="5882"/>
                  </a:lnTo>
                  <a:lnTo>
                    <a:pt x="1122" y="5939"/>
                  </a:lnTo>
                  <a:lnTo>
                    <a:pt x="1090" y="5996"/>
                  </a:lnTo>
                  <a:lnTo>
                    <a:pt x="1026" y="6033"/>
                  </a:lnTo>
                  <a:lnTo>
                    <a:pt x="962" y="6109"/>
                  </a:lnTo>
                  <a:lnTo>
                    <a:pt x="898" y="6165"/>
                  </a:lnTo>
                  <a:lnTo>
                    <a:pt x="930" y="6184"/>
                  </a:lnTo>
                  <a:lnTo>
                    <a:pt x="962" y="6184"/>
                  </a:lnTo>
                  <a:lnTo>
                    <a:pt x="994" y="6184"/>
                  </a:lnTo>
                  <a:lnTo>
                    <a:pt x="1058" y="6128"/>
                  </a:lnTo>
                  <a:lnTo>
                    <a:pt x="1122" y="6109"/>
                  </a:lnTo>
                  <a:lnTo>
                    <a:pt x="1122" y="6146"/>
                  </a:lnTo>
                  <a:lnTo>
                    <a:pt x="1122" y="6184"/>
                  </a:lnTo>
                  <a:lnTo>
                    <a:pt x="1218" y="6203"/>
                  </a:lnTo>
                  <a:lnTo>
                    <a:pt x="1283" y="6259"/>
                  </a:lnTo>
                  <a:lnTo>
                    <a:pt x="1315" y="6316"/>
                  </a:lnTo>
                  <a:lnTo>
                    <a:pt x="1379" y="6354"/>
                  </a:lnTo>
                  <a:lnTo>
                    <a:pt x="1443" y="6391"/>
                  </a:lnTo>
                  <a:lnTo>
                    <a:pt x="1443" y="6410"/>
                  </a:lnTo>
                  <a:lnTo>
                    <a:pt x="1475" y="6410"/>
                  </a:lnTo>
                  <a:lnTo>
                    <a:pt x="1507" y="6410"/>
                  </a:lnTo>
                  <a:lnTo>
                    <a:pt x="1539" y="6429"/>
                  </a:lnTo>
                  <a:lnTo>
                    <a:pt x="1571" y="6486"/>
                  </a:lnTo>
                  <a:lnTo>
                    <a:pt x="1635" y="6505"/>
                  </a:lnTo>
                  <a:lnTo>
                    <a:pt x="1667" y="6542"/>
                  </a:lnTo>
                  <a:lnTo>
                    <a:pt x="1699" y="6561"/>
                  </a:lnTo>
                  <a:lnTo>
                    <a:pt x="1731" y="6580"/>
                  </a:lnTo>
                  <a:lnTo>
                    <a:pt x="1796" y="6599"/>
                  </a:lnTo>
                  <a:lnTo>
                    <a:pt x="1828" y="6580"/>
                  </a:lnTo>
                  <a:lnTo>
                    <a:pt x="1828" y="6542"/>
                  </a:lnTo>
                  <a:lnTo>
                    <a:pt x="1828" y="6505"/>
                  </a:lnTo>
                  <a:lnTo>
                    <a:pt x="1860" y="6523"/>
                  </a:lnTo>
                  <a:lnTo>
                    <a:pt x="1892" y="6561"/>
                  </a:lnTo>
                  <a:lnTo>
                    <a:pt x="1924" y="6561"/>
                  </a:lnTo>
                  <a:lnTo>
                    <a:pt x="1924" y="6523"/>
                  </a:lnTo>
                  <a:lnTo>
                    <a:pt x="1924" y="6505"/>
                  </a:lnTo>
                  <a:lnTo>
                    <a:pt x="1892" y="6467"/>
                  </a:lnTo>
                  <a:lnTo>
                    <a:pt x="1860" y="6448"/>
                  </a:lnTo>
                  <a:lnTo>
                    <a:pt x="1892" y="6410"/>
                  </a:lnTo>
                  <a:lnTo>
                    <a:pt x="1892" y="6391"/>
                  </a:lnTo>
                  <a:lnTo>
                    <a:pt x="1956" y="6391"/>
                  </a:lnTo>
                  <a:lnTo>
                    <a:pt x="1956" y="6373"/>
                  </a:lnTo>
                  <a:lnTo>
                    <a:pt x="1956" y="6354"/>
                  </a:lnTo>
                  <a:lnTo>
                    <a:pt x="1892" y="6335"/>
                  </a:lnTo>
                  <a:lnTo>
                    <a:pt x="1892" y="6316"/>
                  </a:lnTo>
                  <a:lnTo>
                    <a:pt x="1924" y="6278"/>
                  </a:lnTo>
                  <a:lnTo>
                    <a:pt x="1956" y="6241"/>
                  </a:lnTo>
                  <a:lnTo>
                    <a:pt x="1988" y="6184"/>
                  </a:lnTo>
                  <a:lnTo>
                    <a:pt x="1956" y="6184"/>
                  </a:lnTo>
                  <a:lnTo>
                    <a:pt x="1924" y="6146"/>
                  </a:lnTo>
                  <a:lnTo>
                    <a:pt x="1956" y="6146"/>
                  </a:lnTo>
                  <a:lnTo>
                    <a:pt x="1988" y="6146"/>
                  </a:lnTo>
                  <a:lnTo>
                    <a:pt x="2052" y="6165"/>
                  </a:lnTo>
                  <a:lnTo>
                    <a:pt x="2084" y="6165"/>
                  </a:lnTo>
                  <a:lnTo>
                    <a:pt x="2116" y="6146"/>
                  </a:lnTo>
                  <a:lnTo>
                    <a:pt x="2148" y="6128"/>
                  </a:lnTo>
                  <a:lnTo>
                    <a:pt x="2212" y="6146"/>
                  </a:lnTo>
                  <a:lnTo>
                    <a:pt x="2244" y="6165"/>
                  </a:lnTo>
                  <a:lnTo>
                    <a:pt x="2276" y="6203"/>
                  </a:lnTo>
                  <a:lnTo>
                    <a:pt x="2341" y="6203"/>
                  </a:lnTo>
                  <a:lnTo>
                    <a:pt x="2405" y="6222"/>
                  </a:lnTo>
                  <a:lnTo>
                    <a:pt x="2405" y="6278"/>
                  </a:lnTo>
                  <a:lnTo>
                    <a:pt x="2437" y="6297"/>
                  </a:lnTo>
                  <a:lnTo>
                    <a:pt x="2501" y="6335"/>
                  </a:lnTo>
                  <a:lnTo>
                    <a:pt x="2597" y="6373"/>
                  </a:lnTo>
                  <a:lnTo>
                    <a:pt x="2597" y="6410"/>
                  </a:lnTo>
                  <a:lnTo>
                    <a:pt x="2533" y="6391"/>
                  </a:lnTo>
                  <a:lnTo>
                    <a:pt x="2373" y="6354"/>
                  </a:lnTo>
                  <a:lnTo>
                    <a:pt x="2437" y="6354"/>
                  </a:lnTo>
                  <a:lnTo>
                    <a:pt x="2373" y="6354"/>
                  </a:lnTo>
                  <a:lnTo>
                    <a:pt x="2309" y="6391"/>
                  </a:lnTo>
                  <a:lnTo>
                    <a:pt x="2244" y="6391"/>
                  </a:lnTo>
                  <a:lnTo>
                    <a:pt x="2180" y="6373"/>
                  </a:lnTo>
                  <a:lnTo>
                    <a:pt x="2148" y="6391"/>
                  </a:lnTo>
                  <a:lnTo>
                    <a:pt x="2116" y="6410"/>
                  </a:lnTo>
                  <a:lnTo>
                    <a:pt x="2052" y="6429"/>
                  </a:lnTo>
                  <a:lnTo>
                    <a:pt x="2052" y="6448"/>
                  </a:lnTo>
                  <a:lnTo>
                    <a:pt x="2052" y="6486"/>
                  </a:lnTo>
                  <a:lnTo>
                    <a:pt x="2116" y="6505"/>
                  </a:lnTo>
                  <a:lnTo>
                    <a:pt x="2148" y="6542"/>
                  </a:lnTo>
                  <a:lnTo>
                    <a:pt x="2180" y="6580"/>
                  </a:lnTo>
                  <a:lnTo>
                    <a:pt x="2180" y="6618"/>
                  </a:lnTo>
                  <a:lnTo>
                    <a:pt x="2148" y="6637"/>
                  </a:lnTo>
                  <a:lnTo>
                    <a:pt x="2148" y="6674"/>
                  </a:lnTo>
                  <a:lnTo>
                    <a:pt x="2116" y="6712"/>
                  </a:lnTo>
                  <a:lnTo>
                    <a:pt x="2180" y="6787"/>
                  </a:lnTo>
                  <a:lnTo>
                    <a:pt x="2244" y="6844"/>
                  </a:lnTo>
                  <a:lnTo>
                    <a:pt x="2309" y="6901"/>
                  </a:lnTo>
                  <a:lnTo>
                    <a:pt x="2341" y="6995"/>
                  </a:lnTo>
                  <a:lnTo>
                    <a:pt x="2341" y="7089"/>
                  </a:lnTo>
                  <a:lnTo>
                    <a:pt x="2341" y="7164"/>
                  </a:lnTo>
                  <a:lnTo>
                    <a:pt x="2373" y="7183"/>
                  </a:lnTo>
                  <a:lnTo>
                    <a:pt x="2469" y="7240"/>
                  </a:lnTo>
                  <a:lnTo>
                    <a:pt x="2533" y="7278"/>
                  </a:lnTo>
                  <a:lnTo>
                    <a:pt x="2533" y="7296"/>
                  </a:lnTo>
                  <a:lnTo>
                    <a:pt x="2469" y="7315"/>
                  </a:lnTo>
                  <a:lnTo>
                    <a:pt x="2405" y="7296"/>
                  </a:lnTo>
                  <a:lnTo>
                    <a:pt x="2341" y="7278"/>
                  </a:lnTo>
                  <a:lnTo>
                    <a:pt x="2309" y="7240"/>
                  </a:lnTo>
                  <a:lnTo>
                    <a:pt x="2276" y="7221"/>
                  </a:lnTo>
                  <a:lnTo>
                    <a:pt x="2276" y="7202"/>
                  </a:lnTo>
                  <a:lnTo>
                    <a:pt x="2244" y="7164"/>
                  </a:lnTo>
                  <a:lnTo>
                    <a:pt x="2180" y="7146"/>
                  </a:lnTo>
                  <a:lnTo>
                    <a:pt x="2116" y="7108"/>
                  </a:lnTo>
                  <a:lnTo>
                    <a:pt x="2084" y="7070"/>
                  </a:lnTo>
                  <a:lnTo>
                    <a:pt x="2020" y="7032"/>
                  </a:lnTo>
                  <a:lnTo>
                    <a:pt x="1924" y="6995"/>
                  </a:lnTo>
                  <a:lnTo>
                    <a:pt x="1860" y="6957"/>
                  </a:lnTo>
                  <a:lnTo>
                    <a:pt x="1892" y="6938"/>
                  </a:lnTo>
                  <a:lnTo>
                    <a:pt x="1924" y="6901"/>
                  </a:lnTo>
                  <a:lnTo>
                    <a:pt x="1892" y="6863"/>
                  </a:lnTo>
                  <a:lnTo>
                    <a:pt x="1892" y="6825"/>
                  </a:lnTo>
                  <a:lnTo>
                    <a:pt x="1892" y="6806"/>
                  </a:lnTo>
                  <a:lnTo>
                    <a:pt x="1924" y="6806"/>
                  </a:lnTo>
                  <a:lnTo>
                    <a:pt x="1988" y="6787"/>
                  </a:lnTo>
                  <a:lnTo>
                    <a:pt x="1988" y="6750"/>
                  </a:lnTo>
                  <a:lnTo>
                    <a:pt x="1988" y="6712"/>
                  </a:lnTo>
                  <a:lnTo>
                    <a:pt x="1988" y="6693"/>
                  </a:lnTo>
                  <a:lnTo>
                    <a:pt x="1924" y="6674"/>
                  </a:lnTo>
                  <a:lnTo>
                    <a:pt x="1892" y="6674"/>
                  </a:lnTo>
                  <a:lnTo>
                    <a:pt x="1860" y="6655"/>
                  </a:lnTo>
                  <a:lnTo>
                    <a:pt x="1796" y="6655"/>
                  </a:lnTo>
                  <a:lnTo>
                    <a:pt x="1763" y="6655"/>
                  </a:lnTo>
                  <a:lnTo>
                    <a:pt x="1699" y="6674"/>
                  </a:lnTo>
                  <a:lnTo>
                    <a:pt x="1699" y="6712"/>
                  </a:lnTo>
                  <a:lnTo>
                    <a:pt x="1699" y="6769"/>
                  </a:lnTo>
                  <a:lnTo>
                    <a:pt x="1699" y="6806"/>
                  </a:lnTo>
                  <a:lnTo>
                    <a:pt x="1667" y="6844"/>
                  </a:lnTo>
                  <a:lnTo>
                    <a:pt x="1667" y="6882"/>
                  </a:lnTo>
                  <a:lnTo>
                    <a:pt x="1635" y="6901"/>
                  </a:lnTo>
                  <a:lnTo>
                    <a:pt x="1571" y="6919"/>
                  </a:lnTo>
                  <a:lnTo>
                    <a:pt x="1539" y="6976"/>
                  </a:lnTo>
                  <a:lnTo>
                    <a:pt x="1539" y="7014"/>
                  </a:lnTo>
                  <a:lnTo>
                    <a:pt x="1539" y="7070"/>
                  </a:lnTo>
                  <a:lnTo>
                    <a:pt x="1603" y="7089"/>
                  </a:lnTo>
                  <a:lnTo>
                    <a:pt x="1635" y="7127"/>
                  </a:lnTo>
                  <a:lnTo>
                    <a:pt x="1603" y="7183"/>
                  </a:lnTo>
                  <a:lnTo>
                    <a:pt x="1603" y="7221"/>
                  </a:lnTo>
                  <a:lnTo>
                    <a:pt x="1635" y="7259"/>
                  </a:lnTo>
                  <a:lnTo>
                    <a:pt x="1603" y="7334"/>
                  </a:lnTo>
                  <a:lnTo>
                    <a:pt x="1571" y="7391"/>
                  </a:lnTo>
                  <a:lnTo>
                    <a:pt x="1507" y="7466"/>
                  </a:lnTo>
                  <a:lnTo>
                    <a:pt x="1539" y="7523"/>
                  </a:lnTo>
                  <a:lnTo>
                    <a:pt x="1571" y="7598"/>
                  </a:lnTo>
                  <a:lnTo>
                    <a:pt x="1571" y="7636"/>
                  </a:lnTo>
                  <a:lnTo>
                    <a:pt x="1603" y="7674"/>
                  </a:lnTo>
                  <a:lnTo>
                    <a:pt x="1603" y="7711"/>
                  </a:lnTo>
                  <a:lnTo>
                    <a:pt x="1667" y="7730"/>
                  </a:lnTo>
                  <a:lnTo>
                    <a:pt x="1699" y="7768"/>
                  </a:lnTo>
                  <a:lnTo>
                    <a:pt x="1731" y="7824"/>
                  </a:lnTo>
                  <a:lnTo>
                    <a:pt x="1796" y="7900"/>
                  </a:lnTo>
                  <a:lnTo>
                    <a:pt x="1892" y="7956"/>
                  </a:lnTo>
                  <a:lnTo>
                    <a:pt x="2020" y="8013"/>
                  </a:lnTo>
                  <a:lnTo>
                    <a:pt x="2052" y="8013"/>
                  </a:lnTo>
                  <a:lnTo>
                    <a:pt x="2116" y="8013"/>
                  </a:lnTo>
                  <a:lnTo>
                    <a:pt x="2148" y="8032"/>
                  </a:lnTo>
                  <a:lnTo>
                    <a:pt x="2212" y="8051"/>
                  </a:lnTo>
                  <a:lnTo>
                    <a:pt x="2276" y="8032"/>
                  </a:lnTo>
                  <a:lnTo>
                    <a:pt x="2309" y="8051"/>
                  </a:lnTo>
                  <a:lnTo>
                    <a:pt x="2405" y="8088"/>
                  </a:lnTo>
                  <a:lnTo>
                    <a:pt x="2437" y="8164"/>
                  </a:lnTo>
                  <a:lnTo>
                    <a:pt x="2469" y="8220"/>
                  </a:lnTo>
                  <a:lnTo>
                    <a:pt x="2437" y="8258"/>
                  </a:lnTo>
                  <a:lnTo>
                    <a:pt x="2437" y="8277"/>
                  </a:lnTo>
                  <a:lnTo>
                    <a:pt x="2405" y="8371"/>
                  </a:lnTo>
                  <a:lnTo>
                    <a:pt x="2341" y="8465"/>
                  </a:lnTo>
                  <a:lnTo>
                    <a:pt x="2244" y="8541"/>
                  </a:lnTo>
                  <a:lnTo>
                    <a:pt x="2180" y="8560"/>
                  </a:lnTo>
                  <a:lnTo>
                    <a:pt x="2148" y="8560"/>
                  </a:lnTo>
                  <a:lnTo>
                    <a:pt x="2052" y="8522"/>
                  </a:lnTo>
                  <a:lnTo>
                    <a:pt x="1988" y="8560"/>
                  </a:lnTo>
                  <a:lnTo>
                    <a:pt x="1924" y="8597"/>
                  </a:lnTo>
                  <a:lnTo>
                    <a:pt x="1956" y="8616"/>
                  </a:lnTo>
                  <a:lnTo>
                    <a:pt x="1956" y="8673"/>
                  </a:lnTo>
                  <a:lnTo>
                    <a:pt x="1924" y="8673"/>
                  </a:lnTo>
                  <a:lnTo>
                    <a:pt x="1892" y="8692"/>
                  </a:lnTo>
                  <a:lnTo>
                    <a:pt x="1956" y="8748"/>
                  </a:lnTo>
                  <a:lnTo>
                    <a:pt x="1924" y="8786"/>
                  </a:lnTo>
                  <a:lnTo>
                    <a:pt x="1924" y="8918"/>
                  </a:lnTo>
                  <a:lnTo>
                    <a:pt x="1924" y="8956"/>
                  </a:lnTo>
                  <a:lnTo>
                    <a:pt x="1892" y="9012"/>
                  </a:lnTo>
                  <a:lnTo>
                    <a:pt x="1956" y="9069"/>
                  </a:lnTo>
                  <a:lnTo>
                    <a:pt x="2020" y="9144"/>
                  </a:lnTo>
                  <a:lnTo>
                    <a:pt x="2084" y="9182"/>
                  </a:lnTo>
                  <a:lnTo>
                    <a:pt x="2148" y="9201"/>
                  </a:lnTo>
                  <a:lnTo>
                    <a:pt x="2212" y="9257"/>
                  </a:lnTo>
                  <a:lnTo>
                    <a:pt x="2244" y="9314"/>
                  </a:lnTo>
                  <a:lnTo>
                    <a:pt x="2309" y="9427"/>
                  </a:lnTo>
                  <a:lnTo>
                    <a:pt x="2341" y="9521"/>
                  </a:lnTo>
                  <a:lnTo>
                    <a:pt x="2405" y="9559"/>
                  </a:lnTo>
                  <a:lnTo>
                    <a:pt x="2437" y="9634"/>
                  </a:lnTo>
                  <a:lnTo>
                    <a:pt x="2437" y="9729"/>
                  </a:lnTo>
                  <a:lnTo>
                    <a:pt x="2501" y="9785"/>
                  </a:lnTo>
                  <a:lnTo>
                    <a:pt x="2565" y="9842"/>
                  </a:lnTo>
                  <a:lnTo>
                    <a:pt x="2597" y="9898"/>
                  </a:lnTo>
                  <a:lnTo>
                    <a:pt x="2629" y="9955"/>
                  </a:lnTo>
                  <a:lnTo>
                    <a:pt x="2693" y="9974"/>
                  </a:lnTo>
                  <a:lnTo>
                    <a:pt x="2661" y="10030"/>
                  </a:lnTo>
                  <a:lnTo>
                    <a:pt x="2693" y="10106"/>
                  </a:lnTo>
                  <a:lnTo>
                    <a:pt x="2757" y="10143"/>
                  </a:lnTo>
                  <a:lnTo>
                    <a:pt x="2822" y="10219"/>
                  </a:lnTo>
                  <a:lnTo>
                    <a:pt x="2886" y="10256"/>
                  </a:lnTo>
                  <a:lnTo>
                    <a:pt x="2950" y="10351"/>
                  </a:lnTo>
                  <a:lnTo>
                    <a:pt x="3046" y="10483"/>
                  </a:lnTo>
                  <a:lnTo>
                    <a:pt x="3110" y="10539"/>
                  </a:lnTo>
                  <a:lnTo>
                    <a:pt x="3270" y="10577"/>
                  </a:lnTo>
                  <a:lnTo>
                    <a:pt x="3335" y="10596"/>
                  </a:lnTo>
                  <a:lnTo>
                    <a:pt x="3335" y="10615"/>
                  </a:lnTo>
                  <a:lnTo>
                    <a:pt x="3335" y="10690"/>
                  </a:lnTo>
                  <a:lnTo>
                    <a:pt x="3367" y="10784"/>
                  </a:lnTo>
                  <a:lnTo>
                    <a:pt x="3335" y="10803"/>
                  </a:lnTo>
                  <a:lnTo>
                    <a:pt x="3302" y="10766"/>
                  </a:lnTo>
                  <a:lnTo>
                    <a:pt x="3238" y="10803"/>
                  </a:lnTo>
                  <a:lnTo>
                    <a:pt x="3206" y="10841"/>
                  </a:lnTo>
                  <a:lnTo>
                    <a:pt x="3238" y="10935"/>
                  </a:lnTo>
                  <a:lnTo>
                    <a:pt x="3335" y="10992"/>
                  </a:lnTo>
                  <a:lnTo>
                    <a:pt x="3399" y="11048"/>
                  </a:lnTo>
                  <a:lnTo>
                    <a:pt x="3431" y="11048"/>
                  </a:lnTo>
                  <a:lnTo>
                    <a:pt x="3463" y="11048"/>
                  </a:lnTo>
                  <a:lnTo>
                    <a:pt x="3527" y="11048"/>
                  </a:lnTo>
                  <a:lnTo>
                    <a:pt x="3591" y="11086"/>
                  </a:lnTo>
                  <a:lnTo>
                    <a:pt x="3623" y="11161"/>
                  </a:lnTo>
                  <a:lnTo>
                    <a:pt x="3559" y="11256"/>
                  </a:lnTo>
                  <a:lnTo>
                    <a:pt x="3495" y="11312"/>
                  </a:lnTo>
                  <a:lnTo>
                    <a:pt x="3463" y="11388"/>
                  </a:lnTo>
                  <a:lnTo>
                    <a:pt x="3431" y="11425"/>
                  </a:lnTo>
                  <a:lnTo>
                    <a:pt x="3431" y="11463"/>
                  </a:lnTo>
                  <a:lnTo>
                    <a:pt x="3463" y="11482"/>
                  </a:lnTo>
                  <a:lnTo>
                    <a:pt x="3463" y="11539"/>
                  </a:lnTo>
                  <a:lnTo>
                    <a:pt x="3399" y="11595"/>
                  </a:lnTo>
                  <a:lnTo>
                    <a:pt x="3367" y="11652"/>
                  </a:lnTo>
                  <a:lnTo>
                    <a:pt x="3367" y="11727"/>
                  </a:lnTo>
                  <a:lnTo>
                    <a:pt x="3335" y="11803"/>
                  </a:lnTo>
                  <a:lnTo>
                    <a:pt x="3238" y="11878"/>
                  </a:lnTo>
                  <a:lnTo>
                    <a:pt x="3238" y="11953"/>
                  </a:lnTo>
                  <a:lnTo>
                    <a:pt x="3302" y="11991"/>
                  </a:lnTo>
                  <a:lnTo>
                    <a:pt x="3431" y="12029"/>
                  </a:lnTo>
                  <a:lnTo>
                    <a:pt x="3463" y="12104"/>
                  </a:lnTo>
                  <a:lnTo>
                    <a:pt x="3527" y="12161"/>
                  </a:lnTo>
                  <a:lnTo>
                    <a:pt x="3591" y="12198"/>
                  </a:lnTo>
                  <a:lnTo>
                    <a:pt x="3848" y="12217"/>
                  </a:lnTo>
                  <a:lnTo>
                    <a:pt x="4136" y="12255"/>
                  </a:lnTo>
                  <a:lnTo>
                    <a:pt x="4264" y="12293"/>
                  </a:lnTo>
                  <a:lnTo>
                    <a:pt x="4393" y="12312"/>
                  </a:lnTo>
                  <a:lnTo>
                    <a:pt x="4489" y="12330"/>
                  </a:lnTo>
                  <a:lnTo>
                    <a:pt x="4617" y="12387"/>
                  </a:lnTo>
                  <a:lnTo>
                    <a:pt x="4713" y="12425"/>
                  </a:lnTo>
                  <a:lnTo>
                    <a:pt x="4841" y="12444"/>
                  </a:lnTo>
                  <a:lnTo>
                    <a:pt x="4938" y="12462"/>
                  </a:lnTo>
                  <a:lnTo>
                    <a:pt x="5066" y="12481"/>
                  </a:lnTo>
                  <a:lnTo>
                    <a:pt x="5226" y="12481"/>
                  </a:lnTo>
                  <a:lnTo>
                    <a:pt x="5322" y="12500"/>
                  </a:lnTo>
                  <a:lnTo>
                    <a:pt x="5419" y="12538"/>
                  </a:lnTo>
                  <a:lnTo>
                    <a:pt x="5515" y="12576"/>
                  </a:lnTo>
                  <a:lnTo>
                    <a:pt x="5579" y="12651"/>
                  </a:lnTo>
                  <a:lnTo>
                    <a:pt x="5675" y="12726"/>
                  </a:lnTo>
                  <a:lnTo>
                    <a:pt x="5835" y="12802"/>
                  </a:lnTo>
                  <a:lnTo>
                    <a:pt x="5867" y="12839"/>
                  </a:lnTo>
                  <a:lnTo>
                    <a:pt x="5867" y="12915"/>
                  </a:lnTo>
                  <a:lnTo>
                    <a:pt x="5932" y="13028"/>
                  </a:lnTo>
                  <a:lnTo>
                    <a:pt x="6028" y="13103"/>
                  </a:lnTo>
                  <a:lnTo>
                    <a:pt x="6124" y="13122"/>
                  </a:lnTo>
                  <a:lnTo>
                    <a:pt x="6188" y="13122"/>
                  </a:lnTo>
                  <a:lnTo>
                    <a:pt x="6220" y="13179"/>
                  </a:lnTo>
                  <a:lnTo>
                    <a:pt x="6316" y="13198"/>
                  </a:lnTo>
                  <a:lnTo>
                    <a:pt x="6348" y="13235"/>
                  </a:lnTo>
                  <a:lnTo>
                    <a:pt x="6573" y="13292"/>
                  </a:lnTo>
                  <a:lnTo>
                    <a:pt x="6637" y="13330"/>
                  </a:lnTo>
                  <a:lnTo>
                    <a:pt x="6733" y="13311"/>
                  </a:lnTo>
                  <a:lnTo>
                    <a:pt x="6893" y="13330"/>
                  </a:lnTo>
                  <a:lnTo>
                    <a:pt x="7150" y="13386"/>
                  </a:lnTo>
                  <a:lnTo>
                    <a:pt x="7246" y="13424"/>
                  </a:lnTo>
                  <a:lnTo>
                    <a:pt x="7278" y="13443"/>
                  </a:lnTo>
                  <a:lnTo>
                    <a:pt x="7310" y="13499"/>
                  </a:lnTo>
                  <a:lnTo>
                    <a:pt x="7342" y="13612"/>
                  </a:lnTo>
                  <a:lnTo>
                    <a:pt x="7374" y="13707"/>
                  </a:lnTo>
                  <a:lnTo>
                    <a:pt x="7342" y="13744"/>
                  </a:lnTo>
                  <a:lnTo>
                    <a:pt x="7278" y="13763"/>
                  </a:lnTo>
                  <a:lnTo>
                    <a:pt x="7278" y="13801"/>
                  </a:lnTo>
                  <a:lnTo>
                    <a:pt x="7310" y="13839"/>
                  </a:lnTo>
                  <a:lnTo>
                    <a:pt x="7406" y="13858"/>
                  </a:lnTo>
                  <a:lnTo>
                    <a:pt x="7439" y="13895"/>
                  </a:lnTo>
                  <a:lnTo>
                    <a:pt x="7471" y="13914"/>
                  </a:lnTo>
                  <a:lnTo>
                    <a:pt x="7535" y="13914"/>
                  </a:lnTo>
                  <a:lnTo>
                    <a:pt x="7567" y="13895"/>
                  </a:lnTo>
                  <a:lnTo>
                    <a:pt x="7599" y="13858"/>
                  </a:lnTo>
                  <a:lnTo>
                    <a:pt x="7663" y="13876"/>
                  </a:lnTo>
                  <a:lnTo>
                    <a:pt x="7727" y="13858"/>
                  </a:lnTo>
                  <a:lnTo>
                    <a:pt x="7823" y="13876"/>
                  </a:lnTo>
                  <a:lnTo>
                    <a:pt x="7887" y="13914"/>
                  </a:lnTo>
                  <a:lnTo>
                    <a:pt x="7919" y="13933"/>
                  </a:lnTo>
                  <a:lnTo>
                    <a:pt x="7952" y="13952"/>
                  </a:lnTo>
                  <a:lnTo>
                    <a:pt x="8048" y="14008"/>
                  </a:lnTo>
                  <a:lnTo>
                    <a:pt x="8144" y="14122"/>
                  </a:lnTo>
                  <a:lnTo>
                    <a:pt x="8240" y="14178"/>
                  </a:lnTo>
                  <a:lnTo>
                    <a:pt x="8272" y="14178"/>
                  </a:lnTo>
                  <a:lnTo>
                    <a:pt x="8336" y="14216"/>
                  </a:lnTo>
                  <a:lnTo>
                    <a:pt x="8400" y="14272"/>
                  </a:lnTo>
                  <a:lnTo>
                    <a:pt x="8497" y="14348"/>
                  </a:lnTo>
                  <a:lnTo>
                    <a:pt x="8529" y="14404"/>
                  </a:lnTo>
                  <a:lnTo>
                    <a:pt x="8593" y="14461"/>
                  </a:lnTo>
                  <a:lnTo>
                    <a:pt x="8625" y="14499"/>
                  </a:lnTo>
                  <a:lnTo>
                    <a:pt x="8753" y="14555"/>
                  </a:lnTo>
                  <a:lnTo>
                    <a:pt x="8753" y="14612"/>
                  </a:lnTo>
                  <a:lnTo>
                    <a:pt x="8849" y="14668"/>
                  </a:lnTo>
                  <a:lnTo>
                    <a:pt x="8913" y="14725"/>
                  </a:lnTo>
                  <a:lnTo>
                    <a:pt x="8978" y="14781"/>
                  </a:lnTo>
                  <a:lnTo>
                    <a:pt x="9042" y="14857"/>
                  </a:lnTo>
                  <a:lnTo>
                    <a:pt x="9074" y="14951"/>
                  </a:lnTo>
                  <a:lnTo>
                    <a:pt x="9138" y="15045"/>
                  </a:lnTo>
                  <a:lnTo>
                    <a:pt x="9170" y="15121"/>
                  </a:lnTo>
                  <a:lnTo>
                    <a:pt x="9202" y="15234"/>
                  </a:lnTo>
                  <a:lnTo>
                    <a:pt x="9202" y="15309"/>
                  </a:lnTo>
                  <a:lnTo>
                    <a:pt x="9202" y="15422"/>
                  </a:lnTo>
                  <a:lnTo>
                    <a:pt x="9170" y="15479"/>
                  </a:lnTo>
                  <a:lnTo>
                    <a:pt x="9106" y="15498"/>
                  </a:lnTo>
                  <a:lnTo>
                    <a:pt x="9106" y="15536"/>
                  </a:lnTo>
                  <a:lnTo>
                    <a:pt x="9138" y="15573"/>
                  </a:lnTo>
                  <a:lnTo>
                    <a:pt x="9170" y="15611"/>
                  </a:lnTo>
                  <a:lnTo>
                    <a:pt x="9138" y="15630"/>
                  </a:lnTo>
                  <a:lnTo>
                    <a:pt x="9074" y="15668"/>
                  </a:lnTo>
                  <a:lnTo>
                    <a:pt x="9074" y="15724"/>
                  </a:lnTo>
                  <a:lnTo>
                    <a:pt x="9106" y="15743"/>
                  </a:lnTo>
                  <a:lnTo>
                    <a:pt x="9138" y="15743"/>
                  </a:lnTo>
                  <a:lnTo>
                    <a:pt x="9170" y="15705"/>
                  </a:lnTo>
                  <a:lnTo>
                    <a:pt x="9234" y="15705"/>
                  </a:lnTo>
                  <a:lnTo>
                    <a:pt x="9234" y="15724"/>
                  </a:lnTo>
                  <a:lnTo>
                    <a:pt x="9266" y="15762"/>
                  </a:lnTo>
                  <a:lnTo>
                    <a:pt x="9330" y="15800"/>
                  </a:lnTo>
                  <a:lnTo>
                    <a:pt x="9330" y="15837"/>
                  </a:lnTo>
                  <a:lnTo>
                    <a:pt x="9330" y="15875"/>
                  </a:lnTo>
                  <a:lnTo>
                    <a:pt x="9298" y="15856"/>
                  </a:lnTo>
                  <a:lnTo>
                    <a:pt x="9234" y="15781"/>
                  </a:lnTo>
                  <a:lnTo>
                    <a:pt x="9202" y="15781"/>
                  </a:lnTo>
                  <a:lnTo>
                    <a:pt x="9202" y="15818"/>
                  </a:lnTo>
                  <a:lnTo>
                    <a:pt x="9234" y="15856"/>
                  </a:lnTo>
                  <a:lnTo>
                    <a:pt x="9266" y="15894"/>
                  </a:lnTo>
                  <a:lnTo>
                    <a:pt x="9266" y="15913"/>
                  </a:lnTo>
                  <a:lnTo>
                    <a:pt x="9234" y="16007"/>
                  </a:lnTo>
                  <a:lnTo>
                    <a:pt x="11382" y="16158"/>
                  </a:lnTo>
                  <a:lnTo>
                    <a:pt x="14364" y="16365"/>
                  </a:lnTo>
                  <a:lnTo>
                    <a:pt x="14428" y="16346"/>
                  </a:lnTo>
                  <a:lnTo>
                    <a:pt x="14524" y="16365"/>
                  </a:lnTo>
                  <a:lnTo>
                    <a:pt x="14653" y="16384"/>
                  </a:lnTo>
                  <a:lnTo>
                    <a:pt x="14749" y="16365"/>
                  </a:lnTo>
                  <a:lnTo>
                    <a:pt x="14845" y="16271"/>
                  </a:lnTo>
                  <a:lnTo>
                    <a:pt x="14973" y="16214"/>
                  </a:lnTo>
                  <a:lnTo>
                    <a:pt x="15005" y="16120"/>
                  </a:lnTo>
                  <a:lnTo>
                    <a:pt x="15005" y="16026"/>
                  </a:lnTo>
                  <a:lnTo>
                    <a:pt x="14909" y="15950"/>
                  </a:lnTo>
                  <a:lnTo>
                    <a:pt x="14685" y="15894"/>
                  </a:lnTo>
                  <a:lnTo>
                    <a:pt x="14588" y="15856"/>
                  </a:lnTo>
                  <a:lnTo>
                    <a:pt x="14621" y="15762"/>
                  </a:lnTo>
                  <a:lnTo>
                    <a:pt x="14685" y="15573"/>
                  </a:lnTo>
                  <a:lnTo>
                    <a:pt x="14621" y="15498"/>
                  </a:lnTo>
                  <a:lnTo>
                    <a:pt x="14685" y="15422"/>
                  </a:lnTo>
                  <a:lnTo>
                    <a:pt x="14717" y="15366"/>
                  </a:lnTo>
                  <a:lnTo>
                    <a:pt x="14781" y="15328"/>
                  </a:lnTo>
                  <a:lnTo>
                    <a:pt x="14909" y="15309"/>
                  </a:lnTo>
                  <a:lnTo>
                    <a:pt x="14941" y="15272"/>
                  </a:lnTo>
                  <a:lnTo>
                    <a:pt x="15005" y="15253"/>
                  </a:lnTo>
                  <a:lnTo>
                    <a:pt x="15005" y="15196"/>
                  </a:lnTo>
                  <a:lnTo>
                    <a:pt x="15101" y="15196"/>
                  </a:lnTo>
                  <a:lnTo>
                    <a:pt x="15166" y="15140"/>
                  </a:lnTo>
                  <a:lnTo>
                    <a:pt x="15230" y="15083"/>
                  </a:lnTo>
                  <a:lnTo>
                    <a:pt x="15230" y="14970"/>
                  </a:lnTo>
                  <a:lnTo>
                    <a:pt x="15294" y="14932"/>
                  </a:lnTo>
                  <a:lnTo>
                    <a:pt x="15294" y="14857"/>
                  </a:lnTo>
                  <a:lnTo>
                    <a:pt x="15358" y="14631"/>
                  </a:lnTo>
                  <a:lnTo>
                    <a:pt x="15422" y="14574"/>
                  </a:lnTo>
                  <a:lnTo>
                    <a:pt x="15582" y="14555"/>
                  </a:lnTo>
                  <a:lnTo>
                    <a:pt x="15550" y="14517"/>
                  </a:lnTo>
                  <a:lnTo>
                    <a:pt x="15614" y="14499"/>
                  </a:lnTo>
                  <a:lnTo>
                    <a:pt x="15679" y="14442"/>
                  </a:lnTo>
                  <a:lnTo>
                    <a:pt x="15743" y="14385"/>
                  </a:lnTo>
                  <a:lnTo>
                    <a:pt x="15967" y="14348"/>
                  </a:lnTo>
                  <a:lnTo>
                    <a:pt x="16160" y="14310"/>
                  </a:lnTo>
                  <a:lnTo>
                    <a:pt x="16256" y="14254"/>
                  </a:lnTo>
                  <a:lnTo>
                    <a:pt x="16384" y="14235"/>
                  </a:lnTo>
                  <a:lnTo>
                    <a:pt x="16384" y="14178"/>
                  </a:lnTo>
                  <a:lnTo>
                    <a:pt x="16352" y="14122"/>
                  </a:lnTo>
                  <a:lnTo>
                    <a:pt x="16127" y="13952"/>
                  </a:lnTo>
                  <a:lnTo>
                    <a:pt x="15999" y="13876"/>
                  </a:lnTo>
                  <a:lnTo>
                    <a:pt x="15999" y="13688"/>
                  </a:lnTo>
                  <a:lnTo>
                    <a:pt x="15967" y="13650"/>
                  </a:lnTo>
                  <a:lnTo>
                    <a:pt x="15935" y="13499"/>
                  </a:lnTo>
                  <a:lnTo>
                    <a:pt x="15743" y="13330"/>
                  </a:lnTo>
                  <a:lnTo>
                    <a:pt x="15807" y="13292"/>
                  </a:lnTo>
                  <a:lnTo>
                    <a:pt x="15839" y="13254"/>
                  </a:lnTo>
                  <a:lnTo>
                    <a:pt x="15775" y="13235"/>
                  </a:lnTo>
                  <a:lnTo>
                    <a:pt x="15711" y="13198"/>
                  </a:lnTo>
                  <a:lnTo>
                    <a:pt x="15679" y="13066"/>
                  </a:lnTo>
                  <a:lnTo>
                    <a:pt x="15711" y="12990"/>
                  </a:lnTo>
                  <a:lnTo>
                    <a:pt x="14011" y="11520"/>
                  </a:lnTo>
                  <a:lnTo>
                    <a:pt x="13659" y="11218"/>
                  </a:lnTo>
                  <a:lnTo>
                    <a:pt x="11639" y="9427"/>
                  </a:lnTo>
                  <a:lnTo>
                    <a:pt x="10581" y="8522"/>
                  </a:lnTo>
                  <a:lnTo>
                    <a:pt x="9715" y="7768"/>
                  </a:lnTo>
                  <a:lnTo>
                    <a:pt x="8625" y="6806"/>
                  </a:lnTo>
                  <a:lnTo>
                    <a:pt x="8336" y="6561"/>
                  </a:lnTo>
                  <a:lnTo>
                    <a:pt x="7984" y="6241"/>
                  </a:lnTo>
                  <a:lnTo>
                    <a:pt x="7535" y="5845"/>
                  </a:lnTo>
                  <a:lnTo>
                    <a:pt x="7342" y="5694"/>
                  </a:lnTo>
                  <a:lnTo>
                    <a:pt x="7374" y="5562"/>
                  </a:lnTo>
                  <a:close/>
                </a:path>
              </a:pathLst>
            </a:custGeom>
            <a:solidFill>
              <a:schemeClr val="accent5">
                <a:lumMod val="20000"/>
                <a:lumOff val="80000"/>
              </a:schemeClr>
            </a:solidFill>
            <a:ln w="9525">
              <a:solidFill>
                <a:schemeClr val="bg1"/>
              </a:solidFill>
              <a:prstDash val="solid"/>
              <a:round/>
              <a:headEnd/>
              <a:tailEnd/>
            </a:ln>
          </p:spPr>
        </p:sp>
        <p:sp>
          <p:nvSpPr>
            <p:cNvPr id="9" name="Colorado">
              <a:extLst>
                <a:ext uri="{FF2B5EF4-FFF2-40B4-BE49-F238E27FC236}">
                  <a16:creationId xmlns:a16="http://schemas.microsoft.com/office/drawing/2014/main" id="{228C491D-FB7B-195E-9448-B684818F03A9}"/>
                </a:ext>
              </a:extLst>
            </p:cNvPr>
            <p:cNvSpPr>
              <a:spLocks/>
            </p:cNvSpPr>
            <p:nvPr/>
          </p:nvSpPr>
          <p:spPr bwMode="auto">
            <a:xfrm>
              <a:off x="2600865" y="3101393"/>
              <a:ext cx="1178826" cy="845216"/>
            </a:xfrm>
            <a:custGeom>
              <a:avLst/>
              <a:gdLst/>
              <a:ahLst/>
              <a:cxnLst>
                <a:cxn ang="0">
                  <a:pos x="8792" y="15707"/>
                </a:cxn>
                <a:cxn ang="0">
                  <a:pos x="10381" y="15888"/>
                </a:cxn>
                <a:cxn ang="0">
                  <a:pos x="11229" y="15978"/>
                </a:cxn>
                <a:cxn ang="0">
                  <a:pos x="12076" y="16068"/>
                </a:cxn>
                <a:cxn ang="0">
                  <a:pos x="13135" y="16203"/>
                </a:cxn>
                <a:cxn ang="0">
                  <a:pos x="13489" y="16203"/>
                </a:cxn>
                <a:cxn ang="0">
                  <a:pos x="14089" y="16294"/>
                </a:cxn>
                <a:cxn ang="0">
                  <a:pos x="15148" y="16384"/>
                </a:cxn>
                <a:cxn ang="0">
                  <a:pos x="15642" y="16384"/>
                </a:cxn>
                <a:cxn ang="0">
                  <a:pos x="15784" y="14037"/>
                </a:cxn>
                <a:cxn ang="0">
                  <a:pos x="15890" y="11825"/>
                </a:cxn>
                <a:cxn ang="0">
                  <a:pos x="15960" y="10246"/>
                </a:cxn>
                <a:cxn ang="0">
                  <a:pos x="16031" y="8666"/>
                </a:cxn>
                <a:cxn ang="0">
                  <a:pos x="16102" y="7041"/>
                </a:cxn>
                <a:cxn ang="0">
                  <a:pos x="16243" y="4288"/>
                </a:cxn>
                <a:cxn ang="0">
                  <a:pos x="16313" y="3024"/>
                </a:cxn>
                <a:cxn ang="0">
                  <a:pos x="16313" y="2844"/>
                </a:cxn>
                <a:cxn ang="0">
                  <a:pos x="15183" y="1805"/>
                </a:cxn>
                <a:cxn ang="0">
                  <a:pos x="13594" y="1625"/>
                </a:cxn>
                <a:cxn ang="0">
                  <a:pos x="12111" y="1489"/>
                </a:cxn>
                <a:cxn ang="0">
                  <a:pos x="9534" y="1174"/>
                </a:cxn>
                <a:cxn ang="0">
                  <a:pos x="7309" y="858"/>
                </a:cxn>
                <a:cxn ang="0">
                  <a:pos x="5226" y="542"/>
                </a:cxn>
                <a:cxn ang="0">
                  <a:pos x="1554" y="0"/>
                </a:cxn>
                <a:cxn ang="0">
                  <a:pos x="1236" y="2753"/>
                </a:cxn>
                <a:cxn ang="0">
                  <a:pos x="953" y="5326"/>
                </a:cxn>
                <a:cxn ang="0">
                  <a:pos x="565" y="8892"/>
                </a:cxn>
                <a:cxn ang="0">
                  <a:pos x="318" y="11193"/>
                </a:cxn>
                <a:cxn ang="0">
                  <a:pos x="0" y="14308"/>
                </a:cxn>
                <a:cxn ang="0">
                  <a:pos x="777" y="14488"/>
                </a:cxn>
                <a:cxn ang="0">
                  <a:pos x="1448" y="14579"/>
                </a:cxn>
                <a:cxn ang="0">
                  <a:pos x="2507" y="14759"/>
                </a:cxn>
                <a:cxn ang="0">
                  <a:pos x="3531" y="14940"/>
                </a:cxn>
                <a:cxn ang="0">
                  <a:pos x="3919" y="14985"/>
                </a:cxn>
                <a:cxn ang="0">
                  <a:pos x="5438" y="15256"/>
                </a:cxn>
                <a:cxn ang="0">
                  <a:pos x="6780" y="15436"/>
                </a:cxn>
                <a:cxn ang="0">
                  <a:pos x="7698" y="15572"/>
                </a:cxn>
                <a:cxn ang="0">
                  <a:pos x="8510" y="15662"/>
                </a:cxn>
              </a:cxnLst>
              <a:rect l="0" t="0" r="r" b="b"/>
              <a:pathLst>
                <a:path w="16384" h="16384">
                  <a:moveTo>
                    <a:pt x="8510" y="15662"/>
                  </a:moveTo>
                  <a:lnTo>
                    <a:pt x="8792" y="15707"/>
                  </a:lnTo>
                  <a:lnTo>
                    <a:pt x="9498" y="15797"/>
                  </a:lnTo>
                  <a:lnTo>
                    <a:pt x="10381" y="15888"/>
                  </a:lnTo>
                  <a:lnTo>
                    <a:pt x="11017" y="15978"/>
                  </a:lnTo>
                  <a:lnTo>
                    <a:pt x="11229" y="15978"/>
                  </a:lnTo>
                  <a:lnTo>
                    <a:pt x="11546" y="16023"/>
                  </a:lnTo>
                  <a:lnTo>
                    <a:pt x="12076" y="16068"/>
                  </a:lnTo>
                  <a:lnTo>
                    <a:pt x="12641" y="16113"/>
                  </a:lnTo>
                  <a:lnTo>
                    <a:pt x="13135" y="16203"/>
                  </a:lnTo>
                  <a:lnTo>
                    <a:pt x="13347" y="16203"/>
                  </a:lnTo>
                  <a:lnTo>
                    <a:pt x="13489" y="16203"/>
                  </a:lnTo>
                  <a:lnTo>
                    <a:pt x="13771" y="16249"/>
                  </a:lnTo>
                  <a:lnTo>
                    <a:pt x="14089" y="16294"/>
                  </a:lnTo>
                  <a:lnTo>
                    <a:pt x="14654" y="16339"/>
                  </a:lnTo>
                  <a:lnTo>
                    <a:pt x="15148" y="16384"/>
                  </a:lnTo>
                  <a:lnTo>
                    <a:pt x="15501" y="16384"/>
                  </a:lnTo>
                  <a:lnTo>
                    <a:pt x="15642" y="16384"/>
                  </a:lnTo>
                  <a:lnTo>
                    <a:pt x="15713" y="14985"/>
                  </a:lnTo>
                  <a:lnTo>
                    <a:pt x="15784" y="14037"/>
                  </a:lnTo>
                  <a:lnTo>
                    <a:pt x="15784" y="13721"/>
                  </a:lnTo>
                  <a:lnTo>
                    <a:pt x="15890" y="11825"/>
                  </a:lnTo>
                  <a:lnTo>
                    <a:pt x="15960" y="10562"/>
                  </a:lnTo>
                  <a:lnTo>
                    <a:pt x="15960" y="10246"/>
                  </a:lnTo>
                  <a:lnTo>
                    <a:pt x="16031" y="8937"/>
                  </a:lnTo>
                  <a:lnTo>
                    <a:pt x="16031" y="8666"/>
                  </a:lnTo>
                  <a:lnTo>
                    <a:pt x="16137" y="7086"/>
                  </a:lnTo>
                  <a:lnTo>
                    <a:pt x="16102" y="7041"/>
                  </a:lnTo>
                  <a:lnTo>
                    <a:pt x="16207" y="5506"/>
                  </a:lnTo>
                  <a:lnTo>
                    <a:pt x="16243" y="4288"/>
                  </a:lnTo>
                  <a:lnTo>
                    <a:pt x="16278" y="3972"/>
                  </a:lnTo>
                  <a:lnTo>
                    <a:pt x="16313" y="3024"/>
                  </a:lnTo>
                  <a:lnTo>
                    <a:pt x="16313" y="2979"/>
                  </a:lnTo>
                  <a:lnTo>
                    <a:pt x="16313" y="2844"/>
                  </a:lnTo>
                  <a:lnTo>
                    <a:pt x="16384" y="1896"/>
                  </a:lnTo>
                  <a:lnTo>
                    <a:pt x="15183" y="1805"/>
                  </a:lnTo>
                  <a:lnTo>
                    <a:pt x="15113" y="1805"/>
                  </a:lnTo>
                  <a:lnTo>
                    <a:pt x="13594" y="1625"/>
                  </a:lnTo>
                  <a:lnTo>
                    <a:pt x="13171" y="1580"/>
                  </a:lnTo>
                  <a:lnTo>
                    <a:pt x="12111" y="1489"/>
                  </a:lnTo>
                  <a:lnTo>
                    <a:pt x="10240" y="1264"/>
                  </a:lnTo>
                  <a:lnTo>
                    <a:pt x="9534" y="1174"/>
                  </a:lnTo>
                  <a:lnTo>
                    <a:pt x="7592" y="903"/>
                  </a:lnTo>
                  <a:lnTo>
                    <a:pt x="7309" y="858"/>
                  </a:lnTo>
                  <a:lnTo>
                    <a:pt x="6179" y="677"/>
                  </a:lnTo>
                  <a:lnTo>
                    <a:pt x="5226" y="542"/>
                  </a:lnTo>
                  <a:lnTo>
                    <a:pt x="3955" y="316"/>
                  </a:lnTo>
                  <a:lnTo>
                    <a:pt x="1554" y="0"/>
                  </a:lnTo>
                  <a:lnTo>
                    <a:pt x="1412" y="1174"/>
                  </a:lnTo>
                  <a:lnTo>
                    <a:pt x="1236" y="2753"/>
                  </a:lnTo>
                  <a:lnTo>
                    <a:pt x="1024" y="4784"/>
                  </a:lnTo>
                  <a:lnTo>
                    <a:pt x="953" y="5326"/>
                  </a:lnTo>
                  <a:lnTo>
                    <a:pt x="883" y="5822"/>
                  </a:lnTo>
                  <a:lnTo>
                    <a:pt x="565" y="8892"/>
                  </a:lnTo>
                  <a:lnTo>
                    <a:pt x="424" y="10201"/>
                  </a:lnTo>
                  <a:lnTo>
                    <a:pt x="318" y="11193"/>
                  </a:lnTo>
                  <a:lnTo>
                    <a:pt x="247" y="12051"/>
                  </a:lnTo>
                  <a:lnTo>
                    <a:pt x="0" y="14308"/>
                  </a:lnTo>
                  <a:lnTo>
                    <a:pt x="282" y="14398"/>
                  </a:lnTo>
                  <a:lnTo>
                    <a:pt x="777" y="14488"/>
                  </a:lnTo>
                  <a:lnTo>
                    <a:pt x="1236" y="14533"/>
                  </a:lnTo>
                  <a:lnTo>
                    <a:pt x="1448" y="14579"/>
                  </a:lnTo>
                  <a:lnTo>
                    <a:pt x="1730" y="14624"/>
                  </a:lnTo>
                  <a:lnTo>
                    <a:pt x="2507" y="14759"/>
                  </a:lnTo>
                  <a:lnTo>
                    <a:pt x="3319" y="14895"/>
                  </a:lnTo>
                  <a:lnTo>
                    <a:pt x="3531" y="14940"/>
                  </a:lnTo>
                  <a:lnTo>
                    <a:pt x="3566" y="14940"/>
                  </a:lnTo>
                  <a:lnTo>
                    <a:pt x="3919" y="14985"/>
                  </a:lnTo>
                  <a:lnTo>
                    <a:pt x="4767" y="15120"/>
                  </a:lnTo>
                  <a:lnTo>
                    <a:pt x="5438" y="15256"/>
                  </a:lnTo>
                  <a:lnTo>
                    <a:pt x="5720" y="15301"/>
                  </a:lnTo>
                  <a:lnTo>
                    <a:pt x="6780" y="15436"/>
                  </a:lnTo>
                  <a:lnTo>
                    <a:pt x="7415" y="15526"/>
                  </a:lnTo>
                  <a:lnTo>
                    <a:pt x="7698" y="15572"/>
                  </a:lnTo>
                  <a:lnTo>
                    <a:pt x="8157" y="15662"/>
                  </a:lnTo>
                  <a:lnTo>
                    <a:pt x="8510" y="15662"/>
                  </a:lnTo>
                  <a:close/>
                </a:path>
              </a:pathLst>
            </a:custGeom>
            <a:solidFill>
              <a:schemeClr val="accent5">
                <a:lumMod val="20000"/>
                <a:lumOff val="80000"/>
              </a:schemeClr>
            </a:solidFill>
            <a:ln w="9525">
              <a:solidFill>
                <a:schemeClr val="bg1"/>
              </a:solidFill>
              <a:prstDash val="solid"/>
              <a:round/>
              <a:headEnd/>
              <a:tailEnd/>
            </a:ln>
          </p:spPr>
        </p:sp>
        <p:sp>
          <p:nvSpPr>
            <p:cNvPr id="10" name="Connecticut">
              <a:extLst>
                <a:ext uri="{FF2B5EF4-FFF2-40B4-BE49-F238E27FC236}">
                  <a16:creationId xmlns:a16="http://schemas.microsoft.com/office/drawing/2014/main" id="{9C58CDCD-1190-9264-206A-8881CBF8A91E}"/>
                </a:ext>
              </a:extLst>
            </p:cNvPr>
            <p:cNvSpPr>
              <a:spLocks/>
            </p:cNvSpPr>
            <p:nvPr/>
          </p:nvSpPr>
          <p:spPr bwMode="auto">
            <a:xfrm>
              <a:off x="8072691" y="2619471"/>
              <a:ext cx="279809" cy="247139"/>
            </a:xfrm>
            <a:custGeom>
              <a:avLst/>
              <a:gdLst/>
              <a:ahLst/>
              <a:cxnLst>
                <a:cxn ang="0">
                  <a:pos x="12362" y="10201"/>
                </a:cxn>
                <a:cxn ang="0">
                  <a:pos x="12660" y="10047"/>
                </a:cxn>
                <a:cxn ang="0">
                  <a:pos x="13256" y="9738"/>
                </a:cxn>
                <a:cxn ang="0">
                  <a:pos x="13554" y="9429"/>
                </a:cxn>
                <a:cxn ang="0">
                  <a:pos x="14001" y="9429"/>
                </a:cxn>
                <a:cxn ang="0">
                  <a:pos x="14299" y="9119"/>
                </a:cxn>
                <a:cxn ang="0">
                  <a:pos x="15043" y="9119"/>
                </a:cxn>
                <a:cxn ang="0">
                  <a:pos x="16235" y="8347"/>
                </a:cxn>
                <a:cxn ang="0">
                  <a:pos x="16086" y="7574"/>
                </a:cxn>
                <a:cxn ang="0">
                  <a:pos x="16384" y="7265"/>
                </a:cxn>
                <a:cxn ang="0">
                  <a:pos x="16384" y="6801"/>
                </a:cxn>
                <a:cxn ang="0">
                  <a:pos x="15937" y="4637"/>
                </a:cxn>
                <a:cxn ang="0">
                  <a:pos x="14746" y="309"/>
                </a:cxn>
                <a:cxn ang="0">
                  <a:pos x="12065" y="618"/>
                </a:cxn>
                <a:cxn ang="0">
                  <a:pos x="8490" y="1546"/>
                </a:cxn>
                <a:cxn ang="0">
                  <a:pos x="6405" y="2009"/>
                </a:cxn>
                <a:cxn ang="0">
                  <a:pos x="5958" y="2628"/>
                </a:cxn>
                <a:cxn ang="0">
                  <a:pos x="4170" y="2628"/>
                </a:cxn>
                <a:cxn ang="0">
                  <a:pos x="0" y="3555"/>
                </a:cxn>
                <a:cxn ang="0">
                  <a:pos x="1043" y="9892"/>
                </a:cxn>
                <a:cxn ang="0">
                  <a:pos x="1489" y="12674"/>
                </a:cxn>
                <a:cxn ang="0">
                  <a:pos x="1936" y="13911"/>
                </a:cxn>
                <a:cxn ang="0">
                  <a:pos x="1341" y="16384"/>
                </a:cxn>
                <a:cxn ang="0">
                  <a:pos x="2234" y="16075"/>
                </a:cxn>
                <a:cxn ang="0">
                  <a:pos x="2681" y="15611"/>
                </a:cxn>
                <a:cxn ang="0">
                  <a:pos x="3128" y="15302"/>
                </a:cxn>
                <a:cxn ang="0">
                  <a:pos x="3277" y="14529"/>
                </a:cxn>
                <a:cxn ang="0">
                  <a:pos x="3724" y="14529"/>
                </a:cxn>
                <a:cxn ang="0">
                  <a:pos x="4617" y="14220"/>
                </a:cxn>
                <a:cxn ang="0">
                  <a:pos x="4915" y="13602"/>
                </a:cxn>
                <a:cxn ang="0">
                  <a:pos x="5511" y="13602"/>
                </a:cxn>
                <a:cxn ang="0">
                  <a:pos x="5809" y="13447"/>
                </a:cxn>
                <a:cxn ang="0">
                  <a:pos x="5809" y="13138"/>
                </a:cxn>
                <a:cxn ang="0">
                  <a:pos x="6405" y="12674"/>
                </a:cxn>
                <a:cxn ang="0">
                  <a:pos x="6703" y="11902"/>
                </a:cxn>
                <a:cxn ang="0">
                  <a:pos x="7149" y="11283"/>
                </a:cxn>
                <a:cxn ang="0">
                  <a:pos x="7596" y="11747"/>
                </a:cxn>
                <a:cxn ang="0">
                  <a:pos x="8341" y="11438"/>
                </a:cxn>
                <a:cxn ang="0">
                  <a:pos x="9086" y="11283"/>
                </a:cxn>
                <a:cxn ang="0">
                  <a:pos x="9533" y="10974"/>
                </a:cxn>
                <a:cxn ang="0">
                  <a:pos x="10128" y="10974"/>
                </a:cxn>
                <a:cxn ang="0">
                  <a:pos x="11022" y="10665"/>
                </a:cxn>
                <a:cxn ang="0">
                  <a:pos x="11618" y="10510"/>
                </a:cxn>
                <a:cxn ang="0">
                  <a:pos x="11767" y="10356"/>
                </a:cxn>
                <a:cxn ang="0">
                  <a:pos x="11767" y="9892"/>
                </a:cxn>
              </a:cxnLst>
              <a:rect l="0" t="0" r="r" b="b"/>
              <a:pathLst>
                <a:path w="16384" h="16384">
                  <a:moveTo>
                    <a:pt x="11767" y="9738"/>
                  </a:moveTo>
                  <a:lnTo>
                    <a:pt x="12362" y="10201"/>
                  </a:lnTo>
                  <a:lnTo>
                    <a:pt x="12511" y="10201"/>
                  </a:lnTo>
                  <a:lnTo>
                    <a:pt x="12660" y="10047"/>
                  </a:lnTo>
                  <a:lnTo>
                    <a:pt x="12958" y="9738"/>
                  </a:lnTo>
                  <a:lnTo>
                    <a:pt x="13256" y="9738"/>
                  </a:lnTo>
                  <a:lnTo>
                    <a:pt x="13256" y="9429"/>
                  </a:lnTo>
                  <a:lnTo>
                    <a:pt x="13554" y="9429"/>
                  </a:lnTo>
                  <a:lnTo>
                    <a:pt x="13852" y="9583"/>
                  </a:lnTo>
                  <a:lnTo>
                    <a:pt x="14001" y="9429"/>
                  </a:lnTo>
                  <a:lnTo>
                    <a:pt x="14001" y="9274"/>
                  </a:lnTo>
                  <a:lnTo>
                    <a:pt x="14299" y="9119"/>
                  </a:lnTo>
                  <a:lnTo>
                    <a:pt x="14597" y="9274"/>
                  </a:lnTo>
                  <a:lnTo>
                    <a:pt x="15043" y="9119"/>
                  </a:lnTo>
                  <a:lnTo>
                    <a:pt x="15043" y="8810"/>
                  </a:lnTo>
                  <a:lnTo>
                    <a:pt x="16235" y="8347"/>
                  </a:lnTo>
                  <a:lnTo>
                    <a:pt x="16086" y="7728"/>
                  </a:lnTo>
                  <a:lnTo>
                    <a:pt x="16086" y="7574"/>
                  </a:lnTo>
                  <a:lnTo>
                    <a:pt x="16086" y="7419"/>
                  </a:lnTo>
                  <a:lnTo>
                    <a:pt x="16384" y="7265"/>
                  </a:lnTo>
                  <a:lnTo>
                    <a:pt x="16384" y="7110"/>
                  </a:lnTo>
                  <a:lnTo>
                    <a:pt x="16384" y="6801"/>
                  </a:lnTo>
                  <a:lnTo>
                    <a:pt x="15937" y="5101"/>
                  </a:lnTo>
                  <a:lnTo>
                    <a:pt x="15937" y="4637"/>
                  </a:lnTo>
                  <a:lnTo>
                    <a:pt x="15639" y="3555"/>
                  </a:lnTo>
                  <a:lnTo>
                    <a:pt x="14746" y="309"/>
                  </a:lnTo>
                  <a:lnTo>
                    <a:pt x="14597" y="0"/>
                  </a:lnTo>
                  <a:lnTo>
                    <a:pt x="12065" y="618"/>
                  </a:lnTo>
                  <a:lnTo>
                    <a:pt x="11767" y="773"/>
                  </a:lnTo>
                  <a:lnTo>
                    <a:pt x="8490" y="1546"/>
                  </a:lnTo>
                  <a:lnTo>
                    <a:pt x="8192" y="1700"/>
                  </a:lnTo>
                  <a:lnTo>
                    <a:pt x="6405" y="2009"/>
                  </a:lnTo>
                  <a:lnTo>
                    <a:pt x="6405" y="2473"/>
                  </a:lnTo>
                  <a:lnTo>
                    <a:pt x="5958" y="2628"/>
                  </a:lnTo>
                  <a:lnTo>
                    <a:pt x="5809" y="2164"/>
                  </a:lnTo>
                  <a:lnTo>
                    <a:pt x="4170" y="2628"/>
                  </a:lnTo>
                  <a:lnTo>
                    <a:pt x="3873" y="2628"/>
                  </a:lnTo>
                  <a:lnTo>
                    <a:pt x="0" y="3555"/>
                  </a:lnTo>
                  <a:lnTo>
                    <a:pt x="745" y="8037"/>
                  </a:lnTo>
                  <a:lnTo>
                    <a:pt x="1043" y="9892"/>
                  </a:lnTo>
                  <a:lnTo>
                    <a:pt x="1341" y="11902"/>
                  </a:lnTo>
                  <a:lnTo>
                    <a:pt x="1489" y="12674"/>
                  </a:lnTo>
                  <a:lnTo>
                    <a:pt x="2234" y="13447"/>
                  </a:lnTo>
                  <a:lnTo>
                    <a:pt x="1936" y="13911"/>
                  </a:lnTo>
                  <a:lnTo>
                    <a:pt x="596" y="15302"/>
                  </a:lnTo>
                  <a:lnTo>
                    <a:pt x="1341" y="16384"/>
                  </a:lnTo>
                  <a:lnTo>
                    <a:pt x="1638" y="16229"/>
                  </a:lnTo>
                  <a:lnTo>
                    <a:pt x="2234" y="16075"/>
                  </a:lnTo>
                  <a:lnTo>
                    <a:pt x="2532" y="15920"/>
                  </a:lnTo>
                  <a:lnTo>
                    <a:pt x="2681" y="15611"/>
                  </a:lnTo>
                  <a:lnTo>
                    <a:pt x="2830" y="15611"/>
                  </a:lnTo>
                  <a:lnTo>
                    <a:pt x="3128" y="15302"/>
                  </a:lnTo>
                  <a:lnTo>
                    <a:pt x="3277" y="14838"/>
                  </a:lnTo>
                  <a:lnTo>
                    <a:pt x="3277" y="14529"/>
                  </a:lnTo>
                  <a:lnTo>
                    <a:pt x="3426" y="14529"/>
                  </a:lnTo>
                  <a:lnTo>
                    <a:pt x="3724" y="14529"/>
                  </a:lnTo>
                  <a:lnTo>
                    <a:pt x="4319" y="14375"/>
                  </a:lnTo>
                  <a:lnTo>
                    <a:pt x="4617" y="14220"/>
                  </a:lnTo>
                  <a:lnTo>
                    <a:pt x="4766" y="13911"/>
                  </a:lnTo>
                  <a:lnTo>
                    <a:pt x="4915" y="13602"/>
                  </a:lnTo>
                  <a:lnTo>
                    <a:pt x="5213" y="13602"/>
                  </a:lnTo>
                  <a:lnTo>
                    <a:pt x="5511" y="13602"/>
                  </a:lnTo>
                  <a:lnTo>
                    <a:pt x="5660" y="13602"/>
                  </a:lnTo>
                  <a:lnTo>
                    <a:pt x="5809" y="13447"/>
                  </a:lnTo>
                  <a:lnTo>
                    <a:pt x="5809" y="13293"/>
                  </a:lnTo>
                  <a:lnTo>
                    <a:pt x="5809" y="13138"/>
                  </a:lnTo>
                  <a:lnTo>
                    <a:pt x="6107" y="12829"/>
                  </a:lnTo>
                  <a:lnTo>
                    <a:pt x="6405" y="12674"/>
                  </a:lnTo>
                  <a:lnTo>
                    <a:pt x="6703" y="12365"/>
                  </a:lnTo>
                  <a:lnTo>
                    <a:pt x="6703" y="11902"/>
                  </a:lnTo>
                  <a:lnTo>
                    <a:pt x="6851" y="11438"/>
                  </a:lnTo>
                  <a:lnTo>
                    <a:pt x="7149" y="11283"/>
                  </a:lnTo>
                  <a:lnTo>
                    <a:pt x="7447" y="11902"/>
                  </a:lnTo>
                  <a:lnTo>
                    <a:pt x="7596" y="11747"/>
                  </a:lnTo>
                  <a:lnTo>
                    <a:pt x="8043" y="11592"/>
                  </a:lnTo>
                  <a:lnTo>
                    <a:pt x="8341" y="11438"/>
                  </a:lnTo>
                  <a:lnTo>
                    <a:pt x="8788" y="11438"/>
                  </a:lnTo>
                  <a:lnTo>
                    <a:pt x="9086" y="11283"/>
                  </a:lnTo>
                  <a:lnTo>
                    <a:pt x="9235" y="11129"/>
                  </a:lnTo>
                  <a:lnTo>
                    <a:pt x="9533" y="10974"/>
                  </a:lnTo>
                  <a:lnTo>
                    <a:pt x="9681" y="10974"/>
                  </a:lnTo>
                  <a:lnTo>
                    <a:pt x="10128" y="10974"/>
                  </a:lnTo>
                  <a:lnTo>
                    <a:pt x="10575" y="10974"/>
                  </a:lnTo>
                  <a:lnTo>
                    <a:pt x="11022" y="10665"/>
                  </a:lnTo>
                  <a:lnTo>
                    <a:pt x="11171" y="10510"/>
                  </a:lnTo>
                  <a:lnTo>
                    <a:pt x="11618" y="10510"/>
                  </a:lnTo>
                  <a:lnTo>
                    <a:pt x="11767" y="10510"/>
                  </a:lnTo>
                  <a:lnTo>
                    <a:pt x="11767" y="10356"/>
                  </a:lnTo>
                  <a:lnTo>
                    <a:pt x="11767" y="10047"/>
                  </a:lnTo>
                  <a:lnTo>
                    <a:pt x="11767" y="9892"/>
                  </a:lnTo>
                  <a:lnTo>
                    <a:pt x="11767" y="9738"/>
                  </a:lnTo>
                  <a:close/>
                </a:path>
              </a:pathLst>
            </a:custGeom>
            <a:solidFill>
              <a:schemeClr val="accent5">
                <a:lumMod val="20000"/>
                <a:lumOff val="80000"/>
              </a:schemeClr>
            </a:solidFill>
            <a:ln w="9525">
              <a:solidFill>
                <a:schemeClr val="bg1"/>
              </a:solidFill>
              <a:prstDash val="solid"/>
              <a:round/>
              <a:headEnd/>
              <a:tailEnd/>
            </a:ln>
          </p:spPr>
        </p:sp>
        <p:sp>
          <p:nvSpPr>
            <p:cNvPr id="11" name="Delaware">
              <a:extLst>
                <a:ext uri="{FF2B5EF4-FFF2-40B4-BE49-F238E27FC236}">
                  <a16:creationId xmlns:a16="http://schemas.microsoft.com/office/drawing/2014/main" id="{47B7F406-497E-FA6C-E395-3273BB40287F}"/>
                </a:ext>
              </a:extLst>
            </p:cNvPr>
            <p:cNvSpPr>
              <a:spLocks/>
            </p:cNvSpPr>
            <p:nvPr/>
          </p:nvSpPr>
          <p:spPr bwMode="auto">
            <a:xfrm>
              <a:off x="7831745" y="3135991"/>
              <a:ext cx="170994" cy="259496"/>
            </a:xfrm>
            <a:custGeom>
              <a:avLst/>
              <a:gdLst/>
              <a:ahLst/>
              <a:cxnLst>
                <a:cxn ang="0">
                  <a:pos x="5380" y="5314"/>
                </a:cxn>
                <a:cxn ang="0">
                  <a:pos x="4402" y="4871"/>
                </a:cxn>
                <a:cxn ang="0">
                  <a:pos x="3913" y="4428"/>
                </a:cxn>
                <a:cxn ang="0">
                  <a:pos x="4157" y="3690"/>
                </a:cxn>
                <a:cxn ang="0">
                  <a:pos x="3668" y="3395"/>
                </a:cxn>
                <a:cxn ang="0">
                  <a:pos x="3424" y="2657"/>
                </a:cxn>
                <a:cxn ang="0">
                  <a:pos x="3913" y="2066"/>
                </a:cxn>
                <a:cxn ang="0">
                  <a:pos x="4157" y="1919"/>
                </a:cxn>
                <a:cxn ang="0">
                  <a:pos x="5135" y="295"/>
                </a:cxn>
                <a:cxn ang="0">
                  <a:pos x="4891" y="148"/>
                </a:cxn>
                <a:cxn ang="0">
                  <a:pos x="3668" y="0"/>
                </a:cxn>
                <a:cxn ang="0">
                  <a:pos x="2201" y="295"/>
                </a:cxn>
                <a:cxn ang="0">
                  <a:pos x="1467" y="738"/>
                </a:cxn>
                <a:cxn ang="0">
                  <a:pos x="734" y="1181"/>
                </a:cxn>
                <a:cxn ang="0">
                  <a:pos x="489" y="1771"/>
                </a:cxn>
                <a:cxn ang="0">
                  <a:pos x="1956" y="6052"/>
                </a:cxn>
                <a:cxn ang="0">
                  <a:pos x="2445" y="7528"/>
                </a:cxn>
                <a:cxn ang="0">
                  <a:pos x="4646" y="12251"/>
                </a:cxn>
                <a:cxn ang="0">
                  <a:pos x="6113" y="15351"/>
                </a:cxn>
                <a:cxn ang="0">
                  <a:pos x="11982" y="15794"/>
                </a:cxn>
                <a:cxn ang="0">
                  <a:pos x="16139" y="14613"/>
                </a:cxn>
                <a:cxn ang="0">
                  <a:pos x="15406" y="14022"/>
                </a:cxn>
                <a:cxn ang="0">
                  <a:pos x="14917" y="14022"/>
                </a:cxn>
                <a:cxn ang="0">
                  <a:pos x="14428" y="14022"/>
                </a:cxn>
                <a:cxn ang="0">
                  <a:pos x="13939" y="14318"/>
                </a:cxn>
                <a:cxn ang="0">
                  <a:pos x="13450" y="14170"/>
                </a:cxn>
                <a:cxn ang="0">
                  <a:pos x="13694" y="13875"/>
                </a:cxn>
                <a:cxn ang="0">
                  <a:pos x="14428" y="13727"/>
                </a:cxn>
                <a:cxn ang="0">
                  <a:pos x="14672" y="13432"/>
                </a:cxn>
                <a:cxn ang="0">
                  <a:pos x="13939" y="13137"/>
                </a:cxn>
                <a:cxn ang="0">
                  <a:pos x="14428" y="12842"/>
                </a:cxn>
                <a:cxn ang="0">
                  <a:pos x="14917" y="12842"/>
                </a:cxn>
                <a:cxn ang="0">
                  <a:pos x="15406" y="13137"/>
                </a:cxn>
                <a:cxn ang="0">
                  <a:pos x="15406" y="12842"/>
                </a:cxn>
                <a:cxn ang="0">
                  <a:pos x="14672" y="11661"/>
                </a:cxn>
                <a:cxn ang="0">
                  <a:pos x="13939" y="11661"/>
                </a:cxn>
                <a:cxn ang="0">
                  <a:pos x="12960" y="11513"/>
                </a:cxn>
                <a:cxn ang="0">
                  <a:pos x="11982" y="10923"/>
                </a:cxn>
                <a:cxn ang="0">
                  <a:pos x="10760" y="10627"/>
                </a:cxn>
                <a:cxn ang="0">
                  <a:pos x="10515" y="10037"/>
                </a:cxn>
                <a:cxn ang="0">
                  <a:pos x="10026" y="9447"/>
                </a:cxn>
                <a:cxn ang="0">
                  <a:pos x="8803" y="8709"/>
                </a:cxn>
                <a:cxn ang="0">
                  <a:pos x="8314" y="7823"/>
                </a:cxn>
                <a:cxn ang="0">
                  <a:pos x="8070" y="6937"/>
                </a:cxn>
                <a:cxn ang="0">
                  <a:pos x="7092" y="6199"/>
                </a:cxn>
                <a:cxn ang="0">
                  <a:pos x="6113" y="5757"/>
                </a:cxn>
              </a:cxnLst>
              <a:rect l="0" t="0" r="r" b="b"/>
              <a:pathLst>
                <a:path w="16384" h="16384">
                  <a:moveTo>
                    <a:pt x="5624" y="5609"/>
                  </a:moveTo>
                  <a:lnTo>
                    <a:pt x="5380" y="5314"/>
                  </a:lnTo>
                  <a:lnTo>
                    <a:pt x="4891" y="5019"/>
                  </a:lnTo>
                  <a:lnTo>
                    <a:pt x="4402" y="4871"/>
                  </a:lnTo>
                  <a:lnTo>
                    <a:pt x="4157" y="4576"/>
                  </a:lnTo>
                  <a:lnTo>
                    <a:pt x="3913" y="4428"/>
                  </a:lnTo>
                  <a:lnTo>
                    <a:pt x="4157" y="3985"/>
                  </a:lnTo>
                  <a:lnTo>
                    <a:pt x="4157" y="3690"/>
                  </a:lnTo>
                  <a:lnTo>
                    <a:pt x="3913" y="3542"/>
                  </a:lnTo>
                  <a:lnTo>
                    <a:pt x="3668" y="3395"/>
                  </a:lnTo>
                  <a:lnTo>
                    <a:pt x="3424" y="3100"/>
                  </a:lnTo>
                  <a:lnTo>
                    <a:pt x="3424" y="2657"/>
                  </a:lnTo>
                  <a:lnTo>
                    <a:pt x="3668" y="2362"/>
                  </a:lnTo>
                  <a:lnTo>
                    <a:pt x="3913" y="2066"/>
                  </a:lnTo>
                  <a:lnTo>
                    <a:pt x="4402" y="2066"/>
                  </a:lnTo>
                  <a:lnTo>
                    <a:pt x="4157" y="1919"/>
                  </a:lnTo>
                  <a:lnTo>
                    <a:pt x="5135" y="590"/>
                  </a:lnTo>
                  <a:lnTo>
                    <a:pt x="5135" y="295"/>
                  </a:lnTo>
                  <a:lnTo>
                    <a:pt x="5380" y="295"/>
                  </a:lnTo>
                  <a:lnTo>
                    <a:pt x="4891" y="148"/>
                  </a:lnTo>
                  <a:lnTo>
                    <a:pt x="4157" y="0"/>
                  </a:lnTo>
                  <a:lnTo>
                    <a:pt x="3668" y="0"/>
                  </a:lnTo>
                  <a:lnTo>
                    <a:pt x="2934" y="148"/>
                  </a:lnTo>
                  <a:lnTo>
                    <a:pt x="2201" y="295"/>
                  </a:lnTo>
                  <a:lnTo>
                    <a:pt x="1956" y="443"/>
                  </a:lnTo>
                  <a:lnTo>
                    <a:pt x="1467" y="738"/>
                  </a:lnTo>
                  <a:lnTo>
                    <a:pt x="978" y="1033"/>
                  </a:lnTo>
                  <a:lnTo>
                    <a:pt x="734" y="1181"/>
                  </a:lnTo>
                  <a:lnTo>
                    <a:pt x="734" y="1476"/>
                  </a:lnTo>
                  <a:lnTo>
                    <a:pt x="489" y="1771"/>
                  </a:lnTo>
                  <a:lnTo>
                    <a:pt x="0" y="1919"/>
                  </a:lnTo>
                  <a:lnTo>
                    <a:pt x="1956" y="6052"/>
                  </a:lnTo>
                  <a:lnTo>
                    <a:pt x="2201" y="6937"/>
                  </a:lnTo>
                  <a:lnTo>
                    <a:pt x="2445" y="7528"/>
                  </a:lnTo>
                  <a:lnTo>
                    <a:pt x="3179" y="8709"/>
                  </a:lnTo>
                  <a:lnTo>
                    <a:pt x="4646" y="12251"/>
                  </a:lnTo>
                  <a:lnTo>
                    <a:pt x="5624" y="14318"/>
                  </a:lnTo>
                  <a:lnTo>
                    <a:pt x="6113" y="15351"/>
                  </a:lnTo>
                  <a:lnTo>
                    <a:pt x="6847" y="16384"/>
                  </a:lnTo>
                  <a:lnTo>
                    <a:pt x="11982" y="15794"/>
                  </a:lnTo>
                  <a:lnTo>
                    <a:pt x="16384" y="15203"/>
                  </a:lnTo>
                  <a:lnTo>
                    <a:pt x="16139" y="14613"/>
                  </a:lnTo>
                  <a:lnTo>
                    <a:pt x="15650" y="14022"/>
                  </a:lnTo>
                  <a:lnTo>
                    <a:pt x="15406" y="14022"/>
                  </a:lnTo>
                  <a:lnTo>
                    <a:pt x="15161" y="14170"/>
                  </a:lnTo>
                  <a:lnTo>
                    <a:pt x="14917" y="14022"/>
                  </a:lnTo>
                  <a:lnTo>
                    <a:pt x="14672" y="14022"/>
                  </a:lnTo>
                  <a:lnTo>
                    <a:pt x="14428" y="14022"/>
                  </a:lnTo>
                  <a:lnTo>
                    <a:pt x="14183" y="14170"/>
                  </a:lnTo>
                  <a:lnTo>
                    <a:pt x="13939" y="14318"/>
                  </a:lnTo>
                  <a:lnTo>
                    <a:pt x="13694" y="14170"/>
                  </a:lnTo>
                  <a:lnTo>
                    <a:pt x="13450" y="14170"/>
                  </a:lnTo>
                  <a:lnTo>
                    <a:pt x="13205" y="13875"/>
                  </a:lnTo>
                  <a:lnTo>
                    <a:pt x="13694" y="13875"/>
                  </a:lnTo>
                  <a:lnTo>
                    <a:pt x="14183" y="13875"/>
                  </a:lnTo>
                  <a:lnTo>
                    <a:pt x="14428" y="13727"/>
                  </a:lnTo>
                  <a:lnTo>
                    <a:pt x="14672" y="13580"/>
                  </a:lnTo>
                  <a:lnTo>
                    <a:pt x="14672" y="13432"/>
                  </a:lnTo>
                  <a:lnTo>
                    <a:pt x="14428" y="13284"/>
                  </a:lnTo>
                  <a:lnTo>
                    <a:pt x="13939" y="13137"/>
                  </a:lnTo>
                  <a:lnTo>
                    <a:pt x="14183" y="12989"/>
                  </a:lnTo>
                  <a:lnTo>
                    <a:pt x="14428" y="12842"/>
                  </a:lnTo>
                  <a:lnTo>
                    <a:pt x="14428" y="12694"/>
                  </a:lnTo>
                  <a:lnTo>
                    <a:pt x="14917" y="12842"/>
                  </a:lnTo>
                  <a:lnTo>
                    <a:pt x="15161" y="13137"/>
                  </a:lnTo>
                  <a:lnTo>
                    <a:pt x="15406" y="13137"/>
                  </a:lnTo>
                  <a:lnTo>
                    <a:pt x="15650" y="12989"/>
                  </a:lnTo>
                  <a:lnTo>
                    <a:pt x="15406" y="12842"/>
                  </a:lnTo>
                  <a:lnTo>
                    <a:pt x="15161" y="12546"/>
                  </a:lnTo>
                  <a:lnTo>
                    <a:pt x="14672" y="11661"/>
                  </a:lnTo>
                  <a:lnTo>
                    <a:pt x="14428" y="11513"/>
                  </a:lnTo>
                  <a:lnTo>
                    <a:pt x="13939" y="11661"/>
                  </a:lnTo>
                  <a:lnTo>
                    <a:pt x="13450" y="11513"/>
                  </a:lnTo>
                  <a:lnTo>
                    <a:pt x="12960" y="11513"/>
                  </a:lnTo>
                  <a:lnTo>
                    <a:pt x="12471" y="11365"/>
                  </a:lnTo>
                  <a:lnTo>
                    <a:pt x="11982" y="10923"/>
                  </a:lnTo>
                  <a:lnTo>
                    <a:pt x="11249" y="10775"/>
                  </a:lnTo>
                  <a:lnTo>
                    <a:pt x="10760" y="10627"/>
                  </a:lnTo>
                  <a:lnTo>
                    <a:pt x="10515" y="10480"/>
                  </a:lnTo>
                  <a:lnTo>
                    <a:pt x="10515" y="10037"/>
                  </a:lnTo>
                  <a:lnTo>
                    <a:pt x="10271" y="9742"/>
                  </a:lnTo>
                  <a:lnTo>
                    <a:pt x="10026" y="9447"/>
                  </a:lnTo>
                  <a:lnTo>
                    <a:pt x="9292" y="9004"/>
                  </a:lnTo>
                  <a:lnTo>
                    <a:pt x="8803" y="8709"/>
                  </a:lnTo>
                  <a:lnTo>
                    <a:pt x="8559" y="8413"/>
                  </a:lnTo>
                  <a:lnTo>
                    <a:pt x="8314" y="7823"/>
                  </a:lnTo>
                  <a:lnTo>
                    <a:pt x="8314" y="7380"/>
                  </a:lnTo>
                  <a:lnTo>
                    <a:pt x="8070" y="6937"/>
                  </a:lnTo>
                  <a:lnTo>
                    <a:pt x="7581" y="6495"/>
                  </a:lnTo>
                  <a:lnTo>
                    <a:pt x="7092" y="6199"/>
                  </a:lnTo>
                  <a:lnTo>
                    <a:pt x="6847" y="6052"/>
                  </a:lnTo>
                  <a:lnTo>
                    <a:pt x="6113" y="5757"/>
                  </a:lnTo>
                  <a:lnTo>
                    <a:pt x="5624" y="5609"/>
                  </a:lnTo>
                  <a:close/>
                </a:path>
              </a:pathLst>
            </a:custGeom>
            <a:solidFill>
              <a:schemeClr val="accent5"/>
            </a:solidFill>
            <a:ln w="9525">
              <a:solidFill>
                <a:schemeClr val="bg1"/>
              </a:solidFill>
              <a:prstDash val="solid"/>
              <a:round/>
              <a:headEnd/>
              <a:tailEnd/>
            </a:ln>
          </p:spPr>
        </p:sp>
        <p:sp>
          <p:nvSpPr>
            <p:cNvPr id="12" name="Florida">
              <a:extLst>
                <a:ext uri="{FF2B5EF4-FFF2-40B4-BE49-F238E27FC236}">
                  <a16:creationId xmlns:a16="http://schemas.microsoft.com/office/drawing/2014/main" id="{E8C6F56D-7A10-28C4-D6AB-829DCC8D61B8}"/>
                </a:ext>
              </a:extLst>
            </p:cNvPr>
            <p:cNvSpPr>
              <a:spLocks/>
            </p:cNvSpPr>
            <p:nvPr/>
          </p:nvSpPr>
          <p:spPr bwMode="auto">
            <a:xfrm>
              <a:off x="6163252" y="4962350"/>
              <a:ext cx="1471589" cy="1020685"/>
            </a:xfrm>
            <a:custGeom>
              <a:avLst/>
              <a:gdLst/>
              <a:ahLst/>
              <a:cxnLst>
                <a:cxn ang="0">
                  <a:pos x="8164" y="3583"/>
                </a:cxn>
                <a:cxn ang="0">
                  <a:pos x="8587" y="4255"/>
                </a:cxn>
                <a:cxn ang="0">
                  <a:pos x="9068" y="4702"/>
                </a:cxn>
                <a:cxn ang="0">
                  <a:pos x="9717" y="5262"/>
                </a:cxn>
                <a:cxn ang="0">
                  <a:pos x="10085" y="5710"/>
                </a:cxn>
                <a:cxn ang="0">
                  <a:pos x="10198" y="6233"/>
                </a:cxn>
                <a:cxn ang="0">
                  <a:pos x="10339" y="6904"/>
                </a:cxn>
                <a:cxn ang="0">
                  <a:pos x="10226" y="8024"/>
                </a:cxn>
                <a:cxn ang="0">
                  <a:pos x="10282" y="9106"/>
                </a:cxn>
                <a:cxn ang="0">
                  <a:pos x="10621" y="9218"/>
                </a:cxn>
                <a:cxn ang="0">
                  <a:pos x="10424" y="8659"/>
                </a:cxn>
                <a:cxn ang="0">
                  <a:pos x="10791" y="8957"/>
                </a:cxn>
                <a:cxn ang="0">
                  <a:pos x="11045" y="8845"/>
                </a:cxn>
                <a:cxn ang="0">
                  <a:pos x="10819" y="9629"/>
                </a:cxn>
                <a:cxn ang="0">
                  <a:pos x="10819" y="10263"/>
                </a:cxn>
                <a:cxn ang="0">
                  <a:pos x="11441" y="11570"/>
                </a:cxn>
                <a:cxn ang="0">
                  <a:pos x="11695" y="11532"/>
                </a:cxn>
                <a:cxn ang="0">
                  <a:pos x="12006" y="11532"/>
                </a:cxn>
                <a:cxn ang="0">
                  <a:pos x="12232" y="12615"/>
                </a:cxn>
                <a:cxn ang="0">
                  <a:pos x="12655" y="13025"/>
                </a:cxn>
                <a:cxn ang="0">
                  <a:pos x="13305" y="14331"/>
                </a:cxn>
                <a:cxn ang="0">
                  <a:pos x="14181" y="15152"/>
                </a:cxn>
                <a:cxn ang="0">
                  <a:pos x="14746" y="15712"/>
                </a:cxn>
                <a:cxn ang="0">
                  <a:pos x="14689" y="16011"/>
                </a:cxn>
                <a:cxn ang="0">
                  <a:pos x="14830" y="16309"/>
                </a:cxn>
                <a:cxn ang="0">
                  <a:pos x="15706" y="15862"/>
                </a:cxn>
                <a:cxn ang="0">
                  <a:pos x="16073" y="15190"/>
                </a:cxn>
                <a:cxn ang="0">
                  <a:pos x="16215" y="14070"/>
                </a:cxn>
                <a:cxn ang="0">
                  <a:pos x="16299" y="13548"/>
                </a:cxn>
                <a:cxn ang="0">
                  <a:pos x="16073" y="10749"/>
                </a:cxn>
                <a:cxn ang="0">
                  <a:pos x="15367" y="9256"/>
                </a:cxn>
                <a:cxn ang="0">
                  <a:pos x="13870" y="5635"/>
                </a:cxn>
                <a:cxn ang="0">
                  <a:pos x="13531" y="4665"/>
                </a:cxn>
                <a:cxn ang="0">
                  <a:pos x="12655" y="2612"/>
                </a:cxn>
                <a:cxn ang="0">
                  <a:pos x="12147" y="1082"/>
                </a:cxn>
                <a:cxn ang="0">
                  <a:pos x="11921" y="336"/>
                </a:cxn>
                <a:cxn ang="0">
                  <a:pos x="11158" y="75"/>
                </a:cxn>
                <a:cxn ang="0">
                  <a:pos x="10960" y="784"/>
                </a:cxn>
                <a:cxn ang="0">
                  <a:pos x="10565" y="1045"/>
                </a:cxn>
                <a:cxn ang="0">
                  <a:pos x="6356" y="1269"/>
                </a:cxn>
                <a:cxn ang="0">
                  <a:pos x="2768" y="858"/>
                </a:cxn>
                <a:cxn ang="0">
                  <a:pos x="367" y="2053"/>
                </a:cxn>
                <a:cxn ang="0">
                  <a:pos x="480" y="2911"/>
                </a:cxn>
                <a:cxn ang="0">
                  <a:pos x="734" y="3023"/>
                </a:cxn>
                <a:cxn ang="0">
                  <a:pos x="1017" y="2426"/>
                </a:cxn>
                <a:cxn ang="0">
                  <a:pos x="1299" y="2501"/>
                </a:cxn>
                <a:cxn ang="0">
                  <a:pos x="1017" y="2948"/>
                </a:cxn>
                <a:cxn ang="0">
                  <a:pos x="2232" y="2501"/>
                </a:cxn>
                <a:cxn ang="0">
                  <a:pos x="2684" y="2389"/>
                </a:cxn>
                <a:cxn ang="0">
                  <a:pos x="2655" y="2538"/>
                </a:cxn>
                <a:cxn ang="0">
                  <a:pos x="2768" y="2724"/>
                </a:cxn>
                <a:cxn ang="0">
                  <a:pos x="3729" y="2948"/>
                </a:cxn>
                <a:cxn ang="0">
                  <a:pos x="3898" y="2911"/>
                </a:cxn>
                <a:cxn ang="0">
                  <a:pos x="4350" y="3396"/>
                </a:cxn>
                <a:cxn ang="0">
                  <a:pos x="4576" y="3769"/>
                </a:cxn>
                <a:cxn ang="0">
                  <a:pos x="4548" y="3919"/>
                </a:cxn>
                <a:cxn ang="0">
                  <a:pos x="4887" y="4441"/>
                </a:cxn>
                <a:cxn ang="0">
                  <a:pos x="5537" y="4031"/>
                </a:cxn>
                <a:cxn ang="0">
                  <a:pos x="6356" y="3546"/>
                </a:cxn>
                <a:cxn ang="0">
                  <a:pos x="6582" y="3359"/>
                </a:cxn>
                <a:cxn ang="0">
                  <a:pos x="6977" y="2986"/>
                </a:cxn>
              </a:cxnLst>
              <a:rect l="0" t="0" r="r" b="b"/>
              <a:pathLst>
                <a:path w="16384" h="16384">
                  <a:moveTo>
                    <a:pt x="7119" y="2911"/>
                  </a:moveTo>
                  <a:lnTo>
                    <a:pt x="7203" y="2874"/>
                  </a:lnTo>
                  <a:lnTo>
                    <a:pt x="7288" y="2874"/>
                  </a:lnTo>
                  <a:lnTo>
                    <a:pt x="7373" y="2948"/>
                  </a:lnTo>
                  <a:lnTo>
                    <a:pt x="7627" y="3172"/>
                  </a:lnTo>
                  <a:lnTo>
                    <a:pt x="7655" y="3172"/>
                  </a:lnTo>
                  <a:lnTo>
                    <a:pt x="7740" y="3172"/>
                  </a:lnTo>
                  <a:lnTo>
                    <a:pt x="7797" y="3247"/>
                  </a:lnTo>
                  <a:lnTo>
                    <a:pt x="7910" y="3284"/>
                  </a:lnTo>
                  <a:lnTo>
                    <a:pt x="7994" y="3396"/>
                  </a:lnTo>
                  <a:lnTo>
                    <a:pt x="8079" y="3471"/>
                  </a:lnTo>
                  <a:lnTo>
                    <a:pt x="8136" y="3508"/>
                  </a:lnTo>
                  <a:lnTo>
                    <a:pt x="8164" y="3546"/>
                  </a:lnTo>
                  <a:lnTo>
                    <a:pt x="8164" y="3583"/>
                  </a:lnTo>
                  <a:lnTo>
                    <a:pt x="8136" y="3620"/>
                  </a:lnTo>
                  <a:lnTo>
                    <a:pt x="8136" y="3695"/>
                  </a:lnTo>
                  <a:lnTo>
                    <a:pt x="8164" y="3732"/>
                  </a:lnTo>
                  <a:lnTo>
                    <a:pt x="8192" y="3732"/>
                  </a:lnTo>
                  <a:lnTo>
                    <a:pt x="8248" y="3844"/>
                  </a:lnTo>
                  <a:lnTo>
                    <a:pt x="8305" y="3844"/>
                  </a:lnTo>
                  <a:lnTo>
                    <a:pt x="8333" y="3844"/>
                  </a:lnTo>
                  <a:lnTo>
                    <a:pt x="8361" y="3844"/>
                  </a:lnTo>
                  <a:lnTo>
                    <a:pt x="8390" y="3919"/>
                  </a:lnTo>
                  <a:lnTo>
                    <a:pt x="8446" y="3956"/>
                  </a:lnTo>
                  <a:lnTo>
                    <a:pt x="8531" y="3956"/>
                  </a:lnTo>
                  <a:lnTo>
                    <a:pt x="8559" y="4105"/>
                  </a:lnTo>
                  <a:lnTo>
                    <a:pt x="8587" y="4180"/>
                  </a:lnTo>
                  <a:lnTo>
                    <a:pt x="8587" y="4255"/>
                  </a:lnTo>
                  <a:lnTo>
                    <a:pt x="8587" y="4367"/>
                  </a:lnTo>
                  <a:lnTo>
                    <a:pt x="8644" y="4404"/>
                  </a:lnTo>
                  <a:lnTo>
                    <a:pt x="8672" y="4441"/>
                  </a:lnTo>
                  <a:lnTo>
                    <a:pt x="8700" y="4441"/>
                  </a:lnTo>
                  <a:lnTo>
                    <a:pt x="8729" y="4479"/>
                  </a:lnTo>
                  <a:lnTo>
                    <a:pt x="8785" y="4516"/>
                  </a:lnTo>
                  <a:lnTo>
                    <a:pt x="8785" y="4591"/>
                  </a:lnTo>
                  <a:lnTo>
                    <a:pt x="8842" y="4628"/>
                  </a:lnTo>
                  <a:lnTo>
                    <a:pt x="8870" y="4591"/>
                  </a:lnTo>
                  <a:lnTo>
                    <a:pt x="8898" y="4591"/>
                  </a:lnTo>
                  <a:lnTo>
                    <a:pt x="8926" y="4591"/>
                  </a:lnTo>
                  <a:lnTo>
                    <a:pt x="8955" y="4591"/>
                  </a:lnTo>
                  <a:lnTo>
                    <a:pt x="9011" y="4628"/>
                  </a:lnTo>
                  <a:lnTo>
                    <a:pt x="9068" y="4702"/>
                  </a:lnTo>
                  <a:lnTo>
                    <a:pt x="9124" y="4814"/>
                  </a:lnTo>
                  <a:lnTo>
                    <a:pt x="9124" y="4889"/>
                  </a:lnTo>
                  <a:lnTo>
                    <a:pt x="9152" y="4964"/>
                  </a:lnTo>
                  <a:lnTo>
                    <a:pt x="9181" y="4964"/>
                  </a:lnTo>
                  <a:lnTo>
                    <a:pt x="9209" y="4964"/>
                  </a:lnTo>
                  <a:lnTo>
                    <a:pt x="9294" y="5001"/>
                  </a:lnTo>
                  <a:lnTo>
                    <a:pt x="9322" y="5038"/>
                  </a:lnTo>
                  <a:lnTo>
                    <a:pt x="9322" y="5113"/>
                  </a:lnTo>
                  <a:lnTo>
                    <a:pt x="9322" y="5188"/>
                  </a:lnTo>
                  <a:lnTo>
                    <a:pt x="9350" y="5225"/>
                  </a:lnTo>
                  <a:lnTo>
                    <a:pt x="9407" y="5225"/>
                  </a:lnTo>
                  <a:lnTo>
                    <a:pt x="9463" y="5262"/>
                  </a:lnTo>
                  <a:lnTo>
                    <a:pt x="9520" y="5262"/>
                  </a:lnTo>
                  <a:lnTo>
                    <a:pt x="9717" y="5262"/>
                  </a:lnTo>
                  <a:lnTo>
                    <a:pt x="9802" y="5262"/>
                  </a:lnTo>
                  <a:lnTo>
                    <a:pt x="9859" y="5225"/>
                  </a:lnTo>
                  <a:lnTo>
                    <a:pt x="9887" y="5300"/>
                  </a:lnTo>
                  <a:lnTo>
                    <a:pt x="9887" y="5337"/>
                  </a:lnTo>
                  <a:lnTo>
                    <a:pt x="9887" y="5374"/>
                  </a:lnTo>
                  <a:lnTo>
                    <a:pt x="9887" y="5449"/>
                  </a:lnTo>
                  <a:lnTo>
                    <a:pt x="9943" y="5486"/>
                  </a:lnTo>
                  <a:lnTo>
                    <a:pt x="10000" y="5486"/>
                  </a:lnTo>
                  <a:lnTo>
                    <a:pt x="10028" y="5486"/>
                  </a:lnTo>
                  <a:lnTo>
                    <a:pt x="10028" y="5524"/>
                  </a:lnTo>
                  <a:lnTo>
                    <a:pt x="10028" y="5561"/>
                  </a:lnTo>
                  <a:lnTo>
                    <a:pt x="10028" y="5635"/>
                  </a:lnTo>
                  <a:lnTo>
                    <a:pt x="10085" y="5673"/>
                  </a:lnTo>
                  <a:lnTo>
                    <a:pt x="10085" y="5710"/>
                  </a:lnTo>
                  <a:lnTo>
                    <a:pt x="10113" y="5785"/>
                  </a:lnTo>
                  <a:lnTo>
                    <a:pt x="10113" y="5822"/>
                  </a:lnTo>
                  <a:lnTo>
                    <a:pt x="10169" y="5859"/>
                  </a:lnTo>
                  <a:lnTo>
                    <a:pt x="10254" y="5934"/>
                  </a:lnTo>
                  <a:lnTo>
                    <a:pt x="10311" y="5971"/>
                  </a:lnTo>
                  <a:lnTo>
                    <a:pt x="10339" y="6009"/>
                  </a:lnTo>
                  <a:lnTo>
                    <a:pt x="10311" y="6046"/>
                  </a:lnTo>
                  <a:lnTo>
                    <a:pt x="10311" y="6083"/>
                  </a:lnTo>
                  <a:lnTo>
                    <a:pt x="10282" y="6083"/>
                  </a:lnTo>
                  <a:lnTo>
                    <a:pt x="10226" y="6083"/>
                  </a:lnTo>
                  <a:lnTo>
                    <a:pt x="10198" y="6083"/>
                  </a:lnTo>
                  <a:lnTo>
                    <a:pt x="10198" y="6121"/>
                  </a:lnTo>
                  <a:lnTo>
                    <a:pt x="10198" y="6158"/>
                  </a:lnTo>
                  <a:lnTo>
                    <a:pt x="10198" y="6233"/>
                  </a:lnTo>
                  <a:lnTo>
                    <a:pt x="10226" y="6233"/>
                  </a:lnTo>
                  <a:lnTo>
                    <a:pt x="10282" y="6270"/>
                  </a:lnTo>
                  <a:lnTo>
                    <a:pt x="10311" y="6270"/>
                  </a:lnTo>
                  <a:lnTo>
                    <a:pt x="10311" y="6307"/>
                  </a:lnTo>
                  <a:lnTo>
                    <a:pt x="10311" y="6345"/>
                  </a:lnTo>
                  <a:lnTo>
                    <a:pt x="10311" y="6382"/>
                  </a:lnTo>
                  <a:lnTo>
                    <a:pt x="10311" y="6457"/>
                  </a:lnTo>
                  <a:lnTo>
                    <a:pt x="10339" y="6494"/>
                  </a:lnTo>
                  <a:lnTo>
                    <a:pt x="10367" y="6569"/>
                  </a:lnTo>
                  <a:lnTo>
                    <a:pt x="10339" y="6643"/>
                  </a:lnTo>
                  <a:lnTo>
                    <a:pt x="10311" y="6680"/>
                  </a:lnTo>
                  <a:lnTo>
                    <a:pt x="10311" y="6755"/>
                  </a:lnTo>
                  <a:lnTo>
                    <a:pt x="10311" y="6830"/>
                  </a:lnTo>
                  <a:lnTo>
                    <a:pt x="10339" y="6904"/>
                  </a:lnTo>
                  <a:lnTo>
                    <a:pt x="10367" y="7016"/>
                  </a:lnTo>
                  <a:lnTo>
                    <a:pt x="10367" y="7054"/>
                  </a:lnTo>
                  <a:lnTo>
                    <a:pt x="10339" y="7128"/>
                  </a:lnTo>
                  <a:lnTo>
                    <a:pt x="10311" y="7240"/>
                  </a:lnTo>
                  <a:lnTo>
                    <a:pt x="10339" y="7278"/>
                  </a:lnTo>
                  <a:lnTo>
                    <a:pt x="10339" y="7352"/>
                  </a:lnTo>
                  <a:lnTo>
                    <a:pt x="10311" y="7390"/>
                  </a:lnTo>
                  <a:lnTo>
                    <a:pt x="10311" y="7502"/>
                  </a:lnTo>
                  <a:lnTo>
                    <a:pt x="10282" y="7539"/>
                  </a:lnTo>
                  <a:lnTo>
                    <a:pt x="10282" y="7651"/>
                  </a:lnTo>
                  <a:lnTo>
                    <a:pt x="10282" y="7763"/>
                  </a:lnTo>
                  <a:lnTo>
                    <a:pt x="10282" y="7837"/>
                  </a:lnTo>
                  <a:lnTo>
                    <a:pt x="10282" y="7875"/>
                  </a:lnTo>
                  <a:lnTo>
                    <a:pt x="10226" y="8024"/>
                  </a:lnTo>
                  <a:lnTo>
                    <a:pt x="10198" y="8136"/>
                  </a:lnTo>
                  <a:lnTo>
                    <a:pt x="10198" y="8173"/>
                  </a:lnTo>
                  <a:lnTo>
                    <a:pt x="10226" y="8285"/>
                  </a:lnTo>
                  <a:lnTo>
                    <a:pt x="10254" y="8397"/>
                  </a:lnTo>
                  <a:lnTo>
                    <a:pt x="10254" y="8509"/>
                  </a:lnTo>
                  <a:lnTo>
                    <a:pt x="10226" y="8621"/>
                  </a:lnTo>
                  <a:lnTo>
                    <a:pt x="10198" y="8808"/>
                  </a:lnTo>
                  <a:lnTo>
                    <a:pt x="10169" y="8920"/>
                  </a:lnTo>
                  <a:lnTo>
                    <a:pt x="10169" y="8994"/>
                  </a:lnTo>
                  <a:lnTo>
                    <a:pt x="10198" y="9069"/>
                  </a:lnTo>
                  <a:lnTo>
                    <a:pt x="10254" y="9144"/>
                  </a:lnTo>
                  <a:lnTo>
                    <a:pt x="10254" y="9181"/>
                  </a:lnTo>
                  <a:lnTo>
                    <a:pt x="10282" y="9181"/>
                  </a:lnTo>
                  <a:lnTo>
                    <a:pt x="10282" y="9106"/>
                  </a:lnTo>
                  <a:lnTo>
                    <a:pt x="10311" y="9106"/>
                  </a:lnTo>
                  <a:lnTo>
                    <a:pt x="10339" y="9106"/>
                  </a:lnTo>
                  <a:lnTo>
                    <a:pt x="10367" y="9144"/>
                  </a:lnTo>
                  <a:lnTo>
                    <a:pt x="10395" y="9330"/>
                  </a:lnTo>
                  <a:lnTo>
                    <a:pt x="10452" y="9368"/>
                  </a:lnTo>
                  <a:lnTo>
                    <a:pt x="10480" y="9368"/>
                  </a:lnTo>
                  <a:lnTo>
                    <a:pt x="10508" y="9405"/>
                  </a:lnTo>
                  <a:lnTo>
                    <a:pt x="10537" y="9442"/>
                  </a:lnTo>
                  <a:lnTo>
                    <a:pt x="10565" y="9442"/>
                  </a:lnTo>
                  <a:lnTo>
                    <a:pt x="10593" y="9442"/>
                  </a:lnTo>
                  <a:lnTo>
                    <a:pt x="10621" y="9405"/>
                  </a:lnTo>
                  <a:lnTo>
                    <a:pt x="10650" y="9368"/>
                  </a:lnTo>
                  <a:lnTo>
                    <a:pt x="10621" y="9293"/>
                  </a:lnTo>
                  <a:lnTo>
                    <a:pt x="10621" y="9218"/>
                  </a:lnTo>
                  <a:lnTo>
                    <a:pt x="10650" y="9181"/>
                  </a:lnTo>
                  <a:lnTo>
                    <a:pt x="10621" y="9106"/>
                  </a:lnTo>
                  <a:lnTo>
                    <a:pt x="10593" y="9032"/>
                  </a:lnTo>
                  <a:lnTo>
                    <a:pt x="10593" y="8994"/>
                  </a:lnTo>
                  <a:lnTo>
                    <a:pt x="10650" y="8994"/>
                  </a:lnTo>
                  <a:lnTo>
                    <a:pt x="10621" y="8957"/>
                  </a:lnTo>
                  <a:lnTo>
                    <a:pt x="10565" y="8920"/>
                  </a:lnTo>
                  <a:lnTo>
                    <a:pt x="10537" y="8882"/>
                  </a:lnTo>
                  <a:lnTo>
                    <a:pt x="10424" y="8845"/>
                  </a:lnTo>
                  <a:lnTo>
                    <a:pt x="10395" y="8845"/>
                  </a:lnTo>
                  <a:lnTo>
                    <a:pt x="10395" y="8770"/>
                  </a:lnTo>
                  <a:lnTo>
                    <a:pt x="10424" y="8733"/>
                  </a:lnTo>
                  <a:lnTo>
                    <a:pt x="10452" y="8696"/>
                  </a:lnTo>
                  <a:lnTo>
                    <a:pt x="10424" y="8659"/>
                  </a:lnTo>
                  <a:lnTo>
                    <a:pt x="10424" y="8547"/>
                  </a:lnTo>
                  <a:lnTo>
                    <a:pt x="10452" y="8509"/>
                  </a:lnTo>
                  <a:lnTo>
                    <a:pt x="10480" y="8509"/>
                  </a:lnTo>
                  <a:lnTo>
                    <a:pt x="10480" y="8547"/>
                  </a:lnTo>
                  <a:lnTo>
                    <a:pt x="10508" y="8584"/>
                  </a:lnTo>
                  <a:lnTo>
                    <a:pt x="10537" y="8584"/>
                  </a:lnTo>
                  <a:lnTo>
                    <a:pt x="10565" y="8547"/>
                  </a:lnTo>
                  <a:lnTo>
                    <a:pt x="10593" y="8584"/>
                  </a:lnTo>
                  <a:lnTo>
                    <a:pt x="10650" y="8621"/>
                  </a:lnTo>
                  <a:lnTo>
                    <a:pt x="10734" y="8659"/>
                  </a:lnTo>
                  <a:lnTo>
                    <a:pt x="10763" y="8696"/>
                  </a:lnTo>
                  <a:lnTo>
                    <a:pt x="10791" y="8770"/>
                  </a:lnTo>
                  <a:lnTo>
                    <a:pt x="10791" y="8882"/>
                  </a:lnTo>
                  <a:lnTo>
                    <a:pt x="10791" y="8957"/>
                  </a:lnTo>
                  <a:lnTo>
                    <a:pt x="10847" y="8994"/>
                  </a:lnTo>
                  <a:lnTo>
                    <a:pt x="10876" y="9032"/>
                  </a:lnTo>
                  <a:lnTo>
                    <a:pt x="10904" y="9032"/>
                  </a:lnTo>
                  <a:lnTo>
                    <a:pt x="10932" y="8994"/>
                  </a:lnTo>
                  <a:lnTo>
                    <a:pt x="10932" y="8957"/>
                  </a:lnTo>
                  <a:lnTo>
                    <a:pt x="10904" y="8808"/>
                  </a:lnTo>
                  <a:lnTo>
                    <a:pt x="10932" y="8733"/>
                  </a:lnTo>
                  <a:lnTo>
                    <a:pt x="10932" y="8696"/>
                  </a:lnTo>
                  <a:lnTo>
                    <a:pt x="10960" y="8659"/>
                  </a:lnTo>
                  <a:lnTo>
                    <a:pt x="10989" y="8659"/>
                  </a:lnTo>
                  <a:lnTo>
                    <a:pt x="10989" y="8696"/>
                  </a:lnTo>
                  <a:lnTo>
                    <a:pt x="11017" y="8696"/>
                  </a:lnTo>
                  <a:lnTo>
                    <a:pt x="11045" y="8770"/>
                  </a:lnTo>
                  <a:lnTo>
                    <a:pt x="11045" y="8845"/>
                  </a:lnTo>
                  <a:lnTo>
                    <a:pt x="11102" y="8920"/>
                  </a:lnTo>
                  <a:lnTo>
                    <a:pt x="11130" y="8957"/>
                  </a:lnTo>
                  <a:lnTo>
                    <a:pt x="11045" y="9181"/>
                  </a:lnTo>
                  <a:lnTo>
                    <a:pt x="10989" y="9218"/>
                  </a:lnTo>
                  <a:lnTo>
                    <a:pt x="10960" y="9256"/>
                  </a:lnTo>
                  <a:lnTo>
                    <a:pt x="10960" y="9293"/>
                  </a:lnTo>
                  <a:lnTo>
                    <a:pt x="10989" y="9330"/>
                  </a:lnTo>
                  <a:lnTo>
                    <a:pt x="10989" y="9405"/>
                  </a:lnTo>
                  <a:lnTo>
                    <a:pt x="10932" y="9442"/>
                  </a:lnTo>
                  <a:lnTo>
                    <a:pt x="10904" y="9480"/>
                  </a:lnTo>
                  <a:lnTo>
                    <a:pt x="10876" y="9517"/>
                  </a:lnTo>
                  <a:lnTo>
                    <a:pt x="10819" y="9554"/>
                  </a:lnTo>
                  <a:lnTo>
                    <a:pt x="10819" y="9592"/>
                  </a:lnTo>
                  <a:lnTo>
                    <a:pt x="10819" y="9629"/>
                  </a:lnTo>
                  <a:lnTo>
                    <a:pt x="10819" y="9704"/>
                  </a:lnTo>
                  <a:lnTo>
                    <a:pt x="10791" y="9741"/>
                  </a:lnTo>
                  <a:lnTo>
                    <a:pt x="10763" y="9778"/>
                  </a:lnTo>
                  <a:lnTo>
                    <a:pt x="10791" y="9815"/>
                  </a:lnTo>
                  <a:lnTo>
                    <a:pt x="10819" y="9853"/>
                  </a:lnTo>
                  <a:lnTo>
                    <a:pt x="10819" y="9965"/>
                  </a:lnTo>
                  <a:lnTo>
                    <a:pt x="10819" y="10002"/>
                  </a:lnTo>
                  <a:lnTo>
                    <a:pt x="10734" y="9965"/>
                  </a:lnTo>
                  <a:lnTo>
                    <a:pt x="10678" y="10002"/>
                  </a:lnTo>
                  <a:lnTo>
                    <a:pt x="10650" y="10039"/>
                  </a:lnTo>
                  <a:lnTo>
                    <a:pt x="10650" y="10189"/>
                  </a:lnTo>
                  <a:lnTo>
                    <a:pt x="10678" y="10189"/>
                  </a:lnTo>
                  <a:lnTo>
                    <a:pt x="10763" y="10226"/>
                  </a:lnTo>
                  <a:lnTo>
                    <a:pt x="10819" y="10263"/>
                  </a:lnTo>
                  <a:lnTo>
                    <a:pt x="10876" y="10301"/>
                  </a:lnTo>
                  <a:lnTo>
                    <a:pt x="10904" y="10375"/>
                  </a:lnTo>
                  <a:lnTo>
                    <a:pt x="10932" y="10525"/>
                  </a:lnTo>
                  <a:lnTo>
                    <a:pt x="10960" y="10637"/>
                  </a:lnTo>
                  <a:lnTo>
                    <a:pt x="11045" y="10823"/>
                  </a:lnTo>
                  <a:lnTo>
                    <a:pt x="11130" y="10972"/>
                  </a:lnTo>
                  <a:lnTo>
                    <a:pt x="11158" y="11047"/>
                  </a:lnTo>
                  <a:lnTo>
                    <a:pt x="11158" y="11122"/>
                  </a:lnTo>
                  <a:lnTo>
                    <a:pt x="11158" y="11196"/>
                  </a:lnTo>
                  <a:lnTo>
                    <a:pt x="11215" y="11234"/>
                  </a:lnTo>
                  <a:lnTo>
                    <a:pt x="11299" y="11383"/>
                  </a:lnTo>
                  <a:lnTo>
                    <a:pt x="11356" y="11458"/>
                  </a:lnTo>
                  <a:lnTo>
                    <a:pt x="11384" y="11532"/>
                  </a:lnTo>
                  <a:lnTo>
                    <a:pt x="11441" y="11570"/>
                  </a:lnTo>
                  <a:lnTo>
                    <a:pt x="11497" y="11607"/>
                  </a:lnTo>
                  <a:lnTo>
                    <a:pt x="11525" y="11756"/>
                  </a:lnTo>
                  <a:lnTo>
                    <a:pt x="11610" y="11831"/>
                  </a:lnTo>
                  <a:lnTo>
                    <a:pt x="11638" y="11868"/>
                  </a:lnTo>
                  <a:lnTo>
                    <a:pt x="11667" y="11868"/>
                  </a:lnTo>
                  <a:lnTo>
                    <a:pt x="11723" y="11905"/>
                  </a:lnTo>
                  <a:lnTo>
                    <a:pt x="11751" y="11905"/>
                  </a:lnTo>
                  <a:lnTo>
                    <a:pt x="11780" y="11905"/>
                  </a:lnTo>
                  <a:lnTo>
                    <a:pt x="11808" y="11905"/>
                  </a:lnTo>
                  <a:lnTo>
                    <a:pt x="11864" y="11905"/>
                  </a:lnTo>
                  <a:lnTo>
                    <a:pt x="11893" y="11868"/>
                  </a:lnTo>
                  <a:lnTo>
                    <a:pt x="11893" y="11793"/>
                  </a:lnTo>
                  <a:lnTo>
                    <a:pt x="11864" y="11719"/>
                  </a:lnTo>
                  <a:lnTo>
                    <a:pt x="11695" y="11532"/>
                  </a:lnTo>
                  <a:lnTo>
                    <a:pt x="11638" y="11458"/>
                  </a:lnTo>
                  <a:lnTo>
                    <a:pt x="11638" y="11420"/>
                  </a:lnTo>
                  <a:lnTo>
                    <a:pt x="11638" y="11383"/>
                  </a:lnTo>
                  <a:lnTo>
                    <a:pt x="11695" y="11383"/>
                  </a:lnTo>
                  <a:lnTo>
                    <a:pt x="11836" y="11495"/>
                  </a:lnTo>
                  <a:lnTo>
                    <a:pt x="11864" y="11458"/>
                  </a:lnTo>
                  <a:lnTo>
                    <a:pt x="11921" y="11458"/>
                  </a:lnTo>
                  <a:lnTo>
                    <a:pt x="11949" y="11458"/>
                  </a:lnTo>
                  <a:lnTo>
                    <a:pt x="11977" y="11458"/>
                  </a:lnTo>
                  <a:lnTo>
                    <a:pt x="12034" y="11420"/>
                  </a:lnTo>
                  <a:lnTo>
                    <a:pt x="12090" y="11383"/>
                  </a:lnTo>
                  <a:lnTo>
                    <a:pt x="12090" y="11420"/>
                  </a:lnTo>
                  <a:lnTo>
                    <a:pt x="12090" y="11495"/>
                  </a:lnTo>
                  <a:lnTo>
                    <a:pt x="12006" y="11532"/>
                  </a:lnTo>
                  <a:lnTo>
                    <a:pt x="11977" y="11570"/>
                  </a:lnTo>
                  <a:lnTo>
                    <a:pt x="11977" y="11607"/>
                  </a:lnTo>
                  <a:lnTo>
                    <a:pt x="12006" y="11644"/>
                  </a:lnTo>
                  <a:lnTo>
                    <a:pt x="12062" y="11756"/>
                  </a:lnTo>
                  <a:lnTo>
                    <a:pt x="12090" y="11905"/>
                  </a:lnTo>
                  <a:lnTo>
                    <a:pt x="12090" y="12017"/>
                  </a:lnTo>
                  <a:lnTo>
                    <a:pt x="12062" y="12129"/>
                  </a:lnTo>
                  <a:lnTo>
                    <a:pt x="12062" y="12241"/>
                  </a:lnTo>
                  <a:lnTo>
                    <a:pt x="12090" y="12316"/>
                  </a:lnTo>
                  <a:lnTo>
                    <a:pt x="12119" y="12353"/>
                  </a:lnTo>
                  <a:lnTo>
                    <a:pt x="12147" y="12428"/>
                  </a:lnTo>
                  <a:lnTo>
                    <a:pt x="12175" y="12540"/>
                  </a:lnTo>
                  <a:lnTo>
                    <a:pt x="12203" y="12615"/>
                  </a:lnTo>
                  <a:lnTo>
                    <a:pt x="12232" y="12615"/>
                  </a:lnTo>
                  <a:lnTo>
                    <a:pt x="12260" y="12615"/>
                  </a:lnTo>
                  <a:lnTo>
                    <a:pt x="12316" y="12615"/>
                  </a:lnTo>
                  <a:lnTo>
                    <a:pt x="12344" y="12652"/>
                  </a:lnTo>
                  <a:lnTo>
                    <a:pt x="12316" y="12689"/>
                  </a:lnTo>
                  <a:lnTo>
                    <a:pt x="12316" y="12727"/>
                  </a:lnTo>
                  <a:lnTo>
                    <a:pt x="12344" y="12801"/>
                  </a:lnTo>
                  <a:lnTo>
                    <a:pt x="12401" y="12801"/>
                  </a:lnTo>
                  <a:lnTo>
                    <a:pt x="12486" y="12876"/>
                  </a:lnTo>
                  <a:lnTo>
                    <a:pt x="12514" y="12876"/>
                  </a:lnTo>
                  <a:lnTo>
                    <a:pt x="12570" y="12838"/>
                  </a:lnTo>
                  <a:lnTo>
                    <a:pt x="12599" y="12838"/>
                  </a:lnTo>
                  <a:lnTo>
                    <a:pt x="12599" y="12913"/>
                  </a:lnTo>
                  <a:lnTo>
                    <a:pt x="12599" y="12950"/>
                  </a:lnTo>
                  <a:lnTo>
                    <a:pt x="12655" y="13025"/>
                  </a:lnTo>
                  <a:lnTo>
                    <a:pt x="12683" y="13062"/>
                  </a:lnTo>
                  <a:lnTo>
                    <a:pt x="12683" y="13212"/>
                  </a:lnTo>
                  <a:lnTo>
                    <a:pt x="12683" y="13286"/>
                  </a:lnTo>
                  <a:lnTo>
                    <a:pt x="12712" y="13473"/>
                  </a:lnTo>
                  <a:lnTo>
                    <a:pt x="12796" y="13772"/>
                  </a:lnTo>
                  <a:lnTo>
                    <a:pt x="12938" y="14145"/>
                  </a:lnTo>
                  <a:lnTo>
                    <a:pt x="13022" y="14294"/>
                  </a:lnTo>
                  <a:lnTo>
                    <a:pt x="13079" y="14331"/>
                  </a:lnTo>
                  <a:lnTo>
                    <a:pt x="13107" y="14369"/>
                  </a:lnTo>
                  <a:lnTo>
                    <a:pt x="13135" y="14369"/>
                  </a:lnTo>
                  <a:lnTo>
                    <a:pt x="13192" y="14331"/>
                  </a:lnTo>
                  <a:lnTo>
                    <a:pt x="13220" y="14331"/>
                  </a:lnTo>
                  <a:lnTo>
                    <a:pt x="13277" y="14331"/>
                  </a:lnTo>
                  <a:lnTo>
                    <a:pt x="13305" y="14331"/>
                  </a:lnTo>
                  <a:lnTo>
                    <a:pt x="13390" y="14369"/>
                  </a:lnTo>
                  <a:lnTo>
                    <a:pt x="13418" y="14331"/>
                  </a:lnTo>
                  <a:lnTo>
                    <a:pt x="13446" y="14294"/>
                  </a:lnTo>
                  <a:lnTo>
                    <a:pt x="13503" y="14369"/>
                  </a:lnTo>
                  <a:lnTo>
                    <a:pt x="13559" y="14369"/>
                  </a:lnTo>
                  <a:lnTo>
                    <a:pt x="13644" y="14406"/>
                  </a:lnTo>
                  <a:lnTo>
                    <a:pt x="13757" y="14481"/>
                  </a:lnTo>
                  <a:lnTo>
                    <a:pt x="13813" y="14555"/>
                  </a:lnTo>
                  <a:lnTo>
                    <a:pt x="13870" y="14630"/>
                  </a:lnTo>
                  <a:lnTo>
                    <a:pt x="13955" y="14817"/>
                  </a:lnTo>
                  <a:lnTo>
                    <a:pt x="14011" y="14854"/>
                  </a:lnTo>
                  <a:lnTo>
                    <a:pt x="14068" y="14928"/>
                  </a:lnTo>
                  <a:lnTo>
                    <a:pt x="14152" y="15115"/>
                  </a:lnTo>
                  <a:lnTo>
                    <a:pt x="14181" y="15152"/>
                  </a:lnTo>
                  <a:lnTo>
                    <a:pt x="14237" y="15190"/>
                  </a:lnTo>
                  <a:lnTo>
                    <a:pt x="14265" y="15227"/>
                  </a:lnTo>
                  <a:lnTo>
                    <a:pt x="14237" y="15264"/>
                  </a:lnTo>
                  <a:lnTo>
                    <a:pt x="14265" y="15302"/>
                  </a:lnTo>
                  <a:lnTo>
                    <a:pt x="14322" y="15376"/>
                  </a:lnTo>
                  <a:lnTo>
                    <a:pt x="14350" y="15414"/>
                  </a:lnTo>
                  <a:lnTo>
                    <a:pt x="14378" y="15563"/>
                  </a:lnTo>
                  <a:lnTo>
                    <a:pt x="14407" y="15638"/>
                  </a:lnTo>
                  <a:lnTo>
                    <a:pt x="14491" y="15638"/>
                  </a:lnTo>
                  <a:lnTo>
                    <a:pt x="14548" y="15675"/>
                  </a:lnTo>
                  <a:lnTo>
                    <a:pt x="14604" y="15638"/>
                  </a:lnTo>
                  <a:lnTo>
                    <a:pt x="14689" y="15675"/>
                  </a:lnTo>
                  <a:lnTo>
                    <a:pt x="14717" y="15675"/>
                  </a:lnTo>
                  <a:lnTo>
                    <a:pt x="14746" y="15712"/>
                  </a:lnTo>
                  <a:lnTo>
                    <a:pt x="14774" y="15750"/>
                  </a:lnTo>
                  <a:lnTo>
                    <a:pt x="14802" y="15750"/>
                  </a:lnTo>
                  <a:lnTo>
                    <a:pt x="14830" y="15750"/>
                  </a:lnTo>
                  <a:lnTo>
                    <a:pt x="14915" y="15712"/>
                  </a:lnTo>
                  <a:lnTo>
                    <a:pt x="14915" y="15750"/>
                  </a:lnTo>
                  <a:lnTo>
                    <a:pt x="14943" y="15787"/>
                  </a:lnTo>
                  <a:lnTo>
                    <a:pt x="14915" y="15824"/>
                  </a:lnTo>
                  <a:lnTo>
                    <a:pt x="14915" y="15862"/>
                  </a:lnTo>
                  <a:lnTo>
                    <a:pt x="14943" y="15936"/>
                  </a:lnTo>
                  <a:lnTo>
                    <a:pt x="14915" y="15973"/>
                  </a:lnTo>
                  <a:lnTo>
                    <a:pt x="14887" y="16011"/>
                  </a:lnTo>
                  <a:lnTo>
                    <a:pt x="14802" y="16048"/>
                  </a:lnTo>
                  <a:lnTo>
                    <a:pt x="14746" y="16048"/>
                  </a:lnTo>
                  <a:lnTo>
                    <a:pt x="14689" y="16011"/>
                  </a:lnTo>
                  <a:lnTo>
                    <a:pt x="14604" y="15936"/>
                  </a:lnTo>
                  <a:lnTo>
                    <a:pt x="14576" y="15862"/>
                  </a:lnTo>
                  <a:lnTo>
                    <a:pt x="14520" y="15824"/>
                  </a:lnTo>
                  <a:lnTo>
                    <a:pt x="14463" y="15824"/>
                  </a:lnTo>
                  <a:lnTo>
                    <a:pt x="14435" y="15862"/>
                  </a:lnTo>
                  <a:lnTo>
                    <a:pt x="14407" y="15899"/>
                  </a:lnTo>
                  <a:lnTo>
                    <a:pt x="14407" y="16011"/>
                  </a:lnTo>
                  <a:lnTo>
                    <a:pt x="14435" y="16085"/>
                  </a:lnTo>
                  <a:lnTo>
                    <a:pt x="14463" y="16197"/>
                  </a:lnTo>
                  <a:lnTo>
                    <a:pt x="14548" y="16309"/>
                  </a:lnTo>
                  <a:lnTo>
                    <a:pt x="14604" y="16384"/>
                  </a:lnTo>
                  <a:lnTo>
                    <a:pt x="14661" y="16384"/>
                  </a:lnTo>
                  <a:lnTo>
                    <a:pt x="14717" y="16347"/>
                  </a:lnTo>
                  <a:lnTo>
                    <a:pt x="14830" y="16309"/>
                  </a:lnTo>
                  <a:lnTo>
                    <a:pt x="14915" y="16309"/>
                  </a:lnTo>
                  <a:lnTo>
                    <a:pt x="14943" y="16272"/>
                  </a:lnTo>
                  <a:lnTo>
                    <a:pt x="15028" y="16160"/>
                  </a:lnTo>
                  <a:lnTo>
                    <a:pt x="15113" y="16123"/>
                  </a:lnTo>
                  <a:lnTo>
                    <a:pt x="15169" y="16123"/>
                  </a:lnTo>
                  <a:lnTo>
                    <a:pt x="15226" y="16160"/>
                  </a:lnTo>
                  <a:lnTo>
                    <a:pt x="15424" y="16123"/>
                  </a:lnTo>
                  <a:lnTo>
                    <a:pt x="15452" y="16048"/>
                  </a:lnTo>
                  <a:lnTo>
                    <a:pt x="15565" y="15973"/>
                  </a:lnTo>
                  <a:lnTo>
                    <a:pt x="15621" y="15973"/>
                  </a:lnTo>
                  <a:lnTo>
                    <a:pt x="15621" y="15936"/>
                  </a:lnTo>
                  <a:lnTo>
                    <a:pt x="15621" y="15862"/>
                  </a:lnTo>
                  <a:lnTo>
                    <a:pt x="15650" y="15862"/>
                  </a:lnTo>
                  <a:lnTo>
                    <a:pt x="15706" y="15862"/>
                  </a:lnTo>
                  <a:lnTo>
                    <a:pt x="15791" y="15936"/>
                  </a:lnTo>
                  <a:lnTo>
                    <a:pt x="15819" y="15899"/>
                  </a:lnTo>
                  <a:lnTo>
                    <a:pt x="15847" y="15824"/>
                  </a:lnTo>
                  <a:lnTo>
                    <a:pt x="15876" y="15824"/>
                  </a:lnTo>
                  <a:lnTo>
                    <a:pt x="15932" y="15824"/>
                  </a:lnTo>
                  <a:lnTo>
                    <a:pt x="15960" y="15787"/>
                  </a:lnTo>
                  <a:lnTo>
                    <a:pt x="15960" y="15675"/>
                  </a:lnTo>
                  <a:lnTo>
                    <a:pt x="15989" y="15600"/>
                  </a:lnTo>
                  <a:lnTo>
                    <a:pt x="16017" y="15600"/>
                  </a:lnTo>
                  <a:lnTo>
                    <a:pt x="16017" y="15488"/>
                  </a:lnTo>
                  <a:lnTo>
                    <a:pt x="16102" y="15414"/>
                  </a:lnTo>
                  <a:lnTo>
                    <a:pt x="16130" y="15339"/>
                  </a:lnTo>
                  <a:lnTo>
                    <a:pt x="16102" y="15302"/>
                  </a:lnTo>
                  <a:lnTo>
                    <a:pt x="16073" y="15190"/>
                  </a:lnTo>
                  <a:lnTo>
                    <a:pt x="16017" y="15078"/>
                  </a:lnTo>
                  <a:lnTo>
                    <a:pt x="16017" y="15003"/>
                  </a:lnTo>
                  <a:lnTo>
                    <a:pt x="16045" y="14928"/>
                  </a:lnTo>
                  <a:lnTo>
                    <a:pt x="16073" y="14817"/>
                  </a:lnTo>
                  <a:lnTo>
                    <a:pt x="16073" y="14779"/>
                  </a:lnTo>
                  <a:lnTo>
                    <a:pt x="16045" y="14705"/>
                  </a:lnTo>
                  <a:lnTo>
                    <a:pt x="16073" y="14630"/>
                  </a:lnTo>
                  <a:lnTo>
                    <a:pt x="16102" y="14593"/>
                  </a:lnTo>
                  <a:lnTo>
                    <a:pt x="16130" y="14555"/>
                  </a:lnTo>
                  <a:lnTo>
                    <a:pt x="16130" y="14369"/>
                  </a:lnTo>
                  <a:lnTo>
                    <a:pt x="16158" y="14294"/>
                  </a:lnTo>
                  <a:lnTo>
                    <a:pt x="16186" y="14219"/>
                  </a:lnTo>
                  <a:lnTo>
                    <a:pt x="16215" y="14182"/>
                  </a:lnTo>
                  <a:lnTo>
                    <a:pt x="16215" y="14070"/>
                  </a:lnTo>
                  <a:lnTo>
                    <a:pt x="16215" y="13921"/>
                  </a:lnTo>
                  <a:lnTo>
                    <a:pt x="16243" y="13883"/>
                  </a:lnTo>
                  <a:lnTo>
                    <a:pt x="16271" y="13846"/>
                  </a:lnTo>
                  <a:lnTo>
                    <a:pt x="16271" y="13883"/>
                  </a:lnTo>
                  <a:lnTo>
                    <a:pt x="16299" y="13958"/>
                  </a:lnTo>
                  <a:lnTo>
                    <a:pt x="16299" y="14033"/>
                  </a:lnTo>
                  <a:lnTo>
                    <a:pt x="16328" y="14070"/>
                  </a:lnTo>
                  <a:lnTo>
                    <a:pt x="16356" y="14070"/>
                  </a:lnTo>
                  <a:lnTo>
                    <a:pt x="16384" y="14070"/>
                  </a:lnTo>
                  <a:lnTo>
                    <a:pt x="16384" y="14033"/>
                  </a:lnTo>
                  <a:lnTo>
                    <a:pt x="16384" y="13958"/>
                  </a:lnTo>
                  <a:lnTo>
                    <a:pt x="16356" y="13846"/>
                  </a:lnTo>
                  <a:lnTo>
                    <a:pt x="16328" y="13697"/>
                  </a:lnTo>
                  <a:lnTo>
                    <a:pt x="16299" y="13548"/>
                  </a:lnTo>
                  <a:lnTo>
                    <a:pt x="16299" y="13398"/>
                  </a:lnTo>
                  <a:lnTo>
                    <a:pt x="16271" y="13286"/>
                  </a:lnTo>
                  <a:lnTo>
                    <a:pt x="16271" y="13174"/>
                  </a:lnTo>
                  <a:lnTo>
                    <a:pt x="16299" y="13062"/>
                  </a:lnTo>
                  <a:lnTo>
                    <a:pt x="16299" y="12950"/>
                  </a:lnTo>
                  <a:lnTo>
                    <a:pt x="16271" y="12577"/>
                  </a:lnTo>
                  <a:lnTo>
                    <a:pt x="16271" y="12503"/>
                  </a:lnTo>
                  <a:lnTo>
                    <a:pt x="16271" y="12241"/>
                  </a:lnTo>
                  <a:lnTo>
                    <a:pt x="16243" y="11905"/>
                  </a:lnTo>
                  <a:lnTo>
                    <a:pt x="16243" y="11644"/>
                  </a:lnTo>
                  <a:lnTo>
                    <a:pt x="16215" y="11420"/>
                  </a:lnTo>
                  <a:lnTo>
                    <a:pt x="16186" y="11159"/>
                  </a:lnTo>
                  <a:lnTo>
                    <a:pt x="16158" y="10972"/>
                  </a:lnTo>
                  <a:lnTo>
                    <a:pt x="16073" y="10749"/>
                  </a:lnTo>
                  <a:lnTo>
                    <a:pt x="16045" y="10637"/>
                  </a:lnTo>
                  <a:lnTo>
                    <a:pt x="15989" y="10450"/>
                  </a:lnTo>
                  <a:lnTo>
                    <a:pt x="15932" y="10301"/>
                  </a:lnTo>
                  <a:lnTo>
                    <a:pt x="15876" y="10189"/>
                  </a:lnTo>
                  <a:lnTo>
                    <a:pt x="15847" y="10151"/>
                  </a:lnTo>
                  <a:lnTo>
                    <a:pt x="15763" y="10151"/>
                  </a:lnTo>
                  <a:lnTo>
                    <a:pt x="15734" y="10114"/>
                  </a:lnTo>
                  <a:lnTo>
                    <a:pt x="15706" y="10077"/>
                  </a:lnTo>
                  <a:lnTo>
                    <a:pt x="15734" y="9965"/>
                  </a:lnTo>
                  <a:lnTo>
                    <a:pt x="15678" y="9815"/>
                  </a:lnTo>
                  <a:lnTo>
                    <a:pt x="15593" y="9704"/>
                  </a:lnTo>
                  <a:lnTo>
                    <a:pt x="15537" y="9554"/>
                  </a:lnTo>
                  <a:lnTo>
                    <a:pt x="15395" y="9330"/>
                  </a:lnTo>
                  <a:lnTo>
                    <a:pt x="15367" y="9256"/>
                  </a:lnTo>
                  <a:lnTo>
                    <a:pt x="15339" y="9144"/>
                  </a:lnTo>
                  <a:lnTo>
                    <a:pt x="15311" y="8994"/>
                  </a:lnTo>
                  <a:lnTo>
                    <a:pt x="15254" y="8845"/>
                  </a:lnTo>
                  <a:lnTo>
                    <a:pt x="15198" y="8733"/>
                  </a:lnTo>
                  <a:lnTo>
                    <a:pt x="15113" y="8547"/>
                  </a:lnTo>
                  <a:lnTo>
                    <a:pt x="15000" y="8360"/>
                  </a:lnTo>
                  <a:lnTo>
                    <a:pt x="14915" y="8211"/>
                  </a:lnTo>
                  <a:lnTo>
                    <a:pt x="14802" y="7987"/>
                  </a:lnTo>
                  <a:lnTo>
                    <a:pt x="14633" y="7614"/>
                  </a:lnTo>
                  <a:lnTo>
                    <a:pt x="14491" y="7352"/>
                  </a:lnTo>
                  <a:lnTo>
                    <a:pt x="14294" y="6867"/>
                  </a:lnTo>
                  <a:lnTo>
                    <a:pt x="14096" y="6345"/>
                  </a:lnTo>
                  <a:lnTo>
                    <a:pt x="13983" y="5971"/>
                  </a:lnTo>
                  <a:lnTo>
                    <a:pt x="13870" y="5635"/>
                  </a:lnTo>
                  <a:lnTo>
                    <a:pt x="13870" y="5598"/>
                  </a:lnTo>
                  <a:lnTo>
                    <a:pt x="13898" y="5598"/>
                  </a:lnTo>
                  <a:lnTo>
                    <a:pt x="14011" y="5710"/>
                  </a:lnTo>
                  <a:lnTo>
                    <a:pt x="14039" y="5710"/>
                  </a:lnTo>
                  <a:lnTo>
                    <a:pt x="14039" y="5635"/>
                  </a:lnTo>
                  <a:lnTo>
                    <a:pt x="13983" y="5524"/>
                  </a:lnTo>
                  <a:lnTo>
                    <a:pt x="13813" y="5300"/>
                  </a:lnTo>
                  <a:lnTo>
                    <a:pt x="13700" y="5076"/>
                  </a:lnTo>
                  <a:lnTo>
                    <a:pt x="13672" y="4926"/>
                  </a:lnTo>
                  <a:lnTo>
                    <a:pt x="13644" y="4889"/>
                  </a:lnTo>
                  <a:lnTo>
                    <a:pt x="13616" y="4852"/>
                  </a:lnTo>
                  <a:lnTo>
                    <a:pt x="13559" y="4852"/>
                  </a:lnTo>
                  <a:lnTo>
                    <a:pt x="13531" y="4852"/>
                  </a:lnTo>
                  <a:lnTo>
                    <a:pt x="13531" y="4665"/>
                  </a:lnTo>
                  <a:lnTo>
                    <a:pt x="13474" y="4553"/>
                  </a:lnTo>
                  <a:lnTo>
                    <a:pt x="13418" y="4441"/>
                  </a:lnTo>
                  <a:lnTo>
                    <a:pt x="13192" y="4031"/>
                  </a:lnTo>
                  <a:lnTo>
                    <a:pt x="13192" y="3956"/>
                  </a:lnTo>
                  <a:lnTo>
                    <a:pt x="13135" y="3807"/>
                  </a:lnTo>
                  <a:lnTo>
                    <a:pt x="12994" y="3471"/>
                  </a:lnTo>
                  <a:lnTo>
                    <a:pt x="12881" y="3247"/>
                  </a:lnTo>
                  <a:lnTo>
                    <a:pt x="12853" y="3135"/>
                  </a:lnTo>
                  <a:lnTo>
                    <a:pt x="12825" y="3098"/>
                  </a:lnTo>
                  <a:lnTo>
                    <a:pt x="12768" y="3060"/>
                  </a:lnTo>
                  <a:lnTo>
                    <a:pt x="12740" y="3023"/>
                  </a:lnTo>
                  <a:lnTo>
                    <a:pt x="12712" y="2836"/>
                  </a:lnTo>
                  <a:lnTo>
                    <a:pt x="12712" y="2724"/>
                  </a:lnTo>
                  <a:lnTo>
                    <a:pt x="12655" y="2612"/>
                  </a:lnTo>
                  <a:lnTo>
                    <a:pt x="12627" y="2575"/>
                  </a:lnTo>
                  <a:lnTo>
                    <a:pt x="12627" y="2463"/>
                  </a:lnTo>
                  <a:lnTo>
                    <a:pt x="12599" y="2314"/>
                  </a:lnTo>
                  <a:lnTo>
                    <a:pt x="12457" y="1978"/>
                  </a:lnTo>
                  <a:lnTo>
                    <a:pt x="12373" y="1679"/>
                  </a:lnTo>
                  <a:lnTo>
                    <a:pt x="12344" y="1530"/>
                  </a:lnTo>
                  <a:lnTo>
                    <a:pt x="12288" y="1306"/>
                  </a:lnTo>
                  <a:lnTo>
                    <a:pt x="12260" y="1120"/>
                  </a:lnTo>
                  <a:lnTo>
                    <a:pt x="12232" y="1120"/>
                  </a:lnTo>
                  <a:lnTo>
                    <a:pt x="12203" y="1194"/>
                  </a:lnTo>
                  <a:lnTo>
                    <a:pt x="12147" y="1194"/>
                  </a:lnTo>
                  <a:lnTo>
                    <a:pt x="12119" y="1194"/>
                  </a:lnTo>
                  <a:lnTo>
                    <a:pt x="12119" y="1157"/>
                  </a:lnTo>
                  <a:lnTo>
                    <a:pt x="12147" y="1082"/>
                  </a:lnTo>
                  <a:lnTo>
                    <a:pt x="12147" y="933"/>
                  </a:lnTo>
                  <a:lnTo>
                    <a:pt x="12119" y="858"/>
                  </a:lnTo>
                  <a:lnTo>
                    <a:pt x="12090" y="784"/>
                  </a:lnTo>
                  <a:lnTo>
                    <a:pt x="12062" y="746"/>
                  </a:lnTo>
                  <a:lnTo>
                    <a:pt x="12062" y="672"/>
                  </a:lnTo>
                  <a:lnTo>
                    <a:pt x="12062" y="634"/>
                  </a:lnTo>
                  <a:lnTo>
                    <a:pt x="12006" y="560"/>
                  </a:lnTo>
                  <a:lnTo>
                    <a:pt x="12006" y="485"/>
                  </a:lnTo>
                  <a:lnTo>
                    <a:pt x="12006" y="411"/>
                  </a:lnTo>
                  <a:lnTo>
                    <a:pt x="12034" y="336"/>
                  </a:lnTo>
                  <a:lnTo>
                    <a:pt x="12034" y="299"/>
                  </a:lnTo>
                  <a:lnTo>
                    <a:pt x="12006" y="299"/>
                  </a:lnTo>
                  <a:lnTo>
                    <a:pt x="11949" y="336"/>
                  </a:lnTo>
                  <a:lnTo>
                    <a:pt x="11921" y="336"/>
                  </a:lnTo>
                  <a:lnTo>
                    <a:pt x="11893" y="299"/>
                  </a:lnTo>
                  <a:lnTo>
                    <a:pt x="11864" y="299"/>
                  </a:lnTo>
                  <a:lnTo>
                    <a:pt x="11808" y="224"/>
                  </a:lnTo>
                  <a:lnTo>
                    <a:pt x="11723" y="224"/>
                  </a:lnTo>
                  <a:lnTo>
                    <a:pt x="11667" y="224"/>
                  </a:lnTo>
                  <a:lnTo>
                    <a:pt x="11610" y="187"/>
                  </a:lnTo>
                  <a:lnTo>
                    <a:pt x="11582" y="187"/>
                  </a:lnTo>
                  <a:lnTo>
                    <a:pt x="11554" y="224"/>
                  </a:lnTo>
                  <a:lnTo>
                    <a:pt x="11469" y="149"/>
                  </a:lnTo>
                  <a:lnTo>
                    <a:pt x="11441" y="112"/>
                  </a:lnTo>
                  <a:lnTo>
                    <a:pt x="11384" y="149"/>
                  </a:lnTo>
                  <a:lnTo>
                    <a:pt x="11328" y="112"/>
                  </a:lnTo>
                  <a:lnTo>
                    <a:pt x="11243" y="112"/>
                  </a:lnTo>
                  <a:lnTo>
                    <a:pt x="11158" y="75"/>
                  </a:lnTo>
                  <a:lnTo>
                    <a:pt x="11130" y="0"/>
                  </a:lnTo>
                  <a:lnTo>
                    <a:pt x="11073" y="37"/>
                  </a:lnTo>
                  <a:lnTo>
                    <a:pt x="11017" y="37"/>
                  </a:lnTo>
                  <a:lnTo>
                    <a:pt x="10989" y="112"/>
                  </a:lnTo>
                  <a:lnTo>
                    <a:pt x="10989" y="149"/>
                  </a:lnTo>
                  <a:lnTo>
                    <a:pt x="10960" y="149"/>
                  </a:lnTo>
                  <a:lnTo>
                    <a:pt x="10904" y="149"/>
                  </a:lnTo>
                  <a:lnTo>
                    <a:pt x="10876" y="187"/>
                  </a:lnTo>
                  <a:lnTo>
                    <a:pt x="10876" y="261"/>
                  </a:lnTo>
                  <a:lnTo>
                    <a:pt x="10847" y="299"/>
                  </a:lnTo>
                  <a:lnTo>
                    <a:pt x="10847" y="373"/>
                  </a:lnTo>
                  <a:lnTo>
                    <a:pt x="10847" y="448"/>
                  </a:lnTo>
                  <a:lnTo>
                    <a:pt x="10904" y="709"/>
                  </a:lnTo>
                  <a:lnTo>
                    <a:pt x="10960" y="784"/>
                  </a:lnTo>
                  <a:lnTo>
                    <a:pt x="10960" y="858"/>
                  </a:lnTo>
                  <a:lnTo>
                    <a:pt x="10960" y="970"/>
                  </a:lnTo>
                  <a:lnTo>
                    <a:pt x="10989" y="1194"/>
                  </a:lnTo>
                  <a:lnTo>
                    <a:pt x="10989" y="1381"/>
                  </a:lnTo>
                  <a:lnTo>
                    <a:pt x="10989" y="1456"/>
                  </a:lnTo>
                  <a:lnTo>
                    <a:pt x="10904" y="1493"/>
                  </a:lnTo>
                  <a:lnTo>
                    <a:pt x="10847" y="1493"/>
                  </a:lnTo>
                  <a:lnTo>
                    <a:pt x="10763" y="1493"/>
                  </a:lnTo>
                  <a:lnTo>
                    <a:pt x="10706" y="1493"/>
                  </a:lnTo>
                  <a:lnTo>
                    <a:pt x="10678" y="1418"/>
                  </a:lnTo>
                  <a:lnTo>
                    <a:pt x="10621" y="1194"/>
                  </a:lnTo>
                  <a:lnTo>
                    <a:pt x="10621" y="1120"/>
                  </a:lnTo>
                  <a:lnTo>
                    <a:pt x="10593" y="1082"/>
                  </a:lnTo>
                  <a:lnTo>
                    <a:pt x="10565" y="1045"/>
                  </a:lnTo>
                  <a:lnTo>
                    <a:pt x="10593" y="1008"/>
                  </a:lnTo>
                  <a:lnTo>
                    <a:pt x="10593" y="933"/>
                  </a:lnTo>
                  <a:lnTo>
                    <a:pt x="10113" y="970"/>
                  </a:lnTo>
                  <a:lnTo>
                    <a:pt x="9830" y="1008"/>
                  </a:lnTo>
                  <a:lnTo>
                    <a:pt x="9633" y="1008"/>
                  </a:lnTo>
                  <a:lnTo>
                    <a:pt x="8813" y="1082"/>
                  </a:lnTo>
                  <a:lnTo>
                    <a:pt x="8503" y="1120"/>
                  </a:lnTo>
                  <a:lnTo>
                    <a:pt x="8305" y="1120"/>
                  </a:lnTo>
                  <a:lnTo>
                    <a:pt x="7910" y="1157"/>
                  </a:lnTo>
                  <a:lnTo>
                    <a:pt x="7571" y="1157"/>
                  </a:lnTo>
                  <a:lnTo>
                    <a:pt x="7090" y="1232"/>
                  </a:lnTo>
                  <a:lnTo>
                    <a:pt x="6921" y="1232"/>
                  </a:lnTo>
                  <a:lnTo>
                    <a:pt x="6497" y="1269"/>
                  </a:lnTo>
                  <a:lnTo>
                    <a:pt x="6356" y="1269"/>
                  </a:lnTo>
                  <a:lnTo>
                    <a:pt x="5424" y="1344"/>
                  </a:lnTo>
                  <a:lnTo>
                    <a:pt x="5395" y="1306"/>
                  </a:lnTo>
                  <a:lnTo>
                    <a:pt x="5339" y="1269"/>
                  </a:lnTo>
                  <a:lnTo>
                    <a:pt x="5254" y="1157"/>
                  </a:lnTo>
                  <a:lnTo>
                    <a:pt x="5226" y="933"/>
                  </a:lnTo>
                  <a:lnTo>
                    <a:pt x="5226" y="858"/>
                  </a:lnTo>
                  <a:lnTo>
                    <a:pt x="5198" y="821"/>
                  </a:lnTo>
                  <a:lnTo>
                    <a:pt x="5141" y="746"/>
                  </a:lnTo>
                  <a:lnTo>
                    <a:pt x="5085" y="672"/>
                  </a:lnTo>
                  <a:lnTo>
                    <a:pt x="5056" y="560"/>
                  </a:lnTo>
                  <a:lnTo>
                    <a:pt x="4124" y="672"/>
                  </a:lnTo>
                  <a:lnTo>
                    <a:pt x="4068" y="672"/>
                  </a:lnTo>
                  <a:lnTo>
                    <a:pt x="3051" y="821"/>
                  </a:lnTo>
                  <a:lnTo>
                    <a:pt x="2768" y="858"/>
                  </a:lnTo>
                  <a:lnTo>
                    <a:pt x="2401" y="896"/>
                  </a:lnTo>
                  <a:lnTo>
                    <a:pt x="1780" y="970"/>
                  </a:lnTo>
                  <a:lnTo>
                    <a:pt x="1610" y="1008"/>
                  </a:lnTo>
                  <a:lnTo>
                    <a:pt x="876" y="1082"/>
                  </a:lnTo>
                  <a:lnTo>
                    <a:pt x="28" y="1194"/>
                  </a:lnTo>
                  <a:lnTo>
                    <a:pt x="56" y="1344"/>
                  </a:lnTo>
                  <a:lnTo>
                    <a:pt x="28" y="1418"/>
                  </a:lnTo>
                  <a:lnTo>
                    <a:pt x="0" y="1530"/>
                  </a:lnTo>
                  <a:lnTo>
                    <a:pt x="0" y="1605"/>
                  </a:lnTo>
                  <a:lnTo>
                    <a:pt x="28" y="1642"/>
                  </a:lnTo>
                  <a:lnTo>
                    <a:pt x="56" y="1679"/>
                  </a:lnTo>
                  <a:lnTo>
                    <a:pt x="198" y="1866"/>
                  </a:lnTo>
                  <a:lnTo>
                    <a:pt x="311" y="2015"/>
                  </a:lnTo>
                  <a:lnTo>
                    <a:pt x="367" y="2053"/>
                  </a:lnTo>
                  <a:lnTo>
                    <a:pt x="395" y="2090"/>
                  </a:lnTo>
                  <a:lnTo>
                    <a:pt x="452" y="2127"/>
                  </a:lnTo>
                  <a:lnTo>
                    <a:pt x="508" y="2202"/>
                  </a:lnTo>
                  <a:lnTo>
                    <a:pt x="480" y="2314"/>
                  </a:lnTo>
                  <a:lnTo>
                    <a:pt x="452" y="2426"/>
                  </a:lnTo>
                  <a:lnTo>
                    <a:pt x="424" y="2538"/>
                  </a:lnTo>
                  <a:lnTo>
                    <a:pt x="395" y="2575"/>
                  </a:lnTo>
                  <a:lnTo>
                    <a:pt x="424" y="2650"/>
                  </a:lnTo>
                  <a:lnTo>
                    <a:pt x="452" y="2687"/>
                  </a:lnTo>
                  <a:lnTo>
                    <a:pt x="565" y="2762"/>
                  </a:lnTo>
                  <a:lnTo>
                    <a:pt x="565" y="2799"/>
                  </a:lnTo>
                  <a:lnTo>
                    <a:pt x="537" y="2874"/>
                  </a:lnTo>
                  <a:lnTo>
                    <a:pt x="508" y="2874"/>
                  </a:lnTo>
                  <a:lnTo>
                    <a:pt x="480" y="2911"/>
                  </a:lnTo>
                  <a:lnTo>
                    <a:pt x="452" y="2948"/>
                  </a:lnTo>
                  <a:lnTo>
                    <a:pt x="452" y="2986"/>
                  </a:lnTo>
                  <a:lnTo>
                    <a:pt x="452" y="3060"/>
                  </a:lnTo>
                  <a:lnTo>
                    <a:pt x="424" y="3098"/>
                  </a:lnTo>
                  <a:lnTo>
                    <a:pt x="367" y="3172"/>
                  </a:lnTo>
                  <a:lnTo>
                    <a:pt x="367" y="3210"/>
                  </a:lnTo>
                  <a:lnTo>
                    <a:pt x="367" y="3247"/>
                  </a:lnTo>
                  <a:lnTo>
                    <a:pt x="395" y="3247"/>
                  </a:lnTo>
                  <a:lnTo>
                    <a:pt x="508" y="3172"/>
                  </a:lnTo>
                  <a:lnTo>
                    <a:pt x="537" y="3135"/>
                  </a:lnTo>
                  <a:lnTo>
                    <a:pt x="565" y="3135"/>
                  </a:lnTo>
                  <a:lnTo>
                    <a:pt x="593" y="3060"/>
                  </a:lnTo>
                  <a:lnTo>
                    <a:pt x="678" y="3023"/>
                  </a:lnTo>
                  <a:lnTo>
                    <a:pt x="734" y="3023"/>
                  </a:lnTo>
                  <a:lnTo>
                    <a:pt x="734" y="2986"/>
                  </a:lnTo>
                  <a:lnTo>
                    <a:pt x="734" y="2911"/>
                  </a:lnTo>
                  <a:lnTo>
                    <a:pt x="763" y="2911"/>
                  </a:lnTo>
                  <a:lnTo>
                    <a:pt x="819" y="2836"/>
                  </a:lnTo>
                  <a:lnTo>
                    <a:pt x="904" y="2799"/>
                  </a:lnTo>
                  <a:lnTo>
                    <a:pt x="932" y="2724"/>
                  </a:lnTo>
                  <a:lnTo>
                    <a:pt x="960" y="2650"/>
                  </a:lnTo>
                  <a:lnTo>
                    <a:pt x="960" y="2538"/>
                  </a:lnTo>
                  <a:lnTo>
                    <a:pt x="932" y="2463"/>
                  </a:lnTo>
                  <a:lnTo>
                    <a:pt x="932" y="2389"/>
                  </a:lnTo>
                  <a:lnTo>
                    <a:pt x="904" y="2351"/>
                  </a:lnTo>
                  <a:lnTo>
                    <a:pt x="932" y="2314"/>
                  </a:lnTo>
                  <a:lnTo>
                    <a:pt x="989" y="2351"/>
                  </a:lnTo>
                  <a:lnTo>
                    <a:pt x="1017" y="2426"/>
                  </a:lnTo>
                  <a:lnTo>
                    <a:pt x="1045" y="2426"/>
                  </a:lnTo>
                  <a:lnTo>
                    <a:pt x="1073" y="2463"/>
                  </a:lnTo>
                  <a:lnTo>
                    <a:pt x="1073" y="2575"/>
                  </a:lnTo>
                  <a:lnTo>
                    <a:pt x="1073" y="2612"/>
                  </a:lnTo>
                  <a:lnTo>
                    <a:pt x="1102" y="2612"/>
                  </a:lnTo>
                  <a:lnTo>
                    <a:pt x="1158" y="2612"/>
                  </a:lnTo>
                  <a:lnTo>
                    <a:pt x="1186" y="2538"/>
                  </a:lnTo>
                  <a:lnTo>
                    <a:pt x="1215" y="2389"/>
                  </a:lnTo>
                  <a:lnTo>
                    <a:pt x="1243" y="2314"/>
                  </a:lnTo>
                  <a:lnTo>
                    <a:pt x="1271" y="2314"/>
                  </a:lnTo>
                  <a:lnTo>
                    <a:pt x="1271" y="2351"/>
                  </a:lnTo>
                  <a:lnTo>
                    <a:pt x="1271" y="2426"/>
                  </a:lnTo>
                  <a:lnTo>
                    <a:pt x="1271" y="2463"/>
                  </a:lnTo>
                  <a:lnTo>
                    <a:pt x="1299" y="2501"/>
                  </a:lnTo>
                  <a:lnTo>
                    <a:pt x="1356" y="2538"/>
                  </a:lnTo>
                  <a:lnTo>
                    <a:pt x="1384" y="2575"/>
                  </a:lnTo>
                  <a:lnTo>
                    <a:pt x="1384" y="2612"/>
                  </a:lnTo>
                  <a:lnTo>
                    <a:pt x="1356" y="2650"/>
                  </a:lnTo>
                  <a:lnTo>
                    <a:pt x="1299" y="2724"/>
                  </a:lnTo>
                  <a:lnTo>
                    <a:pt x="1243" y="2762"/>
                  </a:lnTo>
                  <a:lnTo>
                    <a:pt x="1186" y="2762"/>
                  </a:lnTo>
                  <a:lnTo>
                    <a:pt x="1102" y="2799"/>
                  </a:lnTo>
                  <a:lnTo>
                    <a:pt x="1017" y="2836"/>
                  </a:lnTo>
                  <a:lnTo>
                    <a:pt x="989" y="2874"/>
                  </a:lnTo>
                  <a:lnTo>
                    <a:pt x="989" y="2911"/>
                  </a:lnTo>
                  <a:lnTo>
                    <a:pt x="960" y="2948"/>
                  </a:lnTo>
                  <a:lnTo>
                    <a:pt x="989" y="2948"/>
                  </a:lnTo>
                  <a:lnTo>
                    <a:pt x="1017" y="2948"/>
                  </a:lnTo>
                  <a:lnTo>
                    <a:pt x="1073" y="2948"/>
                  </a:lnTo>
                  <a:lnTo>
                    <a:pt x="1102" y="2911"/>
                  </a:lnTo>
                  <a:lnTo>
                    <a:pt x="1186" y="2836"/>
                  </a:lnTo>
                  <a:lnTo>
                    <a:pt x="1299" y="2836"/>
                  </a:lnTo>
                  <a:lnTo>
                    <a:pt x="1441" y="2762"/>
                  </a:lnTo>
                  <a:lnTo>
                    <a:pt x="1582" y="2724"/>
                  </a:lnTo>
                  <a:lnTo>
                    <a:pt x="1695" y="2687"/>
                  </a:lnTo>
                  <a:lnTo>
                    <a:pt x="1808" y="2650"/>
                  </a:lnTo>
                  <a:lnTo>
                    <a:pt x="1949" y="2650"/>
                  </a:lnTo>
                  <a:lnTo>
                    <a:pt x="2062" y="2612"/>
                  </a:lnTo>
                  <a:lnTo>
                    <a:pt x="2090" y="2575"/>
                  </a:lnTo>
                  <a:lnTo>
                    <a:pt x="2147" y="2575"/>
                  </a:lnTo>
                  <a:lnTo>
                    <a:pt x="2175" y="2501"/>
                  </a:lnTo>
                  <a:lnTo>
                    <a:pt x="2232" y="2501"/>
                  </a:lnTo>
                  <a:lnTo>
                    <a:pt x="2288" y="2463"/>
                  </a:lnTo>
                  <a:lnTo>
                    <a:pt x="2288" y="2426"/>
                  </a:lnTo>
                  <a:lnTo>
                    <a:pt x="2260" y="2389"/>
                  </a:lnTo>
                  <a:lnTo>
                    <a:pt x="2288" y="2351"/>
                  </a:lnTo>
                  <a:lnTo>
                    <a:pt x="2316" y="2314"/>
                  </a:lnTo>
                  <a:lnTo>
                    <a:pt x="2345" y="2314"/>
                  </a:lnTo>
                  <a:lnTo>
                    <a:pt x="2373" y="2389"/>
                  </a:lnTo>
                  <a:lnTo>
                    <a:pt x="2373" y="2426"/>
                  </a:lnTo>
                  <a:lnTo>
                    <a:pt x="2401" y="2463"/>
                  </a:lnTo>
                  <a:lnTo>
                    <a:pt x="2458" y="2463"/>
                  </a:lnTo>
                  <a:lnTo>
                    <a:pt x="2486" y="2426"/>
                  </a:lnTo>
                  <a:lnTo>
                    <a:pt x="2571" y="2389"/>
                  </a:lnTo>
                  <a:lnTo>
                    <a:pt x="2627" y="2389"/>
                  </a:lnTo>
                  <a:lnTo>
                    <a:pt x="2684" y="2389"/>
                  </a:lnTo>
                  <a:lnTo>
                    <a:pt x="2712" y="2389"/>
                  </a:lnTo>
                  <a:lnTo>
                    <a:pt x="2768" y="2351"/>
                  </a:lnTo>
                  <a:lnTo>
                    <a:pt x="2797" y="2314"/>
                  </a:lnTo>
                  <a:lnTo>
                    <a:pt x="2881" y="2351"/>
                  </a:lnTo>
                  <a:lnTo>
                    <a:pt x="2966" y="2426"/>
                  </a:lnTo>
                  <a:lnTo>
                    <a:pt x="3023" y="2501"/>
                  </a:lnTo>
                  <a:lnTo>
                    <a:pt x="3023" y="2538"/>
                  </a:lnTo>
                  <a:lnTo>
                    <a:pt x="2994" y="2575"/>
                  </a:lnTo>
                  <a:lnTo>
                    <a:pt x="2966" y="2575"/>
                  </a:lnTo>
                  <a:lnTo>
                    <a:pt x="2881" y="2575"/>
                  </a:lnTo>
                  <a:lnTo>
                    <a:pt x="2797" y="2538"/>
                  </a:lnTo>
                  <a:lnTo>
                    <a:pt x="2712" y="2538"/>
                  </a:lnTo>
                  <a:lnTo>
                    <a:pt x="2684" y="2538"/>
                  </a:lnTo>
                  <a:lnTo>
                    <a:pt x="2655" y="2538"/>
                  </a:lnTo>
                  <a:lnTo>
                    <a:pt x="2627" y="2538"/>
                  </a:lnTo>
                  <a:lnTo>
                    <a:pt x="2599" y="2575"/>
                  </a:lnTo>
                  <a:lnTo>
                    <a:pt x="2571" y="2612"/>
                  </a:lnTo>
                  <a:lnTo>
                    <a:pt x="2486" y="2575"/>
                  </a:lnTo>
                  <a:lnTo>
                    <a:pt x="2458" y="2575"/>
                  </a:lnTo>
                  <a:lnTo>
                    <a:pt x="2345" y="2575"/>
                  </a:lnTo>
                  <a:lnTo>
                    <a:pt x="2288" y="2612"/>
                  </a:lnTo>
                  <a:lnTo>
                    <a:pt x="2288" y="2650"/>
                  </a:lnTo>
                  <a:lnTo>
                    <a:pt x="2316" y="2687"/>
                  </a:lnTo>
                  <a:lnTo>
                    <a:pt x="2345" y="2687"/>
                  </a:lnTo>
                  <a:lnTo>
                    <a:pt x="2429" y="2687"/>
                  </a:lnTo>
                  <a:lnTo>
                    <a:pt x="2514" y="2687"/>
                  </a:lnTo>
                  <a:lnTo>
                    <a:pt x="2627" y="2724"/>
                  </a:lnTo>
                  <a:lnTo>
                    <a:pt x="2768" y="2724"/>
                  </a:lnTo>
                  <a:lnTo>
                    <a:pt x="2994" y="2799"/>
                  </a:lnTo>
                  <a:lnTo>
                    <a:pt x="3249" y="2874"/>
                  </a:lnTo>
                  <a:lnTo>
                    <a:pt x="3333" y="2911"/>
                  </a:lnTo>
                  <a:lnTo>
                    <a:pt x="3418" y="2986"/>
                  </a:lnTo>
                  <a:lnTo>
                    <a:pt x="3559" y="3098"/>
                  </a:lnTo>
                  <a:lnTo>
                    <a:pt x="3785" y="3284"/>
                  </a:lnTo>
                  <a:lnTo>
                    <a:pt x="3814" y="3284"/>
                  </a:lnTo>
                  <a:lnTo>
                    <a:pt x="3842" y="3247"/>
                  </a:lnTo>
                  <a:lnTo>
                    <a:pt x="3814" y="3135"/>
                  </a:lnTo>
                  <a:lnTo>
                    <a:pt x="3814" y="3060"/>
                  </a:lnTo>
                  <a:lnTo>
                    <a:pt x="3785" y="3023"/>
                  </a:lnTo>
                  <a:lnTo>
                    <a:pt x="3757" y="3023"/>
                  </a:lnTo>
                  <a:lnTo>
                    <a:pt x="3757" y="2986"/>
                  </a:lnTo>
                  <a:lnTo>
                    <a:pt x="3729" y="2948"/>
                  </a:lnTo>
                  <a:lnTo>
                    <a:pt x="3701" y="2948"/>
                  </a:lnTo>
                  <a:lnTo>
                    <a:pt x="3644" y="3023"/>
                  </a:lnTo>
                  <a:lnTo>
                    <a:pt x="3616" y="3023"/>
                  </a:lnTo>
                  <a:lnTo>
                    <a:pt x="3588" y="2986"/>
                  </a:lnTo>
                  <a:lnTo>
                    <a:pt x="3588" y="2948"/>
                  </a:lnTo>
                  <a:lnTo>
                    <a:pt x="3616" y="2874"/>
                  </a:lnTo>
                  <a:lnTo>
                    <a:pt x="3644" y="2836"/>
                  </a:lnTo>
                  <a:lnTo>
                    <a:pt x="3701" y="2762"/>
                  </a:lnTo>
                  <a:lnTo>
                    <a:pt x="3729" y="2762"/>
                  </a:lnTo>
                  <a:lnTo>
                    <a:pt x="3785" y="2799"/>
                  </a:lnTo>
                  <a:lnTo>
                    <a:pt x="3814" y="2874"/>
                  </a:lnTo>
                  <a:lnTo>
                    <a:pt x="3842" y="2911"/>
                  </a:lnTo>
                  <a:lnTo>
                    <a:pt x="3870" y="2911"/>
                  </a:lnTo>
                  <a:lnTo>
                    <a:pt x="3898" y="2911"/>
                  </a:lnTo>
                  <a:lnTo>
                    <a:pt x="3927" y="2911"/>
                  </a:lnTo>
                  <a:lnTo>
                    <a:pt x="3898" y="2986"/>
                  </a:lnTo>
                  <a:lnTo>
                    <a:pt x="3898" y="3023"/>
                  </a:lnTo>
                  <a:lnTo>
                    <a:pt x="3870" y="3098"/>
                  </a:lnTo>
                  <a:lnTo>
                    <a:pt x="3927" y="3172"/>
                  </a:lnTo>
                  <a:lnTo>
                    <a:pt x="3955" y="3172"/>
                  </a:lnTo>
                  <a:lnTo>
                    <a:pt x="4011" y="3172"/>
                  </a:lnTo>
                  <a:lnTo>
                    <a:pt x="4096" y="3247"/>
                  </a:lnTo>
                  <a:lnTo>
                    <a:pt x="4152" y="3247"/>
                  </a:lnTo>
                  <a:lnTo>
                    <a:pt x="4181" y="3210"/>
                  </a:lnTo>
                  <a:lnTo>
                    <a:pt x="4237" y="3210"/>
                  </a:lnTo>
                  <a:lnTo>
                    <a:pt x="4265" y="3247"/>
                  </a:lnTo>
                  <a:lnTo>
                    <a:pt x="4294" y="3359"/>
                  </a:lnTo>
                  <a:lnTo>
                    <a:pt x="4350" y="3396"/>
                  </a:lnTo>
                  <a:lnTo>
                    <a:pt x="4350" y="3434"/>
                  </a:lnTo>
                  <a:lnTo>
                    <a:pt x="4294" y="3434"/>
                  </a:lnTo>
                  <a:lnTo>
                    <a:pt x="4068" y="3284"/>
                  </a:lnTo>
                  <a:lnTo>
                    <a:pt x="3983" y="3284"/>
                  </a:lnTo>
                  <a:lnTo>
                    <a:pt x="3955" y="3284"/>
                  </a:lnTo>
                  <a:lnTo>
                    <a:pt x="3955" y="3322"/>
                  </a:lnTo>
                  <a:lnTo>
                    <a:pt x="3983" y="3359"/>
                  </a:lnTo>
                  <a:lnTo>
                    <a:pt x="4294" y="3546"/>
                  </a:lnTo>
                  <a:lnTo>
                    <a:pt x="4322" y="3657"/>
                  </a:lnTo>
                  <a:lnTo>
                    <a:pt x="4350" y="3695"/>
                  </a:lnTo>
                  <a:lnTo>
                    <a:pt x="4378" y="3695"/>
                  </a:lnTo>
                  <a:lnTo>
                    <a:pt x="4463" y="3732"/>
                  </a:lnTo>
                  <a:lnTo>
                    <a:pt x="4548" y="3732"/>
                  </a:lnTo>
                  <a:lnTo>
                    <a:pt x="4576" y="3769"/>
                  </a:lnTo>
                  <a:lnTo>
                    <a:pt x="4576" y="3807"/>
                  </a:lnTo>
                  <a:lnTo>
                    <a:pt x="4633" y="3919"/>
                  </a:lnTo>
                  <a:lnTo>
                    <a:pt x="4689" y="3956"/>
                  </a:lnTo>
                  <a:lnTo>
                    <a:pt x="4746" y="4068"/>
                  </a:lnTo>
                  <a:lnTo>
                    <a:pt x="4746" y="4180"/>
                  </a:lnTo>
                  <a:lnTo>
                    <a:pt x="4746" y="4329"/>
                  </a:lnTo>
                  <a:lnTo>
                    <a:pt x="4717" y="4404"/>
                  </a:lnTo>
                  <a:lnTo>
                    <a:pt x="4689" y="4441"/>
                  </a:lnTo>
                  <a:lnTo>
                    <a:pt x="4661" y="4441"/>
                  </a:lnTo>
                  <a:lnTo>
                    <a:pt x="4604" y="4367"/>
                  </a:lnTo>
                  <a:lnTo>
                    <a:pt x="4576" y="4255"/>
                  </a:lnTo>
                  <a:lnTo>
                    <a:pt x="4576" y="4143"/>
                  </a:lnTo>
                  <a:lnTo>
                    <a:pt x="4576" y="3919"/>
                  </a:lnTo>
                  <a:lnTo>
                    <a:pt x="4548" y="3919"/>
                  </a:lnTo>
                  <a:lnTo>
                    <a:pt x="4520" y="3919"/>
                  </a:lnTo>
                  <a:lnTo>
                    <a:pt x="4520" y="3956"/>
                  </a:lnTo>
                  <a:lnTo>
                    <a:pt x="4491" y="4031"/>
                  </a:lnTo>
                  <a:lnTo>
                    <a:pt x="4491" y="4105"/>
                  </a:lnTo>
                  <a:lnTo>
                    <a:pt x="4491" y="4180"/>
                  </a:lnTo>
                  <a:lnTo>
                    <a:pt x="4520" y="4255"/>
                  </a:lnTo>
                  <a:lnTo>
                    <a:pt x="4548" y="4404"/>
                  </a:lnTo>
                  <a:lnTo>
                    <a:pt x="4633" y="4516"/>
                  </a:lnTo>
                  <a:lnTo>
                    <a:pt x="4661" y="4553"/>
                  </a:lnTo>
                  <a:lnTo>
                    <a:pt x="4689" y="4553"/>
                  </a:lnTo>
                  <a:lnTo>
                    <a:pt x="4746" y="4516"/>
                  </a:lnTo>
                  <a:lnTo>
                    <a:pt x="4774" y="4479"/>
                  </a:lnTo>
                  <a:lnTo>
                    <a:pt x="4830" y="4441"/>
                  </a:lnTo>
                  <a:lnTo>
                    <a:pt x="4887" y="4441"/>
                  </a:lnTo>
                  <a:lnTo>
                    <a:pt x="4943" y="4441"/>
                  </a:lnTo>
                  <a:lnTo>
                    <a:pt x="4972" y="4404"/>
                  </a:lnTo>
                  <a:lnTo>
                    <a:pt x="5028" y="4329"/>
                  </a:lnTo>
                  <a:lnTo>
                    <a:pt x="5056" y="4329"/>
                  </a:lnTo>
                  <a:lnTo>
                    <a:pt x="5169" y="4292"/>
                  </a:lnTo>
                  <a:lnTo>
                    <a:pt x="5282" y="4292"/>
                  </a:lnTo>
                  <a:lnTo>
                    <a:pt x="5367" y="4292"/>
                  </a:lnTo>
                  <a:lnTo>
                    <a:pt x="5395" y="4255"/>
                  </a:lnTo>
                  <a:lnTo>
                    <a:pt x="5395" y="4180"/>
                  </a:lnTo>
                  <a:lnTo>
                    <a:pt x="5424" y="4143"/>
                  </a:lnTo>
                  <a:lnTo>
                    <a:pt x="5452" y="4143"/>
                  </a:lnTo>
                  <a:lnTo>
                    <a:pt x="5480" y="4143"/>
                  </a:lnTo>
                  <a:lnTo>
                    <a:pt x="5508" y="4068"/>
                  </a:lnTo>
                  <a:lnTo>
                    <a:pt x="5537" y="4031"/>
                  </a:lnTo>
                  <a:lnTo>
                    <a:pt x="5593" y="4031"/>
                  </a:lnTo>
                  <a:lnTo>
                    <a:pt x="5621" y="4031"/>
                  </a:lnTo>
                  <a:lnTo>
                    <a:pt x="5593" y="4105"/>
                  </a:lnTo>
                  <a:lnTo>
                    <a:pt x="5593" y="4180"/>
                  </a:lnTo>
                  <a:lnTo>
                    <a:pt x="5621" y="4180"/>
                  </a:lnTo>
                  <a:lnTo>
                    <a:pt x="5678" y="4143"/>
                  </a:lnTo>
                  <a:lnTo>
                    <a:pt x="5763" y="4031"/>
                  </a:lnTo>
                  <a:lnTo>
                    <a:pt x="5932" y="3881"/>
                  </a:lnTo>
                  <a:lnTo>
                    <a:pt x="6102" y="3732"/>
                  </a:lnTo>
                  <a:lnTo>
                    <a:pt x="6215" y="3620"/>
                  </a:lnTo>
                  <a:lnTo>
                    <a:pt x="6271" y="3583"/>
                  </a:lnTo>
                  <a:lnTo>
                    <a:pt x="6299" y="3583"/>
                  </a:lnTo>
                  <a:lnTo>
                    <a:pt x="6328" y="3583"/>
                  </a:lnTo>
                  <a:lnTo>
                    <a:pt x="6356" y="3546"/>
                  </a:lnTo>
                  <a:lnTo>
                    <a:pt x="6412" y="3546"/>
                  </a:lnTo>
                  <a:lnTo>
                    <a:pt x="6412" y="3508"/>
                  </a:lnTo>
                  <a:lnTo>
                    <a:pt x="6469" y="3546"/>
                  </a:lnTo>
                  <a:lnTo>
                    <a:pt x="6497" y="3583"/>
                  </a:lnTo>
                  <a:lnTo>
                    <a:pt x="6582" y="3583"/>
                  </a:lnTo>
                  <a:lnTo>
                    <a:pt x="6610" y="3546"/>
                  </a:lnTo>
                  <a:lnTo>
                    <a:pt x="6638" y="3508"/>
                  </a:lnTo>
                  <a:lnTo>
                    <a:pt x="6638" y="3471"/>
                  </a:lnTo>
                  <a:lnTo>
                    <a:pt x="6582" y="3434"/>
                  </a:lnTo>
                  <a:lnTo>
                    <a:pt x="6497" y="3434"/>
                  </a:lnTo>
                  <a:lnTo>
                    <a:pt x="6469" y="3396"/>
                  </a:lnTo>
                  <a:lnTo>
                    <a:pt x="6469" y="3359"/>
                  </a:lnTo>
                  <a:lnTo>
                    <a:pt x="6525" y="3359"/>
                  </a:lnTo>
                  <a:lnTo>
                    <a:pt x="6582" y="3359"/>
                  </a:lnTo>
                  <a:lnTo>
                    <a:pt x="6582" y="3322"/>
                  </a:lnTo>
                  <a:lnTo>
                    <a:pt x="6525" y="3247"/>
                  </a:lnTo>
                  <a:lnTo>
                    <a:pt x="6525" y="3210"/>
                  </a:lnTo>
                  <a:lnTo>
                    <a:pt x="6582" y="3098"/>
                  </a:lnTo>
                  <a:lnTo>
                    <a:pt x="6610" y="3098"/>
                  </a:lnTo>
                  <a:lnTo>
                    <a:pt x="6695" y="3060"/>
                  </a:lnTo>
                  <a:lnTo>
                    <a:pt x="6723" y="3060"/>
                  </a:lnTo>
                  <a:lnTo>
                    <a:pt x="6723" y="3023"/>
                  </a:lnTo>
                  <a:lnTo>
                    <a:pt x="6723" y="2948"/>
                  </a:lnTo>
                  <a:lnTo>
                    <a:pt x="6780" y="2948"/>
                  </a:lnTo>
                  <a:lnTo>
                    <a:pt x="6808" y="2948"/>
                  </a:lnTo>
                  <a:lnTo>
                    <a:pt x="6836" y="2911"/>
                  </a:lnTo>
                  <a:lnTo>
                    <a:pt x="6921" y="2948"/>
                  </a:lnTo>
                  <a:lnTo>
                    <a:pt x="6977" y="2986"/>
                  </a:lnTo>
                  <a:lnTo>
                    <a:pt x="7006" y="2948"/>
                  </a:lnTo>
                  <a:lnTo>
                    <a:pt x="7062" y="2911"/>
                  </a:lnTo>
                  <a:lnTo>
                    <a:pt x="7119" y="2911"/>
                  </a:lnTo>
                  <a:close/>
                </a:path>
              </a:pathLst>
            </a:custGeom>
            <a:solidFill>
              <a:schemeClr val="bg1">
                <a:lumMod val="75000"/>
              </a:schemeClr>
            </a:solidFill>
            <a:ln w="9525">
              <a:solidFill>
                <a:schemeClr val="bg1"/>
              </a:solidFill>
              <a:prstDash val="solid"/>
              <a:round/>
              <a:headEnd/>
              <a:tailEnd/>
            </a:ln>
          </p:spPr>
        </p:sp>
        <p:sp>
          <p:nvSpPr>
            <p:cNvPr id="13" name="Georgia">
              <a:extLst>
                <a:ext uri="{FF2B5EF4-FFF2-40B4-BE49-F238E27FC236}">
                  <a16:creationId xmlns:a16="http://schemas.microsoft.com/office/drawing/2014/main" id="{5F8800EA-20E2-553E-B760-3B370FB22B08}"/>
                </a:ext>
              </a:extLst>
            </p:cNvPr>
            <p:cNvSpPr>
              <a:spLocks/>
            </p:cNvSpPr>
            <p:nvPr/>
          </p:nvSpPr>
          <p:spPr bwMode="auto">
            <a:xfrm>
              <a:off x="6427517" y="4223404"/>
              <a:ext cx="880881" cy="832858"/>
            </a:xfrm>
            <a:custGeom>
              <a:avLst/>
              <a:gdLst/>
              <a:ahLst/>
              <a:cxnLst>
                <a:cxn ang="0">
                  <a:pos x="2833" y="12631"/>
                </a:cxn>
                <a:cxn ang="0">
                  <a:pos x="3116" y="13638"/>
                </a:cxn>
                <a:cxn ang="0">
                  <a:pos x="3116" y="14553"/>
                </a:cxn>
                <a:cxn ang="0">
                  <a:pos x="3447" y="15057"/>
                </a:cxn>
                <a:cxn ang="0">
                  <a:pos x="3825" y="15698"/>
                </a:cxn>
                <a:cxn ang="0">
                  <a:pos x="5949" y="16109"/>
                </a:cxn>
                <a:cxn ang="0">
                  <a:pos x="9302" y="15926"/>
                </a:cxn>
                <a:cxn ang="0">
                  <a:pos x="12796" y="15789"/>
                </a:cxn>
                <a:cxn ang="0">
                  <a:pos x="12984" y="16384"/>
                </a:cxn>
                <a:cxn ang="0">
                  <a:pos x="13457" y="16018"/>
                </a:cxn>
                <a:cxn ang="0">
                  <a:pos x="13221" y="15011"/>
                </a:cxn>
                <a:cxn ang="0">
                  <a:pos x="13457" y="14736"/>
                </a:cxn>
                <a:cxn ang="0">
                  <a:pos x="13882" y="14691"/>
                </a:cxn>
                <a:cxn ang="0">
                  <a:pos x="14448" y="14782"/>
                </a:cxn>
                <a:cxn ang="0">
                  <a:pos x="15015" y="14645"/>
                </a:cxn>
                <a:cxn ang="0">
                  <a:pos x="14920" y="14187"/>
                </a:cxn>
                <a:cxn ang="0">
                  <a:pos x="14968" y="13867"/>
                </a:cxn>
                <a:cxn ang="0">
                  <a:pos x="14968" y="13730"/>
                </a:cxn>
                <a:cxn ang="0">
                  <a:pos x="15109" y="13363"/>
                </a:cxn>
                <a:cxn ang="0">
                  <a:pos x="14873" y="13547"/>
                </a:cxn>
                <a:cxn ang="0">
                  <a:pos x="14637" y="13180"/>
                </a:cxn>
                <a:cxn ang="0">
                  <a:pos x="14968" y="13272"/>
                </a:cxn>
                <a:cxn ang="0">
                  <a:pos x="15015" y="12769"/>
                </a:cxn>
                <a:cxn ang="0">
                  <a:pos x="15156" y="12494"/>
                </a:cxn>
                <a:cxn ang="0">
                  <a:pos x="15298" y="12174"/>
                </a:cxn>
                <a:cxn ang="0">
                  <a:pos x="15534" y="11716"/>
                </a:cxn>
                <a:cxn ang="0">
                  <a:pos x="15251" y="11716"/>
                </a:cxn>
                <a:cxn ang="0">
                  <a:pos x="15629" y="11579"/>
                </a:cxn>
                <a:cxn ang="0">
                  <a:pos x="15487" y="11167"/>
                </a:cxn>
                <a:cxn ang="0">
                  <a:pos x="15676" y="10892"/>
                </a:cxn>
                <a:cxn ang="0">
                  <a:pos x="15723" y="10572"/>
                </a:cxn>
                <a:cxn ang="0">
                  <a:pos x="15912" y="10389"/>
                </a:cxn>
                <a:cxn ang="0">
                  <a:pos x="16148" y="10023"/>
                </a:cxn>
                <a:cxn ang="0">
                  <a:pos x="16101" y="9702"/>
                </a:cxn>
                <a:cxn ang="0">
                  <a:pos x="15345" y="9519"/>
                </a:cxn>
                <a:cxn ang="0">
                  <a:pos x="15251" y="8741"/>
                </a:cxn>
                <a:cxn ang="0">
                  <a:pos x="14495" y="8009"/>
                </a:cxn>
                <a:cxn ang="0">
                  <a:pos x="14118" y="7597"/>
                </a:cxn>
                <a:cxn ang="0">
                  <a:pos x="13929" y="6911"/>
                </a:cxn>
                <a:cxn ang="0">
                  <a:pos x="13268" y="6270"/>
                </a:cxn>
                <a:cxn ang="0">
                  <a:pos x="12701" y="5858"/>
                </a:cxn>
                <a:cxn ang="0">
                  <a:pos x="12182" y="5492"/>
                </a:cxn>
                <a:cxn ang="0">
                  <a:pos x="12135" y="5034"/>
                </a:cxn>
                <a:cxn ang="0">
                  <a:pos x="11332" y="4668"/>
                </a:cxn>
                <a:cxn ang="0">
                  <a:pos x="10812" y="4073"/>
                </a:cxn>
                <a:cxn ang="0">
                  <a:pos x="10104" y="3661"/>
                </a:cxn>
                <a:cxn ang="0">
                  <a:pos x="9585" y="3112"/>
                </a:cxn>
                <a:cxn ang="0">
                  <a:pos x="9113" y="2517"/>
                </a:cxn>
                <a:cxn ang="0">
                  <a:pos x="8593" y="1785"/>
                </a:cxn>
                <a:cxn ang="0">
                  <a:pos x="7649" y="1464"/>
                </a:cxn>
                <a:cxn ang="0">
                  <a:pos x="7035" y="1144"/>
                </a:cxn>
                <a:cxn ang="0">
                  <a:pos x="7602" y="183"/>
                </a:cxn>
                <a:cxn ang="0">
                  <a:pos x="5099" y="366"/>
                </a:cxn>
                <a:cxn ang="0">
                  <a:pos x="2550" y="641"/>
                </a:cxn>
                <a:cxn ang="0">
                  <a:pos x="0" y="915"/>
                </a:cxn>
                <a:cxn ang="0">
                  <a:pos x="1039" y="4577"/>
                </a:cxn>
                <a:cxn ang="0">
                  <a:pos x="1936" y="7643"/>
                </a:cxn>
                <a:cxn ang="0">
                  <a:pos x="2455" y="8970"/>
                </a:cxn>
                <a:cxn ang="0">
                  <a:pos x="2975" y="9794"/>
                </a:cxn>
                <a:cxn ang="0">
                  <a:pos x="3258" y="10526"/>
                </a:cxn>
                <a:cxn ang="0">
                  <a:pos x="2927" y="11029"/>
                </a:cxn>
                <a:cxn ang="0">
                  <a:pos x="2927" y="11624"/>
                </a:cxn>
              </a:cxnLst>
              <a:rect l="0" t="0" r="r" b="b"/>
              <a:pathLst>
                <a:path w="16384" h="16384">
                  <a:moveTo>
                    <a:pt x="2927" y="11762"/>
                  </a:moveTo>
                  <a:lnTo>
                    <a:pt x="2833" y="11853"/>
                  </a:lnTo>
                  <a:lnTo>
                    <a:pt x="2739" y="12128"/>
                  </a:lnTo>
                  <a:lnTo>
                    <a:pt x="2786" y="12402"/>
                  </a:lnTo>
                  <a:lnTo>
                    <a:pt x="2833" y="12448"/>
                  </a:lnTo>
                  <a:lnTo>
                    <a:pt x="2833" y="12631"/>
                  </a:lnTo>
                  <a:lnTo>
                    <a:pt x="2927" y="12769"/>
                  </a:lnTo>
                  <a:lnTo>
                    <a:pt x="3069" y="13043"/>
                  </a:lnTo>
                  <a:lnTo>
                    <a:pt x="3163" y="13180"/>
                  </a:lnTo>
                  <a:lnTo>
                    <a:pt x="3116" y="13363"/>
                  </a:lnTo>
                  <a:lnTo>
                    <a:pt x="3116" y="13501"/>
                  </a:lnTo>
                  <a:lnTo>
                    <a:pt x="3116" y="13638"/>
                  </a:lnTo>
                  <a:lnTo>
                    <a:pt x="3116" y="13775"/>
                  </a:lnTo>
                  <a:lnTo>
                    <a:pt x="3116" y="14050"/>
                  </a:lnTo>
                  <a:lnTo>
                    <a:pt x="3116" y="14187"/>
                  </a:lnTo>
                  <a:lnTo>
                    <a:pt x="3069" y="14233"/>
                  </a:lnTo>
                  <a:lnTo>
                    <a:pt x="3069" y="14370"/>
                  </a:lnTo>
                  <a:lnTo>
                    <a:pt x="3116" y="14553"/>
                  </a:lnTo>
                  <a:lnTo>
                    <a:pt x="3163" y="14645"/>
                  </a:lnTo>
                  <a:lnTo>
                    <a:pt x="3258" y="14736"/>
                  </a:lnTo>
                  <a:lnTo>
                    <a:pt x="3400" y="14828"/>
                  </a:lnTo>
                  <a:lnTo>
                    <a:pt x="3400" y="14920"/>
                  </a:lnTo>
                  <a:lnTo>
                    <a:pt x="3447" y="14965"/>
                  </a:lnTo>
                  <a:lnTo>
                    <a:pt x="3447" y="15057"/>
                  </a:lnTo>
                  <a:lnTo>
                    <a:pt x="3541" y="15240"/>
                  </a:lnTo>
                  <a:lnTo>
                    <a:pt x="3588" y="15377"/>
                  </a:lnTo>
                  <a:lnTo>
                    <a:pt x="3683" y="15469"/>
                  </a:lnTo>
                  <a:lnTo>
                    <a:pt x="3777" y="15560"/>
                  </a:lnTo>
                  <a:lnTo>
                    <a:pt x="3825" y="15606"/>
                  </a:lnTo>
                  <a:lnTo>
                    <a:pt x="3825" y="15698"/>
                  </a:lnTo>
                  <a:lnTo>
                    <a:pt x="3872" y="15972"/>
                  </a:lnTo>
                  <a:lnTo>
                    <a:pt x="4013" y="16109"/>
                  </a:lnTo>
                  <a:lnTo>
                    <a:pt x="4108" y="16155"/>
                  </a:lnTo>
                  <a:lnTo>
                    <a:pt x="4155" y="16201"/>
                  </a:lnTo>
                  <a:lnTo>
                    <a:pt x="5713" y="16109"/>
                  </a:lnTo>
                  <a:lnTo>
                    <a:pt x="5949" y="16109"/>
                  </a:lnTo>
                  <a:lnTo>
                    <a:pt x="6657" y="16064"/>
                  </a:lnTo>
                  <a:lnTo>
                    <a:pt x="6941" y="16064"/>
                  </a:lnTo>
                  <a:lnTo>
                    <a:pt x="7743" y="15972"/>
                  </a:lnTo>
                  <a:lnTo>
                    <a:pt x="8310" y="15972"/>
                  </a:lnTo>
                  <a:lnTo>
                    <a:pt x="8971" y="15926"/>
                  </a:lnTo>
                  <a:lnTo>
                    <a:pt x="9302" y="15926"/>
                  </a:lnTo>
                  <a:lnTo>
                    <a:pt x="9821" y="15881"/>
                  </a:lnTo>
                  <a:lnTo>
                    <a:pt x="11190" y="15789"/>
                  </a:lnTo>
                  <a:lnTo>
                    <a:pt x="11521" y="15789"/>
                  </a:lnTo>
                  <a:lnTo>
                    <a:pt x="11993" y="15743"/>
                  </a:lnTo>
                  <a:lnTo>
                    <a:pt x="12796" y="15698"/>
                  </a:lnTo>
                  <a:lnTo>
                    <a:pt x="12796" y="15789"/>
                  </a:lnTo>
                  <a:lnTo>
                    <a:pt x="12748" y="15835"/>
                  </a:lnTo>
                  <a:lnTo>
                    <a:pt x="12796" y="15881"/>
                  </a:lnTo>
                  <a:lnTo>
                    <a:pt x="12843" y="15926"/>
                  </a:lnTo>
                  <a:lnTo>
                    <a:pt x="12843" y="16018"/>
                  </a:lnTo>
                  <a:lnTo>
                    <a:pt x="12937" y="16292"/>
                  </a:lnTo>
                  <a:lnTo>
                    <a:pt x="12984" y="16384"/>
                  </a:lnTo>
                  <a:lnTo>
                    <a:pt x="13079" y="16384"/>
                  </a:lnTo>
                  <a:lnTo>
                    <a:pt x="13221" y="16384"/>
                  </a:lnTo>
                  <a:lnTo>
                    <a:pt x="13315" y="16384"/>
                  </a:lnTo>
                  <a:lnTo>
                    <a:pt x="13457" y="16338"/>
                  </a:lnTo>
                  <a:lnTo>
                    <a:pt x="13457" y="16247"/>
                  </a:lnTo>
                  <a:lnTo>
                    <a:pt x="13457" y="16018"/>
                  </a:lnTo>
                  <a:lnTo>
                    <a:pt x="13409" y="15743"/>
                  </a:lnTo>
                  <a:lnTo>
                    <a:pt x="13409" y="15606"/>
                  </a:lnTo>
                  <a:lnTo>
                    <a:pt x="13409" y="15514"/>
                  </a:lnTo>
                  <a:lnTo>
                    <a:pt x="13315" y="15423"/>
                  </a:lnTo>
                  <a:lnTo>
                    <a:pt x="13221" y="15103"/>
                  </a:lnTo>
                  <a:lnTo>
                    <a:pt x="13221" y="15011"/>
                  </a:lnTo>
                  <a:lnTo>
                    <a:pt x="13221" y="14920"/>
                  </a:lnTo>
                  <a:lnTo>
                    <a:pt x="13268" y="14874"/>
                  </a:lnTo>
                  <a:lnTo>
                    <a:pt x="13268" y="14782"/>
                  </a:lnTo>
                  <a:lnTo>
                    <a:pt x="13315" y="14736"/>
                  </a:lnTo>
                  <a:lnTo>
                    <a:pt x="13409" y="14736"/>
                  </a:lnTo>
                  <a:lnTo>
                    <a:pt x="13457" y="14736"/>
                  </a:lnTo>
                  <a:lnTo>
                    <a:pt x="13457" y="14691"/>
                  </a:lnTo>
                  <a:lnTo>
                    <a:pt x="13504" y="14599"/>
                  </a:lnTo>
                  <a:lnTo>
                    <a:pt x="13598" y="14599"/>
                  </a:lnTo>
                  <a:lnTo>
                    <a:pt x="13693" y="14553"/>
                  </a:lnTo>
                  <a:lnTo>
                    <a:pt x="13740" y="14645"/>
                  </a:lnTo>
                  <a:lnTo>
                    <a:pt x="13882" y="14691"/>
                  </a:lnTo>
                  <a:lnTo>
                    <a:pt x="14023" y="14691"/>
                  </a:lnTo>
                  <a:lnTo>
                    <a:pt x="14118" y="14736"/>
                  </a:lnTo>
                  <a:lnTo>
                    <a:pt x="14212" y="14691"/>
                  </a:lnTo>
                  <a:lnTo>
                    <a:pt x="14259" y="14736"/>
                  </a:lnTo>
                  <a:lnTo>
                    <a:pt x="14401" y="14828"/>
                  </a:lnTo>
                  <a:lnTo>
                    <a:pt x="14448" y="14782"/>
                  </a:lnTo>
                  <a:lnTo>
                    <a:pt x="14495" y="14782"/>
                  </a:lnTo>
                  <a:lnTo>
                    <a:pt x="14590" y="14828"/>
                  </a:lnTo>
                  <a:lnTo>
                    <a:pt x="14684" y="14828"/>
                  </a:lnTo>
                  <a:lnTo>
                    <a:pt x="14826" y="14828"/>
                  </a:lnTo>
                  <a:lnTo>
                    <a:pt x="14968" y="14782"/>
                  </a:lnTo>
                  <a:lnTo>
                    <a:pt x="15015" y="14645"/>
                  </a:lnTo>
                  <a:lnTo>
                    <a:pt x="15015" y="14599"/>
                  </a:lnTo>
                  <a:lnTo>
                    <a:pt x="14920" y="14462"/>
                  </a:lnTo>
                  <a:lnTo>
                    <a:pt x="14873" y="14416"/>
                  </a:lnTo>
                  <a:lnTo>
                    <a:pt x="14920" y="14370"/>
                  </a:lnTo>
                  <a:lnTo>
                    <a:pt x="14920" y="14279"/>
                  </a:lnTo>
                  <a:lnTo>
                    <a:pt x="14920" y="14187"/>
                  </a:lnTo>
                  <a:lnTo>
                    <a:pt x="14920" y="14141"/>
                  </a:lnTo>
                  <a:lnTo>
                    <a:pt x="14968" y="14050"/>
                  </a:lnTo>
                  <a:lnTo>
                    <a:pt x="15062" y="13958"/>
                  </a:lnTo>
                  <a:lnTo>
                    <a:pt x="15062" y="13913"/>
                  </a:lnTo>
                  <a:lnTo>
                    <a:pt x="15015" y="13867"/>
                  </a:lnTo>
                  <a:lnTo>
                    <a:pt x="14968" y="13867"/>
                  </a:lnTo>
                  <a:lnTo>
                    <a:pt x="14873" y="13913"/>
                  </a:lnTo>
                  <a:lnTo>
                    <a:pt x="14826" y="13867"/>
                  </a:lnTo>
                  <a:lnTo>
                    <a:pt x="14826" y="13821"/>
                  </a:lnTo>
                  <a:lnTo>
                    <a:pt x="14873" y="13775"/>
                  </a:lnTo>
                  <a:lnTo>
                    <a:pt x="14968" y="13775"/>
                  </a:lnTo>
                  <a:lnTo>
                    <a:pt x="14968" y="13730"/>
                  </a:lnTo>
                  <a:lnTo>
                    <a:pt x="15015" y="13684"/>
                  </a:lnTo>
                  <a:lnTo>
                    <a:pt x="15109" y="13638"/>
                  </a:lnTo>
                  <a:lnTo>
                    <a:pt x="15156" y="13592"/>
                  </a:lnTo>
                  <a:lnTo>
                    <a:pt x="15156" y="13501"/>
                  </a:lnTo>
                  <a:lnTo>
                    <a:pt x="15109" y="13409"/>
                  </a:lnTo>
                  <a:lnTo>
                    <a:pt x="15109" y="13363"/>
                  </a:lnTo>
                  <a:lnTo>
                    <a:pt x="15062" y="13318"/>
                  </a:lnTo>
                  <a:lnTo>
                    <a:pt x="15062" y="13363"/>
                  </a:lnTo>
                  <a:lnTo>
                    <a:pt x="15015" y="13501"/>
                  </a:lnTo>
                  <a:lnTo>
                    <a:pt x="15015" y="13547"/>
                  </a:lnTo>
                  <a:lnTo>
                    <a:pt x="14920" y="13638"/>
                  </a:lnTo>
                  <a:lnTo>
                    <a:pt x="14873" y="13547"/>
                  </a:lnTo>
                  <a:lnTo>
                    <a:pt x="14826" y="13409"/>
                  </a:lnTo>
                  <a:lnTo>
                    <a:pt x="14779" y="13409"/>
                  </a:lnTo>
                  <a:lnTo>
                    <a:pt x="14684" y="13363"/>
                  </a:lnTo>
                  <a:lnTo>
                    <a:pt x="14684" y="13318"/>
                  </a:lnTo>
                  <a:lnTo>
                    <a:pt x="14684" y="13226"/>
                  </a:lnTo>
                  <a:lnTo>
                    <a:pt x="14637" y="13180"/>
                  </a:lnTo>
                  <a:lnTo>
                    <a:pt x="14637" y="13135"/>
                  </a:lnTo>
                  <a:lnTo>
                    <a:pt x="14684" y="13135"/>
                  </a:lnTo>
                  <a:lnTo>
                    <a:pt x="14731" y="13180"/>
                  </a:lnTo>
                  <a:lnTo>
                    <a:pt x="14873" y="13272"/>
                  </a:lnTo>
                  <a:lnTo>
                    <a:pt x="14920" y="13272"/>
                  </a:lnTo>
                  <a:lnTo>
                    <a:pt x="14968" y="13272"/>
                  </a:lnTo>
                  <a:lnTo>
                    <a:pt x="14968" y="13226"/>
                  </a:lnTo>
                  <a:lnTo>
                    <a:pt x="14920" y="13043"/>
                  </a:lnTo>
                  <a:lnTo>
                    <a:pt x="14920" y="12952"/>
                  </a:lnTo>
                  <a:lnTo>
                    <a:pt x="14968" y="12906"/>
                  </a:lnTo>
                  <a:lnTo>
                    <a:pt x="15015" y="12814"/>
                  </a:lnTo>
                  <a:lnTo>
                    <a:pt x="15015" y="12769"/>
                  </a:lnTo>
                  <a:lnTo>
                    <a:pt x="14920" y="12631"/>
                  </a:lnTo>
                  <a:lnTo>
                    <a:pt x="14873" y="12585"/>
                  </a:lnTo>
                  <a:lnTo>
                    <a:pt x="14873" y="12540"/>
                  </a:lnTo>
                  <a:lnTo>
                    <a:pt x="14920" y="12494"/>
                  </a:lnTo>
                  <a:lnTo>
                    <a:pt x="14968" y="12494"/>
                  </a:lnTo>
                  <a:lnTo>
                    <a:pt x="15156" y="12494"/>
                  </a:lnTo>
                  <a:lnTo>
                    <a:pt x="15204" y="12494"/>
                  </a:lnTo>
                  <a:lnTo>
                    <a:pt x="15204" y="12402"/>
                  </a:lnTo>
                  <a:lnTo>
                    <a:pt x="15204" y="12311"/>
                  </a:lnTo>
                  <a:lnTo>
                    <a:pt x="15204" y="12219"/>
                  </a:lnTo>
                  <a:lnTo>
                    <a:pt x="15251" y="12219"/>
                  </a:lnTo>
                  <a:lnTo>
                    <a:pt x="15298" y="12174"/>
                  </a:lnTo>
                  <a:lnTo>
                    <a:pt x="15440" y="12219"/>
                  </a:lnTo>
                  <a:lnTo>
                    <a:pt x="15440" y="12174"/>
                  </a:lnTo>
                  <a:lnTo>
                    <a:pt x="15440" y="11945"/>
                  </a:lnTo>
                  <a:lnTo>
                    <a:pt x="15534" y="11853"/>
                  </a:lnTo>
                  <a:lnTo>
                    <a:pt x="15534" y="11762"/>
                  </a:lnTo>
                  <a:lnTo>
                    <a:pt x="15534" y="11716"/>
                  </a:lnTo>
                  <a:lnTo>
                    <a:pt x="15487" y="11716"/>
                  </a:lnTo>
                  <a:lnTo>
                    <a:pt x="15345" y="11762"/>
                  </a:lnTo>
                  <a:lnTo>
                    <a:pt x="15298" y="11762"/>
                  </a:lnTo>
                  <a:lnTo>
                    <a:pt x="15298" y="11807"/>
                  </a:lnTo>
                  <a:lnTo>
                    <a:pt x="15251" y="11762"/>
                  </a:lnTo>
                  <a:lnTo>
                    <a:pt x="15251" y="11716"/>
                  </a:lnTo>
                  <a:lnTo>
                    <a:pt x="15251" y="11670"/>
                  </a:lnTo>
                  <a:lnTo>
                    <a:pt x="15298" y="11624"/>
                  </a:lnTo>
                  <a:lnTo>
                    <a:pt x="15392" y="11579"/>
                  </a:lnTo>
                  <a:lnTo>
                    <a:pt x="15487" y="11533"/>
                  </a:lnTo>
                  <a:lnTo>
                    <a:pt x="15534" y="11579"/>
                  </a:lnTo>
                  <a:lnTo>
                    <a:pt x="15629" y="11579"/>
                  </a:lnTo>
                  <a:lnTo>
                    <a:pt x="15629" y="11533"/>
                  </a:lnTo>
                  <a:lnTo>
                    <a:pt x="15676" y="11350"/>
                  </a:lnTo>
                  <a:lnTo>
                    <a:pt x="15676" y="11258"/>
                  </a:lnTo>
                  <a:lnTo>
                    <a:pt x="15629" y="11121"/>
                  </a:lnTo>
                  <a:lnTo>
                    <a:pt x="15534" y="11167"/>
                  </a:lnTo>
                  <a:lnTo>
                    <a:pt x="15487" y="11167"/>
                  </a:lnTo>
                  <a:lnTo>
                    <a:pt x="15487" y="11029"/>
                  </a:lnTo>
                  <a:lnTo>
                    <a:pt x="15392" y="10984"/>
                  </a:lnTo>
                  <a:lnTo>
                    <a:pt x="15487" y="10892"/>
                  </a:lnTo>
                  <a:lnTo>
                    <a:pt x="15534" y="10892"/>
                  </a:lnTo>
                  <a:lnTo>
                    <a:pt x="15629" y="10938"/>
                  </a:lnTo>
                  <a:lnTo>
                    <a:pt x="15676" y="10892"/>
                  </a:lnTo>
                  <a:lnTo>
                    <a:pt x="15723" y="10801"/>
                  </a:lnTo>
                  <a:lnTo>
                    <a:pt x="15770" y="10709"/>
                  </a:lnTo>
                  <a:lnTo>
                    <a:pt x="15865" y="10663"/>
                  </a:lnTo>
                  <a:lnTo>
                    <a:pt x="15865" y="10618"/>
                  </a:lnTo>
                  <a:lnTo>
                    <a:pt x="15865" y="10572"/>
                  </a:lnTo>
                  <a:lnTo>
                    <a:pt x="15723" y="10572"/>
                  </a:lnTo>
                  <a:lnTo>
                    <a:pt x="15676" y="10480"/>
                  </a:lnTo>
                  <a:lnTo>
                    <a:pt x="15581" y="10480"/>
                  </a:lnTo>
                  <a:lnTo>
                    <a:pt x="15581" y="10389"/>
                  </a:lnTo>
                  <a:lnTo>
                    <a:pt x="15629" y="10343"/>
                  </a:lnTo>
                  <a:lnTo>
                    <a:pt x="15817" y="10343"/>
                  </a:lnTo>
                  <a:lnTo>
                    <a:pt x="15912" y="10389"/>
                  </a:lnTo>
                  <a:lnTo>
                    <a:pt x="15959" y="10343"/>
                  </a:lnTo>
                  <a:lnTo>
                    <a:pt x="16101" y="10206"/>
                  </a:lnTo>
                  <a:lnTo>
                    <a:pt x="16053" y="10160"/>
                  </a:lnTo>
                  <a:lnTo>
                    <a:pt x="16006" y="10114"/>
                  </a:lnTo>
                  <a:lnTo>
                    <a:pt x="16053" y="10068"/>
                  </a:lnTo>
                  <a:lnTo>
                    <a:pt x="16148" y="10023"/>
                  </a:lnTo>
                  <a:lnTo>
                    <a:pt x="16242" y="9977"/>
                  </a:lnTo>
                  <a:lnTo>
                    <a:pt x="16384" y="9885"/>
                  </a:lnTo>
                  <a:lnTo>
                    <a:pt x="16384" y="9794"/>
                  </a:lnTo>
                  <a:lnTo>
                    <a:pt x="16337" y="9748"/>
                  </a:lnTo>
                  <a:lnTo>
                    <a:pt x="16195" y="9702"/>
                  </a:lnTo>
                  <a:lnTo>
                    <a:pt x="16101" y="9702"/>
                  </a:lnTo>
                  <a:lnTo>
                    <a:pt x="15959" y="9656"/>
                  </a:lnTo>
                  <a:lnTo>
                    <a:pt x="15817" y="9611"/>
                  </a:lnTo>
                  <a:lnTo>
                    <a:pt x="15676" y="9611"/>
                  </a:lnTo>
                  <a:lnTo>
                    <a:pt x="15534" y="9611"/>
                  </a:lnTo>
                  <a:lnTo>
                    <a:pt x="15440" y="9565"/>
                  </a:lnTo>
                  <a:lnTo>
                    <a:pt x="15345" y="9519"/>
                  </a:lnTo>
                  <a:lnTo>
                    <a:pt x="15298" y="9428"/>
                  </a:lnTo>
                  <a:lnTo>
                    <a:pt x="15251" y="9336"/>
                  </a:lnTo>
                  <a:lnTo>
                    <a:pt x="15251" y="9153"/>
                  </a:lnTo>
                  <a:lnTo>
                    <a:pt x="15298" y="8878"/>
                  </a:lnTo>
                  <a:lnTo>
                    <a:pt x="15298" y="8833"/>
                  </a:lnTo>
                  <a:lnTo>
                    <a:pt x="15251" y="8741"/>
                  </a:lnTo>
                  <a:lnTo>
                    <a:pt x="15156" y="8650"/>
                  </a:lnTo>
                  <a:lnTo>
                    <a:pt x="15062" y="8467"/>
                  </a:lnTo>
                  <a:lnTo>
                    <a:pt x="15015" y="8329"/>
                  </a:lnTo>
                  <a:lnTo>
                    <a:pt x="14968" y="8284"/>
                  </a:lnTo>
                  <a:lnTo>
                    <a:pt x="14637" y="8055"/>
                  </a:lnTo>
                  <a:lnTo>
                    <a:pt x="14495" y="8009"/>
                  </a:lnTo>
                  <a:lnTo>
                    <a:pt x="14401" y="8009"/>
                  </a:lnTo>
                  <a:lnTo>
                    <a:pt x="14259" y="7917"/>
                  </a:lnTo>
                  <a:lnTo>
                    <a:pt x="14212" y="7826"/>
                  </a:lnTo>
                  <a:lnTo>
                    <a:pt x="14212" y="7734"/>
                  </a:lnTo>
                  <a:lnTo>
                    <a:pt x="14212" y="7643"/>
                  </a:lnTo>
                  <a:lnTo>
                    <a:pt x="14118" y="7597"/>
                  </a:lnTo>
                  <a:lnTo>
                    <a:pt x="14118" y="7506"/>
                  </a:lnTo>
                  <a:lnTo>
                    <a:pt x="14165" y="7460"/>
                  </a:lnTo>
                  <a:lnTo>
                    <a:pt x="14118" y="7322"/>
                  </a:lnTo>
                  <a:lnTo>
                    <a:pt x="14070" y="7048"/>
                  </a:lnTo>
                  <a:lnTo>
                    <a:pt x="13976" y="7048"/>
                  </a:lnTo>
                  <a:lnTo>
                    <a:pt x="13929" y="6911"/>
                  </a:lnTo>
                  <a:lnTo>
                    <a:pt x="13834" y="6819"/>
                  </a:lnTo>
                  <a:lnTo>
                    <a:pt x="13787" y="6773"/>
                  </a:lnTo>
                  <a:lnTo>
                    <a:pt x="13740" y="6544"/>
                  </a:lnTo>
                  <a:lnTo>
                    <a:pt x="13693" y="6453"/>
                  </a:lnTo>
                  <a:lnTo>
                    <a:pt x="13504" y="6407"/>
                  </a:lnTo>
                  <a:lnTo>
                    <a:pt x="13268" y="6270"/>
                  </a:lnTo>
                  <a:lnTo>
                    <a:pt x="13079" y="6224"/>
                  </a:lnTo>
                  <a:lnTo>
                    <a:pt x="12890" y="6178"/>
                  </a:lnTo>
                  <a:lnTo>
                    <a:pt x="12843" y="6087"/>
                  </a:lnTo>
                  <a:lnTo>
                    <a:pt x="12748" y="5995"/>
                  </a:lnTo>
                  <a:lnTo>
                    <a:pt x="12796" y="5949"/>
                  </a:lnTo>
                  <a:lnTo>
                    <a:pt x="12701" y="5858"/>
                  </a:lnTo>
                  <a:lnTo>
                    <a:pt x="12607" y="5904"/>
                  </a:lnTo>
                  <a:lnTo>
                    <a:pt x="12512" y="5858"/>
                  </a:lnTo>
                  <a:lnTo>
                    <a:pt x="12465" y="5812"/>
                  </a:lnTo>
                  <a:lnTo>
                    <a:pt x="12465" y="5721"/>
                  </a:lnTo>
                  <a:lnTo>
                    <a:pt x="12371" y="5538"/>
                  </a:lnTo>
                  <a:lnTo>
                    <a:pt x="12182" y="5492"/>
                  </a:lnTo>
                  <a:lnTo>
                    <a:pt x="12135" y="5400"/>
                  </a:lnTo>
                  <a:lnTo>
                    <a:pt x="12135" y="5355"/>
                  </a:lnTo>
                  <a:lnTo>
                    <a:pt x="12087" y="5263"/>
                  </a:lnTo>
                  <a:lnTo>
                    <a:pt x="12135" y="5171"/>
                  </a:lnTo>
                  <a:lnTo>
                    <a:pt x="12135" y="5126"/>
                  </a:lnTo>
                  <a:lnTo>
                    <a:pt x="12135" y="5034"/>
                  </a:lnTo>
                  <a:lnTo>
                    <a:pt x="11946" y="4943"/>
                  </a:lnTo>
                  <a:lnTo>
                    <a:pt x="11851" y="4897"/>
                  </a:lnTo>
                  <a:lnTo>
                    <a:pt x="11757" y="4805"/>
                  </a:lnTo>
                  <a:lnTo>
                    <a:pt x="11568" y="4668"/>
                  </a:lnTo>
                  <a:lnTo>
                    <a:pt x="11474" y="4668"/>
                  </a:lnTo>
                  <a:lnTo>
                    <a:pt x="11332" y="4668"/>
                  </a:lnTo>
                  <a:lnTo>
                    <a:pt x="11285" y="4622"/>
                  </a:lnTo>
                  <a:lnTo>
                    <a:pt x="11190" y="4485"/>
                  </a:lnTo>
                  <a:lnTo>
                    <a:pt x="11096" y="4348"/>
                  </a:lnTo>
                  <a:lnTo>
                    <a:pt x="11001" y="4256"/>
                  </a:lnTo>
                  <a:lnTo>
                    <a:pt x="10907" y="4119"/>
                  </a:lnTo>
                  <a:lnTo>
                    <a:pt x="10812" y="4073"/>
                  </a:lnTo>
                  <a:lnTo>
                    <a:pt x="10765" y="4027"/>
                  </a:lnTo>
                  <a:lnTo>
                    <a:pt x="10529" y="3890"/>
                  </a:lnTo>
                  <a:lnTo>
                    <a:pt x="10388" y="3799"/>
                  </a:lnTo>
                  <a:lnTo>
                    <a:pt x="10246" y="3799"/>
                  </a:lnTo>
                  <a:lnTo>
                    <a:pt x="10151" y="3753"/>
                  </a:lnTo>
                  <a:lnTo>
                    <a:pt x="10104" y="3661"/>
                  </a:lnTo>
                  <a:lnTo>
                    <a:pt x="9915" y="3570"/>
                  </a:lnTo>
                  <a:lnTo>
                    <a:pt x="9868" y="3524"/>
                  </a:lnTo>
                  <a:lnTo>
                    <a:pt x="9774" y="3295"/>
                  </a:lnTo>
                  <a:lnTo>
                    <a:pt x="9727" y="3204"/>
                  </a:lnTo>
                  <a:lnTo>
                    <a:pt x="9632" y="3158"/>
                  </a:lnTo>
                  <a:lnTo>
                    <a:pt x="9585" y="3112"/>
                  </a:lnTo>
                  <a:lnTo>
                    <a:pt x="9490" y="2975"/>
                  </a:lnTo>
                  <a:lnTo>
                    <a:pt x="9396" y="2929"/>
                  </a:lnTo>
                  <a:lnTo>
                    <a:pt x="9302" y="2837"/>
                  </a:lnTo>
                  <a:lnTo>
                    <a:pt x="9254" y="2746"/>
                  </a:lnTo>
                  <a:lnTo>
                    <a:pt x="9207" y="2654"/>
                  </a:lnTo>
                  <a:lnTo>
                    <a:pt x="9113" y="2517"/>
                  </a:lnTo>
                  <a:lnTo>
                    <a:pt x="9018" y="2380"/>
                  </a:lnTo>
                  <a:lnTo>
                    <a:pt x="8877" y="2243"/>
                  </a:lnTo>
                  <a:lnTo>
                    <a:pt x="8829" y="2151"/>
                  </a:lnTo>
                  <a:lnTo>
                    <a:pt x="8735" y="1922"/>
                  </a:lnTo>
                  <a:lnTo>
                    <a:pt x="8641" y="1831"/>
                  </a:lnTo>
                  <a:lnTo>
                    <a:pt x="8593" y="1785"/>
                  </a:lnTo>
                  <a:lnTo>
                    <a:pt x="8404" y="1785"/>
                  </a:lnTo>
                  <a:lnTo>
                    <a:pt x="8263" y="1785"/>
                  </a:lnTo>
                  <a:lnTo>
                    <a:pt x="8074" y="1785"/>
                  </a:lnTo>
                  <a:lnTo>
                    <a:pt x="7885" y="1693"/>
                  </a:lnTo>
                  <a:lnTo>
                    <a:pt x="7743" y="1510"/>
                  </a:lnTo>
                  <a:lnTo>
                    <a:pt x="7649" y="1464"/>
                  </a:lnTo>
                  <a:lnTo>
                    <a:pt x="7555" y="1419"/>
                  </a:lnTo>
                  <a:lnTo>
                    <a:pt x="7460" y="1419"/>
                  </a:lnTo>
                  <a:lnTo>
                    <a:pt x="7366" y="1419"/>
                  </a:lnTo>
                  <a:lnTo>
                    <a:pt x="7224" y="1281"/>
                  </a:lnTo>
                  <a:lnTo>
                    <a:pt x="7082" y="1236"/>
                  </a:lnTo>
                  <a:lnTo>
                    <a:pt x="7035" y="1144"/>
                  </a:lnTo>
                  <a:lnTo>
                    <a:pt x="7035" y="1053"/>
                  </a:lnTo>
                  <a:lnTo>
                    <a:pt x="7035" y="1007"/>
                  </a:lnTo>
                  <a:lnTo>
                    <a:pt x="7130" y="778"/>
                  </a:lnTo>
                  <a:lnTo>
                    <a:pt x="7130" y="732"/>
                  </a:lnTo>
                  <a:lnTo>
                    <a:pt x="7460" y="320"/>
                  </a:lnTo>
                  <a:lnTo>
                    <a:pt x="7602" y="183"/>
                  </a:lnTo>
                  <a:lnTo>
                    <a:pt x="7602" y="92"/>
                  </a:lnTo>
                  <a:lnTo>
                    <a:pt x="7649" y="0"/>
                  </a:lnTo>
                  <a:lnTo>
                    <a:pt x="7602" y="0"/>
                  </a:lnTo>
                  <a:lnTo>
                    <a:pt x="6421" y="183"/>
                  </a:lnTo>
                  <a:lnTo>
                    <a:pt x="6233" y="183"/>
                  </a:lnTo>
                  <a:lnTo>
                    <a:pt x="5099" y="366"/>
                  </a:lnTo>
                  <a:lnTo>
                    <a:pt x="4910" y="366"/>
                  </a:lnTo>
                  <a:lnTo>
                    <a:pt x="4486" y="458"/>
                  </a:lnTo>
                  <a:lnTo>
                    <a:pt x="3966" y="458"/>
                  </a:lnTo>
                  <a:lnTo>
                    <a:pt x="3919" y="503"/>
                  </a:lnTo>
                  <a:lnTo>
                    <a:pt x="3022" y="595"/>
                  </a:lnTo>
                  <a:lnTo>
                    <a:pt x="2550" y="641"/>
                  </a:lnTo>
                  <a:lnTo>
                    <a:pt x="2408" y="686"/>
                  </a:lnTo>
                  <a:lnTo>
                    <a:pt x="1889" y="732"/>
                  </a:lnTo>
                  <a:lnTo>
                    <a:pt x="1039" y="824"/>
                  </a:lnTo>
                  <a:lnTo>
                    <a:pt x="755" y="870"/>
                  </a:lnTo>
                  <a:lnTo>
                    <a:pt x="472" y="915"/>
                  </a:lnTo>
                  <a:lnTo>
                    <a:pt x="0" y="915"/>
                  </a:lnTo>
                  <a:lnTo>
                    <a:pt x="142" y="1419"/>
                  </a:lnTo>
                  <a:lnTo>
                    <a:pt x="378" y="2243"/>
                  </a:lnTo>
                  <a:lnTo>
                    <a:pt x="425" y="2380"/>
                  </a:lnTo>
                  <a:lnTo>
                    <a:pt x="708" y="3524"/>
                  </a:lnTo>
                  <a:lnTo>
                    <a:pt x="944" y="4165"/>
                  </a:lnTo>
                  <a:lnTo>
                    <a:pt x="1039" y="4577"/>
                  </a:lnTo>
                  <a:lnTo>
                    <a:pt x="1133" y="4805"/>
                  </a:lnTo>
                  <a:lnTo>
                    <a:pt x="1369" y="5675"/>
                  </a:lnTo>
                  <a:lnTo>
                    <a:pt x="1558" y="6270"/>
                  </a:lnTo>
                  <a:lnTo>
                    <a:pt x="1605" y="6499"/>
                  </a:lnTo>
                  <a:lnTo>
                    <a:pt x="1936" y="7597"/>
                  </a:lnTo>
                  <a:lnTo>
                    <a:pt x="1936" y="7643"/>
                  </a:lnTo>
                  <a:lnTo>
                    <a:pt x="2172" y="8512"/>
                  </a:lnTo>
                  <a:lnTo>
                    <a:pt x="2266" y="8604"/>
                  </a:lnTo>
                  <a:lnTo>
                    <a:pt x="2361" y="8787"/>
                  </a:lnTo>
                  <a:lnTo>
                    <a:pt x="2408" y="8833"/>
                  </a:lnTo>
                  <a:lnTo>
                    <a:pt x="2455" y="8924"/>
                  </a:lnTo>
                  <a:lnTo>
                    <a:pt x="2455" y="8970"/>
                  </a:lnTo>
                  <a:lnTo>
                    <a:pt x="2550" y="9153"/>
                  </a:lnTo>
                  <a:lnTo>
                    <a:pt x="2550" y="9290"/>
                  </a:lnTo>
                  <a:lnTo>
                    <a:pt x="2644" y="9428"/>
                  </a:lnTo>
                  <a:lnTo>
                    <a:pt x="2786" y="9611"/>
                  </a:lnTo>
                  <a:lnTo>
                    <a:pt x="2927" y="9656"/>
                  </a:lnTo>
                  <a:lnTo>
                    <a:pt x="2975" y="9794"/>
                  </a:lnTo>
                  <a:lnTo>
                    <a:pt x="2975" y="9885"/>
                  </a:lnTo>
                  <a:lnTo>
                    <a:pt x="3069" y="10068"/>
                  </a:lnTo>
                  <a:lnTo>
                    <a:pt x="3069" y="10206"/>
                  </a:lnTo>
                  <a:lnTo>
                    <a:pt x="3022" y="10389"/>
                  </a:lnTo>
                  <a:lnTo>
                    <a:pt x="3116" y="10435"/>
                  </a:lnTo>
                  <a:lnTo>
                    <a:pt x="3258" y="10526"/>
                  </a:lnTo>
                  <a:lnTo>
                    <a:pt x="3352" y="10618"/>
                  </a:lnTo>
                  <a:lnTo>
                    <a:pt x="3305" y="10709"/>
                  </a:lnTo>
                  <a:lnTo>
                    <a:pt x="3211" y="10755"/>
                  </a:lnTo>
                  <a:lnTo>
                    <a:pt x="3163" y="10846"/>
                  </a:lnTo>
                  <a:lnTo>
                    <a:pt x="3116" y="10938"/>
                  </a:lnTo>
                  <a:lnTo>
                    <a:pt x="2927" y="11029"/>
                  </a:lnTo>
                  <a:lnTo>
                    <a:pt x="2880" y="11167"/>
                  </a:lnTo>
                  <a:lnTo>
                    <a:pt x="2927" y="11258"/>
                  </a:lnTo>
                  <a:lnTo>
                    <a:pt x="2927" y="11304"/>
                  </a:lnTo>
                  <a:lnTo>
                    <a:pt x="2927" y="11396"/>
                  </a:lnTo>
                  <a:lnTo>
                    <a:pt x="2927" y="11533"/>
                  </a:lnTo>
                  <a:lnTo>
                    <a:pt x="2927" y="11624"/>
                  </a:lnTo>
                  <a:lnTo>
                    <a:pt x="2927" y="11762"/>
                  </a:lnTo>
                  <a:close/>
                </a:path>
              </a:pathLst>
            </a:custGeom>
            <a:solidFill>
              <a:schemeClr val="bg1">
                <a:lumMod val="75000"/>
              </a:schemeClr>
            </a:solidFill>
            <a:ln w="9525">
              <a:solidFill>
                <a:schemeClr val="bg1"/>
              </a:solidFill>
              <a:prstDash val="solid"/>
              <a:round/>
              <a:headEnd/>
              <a:tailEnd/>
            </a:ln>
          </p:spPr>
        </p:sp>
        <p:sp>
          <p:nvSpPr>
            <p:cNvPr id="14" name="Idaho">
              <a:extLst>
                <a:ext uri="{FF2B5EF4-FFF2-40B4-BE49-F238E27FC236}">
                  <a16:creationId xmlns:a16="http://schemas.microsoft.com/office/drawing/2014/main" id="{011AD703-2B55-277A-920B-65AE39714A0D}"/>
                </a:ext>
              </a:extLst>
            </p:cNvPr>
            <p:cNvSpPr>
              <a:spLocks/>
            </p:cNvSpPr>
            <p:nvPr/>
          </p:nvSpPr>
          <p:spPr bwMode="auto">
            <a:xfrm>
              <a:off x="1559353" y="1457917"/>
              <a:ext cx="963788" cy="1416109"/>
            </a:xfrm>
            <a:custGeom>
              <a:avLst/>
              <a:gdLst/>
              <a:ahLst/>
              <a:cxnLst>
                <a:cxn ang="0">
                  <a:pos x="16082" y="11837"/>
                </a:cxn>
                <a:cxn ang="0">
                  <a:pos x="16168" y="11837"/>
                </a:cxn>
                <a:cxn ang="0">
                  <a:pos x="16212" y="10976"/>
                </a:cxn>
                <a:cxn ang="0">
                  <a:pos x="15953" y="10681"/>
                </a:cxn>
                <a:cxn ang="0">
                  <a:pos x="15608" y="10519"/>
                </a:cxn>
                <a:cxn ang="0">
                  <a:pos x="15392" y="10627"/>
                </a:cxn>
                <a:cxn ang="0">
                  <a:pos x="15134" y="10815"/>
                </a:cxn>
                <a:cxn ang="0">
                  <a:pos x="14444" y="10761"/>
                </a:cxn>
                <a:cxn ang="0">
                  <a:pos x="13538" y="10627"/>
                </a:cxn>
                <a:cxn ang="0">
                  <a:pos x="12978" y="10761"/>
                </a:cxn>
                <a:cxn ang="0">
                  <a:pos x="12029" y="10869"/>
                </a:cxn>
                <a:cxn ang="0">
                  <a:pos x="11598" y="10627"/>
                </a:cxn>
                <a:cxn ang="0">
                  <a:pos x="11469" y="9981"/>
                </a:cxn>
                <a:cxn ang="0">
                  <a:pos x="10995" y="9820"/>
                </a:cxn>
                <a:cxn ang="0">
                  <a:pos x="10865" y="9470"/>
                </a:cxn>
                <a:cxn ang="0">
                  <a:pos x="10477" y="8690"/>
                </a:cxn>
                <a:cxn ang="0">
                  <a:pos x="10434" y="8205"/>
                </a:cxn>
                <a:cxn ang="0">
                  <a:pos x="10262" y="7963"/>
                </a:cxn>
                <a:cxn ang="0">
                  <a:pos x="9787" y="7936"/>
                </a:cxn>
                <a:cxn ang="0">
                  <a:pos x="9054" y="8179"/>
                </a:cxn>
                <a:cxn ang="0">
                  <a:pos x="8623" y="7775"/>
                </a:cxn>
                <a:cxn ang="0">
                  <a:pos x="8753" y="7479"/>
                </a:cxn>
                <a:cxn ang="0">
                  <a:pos x="9184" y="7183"/>
                </a:cxn>
                <a:cxn ang="0">
                  <a:pos x="9141" y="6860"/>
                </a:cxn>
                <a:cxn ang="0">
                  <a:pos x="9270" y="6645"/>
                </a:cxn>
                <a:cxn ang="0">
                  <a:pos x="9615" y="6134"/>
                </a:cxn>
                <a:cxn ang="0">
                  <a:pos x="9874" y="5703"/>
                </a:cxn>
                <a:cxn ang="0">
                  <a:pos x="9356" y="5650"/>
                </a:cxn>
                <a:cxn ang="0">
                  <a:pos x="9184" y="5461"/>
                </a:cxn>
                <a:cxn ang="0">
                  <a:pos x="8882" y="5381"/>
                </a:cxn>
                <a:cxn ang="0">
                  <a:pos x="8580" y="4977"/>
                </a:cxn>
                <a:cxn ang="0">
                  <a:pos x="8192" y="4493"/>
                </a:cxn>
                <a:cxn ang="0">
                  <a:pos x="7502" y="3901"/>
                </a:cxn>
                <a:cxn ang="0">
                  <a:pos x="7330" y="3578"/>
                </a:cxn>
                <a:cxn ang="0">
                  <a:pos x="7243" y="3201"/>
                </a:cxn>
                <a:cxn ang="0">
                  <a:pos x="7071" y="2798"/>
                </a:cxn>
                <a:cxn ang="0">
                  <a:pos x="6942" y="1910"/>
                </a:cxn>
                <a:cxn ang="0">
                  <a:pos x="6338" y="161"/>
                </a:cxn>
                <a:cxn ang="0">
                  <a:pos x="4570" y="1964"/>
                </a:cxn>
                <a:cxn ang="0">
                  <a:pos x="3880" y="3847"/>
                </a:cxn>
                <a:cxn ang="0">
                  <a:pos x="3277" y="5488"/>
                </a:cxn>
                <a:cxn ang="0">
                  <a:pos x="3277" y="6080"/>
                </a:cxn>
                <a:cxn ang="0">
                  <a:pos x="3449" y="6511"/>
                </a:cxn>
                <a:cxn ang="0">
                  <a:pos x="3751" y="6753"/>
                </a:cxn>
                <a:cxn ang="0">
                  <a:pos x="4096" y="7129"/>
                </a:cxn>
                <a:cxn ang="0">
                  <a:pos x="3363" y="7748"/>
                </a:cxn>
                <a:cxn ang="0">
                  <a:pos x="3018" y="8125"/>
                </a:cxn>
                <a:cxn ang="0">
                  <a:pos x="2673" y="8340"/>
                </a:cxn>
                <a:cxn ang="0">
                  <a:pos x="2501" y="8663"/>
                </a:cxn>
                <a:cxn ang="0">
                  <a:pos x="2026" y="8797"/>
                </a:cxn>
                <a:cxn ang="0">
                  <a:pos x="1423" y="9362"/>
                </a:cxn>
                <a:cxn ang="0">
                  <a:pos x="1293" y="9658"/>
                </a:cxn>
                <a:cxn ang="0">
                  <a:pos x="1638" y="9873"/>
                </a:cxn>
                <a:cxn ang="0">
                  <a:pos x="1897" y="10089"/>
                </a:cxn>
                <a:cxn ang="0">
                  <a:pos x="1725" y="10385"/>
                </a:cxn>
                <a:cxn ang="0">
                  <a:pos x="1250" y="11030"/>
                </a:cxn>
                <a:cxn ang="0">
                  <a:pos x="7459" y="15523"/>
                </a:cxn>
                <a:cxn ang="0">
                  <a:pos x="13840" y="16249"/>
                </a:cxn>
                <a:cxn ang="0">
                  <a:pos x="15565" y="14205"/>
                </a:cxn>
              </a:cxnLst>
              <a:rect l="0" t="0" r="r" b="b"/>
              <a:pathLst>
                <a:path w="16384" h="16384">
                  <a:moveTo>
                    <a:pt x="16082" y="11837"/>
                  </a:moveTo>
                  <a:lnTo>
                    <a:pt x="16298" y="11084"/>
                  </a:lnTo>
                  <a:lnTo>
                    <a:pt x="16255" y="11272"/>
                  </a:lnTo>
                  <a:lnTo>
                    <a:pt x="16082" y="11837"/>
                  </a:lnTo>
                  <a:lnTo>
                    <a:pt x="15737" y="13640"/>
                  </a:lnTo>
                  <a:lnTo>
                    <a:pt x="15823" y="13183"/>
                  </a:lnTo>
                  <a:lnTo>
                    <a:pt x="16125" y="12160"/>
                  </a:lnTo>
                  <a:lnTo>
                    <a:pt x="16168" y="11837"/>
                  </a:lnTo>
                  <a:lnTo>
                    <a:pt x="16384" y="11111"/>
                  </a:lnTo>
                  <a:lnTo>
                    <a:pt x="16298" y="11084"/>
                  </a:lnTo>
                  <a:lnTo>
                    <a:pt x="16255" y="11057"/>
                  </a:lnTo>
                  <a:lnTo>
                    <a:pt x="16212" y="10976"/>
                  </a:lnTo>
                  <a:lnTo>
                    <a:pt x="16039" y="10869"/>
                  </a:lnTo>
                  <a:lnTo>
                    <a:pt x="15996" y="10788"/>
                  </a:lnTo>
                  <a:lnTo>
                    <a:pt x="16039" y="10761"/>
                  </a:lnTo>
                  <a:lnTo>
                    <a:pt x="15953" y="10681"/>
                  </a:lnTo>
                  <a:lnTo>
                    <a:pt x="15823" y="10492"/>
                  </a:lnTo>
                  <a:lnTo>
                    <a:pt x="15737" y="10438"/>
                  </a:lnTo>
                  <a:lnTo>
                    <a:pt x="15694" y="10465"/>
                  </a:lnTo>
                  <a:lnTo>
                    <a:pt x="15608" y="10519"/>
                  </a:lnTo>
                  <a:lnTo>
                    <a:pt x="15479" y="10492"/>
                  </a:lnTo>
                  <a:lnTo>
                    <a:pt x="15479" y="10519"/>
                  </a:lnTo>
                  <a:lnTo>
                    <a:pt x="15479" y="10600"/>
                  </a:lnTo>
                  <a:lnTo>
                    <a:pt x="15392" y="10627"/>
                  </a:lnTo>
                  <a:lnTo>
                    <a:pt x="15349" y="10707"/>
                  </a:lnTo>
                  <a:lnTo>
                    <a:pt x="15435" y="10869"/>
                  </a:lnTo>
                  <a:lnTo>
                    <a:pt x="15392" y="10869"/>
                  </a:lnTo>
                  <a:lnTo>
                    <a:pt x="15134" y="10815"/>
                  </a:lnTo>
                  <a:lnTo>
                    <a:pt x="15047" y="10815"/>
                  </a:lnTo>
                  <a:lnTo>
                    <a:pt x="14961" y="10815"/>
                  </a:lnTo>
                  <a:lnTo>
                    <a:pt x="14573" y="10842"/>
                  </a:lnTo>
                  <a:lnTo>
                    <a:pt x="14444" y="10761"/>
                  </a:lnTo>
                  <a:lnTo>
                    <a:pt x="13970" y="10761"/>
                  </a:lnTo>
                  <a:lnTo>
                    <a:pt x="13840" y="10734"/>
                  </a:lnTo>
                  <a:lnTo>
                    <a:pt x="13668" y="10734"/>
                  </a:lnTo>
                  <a:lnTo>
                    <a:pt x="13538" y="10627"/>
                  </a:lnTo>
                  <a:lnTo>
                    <a:pt x="13280" y="10681"/>
                  </a:lnTo>
                  <a:lnTo>
                    <a:pt x="13237" y="10842"/>
                  </a:lnTo>
                  <a:lnTo>
                    <a:pt x="13064" y="10842"/>
                  </a:lnTo>
                  <a:lnTo>
                    <a:pt x="12978" y="10761"/>
                  </a:lnTo>
                  <a:lnTo>
                    <a:pt x="12331" y="10627"/>
                  </a:lnTo>
                  <a:lnTo>
                    <a:pt x="12159" y="10681"/>
                  </a:lnTo>
                  <a:lnTo>
                    <a:pt x="12029" y="10788"/>
                  </a:lnTo>
                  <a:lnTo>
                    <a:pt x="12029" y="10869"/>
                  </a:lnTo>
                  <a:lnTo>
                    <a:pt x="11943" y="10896"/>
                  </a:lnTo>
                  <a:lnTo>
                    <a:pt x="11857" y="10788"/>
                  </a:lnTo>
                  <a:lnTo>
                    <a:pt x="11684" y="10761"/>
                  </a:lnTo>
                  <a:lnTo>
                    <a:pt x="11598" y="10627"/>
                  </a:lnTo>
                  <a:lnTo>
                    <a:pt x="11641" y="10519"/>
                  </a:lnTo>
                  <a:lnTo>
                    <a:pt x="11512" y="10331"/>
                  </a:lnTo>
                  <a:lnTo>
                    <a:pt x="11598" y="10277"/>
                  </a:lnTo>
                  <a:lnTo>
                    <a:pt x="11469" y="9981"/>
                  </a:lnTo>
                  <a:lnTo>
                    <a:pt x="11296" y="9820"/>
                  </a:lnTo>
                  <a:lnTo>
                    <a:pt x="11081" y="9873"/>
                  </a:lnTo>
                  <a:lnTo>
                    <a:pt x="10951" y="9873"/>
                  </a:lnTo>
                  <a:lnTo>
                    <a:pt x="10995" y="9820"/>
                  </a:lnTo>
                  <a:lnTo>
                    <a:pt x="10908" y="9766"/>
                  </a:lnTo>
                  <a:lnTo>
                    <a:pt x="10779" y="9658"/>
                  </a:lnTo>
                  <a:lnTo>
                    <a:pt x="10736" y="9524"/>
                  </a:lnTo>
                  <a:lnTo>
                    <a:pt x="10865" y="9470"/>
                  </a:lnTo>
                  <a:lnTo>
                    <a:pt x="10908" y="9282"/>
                  </a:lnTo>
                  <a:lnTo>
                    <a:pt x="10779" y="9120"/>
                  </a:lnTo>
                  <a:lnTo>
                    <a:pt x="10693" y="9066"/>
                  </a:lnTo>
                  <a:lnTo>
                    <a:pt x="10477" y="8690"/>
                  </a:lnTo>
                  <a:lnTo>
                    <a:pt x="10434" y="8582"/>
                  </a:lnTo>
                  <a:lnTo>
                    <a:pt x="10434" y="8340"/>
                  </a:lnTo>
                  <a:lnTo>
                    <a:pt x="10477" y="8286"/>
                  </a:lnTo>
                  <a:lnTo>
                    <a:pt x="10434" y="8205"/>
                  </a:lnTo>
                  <a:lnTo>
                    <a:pt x="10348" y="8152"/>
                  </a:lnTo>
                  <a:lnTo>
                    <a:pt x="10434" y="8071"/>
                  </a:lnTo>
                  <a:lnTo>
                    <a:pt x="10434" y="8017"/>
                  </a:lnTo>
                  <a:lnTo>
                    <a:pt x="10262" y="7963"/>
                  </a:lnTo>
                  <a:lnTo>
                    <a:pt x="10262" y="7910"/>
                  </a:lnTo>
                  <a:lnTo>
                    <a:pt x="10175" y="7775"/>
                  </a:lnTo>
                  <a:lnTo>
                    <a:pt x="10046" y="7748"/>
                  </a:lnTo>
                  <a:lnTo>
                    <a:pt x="9787" y="7936"/>
                  </a:lnTo>
                  <a:lnTo>
                    <a:pt x="9529" y="8071"/>
                  </a:lnTo>
                  <a:lnTo>
                    <a:pt x="9356" y="8044"/>
                  </a:lnTo>
                  <a:lnTo>
                    <a:pt x="9227" y="8152"/>
                  </a:lnTo>
                  <a:lnTo>
                    <a:pt x="9054" y="8179"/>
                  </a:lnTo>
                  <a:lnTo>
                    <a:pt x="8796" y="7990"/>
                  </a:lnTo>
                  <a:lnTo>
                    <a:pt x="8796" y="7936"/>
                  </a:lnTo>
                  <a:lnTo>
                    <a:pt x="8623" y="7883"/>
                  </a:lnTo>
                  <a:lnTo>
                    <a:pt x="8623" y="7775"/>
                  </a:lnTo>
                  <a:lnTo>
                    <a:pt x="8796" y="7721"/>
                  </a:lnTo>
                  <a:lnTo>
                    <a:pt x="8796" y="7640"/>
                  </a:lnTo>
                  <a:lnTo>
                    <a:pt x="8796" y="7560"/>
                  </a:lnTo>
                  <a:lnTo>
                    <a:pt x="8753" y="7479"/>
                  </a:lnTo>
                  <a:lnTo>
                    <a:pt x="8839" y="7371"/>
                  </a:lnTo>
                  <a:lnTo>
                    <a:pt x="8968" y="7318"/>
                  </a:lnTo>
                  <a:lnTo>
                    <a:pt x="9227" y="7291"/>
                  </a:lnTo>
                  <a:lnTo>
                    <a:pt x="9184" y="7183"/>
                  </a:lnTo>
                  <a:lnTo>
                    <a:pt x="9227" y="7076"/>
                  </a:lnTo>
                  <a:lnTo>
                    <a:pt x="9097" y="7022"/>
                  </a:lnTo>
                  <a:lnTo>
                    <a:pt x="9054" y="6914"/>
                  </a:lnTo>
                  <a:lnTo>
                    <a:pt x="9141" y="6860"/>
                  </a:lnTo>
                  <a:lnTo>
                    <a:pt x="9184" y="6806"/>
                  </a:lnTo>
                  <a:lnTo>
                    <a:pt x="9097" y="6726"/>
                  </a:lnTo>
                  <a:lnTo>
                    <a:pt x="9097" y="6645"/>
                  </a:lnTo>
                  <a:lnTo>
                    <a:pt x="9270" y="6645"/>
                  </a:lnTo>
                  <a:lnTo>
                    <a:pt x="9313" y="6564"/>
                  </a:lnTo>
                  <a:lnTo>
                    <a:pt x="9270" y="6484"/>
                  </a:lnTo>
                  <a:lnTo>
                    <a:pt x="9356" y="6430"/>
                  </a:lnTo>
                  <a:lnTo>
                    <a:pt x="9615" y="6134"/>
                  </a:lnTo>
                  <a:lnTo>
                    <a:pt x="9572" y="5999"/>
                  </a:lnTo>
                  <a:lnTo>
                    <a:pt x="9701" y="5972"/>
                  </a:lnTo>
                  <a:lnTo>
                    <a:pt x="9744" y="5865"/>
                  </a:lnTo>
                  <a:lnTo>
                    <a:pt x="9874" y="5703"/>
                  </a:lnTo>
                  <a:lnTo>
                    <a:pt x="9830" y="5650"/>
                  </a:lnTo>
                  <a:lnTo>
                    <a:pt x="9701" y="5650"/>
                  </a:lnTo>
                  <a:lnTo>
                    <a:pt x="9572" y="5677"/>
                  </a:lnTo>
                  <a:lnTo>
                    <a:pt x="9356" y="5650"/>
                  </a:lnTo>
                  <a:lnTo>
                    <a:pt x="9227" y="5650"/>
                  </a:lnTo>
                  <a:lnTo>
                    <a:pt x="9141" y="5623"/>
                  </a:lnTo>
                  <a:lnTo>
                    <a:pt x="9141" y="5542"/>
                  </a:lnTo>
                  <a:lnTo>
                    <a:pt x="9184" y="5461"/>
                  </a:lnTo>
                  <a:lnTo>
                    <a:pt x="9097" y="5408"/>
                  </a:lnTo>
                  <a:lnTo>
                    <a:pt x="8882" y="5461"/>
                  </a:lnTo>
                  <a:lnTo>
                    <a:pt x="8796" y="5461"/>
                  </a:lnTo>
                  <a:lnTo>
                    <a:pt x="8882" y="5381"/>
                  </a:lnTo>
                  <a:lnTo>
                    <a:pt x="8753" y="5219"/>
                  </a:lnTo>
                  <a:lnTo>
                    <a:pt x="8623" y="5192"/>
                  </a:lnTo>
                  <a:lnTo>
                    <a:pt x="8580" y="5085"/>
                  </a:lnTo>
                  <a:lnTo>
                    <a:pt x="8580" y="4977"/>
                  </a:lnTo>
                  <a:lnTo>
                    <a:pt x="8580" y="4923"/>
                  </a:lnTo>
                  <a:lnTo>
                    <a:pt x="8408" y="4816"/>
                  </a:lnTo>
                  <a:lnTo>
                    <a:pt x="8364" y="4708"/>
                  </a:lnTo>
                  <a:lnTo>
                    <a:pt x="8192" y="4493"/>
                  </a:lnTo>
                  <a:lnTo>
                    <a:pt x="7976" y="4251"/>
                  </a:lnTo>
                  <a:lnTo>
                    <a:pt x="7933" y="4143"/>
                  </a:lnTo>
                  <a:lnTo>
                    <a:pt x="7545" y="4009"/>
                  </a:lnTo>
                  <a:lnTo>
                    <a:pt x="7502" y="3901"/>
                  </a:lnTo>
                  <a:lnTo>
                    <a:pt x="7416" y="3820"/>
                  </a:lnTo>
                  <a:lnTo>
                    <a:pt x="7071" y="3659"/>
                  </a:lnTo>
                  <a:lnTo>
                    <a:pt x="7287" y="3605"/>
                  </a:lnTo>
                  <a:lnTo>
                    <a:pt x="7330" y="3578"/>
                  </a:lnTo>
                  <a:lnTo>
                    <a:pt x="7157" y="3417"/>
                  </a:lnTo>
                  <a:lnTo>
                    <a:pt x="7243" y="3363"/>
                  </a:lnTo>
                  <a:lnTo>
                    <a:pt x="7330" y="3282"/>
                  </a:lnTo>
                  <a:lnTo>
                    <a:pt x="7243" y="3201"/>
                  </a:lnTo>
                  <a:lnTo>
                    <a:pt x="7287" y="3121"/>
                  </a:lnTo>
                  <a:lnTo>
                    <a:pt x="7200" y="2959"/>
                  </a:lnTo>
                  <a:lnTo>
                    <a:pt x="7071" y="2932"/>
                  </a:lnTo>
                  <a:lnTo>
                    <a:pt x="7071" y="2798"/>
                  </a:lnTo>
                  <a:lnTo>
                    <a:pt x="6985" y="2717"/>
                  </a:lnTo>
                  <a:lnTo>
                    <a:pt x="6812" y="2448"/>
                  </a:lnTo>
                  <a:lnTo>
                    <a:pt x="6812" y="2367"/>
                  </a:lnTo>
                  <a:lnTo>
                    <a:pt x="6942" y="1910"/>
                  </a:lnTo>
                  <a:lnTo>
                    <a:pt x="7157" y="1372"/>
                  </a:lnTo>
                  <a:lnTo>
                    <a:pt x="7502" y="323"/>
                  </a:lnTo>
                  <a:lnTo>
                    <a:pt x="7114" y="269"/>
                  </a:lnTo>
                  <a:lnTo>
                    <a:pt x="6338" y="161"/>
                  </a:lnTo>
                  <a:lnTo>
                    <a:pt x="5605" y="54"/>
                  </a:lnTo>
                  <a:lnTo>
                    <a:pt x="5303" y="0"/>
                  </a:lnTo>
                  <a:lnTo>
                    <a:pt x="5174" y="323"/>
                  </a:lnTo>
                  <a:lnTo>
                    <a:pt x="4570" y="1964"/>
                  </a:lnTo>
                  <a:lnTo>
                    <a:pt x="4484" y="2125"/>
                  </a:lnTo>
                  <a:lnTo>
                    <a:pt x="4053" y="3363"/>
                  </a:lnTo>
                  <a:lnTo>
                    <a:pt x="3967" y="3605"/>
                  </a:lnTo>
                  <a:lnTo>
                    <a:pt x="3880" y="3847"/>
                  </a:lnTo>
                  <a:lnTo>
                    <a:pt x="3449" y="5085"/>
                  </a:lnTo>
                  <a:lnTo>
                    <a:pt x="3363" y="5300"/>
                  </a:lnTo>
                  <a:lnTo>
                    <a:pt x="3320" y="5408"/>
                  </a:lnTo>
                  <a:lnTo>
                    <a:pt x="3277" y="5488"/>
                  </a:lnTo>
                  <a:lnTo>
                    <a:pt x="3363" y="5650"/>
                  </a:lnTo>
                  <a:lnTo>
                    <a:pt x="3363" y="5784"/>
                  </a:lnTo>
                  <a:lnTo>
                    <a:pt x="3406" y="5865"/>
                  </a:lnTo>
                  <a:lnTo>
                    <a:pt x="3277" y="6080"/>
                  </a:lnTo>
                  <a:lnTo>
                    <a:pt x="3277" y="6215"/>
                  </a:lnTo>
                  <a:lnTo>
                    <a:pt x="3320" y="6295"/>
                  </a:lnTo>
                  <a:lnTo>
                    <a:pt x="3406" y="6430"/>
                  </a:lnTo>
                  <a:lnTo>
                    <a:pt x="3449" y="6511"/>
                  </a:lnTo>
                  <a:lnTo>
                    <a:pt x="3492" y="6591"/>
                  </a:lnTo>
                  <a:lnTo>
                    <a:pt x="3535" y="6699"/>
                  </a:lnTo>
                  <a:lnTo>
                    <a:pt x="3665" y="6645"/>
                  </a:lnTo>
                  <a:lnTo>
                    <a:pt x="3751" y="6753"/>
                  </a:lnTo>
                  <a:lnTo>
                    <a:pt x="3924" y="6780"/>
                  </a:lnTo>
                  <a:lnTo>
                    <a:pt x="3967" y="6833"/>
                  </a:lnTo>
                  <a:lnTo>
                    <a:pt x="4010" y="6995"/>
                  </a:lnTo>
                  <a:lnTo>
                    <a:pt x="4096" y="7129"/>
                  </a:lnTo>
                  <a:lnTo>
                    <a:pt x="4053" y="7183"/>
                  </a:lnTo>
                  <a:lnTo>
                    <a:pt x="3794" y="7371"/>
                  </a:lnTo>
                  <a:lnTo>
                    <a:pt x="3751" y="7479"/>
                  </a:lnTo>
                  <a:lnTo>
                    <a:pt x="3363" y="7748"/>
                  </a:lnTo>
                  <a:lnTo>
                    <a:pt x="3320" y="7829"/>
                  </a:lnTo>
                  <a:lnTo>
                    <a:pt x="3277" y="7910"/>
                  </a:lnTo>
                  <a:lnTo>
                    <a:pt x="3147" y="8017"/>
                  </a:lnTo>
                  <a:lnTo>
                    <a:pt x="3018" y="8125"/>
                  </a:lnTo>
                  <a:lnTo>
                    <a:pt x="2932" y="8179"/>
                  </a:lnTo>
                  <a:lnTo>
                    <a:pt x="2889" y="8205"/>
                  </a:lnTo>
                  <a:lnTo>
                    <a:pt x="2716" y="8286"/>
                  </a:lnTo>
                  <a:lnTo>
                    <a:pt x="2673" y="8340"/>
                  </a:lnTo>
                  <a:lnTo>
                    <a:pt x="2759" y="8367"/>
                  </a:lnTo>
                  <a:lnTo>
                    <a:pt x="2716" y="8448"/>
                  </a:lnTo>
                  <a:lnTo>
                    <a:pt x="2587" y="8582"/>
                  </a:lnTo>
                  <a:lnTo>
                    <a:pt x="2501" y="8663"/>
                  </a:lnTo>
                  <a:lnTo>
                    <a:pt x="2371" y="8690"/>
                  </a:lnTo>
                  <a:lnTo>
                    <a:pt x="2328" y="8744"/>
                  </a:lnTo>
                  <a:lnTo>
                    <a:pt x="2156" y="8770"/>
                  </a:lnTo>
                  <a:lnTo>
                    <a:pt x="2026" y="8797"/>
                  </a:lnTo>
                  <a:lnTo>
                    <a:pt x="1897" y="8932"/>
                  </a:lnTo>
                  <a:lnTo>
                    <a:pt x="1638" y="9174"/>
                  </a:lnTo>
                  <a:lnTo>
                    <a:pt x="1466" y="9255"/>
                  </a:lnTo>
                  <a:lnTo>
                    <a:pt x="1423" y="9362"/>
                  </a:lnTo>
                  <a:lnTo>
                    <a:pt x="1293" y="9470"/>
                  </a:lnTo>
                  <a:lnTo>
                    <a:pt x="1293" y="9551"/>
                  </a:lnTo>
                  <a:lnTo>
                    <a:pt x="1337" y="9604"/>
                  </a:lnTo>
                  <a:lnTo>
                    <a:pt x="1293" y="9658"/>
                  </a:lnTo>
                  <a:lnTo>
                    <a:pt x="1293" y="9712"/>
                  </a:lnTo>
                  <a:lnTo>
                    <a:pt x="1380" y="9793"/>
                  </a:lnTo>
                  <a:lnTo>
                    <a:pt x="1552" y="9766"/>
                  </a:lnTo>
                  <a:lnTo>
                    <a:pt x="1638" y="9873"/>
                  </a:lnTo>
                  <a:lnTo>
                    <a:pt x="1768" y="9847"/>
                  </a:lnTo>
                  <a:lnTo>
                    <a:pt x="1854" y="9927"/>
                  </a:lnTo>
                  <a:lnTo>
                    <a:pt x="1940" y="9981"/>
                  </a:lnTo>
                  <a:lnTo>
                    <a:pt x="1897" y="10089"/>
                  </a:lnTo>
                  <a:lnTo>
                    <a:pt x="1854" y="10142"/>
                  </a:lnTo>
                  <a:lnTo>
                    <a:pt x="1768" y="10223"/>
                  </a:lnTo>
                  <a:lnTo>
                    <a:pt x="1725" y="10277"/>
                  </a:lnTo>
                  <a:lnTo>
                    <a:pt x="1725" y="10385"/>
                  </a:lnTo>
                  <a:lnTo>
                    <a:pt x="1638" y="10492"/>
                  </a:lnTo>
                  <a:lnTo>
                    <a:pt x="1509" y="10627"/>
                  </a:lnTo>
                  <a:lnTo>
                    <a:pt x="1337" y="10815"/>
                  </a:lnTo>
                  <a:lnTo>
                    <a:pt x="1250" y="11030"/>
                  </a:lnTo>
                  <a:lnTo>
                    <a:pt x="0" y="14555"/>
                  </a:lnTo>
                  <a:lnTo>
                    <a:pt x="4915" y="15200"/>
                  </a:lnTo>
                  <a:lnTo>
                    <a:pt x="6812" y="15442"/>
                  </a:lnTo>
                  <a:lnTo>
                    <a:pt x="7459" y="15523"/>
                  </a:lnTo>
                  <a:lnTo>
                    <a:pt x="10046" y="15846"/>
                  </a:lnTo>
                  <a:lnTo>
                    <a:pt x="12202" y="16088"/>
                  </a:lnTo>
                  <a:lnTo>
                    <a:pt x="12331" y="16115"/>
                  </a:lnTo>
                  <a:lnTo>
                    <a:pt x="13840" y="16249"/>
                  </a:lnTo>
                  <a:lnTo>
                    <a:pt x="13926" y="16276"/>
                  </a:lnTo>
                  <a:lnTo>
                    <a:pt x="15004" y="16384"/>
                  </a:lnTo>
                  <a:lnTo>
                    <a:pt x="15306" y="15281"/>
                  </a:lnTo>
                  <a:lnTo>
                    <a:pt x="15565" y="14205"/>
                  </a:lnTo>
                  <a:lnTo>
                    <a:pt x="15737" y="13640"/>
                  </a:lnTo>
                  <a:lnTo>
                    <a:pt x="16082" y="11837"/>
                  </a:lnTo>
                  <a:close/>
                </a:path>
              </a:pathLst>
            </a:custGeom>
            <a:solidFill>
              <a:schemeClr val="bg1">
                <a:lumMod val="75000"/>
              </a:schemeClr>
            </a:solidFill>
            <a:ln w="9525">
              <a:solidFill>
                <a:schemeClr val="bg1"/>
              </a:solidFill>
              <a:prstDash val="solid"/>
              <a:round/>
              <a:headEnd/>
              <a:tailEnd/>
            </a:ln>
          </p:spPr>
        </p:sp>
        <p:sp>
          <p:nvSpPr>
            <p:cNvPr id="15" name="Illinois">
              <a:extLst>
                <a:ext uri="{FF2B5EF4-FFF2-40B4-BE49-F238E27FC236}">
                  <a16:creationId xmlns:a16="http://schemas.microsoft.com/office/drawing/2014/main" id="{48A54CB5-CE76-FBBC-A0BA-9F648DE8AD9C}"/>
                </a:ext>
              </a:extLst>
            </p:cNvPr>
            <p:cNvSpPr>
              <a:spLocks/>
            </p:cNvSpPr>
            <p:nvPr/>
          </p:nvSpPr>
          <p:spPr bwMode="auto">
            <a:xfrm>
              <a:off x="5404140" y="2903681"/>
              <a:ext cx="642524" cy="1040456"/>
            </a:xfrm>
            <a:custGeom>
              <a:avLst/>
              <a:gdLst/>
              <a:ahLst/>
              <a:cxnLst>
                <a:cxn ang="0">
                  <a:pos x="12952" y="15431"/>
                </a:cxn>
                <a:cxn ang="0">
                  <a:pos x="13340" y="14955"/>
                </a:cxn>
                <a:cxn ang="0">
                  <a:pos x="14571" y="14735"/>
                </a:cxn>
                <a:cxn ang="0">
                  <a:pos x="14247" y="14111"/>
                </a:cxn>
                <a:cxn ang="0">
                  <a:pos x="14571" y="13635"/>
                </a:cxn>
                <a:cxn ang="0">
                  <a:pos x="14636" y="13195"/>
                </a:cxn>
                <a:cxn ang="0">
                  <a:pos x="14765" y="12682"/>
                </a:cxn>
                <a:cxn ang="0">
                  <a:pos x="14959" y="12352"/>
                </a:cxn>
                <a:cxn ang="0">
                  <a:pos x="15413" y="12059"/>
                </a:cxn>
                <a:cxn ang="0">
                  <a:pos x="15801" y="11582"/>
                </a:cxn>
                <a:cxn ang="0">
                  <a:pos x="16384" y="11069"/>
                </a:cxn>
                <a:cxn ang="0">
                  <a:pos x="16190" y="10300"/>
                </a:cxn>
                <a:cxn ang="0">
                  <a:pos x="15672" y="9713"/>
                </a:cxn>
                <a:cxn ang="0">
                  <a:pos x="15672" y="9310"/>
                </a:cxn>
                <a:cxn ang="0">
                  <a:pos x="15672" y="6854"/>
                </a:cxn>
                <a:cxn ang="0">
                  <a:pos x="15154" y="3482"/>
                </a:cxn>
                <a:cxn ang="0">
                  <a:pos x="14506" y="1613"/>
                </a:cxn>
                <a:cxn ang="0">
                  <a:pos x="13729" y="880"/>
                </a:cxn>
                <a:cxn ang="0">
                  <a:pos x="13599" y="73"/>
                </a:cxn>
                <a:cxn ang="0">
                  <a:pos x="9196" y="183"/>
                </a:cxn>
                <a:cxn ang="0">
                  <a:pos x="2720" y="403"/>
                </a:cxn>
                <a:cxn ang="0">
                  <a:pos x="3691" y="1136"/>
                </a:cxn>
                <a:cxn ang="0">
                  <a:pos x="4727" y="1723"/>
                </a:cxn>
                <a:cxn ang="0">
                  <a:pos x="4663" y="2346"/>
                </a:cxn>
                <a:cxn ang="0">
                  <a:pos x="4145" y="2969"/>
                </a:cxn>
                <a:cxn ang="0">
                  <a:pos x="2979" y="3445"/>
                </a:cxn>
                <a:cxn ang="0">
                  <a:pos x="1684" y="3592"/>
                </a:cxn>
                <a:cxn ang="0">
                  <a:pos x="1295" y="4105"/>
                </a:cxn>
                <a:cxn ang="0">
                  <a:pos x="1943" y="4618"/>
                </a:cxn>
                <a:cxn ang="0">
                  <a:pos x="1425" y="5608"/>
                </a:cxn>
                <a:cxn ang="0">
                  <a:pos x="648" y="5974"/>
                </a:cxn>
                <a:cxn ang="0">
                  <a:pos x="324" y="6524"/>
                </a:cxn>
                <a:cxn ang="0">
                  <a:pos x="65" y="7037"/>
                </a:cxn>
                <a:cxn ang="0">
                  <a:pos x="324" y="8027"/>
                </a:cxn>
                <a:cxn ang="0">
                  <a:pos x="648" y="8614"/>
                </a:cxn>
                <a:cxn ang="0">
                  <a:pos x="1878" y="9420"/>
                </a:cxn>
                <a:cxn ang="0">
                  <a:pos x="3173" y="9933"/>
                </a:cxn>
                <a:cxn ang="0">
                  <a:pos x="3367" y="10556"/>
                </a:cxn>
                <a:cxn ang="0">
                  <a:pos x="4080" y="11069"/>
                </a:cxn>
                <a:cxn ang="0">
                  <a:pos x="5051" y="10886"/>
                </a:cxn>
                <a:cxn ang="0">
                  <a:pos x="5893" y="11216"/>
                </a:cxn>
                <a:cxn ang="0">
                  <a:pos x="5699" y="11766"/>
                </a:cxn>
                <a:cxn ang="0">
                  <a:pos x="4986" y="12462"/>
                </a:cxn>
                <a:cxn ang="0">
                  <a:pos x="5764" y="13305"/>
                </a:cxn>
                <a:cxn ang="0">
                  <a:pos x="6864" y="13635"/>
                </a:cxn>
                <a:cxn ang="0">
                  <a:pos x="7253" y="13855"/>
                </a:cxn>
                <a:cxn ang="0">
                  <a:pos x="8678" y="14441"/>
                </a:cxn>
                <a:cxn ang="0">
                  <a:pos x="9196" y="15284"/>
                </a:cxn>
                <a:cxn ang="0">
                  <a:pos x="9001" y="15651"/>
                </a:cxn>
                <a:cxn ang="0">
                  <a:pos x="9584" y="16274"/>
                </a:cxn>
                <a:cxn ang="0">
                  <a:pos x="9843" y="16127"/>
                </a:cxn>
                <a:cxn ang="0">
                  <a:pos x="10297" y="16164"/>
                </a:cxn>
                <a:cxn ang="0">
                  <a:pos x="11074" y="15614"/>
                </a:cxn>
                <a:cxn ang="0">
                  <a:pos x="12434" y="15871"/>
                </a:cxn>
              </a:cxnLst>
              <a:rect l="0" t="0" r="r" b="b"/>
              <a:pathLst>
                <a:path w="16384" h="16384">
                  <a:moveTo>
                    <a:pt x="13146" y="15981"/>
                  </a:moveTo>
                  <a:lnTo>
                    <a:pt x="13276" y="15834"/>
                  </a:lnTo>
                  <a:lnTo>
                    <a:pt x="13211" y="15724"/>
                  </a:lnTo>
                  <a:lnTo>
                    <a:pt x="13211" y="15651"/>
                  </a:lnTo>
                  <a:lnTo>
                    <a:pt x="12952" y="15504"/>
                  </a:lnTo>
                  <a:lnTo>
                    <a:pt x="12952" y="15431"/>
                  </a:lnTo>
                  <a:lnTo>
                    <a:pt x="12952" y="15358"/>
                  </a:lnTo>
                  <a:lnTo>
                    <a:pt x="13017" y="15248"/>
                  </a:lnTo>
                  <a:lnTo>
                    <a:pt x="13017" y="15101"/>
                  </a:lnTo>
                  <a:lnTo>
                    <a:pt x="13081" y="15028"/>
                  </a:lnTo>
                  <a:lnTo>
                    <a:pt x="13146" y="14991"/>
                  </a:lnTo>
                  <a:lnTo>
                    <a:pt x="13340" y="14955"/>
                  </a:lnTo>
                  <a:lnTo>
                    <a:pt x="13470" y="14955"/>
                  </a:lnTo>
                  <a:lnTo>
                    <a:pt x="13535" y="14955"/>
                  </a:lnTo>
                  <a:lnTo>
                    <a:pt x="13858" y="14845"/>
                  </a:lnTo>
                  <a:lnTo>
                    <a:pt x="14182" y="14771"/>
                  </a:lnTo>
                  <a:lnTo>
                    <a:pt x="14506" y="14771"/>
                  </a:lnTo>
                  <a:lnTo>
                    <a:pt x="14571" y="14735"/>
                  </a:lnTo>
                  <a:lnTo>
                    <a:pt x="14636" y="14661"/>
                  </a:lnTo>
                  <a:lnTo>
                    <a:pt x="14506" y="14551"/>
                  </a:lnTo>
                  <a:lnTo>
                    <a:pt x="14376" y="14478"/>
                  </a:lnTo>
                  <a:lnTo>
                    <a:pt x="14247" y="14331"/>
                  </a:lnTo>
                  <a:lnTo>
                    <a:pt x="14182" y="14221"/>
                  </a:lnTo>
                  <a:lnTo>
                    <a:pt x="14247" y="14111"/>
                  </a:lnTo>
                  <a:lnTo>
                    <a:pt x="14441" y="14038"/>
                  </a:lnTo>
                  <a:lnTo>
                    <a:pt x="14636" y="13928"/>
                  </a:lnTo>
                  <a:lnTo>
                    <a:pt x="14700" y="13818"/>
                  </a:lnTo>
                  <a:lnTo>
                    <a:pt x="14636" y="13745"/>
                  </a:lnTo>
                  <a:lnTo>
                    <a:pt x="14441" y="13745"/>
                  </a:lnTo>
                  <a:lnTo>
                    <a:pt x="14571" y="13635"/>
                  </a:lnTo>
                  <a:lnTo>
                    <a:pt x="14376" y="13562"/>
                  </a:lnTo>
                  <a:lnTo>
                    <a:pt x="14376" y="13525"/>
                  </a:lnTo>
                  <a:lnTo>
                    <a:pt x="14441" y="13525"/>
                  </a:lnTo>
                  <a:lnTo>
                    <a:pt x="14636" y="13488"/>
                  </a:lnTo>
                  <a:lnTo>
                    <a:pt x="14636" y="13378"/>
                  </a:lnTo>
                  <a:lnTo>
                    <a:pt x="14636" y="13195"/>
                  </a:lnTo>
                  <a:lnTo>
                    <a:pt x="14571" y="13085"/>
                  </a:lnTo>
                  <a:lnTo>
                    <a:pt x="14830" y="12975"/>
                  </a:lnTo>
                  <a:lnTo>
                    <a:pt x="14895" y="12829"/>
                  </a:lnTo>
                  <a:lnTo>
                    <a:pt x="15024" y="12755"/>
                  </a:lnTo>
                  <a:lnTo>
                    <a:pt x="14959" y="12682"/>
                  </a:lnTo>
                  <a:lnTo>
                    <a:pt x="14765" y="12682"/>
                  </a:lnTo>
                  <a:lnTo>
                    <a:pt x="14700" y="12609"/>
                  </a:lnTo>
                  <a:lnTo>
                    <a:pt x="14636" y="12535"/>
                  </a:lnTo>
                  <a:lnTo>
                    <a:pt x="14765" y="12499"/>
                  </a:lnTo>
                  <a:lnTo>
                    <a:pt x="14830" y="12462"/>
                  </a:lnTo>
                  <a:lnTo>
                    <a:pt x="14830" y="12352"/>
                  </a:lnTo>
                  <a:lnTo>
                    <a:pt x="14959" y="12352"/>
                  </a:lnTo>
                  <a:lnTo>
                    <a:pt x="15024" y="12389"/>
                  </a:lnTo>
                  <a:lnTo>
                    <a:pt x="15089" y="12315"/>
                  </a:lnTo>
                  <a:lnTo>
                    <a:pt x="15283" y="12352"/>
                  </a:lnTo>
                  <a:lnTo>
                    <a:pt x="15283" y="12315"/>
                  </a:lnTo>
                  <a:lnTo>
                    <a:pt x="15283" y="12169"/>
                  </a:lnTo>
                  <a:lnTo>
                    <a:pt x="15413" y="12059"/>
                  </a:lnTo>
                  <a:lnTo>
                    <a:pt x="15542" y="11949"/>
                  </a:lnTo>
                  <a:lnTo>
                    <a:pt x="15607" y="11876"/>
                  </a:lnTo>
                  <a:lnTo>
                    <a:pt x="15542" y="11802"/>
                  </a:lnTo>
                  <a:lnTo>
                    <a:pt x="15607" y="11766"/>
                  </a:lnTo>
                  <a:lnTo>
                    <a:pt x="15801" y="11692"/>
                  </a:lnTo>
                  <a:lnTo>
                    <a:pt x="15801" y="11582"/>
                  </a:lnTo>
                  <a:lnTo>
                    <a:pt x="15866" y="11509"/>
                  </a:lnTo>
                  <a:lnTo>
                    <a:pt x="15931" y="11399"/>
                  </a:lnTo>
                  <a:lnTo>
                    <a:pt x="15931" y="11289"/>
                  </a:lnTo>
                  <a:lnTo>
                    <a:pt x="16060" y="11179"/>
                  </a:lnTo>
                  <a:lnTo>
                    <a:pt x="16254" y="11106"/>
                  </a:lnTo>
                  <a:lnTo>
                    <a:pt x="16384" y="11069"/>
                  </a:lnTo>
                  <a:lnTo>
                    <a:pt x="16384" y="10959"/>
                  </a:lnTo>
                  <a:lnTo>
                    <a:pt x="16319" y="10776"/>
                  </a:lnTo>
                  <a:lnTo>
                    <a:pt x="16190" y="10629"/>
                  </a:lnTo>
                  <a:lnTo>
                    <a:pt x="16190" y="10483"/>
                  </a:lnTo>
                  <a:lnTo>
                    <a:pt x="16254" y="10336"/>
                  </a:lnTo>
                  <a:lnTo>
                    <a:pt x="16190" y="10300"/>
                  </a:lnTo>
                  <a:lnTo>
                    <a:pt x="15995" y="10190"/>
                  </a:lnTo>
                  <a:lnTo>
                    <a:pt x="15931" y="10006"/>
                  </a:lnTo>
                  <a:lnTo>
                    <a:pt x="15866" y="9970"/>
                  </a:lnTo>
                  <a:lnTo>
                    <a:pt x="15607" y="9860"/>
                  </a:lnTo>
                  <a:lnTo>
                    <a:pt x="15542" y="9823"/>
                  </a:lnTo>
                  <a:lnTo>
                    <a:pt x="15672" y="9713"/>
                  </a:lnTo>
                  <a:lnTo>
                    <a:pt x="15736" y="9640"/>
                  </a:lnTo>
                  <a:lnTo>
                    <a:pt x="15866" y="9566"/>
                  </a:lnTo>
                  <a:lnTo>
                    <a:pt x="15801" y="9493"/>
                  </a:lnTo>
                  <a:lnTo>
                    <a:pt x="15801" y="9457"/>
                  </a:lnTo>
                  <a:lnTo>
                    <a:pt x="15736" y="9383"/>
                  </a:lnTo>
                  <a:lnTo>
                    <a:pt x="15672" y="9310"/>
                  </a:lnTo>
                  <a:lnTo>
                    <a:pt x="15801" y="9237"/>
                  </a:lnTo>
                  <a:lnTo>
                    <a:pt x="15995" y="9163"/>
                  </a:lnTo>
                  <a:lnTo>
                    <a:pt x="15931" y="8797"/>
                  </a:lnTo>
                  <a:lnTo>
                    <a:pt x="15931" y="8430"/>
                  </a:lnTo>
                  <a:lnTo>
                    <a:pt x="15736" y="7661"/>
                  </a:lnTo>
                  <a:lnTo>
                    <a:pt x="15672" y="6854"/>
                  </a:lnTo>
                  <a:lnTo>
                    <a:pt x="15542" y="5865"/>
                  </a:lnTo>
                  <a:lnTo>
                    <a:pt x="15477" y="5865"/>
                  </a:lnTo>
                  <a:lnTo>
                    <a:pt x="15413" y="5131"/>
                  </a:lnTo>
                  <a:lnTo>
                    <a:pt x="15283" y="4288"/>
                  </a:lnTo>
                  <a:lnTo>
                    <a:pt x="15218" y="3849"/>
                  </a:lnTo>
                  <a:lnTo>
                    <a:pt x="15154" y="3482"/>
                  </a:lnTo>
                  <a:lnTo>
                    <a:pt x="15089" y="2969"/>
                  </a:lnTo>
                  <a:lnTo>
                    <a:pt x="14959" y="2163"/>
                  </a:lnTo>
                  <a:lnTo>
                    <a:pt x="14830" y="2126"/>
                  </a:lnTo>
                  <a:lnTo>
                    <a:pt x="14765" y="2053"/>
                  </a:lnTo>
                  <a:lnTo>
                    <a:pt x="14571" y="1869"/>
                  </a:lnTo>
                  <a:lnTo>
                    <a:pt x="14506" y="1613"/>
                  </a:lnTo>
                  <a:lnTo>
                    <a:pt x="14441" y="1466"/>
                  </a:lnTo>
                  <a:lnTo>
                    <a:pt x="14312" y="1320"/>
                  </a:lnTo>
                  <a:lnTo>
                    <a:pt x="14247" y="1210"/>
                  </a:lnTo>
                  <a:lnTo>
                    <a:pt x="13988" y="1063"/>
                  </a:lnTo>
                  <a:lnTo>
                    <a:pt x="13858" y="990"/>
                  </a:lnTo>
                  <a:lnTo>
                    <a:pt x="13729" y="880"/>
                  </a:lnTo>
                  <a:lnTo>
                    <a:pt x="13599" y="770"/>
                  </a:lnTo>
                  <a:lnTo>
                    <a:pt x="13535" y="660"/>
                  </a:lnTo>
                  <a:lnTo>
                    <a:pt x="13535" y="513"/>
                  </a:lnTo>
                  <a:lnTo>
                    <a:pt x="13599" y="403"/>
                  </a:lnTo>
                  <a:lnTo>
                    <a:pt x="13599" y="183"/>
                  </a:lnTo>
                  <a:lnTo>
                    <a:pt x="13599" y="73"/>
                  </a:lnTo>
                  <a:lnTo>
                    <a:pt x="13599" y="0"/>
                  </a:lnTo>
                  <a:lnTo>
                    <a:pt x="12045" y="73"/>
                  </a:lnTo>
                  <a:lnTo>
                    <a:pt x="11592" y="73"/>
                  </a:lnTo>
                  <a:lnTo>
                    <a:pt x="10167" y="147"/>
                  </a:lnTo>
                  <a:lnTo>
                    <a:pt x="9843" y="183"/>
                  </a:lnTo>
                  <a:lnTo>
                    <a:pt x="9196" y="183"/>
                  </a:lnTo>
                  <a:lnTo>
                    <a:pt x="7577" y="257"/>
                  </a:lnTo>
                  <a:lnTo>
                    <a:pt x="7512" y="257"/>
                  </a:lnTo>
                  <a:lnTo>
                    <a:pt x="5764" y="293"/>
                  </a:lnTo>
                  <a:lnTo>
                    <a:pt x="5505" y="330"/>
                  </a:lnTo>
                  <a:lnTo>
                    <a:pt x="3562" y="367"/>
                  </a:lnTo>
                  <a:lnTo>
                    <a:pt x="2720" y="403"/>
                  </a:lnTo>
                  <a:lnTo>
                    <a:pt x="2720" y="476"/>
                  </a:lnTo>
                  <a:lnTo>
                    <a:pt x="3367" y="733"/>
                  </a:lnTo>
                  <a:lnTo>
                    <a:pt x="3497" y="770"/>
                  </a:lnTo>
                  <a:lnTo>
                    <a:pt x="3626" y="880"/>
                  </a:lnTo>
                  <a:lnTo>
                    <a:pt x="3626" y="990"/>
                  </a:lnTo>
                  <a:lnTo>
                    <a:pt x="3691" y="1136"/>
                  </a:lnTo>
                  <a:lnTo>
                    <a:pt x="3821" y="1210"/>
                  </a:lnTo>
                  <a:lnTo>
                    <a:pt x="4015" y="1246"/>
                  </a:lnTo>
                  <a:lnTo>
                    <a:pt x="4339" y="1320"/>
                  </a:lnTo>
                  <a:lnTo>
                    <a:pt x="4598" y="1429"/>
                  </a:lnTo>
                  <a:lnTo>
                    <a:pt x="4663" y="1539"/>
                  </a:lnTo>
                  <a:lnTo>
                    <a:pt x="4727" y="1723"/>
                  </a:lnTo>
                  <a:lnTo>
                    <a:pt x="4792" y="1796"/>
                  </a:lnTo>
                  <a:lnTo>
                    <a:pt x="4727" y="1943"/>
                  </a:lnTo>
                  <a:lnTo>
                    <a:pt x="4727" y="2016"/>
                  </a:lnTo>
                  <a:lnTo>
                    <a:pt x="4727" y="2126"/>
                  </a:lnTo>
                  <a:lnTo>
                    <a:pt x="4727" y="2309"/>
                  </a:lnTo>
                  <a:lnTo>
                    <a:pt x="4663" y="2346"/>
                  </a:lnTo>
                  <a:lnTo>
                    <a:pt x="4468" y="2456"/>
                  </a:lnTo>
                  <a:lnTo>
                    <a:pt x="4339" y="2492"/>
                  </a:lnTo>
                  <a:lnTo>
                    <a:pt x="4274" y="2566"/>
                  </a:lnTo>
                  <a:lnTo>
                    <a:pt x="4209" y="2639"/>
                  </a:lnTo>
                  <a:lnTo>
                    <a:pt x="4145" y="2749"/>
                  </a:lnTo>
                  <a:lnTo>
                    <a:pt x="4145" y="2969"/>
                  </a:lnTo>
                  <a:lnTo>
                    <a:pt x="4080" y="3042"/>
                  </a:lnTo>
                  <a:lnTo>
                    <a:pt x="3886" y="3152"/>
                  </a:lnTo>
                  <a:lnTo>
                    <a:pt x="3691" y="3225"/>
                  </a:lnTo>
                  <a:lnTo>
                    <a:pt x="3367" y="3299"/>
                  </a:lnTo>
                  <a:lnTo>
                    <a:pt x="3108" y="3372"/>
                  </a:lnTo>
                  <a:lnTo>
                    <a:pt x="2979" y="3445"/>
                  </a:lnTo>
                  <a:lnTo>
                    <a:pt x="2720" y="3482"/>
                  </a:lnTo>
                  <a:lnTo>
                    <a:pt x="2526" y="3482"/>
                  </a:lnTo>
                  <a:lnTo>
                    <a:pt x="2267" y="3519"/>
                  </a:lnTo>
                  <a:lnTo>
                    <a:pt x="2137" y="3555"/>
                  </a:lnTo>
                  <a:lnTo>
                    <a:pt x="1943" y="3592"/>
                  </a:lnTo>
                  <a:lnTo>
                    <a:pt x="1684" y="3592"/>
                  </a:lnTo>
                  <a:lnTo>
                    <a:pt x="1619" y="3592"/>
                  </a:lnTo>
                  <a:lnTo>
                    <a:pt x="1489" y="3665"/>
                  </a:lnTo>
                  <a:lnTo>
                    <a:pt x="1425" y="3885"/>
                  </a:lnTo>
                  <a:lnTo>
                    <a:pt x="1425" y="3922"/>
                  </a:lnTo>
                  <a:lnTo>
                    <a:pt x="1425" y="3959"/>
                  </a:lnTo>
                  <a:lnTo>
                    <a:pt x="1295" y="4105"/>
                  </a:lnTo>
                  <a:lnTo>
                    <a:pt x="1360" y="4215"/>
                  </a:lnTo>
                  <a:lnTo>
                    <a:pt x="1489" y="4288"/>
                  </a:lnTo>
                  <a:lnTo>
                    <a:pt x="1619" y="4362"/>
                  </a:lnTo>
                  <a:lnTo>
                    <a:pt x="1748" y="4398"/>
                  </a:lnTo>
                  <a:lnTo>
                    <a:pt x="1878" y="4508"/>
                  </a:lnTo>
                  <a:lnTo>
                    <a:pt x="1943" y="4618"/>
                  </a:lnTo>
                  <a:lnTo>
                    <a:pt x="1943" y="4655"/>
                  </a:lnTo>
                  <a:lnTo>
                    <a:pt x="1943" y="4948"/>
                  </a:lnTo>
                  <a:lnTo>
                    <a:pt x="1878" y="5058"/>
                  </a:lnTo>
                  <a:lnTo>
                    <a:pt x="1619" y="5241"/>
                  </a:lnTo>
                  <a:lnTo>
                    <a:pt x="1425" y="5388"/>
                  </a:lnTo>
                  <a:lnTo>
                    <a:pt x="1425" y="5608"/>
                  </a:lnTo>
                  <a:lnTo>
                    <a:pt x="1425" y="5718"/>
                  </a:lnTo>
                  <a:lnTo>
                    <a:pt x="1425" y="5791"/>
                  </a:lnTo>
                  <a:lnTo>
                    <a:pt x="1230" y="5901"/>
                  </a:lnTo>
                  <a:lnTo>
                    <a:pt x="1101" y="5938"/>
                  </a:lnTo>
                  <a:lnTo>
                    <a:pt x="842" y="5974"/>
                  </a:lnTo>
                  <a:lnTo>
                    <a:pt x="648" y="5974"/>
                  </a:lnTo>
                  <a:lnTo>
                    <a:pt x="453" y="6048"/>
                  </a:lnTo>
                  <a:lnTo>
                    <a:pt x="389" y="6121"/>
                  </a:lnTo>
                  <a:lnTo>
                    <a:pt x="194" y="6194"/>
                  </a:lnTo>
                  <a:lnTo>
                    <a:pt x="194" y="6231"/>
                  </a:lnTo>
                  <a:lnTo>
                    <a:pt x="389" y="6378"/>
                  </a:lnTo>
                  <a:lnTo>
                    <a:pt x="324" y="6524"/>
                  </a:lnTo>
                  <a:lnTo>
                    <a:pt x="389" y="6598"/>
                  </a:lnTo>
                  <a:lnTo>
                    <a:pt x="389" y="6671"/>
                  </a:lnTo>
                  <a:lnTo>
                    <a:pt x="324" y="6708"/>
                  </a:lnTo>
                  <a:lnTo>
                    <a:pt x="259" y="6744"/>
                  </a:lnTo>
                  <a:lnTo>
                    <a:pt x="194" y="6818"/>
                  </a:lnTo>
                  <a:lnTo>
                    <a:pt x="65" y="7037"/>
                  </a:lnTo>
                  <a:lnTo>
                    <a:pt x="0" y="7111"/>
                  </a:lnTo>
                  <a:lnTo>
                    <a:pt x="0" y="7257"/>
                  </a:lnTo>
                  <a:lnTo>
                    <a:pt x="0" y="7404"/>
                  </a:lnTo>
                  <a:lnTo>
                    <a:pt x="65" y="7734"/>
                  </a:lnTo>
                  <a:lnTo>
                    <a:pt x="194" y="7844"/>
                  </a:lnTo>
                  <a:lnTo>
                    <a:pt x="324" y="8027"/>
                  </a:lnTo>
                  <a:lnTo>
                    <a:pt x="259" y="8100"/>
                  </a:lnTo>
                  <a:lnTo>
                    <a:pt x="194" y="8210"/>
                  </a:lnTo>
                  <a:lnTo>
                    <a:pt x="259" y="8284"/>
                  </a:lnTo>
                  <a:lnTo>
                    <a:pt x="518" y="8430"/>
                  </a:lnTo>
                  <a:lnTo>
                    <a:pt x="648" y="8540"/>
                  </a:lnTo>
                  <a:lnTo>
                    <a:pt x="648" y="8614"/>
                  </a:lnTo>
                  <a:lnTo>
                    <a:pt x="777" y="8687"/>
                  </a:lnTo>
                  <a:lnTo>
                    <a:pt x="971" y="8760"/>
                  </a:lnTo>
                  <a:lnTo>
                    <a:pt x="1360" y="9017"/>
                  </a:lnTo>
                  <a:lnTo>
                    <a:pt x="1489" y="9090"/>
                  </a:lnTo>
                  <a:lnTo>
                    <a:pt x="1748" y="9237"/>
                  </a:lnTo>
                  <a:lnTo>
                    <a:pt x="1878" y="9420"/>
                  </a:lnTo>
                  <a:lnTo>
                    <a:pt x="2008" y="9420"/>
                  </a:lnTo>
                  <a:lnTo>
                    <a:pt x="2267" y="9530"/>
                  </a:lnTo>
                  <a:lnTo>
                    <a:pt x="2396" y="9530"/>
                  </a:lnTo>
                  <a:lnTo>
                    <a:pt x="2590" y="9640"/>
                  </a:lnTo>
                  <a:lnTo>
                    <a:pt x="2914" y="9823"/>
                  </a:lnTo>
                  <a:lnTo>
                    <a:pt x="3173" y="9933"/>
                  </a:lnTo>
                  <a:lnTo>
                    <a:pt x="3238" y="10006"/>
                  </a:lnTo>
                  <a:lnTo>
                    <a:pt x="3303" y="10080"/>
                  </a:lnTo>
                  <a:lnTo>
                    <a:pt x="3303" y="10153"/>
                  </a:lnTo>
                  <a:lnTo>
                    <a:pt x="3367" y="10300"/>
                  </a:lnTo>
                  <a:lnTo>
                    <a:pt x="3432" y="10373"/>
                  </a:lnTo>
                  <a:lnTo>
                    <a:pt x="3367" y="10556"/>
                  </a:lnTo>
                  <a:lnTo>
                    <a:pt x="3497" y="10703"/>
                  </a:lnTo>
                  <a:lnTo>
                    <a:pt x="3562" y="10886"/>
                  </a:lnTo>
                  <a:lnTo>
                    <a:pt x="3626" y="10959"/>
                  </a:lnTo>
                  <a:lnTo>
                    <a:pt x="3756" y="11033"/>
                  </a:lnTo>
                  <a:lnTo>
                    <a:pt x="3886" y="11106"/>
                  </a:lnTo>
                  <a:lnTo>
                    <a:pt x="4080" y="11069"/>
                  </a:lnTo>
                  <a:lnTo>
                    <a:pt x="4145" y="10996"/>
                  </a:lnTo>
                  <a:lnTo>
                    <a:pt x="4274" y="10886"/>
                  </a:lnTo>
                  <a:lnTo>
                    <a:pt x="4468" y="10776"/>
                  </a:lnTo>
                  <a:lnTo>
                    <a:pt x="4663" y="10776"/>
                  </a:lnTo>
                  <a:lnTo>
                    <a:pt x="4792" y="10813"/>
                  </a:lnTo>
                  <a:lnTo>
                    <a:pt x="5051" y="10886"/>
                  </a:lnTo>
                  <a:lnTo>
                    <a:pt x="5181" y="10849"/>
                  </a:lnTo>
                  <a:lnTo>
                    <a:pt x="5310" y="10886"/>
                  </a:lnTo>
                  <a:lnTo>
                    <a:pt x="5569" y="10959"/>
                  </a:lnTo>
                  <a:lnTo>
                    <a:pt x="5764" y="11033"/>
                  </a:lnTo>
                  <a:lnTo>
                    <a:pt x="5828" y="11143"/>
                  </a:lnTo>
                  <a:lnTo>
                    <a:pt x="5893" y="11216"/>
                  </a:lnTo>
                  <a:lnTo>
                    <a:pt x="5764" y="11253"/>
                  </a:lnTo>
                  <a:lnTo>
                    <a:pt x="5634" y="11289"/>
                  </a:lnTo>
                  <a:lnTo>
                    <a:pt x="5634" y="11399"/>
                  </a:lnTo>
                  <a:lnTo>
                    <a:pt x="5569" y="11546"/>
                  </a:lnTo>
                  <a:lnTo>
                    <a:pt x="5634" y="11656"/>
                  </a:lnTo>
                  <a:lnTo>
                    <a:pt x="5699" y="11766"/>
                  </a:lnTo>
                  <a:lnTo>
                    <a:pt x="5634" y="11876"/>
                  </a:lnTo>
                  <a:lnTo>
                    <a:pt x="5440" y="11986"/>
                  </a:lnTo>
                  <a:lnTo>
                    <a:pt x="5375" y="12096"/>
                  </a:lnTo>
                  <a:lnTo>
                    <a:pt x="5245" y="12315"/>
                  </a:lnTo>
                  <a:lnTo>
                    <a:pt x="5116" y="12389"/>
                  </a:lnTo>
                  <a:lnTo>
                    <a:pt x="4986" y="12462"/>
                  </a:lnTo>
                  <a:lnTo>
                    <a:pt x="4922" y="12645"/>
                  </a:lnTo>
                  <a:lnTo>
                    <a:pt x="4986" y="12902"/>
                  </a:lnTo>
                  <a:lnTo>
                    <a:pt x="5051" y="12975"/>
                  </a:lnTo>
                  <a:lnTo>
                    <a:pt x="5310" y="13085"/>
                  </a:lnTo>
                  <a:lnTo>
                    <a:pt x="5569" y="13232"/>
                  </a:lnTo>
                  <a:lnTo>
                    <a:pt x="5764" y="13305"/>
                  </a:lnTo>
                  <a:lnTo>
                    <a:pt x="5764" y="13342"/>
                  </a:lnTo>
                  <a:lnTo>
                    <a:pt x="5958" y="13378"/>
                  </a:lnTo>
                  <a:lnTo>
                    <a:pt x="6087" y="13488"/>
                  </a:lnTo>
                  <a:lnTo>
                    <a:pt x="6605" y="13635"/>
                  </a:lnTo>
                  <a:lnTo>
                    <a:pt x="6800" y="13598"/>
                  </a:lnTo>
                  <a:lnTo>
                    <a:pt x="6864" y="13635"/>
                  </a:lnTo>
                  <a:lnTo>
                    <a:pt x="6864" y="13672"/>
                  </a:lnTo>
                  <a:lnTo>
                    <a:pt x="6670" y="13745"/>
                  </a:lnTo>
                  <a:lnTo>
                    <a:pt x="6735" y="13782"/>
                  </a:lnTo>
                  <a:lnTo>
                    <a:pt x="6929" y="13855"/>
                  </a:lnTo>
                  <a:lnTo>
                    <a:pt x="7059" y="13892"/>
                  </a:lnTo>
                  <a:lnTo>
                    <a:pt x="7253" y="13855"/>
                  </a:lnTo>
                  <a:lnTo>
                    <a:pt x="7771" y="14038"/>
                  </a:lnTo>
                  <a:lnTo>
                    <a:pt x="8030" y="14075"/>
                  </a:lnTo>
                  <a:lnTo>
                    <a:pt x="8095" y="14148"/>
                  </a:lnTo>
                  <a:lnTo>
                    <a:pt x="8160" y="14221"/>
                  </a:lnTo>
                  <a:lnTo>
                    <a:pt x="8548" y="14405"/>
                  </a:lnTo>
                  <a:lnTo>
                    <a:pt x="8678" y="14441"/>
                  </a:lnTo>
                  <a:lnTo>
                    <a:pt x="8742" y="14515"/>
                  </a:lnTo>
                  <a:lnTo>
                    <a:pt x="8678" y="14698"/>
                  </a:lnTo>
                  <a:lnTo>
                    <a:pt x="8678" y="14735"/>
                  </a:lnTo>
                  <a:lnTo>
                    <a:pt x="8807" y="14845"/>
                  </a:lnTo>
                  <a:lnTo>
                    <a:pt x="9066" y="15138"/>
                  </a:lnTo>
                  <a:lnTo>
                    <a:pt x="9196" y="15284"/>
                  </a:lnTo>
                  <a:lnTo>
                    <a:pt x="9131" y="15321"/>
                  </a:lnTo>
                  <a:lnTo>
                    <a:pt x="9001" y="15394"/>
                  </a:lnTo>
                  <a:lnTo>
                    <a:pt x="8872" y="15468"/>
                  </a:lnTo>
                  <a:lnTo>
                    <a:pt x="8807" y="15578"/>
                  </a:lnTo>
                  <a:lnTo>
                    <a:pt x="8872" y="15614"/>
                  </a:lnTo>
                  <a:lnTo>
                    <a:pt x="9001" y="15651"/>
                  </a:lnTo>
                  <a:lnTo>
                    <a:pt x="9066" y="15761"/>
                  </a:lnTo>
                  <a:lnTo>
                    <a:pt x="9131" y="15871"/>
                  </a:lnTo>
                  <a:lnTo>
                    <a:pt x="9325" y="15981"/>
                  </a:lnTo>
                  <a:lnTo>
                    <a:pt x="9390" y="16054"/>
                  </a:lnTo>
                  <a:lnTo>
                    <a:pt x="9390" y="16164"/>
                  </a:lnTo>
                  <a:lnTo>
                    <a:pt x="9584" y="16274"/>
                  </a:lnTo>
                  <a:lnTo>
                    <a:pt x="9714" y="16347"/>
                  </a:lnTo>
                  <a:lnTo>
                    <a:pt x="9779" y="16384"/>
                  </a:lnTo>
                  <a:lnTo>
                    <a:pt x="9908" y="16384"/>
                  </a:lnTo>
                  <a:lnTo>
                    <a:pt x="9973" y="16311"/>
                  </a:lnTo>
                  <a:lnTo>
                    <a:pt x="9843" y="16201"/>
                  </a:lnTo>
                  <a:lnTo>
                    <a:pt x="9843" y="16127"/>
                  </a:lnTo>
                  <a:lnTo>
                    <a:pt x="9908" y="16091"/>
                  </a:lnTo>
                  <a:lnTo>
                    <a:pt x="10038" y="16164"/>
                  </a:lnTo>
                  <a:lnTo>
                    <a:pt x="10232" y="16274"/>
                  </a:lnTo>
                  <a:lnTo>
                    <a:pt x="10297" y="16347"/>
                  </a:lnTo>
                  <a:lnTo>
                    <a:pt x="10232" y="16237"/>
                  </a:lnTo>
                  <a:lnTo>
                    <a:pt x="10297" y="16164"/>
                  </a:lnTo>
                  <a:lnTo>
                    <a:pt x="10426" y="15981"/>
                  </a:lnTo>
                  <a:lnTo>
                    <a:pt x="10491" y="15908"/>
                  </a:lnTo>
                  <a:lnTo>
                    <a:pt x="10556" y="15798"/>
                  </a:lnTo>
                  <a:lnTo>
                    <a:pt x="10750" y="15688"/>
                  </a:lnTo>
                  <a:lnTo>
                    <a:pt x="10879" y="15651"/>
                  </a:lnTo>
                  <a:lnTo>
                    <a:pt x="11074" y="15614"/>
                  </a:lnTo>
                  <a:lnTo>
                    <a:pt x="11203" y="15614"/>
                  </a:lnTo>
                  <a:lnTo>
                    <a:pt x="11592" y="15651"/>
                  </a:lnTo>
                  <a:lnTo>
                    <a:pt x="11721" y="15724"/>
                  </a:lnTo>
                  <a:lnTo>
                    <a:pt x="11980" y="15798"/>
                  </a:lnTo>
                  <a:lnTo>
                    <a:pt x="12110" y="15834"/>
                  </a:lnTo>
                  <a:lnTo>
                    <a:pt x="12434" y="15871"/>
                  </a:lnTo>
                  <a:lnTo>
                    <a:pt x="12693" y="15981"/>
                  </a:lnTo>
                  <a:lnTo>
                    <a:pt x="12887" y="16017"/>
                  </a:lnTo>
                  <a:lnTo>
                    <a:pt x="13081" y="16017"/>
                  </a:lnTo>
                  <a:lnTo>
                    <a:pt x="13146" y="15981"/>
                  </a:lnTo>
                  <a:close/>
                </a:path>
              </a:pathLst>
            </a:custGeom>
            <a:solidFill>
              <a:schemeClr val="accent5">
                <a:lumMod val="20000"/>
                <a:lumOff val="80000"/>
              </a:schemeClr>
            </a:solidFill>
            <a:ln w="9525">
              <a:solidFill>
                <a:schemeClr val="bg1"/>
              </a:solidFill>
              <a:prstDash val="solid"/>
              <a:round/>
              <a:headEnd/>
              <a:tailEnd/>
            </a:ln>
          </p:spPr>
        </p:sp>
        <p:sp>
          <p:nvSpPr>
            <p:cNvPr id="16" name="Indiana">
              <a:extLst>
                <a:ext uri="{FF2B5EF4-FFF2-40B4-BE49-F238E27FC236}">
                  <a16:creationId xmlns:a16="http://schemas.microsoft.com/office/drawing/2014/main" id="{A0558DB3-D37B-0F7B-E2CC-36295ED64B14}"/>
                </a:ext>
              </a:extLst>
            </p:cNvPr>
            <p:cNvSpPr>
              <a:spLocks/>
            </p:cNvSpPr>
            <p:nvPr/>
          </p:nvSpPr>
          <p:spPr bwMode="auto">
            <a:xfrm>
              <a:off x="5966350" y="2997593"/>
              <a:ext cx="502621" cy="783432"/>
            </a:xfrm>
            <a:custGeom>
              <a:avLst/>
              <a:gdLst/>
              <a:ahLst/>
              <a:cxnLst>
                <a:cxn ang="0">
                  <a:pos x="8771" y="14391"/>
                </a:cxn>
                <a:cxn ang="0">
                  <a:pos x="9268" y="14537"/>
                </a:cxn>
                <a:cxn ang="0">
                  <a:pos x="10095" y="15023"/>
                </a:cxn>
                <a:cxn ang="0">
                  <a:pos x="10840" y="14974"/>
                </a:cxn>
                <a:cxn ang="0">
                  <a:pos x="11171" y="14439"/>
                </a:cxn>
                <a:cxn ang="0">
                  <a:pos x="11750" y="13807"/>
                </a:cxn>
                <a:cxn ang="0">
                  <a:pos x="12495" y="13224"/>
                </a:cxn>
                <a:cxn ang="0">
                  <a:pos x="13405" y="12689"/>
                </a:cxn>
                <a:cxn ang="0">
                  <a:pos x="13405" y="11960"/>
                </a:cxn>
                <a:cxn ang="0">
                  <a:pos x="14233" y="12057"/>
                </a:cxn>
                <a:cxn ang="0">
                  <a:pos x="15226" y="11765"/>
                </a:cxn>
                <a:cxn ang="0">
                  <a:pos x="16384" y="11522"/>
                </a:cxn>
                <a:cxn ang="0">
                  <a:pos x="16219" y="11133"/>
                </a:cxn>
                <a:cxn ang="0">
                  <a:pos x="15970" y="10744"/>
                </a:cxn>
                <a:cxn ang="0">
                  <a:pos x="15888" y="9529"/>
                </a:cxn>
                <a:cxn ang="0">
                  <a:pos x="15391" y="6806"/>
                </a:cxn>
                <a:cxn ang="0">
                  <a:pos x="14729" y="3257"/>
                </a:cxn>
                <a:cxn ang="0">
                  <a:pos x="14315" y="924"/>
                </a:cxn>
                <a:cxn ang="0">
                  <a:pos x="11667" y="146"/>
                </a:cxn>
                <a:cxn ang="0">
                  <a:pos x="5710" y="583"/>
                </a:cxn>
                <a:cxn ang="0">
                  <a:pos x="2979" y="1118"/>
                </a:cxn>
                <a:cxn ang="0">
                  <a:pos x="1407" y="1264"/>
                </a:cxn>
                <a:cxn ang="0">
                  <a:pos x="910" y="1993"/>
                </a:cxn>
                <a:cxn ang="0">
                  <a:pos x="1407" y="5834"/>
                </a:cxn>
                <a:cxn ang="0">
                  <a:pos x="1986" y="9723"/>
                </a:cxn>
                <a:cxn ang="0">
                  <a:pos x="1820" y="10599"/>
                </a:cxn>
                <a:cxn ang="0">
                  <a:pos x="1489" y="11085"/>
                </a:cxn>
                <a:cxn ang="0">
                  <a:pos x="2317" y="11717"/>
                </a:cxn>
                <a:cxn ang="0">
                  <a:pos x="2565" y="12592"/>
                </a:cxn>
                <a:cxn ang="0">
                  <a:pos x="1986" y="13175"/>
                </a:cxn>
                <a:cxn ang="0">
                  <a:pos x="1489" y="13710"/>
                </a:cxn>
                <a:cxn ang="0">
                  <a:pos x="1158" y="14391"/>
                </a:cxn>
                <a:cxn ang="0">
                  <a:pos x="579" y="14439"/>
                </a:cxn>
                <a:cxn ang="0">
                  <a:pos x="496" y="14877"/>
                </a:cxn>
                <a:cxn ang="0">
                  <a:pos x="248" y="15412"/>
                </a:cxn>
                <a:cxn ang="0">
                  <a:pos x="0" y="15995"/>
                </a:cxn>
                <a:cxn ang="0">
                  <a:pos x="414" y="16384"/>
                </a:cxn>
                <a:cxn ang="0">
                  <a:pos x="1076" y="16335"/>
                </a:cxn>
                <a:cxn ang="0">
                  <a:pos x="910" y="15995"/>
                </a:cxn>
                <a:cxn ang="0">
                  <a:pos x="1489" y="15995"/>
                </a:cxn>
                <a:cxn ang="0">
                  <a:pos x="2151" y="16141"/>
                </a:cxn>
                <a:cxn ang="0">
                  <a:pos x="2565" y="15849"/>
                </a:cxn>
                <a:cxn ang="0">
                  <a:pos x="2896" y="15752"/>
                </a:cxn>
                <a:cxn ang="0">
                  <a:pos x="3641" y="15703"/>
                </a:cxn>
                <a:cxn ang="0">
                  <a:pos x="4882" y="15995"/>
                </a:cxn>
                <a:cxn ang="0">
                  <a:pos x="5461" y="15946"/>
                </a:cxn>
                <a:cxn ang="0">
                  <a:pos x="6206" y="15460"/>
                </a:cxn>
                <a:cxn ang="0">
                  <a:pos x="7199" y="15606"/>
                </a:cxn>
                <a:cxn ang="0">
                  <a:pos x="7613" y="15801"/>
                </a:cxn>
                <a:cxn ang="0">
                  <a:pos x="8027" y="15169"/>
                </a:cxn>
                <a:cxn ang="0">
                  <a:pos x="8275" y="14731"/>
                </a:cxn>
              </a:cxnLst>
              <a:rect l="0" t="0" r="r" b="b"/>
              <a:pathLst>
                <a:path w="16384" h="16384">
                  <a:moveTo>
                    <a:pt x="8771" y="14682"/>
                  </a:moveTo>
                  <a:lnTo>
                    <a:pt x="9019" y="14585"/>
                  </a:lnTo>
                  <a:lnTo>
                    <a:pt x="8771" y="14537"/>
                  </a:lnTo>
                  <a:lnTo>
                    <a:pt x="8688" y="14488"/>
                  </a:lnTo>
                  <a:lnTo>
                    <a:pt x="8771" y="14391"/>
                  </a:lnTo>
                  <a:lnTo>
                    <a:pt x="8937" y="14342"/>
                  </a:lnTo>
                  <a:lnTo>
                    <a:pt x="9019" y="14342"/>
                  </a:lnTo>
                  <a:lnTo>
                    <a:pt x="9185" y="14342"/>
                  </a:lnTo>
                  <a:lnTo>
                    <a:pt x="9185" y="14439"/>
                  </a:lnTo>
                  <a:lnTo>
                    <a:pt x="9268" y="14537"/>
                  </a:lnTo>
                  <a:lnTo>
                    <a:pt x="9350" y="14731"/>
                  </a:lnTo>
                  <a:lnTo>
                    <a:pt x="9433" y="14877"/>
                  </a:lnTo>
                  <a:lnTo>
                    <a:pt x="9516" y="14925"/>
                  </a:lnTo>
                  <a:lnTo>
                    <a:pt x="9764" y="14974"/>
                  </a:lnTo>
                  <a:lnTo>
                    <a:pt x="10095" y="15023"/>
                  </a:lnTo>
                  <a:lnTo>
                    <a:pt x="10261" y="15023"/>
                  </a:lnTo>
                  <a:lnTo>
                    <a:pt x="10509" y="15120"/>
                  </a:lnTo>
                  <a:lnTo>
                    <a:pt x="10592" y="15071"/>
                  </a:lnTo>
                  <a:lnTo>
                    <a:pt x="10674" y="14974"/>
                  </a:lnTo>
                  <a:lnTo>
                    <a:pt x="10840" y="14974"/>
                  </a:lnTo>
                  <a:lnTo>
                    <a:pt x="11005" y="14974"/>
                  </a:lnTo>
                  <a:lnTo>
                    <a:pt x="11171" y="14877"/>
                  </a:lnTo>
                  <a:lnTo>
                    <a:pt x="11171" y="14682"/>
                  </a:lnTo>
                  <a:lnTo>
                    <a:pt x="11171" y="14634"/>
                  </a:lnTo>
                  <a:lnTo>
                    <a:pt x="11171" y="14439"/>
                  </a:lnTo>
                  <a:lnTo>
                    <a:pt x="11254" y="14293"/>
                  </a:lnTo>
                  <a:lnTo>
                    <a:pt x="11419" y="14148"/>
                  </a:lnTo>
                  <a:lnTo>
                    <a:pt x="11502" y="14002"/>
                  </a:lnTo>
                  <a:lnTo>
                    <a:pt x="11585" y="13856"/>
                  </a:lnTo>
                  <a:lnTo>
                    <a:pt x="11750" y="13807"/>
                  </a:lnTo>
                  <a:lnTo>
                    <a:pt x="11998" y="13856"/>
                  </a:lnTo>
                  <a:lnTo>
                    <a:pt x="12329" y="13661"/>
                  </a:lnTo>
                  <a:lnTo>
                    <a:pt x="12412" y="13467"/>
                  </a:lnTo>
                  <a:lnTo>
                    <a:pt x="12412" y="13370"/>
                  </a:lnTo>
                  <a:lnTo>
                    <a:pt x="12495" y="13224"/>
                  </a:lnTo>
                  <a:lnTo>
                    <a:pt x="12578" y="13127"/>
                  </a:lnTo>
                  <a:lnTo>
                    <a:pt x="12991" y="13078"/>
                  </a:lnTo>
                  <a:lnTo>
                    <a:pt x="13157" y="12884"/>
                  </a:lnTo>
                  <a:lnTo>
                    <a:pt x="13322" y="12786"/>
                  </a:lnTo>
                  <a:lnTo>
                    <a:pt x="13405" y="12689"/>
                  </a:lnTo>
                  <a:lnTo>
                    <a:pt x="13322" y="12592"/>
                  </a:lnTo>
                  <a:lnTo>
                    <a:pt x="13157" y="12349"/>
                  </a:lnTo>
                  <a:lnTo>
                    <a:pt x="13157" y="12203"/>
                  </a:lnTo>
                  <a:lnTo>
                    <a:pt x="13240" y="12057"/>
                  </a:lnTo>
                  <a:lnTo>
                    <a:pt x="13405" y="11960"/>
                  </a:lnTo>
                  <a:lnTo>
                    <a:pt x="13653" y="11960"/>
                  </a:lnTo>
                  <a:lnTo>
                    <a:pt x="13736" y="11911"/>
                  </a:lnTo>
                  <a:lnTo>
                    <a:pt x="13902" y="11911"/>
                  </a:lnTo>
                  <a:lnTo>
                    <a:pt x="14067" y="11911"/>
                  </a:lnTo>
                  <a:lnTo>
                    <a:pt x="14233" y="12057"/>
                  </a:lnTo>
                  <a:lnTo>
                    <a:pt x="14398" y="12057"/>
                  </a:lnTo>
                  <a:lnTo>
                    <a:pt x="14564" y="12106"/>
                  </a:lnTo>
                  <a:lnTo>
                    <a:pt x="14729" y="12057"/>
                  </a:lnTo>
                  <a:lnTo>
                    <a:pt x="15060" y="11814"/>
                  </a:lnTo>
                  <a:lnTo>
                    <a:pt x="15226" y="11765"/>
                  </a:lnTo>
                  <a:lnTo>
                    <a:pt x="15391" y="11668"/>
                  </a:lnTo>
                  <a:lnTo>
                    <a:pt x="15888" y="11620"/>
                  </a:lnTo>
                  <a:lnTo>
                    <a:pt x="16301" y="11620"/>
                  </a:lnTo>
                  <a:lnTo>
                    <a:pt x="16384" y="11571"/>
                  </a:lnTo>
                  <a:lnTo>
                    <a:pt x="16384" y="11522"/>
                  </a:lnTo>
                  <a:lnTo>
                    <a:pt x="16219" y="11376"/>
                  </a:lnTo>
                  <a:lnTo>
                    <a:pt x="16219" y="11328"/>
                  </a:lnTo>
                  <a:lnTo>
                    <a:pt x="16301" y="11279"/>
                  </a:lnTo>
                  <a:lnTo>
                    <a:pt x="16384" y="11231"/>
                  </a:lnTo>
                  <a:lnTo>
                    <a:pt x="16219" y="11133"/>
                  </a:lnTo>
                  <a:lnTo>
                    <a:pt x="15970" y="11133"/>
                  </a:lnTo>
                  <a:lnTo>
                    <a:pt x="15888" y="11036"/>
                  </a:lnTo>
                  <a:lnTo>
                    <a:pt x="15970" y="10939"/>
                  </a:lnTo>
                  <a:lnTo>
                    <a:pt x="15970" y="10793"/>
                  </a:lnTo>
                  <a:lnTo>
                    <a:pt x="15970" y="10744"/>
                  </a:lnTo>
                  <a:lnTo>
                    <a:pt x="15805" y="10647"/>
                  </a:lnTo>
                  <a:lnTo>
                    <a:pt x="15722" y="10599"/>
                  </a:lnTo>
                  <a:lnTo>
                    <a:pt x="15805" y="10453"/>
                  </a:lnTo>
                  <a:lnTo>
                    <a:pt x="16053" y="10307"/>
                  </a:lnTo>
                  <a:lnTo>
                    <a:pt x="15888" y="9529"/>
                  </a:lnTo>
                  <a:lnTo>
                    <a:pt x="15722" y="8702"/>
                  </a:lnTo>
                  <a:lnTo>
                    <a:pt x="15722" y="8557"/>
                  </a:lnTo>
                  <a:lnTo>
                    <a:pt x="15557" y="7925"/>
                  </a:lnTo>
                  <a:lnTo>
                    <a:pt x="15474" y="7147"/>
                  </a:lnTo>
                  <a:lnTo>
                    <a:pt x="15391" y="6806"/>
                  </a:lnTo>
                  <a:lnTo>
                    <a:pt x="15143" y="5640"/>
                  </a:lnTo>
                  <a:lnTo>
                    <a:pt x="15143" y="5494"/>
                  </a:lnTo>
                  <a:lnTo>
                    <a:pt x="14977" y="4667"/>
                  </a:lnTo>
                  <a:lnTo>
                    <a:pt x="14895" y="4035"/>
                  </a:lnTo>
                  <a:lnTo>
                    <a:pt x="14729" y="3257"/>
                  </a:lnTo>
                  <a:lnTo>
                    <a:pt x="14729" y="3014"/>
                  </a:lnTo>
                  <a:lnTo>
                    <a:pt x="14481" y="1993"/>
                  </a:lnTo>
                  <a:lnTo>
                    <a:pt x="14481" y="1896"/>
                  </a:lnTo>
                  <a:lnTo>
                    <a:pt x="14398" y="1313"/>
                  </a:lnTo>
                  <a:lnTo>
                    <a:pt x="14315" y="924"/>
                  </a:lnTo>
                  <a:lnTo>
                    <a:pt x="14233" y="243"/>
                  </a:lnTo>
                  <a:lnTo>
                    <a:pt x="14150" y="0"/>
                  </a:lnTo>
                  <a:lnTo>
                    <a:pt x="13984" y="0"/>
                  </a:lnTo>
                  <a:lnTo>
                    <a:pt x="12081" y="146"/>
                  </a:lnTo>
                  <a:lnTo>
                    <a:pt x="11667" y="146"/>
                  </a:lnTo>
                  <a:lnTo>
                    <a:pt x="9847" y="292"/>
                  </a:lnTo>
                  <a:lnTo>
                    <a:pt x="9433" y="340"/>
                  </a:lnTo>
                  <a:lnTo>
                    <a:pt x="7944" y="438"/>
                  </a:lnTo>
                  <a:lnTo>
                    <a:pt x="7034" y="486"/>
                  </a:lnTo>
                  <a:lnTo>
                    <a:pt x="5710" y="583"/>
                  </a:lnTo>
                  <a:lnTo>
                    <a:pt x="4220" y="632"/>
                  </a:lnTo>
                  <a:lnTo>
                    <a:pt x="3972" y="729"/>
                  </a:lnTo>
                  <a:lnTo>
                    <a:pt x="3724" y="875"/>
                  </a:lnTo>
                  <a:lnTo>
                    <a:pt x="3393" y="972"/>
                  </a:lnTo>
                  <a:lnTo>
                    <a:pt x="2979" y="1118"/>
                  </a:lnTo>
                  <a:lnTo>
                    <a:pt x="2482" y="1215"/>
                  </a:lnTo>
                  <a:lnTo>
                    <a:pt x="2317" y="1264"/>
                  </a:lnTo>
                  <a:lnTo>
                    <a:pt x="1903" y="1313"/>
                  </a:lnTo>
                  <a:lnTo>
                    <a:pt x="1655" y="1313"/>
                  </a:lnTo>
                  <a:lnTo>
                    <a:pt x="1407" y="1264"/>
                  </a:lnTo>
                  <a:lnTo>
                    <a:pt x="1241" y="1215"/>
                  </a:lnTo>
                  <a:lnTo>
                    <a:pt x="1076" y="1118"/>
                  </a:lnTo>
                  <a:lnTo>
                    <a:pt x="910" y="1021"/>
                  </a:lnTo>
                  <a:lnTo>
                    <a:pt x="745" y="924"/>
                  </a:lnTo>
                  <a:lnTo>
                    <a:pt x="910" y="1993"/>
                  </a:lnTo>
                  <a:lnTo>
                    <a:pt x="993" y="2674"/>
                  </a:lnTo>
                  <a:lnTo>
                    <a:pt x="1076" y="3160"/>
                  </a:lnTo>
                  <a:lnTo>
                    <a:pt x="1158" y="3744"/>
                  </a:lnTo>
                  <a:lnTo>
                    <a:pt x="1324" y="4862"/>
                  </a:lnTo>
                  <a:lnTo>
                    <a:pt x="1407" y="5834"/>
                  </a:lnTo>
                  <a:lnTo>
                    <a:pt x="1489" y="5834"/>
                  </a:lnTo>
                  <a:lnTo>
                    <a:pt x="1655" y="7147"/>
                  </a:lnTo>
                  <a:lnTo>
                    <a:pt x="1738" y="8216"/>
                  </a:lnTo>
                  <a:lnTo>
                    <a:pt x="1986" y="9237"/>
                  </a:lnTo>
                  <a:lnTo>
                    <a:pt x="1986" y="9723"/>
                  </a:lnTo>
                  <a:lnTo>
                    <a:pt x="2069" y="10210"/>
                  </a:lnTo>
                  <a:lnTo>
                    <a:pt x="1820" y="10307"/>
                  </a:lnTo>
                  <a:lnTo>
                    <a:pt x="1655" y="10404"/>
                  </a:lnTo>
                  <a:lnTo>
                    <a:pt x="1738" y="10501"/>
                  </a:lnTo>
                  <a:lnTo>
                    <a:pt x="1820" y="10599"/>
                  </a:lnTo>
                  <a:lnTo>
                    <a:pt x="1820" y="10647"/>
                  </a:lnTo>
                  <a:lnTo>
                    <a:pt x="1903" y="10744"/>
                  </a:lnTo>
                  <a:lnTo>
                    <a:pt x="1738" y="10842"/>
                  </a:lnTo>
                  <a:lnTo>
                    <a:pt x="1655" y="10939"/>
                  </a:lnTo>
                  <a:lnTo>
                    <a:pt x="1489" y="11085"/>
                  </a:lnTo>
                  <a:lnTo>
                    <a:pt x="1572" y="11133"/>
                  </a:lnTo>
                  <a:lnTo>
                    <a:pt x="1903" y="11279"/>
                  </a:lnTo>
                  <a:lnTo>
                    <a:pt x="1986" y="11328"/>
                  </a:lnTo>
                  <a:lnTo>
                    <a:pt x="2069" y="11571"/>
                  </a:lnTo>
                  <a:lnTo>
                    <a:pt x="2317" y="11717"/>
                  </a:lnTo>
                  <a:lnTo>
                    <a:pt x="2400" y="11765"/>
                  </a:lnTo>
                  <a:lnTo>
                    <a:pt x="2317" y="11960"/>
                  </a:lnTo>
                  <a:lnTo>
                    <a:pt x="2317" y="12154"/>
                  </a:lnTo>
                  <a:lnTo>
                    <a:pt x="2482" y="12349"/>
                  </a:lnTo>
                  <a:lnTo>
                    <a:pt x="2565" y="12592"/>
                  </a:lnTo>
                  <a:lnTo>
                    <a:pt x="2565" y="12738"/>
                  </a:lnTo>
                  <a:lnTo>
                    <a:pt x="2400" y="12786"/>
                  </a:lnTo>
                  <a:lnTo>
                    <a:pt x="2151" y="12884"/>
                  </a:lnTo>
                  <a:lnTo>
                    <a:pt x="1986" y="13029"/>
                  </a:lnTo>
                  <a:lnTo>
                    <a:pt x="1986" y="13175"/>
                  </a:lnTo>
                  <a:lnTo>
                    <a:pt x="1903" y="13321"/>
                  </a:lnTo>
                  <a:lnTo>
                    <a:pt x="1820" y="13418"/>
                  </a:lnTo>
                  <a:lnTo>
                    <a:pt x="1820" y="13564"/>
                  </a:lnTo>
                  <a:lnTo>
                    <a:pt x="1572" y="13661"/>
                  </a:lnTo>
                  <a:lnTo>
                    <a:pt x="1489" y="13710"/>
                  </a:lnTo>
                  <a:lnTo>
                    <a:pt x="1572" y="13807"/>
                  </a:lnTo>
                  <a:lnTo>
                    <a:pt x="1489" y="13905"/>
                  </a:lnTo>
                  <a:lnTo>
                    <a:pt x="1324" y="14050"/>
                  </a:lnTo>
                  <a:lnTo>
                    <a:pt x="1158" y="14196"/>
                  </a:lnTo>
                  <a:lnTo>
                    <a:pt x="1158" y="14391"/>
                  </a:lnTo>
                  <a:lnTo>
                    <a:pt x="1158" y="14439"/>
                  </a:lnTo>
                  <a:lnTo>
                    <a:pt x="910" y="14391"/>
                  </a:lnTo>
                  <a:lnTo>
                    <a:pt x="827" y="14488"/>
                  </a:lnTo>
                  <a:lnTo>
                    <a:pt x="745" y="14439"/>
                  </a:lnTo>
                  <a:lnTo>
                    <a:pt x="579" y="14439"/>
                  </a:lnTo>
                  <a:lnTo>
                    <a:pt x="579" y="14585"/>
                  </a:lnTo>
                  <a:lnTo>
                    <a:pt x="496" y="14634"/>
                  </a:lnTo>
                  <a:lnTo>
                    <a:pt x="331" y="14682"/>
                  </a:lnTo>
                  <a:lnTo>
                    <a:pt x="414" y="14780"/>
                  </a:lnTo>
                  <a:lnTo>
                    <a:pt x="496" y="14877"/>
                  </a:lnTo>
                  <a:lnTo>
                    <a:pt x="745" y="14877"/>
                  </a:lnTo>
                  <a:lnTo>
                    <a:pt x="827" y="14974"/>
                  </a:lnTo>
                  <a:lnTo>
                    <a:pt x="662" y="15071"/>
                  </a:lnTo>
                  <a:lnTo>
                    <a:pt x="579" y="15266"/>
                  </a:lnTo>
                  <a:lnTo>
                    <a:pt x="248" y="15412"/>
                  </a:lnTo>
                  <a:lnTo>
                    <a:pt x="331" y="15558"/>
                  </a:lnTo>
                  <a:lnTo>
                    <a:pt x="331" y="15801"/>
                  </a:lnTo>
                  <a:lnTo>
                    <a:pt x="331" y="15946"/>
                  </a:lnTo>
                  <a:lnTo>
                    <a:pt x="83" y="15995"/>
                  </a:lnTo>
                  <a:lnTo>
                    <a:pt x="0" y="15995"/>
                  </a:lnTo>
                  <a:lnTo>
                    <a:pt x="0" y="16044"/>
                  </a:lnTo>
                  <a:lnTo>
                    <a:pt x="248" y="16141"/>
                  </a:lnTo>
                  <a:lnTo>
                    <a:pt x="83" y="16287"/>
                  </a:lnTo>
                  <a:lnTo>
                    <a:pt x="331" y="16287"/>
                  </a:lnTo>
                  <a:lnTo>
                    <a:pt x="414" y="16384"/>
                  </a:lnTo>
                  <a:lnTo>
                    <a:pt x="579" y="16384"/>
                  </a:lnTo>
                  <a:lnTo>
                    <a:pt x="745" y="16384"/>
                  </a:lnTo>
                  <a:lnTo>
                    <a:pt x="827" y="16384"/>
                  </a:lnTo>
                  <a:lnTo>
                    <a:pt x="993" y="16384"/>
                  </a:lnTo>
                  <a:lnTo>
                    <a:pt x="1076" y="16335"/>
                  </a:lnTo>
                  <a:lnTo>
                    <a:pt x="993" y="16335"/>
                  </a:lnTo>
                  <a:lnTo>
                    <a:pt x="1076" y="16238"/>
                  </a:lnTo>
                  <a:lnTo>
                    <a:pt x="993" y="16141"/>
                  </a:lnTo>
                  <a:lnTo>
                    <a:pt x="910" y="16092"/>
                  </a:lnTo>
                  <a:lnTo>
                    <a:pt x="910" y="15995"/>
                  </a:lnTo>
                  <a:lnTo>
                    <a:pt x="993" y="15946"/>
                  </a:lnTo>
                  <a:lnTo>
                    <a:pt x="993" y="15849"/>
                  </a:lnTo>
                  <a:lnTo>
                    <a:pt x="1158" y="15849"/>
                  </a:lnTo>
                  <a:lnTo>
                    <a:pt x="1324" y="15946"/>
                  </a:lnTo>
                  <a:lnTo>
                    <a:pt x="1489" y="15995"/>
                  </a:lnTo>
                  <a:lnTo>
                    <a:pt x="1572" y="15946"/>
                  </a:lnTo>
                  <a:lnTo>
                    <a:pt x="1903" y="15898"/>
                  </a:lnTo>
                  <a:lnTo>
                    <a:pt x="2069" y="15898"/>
                  </a:lnTo>
                  <a:lnTo>
                    <a:pt x="2151" y="15946"/>
                  </a:lnTo>
                  <a:lnTo>
                    <a:pt x="2151" y="16141"/>
                  </a:lnTo>
                  <a:lnTo>
                    <a:pt x="2317" y="16190"/>
                  </a:lnTo>
                  <a:lnTo>
                    <a:pt x="2400" y="16141"/>
                  </a:lnTo>
                  <a:lnTo>
                    <a:pt x="2565" y="16092"/>
                  </a:lnTo>
                  <a:lnTo>
                    <a:pt x="2565" y="15946"/>
                  </a:lnTo>
                  <a:lnTo>
                    <a:pt x="2565" y="15849"/>
                  </a:lnTo>
                  <a:lnTo>
                    <a:pt x="2482" y="15752"/>
                  </a:lnTo>
                  <a:lnTo>
                    <a:pt x="2565" y="15606"/>
                  </a:lnTo>
                  <a:lnTo>
                    <a:pt x="2648" y="15606"/>
                  </a:lnTo>
                  <a:lnTo>
                    <a:pt x="2813" y="15752"/>
                  </a:lnTo>
                  <a:lnTo>
                    <a:pt x="2896" y="15752"/>
                  </a:lnTo>
                  <a:lnTo>
                    <a:pt x="3062" y="15752"/>
                  </a:lnTo>
                  <a:lnTo>
                    <a:pt x="3227" y="15703"/>
                  </a:lnTo>
                  <a:lnTo>
                    <a:pt x="3310" y="15655"/>
                  </a:lnTo>
                  <a:lnTo>
                    <a:pt x="3393" y="15703"/>
                  </a:lnTo>
                  <a:lnTo>
                    <a:pt x="3641" y="15703"/>
                  </a:lnTo>
                  <a:lnTo>
                    <a:pt x="3889" y="15752"/>
                  </a:lnTo>
                  <a:lnTo>
                    <a:pt x="4055" y="15752"/>
                  </a:lnTo>
                  <a:lnTo>
                    <a:pt x="4137" y="15801"/>
                  </a:lnTo>
                  <a:lnTo>
                    <a:pt x="4551" y="15946"/>
                  </a:lnTo>
                  <a:lnTo>
                    <a:pt x="4882" y="15995"/>
                  </a:lnTo>
                  <a:lnTo>
                    <a:pt x="4965" y="16044"/>
                  </a:lnTo>
                  <a:lnTo>
                    <a:pt x="5130" y="16141"/>
                  </a:lnTo>
                  <a:lnTo>
                    <a:pt x="5213" y="16141"/>
                  </a:lnTo>
                  <a:lnTo>
                    <a:pt x="5296" y="16141"/>
                  </a:lnTo>
                  <a:lnTo>
                    <a:pt x="5461" y="15946"/>
                  </a:lnTo>
                  <a:lnTo>
                    <a:pt x="5544" y="15703"/>
                  </a:lnTo>
                  <a:lnTo>
                    <a:pt x="5627" y="15655"/>
                  </a:lnTo>
                  <a:lnTo>
                    <a:pt x="5792" y="15558"/>
                  </a:lnTo>
                  <a:lnTo>
                    <a:pt x="6041" y="15509"/>
                  </a:lnTo>
                  <a:lnTo>
                    <a:pt x="6206" y="15460"/>
                  </a:lnTo>
                  <a:lnTo>
                    <a:pt x="6454" y="15314"/>
                  </a:lnTo>
                  <a:lnTo>
                    <a:pt x="6620" y="15266"/>
                  </a:lnTo>
                  <a:lnTo>
                    <a:pt x="6703" y="15314"/>
                  </a:lnTo>
                  <a:lnTo>
                    <a:pt x="7034" y="15606"/>
                  </a:lnTo>
                  <a:lnTo>
                    <a:pt x="7199" y="15606"/>
                  </a:lnTo>
                  <a:lnTo>
                    <a:pt x="7365" y="15558"/>
                  </a:lnTo>
                  <a:lnTo>
                    <a:pt x="7447" y="15558"/>
                  </a:lnTo>
                  <a:lnTo>
                    <a:pt x="7530" y="15655"/>
                  </a:lnTo>
                  <a:lnTo>
                    <a:pt x="7530" y="15752"/>
                  </a:lnTo>
                  <a:lnTo>
                    <a:pt x="7613" y="15801"/>
                  </a:lnTo>
                  <a:lnTo>
                    <a:pt x="7778" y="15703"/>
                  </a:lnTo>
                  <a:lnTo>
                    <a:pt x="7778" y="15460"/>
                  </a:lnTo>
                  <a:lnTo>
                    <a:pt x="8109" y="15460"/>
                  </a:lnTo>
                  <a:lnTo>
                    <a:pt x="8192" y="15363"/>
                  </a:lnTo>
                  <a:lnTo>
                    <a:pt x="8027" y="15169"/>
                  </a:lnTo>
                  <a:lnTo>
                    <a:pt x="8109" y="15023"/>
                  </a:lnTo>
                  <a:lnTo>
                    <a:pt x="8275" y="14974"/>
                  </a:lnTo>
                  <a:lnTo>
                    <a:pt x="8357" y="14974"/>
                  </a:lnTo>
                  <a:lnTo>
                    <a:pt x="8440" y="14877"/>
                  </a:lnTo>
                  <a:lnTo>
                    <a:pt x="8275" y="14731"/>
                  </a:lnTo>
                  <a:lnTo>
                    <a:pt x="8275" y="14682"/>
                  </a:lnTo>
                  <a:lnTo>
                    <a:pt x="8357" y="14634"/>
                  </a:lnTo>
                  <a:lnTo>
                    <a:pt x="8771" y="14682"/>
                  </a:lnTo>
                  <a:close/>
                </a:path>
              </a:pathLst>
            </a:custGeom>
            <a:solidFill>
              <a:schemeClr val="bg1">
                <a:lumMod val="75000"/>
              </a:schemeClr>
            </a:solidFill>
            <a:ln w="9525">
              <a:solidFill>
                <a:schemeClr val="bg1"/>
              </a:solidFill>
              <a:prstDash val="solid"/>
              <a:round/>
              <a:headEnd/>
              <a:tailEnd/>
            </a:ln>
          </p:spPr>
        </p:sp>
        <p:sp>
          <p:nvSpPr>
            <p:cNvPr id="17" name="Iowa">
              <a:extLst>
                <a:ext uri="{FF2B5EF4-FFF2-40B4-BE49-F238E27FC236}">
                  <a16:creationId xmlns:a16="http://schemas.microsoft.com/office/drawing/2014/main" id="{DF635ABB-561E-11FF-C49B-A354E4BB7AE8}"/>
                </a:ext>
              </a:extLst>
            </p:cNvPr>
            <p:cNvSpPr>
              <a:spLocks/>
            </p:cNvSpPr>
            <p:nvPr/>
          </p:nvSpPr>
          <p:spPr bwMode="auto">
            <a:xfrm>
              <a:off x="4616528" y="2750454"/>
              <a:ext cx="974151" cy="580777"/>
            </a:xfrm>
            <a:custGeom>
              <a:avLst/>
              <a:gdLst/>
              <a:ahLst/>
              <a:cxnLst>
                <a:cxn ang="0">
                  <a:pos x="10965" y="15335"/>
                </a:cxn>
                <a:cxn ang="0">
                  <a:pos x="12715" y="15401"/>
                </a:cxn>
                <a:cxn ang="0">
                  <a:pos x="13227" y="16187"/>
                </a:cxn>
                <a:cxn ang="0">
                  <a:pos x="13483" y="16122"/>
                </a:cxn>
                <a:cxn ang="0">
                  <a:pos x="13355" y="15401"/>
                </a:cxn>
                <a:cxn ang="0">
                  <a:pos x="13781" y="15008"/>
                </a:cxn>
                <a:cxn ang="0">
                  <a:pos x="14165" y="14549"/>
                </a:cxn>
                <a:cxn ang="0">
                  <a:pos x="14464" y="13369"/>
                </a:cxn>
                <a:cxn ang="0">
                  <a:pos x="14464" y="12386"/>
                </a:cxn>
                <a:cxn ang="0">
                  <a:pos x="14123" y="11862"/>
                </a:cxn>
                <a:cxn ang="0">
                  <a:pos x="14165" y="11272"/>
                </a:cxn>
                <a:cxn ang="0">
                  <a:pos x="14507" y="10748"/>
                </a:cxn>
                <a:cxn ang="0">
                  <a:pos x="15019" y="10551"/>
                </a:cxn>
                <a:cxn ang="0">
                  <a:pos x="15659" y="10093"/>
                </a:cxn>
                <a:cxn ang="0">
                  <a:pos x="15957" y="9241"/>
                </a:cxn>
                <a:cxn ang="0">
                  <a:pos x="16171" y="8716"/>
                </a:cxn>
                <a:cxn ang="0">
                  <a:pos x="16341" y="7930"/>
                </a:cxn>
                <a:cxn ang="0">
                  <a:pos x="16299" y="7078"/>
                </a:cxn>
                <a:cxn ang="0">
                  <a:pos x="15744" y="6488"/>
                </a:cxn>
                <a:cxn ang="0">
                  <a:pos x="15531" y="5702"/>
                </a:cxn>
                <a:cxn ang="0">
                  <a:pos x="14976" y="4850"/>
                </a:cxn>
                <a:cxn ang="0">
                  <a:pos x="14549" y="4260"/>
                </a:cxn>
                <a:cxn ang="0">
                  <a:pos x="14037" y="3932"/>
                </a:cxn>
                <a:cxn ang="0">
                  <a:pos x="13739" y="3015"/>
                </a:cxn>
                <a:cxn ang="0">
                  <a:pos x="13653" y="1704"/>
                </a:cxn>
                <a:cxn ang="0">
                  <a:pos x="13611" y="655"/>
                </a:cxn>
                <a:cxn ang="0">
                  <a:pos x="13397" y="0"/>
                </a:cxn>
                <a:cxn ang="0">
                  <a:pos x="10325" y="131"/>
                </a:cxn>
                <a:cxn ang="0">
                  <a:pos x="7723" y="262"/>
                </a:cxn>
                <a:cxn ang="0">
                  <a:pos x="5376" y="328"/>
                </a:cxn>
                <a:cxn ang="0">
                  <a:pos x="2859" y="393"/>
                </a:cxn>
                <a:cxn ang="0">
                  <a:pos x="85" y="393"/>
                </a:cxn>
                <a:cxn ang="0">
                  <a:pos x="256" y="1049"/>
                </a:cxn>
                <a:cxn ang="0">
                  <a:pos x="85" y="1507"/>
                </a:cxn>
                <a:cxn ang="0">
                  <a:pos x="299" y="1835"/>
                </a:cxn>
                <a:cxn ang="0">
                  <a:pos x="427" y="2228"/>
                </a:cxn>
                <a:cxn ang="0">
                  <a:pos x="427" y="2687"/>
                </a:cxn>
                <a:cxn ang="0">
                  <a:pos x="256" y="3342"/>
                </a:cxn>
                <a:cxn ang="0">
                  <a:pos x="128" y="3998"/>
                </a:cxn>
                <a:cxn ang="0">
                  <a:pos x="43" y="4653"/>
                </a:cxn>
                <a:cxn ang="0">
                  <a:pos x="341" y="5505"/>
                </a:cxn>
                <a:cxn ang="0">
                  <a:pos x="512" y="5833"/>
                </a:cxn>
                <a:cxn ang="0">
                  <a:pos x="469" y="6226"/>
                </a:cxn>
                <a:cxn ang="0">
                  <a:pos x="640" y="6947"/>
                </a:cxn>
                <a:cxn ang="0">
                  <a:pos x="640" y="7406"/>
                </a:cxn>
                <a:cxn ang="0">
                  <a:pos x="853" y="7930"/>
                </a:cxn>
                <a:cxn ang="0">
                  <a:pos x="1109" y="8323"/>
                </a:cxn>
                <a:cxn ang="0">
                  <a:pos x="1195" y="8978"/>
                </a:cxn>
                <a:cxn ang="0">
                  <a:pos x="1195" y="9765"/>
                </a:cxn>
                <a:cxn ang="0">
                  <a:pos x="1323" y="10224"/>
                </a:cxn>
                <a:cxn ang="0">
                  <a:pos x="1280" y="10617"/>
                </a:cxn>
                <a:cxn ang="0">
                  <a:pos x="1493" y="10945"/>
                </a:cxn>
                <a:cxn ang="0">
                  <a:pos x="1707" y="11469"/>
                </a:cxn>
                <a:cxn ang="0">
                  <a:pos x="1749" y="11796"/>
                </a:cxn>
                <a:cxn ang="0">
                  <a:pos x="1749" y="12124"/>
                </a:cxn>
                <a:cxn ang="0">
                  <a:pos x="1835" y="12780"/>
                </a:cxn>
                <a:cxn ang="0">
                  <a:pos x="1835" y="13369"/>
                </a:cxn>
                <a:cxn ang="0">
                  <a:pos x="1963" y="13959"/>
                </a:cxn>
                <a:cxn ang="0">
                  <a:pos x="1835" y="14811"/>
                </a:cxn>
                <a:cxn ang="0">
                  <a:pos x="2091" y="15401"/>
                </a:cxn>
                <a:cxn ang="0">
                  <a:pos x="3584" y="15598"/>
                </a:cxn>
                <a:cxn ang="0">
                  <a:pos x="6059" y="15598"/>
                </a:cxn>
                <a:cxn ang="0">
                  <a:pos x="8320" y="15466"/>
                </a:cxn>
              </a:cxnLst>
              <a:rect l="0" t="0" r="r" b="b"/>
              <a:pathLst>
                <a:path w="16384" h="16384">
                  <a:moveTo>
                    <a:pt x="9003" y="15466"/>
                  </a:moveTo>
                  <a:lnTo>
                    <a:pt x="10069" y="15401"/>
                  </a:lnTo>
                  <a:lnTo>
                    <a:pt x="10240" y="15401"/>
                  </a:lnTo>
                  <a:lnTo>
                    <a:pt x="10965" y="15335"/>
                  </a:lnTo>
                  <a:lnTo>
                    <a:pt x="11435" y="15270"/>
                  </a:lnTo>
                  <a:lnTo>
                    <a:pt x="12032" y="15204"/>
                  </a:lnTo>
                  <a:lnTo>
                    <a:pt x="12629" y="15204"/>
                  </a:lnTo>
                  <a:lnTo>
                    <a:pt x="12715" y="15401"/>
                  </a:lnTo>
                  <a:lnTo>
                    <a:pt x="12843" y="15401"/>
                  </a:lnTo>
                  <a:lnTo>
                    <a:pt x="12928" y="15729"/>
                  </a:lnTo>
                  <a:lnTo>
                    <a:pt x="13099" y="15925"/>
                  </a:lnTo>
                  <a:lnTo>
                    <a:pt x="13227" y="16187"/>
                  </a:lnTo>
                  <a:lnTo>
                    <a:pt x="13397" y="16384"/>
                  </a:lnTo>
                  <a:lnTo>
                    <a:pt x="13440" y="16318"/>
                  </a:lnTo>
                  <a:lnTo>
                    <a:pt x="13483" y="16253"/>
                  </a:lnTo>
                  <a:lnTo>
                    <a:pt x="13483" y="16122"/>
                  </a:lnTo>
                  <a:lnTo>
                    <a:pt x="13440" y="15991"/>
                  </a:lnTo>
                  <a:lnTo>
                    <a:pt x="13483" y="15729"/>
                  </a:lnTo>
                  <a:lnTo>
                    <a:pt x="13355" y="15466"/>
                  </a:lnTo>
                  <a:lnTo>
                    <a:pt x="13355" y="15401"/>
                  </a:lnTo>
                  <a:lnTo>
                    <a:pt x="13483" y="15270"/>
                  </a:lnTo>
                  <a:lnTo>
                    <a:pt x="13525" y="15139"/>
                  </a:lnTo>
                  <a:lnTo>
                    <a:pt x="13653" y="15008"/>
                  </a:lnTo>
                  <a:lnTo>
                    <a:pt x="13781" y="15008"/>
                  </a:lnTo>
                  <a:lnTo>
                    <a:pt x="13952" y="14942"/>
                  </a:lnTo>
                  <a:lnTo>
                    <a:pt x="14037" y="14877"/>
                  </a:lnTo>
                  <a:lnTo>
                    <a:pt x="14165" y="14680"/>
                  </a:lnTo>
                  <a:lnTo>
                    <a:pt x="14165" y="14549"/>
                  </a:lnTo>
                  <a:lnTo>
                    <a:pt x="14165" y="14352"/>
                  </a:lnTo>
                  <a:lnTo>
                    <a:pt x="14165" y="13959"/>
                  </a:lnTo>
                  <a:lnTo>
                    <a:pt x="14293" y="13697"/>
                  </a:lnTo>
                  <a:lnTo>
                    <a:pt x="14464" y="13369"/>
                  </a:lnTo>
                  <a:lnTo>
                    <a:pt x="14507" y="13173"/>
                  </a:lnTo>
                  <a:lnTo>
                    <a:pt x="14507" y="12648"/>
                  </a:lnTo>
                  <a:lnTo>
                    <a:pt x="14507" y="12583"/>
                  </a:lnTo>
                  <a:lnTo>
                    <a:pt x="14464" y="12386"/>
                  </a:lnTo>
                  <a:lnTo>
                    <a:pt x="14379" y="12190"/>
                  </a:lnTo>
                  <a:lnTo>
                    <a:pt x="14293" y="12124"/>
                  </a:lnTo>
                  <a:lnTo>
                    <a:pt x="14208" y="11993"/>
                  </a:lnTo>
                  <a:lnTo>
                    <a:pt x="14123" y="11862"/>
                  </a:lnTo>
                  <a:lnTo>
                    <a:pt x="14080" y="11665"/>
                  </a:lnTo>
                  <a:lnTo>
                    <a:pt x="14165" y="11403"/>
                  </a:lnTo>
                  <a:lnTo>
                    <a:pt x="14165" y="11338"/>
                  </a:lnTo>
                  <a:lnTo>
                    <a:pt x="14165" y="11272"/>
                  </a:lnTo>
                  <a:lnTo>
                    <a:pt x="14208" y="10879"/>
                  </a:lnTo>
                  <a:lnTo>
                    <a:pt x="14293" y="10748"/>
                  </a:lnTo>
                  <a:lnTo>
                    <a:pt x="14336" y="10748"/>
                  </a:lnTo>
                  <a:lnTo>
                    <a:pt x="14507" y="10748"/>
                  </a:lnTo>
                  <a:lnTo>
                    <a:pt x="14635" y="10682"/>
                  </a:lnTo>
                  <a:lnTo>
                    <a:pt x="14720" y="10617"/>
                  </a:lnTo>
                  <a:lnTo>
                    <a:pt x="14891" y="10551"/>
                  </a:lnTo>
                  <a:lnTo>
                    <a:pt x="15019" y="10551"/>
                  </a:lnTo>
                  <a:lnTo>
                    <a:pt x="15189" y="10486"/>
                  </a:lnTo>
                  <a:lnTo>
                    <a:pt x="15275" y="10355"/>
                  </a:lnTo>
                  <a:lnTo>
                    <a:pt x="15445" y="10224"/>
                  </a:lnTo>
                  <a:lnTo>
                    <a:pt x="15659" y="10093"/>
                  </a:lnTo>
                  <a:lnTo>
                    <a:pt x="15787" y="9961"/>
                  </a:lnTo>
                  <a:lnTo>
                    <a:pt x="15915" y="9765"/>
                  </a:lnTo>
                  <a:lnTo>
                    <a:pt x="15957" y="9634"/>
                  </a:lnTo>
                  <a:lnTo>
                    <a:pt x="15957" y="9241"/>
                  </a:lnTo>
                  <a:lnTo>
                    <a:pt x="16000" y="9044"/>
                  </a:lnTo>
                  <a:lnTo>
                    <a:pt x="16043" y="8913"/>
                  </a:lnTo>
                  <a:lnTo>
                    <a:pt x="16085" y="8782"/>
                  </a:lnTo>
                  <a:lnTo>
                    <a:pt x="16171" y="8716"/>
                  </a:lnTo>
                  <a:lnTo>
                    <a:pt x="16299" y="8520"/>
                  </a:lnTo>
                  <a:lnTo>
                    <a:pt x="16341" y="8454"/>
                  </a:lnTo>
                  <a:lnTo>
                    <a:pt x="16341" y="8126"/>
                  </a:lnTo>
                  <a:lnTo>
                    <a:pt x="16341" y="7930"/>
                  </a:lnTo>
                  <a:lnTo>
                    <a:pt x="16341" y="7799"/>
                  </a:lnTo>
                  <a:lnTo>
                    <a:pt x="16384" y="7537"/>
                  </a:lnTo>
                  <a:lnTo>
                    <a:pt x="16341" y="7406"/>
                  </a:lnTo>
                  <a:lnTo>
                    <a:pt x="16299" y="7078"/>
                  </a:lnTo>
                  <a:lnTo>
                    <a:pt x="16256" y="6881"/>
                  </a:lnTo>
                  <a:lnTo>
                    <a:pt x="16085" y="6685"/>
                  </a:lnTo>
                  <a:lnTo>
                    <a:pt x="15872" y="6554"/>
                  </a:lnTo>
                  <a:lnTo>
                    <a:pt x="15744" y="6488"/>
                  </a:lnTo>
                  <a:lnTo>
                    <a:pt x="15659" y="6357"/>
                  </a:lnTo>
                  <a:lnTo>
                    <a:pt x="15616" y="6095"/>
                  </a:lnTo>
                  <a:lnTo>
                    <a:pt x="15616" y="5898"/>
                  </a:lnTo>
                  <a:lnTo>
                    <a:pt x="15531" y="5702"/>
                  </a:lnTo>
                  <a:lnTo>
                    <a:pt x="15445" y="5636"/>
                  </a:lnTo>
                  <a:lnTo>
                    <a:pt x="15019" y="5177"/>
                  </a:lnTo>
                  <a:lnTo>
                    <a:pt x="15019" y="5046"/>
                  </a:lnTo>
                  <a:lnTo>
                    <a:pt x="14976" y="4850"/>
                  </a:lnTo>
                  <a:lnTo>
                    <a:pt x="14933" y="4719"/>
                  </a:lnTo>
                  <a:lnTo>
                    <a:pt x="14848" y="4522"/>
                  </a:lnTo>
                  <a:lnTo>
                    <a:pt x="14720" y="4325"/>
                  </a:lnTo>
                  <a:lnTo>
                    <a:pt x="14549" y="4260"/>
                  </a:lnTo>
                  <a:lnTo>
                    <a:pt x="14421" y="4194"/>
                  </a:lnTo>
                  <a:lnTo>
                    <a:pt x="14336" y="4129"/>
                  </a:lnTo>
                  <a:lnTo>
                    <a:pt x="14208" y="4063"/>
                  </a:lnTo>
                  <a:lnTo>
                    <a:pt x="14037" y="3932"/>
                  </a:lnTo>
                  <a:lnTo>
                    <a:pt x="13909" y="3867"/>
                  </a:lnTo>
                  <a:lnTo>
                    <a:pt x="13867" y="3670"/>
                  </a:lnTo>
                  <a:lnTo>
                    <a:pt x="13824" y="3211"/>
                  </a:lnTo>
                  <a:lnTo>
                    <a:pt x="13739" y="3015"/>
                  </a:lnTo>
                  <a:lnTo>
                    <a:pt x="13653" y="2621"/>
                  </a:lnTo>
                  <a:lnTo>
                    <a:pt x="13568" y="2163"/>
                  </a:lnTo>
                  <a:lnTo>
                    <a:pt x="13568" y="1901"/>
                  </a:lnTo>
                  <a:lnTo>
                    <a:pt x="13653" y="1704"/>
                  </a:lnTo>
                  <a:lnTo>
                    <a:pt x="13781" y="1311"/>
                  </a:lnTo>
                  <a:lnTo>
                    <a:pt x="13867" y="1180"/>
                  </a:lnTo>
                  <a:lnTo>
                    <a:pt x="13781" y="983"/>
                  </a:lnTo>
                  <a:lnTo>
                    <a:pt x="13611" y="655"/>
                  </a:lnTo>
                  <a:lnTo>
                    <a:pt x="13525" y="393"/>
                  </a:lnTo>
                  <a:lnTo>
                    <a:pt x="13440" y="328"/>
                  </a:lnTo>
                  <a:lnTo>
                    <a:pt x="13397" y="262"/>
                  </a:lnTo>
                  <a:lnTo>
                    <a:pt x="13397" y="0"/>
                  </a:lnTo>
                  <a:lnTo>
                    <a:pt x="12459" y="0"/>
                  </a:lnTo>
                  <a:lnTo>
                    <a:pt x="12160" y="0"/>
                  </a:lnTo>
                  <a:lnTo>
                    <a:pt x="11264" y="66"/>
                  </a:lnTo>
                  <a:lnTo>
                    <a:pt x="10325" y="131"/>
                  </a:lnTo>
                  <a:lnTo>
                    <a:pt x="10112" y="131"/>
                  </a:lnTo>
                  <a:lnTo>
                    <a:pt x="8917" y="197"/>
                  </a:lnTo>
                  <a:lnTo>
                    <a:pt x="8832" y="197"/>
                  </a:lnTo>
                  <a:lnTo>
                    <a:pt x="7723" y="262"/>
                  </a:lnTo>
                  <a:lnTo>
                    <a:pt x="7381" y="262"/>
                  </a:lnTo>
                  <a:lnTo>
                    <a:pt x="6571" y="262"/>
                  </a:lnTo>
                  <a:lnTo>
                    <a:pt x="5845" y="328"/>
                  </a:lnTo>
                  <a:lnTo>
                    <a:pt x="5376" y="328"/>
                  </a:lnTo>
                  <a:lnTo>
                    <a:pt x="4352" y="328"/>
                  </a:lnTo>
                  <a:lnTo>
                    <a:pt x="4224" y="328"/>
                  </a:lnTo>
                  <a:lnTo>
                    <a:pt x="3029" y="393"/>
                  </a:lnTo>
                  <a:lnTo>
                    <a:pt x="2859" y="393"/>
                  </a:lnTo>
                  <a:lnTo>
                    <a:pt x="1877" y="393"/>
                  </a:lnTo>
                  <a:lnTo>
                    <a:pt x="1408" y="393"/>
                  </a:lnTo>
                  <a:lnTo>
                    <a:pt x="469" y="393"/>
                  </a:lnTo>
                  <a:lnTo>
                    <a:pt x="85" y="393"/>
                  </a:lnTo>
                  <a:lnTo>
                    <a:pt x="43" y="590"/>
                  </a:lnTo>
                  <a:lnTo>
                    <a:pt x="85" y="786"/>
                  </a:lnTo>
                  <a:lnTo>
                    <a:pt x="213" y="918"/>
                  </a:lnTo>
                  <a:lnTo>
                    <a:pt x="256" y="1049"/>
                  </a:lnTo>
                  <a:lnTo>
                    <a:pt x="256" y="1245"/>
                  </a:lnTo>
                  <a:lnTo>
                    <a:pt x="213" y="1376"/>
                  </a:lnTo>
                  <a:lnTo>
                    <a:pt x="128" y="1442"/>
                  </a:lnTo>
                  <a:lnTo>
                    <a:pt x="85" y="1507"/>
                  </a:lnTo>
                  <a:lnTo>
                    <a:pt x="128" y="1638"/>
                  </a:lnTo>
                  <a:lnTo>
                    <a:pt x="128" y="1769"/>
                  </a:lnTo>
                  <a:lnTo>
                    <a:pt x="213" y="1835"/>
                  </a:lnTo>
                  <a:lnTo>
                    <a:pt x="299" y="1835"/>
                  </a:lnTo>
                  <a:lnTo>
                    <a:pt x="341" y="1901"/>
                  </a:lnTo>
                  <a:lnTo>
                    <a:pt x="384" y="1966"/>
                  </a:lnTo>
                  <a:lnTo>
                    <a:pt x="384" y="2097"/>
                  </a:lnTo>
                  <a:lnTo>
                    <a:pt x="427" y="2228"/>
                  </a:lnTo>
                  <a:lnTo>
                    <a:pt x="427" y="2359"/>
                  </a:lnTo>
                  <a:lnTo>
                    <a:pt x="427" y="2425"/>
                  </a:lnTo>
                  <a:lnTo>
                    <a:pt x="427" y="2556"/>
                  </a:lnTo>
                  <a:lnTo>
                    <a:pt x="427" y="2687"/>
                  </a:lnTo>
                  <a:lnTo>
                    <a:pt x="213" y="2818"/>
                  </a:lnTo>
                  <a:lnTo>
                    <a:pt x="299" y="2949"/>
                  </a:lnTo>
                  <a:lnTo>
                    <a:pt x="256" y="3080"/>
                  </a:lnTo>
                  <a:lnTo>
                    <a:pt x="256" y="3342"/>
                  </a:lnTo>
                  <a:lnTo>
                    <a:pt x="213" y="3408"/>
                  </a:lnTo>
                  <a:lnTo>
                    <a:pt x="213" y="3539"/>
                  </a:lnTo>
                  <a:lnTo>
                    <a:pt x="213" y="3670"/>
                  </a:lnTo>
                  <a:lnTo>
                    <a:pt x="128" y="3998"/>
                  </a:lnTo>
                  <a:lnTo>
                    <a:pt x="43" y="4194"/>
                  </a:lnTo>
                  <a:lnTo>
                    <a:pt x="0" y="4391"/>
                  </a:lnTo>
                  <a:lnTo>
                    <a:pt x="0" y="4522"/>
                  </a:lnTo>
                  <a:lnTo>
                    <a:pt x="43" y="4653"/>
                  </a:lnTo>
                  <a:lnTo>
                    <a:pt x="128" y="4719"/>
                  </a:lnTo>
                  <a:lnTo>
                    <a:pt x="341" y="5243"/>
                  </a:lnTo>
                  <a:lnTo>
                    <a:pt x="341" y="5374"/>
                  </a:lnTo>
                  <a:lnTo>
                    <a:pt x="341" y="5505"/>
                  </a:lnTo>
                  <a:lnTo>
                    <a:pt x="341" y="5571"/>
                  </a:lnTo>
                  <a:lnTo>
                    <a:pt x="384" y="5702"/>
                  </a:lnTo>
                  <a:lnTo>
                    <a:pt x="427" y="5767"/>
                  </a:lnTo>
                  <a:lnTo>
                    <a:pt x="512" y="5833"/>
                  </a:lnTo>
                  <a:lnTo>
                    <a:pt x="555" y="5964"/>
                  </a:lnTo>
                  <a:lnTo>
                    <a:pt x="555" y="6029"/>
                  </a:lnTo>
                  <a:lnTo>
                    <a:pt x="512" y="6160"/>
                  </a:lnTo>
                  <a:lnTo>
                    <a:pt x="469" y="6226"/>
                  </a:lnTo>
                  <a:lnTo>
                    <a:pt x="469" y="6357"/>
                  </a:lnTo>
                  <a:lnTo>
                    <a:pt x="469" y="6554"/>
                  </a:lnTo>
                  <a:lnTo>
                    <a:pt x="640" y="6881"/>
                  </a:lnTo>
                  <a:lnTo>
                    <a:pt x="640" y="6947"/>
                  </a:lnTo>
                  <a:lnTo>
                    <a:pt x="725" y="7143"/>
                  </a:lnTo>
                  <a:lnTo>
                    <a:pt x="725" y="7209"/>
                  </a:lnTo>
                  <a:lnTo>
                    <a:pt x="640" y="7340"/>
                  </a:lnTo>
                  <a:lnTo>
                    <a:pt x="640" y="7406"/>
                  </a:lnTo>
                  <a:lnTo>
                    <a:pt x="683" y="7471"/>
                  </a:lnTo>
                  <a:lnTo>
                    <a:pt x="768" y="7602"/>
                  </a:lnTo>
                  <a:lnTo>
                    <a:pt x="811" y="7864"/>
                  </a:lnTo>
                  <a:lnTo>
                    <a:pt x="853" y="7930"/>
                  </a:lnTo>
                  <a:lnTo>
                    <a:pt x="939" y="8061"/>
                  </a:lnTo>
                  <a:lnTo>
                    <a:pt x="939" y="8258"/>
                  </a:lnTo>
                  <a:lnTo>
                    <a:pt x="1067" y="8258"/>
                  </a:lnTo>
                  <a:lnTo>
                    <a:pt x="1109" y="8323"/>
                  </a:lnTo>
                  <a:lnTo>
                    <a:pt x="1109" y="8389"/>
                  </a:lnTo>
                  <a:lnTo>
                    <a:pt x="1109" y="8520"/>
                  </a:lnTo>
                  <a:lnTo>
                    <a:pt x="1109" y="8716"/>
                  </a:lnTo>
                  <a:lnTo>
                    <a:pt x="1195" y="8978"/>
                  </a:lnTo>
                  <a:lnTo>
                    <a:pt x="1280" y="9175"/>
                  </a:lnTo>
                  <a:lnTo>
                    <a:pt x="1280" y="9437"/>
                  </a:lnTo>
                  <a:lnTo>
                    <a:pt x="1280" y="9568"/>
                  </a:lnTo>
                  <a:lnTo>
                    <a:pt x="1195" y="9765"/>
                  </a:lnTo>
                  <a:lnTo>
                    <a:pt x="1195" y="10027"/>
                  </a:lnTo>
                  <a:lnTo>
                    <a:pt x="1195" y="10158"/>
                  </a:lnTo>
                  <a:lnTo>
                    <a:pt x="1280" y="10224"/>
                  </a:lnTo>
                  <a:lnTo>
                    <a:pt x="1323" y="10224"/>
                  </a:lnTo>
                  <a:lnTo>
                    <a:pt x="1365" y="10224"/>
                  </a:lnTo>
                  <a:lnTo>
                    <a:pt x="1365" y="10355"/>
                  </a:lnTo>
                  <a:lnTo>
                    <a:pt x="1323" y="10551"/>
                  </a:lnTo>
                  <a:lnTo>
                    <a:pt x="1280" y="10617"/>
                  </a:lnTo>
                  <a:lnTo>
                    <a:pt x="1408" y="10682"/>
                  </a:lnTo>
                  <a:lnTo>
                    <a:pt x="1451" y="10682"/>
                  </a:lnTo>
                  <a:lnTo>
                    <a:pt x="1493" y="10879"/>
                  </a:lnTo>
                  <a:lnTo>
                    <a:pt x="1493" y="10945"/>
                  </a:lnTo>
                  <a:lnTo>
                    <a:pt x="1664" y="11076"/>
                  </a:lnTo>
                  <a:lnTo>
                    <a:pt x="1664" y="11207"/>
                  </a:lnTo>
                  <a:lnTo>
                    <a:pt x="1707" y="11272"/>
                  </a:lnTo>
                  <a:lnTo>
                    <a:pt x="1707" y="11469"/>
                  </a:lnTo>
                  <a:lnTo>
                    <a:pt x="1707" y="11600"/>
                  </a:lnTo>
                  <a:lnTo>
                    <a:pt x="1707" y="11665"/>
                  </a:lnTo>
                  <a:lnTo>
                    <a:pt x="1707" y="11731"/>
                  </a:lnTo>
                  <a:lnTo>
                    <a:pt x="1749" y="11796"/>
                  </a:lnTo>
                  <a:lnTo>
                    <a:pt x="1835" y="11796"/>
                  </a:lnTo>
                  <a:lnTo>
                    <a:pt x="1835" y="11862"/>
                  </a:lnTo>
                  <a:lnTo>
                    <a:pt x="1835" y="11993"/>
                  </a:lnTo>
                  <a:lnTo>
                    <a:pt x="1749" y="12124"/>
                  </a:lnTo>
                  <a:lnTo>
                    <a:pt x="1749" y="12321"/>
                  </a:lnTo>
                  <a:lnTo>
                    <a:pt x="1792" y="12583"/>
                  </a:lnTo>
                  <a:lnTo>
                    <a:pt x="1792" y="12648"/>
                  </a:lnTo>
                  <a:lnTo>
                    <a:pt x="1835" y="12780"/>
                  </a:lnTo>
                  <a:lnTo>
                    <a:pt x="1877" y="12976"/>
                  </a:lnTo>
                  <a:lnTo>
                    <a:pt x="1835" y="13107"/>
                  </a:lnTo>
                  <a:lnTo>
                    <a:pt x="1835" y="13238"/>
                  </a:lnTo>
                  <a:lnTo>
                    <a:pt x="1835" y="13369"/>
                  </a:lnTo>
                  <a:lnTo>
                    <a:pt x="1920" y="13631"/>
                  </a:lnTo>
                  <a:lnTo>
                    <a:pt x="1963" y="13763"/>
                  </a:lnTo>
                  <a:lnTo>
                    <a:pt x="1963" y="13828"/>
                  </a:lnTo>
                  <a:lnTo>
                    <a:pt x="1963" y="13959"/>
                  </a:lnTo>
                  <a:lnTo>
                    <a:pt x="1877" y="14287"/>
                  </a:lnTo>
                  <a:lnTo>
                    <a:pt x="1920" y="14483"/>
                  </a:lnTo>
                  <a:lnTo>
                    <a:pt x="1835" y="14746"/>
                  </a:lnTo>
                  <a:lnTo>
                    <a:pt x="1835" y="14811"/>
                  </a:lnTo>
                  <a:lnTo>
                    <a:pt x="1877" y="15008"/>
                  </a:lnTo>
                  <a:lnTo>
                    <a:pt x="1920" y="15139"/>
                  </a:lnTo>
                  <a:lnTo>
                    <a:pt x="2048" y="15270"/>
                  </a:lnTo>
                  <a:lnTo>
                    <a:pt x="2091" y="15401"/>
                  </a:lnTo>
                  <a:lnTo>
                    <a:pt x="2133" y="15598"/>
                  </a:lnTo>
                  <a:lnTo>
                    <a:pt x="2133" y="15532"/>
                  </a:lnTo>
                  <a:lnTo>
                    <a:pt x="3115" y="15598"/>
                  </a:lnTo>
                  <a:lnTo>
                    <a:pt x="3584" y="15598"/>
                  </a:lnTo>
                  <a:lnTo>
                    <a:pt x="4309" y="15598"/>
                  </a:lnTo>
                  <a:lnTo>
                    <a:pt x="5035" y="15598"/>
                  </a:lnTo>
                  <a:lnTo>
                    <a:pt x="5419" y="15598"/>
                  </a:lnTo>
                  <a:lnTo>
                    <a:pt x="6059" y="15598"/>
                  </a:lnTo>
                  <a:lnTo>
                    <a:pt x="6656" y="15532"/>
                  </a:lnTo>
                  <a:lnTo>
                    <a:pt x="7253" y="15532"/>
                  </a:lnTo>
                  <a:lnTo>
                    <a:pt x="7808" y="15466"/>
                  </a:lnTo>
                  <a:lnTo>
                    <a:pt x="8320" y="15466"/>
                  </a:lnTo>
                  <a:lnTo>
                    <a:pt x="9003" y="15466"/>
                  </a:lnTo>
                  <a:close/>
                </a:path>
              </a:pathLst>
            </a:custGeom>
            <a:solidFill>
              <a:schemeClr val="bg1">
                <a:lumMod val="75000"/>
              </a:schemeClr>
            </a:solidFill>
            <a:ln w="9525">
              <a:solidFill>
                <a:schemeClr val="bg1"/>
              </a:solidFill>
              <a:prstDash val="solid"/>
              <a:round/>
              <a:headEnd/>
              <a:tailEnd/>
            </a:ln>
          </p:spPr>
        </p:sp>
        <p:sp>
          <p:nvSpPr>
            <p:cNvPr id="18" name="Kansas">
              <a:extLst>
                <a:ext uri="{FF2B5EF4-FFF2-40B4-BE49-F238E27FC236}">
                  <a16:creationId xmlns:a16="http://schemas.microsoft.com/office/drawing/2014/main" id="{BEC7E279-C82B-D703-B5DD-557ADADA68EA}"/>
                </a:ext>
              </a:extLst>
            </p:cNvPr>
            <p:cNvSpPr>
              <a:spLocks/>
            </p:cNvSpPr>
            <p:nvPr/>
          </p:nvSpPr>
          <p:spPr bwMode="auto">
            <a:xfrm>
              <a:off x="3725284" y="3385603"/>
              <a:ext cx="1204734" cy="590663"/>
            </a:xfrm>
            <a:custGeom>
              <a:avLst/>
              <a:gdLst/>
              <a:ahLst/>
              <a:cxnLst>
                <a:cxn ang="0">
                  <a:pos x="10093" y="16319"/>
                </a:cxn>
                <a:cxn ang="0">
                  <a:pos x="11683" y="16384"/>
                </a:cxn>
                <a:cxn ang="0">
                  <a:pos x="13308" y="16319"/>
                </a:cxn>
                <a:cxn ang="0">
                  <a:pos x="13757" y="16319"/>
                </a:cxn>
                <a:cxn ang="0">
                  <a:pos x="14587" y="16319"/>
                </a:cxn>
                <a:cxn ang="0">
                  <a:pos x="15520" y="16319"/>
                </a:cxn>
                <a:cxn ang="0">
                  <a:pos x="16315" y="15997"/>
                </a:cxn>
                <a:cxn ang="0">
                  <a:pos x="16315" y="14449"/>
                </a:cxn>
                <a:cxn ang="0">
                  <a:pos x="16315" y="12836"/>
                </a:cxn>
                <a:cxn ang="0">
                  <a:pos x="16315" y="10837"/>
                </a:cxn>
                <a:cxn ang="0">
                  <a:pos x="16315" y="8708"/>
                </a:cxn>
                <a:cxn ang="0">
                  <a:pos x="16315" y="6773"/>
                </a:cxn>
                <a:cxn ang="0">
                  <a:pos x="16349" y="5289"/>
                </a:cxn>
                <a:cxn ang="0">
                  <a:pos x="16315" y="5160"/>
                </a:cxn>
                <a:cxn ang="0">
                  <a:pos x="16177" y="5031"/>
                </a:cxn>
                <a:cxn ang="0">
                  <a:pos x="15969" y="4967"/>
                </a:cxn>
                <a:cxn ang="0">
                  <a:pos x="15762" y="4580"/>
                </a:cxn>
                <a:cxn ang="0">
                  <a:pos x="15693" y="3999"/>
                </a:cxn>
                <a:cxn ang="0">
                  <a:pos x="15554" y="3806"/>
                </a:cxn>
                <a:cxn ang="0">
                  <a:pos x="15347" y="3419"/>
                </a:cxn>
                <a:cxn ang="0">
                  <a:pos x="15243" y="3161"/>
                </a:cxn>
                <a:cxn ang="0">
                  <a:pos x="15347" y="2709"/>
                </a:cxn>
                <a:cxn ang="0">
                  <a:pos x="15520" y="2322"/>
                </a:cxn>
                <a:cxn ang="0">
                  <a:pos x="15658" y="2129"/>
                </a:cxn>
                <a:cxn ang="0">
                  <a:pos x="15624" y="1935"/>
                </a:cxn>
                <a:cxn ang="0">
                  <a:pos x="15693" y="1677"/>
                </a:cxn>
                <a:cxn ang="0">
                  <a:pos x="15589" y="1484"/>
                </a:cxn>
                <a:cxn ang="0">
                  <a:pos x="15451" y="1290"/>
                </a:cxn>
                <a:cxn ang="0">
                  <a:pos x="15382" y="1419"/>
                </a:cxn>
                <a:cxn ang="0">
                  <a:pos x="15105" y="1290"/>
                </a:cxn>
                <a:cxn ang="0">
                  <a:pos x="14932" y="1032"/>
                </a:cxn>
                <a:cxn ang="0">
                  <a:pos x="14759" y="774"/>
                </a:cxn>
                <a:cxn ang="0">
                  <a:pos x="13792" y="839"/>
                </a:cxn>
                <a:cxn ang="0">
                  <a:pos x="12858" y="839"/>
                </a:cxn>
                <a:cxn ang="0">
                  <a:pos x="11614" y="774"/>
                </a:cxn>
                <a:cxn ang="0">
                  <a:pos x="10439" y="774"/>
                </a:cxn>
                <a:cxn ang="0">
                  <a:pos x="9229" y="710"/>
                </a:cxn>
                <a:cxn ang="0">
                  <a:pos x="8019" y="710"/>
                </a:cxn>
                <a:cxn ang="0">
                  <a:pos x="6844" y="645"/>
                </a:cxn>
                <a:cxn ang="0">
                  <a:pos x="5669" y="516"/>
                </a:cxn>
                <a:cxn ang="0">
                  <a:pos x="3353" y="323"/>
                </a:cxn>
                <a:cxn ang="0">
                  <a:pos x="2108" y="194"/>
                </a:cxn>
                <a:cxn ang="0">
                  <a:pos x="553" y="0"/>
                </a:cxn>
                <a:cxn ang="0">
                  <a:pos x="484" y="2258"/>
                </a:cxn>
                <a:cxn ang="0">
                  <a:pos x="380" y="4902"/>
                </a:cxn>
                <a:cxn ang="0">
                  <a:pos x="311" y="7224"/>
                </a:cxn>
                <a:cxn ang="0">
                  <a:pos x="138" y="11740"/>
                </a:cxn>
                <a:cxn ang="0">
                  <a:pos x="69" y="13546"/>
                </a:cxn>
                <a:cxn ang="0">
                  <a:pos x="69" y="15545"/>
                </a:cxn>
                <a:cxn ang="0">
                  <a:pos x="2178" y="15803"/>
                </a:cxn>
                <a:cxn ang="0">
                  <a:pos x="3145" y="15868"/>
                </a:cxn>
                <a:cxn ang="0">
                  <a:pos x="4494" y="15997"/>
                </a:cxn>
                <a:cxn ang="0">
                  <a:pos x="5669" y="16126"/>
                </a:cxn>
                <a:cxn ang="0">
                  <a:pos x="7708" y="16255"/>
                </a:cxn>
                <a:cxn ang="0">
                  <a:pos x="8676" y="16255"/>
                </a:cxn>
              </a:cxnLst>
              <a:rect l="0" t="0" r="r" b="b"/>
              <a:pathLst>
                <a:path w="16384" h="16384">
                  <a:moveTo>
                    <a:pt x="9333" y="16319"/>
                  </a:moveTo>
                  <a:lnTo>
                    <a:pt x="10093" y="16319"/>
                  </a:lnTo>
                  <a:lnTo>
                    <a:pt x="10750" y="16384"/>
                  </a:lnTo>
                  <a:lnTo>
                    <a:pt x="11683" y="16384"/>
                  </a:lnTo>
                  <a:lnTo>
                    <a:pt x="12167" y="16384"/>
                  </a:lnTo>
                  <a:lnTo>
                    <a:pt x="13308" y="16319"/>
                  </a:lnTo>
                  <a:lnTo>
                    <a:pt x="13377" y="16319"/>
                  </a:lnTo>
                  <a:lnTo>
                    <a:pt x="13757" y="16319"/>
                  </a:lnTo>
                  <a:lnTo>
                    <a:pt x="14379" y="16319"/>
                  </a:lnTo>
                  <a:lnTo>
                    <a:pt x="14587" y="16319"/>
                  </a:lnTo>
                  <a:lnTo>
                    <a:pt x="15347" y="16319"/>
                  </a:lnTo>
                  <a:lnTo>
                    <a:pt x="15520" y="16319"/>
                  </a:lnTo>
                  <a:lnTo>
                    <a:pt x="16349" y="16255"/>
                  </a:lnTo>
                  <a:lnTo>
                    <a:pt x="16315" y="15997"/>
                  </a:lnTo>
                  <a:lnTo>
                    <a:pt x="16315" y="14578"/>
                  </a:lnTo>
                  <a:lnTo>
                    <a:pt x="16315" y="14449"/>
                  </a:lnTo>
                  <a:lnTo>
                    <a:pt x="16315" y="12965"/>
                  </a:lnTo>
                  <a:lnTo>
                    <a:pt x="16315" y="12836"/>
                  </a:lnTo>
                  <a:lnTo>
                    <a:pt x="16315" y="10966"/>
                  </a:lnTo>
                  <a:lnTo>
                    <a:pt x="16315" y="10837"/>
                  </a:lnTo>
                  <a:lnTo>
                    <a:pt x="16349" y="9160"/>
                  </a:lnTo>
                  <a:lnTo>
                    <a:pt x="16315" y="8708"/>
                  </a:lnTo>
                  <a:lnTo>
                    <a:pt x="16315" y="7353"/>
                  </a:lnTo>
                  <a:lnTo>
                    <a:pt x="16315" y="6773"/>
                  </a:lnTo>
                  <a:lnTo>
                    <a:pt x="16315" y="5741"/>
                  </a:lnTo>
                  <a:lnTo>
                    <a:pt x="16349" y="5289"/>
                  </a:lnTo>
                  <a:lnTo>
                    <a:pt x="16384" y="5225"/>
                  </a:lnTo>
                  <a:lnTo>
                    <a:pt x="16315" y="5160"/>
                  </a:lnTo>
                  <a:lnTo>
                    <a:pt x="16246" y="5160"/>
                  </a:lnTo>
                  <a:lnTo>
                    <a:pt x="16177" y="5031"/>
                  </a:lnTo>
                  <a:lnTo>
                    <a:pt x="16038" y="5031"/>
                  </a:lnTo>
                  <a:lnTo>
                    <a:pt x="15969" y="4967"/>
                  </a:lnTo>
                  <a:lnTo>
                    <a:pt x="15900" y="4902"/>
                  </a:lnTo>
                  <a:lnTo>
                    <a:pt x="15762" y="4580"/>
                  </a:lnTo>
                  <a:lnTo>
                    <a:pt x="15693" y="4257"/>
                  </a:lnTo>
                  <a:lnTo>
                    <a:pt x="15693" y="3999"/>
                  </a:lnTo>
                  <a:lnTo>
                    <a:pt x="15589" y="3935"/>
                  </a:lnTo>
                  <a:lnTo>
                    <a:pt x="15554" y="3806"/>
                  </a:lnTo>
                  <a:lnTo>
                    <a:pt x="15520" y="3612"/>
                  </a:lnTo>
                  <a:lnTo>
                    <a:pt x="15347" y="3419"/>
                  </a:lnTo>
                  <a:lnTo>
                    <a:pt x="15243" y="3225"/>
                  </a:lnTo>
                  <a:lnTo>
                    <a:pt x="15243" y="3161"/>
                  </a:lnTo>
                  <a:lnTo>
                    <a:pt x="15312" y="2903"/>
                  </a:lnTo>
                  <a:lnTo>
                    <a:pt x="15347" y="2709"/>
                  </a:lnTo>
                  <a:lnTo>
                    <a:pt x="15382" y="2516"/>
                  </a:lnTo>
                  <a:lnTo>
                    <a:pt x="15520" y="2322"/>
                  </a:lnTo>
                  <a:lnTo>
                    <a:pt x="15520" y="2129"/>
                  </a:lnTo>
                  <a:lnTo>
                    <a:pt x="15658" y="2129"/>
                  </a:lnTo>
                  <a:lnTo>
                    <a:pt x="15762" y="2129"/>
                  </a:lnTo>
                  <a:lnTo>
                    <a:pt x="15624" y="1935"/>
                  </a:lnTo>
                  <a:lnTo>
                    <a:pt x="15693" y="1871"/>
                  </a:lnTo>
                  <a:lnTo>
                    <a:pt x="15693" y="1677"/>
                  </a:lnTo>
                  <a:lnTo>
                    <a:pt x="15693" y="1548"/>
                  </a:lnTo>
                  <a:lnTo>
                    <a:pt x="15589" y="1484"/>
                  </a:lnTo>
                  <a:lnTo>
                    <a:pt x="15520" y="1226"/>
                  </a:lnTo>
                  <a:lnTo>
                    <a:pt x="15451" y="1290"/>
                  </a:lnTo>
                  <a:lnTo>
                    <a:pt x="15416" y="1355"/>
                  </a:lnTo>
                  <a:lnTo>
                    <a:pt x="15382" y="1419"/>
                  </a:lnTo>
                  <a:lnTo>
                    <a:pt x="15174" y="1484"/>
                  </a:lnTo>
                  <a:lnTo>
                    <a:pt x="15105" y="1290"/>
                  </a:lnTo>
                  <a:lnTo>
                    <a:pt x="15001" y="1161"/>
                  </a:lnTo>
                  <a:lnTo>
                    <a:pt x="14932" y="1032"/>
                  </a:lnTo>
                  <a:lnTo>
                    <a:pt x="14829" y="774"/>
                  </a:lnTo>
                  <a:lnTo>
                    <a:pt x="14759" y="774"/>
                  </a:lnTo>
                  <a:lnTo>
                    <a:pt x="14725" y="774"/>
                  </a:lnTo>
                  <a:lnTo>
                    <a:pt x="13792" y="839"/>
                  </a:lnTo>
                  <a:lnTo>
                    <a:pt x="13308" y="839"/>
                  </a:lnTo>
                  <a:lnTo>
                    <a:pt x="12858" y="839"/>
                  </a:lnTo>
                  <a:lnTo>
                    <a:pt x="12374" y="839"/>
                  </a:lnTo>
                  <a:lnTo>
                    <a:pt x="11614" y="774"/>
                  </a:lnTo>
                  <a:lnTo>
                    <a:pt x="11441" y="774"/>
                  </a:lnTo>
                  <a:lnTo>
                    <a:pt x="10439" y="774"/>
                  </a:lnTo>
                  <a:lnTo>
                    <a:pt x="9505" y="774"/>
                  </a:lnTo>
                  <a:lnTo>
                    <a:pt x="9229" y="710"/>
                  </a:lnTo>
                  <a:lnTo>
                    <a:pt x="8538" y="710"/>
                  </a:lnTo>
                  <a:lnTo>
                    <a:pt x="8019" y="710"/>
                  </a:lnTo>
                  <a:lnTo>
                    <a:pt x="7604" y="645"/>
                  </a:lnTo>
                  <a:lnTo>
                    <a:pt x="6844" y="645"/>
                  </a:lnTo>
                  <a:lnTo>
                    <a:pt x="6637" y="645"/>
                  </a:lnTo>
                  <a:lnTo>
                    <a:pt x="5669" y="516"/>
                  </a:lnTo>
                  <a:lnTo>
                    <a:pt x="4494" y="452"/>
                  </a:lnTo>
                  <a:lnTo>
                    <a:pt x="3353" y="323"/>
                  </a:lnTo>
                  <a:lnTo>
                    <a:pt x="3284" y="323"/>
                  </a:lnTo>
                  <a:lnTo>
                    <a:pt x="2108" y="194"/>
                  </a:lnTo>
                  <a:lnTo>
                    <a:pt x="1901" y="194"/>
                  </a:lnTo>
                  <a:lnTo>
                    <a:pt x="553" y="0"/>
                  </a:lnTo>
                  <a:lnTo>
                    <a:pt x="449" y="2193"/>
                  </a:lnTo>
                  <a:lnTo>
                    <a:pt x="484" y="2258"/>
                  </a:lnTo>
                  <a:lnTo>
                    <a:pt x="380" y="4515"/>
                  </a:lnTo>
                  <a:lnTo>
                    <a:pt x="380" y="4902"/>
                  </a:lnTo>
                  <a:lnTo>
                    <a:pt x="311" y="6773"/>
                  </a:lnTo>
                  <a:lnTo>
                    <a:pt x="311" y="7224"/>
                  </a:lnTo>
                  <a:lnTo>
                    <a:pt x="242" y="9031"/>
                  </a:lnTo>
                  <a:lnTo>
                    <a:pt x="138" y="11740"/>
                  </a:lnTo>
                  <a:lnTo>
                    <a:pt x="138" y="12191"/>
                  </a:lnTo>
                  <a:lnTo>
                    <a:pt x="69" y="13546"/>
                  </a:lnTo>
                  <a:lnTo>
                    <a:pt x="0" y="15545"/>
                  </a:lnTo>
                  <a:lnTo>
                    <a:pt x="69" y="15545"/>
                  </a:lnTo>
                  <a:lnTo>
                    <a:pt x="1106" y="15674"/>
                  </a:lnTo>
                  <a:lnTo>
                    <a:pt x="2178" y="15803"/>
                  </a:lnTo>
                  <a:lnTo>
                    <a:pt x="2454" y="15803"/>
                  </a:lnTo>
                  <a:lnTo>
                    <a:pt x="3145" y="15868"/>
                  </a:lnTo>
                  <a:lnTo>
                    <a:pt x="4321" y="15997"/>
                  </a:lnTo>
                  <a:lnTo>
                    <a:pt x="4494" y="15997"/>
                  </a:lnTo>
                  <a:lnTo>
                    <a:pt x="5496" y="16126"/>
                  </a:lnTo>
                  <a:lnTo>
                    <a:pt x="5669" y="16126"/>
                  </a:lnTo>
                  <a:lnTo>
                    <a:pt x="6706" y="16126"/>
                  </a:lnTo>
                  <a:lnTo>
                    <a:pt x="7708" y="16255"/>
                  </a:lnTo>
                  <a:lnTo>
                    <a:pt x="8157" y="16255"/>
                  </a:lnTo>
                  <a:lnTo>
                    <a:pt x="8676" y="16255"/>
                  </a:lnTo>
                  <a:lnTo>
                    <a:pt x="9333" y="16319"/>
                  </a:lnTo>
                  <a:close/>
                </a:path>
              </a:pathLst>
            </a:custGeom>
            <a:solidFill>
              <a:schemeClr val="accent5"/>
            </a:solidFill>
            <a:ln w="9525">
              <a:solidFill>
                <a:schemeClr val="bg1"/>
              </a:solidFill>
              <a:prstDash val="solid"/>
              <a:round/>
              <a:headEnd/>
              <a:tailEnd/>
            </a:ln>
          </p:spPr>
        </p:sp>
        <p:sp>
          <p:nvSpPr>
            <p:cNvPr id="19" name="Louisiana">
              <a:extLst>
                <a:ext uri="{FF2B5EF4-FFF2-40B4-BE49-F238E27FC236}">
                  <a16:creationId xmlns:a16="http://schemas.microsoft.com/office/drawing/2014/main" id="{7878BDDC-2F5D-DC09-F0C0-1ED5A757CAF6}"/>
                </a:ext>
              </a:extLst>
            </p:cNvPr>
            <p:cNvSpPr>
              <a:spLocks/>
            </p:cNvSpPr>
            <p:nvPr/>
          </p:nvSpPr>
          <p:spPr bwMode="auto">
            <a:xfrm>
              <a:off x="5036242" y="4707797"/>
              <a:ext cx="909380" cy="726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bg1">
                <a:lumMod val="75000"/>
              </a:schemeClr>
            </a:solidFill>
            <a:ln w="9525">
              <a:solidFill>
                <a:schemeClr val="bg1"/>
              </a:solidFill>
              <a:prstDash val="solid"/>
              <a:round/>
              <a:headEnd/>
              <a:tailEnd/>
            </a:ln>
          </p:spPr>
        </p:sp>
        <p:sp>
          <p:nvSpPr>
            <p:cNvPr id="20" name="Maine">
              <a:extLst>
                <a:ext uri="{FF2B5EF4-FFF2-40B4-BE49-F238E27FC236}">
                  <a16:creationId xmlns:a16="http://schemas.microsoft.com/office/drawing/2014/main" id="{38DE66BC-F8A4-DDD0-0B23-C564406FC57F}"/>
                </a:ext>
              </a:extLst>
            </p:cNvPr>
            <p:cNvSpPr>
              <a:spLocks/>
            </p:cNvSpPr>
            <p:nvPr/>
          </p:nvSpPr>
          <p:spPr bwMode="auto">
            <a:xfrm>
              <a:off x="8256641" y="1546886"/>
              <a:ext cx="593299" cy="857573"/>
            </a:xfrm>
            <a:custGeom>
              <a:avLst/>
              <a:gdLst/>
              <a:ahLst/>
              <a:cxnLst>
                <a:cxn ang="0">
                  <a:pos x="10152" y="10418"/>
                </a:cxn>
                <a:cxn ang="0">
                  <a:pos x="10363" y="10463"/>
                </a:cxn>
                <a:cxn ang="0">
                  <a:pos x="10152" y="10774"/>
                </a:cxn>
                <a:cxn ang="0">
                  <a:pos x="11203" y="10819"/>
                </a:cxn>
                <a:cxn ang="0">
                  <a:pos x="10993" y="10329"/>
                </a:cxn>
                <a:cxn ang="0">
                  <a:pos x="11413" y="9973"/>
                </a:cxn>
                <a:cxn ang="0">
                  <a:pos x="11903" y="9884"/>
                </a:cxn>
                <a:cxn ang="0">
                  <a:pos x="12183" y="9706"/>
                </a:cxn>
                <a:cxn ang="0">
                  <a:pos x="12743" y="9884"/>
                </a:cxn>
                <a:cxn ang="0">
                  <a:pos x="13093" y="9661"/>
                </a:cxn>
                <a:cxn ang="0">
                  <a:pos x="13583" y="9750"/>
                </a:cxn>
                <a:cxn ang="0">
                  <a:pos x="13653" y="9216"/>
                </a:cxn>
                <a:cxn ang="0">
                  <a:pos x="14213" y="9127"/>
                </a:cxn>
                <a:cxn ang="0">
                  <a:pos x="14634" y="8726"/>
                </a:cxn>
                <a:cxn ang="0">
                  <a:pos x="15054" y="8771"/>
                </a:cxn>
                <a:cxn ang="0">
                  <a:pos x="15404" y="8370"/>
                </a:cxn>
                <a:cxn ang="0">
                  <a:pos x="16034" y="8281"/>
                </a:cxn>
                <a:cxn ang="0">
                  <a:pos x="16244" y="7658"/>
                </a:cxn>
                <a:cxn ang="0">
                  <a:pos x="15614" y="7658"/>
                </a:cxn>
                <a:cxn ang="0">
                  <a:pos x="15544" y="6990"/>
                </a:cxn>
                <a:cxn ang="0">
                  <a:pos x="14634" y="6812"/>
                </a:cxn>
                <a:cxn ang="0">
                  <a:pos x="13863" y="6144"/>
                </a:cxn>
                <a:cxn ang="0">
                  <a:pos x="13583" y="5476"/>
                </a:cxn>
                <a:cxn ang="0">
                  <a:pos x="12323" y="5298"/>
                </a:cxn>
                <a:cxn ang="0">
                  <a:pos x="11833" y="4897"/>
                </a:cxn>
                <a:cxn ang="0">
                  <a:pos x="11203" y="3695"/>
                </a:cxn>
                <a:cxn ang="0">
                  <a:pos x="8962" y="401"/>
                </a:cxn>
                <a:cxn ang="0">
                  <a:pos x="7142" y="356"/>
                </a:cxn>
                <a:cxn ang="0">
                  <a:pos x="5531" y="979"/>
                </a:cxn>
                <a:cxn ang="0">
                  <a:pos x="4341" y="356"/>
                </a:cxn>
                <a:cxn ang="0">
                  <a:pos x="2731" y="2226"/>
                </a:cxn>
                <a:cxn ang="0">
                  <a:pos x="2171" y="4586"/>
                </a:cxn>
                <a:cxn ang="0">
                  <a:pos x="1680" y="5387"/>
                </a:cxn>
                <a:cxn ang="0">
                  <a:pos x="2171" y="6189"/>
                </a:cxn>
                <a:cxn ang="0">
                  <a:pos x="1960" y="6945"/>
                </a:cxn>
                <a:cxn ang="0">
                  <a:pos x="1400" y="7435"/>
                </a:cxn>
                <a:cxn ang="0">
                  <a:pos x="1540" y="8326"/>
                </a:cxn>
                <a:cxn ang="0">
                  <a:pos x="1050" y="8860"/>
                </a:cxn>
                <a:cxn ang="0">
                  <a:pos x="210" y="8771"/>
                </a:cxn>
                <a:cxn ang="0">
                  <a:pos x="3081" y="15004"/>
                </a:cxn>
                <a:cxn ang="0">
                  <a:pos x="3991" y="15850"/>
                </a:cxn>
                <a:cxn ang="0">
                  <a:pos x="4761" y="16384"/>
                </a:cxn>
                <a:cxn ang="0">
                  <a:pos x="4971" y="15315"/>
                </a:cxn>
                <a:cxn ang="0">
                  <a:pos x="5391" y="14737"/>
                </a:cxn>
                <a:cxn ang="0">
                  <a:pos x="5671" y="14113"/>
                </a:cxn>
                <a:cxn ang="0">
                  <a:pos x="5811" y="13579"/>
                </a:cxn>
                <a:cxn ang="0">
                  <a:pos x="6582" y="13134"/>
                </a:cxn>
                <a:cxn ang="0">
                  <a:pos x="7142" y="13579"/>
                </a:cxn>
                <a:cxn ang="0">
                  <a:pos x="7352" y="12867"/>
                </a:cxn>
                <a:cxn ang="0">
                  <a:pos x="8052" y="12733"/>
                </a:cxn>
                <a:cxn ang="0">
                  <a:pos x="8262" y="12333"/>
                </a:cxn>
                <a:cxn ang="0">
                  <a:pos x="8612" y="12333"/>
                </a:cxn>
                <a:cxn ang="0">
                  <a:pos x="9032" y="12377"/>
                </a:cxn>
                <a:cxn ang="0">
                  <a:pos x="9382" y="11976"/>
                </a:cxn>
                <a:cxn ang="0">
                  <a:pos x="9382" y="11487"/>
                </a:cxn>
                <a:cxn ang="0">
                  <a:pos x="9382" y="10641"/>
                </a:cxn>
                <a:cxn ang="0">
                  <a:pos x="9872" y="9928"/>
                </a:cxn>
              </a:cxnLst>
              <a:rect l="0" t="0" r="r" b="b"/>
              <a:pathLst>
                <a:path w="16384" h="16384">
                  <a:moveTo>
                    <a:pt x="9872" y="9928"/>
                  </a:moveTo>
                  <a:lnTo>
                    <a:pt x="9942" y="9973"/>
                  </a:lnTo>
                  <a:lnTo>
                    <a:pt x="10012" y="10017"/>
                  </a:lnTo>
                  <a:lnTo>
                    <a:pt x="10082" y="10151"/>
                  </a:lnTo>
                  <a:lnTo>
                    <a:pt x="10082" y="10329"/>
                  </a:lnTo>
                  <a:lnTo>
                    <a:pt x="10012" y="10418"/>
                  </a:lnTo>
                  <a:lnTo>
                    <a:pt x="10152" y="10418"/>
                  </a:lnTo>
                  <a:lnTo>
                    <a:pt x="10222" y="10329"/>
                  </a:lnTo>
                  <a:lnTo>
                    <a:pt x="10293" y="10285"/>
                  </a:lnTo>
                  <a:lnTo>
                    <a:pt x="10433" y="10329"/>
                  </a:lnTo>
                  <a:lnTo>
                    <a:pt x="10433" y="10374"/>
                  </a:lnTo>
                  <a:lnTo>
                    <a:pt x="10573" y="10418"/>
                  </a:lnTo>
                  <a:lnTo>
                    <a:pt x="10573" y="10463"/>
                  </a:lnTo>
                  <a:lnTo>
                    <a:pt x="10363" y="10463"/>
                  </a:lnTo>
                  <a:lnTo>
                    <a:pt x="10222" y="10463"/>
                  </a:lnTo>
                  <a:lnTo>
                    <a:pt x="10222" y="10552"/>
                  </a:lnTo>
                  <a:lnTo>
                    <a:pt x="10222" y="10596"/>
                  </a:lnTo>
                  <a:lnTo>
                    <a:pt x="10152" y="10641"/>
                  </a:lnTo>
                  <a:lnTo>
                    <a:pt x="10082" y="10685"/>
                  </a:lnTo>
                  <a:lnTo>
                    <a:pt x="10082" y="10730"/>
                  </a:lnTo>
                  <a:lnTo>
                    <a:pt x="10152" y="10774"/>
                  </a:lnTo>
                  <a:lnTo>
                    <a:pt x="10433" y="10730"/>
                  </a:lnTo>
                  <a:lnTo>
                    <a:pt x="10573" y="10730"/>
                  </a:lnTo>
                  <a:lnTo>
                    <a:pt x="10713" y="10730"/>
                  </a:lnTo>
                  <a:lnTo>
                    <a:pt x="10853" y="10863"/>
                  </a:lnTo>
                  <a:lnTo>
                    <a:pt x="10923" y="10863"/>
                  </a:lnTo>
                  <a:lnTo>
                    <a:pt x="10923" y="10774"/>
                  </a:lnTo>
                  <a:lnTo>
                    <a:pt x="11203" y="10819"/>
                  </a:lnTo>
                  <a:lnTo>
                    <a:pt x="11343" y="10774"/>
                  </a:lnTo>
                  <a:lnTo>
                    <a:pt x="11343" y="10685"/>
                  </a:lnTo>
                  <a:lnTo>
                    <a:pt x="11203" y="10641"/>
                  </a:lnTo>
                  <a:lnTo>
                    <a:pt x="11133" y="10596"/>
                  </a:lnTo>
                  <a:lnTo>
                    <a:pt x="11063" y="10552"/>
                  </a:lnTo>
                  <a:lnTo>
                    <a:pt x="11063" y="10418"/>
                  </a:lnTo>
                  <a:lnTo>
                    <a:pt x="10993" y="10329"/>
                  </a:lnTo>
                  <a:lnTo>
                    <a:pt x="11063" y="10285"/>
                  </a:lnTo>
                  <a:lnTo>
                    <a:pt x="11133" y="10285"/>
                  </a:lnTo>
                  <a:lnTo>
                    <a:pt x="11203" y="10195"/>
                  </a:lnTo>
                  <a:lnTo>
                    <a:pt x="11273" y="10106"/>
                  </a:lnTo>
                  <a:lnTo>
                    <a:pt x="11273" y="9973"/>
                  </a:lnTo>
                  <a:lnTo>
                    <a:pt x="11343" y="9928"/>
                  </a:lnTo>
                  <a:lnTo>
                    <a:pt x="11413" y="9973"/>
                  </a:lnTo>
                  <a:lnTo>
                    <a:pt x="11413" y="10106"/>
                  </a:lnTo>
                  <a:lnTo>
                    <a:pt x="11483" y="10151"/>
                  </a:lnTo>
                  <a:lnTo>
                    <a:pt x="11553" y="10151"/>
                  </a:lnTo>
                  <a:lnTo>
                    <a:pt x="11623" y="10151"/>
                  </a:lnTo>
                  <a:lnTo>
                    <a:pt x="11693" y="10017"/>
                  </a:lnTo>
                  <a:lnTo>
                    <a:pt x="11833" y="9973"/>
                  </a:lnTo>
                  <a:lnTo>
                    <a:pt x="11903" y="9884"/>
                  </a:lnTo>
                  <a:lnTo>
                    <a:pt x="11833" y="9795"/>
                  </a:lnTo>
                  <a:lnTo>
                    <a:pt x="11833" y="9750"/>
                  </a:lnTo>
                  <a:lnTo>
                    <a:pt x="11973" y="9750"/>
                  </a:lnTo>
                  <a:lnTo>
                    <a:pt x="12043" y="9839"/>
                  </a:lnTo>
                  <a:lnTo>
                    <a:pt x="12113" y="9839"/>
                  </a:lnTo>
                  <a:lnTo>
                    <a:pt x="12183" y="9795"/>
                  </a:lnTo>
                  <a:lnTo>
                    <a:pt x="12183" y="9706"/>
                  </a:lnTo>
                  <a:lnTo>
                    <a:pt x="12183" y="9661"/>
                  </a:lnTo>
                  <a:lnTo>
                    <a:pt x="12253" y="9661"/>
                  </a:lnTo>
                  <a:lnTo>
                    <a:pt x="12393" y="9706"/>
                  </a:lnTo>
                  <a:lnTo>
                    <a:pt x="12463" y="9795"/>
                  </a:lnTo>
                  <a:lnTo>
                    <a:pt x="12603" y="9706"/>
                  </a:lnTo>
                  <a:lnTo>
                    <a:pt x="12743" y="9795"/>
                  </a:lnTo>
                  <a:lnTo>
                    <a:pt x="12743" y="9884"/>
                  </a:lnTo>
                  <a:lnTo>
                    <a:pt x="12953" y="9973"/>
                  </a:lnTo>
                  <a:lnTo>
                    <a:pt x="12953" y="10062"/>
                  </a:lnTo>
                  <a:lnTo>
                    <a:pt x="13023" y="10195"/>
                  </a:lnTo>
                  <a:lnTo>
                    <a:pt x="13093" y="10062"/>
                  </a:lnTo>
                  <a:lnTo>
                    <a:pt x="13093" y="9928"/>
                  </a:lnTo>
                  <a:lnTo>
                    <a:pt x="13233" y="9884"/>
                  </a:lnTo>
                  <a:lnTo>
                    <a:pt x="13093" y="9661"/>
                  </a:lnTo>
                  <a:lnTo>
                    <a:pt x="13093" y="9572"/>
                  </a:lnTo>
                  <a:lnTo>
                    <a:pt x="13163" y="9572"/>
                  </a:lnTo>
                  <a:lnTo>
                    <a:pt x="13163" y="9617"/>
                  </a:lnTo>
                  <a:lnTo>
                    <a:pt x="13233" y="9661"/>
                  </a:lnTo>
                  <a:lnTo>
                    <a:pt x="13373" y="9661"/>
                  </a:lnTo>
                  <a:lnTo>
                    <a:pt x="13513" y="9750"/>
                  </a:lnTo>
                  <a:lnTo>
                    <a:pt x="13583" y="9750"/>
                  </a:lnTo>
                  <a:lnTo>
                    <a:pt x="13513" y="9661"/>
                  </a:lnTo>
                  <a:lnTo>
                    <a:pt x="13583" y="9528"/>
                  </a:lnTo>
                  <a:lnTo>
                    <a:pt x="13583" y="9439"/>
                  </a:lnTo>
                  <a:lnTo>
                    <a:pt x="13513" y="9350"/>
                  </a:lnTo>
                  <a:lnTo>
                    <a:pt x="13513" y="9261"/>
                  </a:lnTo>
                  <a:lnTo>
                    <a:pt x="13583" y="9216"/>
                  </a:lnTo>
                  <a:lnTo>
                    <a:pt x="13653" y="9216"/>
                  </a:lnTo>
                  <a:lnTo>
                    <a:pt x="13723" y="9171"/>
                  </a:lnTo>
                  <a:lnTo>
                    <a:pt x="13793" y="9127"/>
                  </a:lnTo>
                  <a:lnTo>
                    <a:pt x="13863" y="9127"/>
                  </a:lnTo>
                  <a:lnTo>
                    <a:pt x="13933" y="9261"/>
                  </a:lnTo>
                  <a:lnTo>
                    <a:pt x="14003" y="9305"/>
                  </a:lnTo>
                  <a:lnTo>
                    <a:pt x="14143" y="9305"/>
                  </a:lnTo>
                  <a:lnTo>
                    <a:pt x="14213" y="9127"/>
                  </a:lnTo>
                  <a:lnTo>
                    <a:pt x="14283" y="9127"/>
                  </a:lnTo>
                  <a:lnTo>
                    <a:pt x="14494" y="9127"/>
                  </a:lnTo>
                  <a:lnTo>
                    <a:pt x="14564" y="9082"/>
                  </a:lnTo>
                  <a:lnTo>
                    <a:pt x="14634" y="8993"/>
                  </a:lnTo>
                  <a:lnTo>
                    <a:pt x="14494" y="8815"/>
                  </a:lnTo>
                  <a:lnTo>
                    <a:pt x="14494" y="8771"/>
                  </a:lnTo>
                  <a:lnTo>
                    <a:pt x="14634" y="8726"/>
                  </a:lnTo>
                  <a:lnTo>
                    <a:pt x="14774" y="8771"/>
                  </a:lnTo>
                  <a:lnTo>
                    <a:pt x="14844" y="8771"/>
                  </a:lnTo>
                  <a:lnTo>
                    <a:pt x="14914" y="8682"/>
                  </a:lnTo>
                  <a:lnTo>
                    <a:pt x="14984" y="8637"/>
                  </a:lnTo>
                  <a:lnTo>
                    <a:pt x="15054" y="8637"/>
                  </a:lnTo>
                  <a:lnTo>
                    <a:pt x="15054" y="8726"/>
                  </a:lnTo>
                  <a:lnTo>
                    <a:pt x="15054" y="8771"/>
                  </a:lnTo>
                  <a:lnTo>
                    <a:pt x="15194" y="8771"/>
                  </a:lnTo>
                  <a:lnTo>
                    <a:pt x="15194" y="8682"/>
                  </a:lnTo>
                  <a:lnTo>
                    <a:pt x="15194" y="8548"/>
                  </a:lnTo>
                  <a:lnTo>
                    <a:pt x="15124" y="8415"/>
                  </a:lnTo>
                  <a:lnTo>
                    <a:pt x="15194" y="8370"/>
                  </a:lnTo>
                  <a:lnTo>
                    <a:pt x="15334" y="8370"/>
                  </a:lnTo>
                  <a:lnTo>
                    <a:pt x="15404" y="8370"/>
                  </a:lnTo>
                  <a:lnTo>
                    <a:pt x="15474" y="8459"/>
                  </a:lnTo>
                  <a:lnTo>
                    <a:pt x="15544" y="8504"/>
                  </a:lnTo>
                  <a:lnTo>
                    <a:pt x="15614" y="8504"/>
                  </a:lnTo>
                  <a:lnTo>
                    <a:pt x="15824" y="8504"/>
                  </a:lnTo>
                  <a:lnTo>
                    <a:pt x="15824" y="8415"/>
                  </a:lnTo>
                  <a:lnTo>
                    <a:pt x="15964" y="8370"/>
                  </a:lnTo>
                  <a:lnTo>
                    <a:pt x="16034" y="8281"/>
                  </a:lnTo>
                  <a:lnTo>
                    <a:pt x="16104" y="8058"/>
                  </a:lnTo>
                  <a:lnTo>
                    <a:pt x="16174" y="7969"/>
                  </a:lnTo>
                  <a:lnTo>
                    <a:pt x="16314" y="7925"/>
                  </a:lnTo>
                  <a:lnTo>
                    <a:pt x="16384" y="7836"/>
                  </a:lnTo>
                  <a:lnTo>
                    <a:pt x="16314" y="7747"/>
                  </a:lnTo>
                  <a:lnTo>
                    <a:pt x="16314" y="7658"/>
                  </a:lnTo>
                  <a:lnTo>
                    <a:pt x="16244" y="7658"/>
                  </a:lnTo>
                  <a:lnTo>
                    <a:pt x="16104" y="7702"/>
                  </a:lnTo>
                  <a:lnTo>
                    <a:pt x="16034" y="7658"/>
                  </a:lnTo>
                  <a:lnTo>
                    <a:pt x="15964" y="7613"/>
                  </a:lnTo>
                  <a:lnTo>
                    <a:pt x="15894" y="7613"/>
                  </a:lnTo>
                  <a:lnTo>
                    <a:pt x="15824" y="7702"/>
                  </a:lnTo>
                  <a:lnTo>
                    <a:pt x="15754" y="7658"/>
                  </a:lnTo>
                  <a:lnTo>
                    <a:pt x="15614" y="7658"/>
                  </a:lnTo>
                  <a:lnTo>
                    <a:pt x="15544" y="7480"/>
                  </a:lnTo>
                  <a:lnTo>
                    <a:pt x="15754" y="7435"/>
                  </a:lnTo>
                  <a:lnTo>
                    <a:pt x="15894" y="7391"/>
                  </a:lnTo>
                  <a:lnTo>
                    <a:pt x="15894" y="7302"/>
                  </a:lnTo>
                  <a:lnTo>
                    <a:pt x="15894" y="7213"/>
                  </a:lnTo>
                  <a:lnTo>
                    <a:pt x="15544" y="7034"/>
                  </a:lnTo>
                  <a:lnTo>
                    <a:pt x="15544" y="6990"/>
                  </a:lnTo>
                  <a:lnTo>
                    <a:pt x="15614" y="6856"/>
                  </a:lnTo>
                  <a:lnTo>
                    <a:pt x="15474" y="6767"/>
                  </a:lnTo>
                  <a:lnTo>
                    <a:pt x="15124" y="6634"/>
                  </a:lnTo>
                  <a:lnTo>
                    <a:pt x="14984" y="6634"/>
                  </a:lnTo>
                  <a:lnTo>
                    <a:pt x="14844" y="6634"/>
                  </a:lnTo>
                  <a:lnTo>
                    <a:pt x="14774" y="6634"/>
                  </a:lnTo>
                  <a:lnTo>
                    <a:pt x="14634" y="6812"/>
                  </a:lnTo>
                  <a:lnTo>
                    <a:pt x="14564" y="6856"/>
                  </a:lnTo>
                  <a:lnTo>
                    <a:pt x="14354" y="6812"/>
                  </a:lnTo>
                  <a:lnTo>
                    <a:pt x="14073" y="6634"/>
                  </a:lnTo>
                  <a:lnTo>
                    <a:pt x="13863" y="6545"/>
                  </a:lnTo>
                  <a:lnTo>
                    <a:pt x="13933" y="6456"/>
                  </a:lnTo>
                  <a:lnTo>
                    <a:pt x="13933" y="6189"/>
                  </a:lnTo>
                  <a:lnTo>
                    <a:pt x="13863" y="6144"/>
                  </a:lnTo>
                  <a:lnTo>
                    <a:pt x="13723" y="6055"/>
                  </a:lnTo>
                  <a:lnTo>
                    <a:pt x="13513" y="5877"/>
                  </a:lnTo>
                  <a:lnTo>
                    <a:pt x="13443" y="5832"/>
                  </a:lnTo>
                  <a:lnTo>
                    <a:pt x="13443" y="5788"/>
                  </a:lnTo>
                  <a:lnTo>
                    <a:pt x="13653" y="5743"/>
                  </a:lnTo>
                  <a:lnTo>
                    <a:pt x="13653" y="5654"/>
                  </a:lnTo>
                  <a:lnTo>
                    <a:pt x="13583" y="5476"/>
                  </a:lnTo>
                  <a:lnTo>
                    <a:pt x="13443" y="5387"/>
                  </a:lnTo>
                  <a:lnTo>
                    <a:pt x="13373" y="5387"/>
                  </a:lnTo>
                  <a:lnTo>
                    <a:pt x="13163" y="5476"/>
                  </a:lnTo>
                  <a:lnTo>
                    <a:pt x="12883" y="5476"/>
                  </a:lnTo>
                  <a:lnTo>
                    <a:pt x="12603" y="5476"/>
                  </a:lnTo>
                  <a:lnTo>
                    <a:pt x="12463" y="5387"/>
                  </a:lnTo>
                  <a:lnTo>
                    <a:pt x="12323" y="5298"/>
                  </a:lnTo>
                  <a:lnTo>
                    <a:pt x="12253" y="5343"/>
                  </a:lnTo>
                  <a:lnTo>
                    <a:pt x="12113" y="5387"/>
                  </a:lnTo>
                  <a:lnTo>
                    <a:pt x="12043" y="5387"/>
                  </a:lnTo>
                  <a:lnTo>
                    <a:pt x="11903" y="5298"/>
                  </a:lnTo>
                  <a:lnTo>
                    <a:pt x="11833" y="5209"/>
                  </a:lnTo>
                  <a:lnTo>
                    <a:pt x="11763" y="4986"/>
                  </a:lnTo>
                  <a:lnTo>
                    <a:pt x="11833" y="4897"/>
                  </a:lnTo>
                  <a:lnTo>
                    <a:pt x="11833" y="4853"/>
                  </a:lnTo>
                  <a:lnTo>
                    <a:pt x="11693" y="4808"/>
                  </a:lnTo>
                  <a:lnTo>
                    <a:pt x="11623" y="4719"/>
                  </a:lnTo>
                  <a:lnTo>
                    <a:pt x="11693" y="4630"/>
                  </a:lnTo>
                  <a:lnTo>
                    <a:pt x="11693" y="4541"/>
                  </a:lnTo>
                  <a:lnTo>
                    <a:pt x="11623" y="4408"/>
                  </a:lnTo>
                  <a:lnTo>
                    <a:pt x="11203" y="3695"/>
                  </a:lnTo>
                  <a:lnTo>
                    <a:pt x="10503" y="2093"/>
                  </a:lnTo>
                  <a:lnTo>
                    <a:pt x="9872" y="890"/>
                  </a:lnTo>
                  <a:lnTo>
                    <a:pt x="9732" y="712"/>
                  </a:lnTo>
                  <a:lnTo>
                    <a:pt x="9592" y="668"/>
                  </a:lnTo>
                  <a:lnTo>
                    <a:pt x="9382" y="579"/>
                  </a:lnTo>
                  <a:lnTo>
                    <a:pt x="9242" y="534"/>
                  </a:lnTo>
                  <a:lnTo>
                    <a:pt x="8962" y="401"/>
                  </a:lnTo>
                  <a:lnTo>
                    <a:pt x="8752" y="312"/>
                  </a:lnTo>
                  <a:lnTo>
                    <a:pt x="7982" y="45"/>
                  </a:lnTo>
                  <a:lnTo>
                    <a:pt x="7772" y="0"/>
                  </a:lnTo>
                  <a:lnTo>
                    <a:pt x="7492" y="45"/>
                  </a:lnTo>
                  <a:lnTo>
                    <a:pt x="7142" y="134"/>
                  </a:lnTo>
                  <a:lnTo>
                    <a:pt x="7072" y="178"/>
                  </a:lnTo>
                  <a:lnTo>
                    <a:pt x="7142" y="356"/>
                  </a:lnTo>
                  <a:lnTo>
                    <a:pt x="7072" y="401"/>
                  </a:lnTo>
                  <a:lnTo>
                    <a:pt x="6652" y="401"/>
                  </a:lnTo>
                  <a:lnTo>
                    <a:pt x="6442" y="490"/>
                  </a:lnTo>
                  <a:lnTo>
                    <a:pt x="6372" y="623"/>
                  </a:lnTo>
                  <a:lnTo>
                    <a:pt x="6162" y="668"/>
                  </a:lnTo>
                  <a:lnTo>
                    <a:pt x="5811" y="801"/>
                  </a:lnTo>
                  <a:lnTo>
                    <a:pt x="5531" y="979"/>
                  </a:lnTo>
                  <a:lnTo>
                    <a:pt x="5321" y="1069"/>
                  </a:lnTo>
                  <a:lnTo>
                    <a:pt x="4971" y="979"/>
                  </a:lnTo>
                  <a:lnTo>
                    <a:pt x="4761" y="935"/>
                  </a:lnTo>
                  <a:lnTo>
                    <a:pt x="4621" y="712"/>
                  </a:lnTo>
                  <a:lnTo>
                    <a:pt x="4551" y="356"/>
                  </a:lnTo>
                  <a:lnTo>
                    <a:pt x="4481" y="312"/>
                  </a:lnTo>
                  <a:lnTo>
                    <a:pt x="4341" y="356"/>
                  </a:lnTo>
                  <a:lnTo>
                    <a:pt x="4131" y="356"/>
                  </a:lnTo>
                  <a:lnTo>
                    <a:pt x="3991" y="312"/>
                  </a:lnTo>
                  <a:lnTo>
                    <a:pt x="3851" y="356"/>
                  </a:lnTo>
                  <a:lnTo>
                    <a:pt x="3711" y="401"/>
                  </a:lnTo>
                  <a:lnTo>
                    <a:pt x="3711" y="490"/>
                  </a:lnTo>
                  <a:lnTo>
                    <a:pt x="3221" y="1291"/>
                  </a:lnTo>
                  <a:lnTo>
                    <a:pt x="2731" y="2226"/>
                  </a:lnTo>
                  <a:lnTo>
                    <a:pt x="2101" y="3428"/>
                  </a:lnTo>
                  <a:lnTo>
                    <a:pt x="2101" y="3784"/>
                  </a:lnTo>
                  <a:lnTo>
                    <a:pt x="2171" y="3962"/>
                  </a:lnTo>
                  <a:lnTo>
                    <a:pt x="2171" y="4051"/>
                  </a:lnTo>
                  <a:lnTo>
                    <a:pt x="2241" y="4274"/>
                  </a:lnTo>
                  <a:lnTo>
                    <a:pt x="2241" y="4452"/>
                  </a:lnTo>
                  <a:lnTo>
                    <a:pt x="2171" y="4586"/>
                  </a:lnTo>
                  <a:lnTo>
                    <a:pt x="2030" y="4675"/>
                  </a:lnTo>
                  <a:lnTo>
                    <a:pt x="1890" y="4764"/>
                  </a:lnTo>
                  <a:lnTo>
                    <a:pt x="1820" y="4853"/>
                  </a:lnTo>
                  <a:lnTo>
                    <a:pt x="1820" y="4942"/>
                  </a:lnTo>
                  <a:lnTo>
                    <a:pt x="1820" y="5031"/>
                  </a:lnTo>
                  <a:lnTo>
                    <a:pt x="1750" y="5165"/>
                  </a:lnTo>
                  <a:lnTo>
                    <a:pt x="1680" y="5387"/>
                  </a:lnTo>
                  <a:lnTo>
                    <a:pt x="1890" y="5476"/>
                  </a:lnTo>
                  <a:lnTo>
                    <a:pt x="1960" y="5521"/>
                  </a:lnTo>
                  <a:lnTo>
                    <a:pt x="1960" y="5788"/>
                  </a:lnTo>
                  <a:lnTo>
                    <a:pt x="1890" y="5921"/>
                  </a:lnTo>
                  <a:lnTo>
                    <a:pt x="2030" y="6144"/>
                  </a:lnTo>
                  <a:lnTo>
                    <a:pt x="2171" y="6144"/>
                  </a:lnTo>
                  <a:lnTo>
                    <a:pt x="2171" y="6189"/>
                  </a:lnTo>
                  <a:lnTo>
                    <a:pt x="2171" y="6411"/>
                  </a:lnTo>
                  <a:lnTo>
                    <a:pt x="2171" y="6500"/>
                  </a:lnTo>
                  <a:lnTo>
                    <a:pt x="1960" y="6589"/>
                  </a:lnTo>
                  <a:lnTo>
                    <a:pt x="1890" y="6634"/>
                  </a:lnTo>
                  <a:lnTo>
                    <a:pt x="1820" y="6767"/>
                  </a:lnTo>
                  <a:lnTo>
                    <a:pt x="1890" y="6856"/>
                  </a:lnTo>
                  <a:lnTo>
                    <a:pt x="1960" y="6945"/>
                  </a:lnTo>
                  <a:lnTo>
                    <a:pt x="1960" y="6990"/>
                  </a:lnTo>
                  <a:lnTo>
                    <a:pt x="1890" y="7079"/>
                  </a:lnTo>
                  <a:lnTo>
                    <a:pt x="1750" y="7168"/>
                  </a:lnTo>
                  <a:lnTo>
                    <a:pt x="1680" y="7257"/>
                  </a:lnTo>
                  <a:lnTo>
                    <a:pt x="1540" y="7346"/>
                  </a:lnTo>
                  <a:lnTo>
                    <a:pt x="1470" y="7346"/>
                  </a:lnTo>
                  <a:lnTo>
                    <a:pt x="1400" y="7435"/>
                  </a:lnTo>
                  <a:lnTo>
                    <a:pt x="1120" y="7791"/>
                  </a:lnTo>
                  <a:lnTo>
                    <a:pt x="1120" y="7880"/>
                  </a:lnTo>
                  <a:lnTo>
                    <a:pt x="1050" y="7969"/>
                  </a:lnTo>
                  <a:lnTo>
                    <a:pt x="1260" y="8058"/>
                  </a:lnTo>
                  <a:lnTo>
                    <a:pt x="1540" y="8237"/>
                  </a:lnTo>
                  <a:lnTo>
                    <a:pt x="1540" y="8281"/>
                  </a:lnTo>
                  <a:lnTo>
                    <a:pt x="1540" y="8326"/>
                  </a:lnTo>
                  <a:lnTo>
                    <a:pt x="1470" y="8370"/>
                  </a:lnTo>
                  <a:lnTo>
                    <a:pt x="1050" y="8326"/>
                  </a:lnTo>
                  <a:lnTo>
                    <a:pt x="910" y="8326"/>
                  </a:lnTo>
                  <a:lnTo>
                    <a:pt x="910" y="8370"/>
                  </a:lnTo>
                  <a:lnTo>
                    <a:pt x="910" y="8459"/>
                  </a:lnTo>
                  <a:lnTo>
                    <a:pt x="980" y="8682"/>
                  </a:lnTo>
                  <a:lnTo>
                    <a:pt x="1050" y="8860"/>
                  </a:lnTo>
                  <a:lnTo>
                    <a:pt x="980" y="8904"/>
                  </a:lnTo>
                  <a:lnTo>
                    <a:pt x="840" y="8949"/>
                  </a:lnTo>
                  <a:lnTo>
                    <a:pt x="770" y="8949"/>
                  </a:lnTo>
                  <a:lnTo>
                    <a:pt x="630" y="8771"/>
                  </a:lnTo>
                  <a:lnTo>
                    <a:pt x="490" y="8682"/>
                  </a:lnTo>
                  <a:lnTo>
                    <a:pt x="350" y="8726"/>
                  </a:lnTo>
                  <a:lnTo>
                    <a:pt x="210" y="8771"/>
                  </a:lnTo>
                  <a:lnTo>
                    <a:pt x="140" y="8860"/>
                  </a:lnTo>
                  <a:lnTo>
                    <a:pt x="0" y="8904"/>
                  </a:lnTo>
                  <a:lnTo>
                    <a:pt x="1680" y="12333"/>
                  </a:lnTo>
                  <a:lnTo>
                    <a:pt x="2591" y="14069"/>
                  </a:lnTo>
                  <a:lnTo>
                    <a:pt x="2941" y="14737"/>
                  </a:lnTo>
                  <a:lnTo>
                    <a:pt x="3011" y="14826"/>
                  </a:lnTo>
                  <a:lnTo>
                    <a:pt x="3081" y="15004"/>
                  </a:lnTo>
                  <a:lnTo>
                    <a:pt x="3081" y="15093"/>
                  </a:lnTo>
                  <a:lnTo>
                    <a:pt x="3151" y="15315"/>
                  </a:lnTo>
                  <a:lnTo>
                    <a:pt x="3221" y="15449"/>
                  </a:lnTo>
                  <a:lnTo>
                    <a:pt x="3431" y="15583"/>
                  </a:lnTo>
                  <a:lnTo>
                    <a:pt x="3781" y="15761"/>
                  </a:lnTo>
                  <a:lnTo>
                    <a:pt x="3991" y="15805"/>
                  </a:lnTo>
                  <a:lnTo>
                    <a:pt x="3991" y="15850"/>
                  </a:lnTo>
                  <a:lnTo>
                    <a:pt x="4061" y="15983"/>
                  </a:lnTo>
                  <a:lnTo>
                    <a:pt x="4131" y="16117"/>
                  </a:lnTo>
                  <a:lnTo>
                    <a:pt x="4201" y="16206"/>
                  </a:lnTo>
                  <a:lnTo>
                    <a:pt x="4271" y="16250"/>
                  </a:lnTo>
                  <a:lnTo>
                    <a:pt x="4411" y="16295"/>
                  </a:lnTo>
                  <a:lnTo>
                    <a:pt x="4551" y="16295"/>
                  </a:lnTo>
                  <a:lnTo>
                    <a:pt x="4761" y="16384"/>
                  </a:lnTo>
                  <a:lnTo>
                    <a:pt x="4831" y="16295"/>
                  </a:lnTo>
                  <a:lnTo>
                    <a:pt x="4831" y="16206"/>
                  </a:lnTo>
                  <a:lnTo>
                    <a:pt x="4831" y="16072"/>
                  </a:lnTo>
                  <a:lnTo>
                    <a:pt x="4901" y="15983"/>
                  </a:lnTo>
                  <a:lnTo>
                    <a:pt x="4901" y="15761"/>
                  </a:lnTo>
                  <a:lnTo>
                    <a:pt x="4901" y="15494"/>
                  </a:lnTo>
                  <a:lnTo>
                    <a:pt x="4971" y="15315"/>
                  </a:lnTo>
                  <a:lnTo>
                    <a:pt x="5111" y="15315"/>
                  </a:lnTo>
                  <a:lnTo>
                    <a:pt x="5251" y="15271"/>
                  </a:lnTo>
                  <a:lnTo>
                    <a:pt x="5321" y="15182"/>
                  </a:lnTo>
                  <a:lnTo>
                    <a:pt x="5391" y="15048"/>
                  </a:lnTo>
                  <a:lnTo>
                    <a:pt x="5461" y="14959"/>
                  </a:lnTo>
                  <a:lnTo>
                    <a:pt x="5461" y="14870"/>
                  </a:lnTo>
                  <a:lnTo>
                    <a:pt x="5391" y="14737"/>
                  </a:lnTo>
                  <a:lnTo>
                    <a:pt x="5321" y="14692"/>
                  </a:lnTo>
                  <a:lnTo>
                    <a:pt x="5391" y="14470"/>
                  </a:lnTo>
                  <a:lnTo>
                    <a:pt x="5531" y="14425"/>
                  </a:lnTo>
                  <a:lnTo>
                    <a:pt x="5741" y="14381"/>
                  </a:lnTo>
                  <a:lnTo>
                    <a:pt x="5881" y="14336"/>
                  </a:lnTo>
                  <a:lnTo>
                    <a:pt x="5881" y="14202"/>
                  </a:lnTo>
                  <a:lnTo>
                    <a:pt x="5671" y="14113"/>
                  </a:lnTo>
                  <a:lnTo>
                    <a:pt x="5461" y="14024"/>
                  </a:lnTo>
                  <a:lnTo>
                    <a:pt x="5531" y="13980"/>
                  </a:lnTo>
                  <a:lnTo>
                    <a:pt x="5531" y="13846"/>
                  </a:lnTo>
                  <a:lnTo>
                    <a:pt x="5671" y="13757"/>
                  </a:lnTo>
                  <a:lnTo>
                    <a:pt x="5671" y="13713"/>
                  </a:lnTo>
                  <a:lnTo>
                    <a:pt x="5671" y="13624"/>
                  </a:lnTo>
                  <a:lnTo>
                    <a:pt x="5811" y="13579"/>
                  </a:lnTo>
                  <a:lnTo>
                    <a:pt x="5881" y="13401"/>
                  </a:lnTo>
                  <a:lnTo>
                    <a:pt x="6091" y="13357"/>
                  </a:lnTo>
                  <a:lnTo>
                    <a:pt x="6232" y="13223"/>
                  </a:lnTo>
                  <a:lnTo>
                    <a:pt x="6372" y="13178"/>
                  </a:lnTo>
                  <a:lnTo>
                    <a:pt x="6442" y="13178"/>
                  </a:lnTo>
                  <a:lnTo>
                    <a:pt x="6512" y="13267"/>
                  </a:lnTo>
                  <a:lnTo>
                    <a:pt x="6582" y="13134"/>
                  </a:lnTo>
                  <a:lnTo>
                    <a:pt x="6722" y="13089"/>
                  </a:lnTo>
                  <a:lnTo>
                    <a:pt x="6792" y="13134"/>
                  </a:lnTo>
                  <a:lnTo>
                    <a:pt x="6792" y="13267"/>
                  </a:lnTo>
                  <a:lnTo>
                    <a:pt x="6862" y="13401"/>
                  </a:lnTo>
                  <a:lnTo>
                    <a:pt x="7002" y="13490"/>
                  </a:lnTo>
                  <a:lnTo>
                    <a:pt x="7072" y="13579"/>
                  </a:lnTo>
                  <a:lnTo>
                    <a:pt x="7142" y="13579"/>
                  </a:lnTo>
                  <a:lnTo>
                    <a:pt x="7212" y="13579"/>
                  </a:lnTo>
                  <a:lnTo>
                    <a:pt x="7212" y="13446"/>
                  </a:lnTo>
                  <a:lnTo>
                    <a:pt x="7072" y="13223"/>
                  </a:lnTo>
                  <a:lnTo>
                    <a:pt x="7072" y="13134"/>
                  </a:lnTo>
                  <a:lnTo>
                    <a:pt x="7142" y="12956"/>
                  </a:lnTo>
                  <a:lnTo>
                    <a:pt x="7282" y="12867"/>
                  </a:lnTo>
                  <a:lnTo>
                    <a:pt x="7352" y="12867"/>
                  </a:lnTo>
                  <a:lnTo>
                    <a:pt x="7422" y="12867"/>
                  </a:lnTo>
                  <a:lnTo>
                    <a:pt x="7562" y="12956"/>
                  </a:lnTo>
                  <a:lnTo>
                    <a:pt x="7702" y="12956"/>
                  </a:lnTo>
                  <a:lnTo>
                    <a:pt x="7842" y="12956"/>
                  </a:lnTo>
                  <a:lnTo>
                    <a:pt x="7842" y="12867"/>
                  </a:lnTo>
                  <a:lnTo>
                    <a:pt x="7702" y="12644"/>
                  </a:lnTo>
                  <a:lnTo>
                    <a:pt x="8052" y="12733"/>
                  </a:lnTo>
                  <a:lnTo>
                    <a:pt x="8122" y="12867"/>
                  </a:lnTo>
                  <a:lnTo>
                    <a:pt x="8192" y="12867"/>
                  </a:lnTo>
                  <a:lnTo>
                    <a:pt x="8262" y="12822"/>
                  </a:lnTo>
                  <a:lnTo>
                    <a:pt x="8192" y="12689"/>
                  </a:lnTo>
                  <a:lnTo>
                    <a:pt x="8262" y="12600"/>
                  </a:lnTo>
                  <a:lnTo>
                    <a:pt x="8332" y="12555"/>
                  </a:lnTo>
                  <a:lnTo>
                    <a:pt x="8262" y="12333"/>
                  </a:lnTo>
                  <a:lnTo>
                    <a:pt x="8332" y="12288"/>
                  </a:lnTo>
                  <a:lnTo>
                    <a:pt x="8332" y="12154"/>
                  </a:lnTo>
                  <a:lnTo>
                    <a:pt x="8402" y="12110"/>
                  </a:lnTo>
                  <a:lnTo>
                    <a:pt x="8472" y="12110"/>
                  </a:lnTo>
                  <a:lnTo>
                    <a:pt x="8542" y="12154"/>
                  </a:lnTo>
                  <a:lnTo>
                    <a:pt x="8542" y="12288"/>
                  </a:lnTo>
                  <a:lnTo>
                    <a:pt x="8612" y="12333"/>
                  </a:lnTo>
                  <a:lnTo>
                    <a:pt x="8682" y="12288"/>
                  </a:lnTo>
                  <a:lnTo>
                    <a:pt x="8752" y="12199"/>
                  </a:lnTo>
                  <a:lnTo>
                    <a:pt x="8892" y="12199"/>
                  </a:lnTo>
                  <a:lnTo>
                    <a:pt x="9032" y="12154"/>
                  </a:lnTo>
                  <a:lnTo>
                    <a:pt x="9032" y="12199"/>
                  </a:lnTo>
                  <a:lnTo>
                    <a:pt x="8962" y="12333"/>
                  </a:lnTo>
                  <a:lnTo>
                    <a:pt x="9032" y="12377"/>
                  </a:lnTo>
                  <a:lnTo>
                    <a:pt x="9102" y="12377"/>
                  </a:lnTo>
                  <a:lnTo>
                    <a:pt x="9172" y="12377"/>
                  </a:lnTo>
                  <a:lnTo>
                    <a:pt x="9172" y="12154"/>
                  </a:lnTo>
                  <a:lnTo>
                    <a:pt x="9312" y="12110"/>
                  </a:lnTo>
                  <a:lnTo>
                    <a:pt x="9382" y="12065"/>
                  </a:lnTo>
                  <a:lnTo>
                    <a:pt x="9312" y="12021"/>
                  </a:lnTo>
                  <a:lnTo>
                    <a:pt x="9382" y="11976"/>
                  </a:lnTo>
                  <a:lnTo>
                    <a:pt x="9452" y="11887"/>
                  </a:lnTo>
                  <a:lnTo>
                    <a:pt x="9522" y="11843"/>
                  </a:lnTo>
                  <a:lnTo>
                    <a:pt x="9522" y="11754"/>
                  </a:lnTo>
                  <a:lnTo>
                    <a:pt x="9382" y="11709"/>
                  </a:lnTo>
                  <a:lnTo>
                    <a:pt x="9312" y="11620"/>
                  </a:lnTo>
                  <a:lnTo>
                    <a:pt x="9382" y="11576"/>
                  </a:lnTo>
                  <a:lnTo>
                    <a:pt x="9382" y="11487"/>
                  </a:lnTo>
                  <a:lnTo>
                    <a:pt x="9382" y="11353"/>
                  </a:lnTo>
                  <a:lnTo>
                    <a:pt x="9452" y="11264"/>
                  </a:lnTo>
                  <a:lnTo>
                    <a:pt x="9452" y="11086"/>
                  </a:lnTo>
                  <a:lnTo>
                    <a:pt x="9592" y="10952"/>
                  </a:lnTo>
                  <a:lnTo>
                    <a:pt x="9592" y="10863"/>
                  </a:lnTo>
                  <a:lnTo>
                    <a:pt x="9522" y="10730"/>
                  </a:lnTo>
                  <a:lnTo>
                    <a:pt x="9382" y="10641"/>
                  </a:lnTo>
                  <a:lnTo>
                    <a:pt x="9382" y="10552"/>
                  </a:lnTo>
                  <a:lnTo>
                    <a:pt x="9452" y="10463"/>
                  </a:lnTo>
                  <a:lnTo>
                    <a:pt x="9522" y="10418"/>
                  </a:lnTo>
                  <a:lnTo>
                    <a:pt x="9802" y="10374"/>
                  </a:lnTo>
                  <a:lnTo>
                    <a:pt x="9872" y="10285"/>
                  </a:lnTo>
                  <a:lnTo>
                    <a:pt x="9802" y="9928"/>
                  </a:lnTo>
                  <a:lnTo>
                    <a:pt x="9872" y="9928"/>
                  </a:lnTo>
                  <a:close/>
                </a:path>
              </a:pathLst>
            </a:custGeom>
            <a:solidFill>
              <a:schemeClr val="bg1">
                <a:lumMod val="75000"/>
              </a:schemeClr>
            </a:solidFill>
            <a:ln w="9525">
              <a:solidFill>
                <a:schemeClr val="bg1"/>
              </a:solidFill>
              <a:prstDash val="solid"/>
              <a:round/>
              <a:headEnd/>
              <a:tailEnd/>
            </a:ln>
          </p:spPr>
        </p:sp>
        <p:sp>
          <p:nvSpPr>
            <p:cNvPr id="21" name="Maryland">
              <a:extLst>
                <a:ext uri="{FF2B5EF4-FFF2-40B4-BE49-F238E27FC236}">
                  <a16:creationId xmlns:a16="http://schemas.microsoft.com/office/drawing/2014/main" id="{267A84A9-7E31-7B44-6FF3-EC4BE4EDA8A0}"/>
                </a:ext>
              </a:extLst>
            </p:cNvPr>
            <p:cNvSpPr>
              <a:spLocks/>
            </p:cNvSpPr>
            <p:nvPr/>
          </p:nvSpPr>
          <p:spPr bwMode="auto">
            <a:xfrm>
              <a:off x="7266945" y="3168119"/>
              <a:ext cx="735795" cy="331167"/>
            </a:xfrm>
            <a:custGeom>
              <a:avLst/>
              <a:gdLst/>
              <a:ahLst/>
              <a:cxnLst>
                <a:cxn ang="0">
                  <a:pos x="10508" y="5385"/>
                </a:cxn>
                <a:cxn ang="0">
                  <a:pos x="10960" y="5041"/>
                </a:cxn>
                <a:cxn ang="0">
                  <a:pos x="11017" y="4125"/>
                </a:cxn>
                <a:cxn ang="0">
                  <a:pos x="11299" y="4010"/>
                </a:cxn>
                <a:cxn ang="0">
                  <a:pos x="11695" y="3552"/>
                </a:cxn>
                <a:cxn ang="0">
                  <a:pos x="11864" y="1833"/>
                </a:cxn>
                <a:cxn ang="0">
                  <a:pos x="12373" y="2062"/>
                </a:cxn>
                <a:cxn ang="0">
                  <a:pos x="12203" y="2979"/>
                </a:cxn>
                <a:cxn ang="0">
                  <a:pos x="11921" y="4125"/>
                </a:cxn>
                <a:cxn ang="0">
                  <a:pos x="11695" y="6187"/>
                </a:cxn>
                <a:cxn ang="0">
                  <a:pos x="12034" y="6416"/>
                </a:cxn>
                <a:cxn ang="0">
                  <a:pos x="11977" y="7906"/>
                </a:cxn>
                <a:cxn ang="0">
                  <a:pos x="11864" y="8708"/>
                </a:cxn>
                <a:cxn ang="0">
                  <a:pos x="11977" y="9624"/>
                </a:cxn>
                <a:cxn ang="0">
                  <a:pos x="12429" y="9968"/>
                </a:cxn>
                <a:cxn ang="0">
                  <a:pos x="12486" y="10655"/>
                </a:cxn>
                <a:cxn ang="0">
                  <a:pos x="12260" y="11114"/>
                </a:cxn>
                <a:cxn ang="0">
                  <a:pos x="12486" y="12947"/>
                </a:cxn>
                <a:cxn ang="0">
                  <a:pos x="13107" y="13520"/>
                </a:cxn>
                <a:cxn ang="0">
                  <a:pos x="13503" y="13520"/>
                </a:cxn>
                <a:cxn ang="0">
                  <a:pos x="13729" y="13520"/>
                </a:cxn>
                <a:cxn ang="0">
                  <a:pos x="13785" y="14436"/>
                </a:cxn>
                <a:cxn ang="0">
                  <a:pos x="13955" y="15124"/>
                </a:cxn>
                <a:cxn ang="0">
                  <a:pos x="13955" y="16040"/>
                </a:cxn>
                <a:cxn ang="0">
                  <a:pos x="14520" y="15697"/>
                </a:cxn>
                <a:cxn ang="0">
                  <a:pos x="15932" y="13405"/>
                </a:cxn>
                <a:cxn ang="0">
                  <a:pos x="16158" y="13634"/>
                </a:cxn>
                <a:cxn ang="0">
                  <a:pos x="16384" y="11686"/>
                </a:cxn>
                <a:cxn ang="0">
                  <a:pos x="14011" y="10426"/>
                </a:cxn>
                <a:cxn ang="0">
                  <a:pos x="11130" y="687"/>
                </a:cxn>
                <a:cxn ang="0">
                  <a:pos x="3842" y="3552"/>
                </a:cxn>
                <a:cxn ang="0">
                  <a:pos x="904" y="8593"/>
                </a:cxn>
                <a:cxn ang="0">
                  <a:pos x="1582" y="6760"/>
                </a:cxn>
                <a:cxn ang="0">
                  <a:pos x="2429" y="5614"/>
                </a:cxn>
                <a:cxn ang="0">
                  <a:pos x="2881" y="5614"/>
                </a:cxn>
                <a:cxn ang="0">
                  <a:pos x="3672" y="5156"/>
                </a:cxn>
                <a:cxn ang="0">
                  <a:pos x="4181" y="4354"/>
                </a:cxn>
                <a:cxn ang="0">
                  <a:pos x="5198" y="4239"/>
                </a:cxn>
                <a:cxn ang="0">
                  <a:pos x="5763" y="4468"/>
                </a:cxn>
                <a:cxn ang="0">
                  <a:pos x="6045" y="5385"/>
                </a:cxn>
                <a:cxn ang="0">
                  <a:pos x="6780" y="6302"/>
                </a:cxn>
                <a:cxn ang="0">
                  <a:pos x="7175" y="7676"/>
                </a:cxn>
                <a:cxn ang="0">
                  <a:pos x="8418" y="8822"/>
                </a:cxn>
                <a:cxn ang="0">
                  <a:pos x="9209" y="10884"/>
                </a:cxn>
                <a:cxn ang="0">
                  <a:pos x="8644" y="12489"/>
                </a:cxn>
                <a:cxn ang="0">
                  <a:pos x="8813" y="14780"/>
                </a:cxn>
                <a:cxn ang="0">
                  <a:pos x="9491" y="13291"/>
                </a:cxn>
                <a:cxn ang="0">
                  <a:pos x="10282" y="14665"/>
                </a:cxn>
                <a:cxn ang="0">
                  <a:pos x="10508" y="14780"/>
                </a:cxn>
                <a:cxn ang="0">
                  <a:pos x="11299" y="14895"/>
                </a:cxn>
                <a:cxn ang="0">
                  <a:pos x="11864" y="14780"/>
                </a:cxn>
                <a:cxn ang="0">
                  <a:pos x="12260" y="15582"/>
                </a:cxn>
                <a:cxn ang="0">
                  <a:pos x="11921" y="13863"/>
                </a:cxn>
                <a:cxn ang="0">
                  <a:pos x="10734" y="12718"/>
                </a:cxn>
                <a:cxn ang="0">
                  <a:pos x="11299" y="12947"/>
                </a:cxn>
                <a:cxn ang="0">
                  <a:pos x="11525" y="12603"/>
                </a:cxn>
                <a:cxn ang="0">
                  <a:pos x="10960" y="10197"/>
                </a:cxn>
                <a:cxn ang="0">
                  <a:pos x="10791" y="9166"/>
                </a:cxn>
                <a:cxn ang="0">
                  <a:pos x="11073" y="8364"/>
                </a:cxn>
                <a:cxn ang="0">
                  <a:pos x="11073" y="7218"/>
                </a:cxn>
                <a:cxn ang="0">
                  <a:pos x="10847" y="6416"/>
                </a:cxn>
              </a:cxnLst>
              <a:rect l="0" t="0" r="r" b="b"/>
              <a:pathLst>
                <a:path w="16384" h="16384">
                  <a:moveTo>
                    <a:pt x="10395" y="5843"/>
                  </a:moveTo>
                  <a:lnTo>
                    <a:pt x="10395" y="5614"/>
                  </a:lnTo>
                  <a:lnTo>
                    <a:pt x="10339" y="5500"/>
                  </a:lnTo>
                  <a:lnTo>
                    <a:pt x="10282" y="5500"/>
                  </a:lnTo>
                  <a:lnTo>
                    <a:pt x="10226" y="5385"/>
                  </a:lnTo>
                  <a:lnTo>
                    <a:pt x="10282" y="5270"/>
                  </a:lnTo>
                  <a:lnTo>
                    <a:pt x="10339" y="5270"/>
                  </a:lnTo>
                  <a:lnTo>
                    <a:pt x="10452" y="5270"/>
                  </a:lnTo>
                  <a:lnTo>
                    <a:pt x="10508" y="5385"/>
                  </a:lnTo>
                  <a:lnTo>
                    <a:pt x="10621" y="5614"/>
                  </a:lnTo>
                  <a:lnTo>
                    <a:pt x="10678" y="5614"/>
                  </a:lnTo>
                  <a:lnTo>
                    <a:pt x="10847" y="5614"/>
                  </a:lnTo>
                  <a:lnTo>
                    <a:pt x="10904" y="5614"/>
                  </a:lnTo>
                  <a:lnTo>
                    <a:pt x="10904" y="5500"/>
                  </a:lnTo>
                  <a:lnTo>
                    <a:pt x="10791" y="5156"/>
                  </a:lnTo>
                  <a:lnTo>
                    <a:pt x="10847" y="5156"/>
                  </a:lnTo>
                  <a:lnTo>
                    <a:pt x="10904" y="5156"/>
                  </a:lnTo>
                  <a:lnTo>
                    <a:pt x="10960" y="5041"/>
                  </a:lnTo>
                  <a:lnTo>
                    <a:pt x="10960" y="4927"/>
                  </a:lnTo>
                  <a:lnTo>
                    <a:pt x="10904" y="4812"/>
                  </a:lnTo>
                  <a:lnTo>
                    <a:pt x="10904" y="4698"/>
                  </a:lnTo>
                  <a:lnTo>
                    <a:pt x="10904" y="4583"/>
                  </a:lnTo>
                  <a:lnTo>
                    <a:pt x="10960" y="4583"/>
                  </a:lnTo>
                  <a:lnTo>
                    <a:pt x="11130" y="4583"/>
                  </a:lnTo>
                  <a:lnTo>
                    <a:pt x="11073" y="4468"/>
                  </a:lnTo>
                  <a:lnTo>
                    <a:pt x="11017" y="4239"/>
                  </a:lnTo>
                  <a:lnTo>
                    <a:pt x="11017" y="4125"/>
                  </a:lnTo>
                  <a:lnTo>
                    <a:pt x="11073" y="4125"/>
                  </a:lnTo>
                  <a:lnTo>
                    <a:pt x="11130" y="4010"/>
                  </a:lnTo>
                  <a:lnTo>
                    <a:pt x="11186" y="4010"/>
                  </a:lnTo>
                  <a:lnTo>
                    <a:pt x="11243" y="4239"/>
                  </a:lnTo>
                  <a:lnTo>
                    <a:pt x="11243" y="4354"/>
                  </a:lnTo>
                  <a:lnTo>
                    <a:pt x="11299" y="4354"/>
                  </a:lnTo>
                  <a:lnTo>
                    <a:pt x="11356" y="4354"/>
                  </a:lnTo>
                  <a:lnTo>
                    <a:pt x="11356" y="4239"/>
                  </a:lnTo>
                  <a:lnTo>
                    <a:pt x="11299" y="4010"/>
                  </a:lnTo>
                  <a:lnTo>
                    <a:pt x="11299" y="3895"/>
                  </a:lnTo>
                  <a:lnTo>
                    <a:pt x="11356" y="3895"/>
                  </a:lnTo>
                  <a:lnTo>
                    <a:pt x="11412" y="3895"/>
                  </a:lnTo>
                  <a:lnTo>
                    <a:pt x="11469" y="4010"/>
                  </a:lnTo>
                  <a:lnTo>
                    <a:pt x="11525" y="3895"/>
                  </a:lnTo>
                  <a:lnTo>
                    <a:pt x="11525" y="3781"/>
                  </a:lnTo>
                  <a:lnTo>
                    <a:pt x="11525" y="3552"/>
                  </a:lnTo>
                  <a:lnTo>
                    <a:pt x="11582" y="3552"/>
                  </a:lnTo>
                  <a:lnTo>
                    <a:pt x="11695" y="3552"/>
                  </a:lnTo>
                  <a:lnTo>
                    <a:pt x="11751" y="3437"/>
                  </a:lnTo>
                  <a:lnTo>
                    <a:pt x="11808" y="3208"/>
                  </a:lnTo>
                  <a:lnTo>
                    <a:pt x="11808" y="2979"/>
                  </a:lnTo>
                  <a:lnTo>
                    <a:pt x="11751" y="2864"/>
                  </a:lnTo>
                  <a:lnTo>
                    <a:pt x="11695" y="2635"/>
                  </a:lnTo>
                  <a:lnTo>
                    <a:pt x="11695" y="2521"/>
                  </a:lnTo>
                  <a:lnTo>
                    <a:pt x="11751" y="2406"/>
                  </a:lnTo>
                  <a:lnTo>
                    <a:pt x="11808" y="2062"/>
                  </a:lnTo>
                  <a:lnTo>
                    <a:pt x="11864" y="1833"/>
                  </a:lnTo>
                  <a:lnTo>
                    <a:pt x="11977" y="1948"/>
                  </a:lnTo>
                  <a:lnTo>
                    <a:pt x="12090" y="1833"/>
                  </a:lnTo>
                  <a:lnTo>
                    <a:pt x="12147" y="1604"/>
                  </a:lnTo>
                  <a:lnTo>
                    <a:pt x="12203" y="1833"/>
                  </a:lnTo>
                  <a:lnTo>
                    <a:pt x="12203" y="2177"/>
                  </a:lnTo>
                  <a:lnTo>
                    <a:pt x="12147" y="2406"/>
                  </a:lnTo>
                  <a:lnTo>
                    <a:pt x="12147" y="2521"/>
                  </a:lnTo>
                  <a:lnTo>
                    <a:pt x="12203" y="2521"/>
                  </a:lnTo>
                  <a:lnTo>
                    <a:pt x="12373" y="2062"/>
                  </a:lnTo>
                  <a:lnTo>
                    <a:pt x="12542" y="2062"/>
                  </a:lnTo>
                  <a:lnTo>
                    <a:pt x="12486" y="2291"/>
                  </a:lnTo>
                  <a:lnTo>
                    <a:pt x="12486" y="2406"/>
                  </a:lnTo>
                  <a:lnTo>
                    <a:pt x="12542" y="2521"/>
                  </a:lnTo>
                  <a:lnTo>
                    <a:pt x="12542" y="2635"/>
                  </a:lnTo>
                  <a:lnTo>
                    <a:pt x="12486" y="2635"/>
                  </a:lnTo>
                  <a:lnTo>
                    <a:pt x="12316" y="2635"/>
                  </a:lnTo>
                  <a:lnTo>
                    <a:pt x="12316" y="2864"/>
                  </a:lnTo>
                  <a:lnTo>
                    <a:pt x="12203" y="2979"/>
                  </a:lnTo>
                  <a:lnTo>
                    <a:pt x="12203" y="3323"/>
                  </a:lnTo>
                  <a:lnTo>
                    <a:pt x="12373" y="3437"/>
                  </a:lnTo>
                  <a:lnTo>
                    <a:pt x="12373" y="3552"/>
                  </a:lnTo>
                  <a:lnTo>
                    <a:pt x="12373" y="3666"/>
                  </a:lnTo>
                  <a:lnTo>
                    <a:pt x="12260" y="3666"/>
                  </a:lnTo>
                  <a:lnTo>
                    <a:pt x="11921" y="3781"/>
                  </a:lnTo>
                  <a:lnTo>
                    <a:pt x="11864" y="3895"/>
                  </a:lnTo>
                  <a:lnTo>
                    <a:pt x="11921" y="4010"/>
                  </a:lnTo>
                  <a:lnTo>
                    <a:pt x="11921" y="4125"/>
                  </a:lnTo>
                  <a:lnTo>
                    <a:pt x="11864" y="4239"/>
                  </a:lnTo>
                  <a:lnTo>
                    <a:pt x="11751" y="4239"/>
                  </a:lnTo>
                  <a:lnTo>
                    <a:pt x="11695" y="4354"/>
                  </a:lnTo>
                  <a:lnTo>
                    <a:pt x="11751" y="4468"/>
                  </a:lnTo>
                  <a:lnTo>
                    <a:pt x="11638" y="4812"/>
                  </a:lnTo>
                  <a:lnTo>
                    <a:pt x="11582" y="5270"/>
                  </a:lnTo>
                  <a:lnTo>
                    <a:pt x="11525" y="5843"/>
                  </a:lnTo>
                  <a:lnTo>
                    <a:pt x="11582" y="5958"/>
                  </a:lnTo>
                  <a:lnTo>
                    <a:pt x="11695" y="6187"/>
                  </a:lnTo>
                  <a:lnTo>
                    <a:pt x="11751" y="6531"/>
                  </a:lnTo>
                  <a:lnTo>
                    <a:pt x="11808" y="6531"/>
                  </a:lnTo>
                  <a:lnTo>
                    <a:pt x="11808" y="6187"/>
                  </a:lnTo>
                  <a:lnTo>
                    <a:pt x="11977" y="5958"/>
                  </a:lnTo>
                  <a:lnTo>
                    <a:pt x="12034" y="5958"/>
                  </a:lnTo>
                  <a:lnTo>
                    <a:pt x="12090" y="6072"/>
                  </a:lnTo>
                  <a:lnTo>
                    <a:pt x="12090" y="6187"/>
                  </a:lnTo>
                  <a:lnTo>
                    <a:pt x="12090" y="6302"/>
                  </a:lnTo>
                  <a:lnTo>
                    <a:pt x="12034" y="6416"/>
                  </a:lnTo>
                  <a:lnTo>
                    <a:pt x="11977" y="6760"/>
                  </a:lnTo>
                  <a:lnTo>
                    <a:pt x="11977" y="6874"/>
                  </a:lnTo>
                  <a:lnTo>
                    <a:pt x="12034" y="7104"/>
                  </a:lnTo>
                  <a:lnTo>
                    <a:pt x="12090" y="7218"/>
                  </a:lnTo>
                  <a:lnTo>
                    <a:pt x="12034" y="7333"/>
                  </a:lnTo>
                  <a:lnTo>
                    <a:pt x="11921" y="7447"/>
                  </a:lnTo>
                  <a:lnTo>
                    <a:pt x="11921" y="7562"/>
                  </a:lnTo>
                  <a:lnTo>
                    <a:pt x="11921" y="7676"/>
                  </a:lnTo>
                  <a:lnTo>
                    <a:pt x="11977" y="7906"/>
                  </a:lnTo>
                  <a:lnTo>
                    <a:pt x="12034" y="8364"/>
                  </a:lnTo>
                  <a:lnTo>
                    <a:pt x="12090" y="8364"/>
                  </a:lnTo>
                  <a:lnTo>
                    <a:pt x="12147" y="8478"/>
                  </a:lnTo>
                  <a:lnTo>
                    <a:pt x="12147" y="8708"/>
                  </a:lnTo>
                  <a:lnTo>
                    <a:pt x="12147" y="8937"/>
                  </a:lnTo>
                  <a:lnTo>
                    <a:pt x="12203" y="9051"/>
                  </a:lnTo>
                  <a:lnTo>
                    <a:pt x="12147" y="9166"/>
                  </a:lnTo>
                  <a:lnTo>
                    <a:pt x="12034" y="9051"/>
                  </a:lnTo>
                  <a:lnTo>
                    <a:pt x="11864" y="8708"/>
                  </a:lnTo>
                  <a:lnTo>
                    <a:pt x="11808" y="8708"/>
                  </a:lnTo>
                  <a:lnTo>
                    <a:pt x="11751" y="8822"/>
                  </a:lnTo>
                  <a:lnTo>
                    <a:pt x="11751" y="8937"/>
                  </a:lnTo>
                  <a:lnTo>
                    <a:pt x="11751" y="9280"/>
                  </a:lnTo>
                  <a:lnTo>
                    <a:pt x="11695" y="9624"/>
                  </a:lnTo>
                  <a:lnTo>
                    <a:pt x="11695" y="9739"/>
                  </a:lnTo>
                  <a:lnTo>
                    <a:pt x="11808" y="9624"/>
                  </a:lnTo>
                  <a:lnTo>
                    <a:pt x="11921" y="9739"/>
                  </a:lnTo>
                  <a:lnTo>
                    <a:pt x="11977" y="9624"/>
                  </a:lnTo>
                  <a:lnTo>
                    <a:pt x="12090" y="9739"/>
                  </a:lnTo>
                  <a:lnTo>
                    <a:pt x="12147" y="9968"/>
                  </a:lnTo>
                  <a:lnTo>
                    <a:pt x="12203" y="9968"/>
                  </a:lnTo>
                  <a:lnTo>
                    <a:pt x="12260" y="9968"/>
                  </a:lnTo>
                  <a:lnTo>
                    <a:pt x="12316" y="9739"/>
                  </a:lnTo>
                  <a:lnTo>
                    <a:pt x="12373" y="9510"/>
                  </a:lnTo>
                  <a:lnTo>
                    <a:pt x="12429" y="9395"/>
                  </a:lnTo>
                  <a:lnTo>
                    <a:pt x="12486" y="9510"/>
                  </a:lnTo>
                  <a:lnTo>
                    <a:pt x="12429" y="9968"/>
                  </a:lnTo>
                  <a:lnTo>
                    <a:pt x="12429" y="10082"/>
                  </a:lnTo>
                  <a:lnTo>
                    <a:pt x="12429" y="10197"/>
                  </a:lnTo>
                  <a:lnTo>
                    <a:pt x="12542" y="10426"/>
                  </a:lnTo>
                  <a:lnTo>
                    <a:pt x="12655" y="10426"/>
                  </a:lnTo>
                  <a:lnTo>
                    <a:pt x="12768" y="10541"/>
                  </a:lnTo>
                  <a:lnTo>
                    <a:pt x="12825" y="10770"/>
                  </a:lnTo>
                  <a:lnTo>
                    <a:pt x="12768" y="10884"/>
                  </a:lnTo>
                  <a:lnTo>
                    <a:pt x="12655" y="10884"/>
                  </a:lnTo>
                  <a:lnTo>
                    <a:pt x="12486" y="10655"/>
                  </a:lnTo>
                  <a:lnTo>
                    <a:pt x="12373" y="10541"/>
                  </a:lnTo>
                  <a:lnTo>
                    <a:pt x="12203" y="10655"/>
                  </a:lnTo>
                  <a:lnTo>
                    <a:pt x="12090" y="10655"/>
                  </a:lnTo>
                  <a:lnTo>
                    <a:pt x="12034" y="10655"/>
                  </a:lnTo>
                  <a:lnTo>
                    <a:pt x="12034" y="10884"/>
                  </a:lnTo>
                  <a:lnTo>
                    <a:pt x="12034" y="11114"/>
                  </a:lnTo>
                  <a:lnTo>
                    <a:pt x="12090" y="11343"/>
                  </a:lnTo>
                  <a:lnTo>
                    <a:pt x="12203" y="11114"/>
                  </a:lnTo>
                  <a:lnTo>
                    <a:pt x="12260" y="11114"/>
                  </a:lnTo>
                  <a:lnTo>
                    <a:pt x="12429" y="11343"/>
                  </a:lnTo>
                  <a:lnTo>
                    <a:pt x="12429" y="11457"/>
                  </a:lnTo>
                  <a:lnTo>
                    <a:pt x="12203" y="11457"/>
                  </a:lnTo>
                  <a:lnTo>
                    <a:pt x="12147" y="11801"/>
                  </a:lnTo>
                  <a:lnTo>
                    <a:pt x="12034" y="12145"/>
                  </a:lnTo>
                  <a:lnTo>
                    <a:pt x="12090" y="12374"/>
                  </a:lnTo>
                  <a:lnTo>
                    <a:pt x="12260" y="12947"/>
                  </a:lnTo>
                  <a:lnTo>
                    <a:pt x="12316" y="12947"/>
                  </a:lnTo>
                  <a:lnTo>
                    <a:pt x="12486" y="12947"/>
                  </a:lnTo>
                  <a:lnTo>
                    <a:pt x="12542" y="12947"/>
                  </a:lnTo>
                  <a:lnTo>
                    <a:pt x="12655" y="13176"/>
                  </a:lnTo>
                  <a:lnTo>
                    <a:pt x="12768" y="13405"/>
                  </a:lnTo>
                  <a:lnTo>
                    <a:pt x="12825" y="13520"/>
                  </a:lnTo>
                  <a:lnTo>
                    <a:pt x="12994" y="13634"/>
                  </a:lnTo>
                  <a:lnTo>
                    <a:pt x="13107" y="13863"/>
                  </a:lnTo>
                  <a:lnTo>
                    <a:pt x="13164" y="13863"/>
                  </a:lnTo>
                  <a:lnTo>
                    <a:pt x="13164" y="13749"/>
                  </a:lnTo>
                  <a:lnTo>
                    <a:pt x="13107" y="13520"/>
                  </a:lnTo>
                  <a:lnTo>
                    <a:pt x="13107" y="13405"/>
                  </a:lnTo>
                  <a:lnTo>
                    <a:pt x="13107" y="13176"/>
                  </a:lnTo>
                  <a:lnTo>
                    <a:pt x="13107" y="13061"/>
                  </a:lnTo>
                  <a:lnTo>
                    <a:pt x="13220" y="12832"/>
                  </a:lnTo>
                  <a:lnTo>
                    <a:pt x="13277" y="12947"/>
                  </a:lnTo>
                  <a:lnTo>
                    <a:pt x="13220" y="13176"/>
                  </a:lnTo>
                  <a:lnTo>
                    <a:pt x="13277" y="13291"/>
                  </a:lnTo>
                  <a:lnTo>
                    <a:pt x="13446" y="13634"/>
                  </a:lnTo>
                  <a:lnTo>
                    <a:pt x="13503" y="13520"/>
                  </a:lnTo>
                  <a:lnTo>
                    <a:pt x="13503" y="13176"/>
                  </a:lnTo>
                  <a:lnTo>
                    <a:pt x="13503" y="12947"/>
                  </a:lnTo>
                  <a:lnTo>
                    <a:pt x="13559" y="12832"/>
                  </a:lnTo>
                  <a:lnTo>
                    <a:pt x="13616" y="12718"/>
                  </a:lnTo>
                  <a:lnTo>
                    <a:pt x="13616" y="12832"/>
                  </a:lnTo>
                  <a:lnTo>
                    <a:pt x="13616" y="13061"/>
                  </a:lnTo>
                  <a:lnTo>
                    <a:pt x="13616" y="13405"/>
                  </a:lnTo>
                  <a:lnTo>
                    <a:pt x="13616" y="13634"/>
                  </a:lnTo>
                  <a:lnTo>
                    <a:pt x="13729" y="13520"/>
                  </a:lnTo>
                  <a:lnTo>
                    <a:pt x="13785" y="13405"/>
                  </a:lnTo>
                  <a:lnTo>
                    <a:pt x="13842" y="13520"/>
                  </a:lnTo>
                  <a:lnTo>
                    <a:pt x="13898" y="13634"/>
                  </a:lnTo>
                  <a:lnTo>
                    <a:pt x="13842" y="13749"/>
                  </a:lnTo>
                  <a:lnTo>
                    <a:pt x="13672" y="13863"/>
                  </a:lnTo>
                  <a:lnTo>
                    <a:pt x="13616" y="14207"/>
                  </a:lnTo>
                  <a:lnTo>
                    <a:pt x="13559" y="14436"/>
                  </a:lnTo>
                  <a:lnTo>
                    <a:pt x="13616" y="14551"/>
                  </a:lnTo>
                  <a:lnTo>
                    <a:pt x="13785" y="14436"/>
                  </a:lnTo>
                  <a:lnTo>
                    <a:pt x="13898" y="14436"/>
                  </a:lnTo>
                  <a:lnTo>
                    <a:pt x="13955" y="14207"/>
                  </a:lnTo>
                  <a:lnTo>
                    <a:pt x="14068" y="14207"/>
                  </a:lnTo>
                  <a:lnTo>
                    <a:pt x="14181" y="14207"/>
                  </a:lnTo>
                  <a:lnTo>
                    <a:pt x="14181" y="14322"/>
                  </a:lnTo>
                  <a:lnTo>
                    <a:pt x="14124" y="14436"/>
                  </a:lnTo>
                  <a:lnTo>
                    <a:pt x="13955" y="14665"/>
                  </a:lnTo>
                  <a:lnTo>
                    <a:pt x="13898" y="15009"/>
                  </a:lnTo>
                  <a:lnTo>
                    <a:pt x="13955" y="15124"/>
                  </a:lnTo>
                  <a:lnTo>
                    <a:pt x="14011" y="15124"/>
                  </a:lnTo>
                  <a:lnTo>
                    <a:pt x="14237" y="14895"/>
                  </a:lnTo>
                  <a:lnTo>
                    <a:pt x="14294" y="14895"/>
                  </a:lnTo>
                  <a:lnTo>
                    <a:pt x="14294" y="15009"/>
                  </a:lnTo>
                  <a:lnTo>
                    <a:pt x="14181" y="15353"/>
                  </a:lnTo>
                  <a:lnTo>
                    <a:pt x="14068" y="15467"/>
                  </a:lnTo>
                  <a:lnTo>
                    <a:pt x="13955" y="15582"/>
                  </a:lnTo>
                  <a:lnTo>
                    <a:pt x="13955" y="15811"/>
                  </a:lnTo>
                  <a:lnTo>
                    <a:pt x="13955" y="16040"/>
                  </a:lnTo>
                  <a:lnTo>
                    <a:pt x="14068" y="16040"/>
                  </a:lnTo>
                  <a:lnTo>
                    <a:pt x="14124" y="16384"/>
                  </a:lnTo>
                  <a:lnTo>
                    <a:pt x="14181" y="16384"/>
                  </a:lnTo>
                  <a:lnTo>
                    <a:pt x="14237" y="16269"/>
                  </a:lnTo>
                  <a:lnTo>
                    <a:pt x="14237" y="15926"/>
                  </a:lnTo>
                  <a:lnTo>
                    <a:pt x="14294" y="15926"/>
                  </a:lnTo>
                  <a:lnTo>
                    <a:pt x="14350" y="15926"/>
                  </a:lnTo>
                  <a:lnTo>
                    <a:pt x="14520" y="15926"/>
                  </a:lnTo>
                  <a:lnTo>
                    <a:pt x="14520" y="15697"/>
                  </a:lnTo>
                  <a:lnTo>
                    <a:pt x="14633" y="15697"/>
                  </a:lnTo>
                  <a:lnTo>
                    <a:pt x="14746" y="15697"/>
                  </a:lnTo>
                  <a:lnTo>
                    <a:pt x="14802" y="15582"/>
                  </a:lnTo>
                  <a:lnTo>
                    <a:pt x="14859" y="15353"/>
                  </a:lnTo>
                  <a:lnTo>
                    <a:pt x="15763" y="14665"/>
                  </a:lnTo>
                  <a:lnTo>
                    <a:pt x="15763" y="13978"/>
                  </a:lnTo>
                  <a:lnTo>
                    <a:pt x="15876" y="13863"/>
                  </a:lnTo>
                  <a:lnTo>
                    <a:pt x="15932" y="13749"/>
                  </a:lnTo>
                  <a:lnTo>
                    <a:pt x="15932" y="13405"/>
                  </a:lnTo>
                  <a:lnTo>
                    <a:pt x="15932" y="13061"/>
                  </a:lnTo>
                  <a:lnTo>
                    <a:pt x="15932" y="12718"/>
                  </a:lnTo>
                  <a:lnTo>
                    <a:pt x="15989" y="12603"/>
                  </a:lnTo>
                  <a:lnTo>
                    <a:pt x="16045" y="12489"/>
                  </a:lnTo>
                  <a:lnTo>
                    <a:pt x="16102" y="12489"/>
                  </a:lnTo>
                  <a:lnTo>
                    <a:pt x="16158" y="12603"/>
                  </a:lnTo>
                  <a:lnTo>
                    <a:pt x="16158" y="12832"/>
                  </a:lnTo>
                  <a:lnTo>
                    <a:pt x="16158" y="13291"/>
                  </a:lnTo>
                  <a:lnTo>
                    <a:pt x="16158" y="13634"/>
                  </a:lnTo>
                  <a:lnTo>
                    <a:pt x="16102" y="13749"/>
                  </a:lnTo>
                  <a:lnTo>
                    <a:pt x="16102" y="14093"/>
                  </a:lnTo>
                  <a:lnTo>
                    <a:pt x="16045" y="14436"/>
                  </a:lnTo>
                  <a:lnTo>
                    <a:pt x="16215" y="14322"/>
                  </a:lnTo>
                  <a:lnTo>
                    <a:pt x="16271" y="13978"/>
                  </a:lnTo>
                  <a:lnTo>
                    <a:pt x="16328" y="13520"/>
                  </a:lnTo>
                  <a:lnTo>
                    <a:pt x="16271" y="12718"/>
                  </a:lnTo>
                  <a:lnTo>
                    <a:pt x="16384" y="11916"/>
                  </a:lnTo>
                  <a:lnTo>
                    <a:pt x="16384" y="11686"/>
                  </a:lnTo>
                  <a:lnTo>
                    <a:pt x="16384" y="11457"/>
                  </a:lnTo>
                  <a:lnTo>
                    <a:pt x="16328" y="11228"/>
                  </a:lnTo>
                  <a:lnTo>
                    <a:pt x="16328" y="10999"/>
                  </a:lnTo>
                  <a:lnTo>
                    <a:pt x="16328" y="10770"/>
                  </a:lnTo>
                  <a:lnTo>
                    <a:pt x="16384" y="10541"/>
                  </a:lnTo>
                  <a:lnTo>
                    <a:pt x="16384" y="10312"/>
                  </a:lnTo>
                  <a:lnTo>
                    <a:pt x="15367" y="10770"/>
                  </a:lnTo>
                  <a:lnTo>
                    <a:pt x="14181" y="11228"/>
                  </a:lnTo>
                  <a:lnTo>
                    <a:pt x="14011" y="10426"/>
                  </a:lnTo>
                  <a:lnTo>
                    <a:pt x="13898" y="9624"/>
                  </a:lnTo>
                  <a:lnTo>
                    <a:pt x="13672" y="8020"/>
                  </a:lnTo>
                  <a:lnTo>
                    <a:pt x="13333" y="5270"/>
                  </a:lnTo>
                  <a:lnTo>
                    <a:pt x="13164" y="4354"/>
                  </a:lnTo>
                  <a:lnTo>
                    <a:pt x="13107" y="3895"/>
                  </a:lnTo>
                  <a:lnTo>
                    <a:pt x="13051" y="3208"/>
                  </a:lnTo>
                  <a:lnTo>
                    <a:pt x="12599" y="0"/>
                  </a:lnTo>
                  <a:lnTo>
                    <a:pt x="11582" y="458"/>
                  </a:lnTo>
                  <a:lnTo>
                    <a:pt x="11130" y="687"/>
                  </a:lnTo>
                  <a:lnTo>
                    <a:pt x="10000" y="1146"/>
                  </a:lnTo>
                  <a:lnTo>
                    <a:pt x="9209" y="1375"/>
                  </a:lnTo>
                  <a:lnTo>
                    <a:pt x="8531" y="1719"/>
                  </a:lnTo>
                  <a:lnTo>
                    <a:pt x="7740" y="2062"/>
                  </a:lnTo>
                  <a:lnTo>
                    <a:pt x="7006" y="2406"/>
                  </a:lnTo>
                  <a:lnTo>
                    <a:pt x="6949" y="2406"/>
                  </a:lnTo>
                  <a:lnTo>
                    <a:pt x="4802" y="3208"/>
                  </a:lnTo>
                  <a:lnTo>
                    <a:pt x="4011" y="3552"/>
                  </a:lnTo>
                  <a:lnTo>
                    <a:pt x="3842" y="3552"/>
                  </a:lnTo>
                  <a:lnTo>
                    <a:pt x="2373" y="4125"/>
                  </a:lnTo>
                  <a:lnTo>
                    <a:pt x="1977" y="4239"/>
                  </a:lnTo>
                  <a:lnTo>
                    <a:pt x="339" y="4812"/>
                  </a:lnTo>
                  <a:lnTo>
                    <a:pt x="0" y="5041"/>
                  </a:lnTo>
                  <a:lnTo>
                    <a:pt x="452" y="9624"/>
                  </a:lnTo>
                  <a:lnTo>
                    <a:pt x="508" y="9395"/>
                  </a:lnTo>
                  <a:lnTo>
                    <a:pt x="678" y="8937"/>
                  </a:lnTo>
                  <a:lnTo>
                    <a:pt x="791" y="8708"/>
                  </a:lnTo>
                  <a:lnTo>
                    <a:pt x="904" y="8593"/>
                  </a:lnTo>
                  <a:lnTo>
                    <a:pt x="1017" y="8478"/>
                  </a:lnTo>
                  <a:lnTo>
                    <a:pt x="1017" y="8364"/>
                  </a:lnTo>
                  <a:lnTo>
                    <a:pt x="1073" y="8135"/>
                  </a:lnTo>
                  <a:lnTo>
                    <a:pt x="1130" y="8020"/>
                  </a:lnTo>
                  <a:lnTo>
                    <a:pt x="1243" y="7791"/>
                  </a:lnTo>
                  <a:lnTo>
                    <a:pt x="1469" y="7333"/>
                  </a:lnTo>
                  <a:lnTo>
                    <a:pt x="1525" y="7218"/>
                  </a:lnTo>
                  <a:lnTo>
                    <a:pt x="1582" y="6874"/>
                  </a:lnTo>
                  <a:lnTo>
                    <a:pt x="1582" y="6760"/>
                  </a:lnTo>
                  <a:lnTo>
                    <a:pt x="1695" y="6760"/>
                  </a:lnTo>
                  <a:lnTo>
                    <a:pt x="1751" y="6760"/>
                  </a:lnTo>
                  <a:lnTo>
                    <a:pt x="1864" y="6874"/>
                  </a:lnTo>
                  <a:lnTo>
                    <a:pt x="1977" y="6989"/>
                  </a:lnTo>
                  <a:lnTo>
                    <a:pt x="2090" y="6874"/>
                  </a:lnTo>
                  <a:lnTo>
                    <a:pt x="2203" y="6416"/>
                  </a:lnTo>
                  <a:lnTo>
                    <a:pt x="2316" y="5843"/>
                  </a:lnTo>
                  <a:lnTo>
                    <a:pt x="2373" y="5729"/>
                  </a:lnTo>
                  <a:lnTo>
                    <a:pt x="2429" y="5614"/>
                  </a:lnTo>
                  <a:lnTo>
                    <a:pt x="2429" y="5385"/>
                  </a:lnTo>
                  <a:lnTo>
                    <a:pt x="2486" y="5156"/>
                  </a:lnTo>
                  <a:lnTo>
                    <a:pt x="2542" y="4927"/>
                  </a:lnTo>
                  <a:lnTo>
                    <a:pt x="2599" y="4927"/>
                  </a:lnTo>
                  <a:lnTo>
                    <a:pt x="2655" y="4927"/>
                  </a:lnTo>
                  <a:lnTo>
                    <a:pt x="2655" y="5041"/>
                  </a:lnTo>
                  <a:lnTo>
                    <a:pt x="2655" y="5270"/>
                  </a:lnTo>
                  <a:lnTo>
                    <a:pt x="2712" y="5500"/>
                  </a:lnTo>
                  <a:lnTo>
                    <a:pt x="2881" y="5614"/>
                  </a:lnTo>
                  <a:lnTo>
                    <a:pt x="3051" y="5614"/>
                  </a:lnTo>
                  <a:lnTo>
                    <a:pt x="3220" y="5614"/>
                  </a:lnTo>
                  <a:lnTo>
                    <a:pt x="3446" y="5614"/>
                  </a:lnTo>
                  <a:lnTo>
                    <a:pt x="3559" y="5729"/>
                  </a:lnTo>
                  <a:lnTo>
                    <a:pt x="3616" y="5614"/>
                  </a:lnTo>
                  <a:lnTo>
                    <a:pt x="3672" y="5500"/>
                  </a:lnTo>
                  <a:lnTo>
                    <a:pt x="3616" y="5385"/>
                  </a:lnTo>
                  <a:lnTo>
                    <a:pt x="3672" y="5270"/>
                  </a:lnTo>
                  <a:lnTo>
                    <a:pt x="3672" y="5156"/>
                  </a:lnTo>
                  <a:lnTo>
                    <a:pt x="3729" y="5041"/>
                  </a:lnTo>
                  <a:lnTo>
                    <a:pt x="3785" y="4927"/>
                  </a:lnTo>
                  <a:lnTo>
                    <a:pt x="3729" y="4812"/>
                  </a:lnTo>
                  <a:lnTo>
                    <a:pt x="3672" y="4698"/>
                  </a:lnTo>
                  <a:lnTo>
                    <a:pt x="3729" y="4583"/>
                  </a:lnTo>
                  <a:lnTo>
                    <a:pt x="3842" y="4583"/>
                  </a:lnTo>
                  <a:lnTo>
                    <a:pt x="4011" y="4354"/>
                  </a:lnTo>
                  <a:lnTo>
                    <a:pt x="4124" y="4354"/>
                  </a:lnTo>
                  <a:lnTo>
                    <a:pt x="4181" y="4354"/>
                  </a:lnTo>
                  <a:lnTo>
                    <a:pt x="4237" y="4354"/>
                  </a:lnTo>
                  <a:lnTo>
                    <a:pt x="4294" y="4239"/>
                  </a:lnTo>
                  <a:lnTo>
                    <a:pt x="4350" y="4010"/>
                  </a:lnTo>
                  <a:lnTo>
                    <a:pt x="4407" y="3895"/>
                  </a:lnTo>
                  <a:lnTo>
                    <a:pt x="4520" y="3781"/>
                  </a:lnTo>
                  <a:lnTo>
                    <a:pt x="4689" y="3666"/>
                  </a:lnTo>
                  <a:lnTo>
                    <a:pt x="4802" y="3781"/>
                  </a:lnTo>
                  <a:lnTo>
                    <a:pt x="5085" y="4125"/>
                  </a:lnTo>
                  <a:lnTo>
                    <a:pt x="5198" y="4239"/>
                  </a:lnTo>
                  <a:lnTo>
                    <a:pt x="5367" y="4125"/>
                  </a:lnTo>
                  <a:lnTo>
                    <a:pt x="5480" y="4125"/>
                  </a:lnTo>
                  <a:lnTo>
                    <a:pt x="5537" y="4125"/>
                  </a:lnTo>
                  <a:lnTo>
                    <a:pt x="5593" y="4010"/>
                  </a:lnTo>
                  <a:lnTo>
                    <a:pt x="5650" y="3895"/>
                  </a:lnTo>
                  <a:lnTo>
                    <a:pt x="5706" y="4010"/>
                  </a:lnTo>
                  <a:lnTo>
                    <a:pt x="5819" y="4125"/>
                  </a:lnTo>
                  <a:lnTo>
                    <a:pt x="5819" y="4239"/>
                  </a:lnTo>
                  <a:lnTo>
                    <a:pt x="5763" y="4468"/>
                  </a:lnTo>
                  <a:lnTo>
                    <a:pt x="5706" y="4583"/>
                  </a:lnTo>
                  <a:lnTo>
                    <a:pt x="5763" y="4698"/>
                  </a:lnTo>
                  <a:lnTo>
                    <a:pt x="5876" y="4927"/>
                  </a:lnTo>
                  <a:lnTo>
                    <a:pt x="5932" y="4927"/>
                  </a:lnTo>
                  <a:lnTo>
                    <a:pt x="5989" y="4812"/>
                  </a:lnTo>
                  <a:lnTo>
                    <a:pt x="6102" y="4812"/>
                  </a:lnTo>
                  <a:lnTo>
                    <a:pt x="6102" y="4927"/>
                  </a:lnTo>
                  <a:lnTo>
                    <a:pt x="6045" y="5156"/>
                  </a:lnTo>
                  <a:lnTo>
                    <a:pt x="6045" y="5385"/>
                  </a:lnTo>
                  <a:lnTo>
                    <a:pt x="6102" y="5500"/>
                  </a:lnTo>
                  <a:lnTo>
                    <a:pt x="6215" y="5614"/>
                  </a:lnTo>
                  <a:lnTo>
                    <a:pt x="6271" y="5729"/>
                  </a:lnTo>
                  <a:lnTo>
                    <a:pt x="6271" y="5843"/>
                  </a:lnTo>
                  <a:lnTo>
                    <a:pt x="6271" y="6072"/>
                  </a:lnTo>
                  <a:lnTo>
                    <a:pt x="6441" y="6302"/>
                  </a:lnTo>
                  <a:lnTo>
                    <a:pt x="6554" y="6302"/>
                  </a:lnTo>
                  <a:lnTo>
                    <a:pt x="6723" y="6416"/>
                  </a:lnTo>
                  <a:lnTo>
                    <a:pt x="6780" y="6302"/>
                  </a:lnTo>
                  <a:lnTo>
                    <a:pt x="7006" y="6531"/>
                  </a:lnTo>
                  <a:lnTo>
                    <a:pt x="7119" y="6645"/>
                  </a:lnTo>
                  <a:lnTo>
                    <a:pt x="7232" y="6645"/>
                  </a:lnTo>
                  <a:lnTo>
                    <a:pt x="7345" y="6760"/>
                  </a:lnTo>
                  <a:lnTo>
                    <a:pt x="7345" y="6874"/>
                  </a:lnTo>
                  <a:lnTo>
                    <a:pt x="7345" y="6989"/>
                  </a:lnTo>
                  <a:lnTo>
                    <a:pt x="7288" y="7218"/>
                  </a:lnTo>
                  <a:lnTo>
                    <a:pt x="7175" y="7447"/>
                  </a:lnTo>
                  <a:lnTo>
                    <a:pt x="7175" y="7676"/>
                  </a:lnTo>
                  <a:lnTo>
                    <a:pt x="7175" y="7791"/>
                  </a:lnTo>
                  <a:lnTo>
                    <a:pt x="7288" y="8020"/>
                  </a:lnTo>
                  <a:lnTo>
                    <a:pt x="7458" y="8135"/>
                  </a:lnTo>
                  <a:lnTo>
                    <a:pt x="7627" y="8249"/>
                  </a:lnTo>
                  <a:lnTo>
                    <a:pt x="7910" y="8249"/>
                  </a:lnTo>
                  <a:lnTo>
                    <a:pt x="8192" y="8364"/>
                  </a:lnTo>
                  <a:lnTo>
                    <a:pt x="8248" y="8708"/>
                  </a:lnTo>
                  <a:lnTo>
                    <a:pt x="8305" y="8822"/>
                  </a:lnTo>
                  <a:lnTo>
                    <a:pt x="8418" y="8822"/>
                  </a:lnTo>
                  <a:lnTo>
                    <a:pt x="8587" y="8822"/>
                  </a:lnTo>
                  <a:lnTo>
                    <a:pt x="8757" y="9051"/>
                  </a:lnTo>
                  <a:lnTo>
                    <a:pt x="8983" y="8364"/>
                  </a:lnTo>
                  <a:lnTo>
                    <a:pt x="9152" y="8593"/>
                  </a:lnTo>
                  <a:lnTo>
                    <a:pt x="9491" y="9051"/>
                  </a:lnTo>
                  <a:lnTo>
                    <a:pt x="9152" y="10082"/>
                  </a:lnTo>
                  <a:lnTo>
                    <a:pt x="9152" y="10426"/>
                  </a:lnTo>
                  <a:lnTo>
                    <a:pt x="9209" y="10770"/>
                  </a:lnTo>
                  <a:lnTo>
                    <a:pt x="9209" y="10884"/>
                  </a:lnTo>
                  <a:lnTo>
                    <a:pt x="9152" y="11114"/>
                  </a:lnTo>
                  <a:lnTo>
                    <a:pt x="9096" y="11114"/>
                  </a:lnTo>
                  <a:lnTo>
                    <a:pt x="8983" y="11343"/>
                  </a:lnTo>
                  <a:lnTo>
                    <a:pt x="8983" y="11457"/>
                  </a:lnTo>
                  <a:lnTo>
                    <a:pt x="8983" y="11801"/>
                  </a:lnTo>
                  <a:lnTo>
                    <a:pt x="8926" y="11916"/>
                  </a:lnTo>
                  <a:lnTo>
                    <a:pt x="8757" y="12145"/>
                  </a:lnTo>
                  <a:lnTo>
                    <a:pt x="8700" y="12259"/>
                  </a:lnTo>
                  <a:lnTo>
                    <a:pt x="8644" y="12489"/>
                  </a:lnTo>
                  <a:lnTo>
                    <a:pt x="8587" y="12718"/>
                  </a:lnTo>
                  <a:lnTo>
                    <a:pt x="8587" y="12947"/>
                  </a:lnTo>
                  <a:lnTo>
                    <a:pt x="8531" y="13176"/>
                  </a:lnTo>
                  <a:lnTo>
                    <a:pt x="8531" y="13520"/>
                  </a:lnTo>
                  <a:lnTo>
                    <a:pt x="8531" y="13863"/>
                  </a:lnTo>
                  <a:lnTo>
                    <a:pt x="8531" y="14093"/>
                  </a:lnTo>
                  <a:lnTo>
                    <a:pt x="8644" y="14436"/>
                  </a:lnTo>
                  <a:lnTo>
                    <a:pt x="8757" y="14551"/>
                  </a:lnTo>
                  <a:lnTo>
                    <a:pt x="8813" y="14780"/>
                  </a:lnTo>
                  <a:lnTo>
                    <a:pt x="8926" y="14780"/>
                  </a:lnTo>
                  <a:lnTo>
                    <a:pt x="8983" y="14665"/>
                  </a:lnTo>
                  <a:lnTo>
                    <a:pt x="9209" y="14322"/>
                  </a:lnTo>
                  <a:lnTo>
                    <a:pt x="9378" y="14207"/>
                  </a:lnTo>
                  <a:lnTo>
                    <a:pt x="9491" y="13978"/>
                  </a:lnTo>
                  <a:lnTo>
                    <a:pt x="9435" y="13749"/>
                  </a:lnTo>
                  <a:lnTo>
                    <a:pt x="9435" y="13634"/>
                  </a:lnTo>
                  <a:lnTo>
                    <a:pt x="9491" y="13520"/>
                  </a:lnTo>
                  <a:lnTo>
                    <a:pt x="9491" y="13291"/>
                  </a:lnTo>
                  <a:lnTo>
                    <a:pt x="9548" y="13291"/>
                  </a:lnTo>
                  <a:lnTo>
                    <a:pt x="9604" y="13291"/>
                  </a:lnTo>
                  <a:lnTo>
                    <a:pt x="9774" y="13863"/>
                  </a:lnTo>
                  <a:lnTo>
                    <a:pt x="9830" y="14207"/>
                  </a:lnTo>
                  <a:lnTo>
                    <a:pt x="10000" y="14436"/>
                  </a:lnTo>
                  <a:lnTo>
                    <a:pt x="10056" y="14665"/>
                  </a:lnTo>
                  <a:lnTo>
                    <a:pt x="10169" y="14780"/>
                  </a:lnTo>
                  <a:lnTo>
                    <a:pt x="10226" y="14780"/>
                  </a:lnTo>
                  <a:lnTo>
                    <a:pt x="10282" y="14665"/>
                  </a:lnTo>
                  <a:lnTo>
                    <a:pt x="10282" y="14551"/>
                  </a:lnTo>
                  <a:lnTo>
                    <a:pt x="10169" y="14322"/>
                  </a:lnTo>
                  <a:lnTo>
                    <a:pt x="10169" y="14093"/>
                  </a:lnTo>
                  <a:lnTo>
                    <a:pt x="10169" y="13978"/>
                  </a:lnTo>
                  <a:lnTo>
                    <a:pt x="10226" y="13978"/>
                  </a:lnTo>
                  <a:lnTo>
                    <a:pt x="10282" y="13978"/>
                  </a:lnTo>
                  <a:lnTo>
                    <a:pt x="10395" y="14322"/>
                  </a:lnTo>
                  <a:lnTo>
                    <a:pt x="10395" y="14551"/>
                  </a:lnTo>
                  <a:lnTo>
                    <a:pt x="10508" y="14780"/>
                  </a:lnTo>
                  <a:lnTo>
                    <a:pt x="10621" y="15009"/>
                  </a:lnTo>
                  <a:lnTo>
                    <a:pt x="10678" y="15009"/>
                  </a:lnTo>
                  <a:lnTo>
                    <a:pt x="10678" y="14895"/>
                  </a:lnTo>
                  <a:lnTo>
                    <a:pt x="10734" y="14551"/>
                  </a:lnTo>
                  <a:lnTo>
                    <a:pt x="10960" y="14665"/>
                  </a:lnTo>
                  <a:lnTo>
                    <a:pt x="11017" y="14895"/>
                  </a:lnTo>
                  <a:lnTo>
                    <a:pt x="11073" y="14895"/>
                  </a:lnTo>
                  <a:lnTo>
                    <a:pt x="11186" y="14895"/>
                  </a:lnTo>
                  <a:lnTo>
                    <a:pt x="11299" y="14895"/>
                  </a:lnTo>
                  <a:lnTo>
                    <a:pt x="11412" y="15009"/>
                  </a:lnTo>
                  <a:lnTo>
                    <a:pt x="11412" y="15238"/>
                  </a:lnTo>
                  <a:lnTo>
                    <a:pt x="11525" y="15353"/>
                  </a:lnTo>
                  <a:lnTo>
                    <a:pt x="11582" y="15238"/>
                  </a:lnTo>
                  <a:lnTo>
                    <a:pt x="11695" y="15238"/>
                  </a:lnTo>
                  <a:lnTo>
                    <a:pt x="11751" y="15124"/>
                  </a:lnTo>
                  <a:lnTo>
                    <a:pt x="11695" y="14780"/>
                  </a:lnTo>
                  <a:lnTo>
                    <a:pt x="11751" y="14780"/>
                  </a:lnTo>
                  <a:lnTo>
                    <a:pt x="11864" y="14780"/>
                  </a:lnTo>
                  <a:lnTo>
                    <a:pt x="11864" y="14895"/>
                  </a:lnTo>
                  <a:lnTo>
                    <a:pt x="11864" y="15238"/>
                  </a:lnTo>
                  <a:lnTo>
                    <a:pt x="11921" y="15467"/>
                  </a:lnTo>
                  <a:lnTo>
                    <a:pt x="12090" y="15467"/>
                  </a:lnTo>
                  <a:lnTo>
                    <a:pt x="12147" y="15697"/>
                  </a:lnTo>
                  <a:lnTo>
                    <a:pt x="12203" y="15926"/>
                  </a:lnTo>
                  <a:lnTo>
                    <a:pt x="12316" y="15926"/>
                  </a:lnTo>
                  <a:lnTo>
                    <a:pt x="12316" y="15697"/>
                  </a:lnTo>
                  <a:lnTo>
                    <a:pt x="12260" y="15582"/>
                  </a:lnTo>
                  <a:lnTo>
                    <a:pt x="12203" y="15353"/>
                  </a:lnTo>
                  <a:lnTo>
                    <a:pt x="12260" y="15238"/>
                  </a:lnTo>
                  <a:lnTo>
                    <a:pt x="12203" y="15124"/>
                  </a:lnTo>
                  <a:lnTo>
                    <a:pt x="12090" y="14895"/>
                  </a:lnTo>
                  <a:lnTo>
                    <a:pt x="11977" y="14665"/>
                  </a:lnTo>
                  <a:lnTo>
                    <a:pt x="11921" y="14322"/>
                  </a:lnTo>
                  <a:lnTo>
                    <a:pt x="11921" y="14207"/>
                  </a:lnTo>
                  <a:lnTo>
                    <a:pt x="11921" y="13978"/>
                  </a:lnTo>
                  <a:lnTo>
                    <a:pt x="11921" y="13863"/>
                  </a:lnTo>
                  <a:lnTo>
                    <a:pt x="11864" y="13749"/>
                  </a:lnTo>
                  <a:lnTo>
                    <a:pt x="11808" y="13749"/>
                  </a:lnTo>
                  <a:lnTo>
                    <a:pt x="11695" y="13863"/>
                  </a:lnTo>
                  <a:lnTo>
                    <a:pt x="11582" y="13863"/>
                  </a:lnTo>
                  <a:lnTo>
                    <a:pt x="11525" y="13863"/>
                  </a:lnTo>
                  <a:lnTo>
                    <a:pt x="11412" y="13520"/>
                  </a:lnTo>
                  <a:lnTo>
                    <a:pt x="11243" y="13405"/>
                  </a:lnTo>
                  <a:lnTo>
                    <a:pt x="10847" y="12947"/>
                  </a:lnTo>
                  <a:lnTo>
                    <a:pt x="10734" y="12718"/>
                  </a:lnTo>
                  <a:lnTo>
                    <a:pt x="10734" y="12603"/>
                  </a:lnTo>
                  <a:lnTo>
                    <a:pt x="10734" y="12489"/>
                  </a:lnTo>
                  <a:lnTo>
                    <a:pt x="10791" y="12489"/>
                  </a:lnTo>
                  <a:lnTo>
                    <a:pt x="10847" y="12489"/>
                  </a:lnTo>
                  <a:lnTo>
                    <a:pt x="10960" y="12718"/>
                  </a:lnTo>
                  <a:lnTo>
                    <a:pt x="11017" y="12832"/>
                  </a:lnTo>
                  <a:lnTo>
                    <a:pt x="11130" y="12832"/>
                  </a:lnTo>
                  <a:lnTo>
                    <a:pt x="11186" y="12832"/>
                  </a:lnTo>
                  <a:lnTo>
                    <a:pt x="11299" y="12947"/>
                  </a:lnTo>
                  <a:lnTo>
                    <a:pt x="11525" y="13291"/>
                  </a:lnTo>
                  <a:lnTo>
                    <a:pt x="11582" y="13520"/>
                  </a:lnTo>
                  <a:lnTo>
                    <a:pt x="11638" y="13520"/>
                  </a:lnTo>
                  <a:lnTo>
                    <a:pt x="11751" y="13520"/>
                  </a:lnTo>
                  <a:lnTo>
                    <a:pt x="11808" y="13520"/>
                  </a:lnTo>
                  <a:lnTo>
                    <a:pt x="11864" y="13176"/>
                  </a:lnTo>
                  <a:lnTo>
                    <a:pt x="11864" y="13061"/>
                  </a:lnTo>
                  <a:lnTo>
                    <a:pt x="11695" y="12947"/>
                  </a:lnTo>
                  <a:lnTo>
                    <a:pt x="11525" y="12603"/>
                  </a:lnTo>
                  <a:lnTo>
                    <a:pt x="11356" y="12259"/>
                  </a:lnTo>
                  <a:lnTo>
                    <a:pt x="11243" y="12030"/>
                  </a:lnTo>
                  <a:lnTo>
                    <a:pt x="11186" y="11801"/>
                  </a:lnTo>
                  <a:lnTo>
                    <a:pt x="11130" y="11457"/>
                  </a:lnTo>
                  <a:lnTo>
                    <a:pt x="11130" y="11228"/>
                  </a:lnTo>
                  <a:lnTo>
                    <a:pt x="11073" y="10999"/>
                  </a:lnTo>
                  <a:lnTo>
                    <a:pt x="11073" y="10655"/>
                  </a:lnTo>
                  <a:lnTo>
                    <a:pt x="11017" y="10312"/>
                  </a:lnTo>
                  <a:lnTo>
                    <a:pt x="10960" y="10197"/>
                  </a:lnTo>
                  <a:lnTo>
                    <a:pt x="10960" y="10082"/>
                  </a:lnTo>
                  <a:lnTo>
                    <a:pt x="10904" y="9968"/>
                  </a:lnTo>
                  <a:lnTo>
                    <a:pt x="10847" y="9853"/>
                  </a:lnTo>
                  <a:lnTo>
                    <a:pt x="10904" y="9624"/>
                  </a:lnTo>
                  <a:lnTo>
                    <a:pt x="10960" y="9510"/>
                  </a:lnTo>
                  <a:lnTo>
                    <a:pt x="11017" y="9395"/>
                  </a:lnTo>
                  <a:lnTo>
                    <a:pt x="11017" y="9166"/>
                  </a:lnTo>
                  <a:lnTo>
                    <a:pt x="10960" y="9051"/>
                  </a:lnTo>
                  <a:lnTo>
                    <a:pt x="10791" y="9166"/>
                  </a:lnTo>
                  <a:lnTo>
                    <a:pt x="10791" y="9051"/>
                  </a:lnTo>
                  <a:lnTo>
                    <a:pt x="10847" y="8822"/>
                  </a:lnTo>
                  <a:lnTo>
                    <a:pt x="10847" y="8593"/>
                  </a:lnTo>
                  <a:lnTo>
                    <a:pt x="10847" y="8478"/>
                  </a:lnTo>
                  <a:lnTo>
                    <a:pt x="10791" y="8364"/>
                  </a:lnTo>
                  <a:lnTo>
                    <a:pt x="10847" y="8249"/>
                  </a:lnTo>
                  <a:lnTo>
                    <a:pt x="10904" y="8249"/>
                  </a:lnTo>
                  <a:lnTo>
                    <a:pt x="11017" y="8478"/>
                  </a:lnTo>
                  <a:lnTo>
                    <a:pt x="11073" y="8364"/>
                  </a:lnTo>
                  <a:lnTo>
                    <a:pt x="11073" y="8249"/>
                  </a:lnTo>
                  <a:lnTo>
                    <a:pt x="11017" y="8020"/>
                  </a:lnTo>
                  <a:lnTo>
                    <a:pt x="10847" y="7676"/>
                  </a:lnTo>
                  <a:lnTo>
                    <a:pt x="10904" y="7562"/>
                  </a:lnTo>
                  <a:lnTo>
                    <a:pt x="10960" y="7676"/>
                  </a:lnTo>
                  <a:lnTo>
                    <a:pt x="11130" y="7676"/>
                  </a:lnTo>
                  <a:lnTo>
                    <a:pt x="11186" y="7562"/>
                  </a:lnTo>
                  <a:lnTo>
                    <a:pt x="11130" y="7333"/>
                  </a:lnTo>
                  <a:lnTo>
                    <a:pt x="11073" y="7218"/>
                  </a:lnTo>
                  <a:lnTo>
                    <a:pt x="10960" y="7218"/>
                  </a:lnTo>
                  <a:lnTo>
                    <a:pt x="10847" y="7104"/>
                  </a:lnTo>
                  <a:lnTo>
                    <a:pt x="10791" y="6874"/>
                  </a:lnTo>
                  <a:lnTo>
                    <a:pt x="10791" y="6760"/>
                  </a:lnTo>
                  <a:lnTo>
                    <a:pt x="11017" y="6874"/>
                  </a:lnTo>
                  <a:lnTo>
                    <a:pt x="11073" y="6760"/>
                  </a:lnTo>
                  <a:lnTo>
                    <a:pt x="11073" y="6645"/>
                  </a:lnTo>
                  <a:lnTo>
                    <a:pt x="10960" y="6416"/>
                  </a:lnTo>
                  <a:lnTo>
                    <a:pt x="10847" y="6416"/>
                  </a:lnTo>
                  <a:lnTo>
                    <a:pt x="10791" y="6302"/>
                  </a:lnTo>
                  <a:lnTo>
                    <a:pt x="10621" y="6302"/>
                  </a:lnTo>
                  <a:lnTo>
                    <a:pt x="10565" y="5843"/>
                  </a:lnTo>
                  <a:lnTo>
                    <a:pt x="10395" y="5843"/>
                  </a:lnTo>
                  <a:close/>
                </a:path>
              </a:pathLst>
            </a:custGeom>
            <a:solidFill>
              <a:schemeClr val="accent5"/>
            </a:solidFill>
            <a:ln w="9525">
              <a:solidFill>
                <a:schemeClr val="bg1"/>
              </a:solidFill>
              <a:prstDash val="solid"/>
              <a:round/>
              <a:headEnd/>
              <a:tailEnd/>
            </a:ln>
          </p:spPr>
        </p:sp>
        <p:sp>
          <p:nvSpPr>
            <p:cNvPr id="22" name="Massachusetts">
              <a:extLst>
                <a:ext uri="{FF2B5EF4-FFF2-40B4-BE49-F238E27FC236}">
                  <a16:creationId xmlns:a16="http://schemas.microsoft.com/office/drawing/2014/main" id="{E5E99C78-5BE6-0A78-6677-68DC95AD298E}"/>
                </a:ext>
              </a:extLst>
            </p:cNvPr>
            <p:cNvSpPr>
              <a:spLocks/>
            </p:cNvSpPr>
            <p:nvPr/>
          </p:nvSpPr>
          <p:spPr bwMode="auto">
            <a:xfrm>
              <a:off x="8067509" y="2436587"/>
              <a:ext cx="546665" cy="254553"/>
            </a:xfrm>
            <a:custGeom>
              <a:avLst/>
              <a:gdLst/>
              <a:ahLst/>
              <a:cxnLst>
                <a:cxn ang="0">
                  <a:pos x="10592" y="6012"/>
                </a:cxn>
                <a:cxn ang="0">
                  <a:pos x="10592" y="5111"/>
                </a:cxn>
                <a:cxn ang="0">
                  <a:pos x="11050" y="4209"/>
                </a:cxn>
                <a:cxn ang="0">
                  <a:pos x="10973" y="3607"/>
                </a:cxn>
                <a:cxn ang="0">
                  <a:pos x="11507" y="2555"/>
                </a:cxn>
                <a:cxn ang="0">
                  <a:pos x="11050" y="1954"/>
                </a:cxn>
                <a:cxn ang="0">
                  <a:pos x="10516" y="902"/>
                </a:cxn>
                <a:cxn ang="0">
                  <a:pos x="10288" y="0"/>
                </a:cxn>
                <a:cxn ang="0">
                  <a:pos x="9602" y="1202"/>
                </a:cxn>
                <a:cxn ang="0">
                  <a:pos x="9145" y="1653"/>
                </a:cxn>
                <a:cxn ang="0">
                  <a:pos x="8992" y="2555"/>
                </a:cxn>
                <a:cxn ang="0">
                  <a:pos x="8611" y="3157"/>
                </a:cxn>
                <a:cxn ang="0">
                  <a:pos x="4496" y="4810"/>
                </a:cxn>
                <a:cxn ang="0">
                  <a:pos x="76" y="6764"/>
                </a:cxn>
                <a:cxn ang="0">
                  <a:pos x="76" y="10372"/>
                </a:cxn>
                <a:cxn ang="0">
                  <a:pos x="152" y="15332"/>
                </a:cxn>
                <a:cxn ang="0">
                  <a:pos x="3201" y="14430"/>
                </a:cxn>
                <a:cxn ang="0">
                  <a:pos x="4496" y="13378"/>
                </a:cxn>
                <a:cxn ang="0">
                  <a:pos x="7697" y="12175"/>
                </a:cxn>
                <a:cxn ang="0">
                  <a:pos x="9678" y="12326"/>
                </a:cxn>
                <a:cxn ang="0">
                  <a:pos x="10135" y="13829"/>
                </a:cxn>
                <a:cxn ang="0">
                  <a:pos x="10897" y="14129"/>
                </a:cxn>
                <a:cxn ang="0">
                  <a:pos x="11507" y="15933"/>
                </a:cxn>
                <a:cxn ang="0">
                  <a:pos x="11964" y="15783"/>
                </a:cxn>
                <a:cxn ang="0">
                  <a:pos x="12040" y="15182"/>
                </a:cxn>
                <a:cxn ang="0">
                  <a:pos x="12498" y="14731"/>
                </a:cxn>
                <a:cxn ang="0">
                  <a:pos x="12726" y="13829"/>
                </a:cxn>
                <a:cxn ang="0">
                  <a:pos x="13031" y="12626"/>
                </a:cxn>
                <a:cxn ang="0">
                  <a:pos x="13260" y="13227"/>
                </a:cxn>
                <a:cxn ang="0">
                  <a:pos x="14098" y="14430"/>
                </a:cxn>
                <a:cxn ang="0">
                  <a:pos x="14479" y="13227"/>
                </a:cxn>
                <a:cxn ang="0">
                  <a:pos x="15089" y="12927"/>
                </a:cxn>
                <a:cxn ang="0">
                  <a:pos x="15546" y="12326"/>
                </a:cxn>
                <a:cxn ang="0">
                  <a:pos x="16155" y="12175"/>
                </a:cxn>
                <a:cxn ang="0">
                  <a:pos x="16384" y="12025"/>
                </a:cxn>
                <a:cxn ang="0">
                  <a:pos x="16155" y="10672"/>
                </a:cxn>
                <a:cxn ang="0">
                  <a:pos x="16079" y="9921"/>
                </a:cxn>
                <a:cxn ang="0">
                  <a:pos x="15089" y="7666"/>
                </a:cxn>
                <a:cxn ang="0">
                  <a:pos x="14403" y="7666"/>
                </a:cxn>
                <a:cxn ang="0">
                  <a:pos x="14555" y="8267"/>
                </a:cxn>
                <a:cxn ang="0">
                  <a:pos x="14860" y="7967"/>
                </a:cxn>
                <a:cxn ang="0">
                  <a:pos x="15241" y="9019"/>
                </a:cxn>
                <a:cxn ang="0">
                  <a:pos x="15698" y="9921"/>
                </a:cxn>
                <a:cxn ang="0">
                  <a:pos x="15165" y="11273"/>
                </a:cxn>
                <a:cxn ang="0">
                  <a:pos x="13869" y="12025"/>
                </a:cxn>
                <a:cxn ang="0">
                  <a:pos x="13260" y="10522"/>
                </a:cxn>
                <a:cxn ang="0">
                  <a:pos x="12726" y="10221"/>
                </a:cxn>
                <a:cxn ang="0">
                  <a:pos x="12574" y="9319"/>
                </a:cxn>
                <a:cxn ang="0">
                  <a:pos x="12879" y="9319"/>
                </a:cxn>
                <a:cxn ang="0">
                  <a:pos x="12498" y="8417"/>
                </a:cxn>
                <a:cxn ang="0">
                  <a:pos x="12040" y="7365"/>
                </a:cxn>
                <a:cxn ang="0">
                  <a:pos x="11202" y="6764"/>
                </a:cxn>
                <a:cxn ang="0">
                  <a:pos x="10973" y="7666"/>
                </a:cxn>
                <a:cxn ang="0">
                  <a:pos x="10516" y="7065"/>
                </a:cxn>
                <a:cxn ang="0">
                  <a:pos x="10440" y="6313"/>
                </a:cxn>
              </a:cxnLst>
              <a:rect l="0" t="0" r="r" b="b"/>
              <a:pathLst>
                <a:path w="16384" h="16384">
                  <a:moveTo>
                    <a:pt x="10440" y="6313"/>
                  </a:moveTo>
                  <a:lnTo>
                    <a:pt x="10364" y="6163"/>
                  </a:lnTo>
                  <a:lnTo>
                    <a:pt x="10516" y="6012"/>
                  </a:lnTo>
                  <a:lnTo>
                    <a:pt x="10592" y="6012"/>
                  </a:lnTo>
                  <a:lnTo>
                    <a:pt x="10516" y="5862"/>
                  </a:lnTo>
                  <a:lnTo>
                    <a:pt x="10516" y="5562"/>
                  </a:lnTo>
                  <a:lnTo>
                    <a:pt x="10516" y="5411"/>
                  </a:lnTo>
                  <a:lnTo>
                    <a:pt x="10592" y="5111"/>
                  </a:lnTo>
                  <a:lnTo>
                    <a:pt x="10745" y="4960"/>
                  </a:lnTo>
                  <a:lnTo>
                    <a:pt x="10973" y="4509"/>
                  </a:lnTo>
                  <a:lnTo>
                    <a:pt x="11050" y="4359"/>
                  </a:lnTo>
                  <a:lnTo>
                    <a:pt x="11050" y="4209"/>
                  </a:lnTo>
                  <a:lnTo>
                    <a:pt x="10897" y="4209"/>
                  </a:lnTo>
                  <a:lnTo>
                    <a:pt x="10821" y="4058"/>
                  </a:lnTo>
                  <a:lnTo>
                    <a:pt x="10897" y="3908"/>
                  </a:lnTo>
                  <a:lnTo>
                    <a:pt x="10973" y="3607"/>
                  </a:lnTo>
                  <a:lnTo>
                    <a:pt x="11354" y="3307"/>
                  </a:lnTo>
                  <a:lnTo>
                    <a:pt x="11507" y="3157"/>
                  </a:lnTo>
                  <a:lnTo>
                    <a:pt x="11583" y="2856"/>
                  </a:lnTo>
                  <a:lnTo>
                    <a:pt x="11507" y="2555"/>
                  </a:lnTo>
                  <a:lnTo>
                    <a:pt x="11354" y="2255"/>
                  </a:lnTo>
                  <a:lnTo>
                    <a:pt x="11126" y="2405"/>
                  </a:lnTo>
                  <a:lnTo>
                    <a:pt x="11126" y="1954"/>
                  </a:lnTo>
                  <a:lnTo>
                    <a:pt x="11050" y="1954"/>
                  </a:lnTo>
                  <a:lnTo>
                    <a:pt x="10897" y="1954"/>
                  </a:lnTo>
                  <a:lnTo>
                    <a:pt x="10821" y="1653"/>
                  </a:lnTo>
                  <a:lnTo>
                    <a:pt x="10745" y="1202"/>
                  </a:lnTo>
                  <a:lnTo>
                    <a:pt x="10516" y="902"/>
                  </a:lnTo>
                  <a:lnTo>
                    <a:pt x="10516" y="752"/>
                  </a:lnTo>
                  <a:lnTo>
                    <a:pt x="10592" y="451"/>
                  </a:lnTo>
                  <a:lnTo>
                    <a:pt x="10516" y="150"/>
                  </a:lnTo>
                  <a:lnTo>
                    <a:pt x="10288" y="0"/>
                  </a:lnTo>
                  <a:lnTo>
                    <a:pt x="10211" y="0"/>
                  </a:lnTo>
                  <a:lnTo>
                    <a:pt x="9754" y="451"/>
                  </a:lnTo>
                  <a:lnTo>
                    <a:pt x="9678" y="601"/>
                  </a:lnTo>
                  <a:lnTo>
                    <a:pt x="9602" y="1202"/>
                  </a:lnTo>
                  <a:lnTo>
                    <a:pt x="9526" y="1202"/>
                  </a:lnTo>
                  <a:lnTo>
                    <a:pt x="9297" y="1353"/>
                  </a:lnTo>
                  <a:lnTo>
                    <a:pt x="9145" y="1503"/>
                  </a:lnTo>
                  <a:lnTo>
                    <a:pt x="9145" y="1653"/>
                  </a:lnTo>
                  <a:lnTo>
                    <a:pt x="9145" y="2104"/>
                  </a:lnTo>
                  <a:lnTo>
                    <a:pt x="9221" y="2255"/>
                  </a:lnTo>
                  <a:lnTo>
                    <a:pt x="9068" y="2405"/>
                  </a:lnTo>
                  <a:lnTo>
                    <a:pt x="8992" y="2555"/>
                  </a:lnTo>
                  <a:lnTo>
                    <a:pt x="8916" y="2555"/>
                  </a:lnTo>
                  <a:lnTo>
                    <a:pt x="8840" y="2706"/>
                  </a:lnTo>
                  <a:lnTo>
                    <a:pt x="8764" y="3006"/>
                  </a:lnTo>
                  <a:lnTo>
                    <a:pt x="8611" y="3157"/>
                  </a:lnTo>
                  <a:lnTo>
                    <a:pt x="6858" y="3908"/>
                  </a:lnTo>
                  <a:lnTo>
                    <a:pt x="6096" y="4209"/>
                  </a:lnTo>
                  <a:lnTo>
                    <a:pt x="6020" y="4209"/>
                  </a:lnTo>
                  <a:lnTo>
                    <a:pt x="4496" y="4810"/>
                  </a:lnTo>
                  <a:lnTo>
                    <a:pt x="3582" y="5261"/>
                  </a:lnTo>
                  <a:lnTo>
                    <a:pt x="1677" y="6163"/>
                  </a:lnTo>
                  <a:lnTo>
                    <a:pt x="1219" y="6313"/>
                  </a:lnTo>
                  <a:lnTo>
                    <a:pt x="76" y="6764"/>
                  </a:lnTo>
                  <a:lnTo>
                    <a:pt x="152" y="7215"/>
                  </a:lnTo>
                  <a:lnTo>
                    <a:pt x="152" y="8568"/>
                  </a:lnTo>
                  <a:lnTo>
                    <a:pt x="152" y="9620"/>
                  </a:lnTo>
                  <a:lnTo>
                    <a:pt x="76" y="10372"/>
                  </a:lnTo>
                  <a:lnTo>
                    <a:pt x="76" y="11875"/>
                  </a:lnTo>
                  <a:lnTo>
                    <a:pt x="76" y="13829"/>
                  </a:lnTo>
                  <a:lnTo>
                    <a:pt x="0" y="14881"/>
                  </a:lnTo>
                  <a:lnTo>
                    <a:pt x="152" y="15332"/>
                  </a:lnTo>
                  <a:lnTo>
                    <a:pt x="2134" y="14430"/>
                  </a:lnTo>
                  <a:lnTo>
                    <a:pt x="2286" y="14430"/>
                  </a:lnTo>
                  <a:lnTo>
                    <a:pt x="3124" y="13979"/>
                  </a:lnTo>
                  <a:lnTo>
                    <a:pt x="3201" y="14430"/>
                  </a:lnTo>
                  <a:lnTo>
                    <a:pt x="3429" y="14280"/>
                  </a:lnTo>
                  <a:lnTo>
                    <a:pt x="3429" y="13829"/>
                  </a:lnTo>
                  <a:lnTo>
                    <a:pt x="4344" y="13528"/>
                  </a:lnTo>
                  <a:lnTo>
                    <a:pt x="4496" y="13378"/>
                  </a:lnTo>
                  <a:lnTo>
                    <a:pt x="6173" y="12626"/>
                  </a:lnTo>
                  <a:lnTo>
                    <a:pt x="6325" y="12476"/>
                  </a:lnTo>
                  <a:lnTo>
                    <a:pt x="7620" y="11875"/>
                  </a:lnTo>
                  <a:lnTo>
                    <a:pt x="7697" y="12175"/>
                  </a:lnTo>
                  <a:lnTo>
                    <a:pt x="8992" y="11273"/>
                  </a:lnTo>
                  <a:lnTo>
                    <a:pt x="9449" y="10973"/>
                  </a:lnTo>
                  <a:lnTo>
                    <a:pt x="9526" y="11424"/>
                  </a:lnTo>
                  <a:lnTo>
                    <a:pt x="9678" y="12326"/>
                  </a:lnTo>
                  <a:lnTo>
                    <a:pt x="9830" y="12326"/>
                  </a:lnTo>
                  <a:lnTo>
                    <a:pt x="9983" y="13378"/>
                  </a:lnTo>
                  <a:lnTo>
                    <a:pt x="9983" y="13528"/>
                  </a:lnTo>
                  <a:lnTo>
                    <a:pt x="10135" y="13829"/>
                  </a:lnTo>
                  <a:lnTo>
                    <a:pt x="10364" y="13829"/>
                  </a:lnTo>
                  <a:lnTo>
                    <a:pt x="10669" y="13829"/>
                  </a:lnTo>
                  <a:lnTo>
                    <a:pt x="10821" y="13829"/>
                  </a:lnTo>
                  <a:lnTo>
                    <a:pt x="10897" y="14129"/>
                  </a:lnTo>
                  <a:lnTo>
                    <a:pt x="10973" y="14430"/>
                  </a:lnTo>
                  <a:lnTo>
                    <a:pt x="11126" y="14731"/>
                  </a:lnTo>
                  <a:lnTo>
                    <a:pt x="11431" y="15933"/>
                  </a:lnTo>
                  <a:lnTo>
                    <a:pt x="11507" y="15933"/>
                  </a:lnTo>
                  <a:lnTo>
                    <a:pt x="11736" y="16384"/>
                  </a:lnTo>
                  <a:lnTo>
                    <a:pt x="11964" y="16234"/>
                  </a:lnTo>
                  <a:lnTo>
                    <a:pt x="11964" y="16083"/>
                  </a:lnTo>
                  <a:lnTo>
                    <a:pt x="11964" y="15783"/>
                  </a:lnTo>
                  <a:lnTo>
                    <a:pt x="12117" y="15783"/>
                  </a:lnTo>
                  <a:lnTo>
                    <a:pt x="12117" y="15632"/>
                  </a:lnTo>
                  <a:lnTo>
                    <a:pt x="12040" y="15332"/>
                  </a:lnTo>
                  <a:lnTo>
                    <a:pt x="12040" y="15182"/>
                  </a:lnTo>
                  <a:lnTo>
                    <a:pt x="12193" y="14731"/>
                  </a:lnTo>
                  <a:lnTo>
                    <a:pt x="12269" y="14731"/>
                  </a:lnTo>
                  <a:lnTo>
                    <a:pt x="12345" y="14881"/>
                  </a:lnTo>
                  <a:lnTo>
                    <a:pt x="12498" y="14731"/>
                  </a:lnTo>
                  <a:lnTo>
                    <a:pt x="12498" y="14430"/>
                  </a:lnTo>
                  <a:lnTo>
                    <a:pt x="12574" y="14280"/>
                  </a:lnTo>
                  <a:lnTo>
                    <a:pt x="12650" y="13979"/>
                  </a:lnTo>
                  <a:lnTo>
                    <a:pt x="12726" y="13829"/>
                  </a:lnTo>
                  <a:lnTo>
                    <a:pt x="12726" y="13077"/>
                  </a:lnTo>
                  <a:lnTo>
                    <a:pt x="12802" y="12777"/>
                  </a:lnTo>
                  <a:lnTo>
                    <a:pt x="12879" y="12626"/>
                  </a:lnTo>
                  <a:lnTo>
                    <a:pt x="13031" y="12626"/>
                  </a:lnTo>
                  <a:lnTo>
                    <a:pt x="13183" y="12626"/>
                  </a:lnTo>
                  <a:lnTo>
                    <a:pt x="13260" y="12777"/>
                  </a:lnTo>
                  <a:lnTo>
                    <a:pt x="13260" y="12927"/>
                  </a:lnTo>
                  <a:lnTo>
                    <a:pt x="13260" y="13227"/>
                  </a:lnTo>
                  <a:lnTo>
                    <a:pt x="13336" y="13979"/>
                  </a:lnTo>
                  <a:lnTo>
                    <a:pt x="13336" y="14430"/>
                  </a:lnTo>
                  <a:lnTo>
                    <a:pt x="13336" y="14881"/>
                  </a:lnTo>
                  <a:lnTo>
                    <a:pt x="14098" y="14430"/>
                  </a:lnTo>
                  <a:lnTo>
                    <a:pt x="14250" y="13979"/>
                  </a:lnTo>
                  <a:lnTo>
                    <a:pt x="14250" y="13528"/>
                  </a:lnTo>
                  <a:lnTo>
                    <a:pt x="14326" y="13378"/>
                  </a:lnTo>
                  <a:lnTo>
                    <a:pt x="14479" y="13227"/>
                  </a:lnTo>
                  <a:lnTo>
                    <a:pt x="14631" y="13227"/>
                  </a:lnTo>
                  <a:lnTo>
                    <a:pt x="14707" y="13077"/>
                  </a:lnTo>
                  <a:lnTo>
                    <a:pt x="14936" y="12927"/>
                  </a:lnTo>
                  <a:lnTo>
                    <a:pt x="15089" y="12927"/>
                  </a:lnTo>
                  <a:lnTo>
                    <a:pt x="15165" y="12626"/>
                  </a:lnTo>
                  <a:lnTo>
                    <a:pt x="15317" y="12326"/>
                  </a:lnTo>
                  <a:lnTo>
                    <a:pt x="15393" y="12326"/>
                  </a:lnTo>
                  <a:lnTo>
                    <a:pt x="15546" y="12326"/>
                  </a:lnTo>
                  <a:lnTo>
                    <a:pt x="15698" y="12175"/>
                  </a:lnTo>
                  <a:lnTo>
                    <a:pt x="15851" y="12025"/>
                  </a:lnTo>
                  <a:lnTo>
                    <a:pt x="16079" y="12025"/>
                  </a:lnTo>
                  <a:lnTo>
                    <a:pt x="16155" y="12175"/>
                  </a:lnTo>
                  <a:lnTo>
                    <a:pt x="16232" y="12777"/>
                  </a:lnTo>
                  <a:lnTo>
                    <a:pt x="16308" y="12777"/>
                  </a:lnTo>
                  <a:lnTo>
                    <a:pt x="16384" y="12626"/>
                  </a:lnTo>
                  <a:lnTo>
                    <a:pt x="16384" y="12025"/>
                  </a:lnTo>
                  <a:lnTo>
                    <a:pt x="16308" y="11724"/>
                  </a:lnTo>
                  <a:lnTo>
                    <a:pt x="16155" y="11123"/>
                  </a:lnTo>
                  <a:lnTo>
                    <a:pt x="16155" y="10973"/>
                  </a:lnTo>
                  <a:lnTo>
                    <a:pt x="16155" y="10672"/>
                  </a:lnTo>
                  <a:lnTo>
                    <a:pt x="16079" y="10372"/>
                  </a:lnTo>
                  <a:lnTo>
                    <a:pt x="16003" y="10221"/>
                  </a:lnTo>
                  <a:lnTo>
                    <a:pt x="16003" y="10071"/>
                  </a:lnTo>
                  <a:lnTo>
                    <a:pt x="16079" y="9921"/>
                  </a:lnTo>
                  <a:lnTo>
                    <a:pt x="16003" y="9620"/>
                  </a:lnTo>
                  <a:lnTo>
                    <a:pt x="15622" y="8568"/>
                  </a:lnTo>
                  <a:lnTo>
                    <a:pt x="15393" y="7967"/>
                  </a:lnTo>
                  <a:lnTo>
                    <a:pt x="15089" y="7666"/>
                  </a:lnTo>
                  <a:lnTo>
                    <a:pt x="14936" y="7516"/>
                  </a:lnTo>
                  <a:lnTo>
                    <a:pt x="14707" y="7516"/>
                  </a:lnTo>
                  <a:lnTo>
                    <a:pt x="14479" y="7516"/>
                  </a:lnTo>
                  <a:lnTo>
                    <a:pt x="14403" y="7666"/>
                  </a:lnTo>
                  <a:lnTo>
                    <a:pt x="14326" y="7816"/>
                  </a:lnTo>
                  <a:lnTo>
                    <a:pt x="14403" y="8117"/>
                  </a:lnTo>
                  <a:lnTo>
                    <a:pt x="14479" y="8267"/>
                  </a:lnTo>
                  <a:lnTo>
                    <a:pt x="14555" y="8267"/>
                  </a:lnTo>
                  <a:lnTo>
                    <a:pt x="14631" y="8117"/>
                  </a:lnTo>
                  <a:lnTo>
                    <a:pt x="14707" y="7967"/>
                  </a:lnTo>
                  <a:lnTo>
                    <a:pt x="14784" y="7967"/>
                  </a:lnTo>
                  <a:lnTo>
                    <a:pt x="14860" y="7967"/>
                  </a:lnTo>
                  <a:lnTo>
                    <a:pt x="15089" y="8117"/>
                  </a:lnTo>
                  <a:lnTo>
                    <a:pt x="15165" y="8267"/>
                  </a:lnTo>
                  <a:lnTo>
                    <a:pt x="15241" y="8718"/>
                  </a:lnTo>
                  <a:lnTo>
                    <a:pt x="15241" y="9019"/>
                  </a:lnTo>
                  <a:lnTo>
                    <a:pt x="15317" y="9169"/>
                  </a:lnTo>
                  <a:lnTo>
                    <a:pt x="15470" y="9019"/>
                  </a:lnTo>
                  <a:lnTo>
                    <a:pt x="15546" y="9169"/>
                  </a:lnTo>
                  <a:lnTo>
                    <a:pt x="15698" y="9921"/>
                  </a:lnTo>
                  <a:lnTo>
                    <a:pt x="15698" y="10221"/>
                  </a:lnTo>
                  <a:lnTo>
                    <a:pt x="15698" y="10522"/>
                  </a:lnTo>
                  <a:lnTo>
                    <a:pt x="15546" y="10822"/>
                  </a:lnTo>
                  <a:lnTo>
                    <a:pt x="15165" y="11273"/>
                  </a:lnTo>
                  <a:lnTo>
                    <a:pt x="14860" y="11724"/>
                  </a:lnTo>
                  <a:lnTo>
                    <a:pt x="14555" y="12025"/>
                  </a:lnTo>
                  <a:lnTo>
                    <a:pt x="14174" y="12025"/>
                  </a:lnTo>
                  <a:lnTo>
                    <a:pt x="13869" y="12025"/>
                  </a:lnTo>
                  <a:lnTo>
                    <a:pt x="13641" y="11875"/>
                  </a:lnTo>
                  <a:lnTo>
                    <a:pt x="13564" y="11724"/>
                  </a:lnTo>
                  <a:lnTo>
                    <a:pt x="13488" y="11424"/>
                  </a:lnTo>
                  <a:lnTo>
                    <a:pt x="13260" y="10522"/>
                  </a:lnTo>
                  <a:lnTo>
                    <a:pt x="13183" y="10221"/>
                  </a:lnTo>
                  <a:lnTo>
                    <a:pt x="12955" y="10071"/>
                  </a:lnTo>
                  <a:lnTo>
                    <a:pt x="12802" y="10221"/>
                  </a:lnTo>
                  <a:lnTo>
                    <a:pt x="12726" y="10221"/>
                  </a:lnTo>
                  <a:lnTo>
                    <a:pt x="12574" y="10071"/>
                  </a:lnTo>
                  <a:lnTo>
                    <a:pt x="12498" y="9770"/>
                  </a:lnTo>
                  <a:lnTo>
                    <a:pt x="12498" y="9319"/>
                  </a:lnTo>
                  <a:lnTo>
                    <a:pt x="12574" y="9319"/>
                  </a:lnTo>
                  <a:lnTo>
                    <a:pt x="12650" y="9319"/>
                  </a:lnTo>
                  <a:lnTo>
                    <a:pt x="12726" y="9470"/>
                  </a:lnTo>
                  <a:lnTo>
                    <a:pt x="12802" y="9470"/>
                  </a:lnTo>
                  <a:lnTo>
                    <a:pt x="12879" y="9319"/>
                  </a:lnTo>
                  <a:lnTo>
                    <a:pt x="12802" y="9169"/>
                  </a:lnTo>
                  <a:lnTo>
                    <a:pt x="12726" y="9169"/>
                  </a:lnTo>
                  <a:lnTo>
                    <a:pt x="12574" y="8417"/>
                  </a:lnTo>
                  <a:lnTo>
                    <a:pt x="12498" y="8417"/>
                  </a:lnTo>
                  <a:lnTo>
                    <a:pt x="12193" y="8117"/>
                  </a:lnTo>
                  <a:lnTo>
                    <a:pt x="12117" y="7967"/>
                  </a:lnTo>
                  <a:lnTo>
                    <a:pt x="12117" y="7666"/>
                  </a:lnTo>
                  <a:lnTo>
                    <a:pt x="12040" y="7365"/>
                  </a:lnTo>
                  <a:lnTo>
                    <a:pt x="11736" y="7215"/>
                  </a:lnTo>
                  <a:lnTo>
                    <a:pt x="11431" y="7215"/>
                  </a:lnTo>
                  <a:lnTo>
                    <a:pt x="11354" y="6914"/>
                  </a:lnTo>
                  <a:lnTo>
                    <a:pt x="11202" y="6764"/>
                  </a:lnTo>
                  <a:lnTo>
                    <a:pt x="11202" y="7215"/>
                  </a:lnTo>
                  <a:lnTo>
                    <a:pt x="11202" y="7365"/>
                  </a:lnTo>
                  <a:lnTo>
                    <a:pt x="11126" y="7516"/>
                  </a:lnTo>
                  <a:lnTo>
                    <a:pt x="10973" y="7666"/>
                  </a:lnTo>
                  <a:lnTo>
                    <a:pt x="10897" y="7666"/>
                  </a:lnTo>
                  <a:lnTo>
                    <a:pt x="10669" y="7365"/>
                  </a:lnTo>
                  <a:lnTo>
                    <a:pt x="10592" y="7215"/>
                  </a:lnTo>
                  <a:lnTo>
                    <a:pt x="10516" y="7065"/>
                  </a:lnTo>
                  <a:lnTo>
                    <a:pt x="10516" y="6914"/>
                  </a:lnTo>
                  <a:lnTo>
                    <a:pt x="10440" y="6614"/>
                  </a:lnTo>
                  <a:lnTo>
                    <a:pt x="10440" y="6463"/>
                  </a:lnTo>
                  <a:lnTo>
                    <a:pt x="10440" y="6313"/>
                  </a:lnTo>
                  <a:close/>
                </a:path>
              </a:pathLst>
            </a:custGeom>
            <a:solidFill>
              <a:schemeClr val="accent5"/>
            </a:solidFill>
            <a:ln w="9525">
              <a:solidFill>
                <a:schemeClr val="bg1"/>
              </a:solidFill>
              <a:prstDash val="solid"/>
              <a:round/>
              <a:headEnd/>
              <a:tailEnd/>
            </a:ln>
          </p:spPr>
        </p:sp>
        <p:grpSp>
          <p:nvGrpSpPr>
            <p:cNvPr id="23" name="Michigan">
              <a:extLst>
                <a:ext uri="{FF2B5EF4-FFF2-40B4-BE49-F238E27FC236}">
                  <a16:creationId xmlns:a16="http://schemas.microsoft.com/office/drawing/2014/main" id="{4942A1EF-CB32-57D5-6EFC-10B257228DFF}"/>
                </a:ext>
              </a:extLst>
            </p:cNvPr>
            <p:cNvGrpSpPr>
              <a:grpSpLocks/>
            </p:cNvGrpSpPr>
            <p:nvPr/>
          </p:nvGrpSpPr>
          <p:grpSpPr bwMode="auto">
            <a:xfrm>
              <a:off x="5497409" y="1989265"/>
              <a:ext cx="1222871" cy="1040456"/>
              <a:chOff x="19116675" y="3343275"/>
              <a:chExt cx="21690" cy="447"/>
            </a:xfrm>
            <a:solidFill>
              <a:schemeClr val="accent3">
                <a:lumMod val="75000"/>
              </a:schemeClr>
            </a:solidFill>
          </p:grpSpPr>
          <p:sp>
            <p:nvSpPr>
              <p:cNvPr id="100" name="Michigan2">
                <a:extLst>
                  <a:ext uri="{FF2B5EF4-FFF2-40B4-BE49-F238E27FC236}">
                    <a16:creationId xmlns:a16="http://schemas.microsoft.com/office/drawing/2014/main" id="{927EABDF-7FE6-76B0-EF59-5E1A5E567731}"/>
                  </a:ext>
                </a:extLst>
              </p:cNvPr>
              <p:cNvSpPr>
                <a:spLocks/>
              </p:cNvSpPr>
              <p:nvPr/>
            </p:nvSpPr>
            <p:spPr bwMode="auto">
              <a:xfrm>
                <a:off x="19116675" y="3343275"/>
                <a:ext cx="16470" cy="186"/>
              </a:xfrm>
              <a:custGeom>
                <a:avLst/>
                <a:gdLst/>
                <a:ahLst/>
                <a:cxnLst>
                  <a:cxn ang="0">
                    <a:pos x="5282" y="4556"/>
                  </a:cxn>
                  <a:cxn ang="0">
                    <a:pos x="5282" y="4118"/>
                  </a:cxn>
                  <a:cxn ang="0">
                    <a:pos x="4835" y="4819"/>
                  </a:cxn>
                  <a:cxn ang="0">
                    <a:pos x="4835" y="3592"/>
                  </a:cxn>
                  <a:cxn ang="0">
                    <a:pos x="5238" y="2541"/>
                  </a:cxn>
                  <a:cxn ang="0">
                    <a:pos x="5909" y="1139"/>
                  </a:cxn>
                  <a:cxn ang="0">
                    <a:pos x="6401" y="526"/>
                  </a:cxn>
                  <a:cxn ang="0">
                    <a:pos x="5730" y="175"/>
                  </a:cxn>
                  <a:cxn ang="0">
                    <a:pos x="4611" y="1577"/>
                  </a:cxn>
                  <a:cxn ang="0">
                    <a:pos x="3939" y="2628"/>
                  </a:cxn>
                  <a:cxn ang="0">
                    <a:pos x="3357" y="3767"/>
                  </a:cxn>
                  <a:cxn ang="0">
                    <a:pos x="2507" y="4906"/>
                  </a:cxn>
                  <a:cxn ang="0">
                    <a:pos x="1522" y="5257"/>
                  </a:cxn>
                  <a:cxn ang="0">
                    <a:pos x="537" y="6659"/>
                  </a:cxn>
                  <a:cxn ang="0">
                    <a:pos x="269" y="7535"/>
                  </a:cxn>
                  <a:cxn ang="0">
                    <a:pos x="806" y="8674"/>
                  </a:cxn>
                  <a:cxn ang="0">
                    <a:pos x="3536" y="9813"/>
                  </a:cxn>
                  <a:cxn ang="0">
                    <a:pos x="4566" y="10514"/>
                  </a:cxn>
                  <a:cxn ang="0">
                    <a:pos x="5730" y="10689"/>
                  </a:cxn>
                  <a:cxn ang="0">
                    <a:pos x="5864" y="11565"/>
                  </a:cxn>
                  <a:cxn ang="0">
                    <a:pos x="6670" y="12178"/>
                  </a:cxn>
                  <a:cxn ang="0">
                    <a:pos x="6760" y="13405"/>
                  </a:cxn>
                  <a:cxn ang="0">
                    <a:pos x="7118" y="14456"/>
                  </a:cxn>
                  <a:cxn ang="0">
                    <a:pos x="7386" y="16296"/>
                  </a:cxn>
                  <a:cxn ang="0">
                    <a:pos x="8192" y="13055"/>
                  </a:cxn>
                  <a:cxn ang="0">
                    <a:pos x="8684" y="10952"/>
                  </a:cxn>
                  <a:cxn ang="0">
                    <a:pos x="8863" y="11740"/>
                  </a:cxn>
                  <a:cxn ang="0">
                    <a:pos x="9445" y="10777"/>
                  </a:cxn>
                  <a:cxn ang="0">
                    <a:pos x="9804" y="10864"/>
                  </a:cxn>
                  <a:cxn ang="0">
                    <a:pos x="9714" y="12266"/>
                  </a:cxn>
                  <a:cxn ang="0">
                    <a:pos x="10072" y="11302"/>
                  </a:cxn>
                  <a:cxn ang="0">
                    <a:pos x="10430" y="10163"/>
                  </a:cxn>
                  <a:cxn ang="0">
                    <a:pos x="11505" y="9462"/>
                  </a:cxn>
                  <a:cxn ang="0">
                    <a:pos x="12400" y="8499"/>
                  </a:cxn>
                  <a:cxn ang="0">
                    <a:pos x="13385" y="8586"/>
                  </a:cxn>
                  <a:cxn ang="0">
                    <a:pos x="14191" y="9550"/>
                  </a:cxn>
                  <a:cxn ang="0">
                    <a:pos x="14414" y="8937"/>
                  </a:cxn>
                  <a:cxn ang="0">
                    <a:pos x="14996" y="8586"/>
                  </a:cxn>
                  <a:cxn ang="0">
                    <a:pos x="15533" y="8499"/>
                  </a:cxn>
                  <a:cxn ang="0">
                    <a:pos x="16115" y="8499"/>
                  </a:cxn>
                  <a:cxn ang="0">
                    <a:pos x="16160" y="7973"/>
                  </a:cxn>
                  <a:cxn ang="0">
                    <a:pos x="15533" y="7184"/>
                  </a:cxn>
                  <a:cxn ang="0">
                    <a:pos x="15310" y="5345"/>
                  </a:cxn>
                  <a:cxn ang="0">
                    <a:pos x="14593" y="5695"/>
                  </a:cxn>
                  <a:cxn ang="0">
                    <a:pos x="14011" y="5695"/>
                  </a:cxn>
                  <a:cxn ang="0">
                    <a:pos x="13385" y="5169"/>
                  </a:cxn>
                  <a:cxn ang="0">
                    <a:pos x="13385" y="3592"/>
                  </a:cxn>
                  <a:cxn ang="0">
                    <a:pos x="12310" y="4381"/>
                  </a:cxn>
                  <a:cxn ang="0">
                    <a:pos x="11146" y="4556"/>
                  </a:cxn>
                  <a:cxn ang="0">
                    <a:pos x="10296" y="5169"/>
                  </a:cxn>
                  <a:cxn ang="0">
                    <a:pos x="9490" y="6659"/>
                  </a:cxn>
                  <a:cxn ang="0">
                    <a:pos x="8729" y="6659"/>
                  </a:cxn>
                  <a:cxn ang="0">
                    <a:pos x="8102" y="6396"/>
                  </a:cxn>
                  <a:cxn ang="0">
                    <a:pos x="7521" y="6308"/>
                  </a:cxn>
                  <a:cxn ang="0">
                    <a:pos x="7207" y="5520"/>
                  </a:cxn>
                  <a:cxn ang="0">
                    <a:pos x="6715" y="4381"/>
                  </a:cxn>
                  <a:cxn ang="0">
                    <a:pos x="6043" y="4030"/>
                  </a:cxn>
                </a:cxnLst>
                <a:rect l="0" t="0" r="r" b="b"/>
                <a:pathLst>
                  <a:path w="16384" h="16384">
                    <a:moveTo>
                      <a:pt x="5775" y="4030"/>
                    </a:moveTo>
                    <a:lnTo>
                      <a:pt x="5685" y="4118"/>
                    </a:lnTo>
                    <a:lnTo>
                      <a:pt x="5506" y="4118"/>
                    </a:lnTo>
                    <a:lnTo>
                      <a:pt x="5461" y="4206"/>
                    </a:lnTo>
                    <a:lnTo>
                      <a:pt x="5417" y="4381"/>
                    </a:lnTo>
                    <a:lnTo>
                      <a:pt x="5372" y="4644"/>
                    </a:lnTo>
                    <a:lnTo>
                      <a:pt x="5327" y="4644"/>
                    </a:lnTo>
                    <a:lnTo>
                      <a:pt x="5282" y="4556"/>
                    </a:lnTo>
                    <a:lnTo>
                      <a:pt x="5327" y="4381"/>
                    </a:lnTo>
                    <a:lnTo>
                      <a:pt x="5417" y="4118"/>
                    </a:lnTo>
                    <a:lnTo>
                      <a:pt x="5506" y="3943"/>
                    </a:lnTo>
                    <a:lnTo>
                      <a:pt x="5551" y="3767"/>
                    </a:lnTo>
                    <a:lnTo>
                      <a:pt x="5551" y="3680"/>
                    </a:lnTo>
                    <a:lnTo>
                      <a:pt x="5461" y="3680"/>
                    </a:lnTo>
                    <a:lnTo>
                      <a:pt x="5417" y="3855"/>
                    </a:lnTo>
                    <a:lnTo>
                      <a:pt x="5282" y="4118"/>
                    </a:lnTo>
                    <a:lnTo>
                      <a:pt x="5148" y="4293"/>
                    </a:lnTo>
                    <a:lnTo>
                      <a:pt x="5014" y="4468"/>
                    </a:lnTo>
                    <a:lnTo>
                      <a:pt x="5014" y="4644"/>
                    </a:lnTo>
                    <a:lnTo>
                      <a:pt x="4969" y="4819"/>
                    </a:lnTo>
                    <a:lnTo>
                      <a:pt x="4879" y="5082"/>
                    </a:lnTo>
                    <a:lnTo>
                      <a:pt x="4835" y="5257"/>
                    </a:lnTo>
                    <a:lnTo>
                      <a:pt x="4790" y="5169"/>
                    </a:lnTo>
                    <a:lnTo>
                      <a:pt x="4835" y="4819"/>
                    </a:lnTo>
                    <a:lnTo>
                      <a:pt x="4790" y="4644"/>
                    </a:lnTo>
                    <a:lnTo>
                      <a:pt x="4835" y="4468"/>
                    </a:lnTo>
                    <a:lnTo>
                      <a:pt x="4835" y="4206"/>
                    </a:lnTo>
                    <a:lnTo>
                      <a:pt x="4835" y="3943"/>
                    </a:lnTo>
                    <a:lnTo>
                      <a:pt x="4835" y="3855"/>
                    </a:lnTo>
                    <a:lnTo>
                      <a:pt x="4835" y="3767"/>
                    </a:lnTo>
                    <a:lnTo>
                      <a:pt x="4790" y="3592"/>
                    </a:lnTo>
                    <a:lnTo>
                      <a:pt x="4835" y="3592"/>
                    </a:lnTo>
                    <a:lnTo>
                      <a:pt x="4879" y="3680"/>
                    </a:lnTo>
                    <a:lnTo>
                      <a:pt x="4924" y="3592"/>
                    </a:lnTo>
                    <a:lnTo>
                      <a:pt x="4969" y="3505"/>
                    </a:lnTo>
                    <a:lnTo>
                      <a:pt x="5014" y="3154"/>
                    </a:lnTo>
                    <a:lnTo>
                      <a:pt x="4969" y="2979"/>
                    </a:lnTo>
                    <a:lnTo>
                      <a:pt x="5058" y="2891"/>
                    </a:lnTo>
                    <a:lnTo>
                      <a:pt x="5148" y="2804"/>
                    </a:lnTo>
                    <a:lnTo>
                      <a:pt x="5238" y="2541"/>
                    </a:lnTo>
                    <a:lnTo>
                      <a:pt x="5238" y="2453"/>
                    </a:lnTo>
                    <a:lnTo>
                      <a:pt x="5282" y="2366"/>
                    </a:lnTo>
                    <a:lnTo>
                      <a:pt x="5282" y="2278"/>
                    </a:lnTo>
                    <a:lnTo>
                      <a:pt x="5327" y="2103"/>
                    </a:lnTo>
                    <a:lnTo>
                      <a:pt x="5417" y="1928"/>
                    </a:lnTo>
                    <a:lnTo>
                      <a:pt x="5506" y="1840"/>
                    </a:lnTo>
                    <a:lnTo>
                      <a:pt x="5640" y="1489"/>
                    </a:lnTo>
                    <a:lnTo>
                      <a:pt x="5909" y="1139"/>
                    </a:lnTo>
                    <a:lnTo>
                      <a:pt x="5909" y="964"/>
                    </a:lnTo>
                    <a:lnTo>
                      <a:pt x="5909" y="876"/>
                    </a:lnTo>
                    <a:lnTo>
                      <a:pt x="5909" y="789"/>
                    </a:lnTo>
                    <a:lnTo>
                      <a:pt x="6043" y="701"/>
                    </a:lnTo>
                    <a:lnTo>
                      <a:pt x="6267" y="613"/>
                    </a:lnTo>
                    <a:lnTo>
                      <a:pt x="6312" y="526"/>
                    </a:lnTo>
                    <a:lnTo>
                      <a:pt x="6357" y="526"/>
                    </a:lnTo>
                    <a:lnTo>
                      <a:pt x="6401" y="526"/>
                    </a:lnTo>
                    <a:lnTo>
                      <a:pt x="6446" y="438"/>
                    </a:lnTo>
                    <a:lnTo>
                      <a:pt x="6446" y="350"/>
                    </a:lnTo>
                    <a:lnTo>
                      <a:pt x="6357" y="88"/>
                    </a:lnTo>
                    <a:lnTo>
                      <a:pt x="6133" y="0"/>
                    </a:lnTo>
                    <a:lnTo>
                      <a:pt x="6133" y="88"/>
                    </a:lnTo>
                    <a:lnTo>
                      <a:pt x="5999" y="0"/>
                    </a:lnTo>
                    <a:lnTo>
                      <a:pt x="5909" y="88"/>
                    </a:lnTo>
                    <a:lnTo>
                      <a:pt x="5730" y="175"/>
                    </a:lnTo>
                    <a:lnTo>
                      <a:pt x="5551" y="175"/>
                    </a:lnTo>
                    <a:lnTo>
                      <a:pt x="5417" y="263"/>
                    </a:lnTo>
                    <a:lnTo>
                      <a:pt x="5238" y="350"/>
                    </a:lnTo>
                    <a:lnTo>
                      <a:pt x="5103" y="613"/>
                    </a:lnTo>
                    <a:lnTo>
                      <a:pt x="4924" y="789"/>
                    </a:lnTo>
                    <a:lnTo>
                      <a:pt x="4835" y="876"/>
                    </a:lnTo>
                    <a:lnTo>
                      <a:pt x="4745" y="1139"/>
                    </a:lnTo>
                    <a:lnTo>
                      <a:pt x="4611" y="1577"/>
                    </a:lnTo>
                    <a:lnTo>
                      <a:pt x="4566" y="1752"/>
                    </a:lnTo>
                    <a:lnTo>
                      <a:pt x="4477" y="1928"/>
                    </a:lnTo>
                    <a:lnTo>
                      <a:pt x="4387" y="2015"/>
                    </a:lnTo>
                    <a:lnTo>
                      <a:pt x="4297" y="2103"/>
                    </a:lnTo>
                    <a:lnTo>
                      <a:pt x="4208" y="2103"/>
                    </a:lnTo>
                    <a:lnTo>
                      <a:pt x="4118" y="2278"/>
                    </a:lnTo>
                    <a:lnTo>
                      <a:pt x="4029" y="2541"/>
                    </a:lnTo>
                    <a:lnTo>
                      <a:pt x="3939" y="2628"/>
                    </a:lnTo>
                    <a:lnTo>
                      <a:pt x="3895" y="2628"/>
                    </a:lnTo>
                    <a:lnTo>
                      <a:pt x="3805" y="2891"/>
                    </a:lnTo>
                    <a:lnTo>
                      <a:pt x="3715" y="2979"/>
                    </a:lnTo>
                    <a:lnTo>
                      <a:pt x="3626" y="3067"/>
                    </a:lnTo>
                    <a:lnTo>
                      <a:pt x="3626" y="3329"/>
                    </a:lnTo>
                    <a:lnTo>
                      <a:pt x="3581" y="3592"/>
                    </a:lnTo>
                    <a:lnTo>
                      <a:pt x="3447" y="3680"/>
                    </a:lnTo>
                    <a:lnTo>
                      <a:pt x="3357" y="3767"/>
                    </a:lnTo>
                    <a:lnTo>
                      <a:pt x="3223" y="3855"/>
                    </a:lnTo>
                    <a:lnTo>
                      <a:pt x="3134" y="3855"/>
                    </a:lnTo>
                    <a:lnTo>
                      <a:pt x="3044" y="3943"/>
                    </a:lnTo>
                    <a:lnTo>
                      <a:pt x="2999" y="4030"/>
                    </a:lnTo>
                    <a:lnTo>
                      <a:pt x="2910" y="4293"/>
                    </a:lnTo>
                    <a:lnTo>
                      <a:pt x="2820" y="4556"/>
                    </a:lnTo>
                    <a:lnTo>
                      <a:pt x="2641" y="4731"/>
                    </a:lnTo>
                    <a:lnTo>
                      <a:pt x="2507" y="4906"/>
                    </a:lnTo>
                    <a:lnTo>
                      <a:pt x="2373" y="4906"/>
                    </a:lnTo>
                    <a:lnTo>
                      <a:pt x="2283" y="4906"/>
                    </a:lnTo>
                    <a:lnTo>
                      <a:pt x="2149" y="4906"/>
                    </a:lnTo>
                    <a:lnTo>
                      <a:pt x="2059" y="5082"/>
                    </a:lnTo>
                    <a:lnTo>
                      <a:pt x="1970" y="5082"/>
                    </a:lnTo>
                    <a:lnTo>
                      <a:pt x="1791" y="5082"/>
                    </a:lnTo>
                    <a:lnTo>
                      <a:pt x="1612" y="5169"/>
                    </a:lnTo>
                    <a:lnTo>
                      <a:pt x="1522" y="5257"/>
                    </a:lnTo>
                    <a:lnTo>
                      <a:pt x="1388" y="5432"/>
                    </a:lnTo>
                    <a:lnTo>
                      <a:pt x="1298" y="5607"/>
                    </a:lnTo>
                    <a:lnTo>
                      <a:pt x="1253" y="5783"/>
                    </a:lnTo>
                    <a:lnTo>
                      <a:pt x="1119" y="6045"/>
                    </a:lnTo>
                    <a:lnTo>
                      <a:pt x="985" y="6221"/>
                    </a:lnTo>
                    <a:lnTo>
                      <a:pt x="851" y="6484"/>
                    </a:lnTo>
                    <a:lnTo>
                      <a:pt x="671" y="6571"/>
                    </a:lnTo>
                    <a:lnTo>
                      <a:pt x="537" y="6659"/>
                    </a:lnTo>
                    <a:lnTo>
                      <a:pt x="313" y="6834"/>
                    </a:lnTo>
                    <a:lnTo>
                      <a:pt x="224" y="6922"/>
                    </a:lnTo>
                    <a:lnTo>
                      <a:pt x="90" y="7184"/>
                    </a:lnTo>
                    <a:lnTo>
                      <a:pt x="0" y="7184"/>
                    </a:lnTo>
                    <a:lnTo>
                      <a:pt x="45" y="7360"/>
                    </a:lnTo>
                    <a:lnTo>
                      <a:pt x="90" y="7360"/>
                    </a:lnTo>
                    <a:lnTo>
                      <a:pt x="224" y="7360"/>
                    </a:lnTo>
                    <a:lnTo>
                      <a:pt x="269" y="7535"/>
                    </a:lnTo>
                    <a:lnTo>
                      <a:pt x="313" y="7535"/>
                    </a:lnTo>
                    <a:lnTo>
                      <a:pt x="448" y="7535"/>
                    </a:lnTo>
                    <a:lnTo>
                      <a:pt x="492" y="7535"/>
                    </a:lnTo>
                    <a:lnTo>
                      <a:pt x="582" y="7710"/>
                    </a:lnTo>
                    <a:lnTo>
                      <a:pt x="627" y="7885"/>
                    </a:lnTo>
                    <a:lnTo>
                      <a:pt x="716" y="8323"/>
                    </a:lnTo>
                    <a:lnTo>
                      <a:pt x="761" y="8586"/>
                    </a:lnTo>
                    <a:lnTo>
                      <a:pt x="806" y="8674"/>
                    </a:lnTo>
                    <a:lnTo>
                      <a:pt x="851" y="8761"/>
                    </a:lnTo>
                    <a:lnTo>
                      <a:pt x="1298" y="8937"/>
                    </a:lnTo>
                    <a:lnTo>
                      <a:pt x="1388" y="8937"/>
                    </a:lnTo>
                    <a:lnTo>
                      <a:pt x="1880" y="9200"/>
                    </a:lnTo>
                    <a:lnTo>
                      <a:pt x="2775" y="9550"/>
                    </a:lnTo>
                    <a:lnTo>
                      <a:pt x="3357" y="9725"/>
                    </a:lnTo>
                    <a:lnTo>
                      <a:pt x="3447" y="9725"/>
                    </a:lnTo>
                    <a:lnTo>
                      <a:pt x="3536" y="9813"/>
                    </a:lnTo>
                    <a:lnTo>
                      <a:pt x="3671" y="9900"/>
                    </a:lnTo>
                    <a:lnTo>
                      <a:pt x="3805" y="10076"/>
                    </a:lnTo>
                    <a:lnTo>
                      <a:pt x="4029" y="10339"/>
                    </a:lnTo>
                    <a:lnTo>
                      <a:pt x="4118" y="10426"/>
                    </a:lnTo>
                    <a:lnTo>
                      <a:pt x="4297" y="10339"/>
                    </a:lnTo>
                    <a:lnTo>
                      <a:pt x="4432" y="10426"/>
                    </a:lnTo>
                    <a:lnTo>
                      <a:pt x="4521" y="10514"/>
                    </a:lnTo>
                    <a:lnTo>
                      <a:pt x="4566" y="10514"/>
                    </a:lnTo>
                    <a:lnTo>
                      <a:pt x="4656" y="10426"/>
                    </a:lnTo>
                    <a:lnTo>
                      <a:pt x="4790" y="10339"/>
                    </a:lnTo>
                    <a:lnTo>
                      <a:pt x="5014" y="10514"/>
                    </a:lnTo>
                    <a:lnTo>
                      <a:pt x="5148" y="10514"/>
                    </a:lnTo>
                    <a:lnTo>
                      <a:pt x="5238" y="10514"/>
                    </a:lnTo>
                    <a:lnTo>
                      <a:pt x="5327" y="10601"/>
                    </a:lnTo>
                    <a:lnTo>
                      <a:pt x="5551" y="10601"/>
                    </a:lnTo>
                    <a:lnTo>
                      <a:pt x="5730" y="10689"/>
                    </a:lnTo>
                    <a:lnTo>
                      <a:pt x="5775" y="10689"/>
                    </a:lnTo>
                    <a:lnTo>
                      <a:pt x="5864" y="10777"/>
                    </a:lnTo>
                    <a:lnTo>
                      <a:pt x="5909" y="10864"/>
                    </a:lnTo>
                    <a:lnTo>
                      <a:pt x="5909" y="10952"/>
                    </a:lnTo>
                    <a:lnTo>
                      <a:pt x="5954" y="11127"/>
                    </a:lnTo>
                    <a:lnTo>
                      <a:pt x="5954" y="11215"/>
                    </a:lnTo>
                    <a:lnTo>
                      <a:pt x="5864" y="11390"/>
                    </a:lnTo>
                    <a:lnTo>
                      <a:pt x="5864" y="11565"/>
                    </a:lnTo>
                    <a:lnTo>
                      <a:pt x="5909" y="11653"/>
                    </a:lnTo>
                    <a:lnTo>
                      <a:pt x="5999" y="11740"/>
                    </a:lnTo>
                    <a:lnTo>
                      <a:pt x="6088" y="11828"/>
                    </a:lnTo>
                    <a:lnTo>
                      <a:pt x="6178" y="11740"/>
                    </a:lnTo>
                    <a:lnTo>
                      <a:pt x="6222" y="11740"/>
                    </a:lnTo>
                    <a:lnTo>
                      <a:pt x="6312" y="11828"/>
                    </a:lnTo>
                    <a:lnTo>
                      <a:pt x="6491" y="11916"/>
                    </a:lnTo>
                    <a:lnTo>
                      <a:pt x="6670" y="12178"/>
                    </a:lnTo>
                    <a:lnTo>
                      <a:pt x="6760" y="12354"/>
                    </a:lnTo>
                    <a:lnTo>
                      <a:pt x="6760" y="12441"/>
                    </a:lnTo>
                    <a:lnTo>
                      <a:pt x="6670" y="12529"/>
                    </a:lnTo>
                    <a:lnTo>
                      <a:pt x="6760" y="12704"/>
                    </a:lnTo>
                    <a:lnTo>
                      <a:pt x="6804" y="12879"/>
                    </a:lnTo>
                    <a:lnTo>
                      <a:pt x="6760" y="13055"/>
                    </a:lnTo>
                    <a:lnTo>
                      <a:pt x="6715" y="13230"/>
                    </a:lnTo>
                    <a:lnTo>
                      <a:pt x="6760" y="13405"/>
                    </a:lnTo>
                    <a:lnTo>
                      <a:pt x="6760" y="13668"/>
                    </a:lnTo>
                    <a:lnTo>
                      <a:pt x="6715" y="14018"/>
                    </a:lnTo>
                    <a:lnTo>
                      <a:pt x="6670" y="14369"/>
                    </a:lnTo>
                    <a:lnTo>
                      <a:pt x="6625" y="14544"/>
                    </a:lnTo>
                    <a:lnTo>
                      <a:pt x="6715" y="14719"/>
                    </a:lnTo>
                    <a:lnTo>
                      <a:pt x="6804" y="14719"/>
                    </a:lnTo>
                    <a:lnTo>
                      <a:pt x="7028" y="14544"/>
                    </a:lnTo>
                    <a:lnTo>
                      <a:pt x="7118" y="14456"/>
                    </a:lnTo>
                    <a:lnTo>
                      <a:pt x="7207" y="14632"/>
                    </a:lnTo>
                    <a:lnTo>
                      <a:pt x="7162" y="14982"/>
                    </a:lnTo>
                    <a:lnTo>
                      <a:pt x="7073" y="15420"/>
                    </a:lnTo>
                    <a:lnTo>
                      <a:pt x="7028" y="15683"/>
                    </a:lnTo>
                    <a:lnTo>
                      <a:pt x="7073" y="15858"/>
                    </a:lnTo>
                    <a:lnTo>
                      <a:pt x="7207" y="16034"/>
                    </a:lnTo>
                    <a:lnTo>
                      <a:pt x="7297" y="16209"/>
                    </a:lnTo>
                    <a:lnTo>
                      <a:pt x="7386" y="16296"/>
                    </a:lnTo>
                    <a:lnTo>
                      <a:pt x="7476" y="16384"/>
                    </a:lnTo>
                    <a:lnTo>
                      <a:pt x="7431" y="16209"/>
                    </a:lnTo>
                    <a:lnTo>
                      <a:pt x="7476" y="15858"/>
                    </a:lnTo>
                    <a:lnTo>
                      <a:pt x="7655" y="15508"/>
                    </a:lnTo>
                    <a:lnTo>
                      <a:pt x="7834" y="14807"/>
                    </a:lnTo>
                    <a:lnTo>
                      <a:pt x="7968" y="14281"/>
                    </a:lnTo>
                    <a:lnTo>
                      <a:pt x="8102" y="13493"/>
                    </a:lnTo>
                    <a:lnTo>
                      <a:pt x="8192" y="13055"/>
                    </a:lnTo>
                    <a:lnTo>
                      <a:pt x="8237" y="12792"/>
                    </a:lnTo>
                    <a:lnTo>
                      <a:pt x="8326" y="12354"/>
                    </a:lnTo>
                    <a:lnTo>
                      <a:pt x="8461" y="12003"/>
                    </a:lnTo>
                    <a:lnTo>
                      <a:pt x="8550" y="11828"/>
                    </a:lnTo>
                    <a:lnTo>
                      <a:pt x="8595" y="11740"/>
                    </a:lnTo>
                    <a:lnTo>
                      <a:pt x="8595" y="11565"/>
                    </a:lnTo>
                    <a:lnTo>
                      <a:pt x="8550" y="11302"/>
                    </a:lnTo>
                    <a:lnTo>
                      <a:pt x="8684" y="10952"/>
                    </a:lnTo>
                    <a:lnTo>
                      <a:pt x="8684" y="10689"/>
                    </a:lnTo>
                    <a:lnTo>
                      <a:pt x="8774" y="10426"/>
                    </a:lnTo>
                    <a:lnTo>
                      <a:pt x="8863" y="10426"/>
                    </a:lnTo>
                    <a:lnTo>
                      <a:pt x="8863" y="10514"/>
                    </a:lnTo>
                    <a:lnTo>
                      <a:pt x="8774" y="11039"/>
                    </a:lnTo>
                    <a:lnTo>
                      <a:pt x="8819" y="11302"/>
                    </a:lnTo>
                    <a:lnTo>
                      <a:pt x="8819" y="11565"/>
                    </a:lnTo>
                    <a:lnTo>
                      <a:pt x="8863" y="11740"/>
                    </a:lnTo>
                    <a:lnTo>
                      <a:pt x="8863" y="11916"/>
                    </a:lnTo>
                    <a:lnTo>
                      <a:pt x="8998" y="11740"/>
                    </a:lnTo>
                    <a:lnTo>
                      <a:pt x="9132" y="11653"/>
                    </a:lnTo>
                    <a:lnTo>
                      <a:pt x="9222" y="11390"/>
                    </a:lnTo>
                    <a:lnTo>
                      <a:pt x="9311" y="11039"/>
                    </a:lnTo>
                    <a:lnTo>
                      <a:pt x="9266" y="10689"/>
                    </a:lnTo>
                    <a:lnTo>
                      <a:pt x="9311" y="10601"/>
                    </a:lnTo>
                    <a:lnTo>
                      <a:pt x="9445" y="10777"/>
                    </a:lnTo>
                    <a:lnTo>
                      <a:pt x="9535" y="10689"/>
                    </a:lnTo>
                    <a:lnTo>
                      <a:pt x="9624" y="10777"/>
                    </a:lnTo>
                    <a:lnTo>
                      <a:pt x="9714" y="10339"/>
                    </a:lnTo>
                    <a:lnTo>
                      <a:pt x="9759" y="10251"/>
                    </a:lnTo>
                    <a:lnTo>
                      <a:pt x="9848" y="10339"/>
                    </a:lnTo>
                    <a:lnTo>
                      <a:pt x="9893" y="10426"/>
                    </a:lnTo>
                    <a:lnTo>
                      <a:pt x="9893" y="10601"/>
                    </a:lnTo>
                    <a:lnTo>
                      <a:pt x="9804" y="10864"/>
                    </a:lnTo>
                    <a:lnTo>
                      <a:pt x="9804" y="11127"/>
                    </a:lnTo>
                    <a:lnTo>
                      <a:pt x="9624" y="11302"/>
                    </a:lnTo>
                    <a:lnTo>
                      <a:pt x="9580" y="11740"/>
                    </a:lnTo>
                    <a:lnTo>
                      <a:pt x="9490" y="11828"/>
                    </a:lnTo>
                    <a:lnTo>
                      <a:pt x="9490" y="12003"/>
                    </a:lnTo>
                    <a:lnTo>
                      <a:pt x="9490" y="12091"/>
                    </a:lnTo>
                    <a:lnTo>
                      <a:pt x="9669" y="12266"/>
                    </a:lnTo>
                    <a:lnTo>
                      <a:pt x="9714" y="12266"/>
                    </a:lnTo>
                    <a:lnTo>
                      <a:pt x="9759" y="12266"/>
                    </a:lnTo>
                    <a:lnTo>
                      <a:pt x="9804" y="12178"/>
                    </a:lnTo>
                    <a:lnTo>
                      <a:pt x="9759" y="12003"/>
                    </a:lnTo>
                    <a:lnTo>
                      <a:pt x="9848" y="11916"/>
                    </a:lnTo>
                    <a:lnTo>
                      <a:pt x="9848" y="11653"/>
                    </a:lnTo>
                    <a:lnTo>
                      <a:pt x="9983" y="11565"/>
                    </a:lnTo>
                    <a:lnTo>
                      <a:pt x="10027" y="11390"/>
                    </a:lnTo>
                    <a:lnTo>
                      <a:pt x="10072" y="11302"/>
                    </a:lnTo>
                    <a:lnTo>
                      <a:pt x="10206" y="11127"/>
                    </a:lnTo>
                    <a:lnTo>
                      <a:pt x="10251" y="11039"/>
                    </a:lnTo>
                    <a:lnTo>
                      <a:pt x="10385" y="10952"/>
                    </a:lnTo>
                    <a:lnTo>
                      <a:pt x="10385" y="10864"/>
                    </a:lnTo>
                    <a:lnTo>
                      <a:pt x="10430" y="10601"/>
                    </a:lnTo>
                    <a:lnTo>
                      <a:pt x="10430" y="10426"/>
                    </a:lnTo>
                    <a:lnTo>
                      <a:pt x="10430" y="10339"/>
                    </a:lnTo>
                    <a:lnTo>
                      <a:pt x="10430" y="10163"/>
                    </a:lnTo>
                    <a:lnTo>
                      <a:pt x="10520" y="9988"/>
                    </a:lnTo>
                    <a:lnTo>
                      <a:pt x="10565" y="9900"/>
                    </a:lnTo>
                    <a:lnTo>
                      <a:pt x="10744" y="9725"/>
                    </a:lnTo>
                    <a:lnTo>
                      <a:pt x="10923" y="9638"/>
                    </a:lnTo>
                    <a:lnTo>
                      <a:pt x="11191" y="9638"/>
                    </a:lnTo>
                    <a:lnTo>
                      <a:pt x="11415" y="9725"/>
                    </a:lnTo>
                    <a:lnTo>
                      <a:pt x="11460" y="9550"/>
                    </a:lnTo>
                    <a:lnTo>
                      <a:pt x="11505" y="9462"/>
                    </a:lnTo>
                    <a:lnTo>
                      <a:pt x="11549" y="9462"/>
                    </a:lnTo>
                    <a:lnTo>
                      <a:pt x="11684" y="9375"/>
                    </a:lnTo>
                    <a:lnTo>
                      <a:pt x="11773" y="9375"/>
                    </a:lnTo>
                    <a:lnTo>
                      <a:pt x="11952" y="9462"/>
                    </a:lnTo>
                    <a:lnTo>
                      <a:pt x="12042" y="9287"/>
                    </a:lnTo>
                    <a:lnTo>
                      <a:pt x="12131" y="9112"/>
                    </a:lnTo>
                    <a:lnTo>
                      <a:pt x="12266" y="8761"/>
                    </a:lnTo>
                    <a:lnTo>
                      <a:pt x="12400" y="8499"/>
                    </a:lnTo>
                    <a:lnTo>
                      <a:pt x="12579" y="8499"/>
                    </a:lnTo>
                    <a:lnTo>
                      <a:pt x="12669" y="8411"/>
                    </a:lnTo>
                    <a:lnTo>
                      <a:pt x="12758" y="8499"/>
                    </a:lnTo>
                    <a:lnTo>
                      <a:pt x="12848" y="8411"/>
                    </a:lnTo>
                    <a:lnTo>
                      <a:pt x="13027" y="8499"/>
                    </a:lnTo>
                    <a:lnTo>
                      <a:pt x="13161" y="8499"/>
                    </a:lnTo>
                    <a:lnTo>
                      <a:pt x="13250" y="8586"/>
                    </a:lnTo>
                    <a:lnTo>
                      <a:pt x="13385" y="8586"/>
                    </a:lnTo>
                    <a:lnTo>
                      <a:pt x="13564" y="8674"/>
                    </a:lnTo>
                    <a:lnTo>
                      <a:pt x="13743" y="8761"/>
                    </a:lnTo>
                    <a:lnTo>
                      <a:pt x="13877" y="8937"/>
                    </a:lnTo>
                    <a:lnTo>
                      <a:pt x="13922" y="9112"/>
                    </a:lnTo>
                    <a:lnTo>
                      <a:pt x="14056" y="9200"/>
                    </a:lnTo>
                    <a:lnTo>
                      <a:pt x="14146" y="9287"/>
                    </a:lnTo>
                    <a:lnTo>
                      <a:pt x="14146" y="9462"/>
                    </a:lnTo>
                    <a:lnTo>
                      <a:pt x="14191" y="9550"/>
                    </a:lnTo>
                    <a:lnTo>
                      <a:pt x="14280" y="9550"/>
                    </a:lnTo>
                    <a:lnTo>
                      <a:pt x="14370" y="9638"/>
                    </a:lnTo>
                    <a:lnTo>
                      <a:pt x="14414" y="9638"/>
                    </a:lnTo>
                    <a:lnTo>
                      <a:pt x="14459" y="9550"/>
                    </a:lnTo>
                    <a:lnTo>
                      <a:pt x="14414" y="9287"/>
                    </a:lnTo>
                    <a:lnTo>
                      <a:pt x="14459" y="9112"/>
                    </a:lnTo>
                    <a:lnTo>
                      <a:pt x="14414" y="9024"/>
                    </a:lnTo>
                    <a:lnTo>
                      <a:pt x="14414" y="8937"/>
                    </a:lnTo>
                    <a:lnTo>
                      <a:pt x="14504" y="8674"/>
                    </a:lnTo>
                    <a:lnTo>
                      <a:pt x="14459" y="8499"/>
                    </a:lnTo>
                    <a:lnTo>
                      <a:pt x="14549" y="8411"/>
                    </a:lnTo>
                    <a:lnTo>
                      <a:pt x="14683" y="8499"/>
                    </a:lnTo>
                    <a:lnTo>
                      <a:pt x="14817" y="8411"/>
                    </a:lnTo>
                    <a:lnTo>
                      <a:pt x="14907" y="8674"/>
                    </a:lnTo>
                    <a:lnTo>
                      <a:pt x="14952" y="8674"/>
                    </a:lnTo>
                    <a:lnTo>
                      <a:pt x="14996" y="8586"/>
                    </a:lnTo>
                    <a:lnTo>
                      <a:pt x="15086" y="8586"/>
                    </a:lnTo>
                    <a:lnTo>
                      <a:pt x="15086" y="8499"/>
                    </a:lnTo>
                    <a:lnTo>
                      <a:pt x="15175" y="8499"/>
                    </a:lnTo>
                    <a:lnTo>
                      <a:pt x="15220" y="8499"/>
                    </a:lnTo>
                    <a:lnTo>
                      <a:pt x="15310" y="8586"/>
                    </a:lnTo>
                    <a:lnTo>
                      <a:pt x="15354" y="8499"/>
                    </a:lnTo>
                    <a:lnTo>
                      <a:pt x="15399" y="8411"/>
                    </a:lnTo>
                    <a:lnTo>
                      <a:pt x="15533" y="8499"/>
                    </a:lnTo>
                    <a:lnTo>
                      <a:pt x="15668" y="8499"/>
                    </a:lnTo>
                    <a:lnTo>
                      <a:pt x="15757" y="8499"/>
                    </a:lnTo>
                    <a:lnTo>
                      <a:pt x="15847" y="8411"/>
                    </a:lnTo>
                    <a:lnTo>
                      <a:pt x="15936" y="8411"/>
                    </a:lnTo>
                    <a:lnTo>
                      <a:pt x="15981" y="8499"/>
                    </a:lnTo>
                    <a:lnTo>
                      <a:pt x="16026" y="8499"/>
                    </a:lnTo>
                    <a:lnTo>
                      <a:pt x="16115" y="8586"/>
                    </a:lnTo>
                    <a:lnTo>
                      <a:pt x="16115" y="8499"/>
                    </a:lnTo>
                    <a:lnTo>
                      <a:pt x="16205" y="8499"/>
                    </a:lnTo>
                    <a:lnTo>
                      <a:pt x="16294" y="8499"/>
                    </a:lnTo>
                    <a:lnTo>
                      <a:pt x="16384" y="8411"/>
                    </a:lnTo>
                    <a:lnTo>
                      <a:pt x="16384" y="8323"/>
                    </a:lnTo>
                    <a:lnTo>
                      <a:pt x="16384" y="8236"/>
                    </a:lnTo>
                    <a:lnTo>
                      <a:pt x="16339" y="8148"/>
                    </a:lnTo>
                    <a:lnTo>
                      <a:pt x="16250" y="8061"/>
                    </a:lnTo>
                    <a:lnTo>
                      <a:pt x="16160" y="7973"/>
                    </a:lnTo>
                    <a:lnTo>
                      <a:pt x="16071" y="7973"/>
                    </a:lnTo>
                    <a:lnTo>
                      <a:pt x="16026" y="7798"/>
                    </a:lnTo>
                    <a:lnTo>
                      <a:pt x="16026" y="7535"/>
                    </a:lnTo>
                    <a:lnTo>
                      <a:pt x="15981" y="7447"/>
                    </a:lnTo>
                    <a:lnTo>
                      <a:pt x="15847" y="7272"/>
                    </a:lnTo>
                    <a:lnTo>
                      <a:pt x="15757" y="7184"/>
                    </a:lnTo>
                    <a:lnTo>
                      <a:pt x="15623" y="7272"/>
                    </a:lnTo>
                    <a:lnTo>
                      <a:pt x="15533" y="7184"/>
                    </a:lnTo>
                    <a:lnTo>
                      <a:pt x="15489" y="7097"/>
                    </a:lnTo>
                    <a:lnTo>
                      <a:pt x="15489" y="7009"/>
                    </a:lnTo>
                    <a:lnTo>
                      <a:pt x="15533" y="6834"/>
                    </a:lnTo>
                    <a:lnTo>
                      <a:pt x="15578" y="6746"/>
                    </a:lnTo>
                    <a:lnTo>
                      <a:pt x="15489" y="6308"/>
                    </a:lnTo>
                    <a:lnTo>
                      <a:pt x="15444" y="5870"/>
                    </a:lnTo>
                    <a:lnTo>
                      <a:pt x="15354" y="5520"/>
                    </a:lnTo>
                    <a:lnTo>
                      <a:pt x="15310" y="5345"/>
                    </a:lnTo>
                    <a:lnTo>
                      <a:pt x="15175" y="5345"/>
                    </a:lnTo>
                    <a:lnTo>
                      <a:pt x="15086" y="5257"/>
                    </a:lnTo>
                    <a:lnTo>
                      <a:pt x="14996" y="5345"/>
                    </a:lnTo>
                    <a:lnTo>
                      <a:pt x="14907" y="5432"/>
                    </a:lnTo>
                    <a:lnTo>
                      <a:pt x="14817" y="5520"/>
                    </a:lnTo>
                    <a:lnTo>
                      <a:pt x="14728" y="5607"/>
                    </a:lnTo>
                    <a:lnTo>
                      <a:pt x="14638" y="5695"/>
                    </a:lnTo>
                    <a:lnTo>
                      <a:pt x="14593" y="5695"/>
                    </a:lnTo>
                    <a:lnTo>
                      <a:pt x="14549" y="5607"/>
                    </a:lnTo>
                    <a:lnTo>
                      <a:pt x="14504" y="5432"/>
                    </a:lnTo>
                    <a:lnTo>
                      <a:pt x="14325" y="5345"/>
                    </a:lnTo>
                    <a:lnTo>
                      <a:pt x="14280" y="5432"/>
                    </a:lnTo>
                    <a:lnTo>
                      <a:pt x="14235" y="5520"/>
                    </a:lnTo>
                    <a:lnTo>
                      <a:pt x="14191" y="5607"/>
                    </a:lnTo>
                    <a:lnTo>
                      <a:pt x="14101" y="5695"/>
                    </a:lnTo>
                    <a:lnTo>
                      <a:pt x="14011" y="5695"/>
                    </a:lnTo>
                    <a:lnTo>
                      <a:pt x="13967" y="5695"/>
                    </a:lnTo>
                    <a:lnTo>
                      <a:pt x="13922" y="5695"/>
                    </a:lnTo>
                    <a:lnTo>
                      <a:pt x="13743" y="5695"/>
                    </a:lnTo>
                    <a:lnTo>
                      <a:pt x="13653" y="5520"/>
                    </a:lnTo>
                    <a:lnTo>
                      <a:pt x="13519" y="5607"/>
                    </a:lnTo>
                    <a:lnTo>
                      <a:pt x="13430" y="5432"/>
                    </a:lnTo>
                    <a:lnTo>
                      <a:pt x="13385" y="5257"/>
                    </a:lnTo>
                    <a:lnTo>
                      <a:pt x="13385" y="5169"/>
                    </a:lnTo>
                    <a:lnTo>
                      <a:pt x="13385" y="4644"/>
                    </a:lnTo>
                    <a:lnTo>
                      <a:pt x="13340" y="4468"/>
                    </a:lnTo>
                    <a:lnTo>
                      <a:pt x="13385" y="4118"/>
                    </a:lnTo>
                    <a:lnTo>
                      <a:pt x="13385" y="3943"/>
                    </a:lnTo>
                    <a:lnTo>
                      <a:pt x="13474" y="3680"/>
                    </a:lnTo>
                    <a:lnTo>
                      <a:pt x="13519" y="3505"/>
                    </a:lnTo>
                    <a:lnTo>
                      <a:pt x="13474" y="3505"/>
                    </a:lnTo>
                    <a:lnTo>
                      <a:pt x="13385" y="3592"/>
                    </a:lnTo>
                    <a:lnTo>
                      <a:pt x="13295" y="3680"/>
                    </a:lnTo>
                    <a:lnTo>
                      <a:pt x="13116" y="3680"/>
                    </a:lnTo>
                    <a:lnTo>
                      <a:pt x="13027" y="3680"/>
                    </a:lnTo>
                    <a:lnTo>
                      <a:pt x="12892" y="3767"/>
                    </a:lnTo>
                    <a:lnTo>
                      <a:pt x="12803" y="3767"/>
                    </a:lnTo>
                    <a:lnTo>
                      <a:pt x="12624" y="3943"/>
                    </a:lnTo>
                    <a:lnTo>
                      <a:pt x="12534" y="4118"/>
                    </a:lnTo>
                    <a:lnTo>
                      <a:pt x="12310" y="4381"/>
                    </a:lnTo>
                    <a:lnTo>
                      <a:pt x="12131" y="4468"/>
                    </a:lnTo>
                    <a:lnTo>
                      <a:pt x="11997" y="4468"/>
                    </a:lnTo>
                    <a:lnTo>
                      <a:pt x="11863" y="4381"/>
                    </a:lnTo>
                    <a:lnTo>
                      <a:pt x="11684" y="4468"/>
                    </a:lnTo>
                    <a:lnTo>
                      <a:pt x="11505" y="4556"/>
                    </a:lnTo>
                    <a:lnTo>
                      <a:pt x="11370" y="4556"/>
                    </a:lnTo>
                    <a:lnTo>
                      <a:pt x="11236" y="4556"/>
                    </a:lnTo>
                    <a:lnTo>
                      <a:pt x="11146" y="4556"/>
                    </a:lnTo>
                    <a:lnTo>
                      <a:pt x="11102" y="4644"/>
                    </a:lnTo>
                    <a:lnTo>
                      <a:pt x="11012" y="4731"/>
                    </a:lnTo>
                    <a:lnTo>
                      <a:pt x="10878" y="4731"/>
                    </a:lnTo>
                    <a:lnTo>
                      <a:pt x="10744" y="4906"/>
                    </a:lnTo>
                    <a:lnTo>
                      <a:pt x="10699" y="4906"/>
                    </a:lnTo>
                    <a:lnTo>
                      <a:pt x="10609" y="4819"/>
                    </a:lnTo>
                    <a:lnTo>
                      <a:pt x="10475" y="4906"/>
                    </a:lnTo>
                    <a:lnTo>
                      <a:pt x="10296" y="5169"/>
                    </a:lnTo>
                    <a:lnTo>
                      <a:pt x="10072" y="5607"/>
                    </a:lnTo>
                    <a:lnTo>
                      <a:pt x="9938" y="5783"/>
                    </a:lnTo>
                    <a:lnTo>
                      <a:pt x="9848" y="5783"/>
                    </a:lnTo>
                    <a:lnTo>
                      <a:pt x="9804" y="5870"/>
                    </a:lnTo>
                    <a:lnTo>
                      <a:pt x="9759" y="6133"/>
                    </a:lnTo>
                    <a:lnTo>
                      <a:pt x="9669" y="6221"/>
                    </a:lnTo>
                    <a:lnTo>
                      <a:pt x="9535" y="6484"/>
                    </a:lnTo>
                    <a:lnTo>
                      <a:pt x="9490" y="6659"/>
                    </a:lnTo>
                    <a:lnTo>
                      <a:pt x="9401" y="6834"/>
                    </a:lnTo>
                    <a:lnTo>
                      <a:pt x="9356" y="6746"/>
                    </a:lnTo>
                    <a:lnTo>
                      <a:pt x="9311" y="6571"/>
                    </a:lnTo>
                    <a:lnTo>
                      <a:pt x="9177" y="6484"/>
                    </a:lnTo>
                    <a:lnTo>
                      <a:pt x="9087" y="6484"/>
                    </a:lnTo>
                    <a:lnTo>
                      <a:pt x="8953" y="6659"/>
                    </a:lnTo>
                    <a:lnTo>
                      <a:pt x="8863" y="6746"/>
                    </a:lnTo>
                    <a:lnTo>
                      <a:pt x="8729" y="6659"/>
                    </a:lnTo>
                    <a:lnTo>
                      <a:pt x="8640" y="6484"/>
                    </a:lnTo>
                    <a:lnTo>
                      <a:pt x="8640" y="6396"/>
                    </a:lnTo>
                    <a:lnTo>
                      <a:pt x="8550" y="6308"/>
                    </a:lnTo>
                    <a:lnTo>
                      <a:pt x="8461" y="6133"/>
                    </a:lnTo>
                    <a:lnTo>
                      <a:pt x="8371" y="6221"/>
                    </a:lnTo>
                    <a:lnTo>
                      <a:pt x="8237" y="6308"/>
                    </a:lnTo>
                    <a:lnTo>
                      <a:pt x="8192" y="6308"/>
                    </a:lnTo>
                    <a:lnTo>
                      <a:pt x="8102" y="6396"/>
                    </a:lnTo>
                    <a:lnTo>
                      <a:pt x="8058" y="6484"/>
                    </a:lnTo>
                    <a:lnTo>
                      <a:pt x="7968" y="6484"/>
                    </a:lnTo>
                    <a:lnTo>
                      <a:pt x="7879" y="6484"/>
                    </a:lnTo>
                    <a:lnTo>
                      <a:pt x="7744" y="6571"/>
                    </a:lnTo>
                    <a:lnTo>
                      <a:pt x="7700" y="6571"/>
                    </a:lnTo>
                    <a:lnTo>
                      <a:pt x="7610" y="6571"/>
                    </a:lnTo>
                    <a:lnTo>
                      <a:pt x="7565" y="6484"/>
                    </a:lnTo>
                    <a:lnTo>
                      <a:pt x="7521" y="6308"/>
                    </a:lnTo>
                    <a:lnTo>
                      <a:pt x="7521" y="6221"/>
                    </a:lnTo>
                    <a:lnTo>
                      <a:pt x="7521" y="6045"/>
                    </a:lnTo>
                    <a:lnTo>
                      <a:pt x="7476" y="5958"/>
                    </a:lnTo>
                    <a:lnTo>
                      <a:pt x="7386" y="5870"/>
                    </a:lnTo>
                    <a:lnTo>
                      <a:pt x="7386" y="5695"/>
                    </a:lnTo>
                    <a:lnTo>
                      <a:pt x="7341" y="5695"/>
                    </a:lnTo>
                    <a:lnTo>
                      <a:pt x="7252" y="5695"/>
                    </a:lnTo>
                    <a:lnTo>
                      <a:pt x="7207" y="5520"/>
                    </a:lnTo>
                    <a:lnTo>
                      <a:pt x="7118" y="5257"/>
                    </a:lnTo>
                    <a:lnTo>
                      <a:pt x="7028" y="5082"/>
                    </a:lnTo>
                    <a:lnTo>
                      <a:pt x="6983" y="4906"/>
                    </a:lnTo>
                    <a:lnTo>
                      <a:pt x="6983" y="4731"/>
                    </a:lnTo>
                    <a:lnTo>
                      <a:pt x="6939" y="4644"/>
                    </a:lnTo>
                    <a:lnTo>
                      <a:pt x="6804" y="4556"/>
                    </a:lnTo>
                    <a:lnTo>
                      <a:pt x="6760" y="4381"/>
                    </a:lnTo>
                    <a:lnTo>
                      <a:pt x="6715" y="4381"/>
                    </a:lnTo>
                    <a:lnTo>
                      <a:pt x="6625" y="4468"/>
                    </a:lnTo>
                    <a:lnTo>
                      <a:pt x="6625" y="4293"/>
                    </a:lnTo>
                    <a:lnTo>
                      <a:pt x="6536" y="4206"/>
                    </a:lnTo>
                    <a:lnTo>
                      <a:pt x="6446" y="4206"/>
                    </a:lnTo>
                    <a:lnTo>
                      <a:pt x="6401" y="4118"/>
                    </a:lnTo>
                    <a:lnTo>
                      <a:pt x="6312" y="4118"/>
                    </a:lnTo>
                    <a:lnTo>
                      <a:pt x="6133" y="4030"/>
                    </a:lnTo>
                    <a:lnTo>
                      <a:pt x="6043" y="4030"/>
                    </a:lnTo>
                    <a:lnTo>
                      <a:pt x="5819" y="4030"/>
                    </a:lnTo>
                    <a:lnTo>
                      <a:pt x="5775" y="4030"/>
                    </a:lnTo>
                    <a:close/>
                  </a:path>
                </a:pathLst>
              </a:custGeom>
              <a:solidFill>
                <a:schemeClr val="accent5"/>
              </a:solidFill>
              <a:ln w="9525">
                <a:solidFill>
                  <a:schemeClr val="bg1"/>
                </a:solidFill>
                <a:prstDash val="solid"/>
                <a:round/>
                <a:headEnd/>
                <a:tailEnd/>
              </a:ln>
            </p:spPr>
          </p:sp>
          <p:sp>
            <p:nvSpPr>
              <p:cNvPr id="101" name="Michigan1">
                <a:extLst>
                  <a:ext uri="{FF2B5EF4-FFF2-40B4-BE49-F238E27FC236}">
                    <a16:creationId xmlns:a16="http://schemas.microsoft.com/office/drawing/2014/main" id="{6FB90921-8B90-33DB-4B77-49E06C30F054}"/>
                  </a:ext>
                </a:extLst>
              </p:cNvPr>
              <p:cNvSpPr>
                <a:spLocks/>
              </p:cNvSpPr>
              <p:nvPr/>
            </p:nvSpPr>
            <p:spPr bwMode="auto">
              <a:xfrm>
                <a:off x="19127295" y="3343389"/>
                <a:ext cx="11070" cy="333"/>
              </a:xfrm>
              <a:custGeom>
                <a:avLst/>
                <a:gdLst/>
                <a:ahLst/>
                <a:cxnLst>
                  <a:cxn ang="0">
                    <a:pos x="10456" y="8093"/>
                  </a:cxn>
                  <a:cxn ang="0">
                    <a:pos x="10057" y="7205"/>
                  </a:cxn>
                  <a:cxn ang="0">
                    <a:pos x="10656" y="6613"/>
                  </a:cxn>
                  <a:cxn ang="0">
                    <a:pos x="11189" y="6317"/>
                  </a:cxn>
                  <a:cxn ang="0">
                    <a:pos x="11389" y="5478"/>
                  </a:cxn>
                  <a:cxn ang="0">
                    <a:pos x="11922" y="5083"/>
                  </a:cxn>
                  <a:cxn ang="0">
                    <a:pos x="11855" y="3899"/>
                  </a:cxn>
                  <a:cxn ang="0">
                    <a:pos x="11522" y="3158"/>
                  </a:cxn>
                  <a:cxn ang="0">
                    <a:pos x="11122" y="2369"/>
                  </a:cxn>
                  <a:cxn ang="0">
                    <a:pos x="11322" y="1974"/>
                  </a:cxn>
                  <a:cxn ang="0">
                    <a:pos x="10789" y="1382"/>
                  </a:cxn>
                  <a:cxn ang="0">
                    <a:pos x="9524" y="1135"/>
                  </a:cxn>
                  <a:cxn ang="0">
                    <a:pos x="8259" y="888"/>
                  </a:cxn>
                  <a:cxn ang="0">
                    <a:pos x="7526" y="395"/>
                  </a:cxn>
                  <a:cxn ang="0">
                    <a:pos x="6061" y="148"/>
                  </a:cxn>
                  <a:cxn ang="0">
                    <a:pos x="5528" y="197"/>
                  </a:cxn>
                  <a:cxn ang="0">
                    <a:pos x="4995" y="395"/>
                  </a:cxn>
                  <a:cxn ang="0">
                    <a:pos x="4529" y="938"/>
                  </a:cxn>
                  <a:cxn ang="0">
                    <a:pos x="5062" y="1530"/>
                  </a:cxn>
                  <a:cxn ang="0">
                    <a:pos x="4596" y="1727"/>
                  </a:cxn>
                  <a:cxn ang="0">
                    <a:pos x="3929" y="2122"/>
                  </a:cxn>
                  <a:cxn ang="0">
                    <a:pos x="3863" y="3257"/>
                  </a:cxn>
                  <a:cxn ang="0">
                    <a:pos x="3330" y="4293"/>
                  </a:cxn>
                  <a:cxn ang="0">
                    <a:pos x="3463" y="3553"/>
                  </a:cxn>
                  <a:cxn ang="0">
                    <a:pos x="3263" y="3800"/>
                  </a:cxn>
                  <a:cxn ang="0">
                    <a:pos x="2997" y="3701"/>
                  </a:cxn>
                  <a:cxn ang="0">
                    <a:pos x="2997" y="2912"/>
                  </a:cxn>
                  <a:cxn ang="0">
                    <a:pos x="2864" y="2714"/>
                  </a:cxn>
                  <a:cxn ang="0">
                    <a:pos x="1998" y="3603"/>
                  </a:cxn>
                  <a:cxn ang="0">
                    <a:pos x="1399" y="3849"/>
                  </a:cxn>
                  <a:cxn ang="0">
                    <a:pos x="1265" y="4540"/>
                  </a:cxn>
                  <a:cxn ang="0">
                    <a:pos x="866" y="5132"/>
                  </a:cxn>
                  <a:cxn ang="0">
                    <a:pos x="666" y="6366"/>
                  </a:cxn>
                  <a:cxn ang="0">
                    <a:pos x="67" y="7254"/>
                  </a:cxn>
                  <a:cxn ang="0">
                    <a:pos x="466" y="8439"/>
                  </a:cxn>
                  <a:cxn ang="0">
                    <a:pos x="533" y="9376"/>
                  </a:cxn>
                  <a:cxn ang="0">
                    <a:pos x="1465" y="10808"/>
                  </a:cxn>
                  <a:cxn ang="0">
                    <a:pos x="1931" y="12140"/>
                  </a:cxn>
                  <a:cxn ang="0">
                    <a:pos x="2065" y="12781"/>
                  </a:cxn>
                  <a:cxn ang="0">
                    <a:pos x="1798" y="13670"/>
                  </a:cxn>
                  <a:cxn ang="0">
                    <a:pos x="999" y="15200"/>
                  </a:cxn>
                  <a:cxn ang="0">
                    <a:pos x="266" y="16088"/>
                  </a:cxn>
                  <a:cxn ang="0">
                    <a:pos x="4196" y="16088"/>
                  </a:cxn>
                  <a:cxn ang="0">
                    <a:pos x="8059" y="15989"/>
                  </a:cxn>
                  <a:cxn ang="0">
                    <a:pos x="13320" y="15249"/>
                  </a:cxn>
                  <a:cxn ang="0">
                    <a:pos x="13720" y="14509"/>
                  </a:cxn>
                  <a:cxn ang="0">
                    <a:pos x="14253" y="14065"/>
                  </a:cxn>
                  <a:cxn ang="0">
                    <a:pos x="14186" y="13275"/>
                  </a:cxn>
                  <a:cxn ang="0">
                    <a:pos x="15052" y="12584"/>
                  </a:cxn>
                  <a:cxn ang="0">
                    <a:pos x="15252" y="11893"/>
                  </a:cxn>
                  <a:cxn ang="0">
                    <a:pos x="15518" y="11449"/>
                  </a:cxn>
                  <a:cxn ang="0">
                    <a:pos x="15718" y="11696"/>
                  </a:cxn>
                  <a:cxn ang="0">
                    <a:pos x="16251" y="11350"/>
                  </a:cxn>
                  <a:cxn ang="0">
                    <a:pos x="16384" y="10067"/>
                  </a:cxn>
                  <a:cxn ang="0">
                    <a:pos x="15851" y="8982"/>
                  </a:cxn>
                  <a:cxn ang="0">
                    <a:pos x="15252" y="7649"/>
                  </a:cxn>
                  <a:cxn ang="0">
                    <a:pos x="14652" y="6465"/>
                  </a:cxn>
                  <a:cxn ang="0">
                    <a:pos x="13653" y="6119"/>
                  </a:cxn>
                  <a:cxn ang="0">
                    <a:pos x="12588" y="6563"/>
                  </a:cxn>
                  <a:cxn ang="0">
                    <a:pos x="11922" y="7600"/>
                  </a:cxn>
                  <a:cxn ang="0">
                    <a:pos x="11322" y="8044"/>
                  </a:cxn>
                </a:cxnLst>
                <a:rect l="0" t="0" r="r" b="b"/>
                <a:pathLst>
                  <a:path w="16384" h="16384">
                    <a:moveTo>
                      <a:pt x="11122" y="8291"/>
                    </a:moveTo>
                    <a:lnTo>
                      <a:pt x="11056" y="8291"/>
                    </a:lnTo>
                    <a:lnTo>
                      <a:pt x="10989" y="8143"/>
                    </a:lnTo>
                    <a:lnTo>
                      <a:pt x="10923" y="8093"/>
                    </a:lnTo>
                    <a:lnTo>
                      <a:pt x="10656" y="8093"/>
                    </a:lnTo>
                    <a:lnTo>
                      <a:pt x="10456" y="8093"/>
                    </a:lnTo>
                    <a:lnTo>
                      <a:pt x="10323" y="7995"/>
                    </a:lnTo>
                    <a:lnTo>
                      <a:pt x="10190" y="7896"/>
                    </a:lnTo>
                    <a:lnTo>
                      <a:pt x="10123" y="7797"/>
                    </a:lnTo>
                    <a:lnTo>
                      <a:pt x="9990" y="7600"/>
                    </a:lnTo>
                    <a:lnTo>
                      <a:pt x="10057" y="7402"/>
                    </a:lnTo>
                    <a:lnTo>
                      <a:pt x="10057" y="7205"/>
                    </a:lnTo>
                    <a:lnTo>
                      <a:pt x="10057" y="7057"/>
                    </a:lnTo>
                    <a:lnTo>
                      <a:pt x="10057" y="7008"/>
                    </a:lnTo>
                    <a:lnTo>
                      <a:pt x="10123" y="6860"/>
                    </a:lnTo>
                    <a:lnTo>
                      <a:pt x="10257" y="6712"/>
                    </a:lnTo>
                    <a:lnTo>
                      <a:pt x="10456" y="6712"/>
                    </a:lnTo>
                    <a:lnTo>
                      <a:pt x="10656" y="6613"/>
                    </a:lnTo>
                    <a:lnTo>
                      <a:pt x="10789" y="6662"/>
                    </a:lnTo>
                    <a:lnTo>
                      <a:pt x="10856" y="6613"/>
                    </a:lnTo>
                    <a:lnTo>
                      <a:pt x="10923" y="6514"/>
                    </a:lnTo>
                    <a:lnTo>
                      <a:pt x="10923" y="6415"/>
                    </a:lnTo>
                    <a:lnTo>
                      <a:pt x="11122" y="6366"/>
                    </a:lnTo>
                    <a:lnTo>
                      <a:pt x="11189" y="6317"/>
                    </a:lnTo>
                    <a:lnTo>
                      <a:pt x="11189" y="6169"/>
                    </a:lnTo>
                    <a:lnTo>
                      <a:pt x="11189" y="5971"/>
                    </a:lnTo>
                    <a:lnTo>
                      <a:pt x="11189" y="5823"/>
                    </a:lnTo>
                    <a:lnTo>
                      <a:pt x="11256" y="5725"/>
                    </a:lnTo>
                    <a:lnTo>
                      <a:pt x="11322" y="5527"/>
                    </a:lnTo>
                    <a:lnTo>
                      <a:pt x="11389" y="5478"/>
                    </a:lnTo>
                    <a:lnTo>
                      <a:pt x="11589" y="5527"/>
                    </a:lnTo>
                    <a:lnTo>
                      <a:pt x="11722" y="5478"/>
                    </a:lnTo>
                    <a:lnTo>
                      <a:pt x="11722" y="5330"/>
                    </a:lnTo>
                    <a:lnTo>
                      <a:pt x="11855" y="5231"/>
                    </a:lnTo>
                    <a:lnTo>
                      <a:pt x="11922" y="5182"/>
                    </a:lnTo>
                    <a:lnTo>
                      <a:pt x="11922" y="5083"/>
                    </a:lnTo>
                    <a:lnTo>
                      <a:pt x="11922" y="4935"/>
                    </a:lnTo>
                    <a:lnTo>
                      <a:pt x="11922" y="4639"/>
                    </a:lnTo>
                    <a:lnTo>
                      <a:pt x="11922" y="4491"/>
                    </a:lnTo>
                    <a:lnTo>
                      <a:pt x="11922" y="4441"/>
                    </a:lnTo>
                    <a:lnTo>
                      <a:pt x="11922" y="4244"/>
                    </a:lnTo>
                    <a:lnTo>
                      <a:pt x="11855" y="3899"/>
                    </a:lnTo>
                    <a:lnTo>
                      <a:pt x="11922" y="3800"/>
                    </a:lnTo>
                    <a:lnTo>
                      <a:pt x="11922" y="3652"/>
                    </a:lnTo>
                    <a:lnTo>
                      <a:pt x="11788" y="3454"/>
                    </a:lnTo>
                    <a:lnTo>
                      <a:pt x="11722" y="3356"/>
                    </a:lnTo>
                    <a:lnTo>
                      <a:pt x="11589" y="3208"/>
                    </a:lnTo>
                    <a:lnTo>
                      <a:pt x="11522" y="3158"/>
                    </a:lnTo>
                    <a:lnTo>
                      <a:pt x="11322" y="3010"/>
                    </a:lnTo>
                    <a:lnTo>
                      <a:pt x="11189" y="2862"/>
                    </a:lnTo>
                    <a:lnTo>
                      <a:pt x="11056" y="2714"/>
                    </a:lnTo>
                    <a:lnTo>
                      <a:pt x="11056" y="2566"/>
                    </a:lnTo>
                    <a:lnTo>
                      <a:pt x="11122" y="2467"/>
                    </a:lnTo>
                    <a:lnTo>
                      <a:pt x="11122" y="2369"/>
                    </a:lnTo>
                    <a:lnTo>
                      <a:pt x="11322" y="2369"/>
                    </a:lnTo>
                    <a:lnTo>
                      <a:pt x="11655" y="2467"/>
                    </a:lnTo>
                    <a:lnTo>
                      <a:pt x="11722" y="2418"/>
                    </a:lnTo>
                    <a:lnTo>
                      <a:pt x="11522" y="2270"/>
                    </a:lnTo>
                    <a:lnTo>
                      <a:pt x="11455" y="2073"/>
                    </a:lnTo>
                    <a:lnTo>
                      <a:pt x="11322" y="1974"/>
                    </a:lnTo>
                    <a:lnTo>
                      <a:pt x="11189" y="1875"/>
                    </a:lnTo>
                    <a:lnTo>
                      <a:pt x="11122" y="1826"/>
                    </a:lnTo>
                    <a:lnTo>
                      <a:pt x="11056" y="1727"/>
                    </a:lnTo>
                    <a:lnTo>
                      <a:pt x="11056" y="1579"/>
                    </a:lnTo>
                    <a:lnTo>
                      <a:pt x="10989" y="1480"/>
                    </a:lnTo>
                    <a:lnTo>
                      <a:pt x="10789" y="1382"/>
                    </a:lnTo>
                    <a:lnTo>
                      <a:pt x="10656" y="1283"/>
                    </a:lnTo>
                    <a:lnTo>
                      <a:pt x="10590" y="1283"/>
                    </a:lnTo>
                    <a:lnTo>
                      <a:pt x="10190" y="1234"/>
                    </a:lnTo>
                    <a:lnTo>
                      <a:pt x="9990" y="1184"/>
                    </a:lnTo>
                    <a:lnTo>
                      <a:pt x="9790" y="1135"/>
                    </a:lnTo>
                    <a:lnTo>
                      <a:pt x="9524" y="1135"/>
                    </a:lnTo>
                    <a:lnTo>
                      <a:pt x="9058" y="938"/>
                    </a:lnTo>
                    <a:lnTo>
                      <a:pt x="8925" y="888"/>
                    </a:lnTo>
                    <a:lnTo>
                      <a:pt x="8725" y="888"/>
                    </a:lnTo>
                    <a:lnTo>
                      <a:pt x="8525" y="888"/>
                    </a:lnTo>
                    <a:lnTo>
                      <a:pt x="8392" y="938"/>
                    </a:lnTo>
                    <a:lnTo>
                      <a:pt x="8259" y="888"/>
                    </a:lnTo>
                    <a:lnTo>
                      <a:pt x="8192" y="790"/>
                    </a:lnTo>
                    <a:lnTo>
                      <a:pt x="8059" y="642"/>
                    </a:lnTo>
                    <a:lnTo>
                      <a:pt x="7992" y="543"/>
                    </a:lnTo>
                    <a:lnTo>
                      <a:pt x="7792" y="493"/>
                    </a:lnTo>
                    <a:lnTo>
                      <a:pt x="7659" y="395"/>
                    </a:lnTo>
                    <a:lnTo>
                      <a:pt x="7526" y="395"/>
                    </a:lnTo>
                    <a:lnTo>
                      <a:pt x="7459" y="395"/>
                    </a:lnTo>
                    <a:lnTo>
                      <a:pt x="7193" y="444"/>
                    </a:lnTo>
                    <a:lnTo>
                      <a:pt x="6993" y="444"/>
                    </a:lnTo>
                    <a:lnTo>
                      <a:pt x="6793" y="395"/>
                    </a:lnTo>
                    <a:lnTo>
                      <a:pt x="6460" y="247"/>
                    </a:lnTo>
                    <a:lnTo>
                      <a:pt x="6061" y="148"/>
                    </a:lnTo>
                    <a:lnTo>
                      <a:pt x="5861" y="49"/>
                    </a:lnTo>
                    <a:lnTo>
                      <a:pt x="5728" y="0"/>
                    </a:lnTo>
                    <a:lnTo>
                      <a:pt x="5728" y="49"/>
                    </a:lnTo>
                    <a:lnTo>
                      <a:pt x="5661" y="49"/>
                    </a:lnTo>
                    <a:lnTo>
                      <a:pt x="5661" y="99"/>
                    </a:lnTo>
                    <a:lnTo>
                      <a:pt x="5528" y="197"/>
                    </a:lnTo>
                    <a:lnTo>
                      <a:pt x="5461" y="247"/>
                    </a:lnTo>
                    <a:lnTo>
                      <a:pt x="5262" y="247"/>
                    </a:lnTo>
                    <a:lnTo>
                      <a:pt x="5062" y="197"/>
                    </a:lnTo>
                    <a:lnTo>
                      <a:pt x="4929" y="247"/>
                    </a:lnTo>
                    <a:lnTo>
                      <a:pt x="4929" y="296"/>
                    </a:lnTo>
                    <a:lnTo>
                      <a:pt x="4995" y="395"/>
                    </a:lnTo>
                    <a:lnTo>
                      <a:pt x="5062" y="444"/>
                    </a:lnTo>
                    <a:lnTo>
                      <a:pt x="4995" y="493"/>
                    </a:lnTo>
                    <a:lnTo>
                      <a:pt x="4862" y="592"/>
                    </a:lnTo>
                    <a:lnTo>
                      <a:pt x="4729" y="691"/>
                    </a:lnTo>
                    <a:lnTo>
                      <a:pt x="4596" y="839"/>
                    </a:lnTo>
                    <a:lnTo>
                      <a:pt x="4529" y="938"/>
                    </a:lnTo>
                    <a:lnTo>
                      <a:pt x="4529" y="1036"/>
                    </a:lnTo>
                    <a:lnTo>
                      <a:pt x="4596" y="1184"/>
                    </a:lnTo>
                    <a:lnTo>
                      <a:pt x="4662" y="1332"/>
                    </a:lnTo>
                    <a:lnTo>
                      <a:pt x="4729" y="1382"/>
                    </a:lnTo>
                    <a:lnTo>
                      <a:pt x="4862" y="1480"/>
                    </a:lnTo>
                    <a:lnTo>
                      <a:pt x="5062" y="1530"/>
                    </a:lnTo>
                    <a:lnTo>
                      <a:pt x="5262" y="1579"/>
                    </a:lnTo>
                    <a:lnTo>
                      <a:pt x="5262" y="1629"/>
                    </a:lnTo>
                    <a:lnTo>
                      <a:pt x="5195" y="1678"/>
                    </a:lnTo>
                    <a:lnTo>
                      <a:pt x="5062" y="1727"/>
                    </a:lnTo>
                    <a:lnTo>
                      <a:pt x="4862" y="1727"/>
                    </a:lnTo>
                    <a:lnTo>
                      <a:pt x="4596" y="1727"/>
                    </a:lnTo>
                    <a:lnTo>
                      <a:pt x="4462" y="1777"/>
                    </a:lnTo>
                    <a:lnTo>
                      <a:pt x="4329" y="1826"/>
                    </a:lnTo>
                    <a:lnTo>
                      <a:pt x="4196" y="1925"/>
                    </a:lnTo>
                    <a:lnTo>
                      <a:pt x="4129" y="2023"/>
                    </a:lnTo>
                    <a:lnTo>
                      <a:pt x="4063" y="2073"/>
                    </a:lnTo>
                    <a:lnTo>
                      <a:pt x="3929" y="2122"/>
                    </a:lnTo>
                    <a:lnTo>
                      <a:pt x="3730" y="2171"/>
                    </a:lnTo>
                    <a:lnTo>
                      <a:pt x="3663" y="2369"/>
                    </a:lnTo>
                    <a:lnTo>
                      <a:pt x="3730" y="2467"/>
                    </a:lnTo>
                    <a:lnTo>
                      <a:pt x="3796" y="2813"/>
                    </a:lnTo>
                    <a:lnTo>
                      <a:pt x="3863" y="3060"/>
                    </a:lnTo>
                    <a:lnTo>
                      <a:pt x="3863" y="3257"/>
                    </a:lnTo>
                    <a:lnTo>
                      <a:pt x="3796" y="3603"/>
                    </a:lnTo>
                    <a:lnTo>
                      <a:pt x="3730" y="3849"/>
                    </a:lnTo>
                    <a:lnTo>
                      <a:pt x="3663" y="3997"/>
                    </a:lnTo>
                    <a:lnTo>
                      <a:pt x="3530" y="4145"/>
                    </a:lnTo>
                    <a:lnTo>
                      <a:pt x="3397" y="4244"/>
                    </a:lnTo>
                    <a:lnTo>
                      <a:pt x="3330" y="4293"/>
                    </a:lnTo>
                    <a:lnTo>
                      <a:pt x="3330" y="4244"/>
                    </a:lnTo>
                    <a:lnTo>
                      <a:pt x="3263" y="4145"/>
                    </a:lnTo>
                    <a:lnTo>
                      <a:pt x="3330" y="3997"/>
                    </a:lnTo>
                    <a:lnTo>
                      <a:pt x="3463" y="3948"/>
                    </a:lnTo>
                    <a:lnTo>
                      <a:pt x="3530" y="3800"/>
                    </a:lnTo>
                    <a:lnTo>
                      <a:pt x="3463" y="3553"/>
                    </a:lnTo>
                    <a:lnTo>
                      <a:pt x="3463" y="3454"/>
                    </a:lnTo>
                    <a:lnTo>
                      <a:pt x="3463" y="3356"/>
                    </a:lnTo>
                    <a:lnTo>
                      <a:pt x="3397" y="3356"/>
                    </a:lnTo>
                    <a:lnTo>
                      <a:pt x="3330" y="3405"/>
                    </a:lnTo>
                    <a:lnTo>
                      <a:pt x="3263" y="3504"/>
                    </a:lnTo>
                    <a:lnTo>
                      <a:pt x="3263" y="3800"/>
                    </a:lnTo>
                    <a:lnTo>
                      <a:pt x="3197" y="3948"/>
                    </a:lnTo>
                    <a:lnTo>
                      <a:pt x="3130" y="4195"/>
                    </a:lnTo>
                    <a:lnTo>
                      <a:pt x="2997" y="4195"/>
                    </a:lnTo>
                    <a:lnTo>
                      <a:pt x="2997" y="4145"/>
                    </a:lnTo>
                    <a:lnTo>
                      <a:pt x="2997" y="3948"/>
                    </a:lnTo>
                    <a:lnTo>
                      <a:pt x="2997" y="3701"/>
                    </a:lnTo>
                    <a:lnTo>
                      <a:pt x="3064" y="3504"/>
                    </a:lnTo>
                    <a:lnTo>
                      <a:pt x="2997" y="3405"/>
                    </a:lnTo>
                    <a:lnTo>
                      <a:pt x="2997" y="3356"/>
                    </a:lnTo>
                    <a:lnTo>
                      <a:pt x="3130" y="3208"/>
                    </a:lnTo>
                    <a:lnTo>
                      <a:pt x="3064" y="3109"/>
                    </a:lnTo>
                    <a:lnTo>
                      <a:pt x="2997" y="2912"/>
                    </a:lnTo>
                    <a:lnTo>
                      <a:pt x="2930" y="2813"/>
                    </a:lnTo>
                    <a:lnTo>
                      <a:pt x="3130" y="2764"/>
                    </a:lnTo>
                    <a:lnTo>
                      <a:pt x="3197" y="2665"/>
                    </a:lnTo>
                    <a:lnTo>
                      <a:pt x="3130" y="2517"/>
                    </a:lnTo>
                    <a:lnTo>
                      <a:pt x="2997" y="2566"/>
                    </a:lnTo>
                    <a:lnTo>
                      <a:pt x="2864" y="2714"/>
                    </a:lnTo>
                    <a:lnTo>
                      <a:pt x="2731" y="2764"/>
                    </a:lnTo>
                    <a:lnTo>
                      <a:pt x="2664" y="3060"/>
                    </a:lnTo>
                    <a:lnTo>
                      <a:pt x="2398" y="3257"/>
                    </a:lnTo>
                    <a:lnTo>
                      <a:pt x="2331" y="3553"/>
                    </a:lnTo>
                    <a:lnTo>
                      <a:pt x="2131" y="3652"/>
                    </a:lnTo>
                    <a:lnTo>
                      <a:pt x="1998" y="3603"/>
                    </a:lnTo>
                    <a:lnTo>
                      <a:pt x="1798" y="3553"/>
                    </a:lnTo>
                    <a:lnTo>
                      <a:pt x="1732" y="3652"/>
                    </a:lnTo>
                    <a:lnTo>
                      <a:pt x="1732" y="3751"/>
                    </a:lnTo>
                    <a:lnTo>
                      <a:pt x="1598" y="3849"/>
                    </a:lnTo>
                    <a:lnTo>
                      <a:pt x="1532" y="3849"/>
                    </a:lnTo>
                    <a:lnTo>
                      <a:pt x="1399" y="3849"/>
                    </a:lnTo>
                    <a:lnTo>
                      <a:pt x="1332" y="3899"/>
                    </a:lnTo>
                    <a:lnTo>
                      <a:pt x="1332" y="3948"/>
                    </a:lnTo>
                    <a:lnTo>
                      <a:pt x="1399" y="4145"/>
                    </a:lnTo>
                    <a:lnTo>
                      <a:pt x="1399" y="4343"/>
                    </a:lnTo>
                    <a:lnTo>
                      <a:pt x="1332" y="4441"/>
                    </a:lnTo>
                    <a:lnTo>
                      <a:pt x="1265" y="4540"/>
                    </a:lnTo>
                    <a:lnTo>
                      <a:pt x="1066" y="4589"/>
                    </a:lnTo>
                    <a:lnTo>
                      <a:pt x="866" y="4688"/>
                    </a:lnTo>
                    <a:lnTo>
                      <a:pt x="799" y="4738"/>
                    </a:lnTo>
                    <a:lnTo>
                      <a:pt x="733" y="4787"/>
                    </a:lnTo>
                    <a:lnTo>
                      <a:pt x="799" y="4935"/>
                    </a:lnTo>
                    <a:lnTo>
                      <a:pt x="866" y="5132"/>
                    </a:lnTo>
                    <a:lnTo>
                      <a:pt x="866" y="5231"/>
                    </a:lnTo>
                    <a:lnTo>
                      <a:pt x="866" y="5428"/>
                    </a:lnTo>
                    <a:lnTo>
                      <a:pt x="866" y="5527"/>
                    </a:lnTo>
                    <a:lnTo>
                      <a:pt x="866" y="5823"/>
                    </a:lnTo>
                    <a:lnTo>
                      <a:pt x="866" y="6070"/>
                    </a:lnTo>
                    <a:lnTo>
                      <a:pt x="666" y="6366"/>
                    </a:lnTo>
                    <a:lnTo>
                      <a:pt x="599" y="6613"/>
                    </a:lnTo>
                    <a:lnTo>
                      <a:pt x="533" y="6810"/>
                    </a:lnTo>
                    <a:lnTo>
                      <a:pt x="400" y="6958"/>
                    </a:lnTo>
                    <a:lnTo>
                      <a:pt x="333" y="7057"/>
                    </a:lnTo>
                    <a:lnTo>
                      <a:pt x="266" y="7156"/>
                    </a:lnTo>
                    <a:lnTo>
                      <a:pt x="67" y="7254"/>
                    </a:lnTo>
                    <a:lnTo>
                      <a:pt x="67" y="7304"/>
                    </a:lnTo>
                    <a:lnTo>
                      <a:pt x="67" y="7402"/>
                    </a:lnTo>
                    <a:lnTo>
                      <a:pt x="400" y="7748"/>
                    </a:lnTo>
                    <a:lnTo>
                      <a:pt x="466" y="8044"/>
                    </a:lnTo>
                    <a:lnTo>
                      <a:pt x="533" y="8241"/>
                    </a:lnTo>
                    <a:lnTo>
                      <a:pt x="466" y="8439"/>
                    </a:lnTo>
                    <a:lnTo>
                      <a:pt x="466" y="8537"/>
                    </a:lnTo>
                    <a:lnTo>
                      <a:pt x="266" y="8784"/>
                    </a:lnTo>
                    <a:lnTo>
                      <a:pt x="200" y="8883"/>
                    </a:lnTo>
                    <a:lnTo>
                      <a:pt x="266" y="9031"/>
                    </a:lnTo>
                    <a:lnTo>
                      <a:pt x="400" y="9179"/>
                    </a:lnTo>
                    <a:lnTo>
                      <a:pt x="533" y="9376"/>
                    </a:lnTo>
                    <a:lnTo>
                      <a:pt x="599" y="9475"/>
                    </a:lnTo>
                    <a:lnTo>
                      <a:pt x="599" y="9623"/>
                    </a:lnTo>
                    <a:lnTo>
                      <a:pt x="599" y="9722"/>
                    </a:lnTo>
                    <a:lnTo>
                      <a:pt x="999" y="10215"/>
                    </a:lnTo>
                    <a:lnTo>
                      <a:pt x="1265" y="10511"/>
                    </a:lnTo>
                    <a:lnTo>
                      <a:pt x="1465" y="10808"/>
                    </a:lnTo>
                    <a:lnTo>
                      <a:pt x="1532" y="10906"/>
                    </a:lnTo>
                    <a:lnTo>
                      <a:pt x="1665" y="11202"/>
                    </a:lnTo>
                    <a:lnTo>
                      <a:pt x="1732" y="11548"/>
                    </a:lnTo>
                    <a:lnTo>
                      <a:pt x="1798" y="11646"/>
                    </a:lnTo>
                    <a:lnTo>
                      <a:pt x="1798" y="11943"/>
                    </a:lnTo>
                    <a:lnTo>
                      <a:pt x="1931" y="12140"/>
                    </a:lnTo>
                    <a:lnTo>
                      <a:pt x="1931" y="12288"/>
                    </a:lnTo>
                    <a:lnTo>
                      <a:pt x="1931" y="12387"/>
                    </a:lnTo>
                    <a:lnTo>
                      <a:pt x="1931" y="12584"/>
                    </a:lnTo>
                    <a:lnTo>
                      <a:pt x="2065" y="12683"/>
                    </a:lnTo>
                    <a:lnTo>
                      <a:pt x="2131" y="12732"/>
                    </a:lnTo>
                    <a:lnTo>
                      <a:pt x="2065" y="12781"/>
                    </a:lnTo>
                    <a:lnTo>
                      <a:pt x="1865" y="12781"/>
                    </a:lnTo>
                    <a:lnTo>
                      <a:pt x="1865" y="12831"/>
                    </a:lnTo>
                    <a:lnTo>
                      <a:pt x="1931" y="13028"/>
                    </a:lnTo>
                    <a:lnTo>
                      <a:pt x="1931" y="13176"/>
                    </a:lnTo>
                    <a:lnTo>
                      <a:pt x="1865" y="13472"/>
                    </a:lnTo>
                    <a:lnTo>
                      <a:pt x="1798" y="13670"/>
                    </a:lnTo>
                    <a:lnTo>
                      <a:pt x="1798" y="13867"/>
                    </a:lnTo>
                    <a:lnTo>
                      <a:pt x="1732" y="14163"/>
                    </a:lnTo>
                    <a:lnTo>
                      <a:pt x="1532" y="14410"/>
                    </a:lnTo>
                    <a:lnTo>
                      <a:pt x="1465" y="14459"/>
                    </a:lnTo>
                    <a:lnTo>
                      <a:pt x="1265" y="14755"/>
                    </a:lnTo>
                    <a:lnTo>
                      <a:pt x="999" y="15200"/>
                    </a:lnTo>
                    <a:lnTo>
                      <a:pt x="866" y="15446"/>
                    </a:lnTo>
                    <a:lnTo>
                      <a:pt x="799" y="15693"/>
                    </a:lnTo>
                    <a:lnTo>
                      <a:pt x="733" y="15792"/>
                    </a:lnTo>
                    <a:lnTo>
                      <a:pt x="666" y="15940"/>
                    </a:lnTo>
                    <a:lnTo>
                      <a:pt x="466" y="16039"/>
                    </a:lnTo>
                    <a:lnTo>
                      <a:pt x="266" y="16088"/>
                    </a:lnTo>
                    <a:lnTo>
                      <a:pt x="200" y="16236"/>
                    </a:lnTo>
                    <a:lnTo>
                      <a:pt x="0" y="16384"/>
                    </a:lnTo>
                    <a:lnTo>
                      <a:pt x="1199" y="16335"/>
                    </a:lnTo>
                    <a:lnTo>
                      <a:pt x="2264" y="16236"/>
                    </a:lnTo>
                    <a:lnTo>
                      <a:pt x="2997" y="16187"/>
                    </a:lnTo>
                    <a:lnTo>
                      <a:pt x="4196" y="16088"/>
                    </a:lnTo>
                    <a:lnTo>
                      <a:pt x="4529" y="16039"/>
                    </a:lnTo>
                    <a:lnTo>
                      <a:pt x="5994" y="15891"/>
                    </a:lnTo>
                    <a:lnTo>
                      <a:pt x="6327" y="15891"/>
                    </a:lnTo>
                    <a:lnTo>
                      <a:pt x="7859" y="15742"/>
                    </a:lnTo>
                    <a:lnTo>
                      <a:pt x="7992" y="15742"/>
                    </a:lnTo>
                    <a:lnTo>
                      <a:pt x="8059" y="15989"/>
                    </a:lnTo>
                    <a:lnTo>
                      <a:pt x="9591" y="15792"/>
                    </a:lnTo>
                    <a:lnTo>
                      <a:pt x="9724" y="15792"/>
                    </a:lnTo>
                    <a:lnTo>
                      <a:pt x="11589" y="15545"/>
                    </a:lnTo>
                    <a:lnTo>
                      <a:pt x="12055" y="15496"/>
                    </a:lnTo>
                    <a:lnTo>
                      <a:pt x="13320" y="15348"/>
                    </a:lnTo>
                    <a:lnTo>
                      <a:pt x="13320" y="15249"/>
                    </a:lnTo>
                    <a:lnTo>
                      <a:pt x="13320" y="15101"/>
                    </a:lnTo>
                    <a:lnTo>
                      <a:pt x="13387" y="14953"/>
                    </a:lnTo>
                    <a:lnTo>
                      <a:pt x="13520" y="14805"/>
                    </a:lnTo>
                    <a:lnTo>
                      <a:pt x="13587" y="14755"/>
                    </a:lnTo>
                    <a:lnTo>
                      <a:pt x="13653" y="14657"/>
                    </a:lnTo>
                    <a:lnTo>
                      <a:pt x="13720" y="14509"/>
                    </a:lnTo>
                    <a:lnTo>
                      <a:pt x="13920" y="14410"/>
                    </a:lnTo>
                    <a:lnTo>
                      <a:pt x="13986" y="14361"/>
                    </a:lnTo>
                    <a:lnTo>
                      <a:pt x="14053" y="14262"/>
                    </a:lnTo>
                    <a:lnTo>
                      <a:pt x="14120" y="14213"/>
                    </a:lnTo>
                    <a:lnTo>
                      <a:pt x="14186" y="14163"/>
                    </a:lnTo>
                    <a:lnTo>
                      <a:pt x="14253" y="14065"/>
                    </a:lnTo>
                    <a:lnTo>
                      <a:pt x="14186" y="13966"/>
                    </a:lnTo>
                    <a:lnTo>
                      <a:pt x="14120" y="13768"/>
                    </a:lnTo>
                    <a:lnTo>
                      <a:pt x="14120" y="13670"/>
                    </a:lnTo>
                    <a:lnTo>
                      <a:pt x="14186" y="13522"/>
                    </a:lnTo>
                    <a:lnTo>
                      <a:pt x="14186" y="13423"/>
                    </a:lnTo>
                    <a:lnTo>
                      <a:pt x="14186" y="13275"/>
                    </a:lnTo>
                    <a:lnTo>
                      <a:pt x="14253" y="13028"/>
                    </a:lnTo>
                    <a:lnTo>
                      <a:pt x="14386" y="12979"/>
                    </a:lnTo>
                    <a:lnTo>
                      <a:pt x="14586" y="12880"/>
                    </a:lnTo>
                    <a:lnTo>
                      <a:pt x="14786" y="12781"/>
                    </a:lnTo>
                    <a:lnTo>
                      <a:pt x="14919" y="12683"/>
                    </a:lnTo>
                    <a:lnTo>
                      <a:pt x="15052" y="12584"/>
                    </a:lnTo>
                    <a:lnTo>
                      <a:pt x="15119" y="12436"/>
                    </a:lnTo>
                    <a:lnTo>
                      <a:pt x="15119" y="12337"/>
                    </a:lnTo>
                    <a:lnTo>
                      <a:pt x="15052" y="12239"/>
                    </a:lnTo>
                    <a:lnTo>
                      <a:pt x="15052" y="12140"/>
                    </a:lnTo>
                    <a:lnTo>
                      <a:pt x="15052" y="12041"/>
                    </a:lnTo>
                    <a:lnTo>
                      <a:pt x="15252" y="11893"/>
                    </a:lnTo>
                    <a:lnTo>
                      <a:pt x="15252" y="11795"/>
                    </a:lnTo>
                    <a:lnTo>
                      <a:pt x="15252" y="11745"/>
                    </a:lnTo>
                    <a:lnTo>
                      <a:pt x="15185" y="11646"/>
                    </a:lnTo>
                    <a:lnTo>
                      <a:pt x="15185" y="11597"/>
                    </a:lnTo>
                    <a:lnTo>
                      <a:pt x="15318" y="11498"/>
                    </a:lnTo>
                    <a:lnTo>
                      <a:pt x="15518" y="11449"/>
                    </a:lnTo>
                    <a:lnTo>
                      <a:pt x="15585" y="11400"/>
                    </a:lnTo>
                    <a:lnTo>
                      <a:pt x="15651" y="11400"/>
                    </a:lnTo>
                    <a:lnTo>
                      <a:pt x="15785" y="11449"/>
                    </a:lnTo>
                    <a:lnTo>
                      <a:pt x="15851" y="11548"/>
                    </a:lnTo>
                    <a:lnTo>
                      <a:pt x="15718" y="11646"/>
                    </a:lnTo>
                    <a:lnTo>
                      <a:pt x="15718" y="11696"/>
                    </a:lnTo>
                    <a:lnTo>
                      <a:pt x="15851" y="11795"/>
                    </a:lnTo>
                    <a:lnTo>
                      <a:pt x="15918" y="11795"/>
                    </a:lnTo>
                    <a:lnTo>
                      <a:pt x="15984" y="11844"/>
                    </a:lnTo>
                    <a:lnTo>
                      <a:pt x="16051" y="11795"/>
                    </a:lnTo>
                    <a:lnTo>
                      <a:pt x="16184" y="11646"/>
                    </a:lnTo>
                    <a:lnTo>
                      <a:pt x="16251" y="11350"/>
                    </a:lnTo>
                    <a:lnTo>
                      <a:pt x="16251" y="11104"/>
                    </a:lnTo>
                    <a:lnTo>
                      <a:pt x="16184" y="10808"/>
                    </a:lnTo>
                    <a:lnTo>
                      <a:pt x="16184" y="10561"/>
                    </a:lnTo>
                    <a:lnTo>
                      <a:pt x="16184" y="10363"/>
                    </a:lnTo>
                    <a:lnTo>
                      <a:pt x="16251" y="10215"/>
                    </a:lnTo>
                    <a:lnTo>
                      <a:pt x="16384" y="10067"/>
                    </a:lnTo>
                    <a:lnTo>
                      <a:pt x="16251" y="9919"/>
                    </a:lnTo>
                    <a:lnTo>
                      <a:pt x="16118" y="9672"/>
                    </a:lnTo>
                    <a:lnTo>
                      <a:pt x="16051" y="9376"/>
                    </a:lnTo>
                    <a:lnTo>
                      <a:pt x="15984" y="9327"/>
                    </a:lnTo>
                    <a:lnTo>
                      <a:pt x="15918" y="9278"/>
                    </a:lnTo>
                    <a:lnTo>
                      <a:pt x="15851" y="8982"/>
                    </a:lnTo>
                    <a:lnTo>
                      <a:pt x="15718" y="8735"/>
                    </a:lnTo>
                    <a:lnTo>
                      <a:pt x="15718" y="8488"/>
                    </a:lnTo>
                    <a:lnTo>
                      <a:pt x="15585" y="8291"/>
                    </a:lnTo>
                    <a:lnTo>
                      <a:pt x="15452" y="8093"/>
                    </a:lnTo>
                    <a:lnTo>
                      <a:pt x="15318" y="7896"/>
                    </a:lnTo>
                    <a:lnTo>
                      <a:pt x="15252" y="7649"/>
                    </a:lnTo>
                    <a:lnTo>
                      <a:pt x="15252" y="7402"/>
                    </a:lnTo>
                    <a:lnTo>
                      <a:pt x="15185" y="7254"/>
                    </a:lnTo>
                    <a:lnTo>
                      <a:pt x="15119" y="6958"/>
                    </a:lnTo>
                    <a:lnTo>
                      <a:pt x="14852" y="6712"/>
                    </a:lnTo>
                    <a:lnTo>
                      <a:pt x="14719" y="6613"/>
                    </a:lnTo>
                    <a:lnTo>
                      <a:pt x="14652" y="6465"/>
                    </a:lnTo>
                    <a:lnTo>
                      <a:pt x="14586" y="6366"/>
                    </a:lnTo>
                    <a:lnTo>
                      <a:pt x="14386" y="6267"/>
                    </a:lnTo>
                    <a:lnTo>
                      <a:pt x="14186" y="6218"/>
                    </a:lnTo>
                    <a:lnTo>
                      <a:pt x="13920" y="6169"/>
                    </a:lnTo>
                    <a:lnTo>
                      <a:pt x="13787" y="6119"/>
                    </a:lnTo>
                    <a:lnTo>
                      <a:pt x="13653" y="6119"/>
                    </a:lnTo>
                    <a:lnTo>
                      <a:pt x="13520" y="6119"/>
                    </a:lnTo>
                    <a:lnTo>
                      <a:pt x="13387" y="6169"/>
                    </a:lnTo>
                    <a:lnTo>
                      <a:pt x="13254" y="6218"/>
                    </a:lnTo>
                    <a:lnTo>
                      <a:pt x="13187" y="6366"/>
                    </a:lnTo>
                    <a:lnTo>
                      <a:pt x="12854" y="6465"/>
                    </a:lnTo>
                    <a:lnTo>
                      <a:pt x="12588" y="6563"/>
                    </a:lnTo>
                    <a:lnTo>
                      <a:pt x="12455" y="6662"/>
                    </a:lnTo>
                    <a:lnTo>
                      <a:pt x="12255" y="6860"/>
                    </a:lnTo>
                    <a:lnTo>
                      <a:pt x="12188" y="7057"/>
                    </a:lnTo>
                    <a:lnTo>
                      <a:pt x="12055" y="7205"/>
                    </a:lnTo>
                    <a:lnTo>
                      <a:pt x="11922" y="7501"/>
                    </a:lnTo>
                    <a:lnTo>
                      <a:pt x="11922" y="7600"/>
                    </a:lnTo>
                    <a:lnTo>
                      <a:pt x="11855" y="7649"/>
                    </a:lnTo>
                    <a:lnTo>
                      <a:pt x="11788" y="7699"/>
                    </a:lnTo>
                    <a:lnTo>
                      <a:pt x="11655" y="7699"/>
                    </a:lnTo>
                    <a:lnTo>
                      <a:pt x="11589" y="7748"/>
                    </a:lnTo>
                    <a:lnTo>
                      <a:pt x="11522" y="7896"/>
                    </a:lnTo>
                    <a:lnTo>
                      <a:pt x="11322" y="8044"/>
                    </a:lnTo>
                    <a:lnTo>
                      <a:pt x="11256" y="8241"/>
                    </a:lnTo>
                    <a:lnTo>
                      <a:pt x="11122" y="8291"/>
                    </a:lnTo>
                    <a:close/>
                  </a:path>
                </a:pathLst>
              </a:custGeom>
              <a:solidFill>
                <a:schemeClr val="accent5"/>
              </a:solidFill>
              <a:ln w="9525">
                <a:solidFill>
                  <a:schemeClr val="bg1"/>
                </a:solidFill>
                <a:prstDash val="solid"/>
                <a:round/>
                <a:headEnd/>
                <a:tailEnd/>
              </a:ln>
            </p:spPr>
          </p:sp>
        </p:grpSp>
        <p:sp>
          <p:nvSpPr>
            <p:cNvPr id="24" name="Minnesota">
              <a:extLst>
                <a:ext uri="{FF2B5EF4-FFF2-40B4-BE49-F238E27FC236}">
                  <a16:creationId xmlns:a16="http://schemas.microsoft.com/office/drawing/2014/main" id="{E8120737-5262-C906-763A-E596E9803FC2}"/>
                </a:ext>
              </a:extLst>
            </p:cNvPr>
            <p:cNvSpPr>
              <a:spLocks/>
            </p:cNvSpPr>
            <p:nvPr/>
          </p:nvSpPr>
          <p:spPr bwMode="auto">
            <a:xfrm>
              <a:off x="4543986" y="1682812"/>
              <a:ext cx="1067420" cy="1082470"/>
            </a:xfrm>
            <a:custGeom>
              <a:avLst/>
              <a:gdLst/>
              <a:ahLst/>
              <a:cxnLst>
                <a:cxn ang="0">
                  <a:pos x="9690" y="9584"/>
                </a:cxn>
                <a:cxn ang="0">
                  <a:pos x="10469" y="9196"/>
                </a:cxn>
                <a:cxn ang="0">
                  <a:pos x="10624" y="7399"/>
                </a:cxn>
                <a:cxn ang="0">
                  <a:pos x="11169" y="6906"/>
                </a:cxn>
                <a:cxn ang="0">
                  <a:pos x="12142" y="6166"/>
                </a:cxn>
                <a:cxn ang="0">
                  <a:pos x="13348" y="5003"/>
                </a:cxn>
                <a:cxn ang="0">
                  <a:pos x="14866" y="4122"/>
                </a:cxn>
                <a:cxn ang="0">
                  <a:pos x="16150" y="3488"/>
                </a:cxn>
                <a:cxn ang="0">
                  <a:pos x="15606" y="3453"/>
                </a:cxn>
                <a:cxn ang="0">
                  <a:pos x="15022" y="3171"/>
                </a:cxn>
                <a:cxn ang="0">
                  <a:pos x="14049" y="3171"/>
                </a:cxn>
                <a:cxn ang="0">
                  <a:pos x="13660" y="3171"/>
                </a:cxn>
                <a:cxn ang="0">
                  <a:pos x="13310" y="2889"/>
                </a:cxn>
                <a:cxn ang="0">
                  <a:pos x="12648" y="3312"/>
                </a:cxn>
                <a:cxn ang="0">
                  <a:pos x="11947" y="3418"/>
                </a:cxn>
                <a:cxn ang="0">
                  <a:pos x="11636" y="3101"/>
                </a:cxn>
                <a:cxn ang="0">
                  <a:pos x="11208" y="2995"/>
                </a:cxn>
                <a:cxn ang="0">
                  <a:pos x="10936" y="2713"/>
                </a:cxn>
                <a:cxn ang="0">
                  <a:pos x="10430" y="2713"/>
                </a:cxn>
                <a:cxn ang="0">
                  <a:pos x="10041" y="2748"/>
                </a:cxn>
                <a:cxn ang="0">
                  <a:pos x="9651" y="2466"/>
                </a:cxn>
                <a:cxn ang="0">
                  <a:pos x="9574" y="2149"/>
                </a:cxn>
                <a:cxn ang="0">
                  <a:pos x="8951" y="1973"/>
                </a:cxn>
                <a:cxn ang="0">
                  <a:pos x="8017" y="2079"/>
                </a:cxn>
                <a:cxn ang="0">
                  <a:pos x="7161" y="2044"/>
                </a:cxn>
                <a:cxn ang="0">
                  <a:pos x="6071" y="1832"/>
                </a:cxn>
                <a:cxn ang="0">
                  <a:pos x="5332" y="1691"/>
                </a:cxn>
                <a:cxn ang="0">
                  <a:pos x="5293" y="1092"/>
                </a:cxn>
                <a:cxn ang="0">
                  <a:pos x="5059" y="106"/>
                </a:cxn>
                <a:cxn ang="0">
                  <a:pos x="4592" y="35"/>
                </a:cxn>
                <a:cxn ang="0">
                  <a:pos x="1790" y="1022"/>
                </a:cxn>
                <a:cxn ang="0">
                  <a:pos x="156" y="1726"/>
                </a:cxn>
                <a:cxn ang="0">
                  <a:pos x="117" y="2185"/>
                </a:cxn>
                <a:cxn ang="0">
                  <a:pos x="117" y="2784"/>
                </a:cxn>
                <a:cxn ang="0">
                  <a:pos x="156" y="3418"/>
                </a:cxn>
                <a:cxn ang="0">
                  <a:pos x="389" y="4122"/>
                </a:cxn>
                <a:cxn ang="0">
                  <a:pos x="701" y="4792"/>
                </a:cxn>
                <a:cxn ang="0">
                  <a:pos x="778" y="5215"/>
                </a:cxn>
                <a:cxn ang="0">
                  <a:pos x="778" y="5919"/>
                </a:cxn>
                <a:cxn ang="0">
                  <a:pos x="778" y="6483"/>
                </a:cxn>
                <a:cxn ang="0">
                  <a:pos x="856" y="7505"/>
                </a:cxn>
                <a:cxn ang="0">
                  <a:pos x="1168" y="8386"/>
                </a:cxn>
                <a:cxn ang="0">
                  <a:pos x="1362" y="9231"/>
                </a:cxn>
                <a:cxn ang="0">
                  <a:pos x="1323" y="9725"/>
                </a:cxn>
                <a:cxn ang="0">
                  <a:pos x="701" y="10359"/>
                </a:cxn>
                <a:cxn ang="0">
                  <a:pos x="1012" y="10923"/>
                </a:cxn>
                <a:cxn ang="0">
                  <a:pos x="1557" y="11416"/>
                </a:cxn>
                <a:cxn ang="0">
                  <a:pos x="1557" y="14411"/>
                </a:cxn>
                <a:cxn ang="0">
                  <a:pos x="3892" y="16384"/>
                </a:cxn>
                <a:cxn ang="0">
                  <a:pos x="7861" y="16314"/>
                </a:cxn>
                <a:cxn ang="0">
                  <a:pos x="11403" y="16208"/>
                </a:cxn>
                <a:cxn ang="0">
                  <a:pos x="13271" y="15996"/>
                </a:cxn>
                <a:cxn ang="0">
                  <a:pos x="13271" y="15327"/>
                </a:cxn>
                <a:cxn ang="0">
                  <a:pos x="12765" y="14798"/>
                </a:cxn>
                <a:cxn ang="0">
                  <a:pos x="11947" y="14305"/>
                </a:cxn>
                <a:cxn ang="0">
                  <a:pos x="11442" y="13706"/>
                </a:cxn>
                <a:cxn ang="0">
                  <a:pos x="10663" y="13283"/>
                </a:cxn>
                <a:cxn ang="0">
                  <a:pos x="9807" y="12896"/>
                </a:cxn>
                <a:cxn ang="0">
                  <a:pos x="9651" y="11944"/>
                </a:cxn>
                <a:cxn ang="0">
                  <a:pos x="9690" y="11240"/>
                </a:cxn>
                <a:cxn ang="0">
                  <a:pos x="9690" y="10641"/>
                </a:cxn>
                <a:cxn ang="0">
                  <a:pos x="9457" y="10042"/>
                </a:cxn>
              </a:cxnLst>
              <a:rect l="0" t="0" r="r" b="b"/>
              <a:pathLst>
                <a:path w="16384" h="16384">
                  <a:moveTo>
                    <a:pt x="9457" y="10042"/>
                  </a:moveTo>
                  <a:lnTo>
                    <a:pt x="9535" y="9971"/>
                  </a:lnTo>
                  <a:lnTo>
                    <a:pt x="9574" y="9901"/>
                  </a:lnTo>
                  <a:lnTo>
                    <a:pt x="9612" y="9725"/>
                  </a:lnTo>
                  <a:lnTo>
                    <a:pt x="9651" y="9654"/>
                  </a:lnTo>
                  <a:lnTo>
                    <a:pt x="9690" y="9584"/>
                  </a:lnTo>
                  <a:lnTo>
                    <a:pt x="9768" y="9513"/>
                  </a:lnTo>
                  <a:lnTo>
                    <a:pt x="10002" y="9408"/>
                  </a:lnTo>
                  <a:lnTo>
                    <a:pt x="10118" y="9337"/>
                  </a:lnTo>
                  <a:lnTo>
                    <a:pt x="10235" y="9302"/>
                  </a:lnTo>
                  <a:lnTo>
                    <a:pt x="10313" y="9196"/>
                  </a:lnTo>
                  <a:lnTo>
                    <a:pt x="10469" y="9196"/>
                  </a:lnTo>
                  <a:lnTo>
                    <a:pt x="10546" y="9090"/>
                  </a:lnTo>
                  <a:lnTo>
                    <a:pt x="10585" y="9055"/>
                  </a:lnTo>
                  <a:lnTo>
                    <a:pt x="10624" y="8809"/>
                  </a:lnTo>
                  <a:lnTo>
                    <a:pt x="10585" y="8069"/>
                  </a:lnTo>
                  <a:lnTo>
                    <a:pt x="10546" y="7434"/>
                  </a:lnTo>
                  <a:lnTo>
                    <a:pt x="10624" y="7399"/>
                  </a:lnTo>
                  <a:lnTo>
                    <a:pt x="10702" y="7399"/>
                  </a:lnTo>
                  <a:lnTo>
                    <a:pt x="10741" y="7258"/>
                  </a:lnTo>
                  <a:lnTo>
                    <a:pt x="10858" y="7188"/>
                  </a:lnTo>
                  <a:lnTo>
                    <a:pt x="10936" y="7117"/>
                  </a:lnTo>
                  <a:lnTo>
                    <a:pt x="11013" y="6976"/>
                  </a:lnTo>
                  <a:lnTo>
                    <a:pt x="11169" y="6906"/>
                  </a:lnTo>
                  <a:lnTo>
                    <a:pt x="11364" y="6800"/>
                  </a:lnTo>
                  <a:lnTo>
                    <a:pt x="11519" y="6659"/>
                  </a:lnTo>
                  <a:lnTo>
                    <a:pt x="11597" y="6589"/>
                  </a:lnTo>
                  <a:lnTo>
                    <a:pt x="11714" y="6483"/>
                  </a:lnTo>
                  <a:lnTo>
                    <a:pt x="11986" y="6307"/>
                  </a:lnTo>
                  <a:lnTo>
                    <a:pt x="12142" y="6166"/>
                  </a:lnTo>
                  <a:lnTo>
                    <a:pt x="12414" y="5955"/>
                  </a:lnTo>
                  <a:lnTo>
                    <a:pt x="12648" y="5743"/>
                  </a:lnTo>
                  <a:lnTo>
                    <a:pt x="12959" y="5391"/>
                  </a:lnTo>
                  <a:lnTo>
                    <a:pt x="13076" y="5250"/>
                  </a:lnTo>
                  <a:lnTo>
                    <a:pt x="13232" y="5109"/>
                  </a:lnTo>
                  <a:lnTo>
                    <a:pt x="13348" y="5003"/>
                  </a:lnTo>
                  <a:lnTo>
                    <a:pt x="13543" y="4827"/>
                  </a:lnTo>
                  <a:lnTo>
                    <a:pt x="13660" y="4721"/>
                  </a:lnTo>
                  <a:lnTo>
                    <a:pt x="13854" y="4651"/>
                  </a:lnTo>
                  <a:lnTo>
                    <a:pt x="14282" y="4369"/>
                  </a:lnTo>
                  <a:lnTo>
                    <a:pt x="14555" y="4228"/>
                  </a:lnTo>
                  <a:lnTo>
                    <a:pt x="14866" y="4122"/>
                  </a:lnTo>
                  <a:lnTo>
                    <a:pt x="15100" y="4052"/>
                  </a:lnTo>
                  <a:lnTo>
                    <a:pt x="15411" y="3911"/>
                  </a:lnTo>
                  <a:lnTo>
                    <a:pt x="15645" y="3805"/>
                  </a:lnTo>
                  <a:lnTo>
                    <a:pt x="15761" y="3770"/>
                  </a:lnTo>
                  <a:lnTo>
                    <a:pt x="15995" y="3629"/>
                  </a:lnTo>
                  <a:lnTo>
                    <a:pt x="16150" y="3488"/>
                  </a:lnTo>
                  <a:lnTo>
                    <a:pt x="16384" y="3383"/>
                  </a:lnTo>
                  <a:lnTo>
                    <a:pt x="16189" y="3383"/>
                  </a:lnTo>
                  <a:lnTo>
                    <a:pt x="15917" y="3383"/>
                  </a:lnTo>
                  <a:lnTo>
                    <a:pt x="15800" y="3383"/>
                  </a:lnTo>
                  <a:lnTo>
                    <a:pt x="15722" y="3418"/>
                  </a:lnTo>
                  <a:lnTo>
                    <a:pt x="15606" y="3453"/>
                  </a:lnTo>
                  <a:lnTo>
                    <a:pt x="15450" y="3418"/>
                  </a:lnTo>
                  <a:lnTo>
                    <a:pt x="15333" y="3347"/>
                  </a:lnTo>
                  <a:lnTo>
                    <a:pt x="15255" y="3277"/>
                  </a:lnTo>
                  <a:lnTo>
                    <a:pt x="15178" y="3242"/>
                  </a:lnTo>
                  <a:lnTo>
                    <a:pt x="15139" y="3171"/>
                  </a:lnTo>
                  <a:lnTo>
                    <a:pt x="15022" y="3171"/>
                  </a:lnTo>
                  <a:lnTo>
                    <a:pt x="14866" y="3171"/>
                  </a:lnTo>
                  <a:lnTo>
                    <a:pt x="14749" y="3206"/>
                  </a:lnTo>
                  <a:lnTo>
                    <a:pt x="14594" y="3206"/>
                  </a:lnTo>
                  <a:lnTo>
                    <a:pt x="14360" y="3206"/>
                  </a:lnTo>
                  <a:lnTo>
                    <a:pt x="14205" y="3242"/>
                  </a:lnTo>
                  <a:lnTo>
                    <a:pt x="14049" y="3171"/>
                  </a:lnTo>
                  <a:lnTo>
                    <a:pt x="14010" y="3171"/>
                  </a:lnTo>
                  <a:lnTo>
                    <a:pt x="13932" y="3206"/>
                  </a:lnTo>
                  <a:lnTo>
                    <a:pt x="13815" y="3242"/>
                  </a:lnTo>
                  <a:lnTo>
                    <a:pt x="13699" y="3277"/>
                  </a:lnTo>
                  <a:lnTo>
                    <a:pt x="13660" y="3206"/>
                  </a:lnTo>
                  <a:lnTo>
                    <a:pt x="13660" y="3171"/>
                  </a:lnTo>
                  <a:lnTo>
                    <a:pt x="13621" y="3101"/>
                  </a:lnTo>
                  <a:lnTo>
                    <a:pt x="13504" y="3030"/>
                  </a:lnTo>
                  <a:lnTo>
                    <a:pt x="13465" y="2889"/>
                  </a:lnTo>
                  <a:lnTo>
                    <a:pt x="13465" y="2854"/>
                  </a:lnTo>
                  <a:lnTo>
                    <a:pt x="13387" y="2854"/>
                  </a:lnTo>
                  <a:lnTo>
                    <a:pt x="13310" y="2889"/>
                  </a:lnTo>
                  <a:lnTo>
                    <a:pt x="13232" y="2924"/>
                  </a:lnTo>
                  <a:lnTo>
                    <a:pt x="13115" y="2995"/>
                  </a:lnTo>
                  <a:lnTo>
                    <a:pt x="13076" y="3030"/>
                  </a:lnTo>
                  <a:lnTo>
                    <a:pt x="12959" y="3065"/>
                  </a:lnTo>
                  <a:lnTo>
                    <a:pt x="12765" y="3206"/>
                  </a:lnTo>
                  <a:lnTo>
                    <a:pt x="12648" y="3312"/>
                  </a:lnTo>
                  <a:lnTo>
                    <a:pt x="12492" y="3383"/>
                  </a:lnTo>
                  <a:lnTo>
                    <a:pt x="12298" y="3453"/>
                  </a:lnTo>
                  <a:lnTo>
                    <a:pt x="12181" y="3418"/>
                  </a:lnTo>
                  <a:lnTo>
                    <a:pt x="12103" y="3418"/>
                  </a:lnTo>
                  <a:lnTo>
                    <a:pt x="12025" y="3453"/>
                  </a:lnTo>
                  <a:lnTo>
                    <a:pt x="11947" y="3418"/>
                  </a:lnTo>
                  <a:lnTo>
                    <a:pt x="11947" y="3347"/>
                  </a:lnTo>
                  <a:lnTo>
                    <a:pt x="11831" y="3347"/>
                  </a:lnTo>
                  <a:lnTo>
                    <a:pt x="11714" y="3312"/>
                  </a:lnTo>
                  <a:lnTo>
                    <a:pt x="11675" y="3277"/>
                  </a:lnTo>
                  <a:lnTo>
                    <a:pt x="11675" y="3171"/>
                  </a:lnTo>
                  <a:lnTo>
                    <a:pt x="11636" y="3101"/>
                  </a:lnTo>
                  <a:lnTo>
                    <a:pt x="11597" y="3065"/>
                  </a:lnTo>
                  <a:lnTo>
                    <a:pt x="11519" y="3065"/>
                  </a:lnTo>
                  <a:lnTo>
                    <a:pt x="11480" y="3101"/>
                  </a:lnTo>
                  <a:lnTo>
                    <a:pt x="11325" y="3065"/>
                  </a:lnTo>
                  <a:lnTo>
                    <a:pt x="11247" y="2995"/>
                  </a:lnTo>
                  <a:lnTo>
                    <a:pt x="11208" y="2995"/>
                  </a:lnTo>
                  <a:lnTo>
                    <a:pt x="11130" y="2995"/>
                  </a:lnTo>
                  <a:lnTo>
                    <a:pt x="11052" y="2960"/>
                  </a:lnTo>
                  <a:lnTo>
                    <a:pt x="11013" y="2889"/>
                  </a:lnTo>
                  <a:lnTo>
                    <a:pt x="11013" y="2784"/>
                  </a:lnTo>
                  <a:lnTo>
                    <a:pt x="10975" y="2748"/>
                  </a:lnTo>
                  <a:lnTo>
                    <a:pt x="10936" y="2713"/>
                  </a:lnTo>
                  <a:lnTo>
                    <a:pt x="10897" y="2678"/>
                  </a:lnTo>
                  <a:lnTo>
                    <a:pt x="10858" y="2678"/>
                  </a:lnTo>
                  <a:lnTo>
                    <a:pt x="10819" y="2678"/>
                  </a:lnTo>
                  <a:lnTo>
                    <a:pt x="10663" y="2678"/>
                  </a:lnTo>
                  <a:lnTo>
                    <a:pt x="10546" y="2713"/>
                  </a:lnTo>
                  <a:lnTo>
                    <a:pt x="10430" y="2713"/>
                  </a:lnTo>
                  <a:lnTo>
                    <a:pt x="10391" y="2748"/>
                  </a:lnTo>
                  <a:lnTo>
                    <a:pt x="10391" y="2819"/>
                  </a:lnTo>
                  <a:lnTo>
                    <a:pt x="10391" y="2995"/>
                  </a:lnTo>
                  <a:lnTo>
                    <a:pt x="10235" y="3065"/>
                  </a:lnTo>
                  <a:lnTo>
                    <a:pt x="10118" y="2889"/>
                  </a:lnTo>
                  <a:lnTo>
                    <a:pt x="10041" y="2748"/>
                  </a:lnTo>
                  <a:lnTo>
                    <a:pt x="10002" y="2678"/>
                  </a:lnTo>
                  <a:lnTo>
                    <a:pt x="10041" y="2572"/>
                  </a:lnTo>
                  <a:lnTo>
                    <a:pt x="9924" y="2466"/>
                  </a:lnTo>
                  <a:lnTo>
                    <a:pt x="9846" y="2466"/>
                  </a:lnTo>
                  <a:lnTo>
                    <a:pt x="9768" y="2431"/>
                  </a:lnTo>
                  <a:lnTo>
                    <a:pt x="9651" y="2466"/>
                  </a:lnTo>
                  <a:lnTo>
                    <a:pt x="9535" y="2466"/>
                  </a:lnTo>
                  <a:lnTo>
                    <a:pt x="9535" y="2396"/>
                  </a:lnTo>
                  <a:lnTo>
                    <a:pt x="9574" y="2325"/>
                  </a:lnTo>
                  <a:lnTo>
                    <a:pt x="9690" y="2325"/>
                  </a:lnTo>
                  <a:lnTo>
                    <a:pt x="9651" y="2149"/>
                  </a:lnTo>
                  <a:lnTo>
                    <a:pt x="9574" y="2149"/>
                  </a:lnTo>
                  <a:lnTo>
                    <a:pt x="9496" y="2185"/>
                  </a:lnTo>
                  <a:lnTo>
                    <a:pt x="9418" y="2149"/>
                  </a:lnTo>
                  <a:lnTo>
                    <a:pt x="9301" y="2114"/>
                  </a:lnTo>
                  <a:lnTo>
                    <a:pt x="9107" y="2079"/>
                  </a:lnTo>
                  <a:lnTo>
                    <a:pt x="8990" y="2008"/>
                  </a:lnTo>
                  <a:lnTo>
                    <a:pt x="8951" y="1973"/>
                  </a:lnTo>
                  <a:lnTo>
                    <a:pt x="8834" y="1973"/>
                  </a:lnTo>
                  <a:lnTo>
                    <a:pt x="8717" y="2008"/>
                  </a:lnTo>
                  <a:lnTo>
                    <a:pt x="8484" y="1973"/>
                  </a:lnTo>
                  <a:lnTo>
                    <a:pt x="8367" y="1973"/>
                  </a:lnTo>
                  <a:lnTo>
                    <a:pt x="8289" y="1973"/>
                  </a:lnTo>
                  <a:lnTo>
                    <a:pt x="8017" y="2079"/>
                  </a:lnTo>
                  <a:lnTo>
                    <a:pt x="7939" y="2114"/>
                  </a:lnTo>
                  <a:lnTo>
                    <a:pt x="7900" y="2220"/>
                  </a:lnTo>
                  <a:lnTo>
                    <a:pt x="7239" y="2361"/>
                  </a:lnTo>
                  <a:lnTo>
                    <a:pt x="7200" y="2290"/>
                  </a:lnTo>
                  <a:lnTo>
                    <a:pt x="7200" y="2114"/>
                  </a:lnTo>
                  <a:lnTo>
                    <a:pt x="7161" y="2044"/>
                  </a:lnTo>
                  <a:lnTo>
                    <a:pt x="7083" y="2008"/>
                  </a:lnTo>
                  <a:lnTo>
                    <a:pt x="6421" y="1973"/>
                  </a:lnTo>
                  <a:lnTo>
                    <a:pt x="6266" y="2008"/>
                  </a:lnTo>
                  <a:lnTo>
                    <a:pt x="6227" y="1867"/>
                  </a:lnTo>
                  <a:lnTo>
                    <a:pt x="6149" y="1832"/>
                  </a:lnTo>
                  <a:lnTo>
                    <a:pt x="6071" y="1832"/>
                  </a:lnTo>
                  <a:lnTo>
                    <a:pt x="5993" y="1832"/>
                  </a:lnTo>
                  <a:lnTo>
                    <a:pt x="5915" y="1867"/>
                  </a:lnTo>
                  <a:lnTo>
                    <a:pt x="5838" y="1867"/>
                  </a:lnTo>
                  <a:lnTo>
                    <a:pt x="5643" y="1832"/>
                  </a:lnTo>
                  <a:lnTo>
                    <a:pt x="5487" y="1762"/>
                  </a:lnTo>
                  <a:lnTo>
                    <a:pt x="5332" y="1691"/>
                  </a:lnTo>
                  <a:lnTo>
                    <a:pt x="5332" y="1621"/>
                  </a:lnTo>
                  <a:lnTo>
                    <a:pt x="5293" y="1515"/>
                  </a:lnTo>
                  <a:lnTo>
                    <a:pt x="5332" y="1445"/>
                  </a:lnTo>
                  <a:lnTo>
                    <a:pt x="5332" y="1339"/>
                  </a:lnTo>
                  <a:lnTo>
                    <a:pt x="5332" y="1233"/>
                  </a:lnTo>
                  <a:lnTo>
                    <a:pt x="5293" y="1092"/>
                  </a:lnTo>
                  <a:lnTo>
                    <a:pt x="5215" y="881"/>
                  </a:lnTo>
                  <a:lnTo>
                    <a:pt x="5215" y="705"/>
                  </a:lnTo>
                  <a:lnTo>
                    <a:pt x="5137" y="564"/>
                  </a:lnTo>
                  <a:lnTo>
                    <a:pt x="5059" y="352"/>
                  </a:lnTo>
                  <a:lnTo>
                    <a:pt x="5059" y="211"/>
                  </a:lnTo>
                  <a:lnTo>
                    <a:pt x="5059" y="106"/>
                  </a:lnTo>
                  <a:lnTo>
                    <a:pt x="4981" y="106"/>
                  </a:lnTo>
                  <a:lnTo>
                    <a:pt x="4904" y="70"/>
                  </a:lnTo>
                  <a:lnTo>
                    <a:pt x="4826" y="35"/>
                  </a:lnTo>
                  <a:lnTo>
                    <a:pt x="4787" y="0"/>
                  </a:lnTo>
                  <a:lnTo>
                    <a:pt x="4670" y="0"/>
                  </a:lnTo>
                  <a:lnTo>
                    <a:pt x="4592" y="35"/>
                  </a:lnTo>
                  <a:lnTo>
                    <a:pt x="4514" y="35"/>
                  </a:lnTo>
                  <a:lnTo>
                    <a:pt x="4398" y="0"/>
                  </a:lnTo>
                  <a:lnTo>
                    <a:pt x="4320" y="0"/>
                  </a:lnTo>
                  <a:lnTo>
                    <a:pt x="4320" y="1022"/>
                  </a:lnTo>
                  <a:lnTo>
                    <a:pt x="4047" y="1022"/>
                  </a:lnTo>
                  <a:lnTo>
                    <a:pt x="1790" y="1022"/>
                  </a:lnTo>
                  <a:lnTo>
                    <a:pt x="0" y="1022"/>
                  </a:lnTo>
                  <a:lnTo>
                    <a:pt x="0" y="1198"/>
                  </a:lnTo>
                  <a:lnTo>
                    <a:pt x="78" y="1304"/>
                  </a:lnTo>
                  <a:lnTo>
                    <a:pt x="78" y="1374"/>
                  </a:lnTo>
                  <a:lnTo>
                    <a:pt x="78" y="1550"/>
                  </a:lnTo>
                  <a:lnTo>
                    <a:pt x="156" y="1726"/>
                  </a:lnTo>
                  <a:lnTo>
                    <a:pt x="195" y="1762"/>
                  </a:lnTo>
                  <a:lnTo>
                    <a:pt x="234" y="1867"/>
                  </a:lnTo>
                  <a:lnTo>
                    <a:pt x="272" y="1938"/>
                  </a:lnTo>
                  <a:lnTo>
                    <a:pt x="234" y="2044"/>
                  </a:lnTo>
                  <a:lnTo>
                    <a:pt x="156" y="2114"/>
                  </a:lnTo>
                  <a:lnTo>
                    <a:pt x="117" y="2185"/>
                  </a:lnTo>
                  <a:lnTo>
                    <a:pt x="117" y="2220"/>
                  </a:lnTo>
                  <a:lnTo>
                    <a:pt x="156" y="2290"/>
                  </a:lnTo>
                  <a:lnTo>
                    <a:pt x="156" y="2361"/>
                  </a:lnTo>
                  <a:lnTo>
                    <a:pt x="156" y="2537"/>
                  </a:lnTo>
                  <a:lnTo>
                    <a:pt x="156" y="2643"/>
                  </a:lnTo>
                  <a:lnTo>
                    <a:pt x="117" y="2784"/>
                  </a:lnTo>
                  <a:lnTo>
                    <a:pt x="156" y="2889"/>
                  </a:lnTo>
                  <a:lnTo>
                    <a:pt x="156" y="3030"/>
                  </a:lnTo>
                  <a:lnTo>
                    <a:pt x="156" y="3136"/>
                  </a:lnTo>
                  <a:lnTo>
                    <a:pt x="156" y="3242"/>
                  </a:lnTo>
                  <a:lnTo>
                    <a:pt x="117" y="3312"/>
                  </a:lnTo>
                  <a:lnTo>
                    <a:pt x="156" y="3418"/>
                  </a:lnTo>
                  <a:lnTo>
                    <a:pt x="272" y="3629"/>
                  </a:lnTo>
                  <a:lnTo>
                    <a:pt x="311" y="3700"/>
                  </a:lnTo>
                  <a:lnTo>
                    <a:pt x="311" y="3805"/>
                  </a:lnTo>
                  <a:lnTo>
                    <a:pt x="311" y="3911"/>
                  </a:lnTo>
                  <a:lnTo>
                    <a:pt x="350" y="3981"/>
                  </a:lnTo>
                  <a:lnTo>
                    <a:pt x="389" y="4122"/>
                  </a:lnTo>
                  <a:lnTo>
                    <a:pt x="467" y="4193"/>
                  </a:lnTo>
                  <a:lnTo>
                    <a:pt x="506" y="4334"/>
                  </a:lnTo>
                  <a:lnTo>
                    <a:pt x="584" y="4440"/>
                  </a:lnTo>
                  <a:lnTo>
                    <a:pt x="623" y="4580"/>
                  </a:lnTo>
                  <a:lnTo>
                    <a:pt x="662" y="4721"/>
                  </a:lnTo>
                  <a:lnTo>
                    <a:pt x="701" y="4792"/>
                  </a:lnTo>
                  <a:lnTo>
                    <a:pt x="739" y="4898"/>
                  </a:lnTo>
                  <a:lnTo>
                    <a:pt x="739" y="4968"/>
                  </a:lnTo>
                  <a:lnTo>
                    <a:pt x="739" y="5039"/>
                  </a:lnTo>
                  <a:lnTo>
                    <a:pt x="739" y="5109"/>
                  </a:lnTo>
                  <a:lnTo>
                    <a:pt x="739" y="5179"/>
                  </a:lnTo>
                  <a:lnTo>
                    <a:pt x="778" y="5215"/>
                  </a:lnTo>
                  <a:lnTo>
                    <a:pt x="739" y="5356"/>
                  </a:lnTo>
                  <a:lnTo>
                    <a:pt x="778" y="5497"/>
                  </a:lnTo>
                  <a:lnTo>
                    <a:pt x="778" y="5567"/>
                  </a:lnTo>
                  <a:lnTo>
                    <a:pt x="778" y="5673"/>
                  </a:lnTo>
                  <a:lnTo>
                    <a:pt x="739" y="5814"/>
                  </a:lnTo>
                  <a:lnTo>
                    <a:pt x="778" y="5919"/>
                  </a:lnTo>
                  <a:lnTo>
                    <a:pt x="778" y="5990"/>
                  </a:lnTo>
                  <a:lnTo>
                    <a:pt x="778" y="6166"/>
                  </a:lnTo>
                  <a:lnTo>
                    <a:pt x="778" y="6236"/>
                  </a:lnTo>
                  <a:lnTo>
                    <a:pt x="817" y="6342"/>
                  </a:lnTo>
                  <a:lnTo>
                    <a:pt x="778" y="6448"/>
                  </a:lnTo>
                  <a:lnTo>
                    <a:pt x="778" y="6483"/>
                  </a:lnTo>
                  <a:lnTo>
                    <a:pt x="778" y="6589"/>
                  </a:lnTo>
                  <a:lnTo>
                    <a:pt x="934" y="6800"/>
                  </a:lnTo>
                  <a:lnTo>
                    <a:pt x="895" y="6941"/>
                  </a:lnTo>
                  <a:lnTo>
                    <a:pt x="856" y="7153"/>
                  </a:lnTo>
                  <a:lnTo>
                    <a:pt x="856" y="7399"/>
                  </a:lnTo>
                  <a:lnTo>
                    <a:pt x="856" y="7505"/>
                  </a:lnTo>
                  <a:lnTo>
                    <a:pt x="856" y="7611"/>
                  </a:lnTo>
                  <a:lnTo>
                    <a:pt x="934" y="7787"/>
                  </a:lnTo>
                  <a:lnTo>
                    <a:pt x="973" y="8033"/>
                  </a:lnTo>
                  <a:lnTo>
                    <a:pt x="1012" y="8104"/>
                  </a:lnTo>
                  <a:lnTo>
                    <a:pt x="1051" y="8245"/>
                  </a:lnTo>
                  <a:lnTo>
                    <a:pt x="1168" y="8386"/>
                  </a:lnTo>
                  <a:lnTo>
                    <a:pt x="1245" y="8456"/>
                  </a:lnTo>
                  <a:lnTo>
                    <a:pt x="1284" y="8668"/>
                  </a:lnTo>
                  <a:lnTo>
                    <a:pt x="1284" y="8950"/>
                  </a:lnTo>
                  <a:lnTo>
                    <a:pt x="1323" y="9020"/>
                  </a:lnTo>
                  <a:lnTo>
                    <a:pt x="1362" y="9126"/>
                  </a:lnTo>
                  <a:lnTo>
                    <a:pt x="1362" y="9231"/>
                  </a:lnTo>
                  <a:lnTo>
                    <a:pt x="1323" y="9302"/>
                  </a:lnTo>
                  <a:lnTo>
                    <a:pt x="1284" y="9372"/>
                  </a:lnTo>
                  <a:lnTo>
                    <a:pt x="1284" y="9443"/>
                  </a:lnTo>
                  <a:lnTo>
                    <a:pt x="1323" y="9549"/>
                  </a:lnTo>
                  <a:lnTo>
                    <a:pt x="1323" y="9619"/>
                  </a:lnTo>
                  <a:lnTo>
                    <a:pt x="1323" y="9725"/>
                  </a:lnTo>
                  <a:lnTo>
                    <a:pt x="1284" y="9795"/>
                  </a:lnTo>
                  <a:lnTo>
                    <a:pt x="1245" y="9866"/>
                  </a:lnTo>
                  <a:lnTo>
                    <a:pt x="1090" y="10042"/>
                  </a:lnTo>
                  <a:lnTo>
                    <a:pt x="817" y="10253"/>
                  </a:lnTo>
                  <a:lnTo>
                    <a:pt x="739" y="10288"/>
                  </a:lnTo>
                  <a:lnTo>
                    <a:pt x="701" y="10359"/>
                  </a:lnTo>
                  <a:lnTo>
                    <a:pt x="701" y="10394"/>
                  </a:lnTo>
                  <a:lnTo>
                    <a:pt x="701" y="10500"/>
                  </a:lnTo>
                  <a:lnTo>
                    <a:pt x="739" y="10535"/>
                  </a:lnTo>
                  <a:lnTo>
                    <a:pt x="817" y="10606"/>
                  </a:lnTo>
                  <a:lnTo>
                    <a:pt x="934" y="10782"/>
                  </a:lnTo>
                  <a:lnTo>
                    <a:pt x="1012" y="10923"/>
                  </a:lnTo>
                  <a:lnTo>
                    <a:pt x="1245" y="11028"/>
                  </a:lnTo>
                  <a:lnTo>
                    <a:pt x="1401" y="11099"/>
                  </a:lnTo>
                  <a:lnTo>
                    <a:pt x="1518" y="11169"/>
                  </a:lnTo>
                  <a:lnTo>
                    <a:pt x="1557" y="11275"/>
                  </a:lnTo>
                  <a:lnTo>
                    <a:pt x="1557" y="11345"/>
                  </a:lnTo>
                  <a:lnTo>
                    <a:pt x="1557" y="11416"/>
                  </a:lnTo>
                  <a:lnTo>
                    <a:pt x="1557" y="12226"/>
                  </a:lnTo>
                  <a:lnTo>
                    <a:pt x="1557" y="12684"/>
                  </a:lnTo>
                  <a:lnTo>
                    <a:pt x="1557" y="13178"/>
                  </a:lnTo>
                  <a:lnTo>
                    <a:pt x="1557" y="13460"/>
                  </a:lnTo>
                  <a:lnTo>
                    <a:pt x="1557" y="14376"/>
                  </a:lnTo>
                  <a:lnTo>
                    <a:pt x="1557" y="14411"/>
                  </a:lnTo>
                  <a:lnTo>
                    <a:pt x="1557" y="15397"/>
                  </a:lnTo>
                  <a:lnTo>
                    <a:pt x="1557" y="16384"/>
                  </a:lnTo>
                  <a:lnTo>
                    <a:pt x="2413" y="16384"/>
                  </a:lnTo>
                  <a:lnTo>
                    <a:pt x="2841" y="16384"/>
                  </a:lnTo>
                  <a:lnTo>
                    <a:pt x="3736" y="16384"/>
                  </a:lnTo>
                  <a:lnTo>
                    <a:pt x="3892" y="16384"/>
                  </a:lnTo>
                  <a:lnTo>
                    <a:pt x="4981" y="16349"/>
                  </a:lnTo>
                  <a:lnTo>
                    <a:pt x="5098" y="16349"/>
                  </a:lnTo>
                  <a:lnTo>
                    <a:pt x="6032" y="16349"/>
                  </a:lnTo>
                  <a:lnTo>
                    <a:pt x="6460" y="16349"/>
                  </a:lnTo>
                  <a:lnTo>
                    <a:pt x="7122" y="16314"/>
                  </a:lnTo>
                  <a:lnTo>
                    <a:pt x="7861" y="16314"/>
                  </a:lnTo>
                  <a:lnTo>
                    <a:pt x="8173" y="16314"/>
                  </a:lnTo>
                  <a:lnTo>
                    <a:pt x="9184" y="16278"/>
                  </a:lnTo>
                  <a:lnTo>
                    <a:pt x="9262" y="16278"/>
                  </a:lnTo>
                  <a:lnTo>
                    <a:pt x="10352" y="16243"/>
                  </a:lnTo>
                  <a:lnTo>
                    <a:pt x="10546" y="16243"/>
                  </a:lnTo>
                  <a:lnTo>
                    <a:pt x="11403" y="16208"/>
                  </a:lnTo>
                  <a:lnTo>
                    <a:pt x="12220" y="16173"/>
                  </a:lnTo>
                  <a:lnTo>
                    <a:pt x="12492" y="16173"/>
                  </a:lnTo>
                  <a:lnTo>
                    <a:pt x="13348" y="16173"/>
                  </a:lnTo>
                  <a:lnTo>
                    <a:pt x="13348" y="16102"/>
                  </a:lnTo>
                  <a:lnTo>
                    <a:pt x="13348" y="16137"/>
                  </a:lnTo>
                  <a:lnTo>
                    <a:pt x="13271" y="15996"/>
                  </a:lnTo>
                  <a:lnTo>
                    <a:pt x="13271" y="15891"/>
                  </a:lnTo>
                  <a:lnTo>
                    <a:pt x="13310" y="15785"/>
                  </a:lnTo>
                  <a:lnTo>
                    <a:pt x="13193" y="15609"/>
                  </a:lnTo>
                  <a:lnTo>
                    <a:pt x="13232" y="15503"/>
                  </a:lnTo>
                  <a:lnTo>
                    <a:pt x="13271" y="15362"/>
                  </a:lnTo>
                  <a:lnTo>
                    <a:pt x="13271" y="15327"/>
                  </a:lnTo>
                  <a:lnTo>
                    <a:pt x="13193" y="15221"/>
                  </a:lnTo>
                  <a:lnTo>
                    <a:pt x="13154" y="15151"/>
                  </a:lnTo>
                  <a:lnTo>
                    <a:pt x="13076" y="15080"/>
                  </a:lnTo>
                  <a:lnTo>
                    <a:pt x="12998" y="14975"/>
                  </a:lnTo>
                  <a:lnTo>
                    <a:pt x="12881" y="14869"/>
                  </a:lnTo>
                  <a:lnTo>
                    <a:pt x="12765" y="14798"/>
                  </a:lnTo>
                  <a:lnTo>
                    <a:pt x="12648" y="14763"/>
                  </a:lnTo>
                  <a:lnTo>
                    <a:pt x="12531" y="14693"/>
                  </a:lnTo>
                  <a:lnTo>
                    <a:pt x="12414" y="14587"/>
                  </a:lnTo>
                  <a:lnTo>
                    <a:pt x="12259" y="14517"/>
                  </a:lnTo>
                  <a:lnTo>
                    <a:pt x="12142" y="14411"/>
                  </a:lnTo>
                  <a:lnTo>
                    <a:pt x="11947" y="14305"/>
                  </a:lnTo>
                  <a:lnTo>
                    <a:pt x="11870" y="14270"/>
                  </a:lnTo>
                  <a:lnTo>
                    <a:pt x="11792" y="14164"/>
                  </a:lnTo>
                  <a:lnTo>
                    <a:pt x="11753" y="14059"/>
                  </a:lnTo>
                  <a:lnTo>
                    <a:pt x="11714" y="13918"/>
                  </a:lnTo>
                  <a:lnTo>
                    <a:pt x="11597" y="13812"/>
                  </a:lnTo>
                  <a:lnTo>
                    <a:pt x="11442" y="13706"/>
                  </a:lnTo>
                  <a:lnTo>
                    <a:pt x="11247" y="13636"/>
                  </a:lnTo>
                  <a:lnTo>
                    <a:pt x="10897" y="13565"/>
                  </a:lnTo>
                  <a:lnTo>
                    <a:pt x="10819" y="13495"/>
                  </a:lnTo>
                  <a:lnTo>
                    <a:pt x="10741" y="13389"/>
                  </a:lnTo>
                  <a:lnTo>
                    <a:pt x="10702" y="13319"/>
                  </a:lnTo>
                  <a:lnTo>
                    <a:pt x="10663" y="13283"/>
                  </a:lnTo>
                  <a:lnTo>
                    <a:pt x="10469" y="13248"/>
                  </a:lnTo>
                  <a:lnTo>
                    <a:pt x="10274" y="13248"/>
                  </a:lnTo>
                  <a:lnTo>
                    <a:pt x="10118" y="13178"/>
                  </a:lnTo>
                  <a:lnTo>
                    <a:pt x="10041" y="13037"/>
                  </a:lnTo>
                  <a:lnTo>
                    <a:pt x="9924" y="12931"/>
                  </a:lnTo>
                  <a:lnTo>
                    <a:pt x="9807" y="12896"/>
                  </a:lnTo>
                  <a:lnTo>
                    <a:pt x="9651" y="12755"/>
                  </a:lnTo>
                  <a:lnTo>
                    <a:pt x="9651" y="12543"/>
                  </a:lnTo>
                  <a:lnTo>
                    <a:pt x="9729" y="12438"/>
                  </a:lnTo>
                  <a:lnTo>
                    <a:pt x="9690" y="12332"/>
                  </a:lnTo>
                  <a:lnTo>
                    <a:pt x="9729" y="12191"/>
                  </a:lnTo>
                  <a:lnTo>
                    <a:pt x="9651" y="11944"/>
                  </a:lnTo>
                  <a:lnTo>
                    <a:pt x="9612" y="11874"/>
                  </a:lnTo>
                  <a:lnTo>
                    <a:pt x="9651" y="11698"/>
                  </a:lnTo>
                  <a:lnTo>
                    <a:pt x="9651" y="11522"/>
                  </a:lnTo>
                  <a:lnTo>
                    <a:pt x="9690" y="11486"/>
                  </a:lnTo>
                  <a:lnTo>
                    <a:pt x="9651" y="11275"/>
                  </a:lnTo>
                  <a:lnTo>
                    <a:pt x="9690" y="11240"/>
                  </a:lnTo>
                  <a:lnTo>
                    <a:pt x="9690" y="11134"/>
                  </a:lnTo>
                  <a:lnTo>
                    <a:pt x="9729" y="11028"/>
                  </a:lnTo>
                  <a:lnTo>
                    <a:pt x="9846" y="10923"/>
                  </a:lnTo>
                  <a:lnTo>
                    <a:pt x="9885" y="10852"/>
                  </a:lnTo>
                  <a:lnTo>
                    <a:pt x="9846" y="10782"/>
                  </a:lnTo>
                  <a:lnTo>
                    <a:pt x="9690" y="10641"/>
                  </a:lnTo>
                  <a:lnTo>
                    <a:pt x="9612" y="10500"/>
                  </a:lnTo>
                  <a:lnTo>
                    <a:pt x="9340" y="10465"/>
                  </a:lnTo>
                  <a:lnTo>
                    <a:pt x="9262" y="10359"/>
                  </a:lnTo>
                  <a:lnTo>
                    <a:pt x="9340" y="10288"/>
                  </a:lnTo>
                  <a:lnTo>
                    <a:pt x="9379" y="10112"/>
                  </a:lnTo>
                  <a:lnTo>
                    <a:pt x="9457" y="10042"/>
                  </a:lnTo>
                  <a:close/>
                </a:path>
              </a:pathLst>
            </a:custGeom>
            <a:solidFill>
              <a:schemeClr val="accent5"/>
            </a:solidFill>
            <a:ln w="9525">
              <a:solidFill>
                <a:schemeClr val="bg1"/>
              </a:solidFill>
              <a:prstDash val="solid"/>
              <a:round/>
              <a:headEnd/>
              <a:tailEnd/>
            </a:ln>
          </p:spPr>
          <p:txBody>
            <a:bodyPr/>
            <a:lstStyle/>
            <a:p>
              <a:endParaRPr lang="en-US" dirty="0"/>
            </a:p>
          </p:txBody>
        </p:sp>
        <p:sp>
          <p:nvSpPr>
            <p:cNvPr id="25" name="Mississippi">
              <a:extLst>
                <a:ext uri="{FF2B5EF4-FFF2-40B4-BE49-F238E27FC236}">
                  <a16:creationId xmlns:a16="http://schemas.microsoft.com/office/drawing/2014/main" id="{56CA87A5-D023-EB83-D147-D6A1E7116CF9}"/>
                </a:ext>
              </a:extLst>
            </p:cNvPr>
            <p:cNvSpPr>
              <a:spLocks/>
            </p:cNvSpPr>
            <p:nvPr/>
          </p:nvSpPr>
          <p:spPr bwMode="auto">
            <a:xfrm>
              <a:off x="5461138" y="4304961"/>
              <a:ext cx="577754" cy="909473"/>
            </a:xfrm>
            <a:custGeom>
              <a:avLst/>
              <a:gdLst/>
              <a:ahLst/>
              <a:cxnLst>
                <a:cxn ang="0">
                  <a:pos x="9166" y="14456"/>
                </a:cxn>
                <a:cxn ang="0">
                  <a:pos x="9455" y="15211"/>
                </a:cxn>
                <a:cxn ang="0">
                  <a:pos x="10249" y="15839"/>
                </a:cxn>
                <a:cxn ang="0">
                  <a:pos x="10682" y="16384"/>
                </a:cxn>
                <a:cxn ang="0">
                  <a:pos x="11404" y="15965"/>
                </a:cxn>
                <a:cxn ang="0">
                  <a:pos x="11837" y="15672"/>
                </a:cxn>
                <a:cxn ang="0">
                  <a:pos x="13136" y="15546"/>
                </a:cxn>
                <a:cxn ang="0">
                  <a:pos x="13858" y="15378"/>
                </a:cxn>
                <a:cxn ang="0">
                  <a:pos x="14363" y="15420"/>
                </a:cxn>
                <a:cxn ang="0">
                  <a:pos x="15301" y="15420"/>
                </a:cxn>
                <a:cxn ang="0">
                  <a:pos x="15951" y="15588"/>
                </a:cxn>
                <a:cxn ang="0">
                  <a:pos x="16167" y="14289"/>
                </a:cxn>
                <a:cxn ang="0">
                  <a:pos x="15374" y="9344"/>
                </a:cxn>
                <a:cxn ang="0">
                  <a:pos x="15590" y="4945"/>
                </a:cxn>
                <a:cxn ang="0">
                  <a:pos x="15662" y="1383"/>
                </a:cxn>
                <a:cxn ang="0">
                  <a:pos x="14291" y="42"/>
                </a:cxn>
                <a:cxn ang="0">
                  <a:pos x="8445" y="293"/>
                </a:cxn>
                <a:cxn ang="0">
                  <a:pos x="5558" y="629"/>
                </a:cxn>
                <a:cxn ang="0">
                  <a:pos x="4764" y="1048"/>
                </a:cxn>
                <a:cxn ang="0">
                  <a:pos x="4331" y="1215"/>
                </a:cxn>
                <a:cxn ang="0">
                  <a:pos x="4691" y="1550"/>
                </a:cxn>
                <a:cxn ang="0">
                  <a:pos x="4186" y="1718"/>
                </a:cxn>
                <a:cxn ang="0">
                  <a:pos x="4258" y="2305"/>
                </a:cxn>
                <a:cxn ang="0">
                  <a:pos x="3464" y="2514"/>
                </a:cxn>
                <a:cxn ang="0">
                  <a:pos x="3176" y="2849"/>
                </a:cxn>
                <a:cxn ang="0">
                  <a:pos x="2671" y="3101"/>
                </a:cxn>
                <a:cxn ang="0">
                  <a:pos x="2671" y="3268"/>
                </a:cxn>
                <a:cxn ang="0">
                  <a:pos x="2598" y="3687"/>
                </a:cxn>
                <a:cxn ang="0">
                  <a:pos x="2021" y="3813"/>
                </a:cxn>
                <a:cxn ang="0">
                  <a:pos x="2093" y="4232"/>
                </a:cxn>
                <a:cxn ang="0">
                  <a:pos x="2021" y="4777"/>
                </a:cxn>
                <a:cxn ang="0">
                  <a:pos x="1444" y="4777"/>
                </a:cxn>
                <a:cxn ang="0">
                  <a:pos x="1660" y="5196"/>
                </a:cxn>
                <a:cxn ang="0">
                  <a:pos x="1371" y="5573"/>
                </a:cxn>
                <a:cxn ang="0">
                  <a:pos x="1804" y="5531"/>
                </a:cxn>
                <a:cxn ang="0">
                  <a:pos x="1660" y="5908"/>
                </a:cxn>
                <a:cxn ang="0">
                  <a:pos x="2165" y="5783"/>
                </a:cxn>
                <a:cxn ang="0">
                  <a:pos x="1949" y="6369"/>
                </a:cxn>
                <a:cxn ang="0">
                  <a:pos x="2310" y="6285"/>
                </a:cxn>
                <a:cxn ang="0">
                  <a:pos x="1949" y="6704"/>
                </a:cxn>
                <a:cxn ang="0">
                  <a:pos x="1949" y="7082"/>
                </a:cxn>
                <a:cxn ang="0">
                  <a:pos x="1804" y="7543"/>
                </a:cxn>
                <a:cxn ang="0">
                  <a:pos x="2165" y="7584"/>
                </a:cxn>
                <a:cxn ang="0">
                  <a:pos x="2382" y="8087"/>
                </a:cxn>
                <a:cxn ang="0">
                  <a:pos x="2093" y="8506"/>
                </a:cxn>
                <a:cxn ang="0">
                  <a:pos x="2454" y="8632"/>
                </a:cxn>
                <a:cxn ang="0">
                  <a:pos x="2310" y="8800"/>
                </a:cxn>
                <a:cxn ang="0">
                  <a:pos x="2671" y="9051"/>
                </a:cxn>
                <a:cxn ang="0">
                  <a:pos x="3104" y="9638"/>
                </a:cxn>
                <a:cxn ang="0">
                  <a:pos x="2021" y="9889"/>
                </a:cxn>
                <a:cxn ang="0">
                  <a:pos x="2815" y="9889"/>
                </a:cxn>
                <a:cxn ang="0">
                  <a:pos x="2671" y="10266"/>
                </a:cxn>
                <a:cxn ang="0">
                  <a:pos x="2454" y="10476"/>
                </a:cxn>
                <a:cxn ang="0">
                  <a:pos x="1804" y="10979"/>
                </a:cxn>
                <a:cxn ang="0">
                  <a:pos x="1227" y="11146"/>
                </a:cxn>
                <a:cxn ang="0">
                  <a:pos x="1227" y="11439"/>
                </a:cxn>
                <a:cxn ang="0">
                  <a:pos x="650" y="11858"/>
                </a:cxn>
                <a:cxn ang="0">
                  <a:pos x="938" y="12110"/>
                </a:cxn>
                <a:cxn ang="0">
                  <a:pos x="577" y="12613"/>
                </a:cxn>
                <a:cxn ang="0">
                  <a:pos x="361" y="13074"/>
                </a:cxn>
                <a:cxn ang="0">
                  <a:pos x="144" y="13493"/>
                </a:cxn>
                <a:cxn ang="0">
                  <a:pos x="217" y="13996"/>
                </a:cxn>
                <a:cxn ang="0">
                  <a:pos x="6424" y="13786"/>
                </a:cxn>
              </a:cxnLst>
              <a:rect l="0" t="0" r="r" b="b"/>
              <a:pathLst>
                <a:path w="16384" h="16384">
                  <a:moveTo>
                    <a:pt x="9383" y="13660"/>
                  </a:moveTo>
                  <a:lnTo>
                    <a:pt x="9527" y="13744"/>
                  </a:lnTo>
                  <a:lnTo>
                    <a:pt x="9527" y="13828"/>
                  </a:lnTo>
                  <a:lnTo>
                    <a:pt x="9383" y="14079"/>
                  </a:lnTo>
                  <a:lnTo>
                    <a:pt x="9311" y="14289"/>
                  </a:lnTo>
                  <a:lnTo>
                    <a:pt x="9166" y="14456"/>
                  </a:lnTo>
                  <a:lnTo>
                    <a:pt x="9166" y="14582"/>
                  </a:lnTo>
                  <a:lnTo>
                    <a:pt x="9094" y="14708"/>
                  </a:lnTo>
                  <a:lnTo>
                    <a:pt x="9094" y="14792"/>
                  </a:lnTo>
                  <a:lnTo>
                    <a:pt x="9239" y="14875"/>
                  </a:lnTo>
                  <a:lnTo>
                    <a:pt x="9383" y="15169"/>
                  </a:lnTo>
                  <a:lnTo>
                    <a:pt x="9455" y="15211"/>
                  </a:lnTo>
                  <a:lnTo>
                    <a:pt x="9816" y="15420"/>
                  </a:lnTo>
                  <a:lnTo>
                    <a:pt x="9888" y="15504"/>
                  </a:lnTo>
                  <a:lnTo>
                    <a:pt x="9960" y="15588"/>
                  </a:lnTo>
                  <a:lnTo>
                    <a:pt x="10032" y="15630"/>
                  </a:lnTo>
                  <a:lnTo>
                    <a:pt x="10105" y="15755"/>
                  </a:lnTo>
                  <a:lnTo>
                    <a:pt x="10249" y="15839"/>
                  </a:lnTo>
                  <a:lnTo>
                    <a:pt x="10249" y="16007"/>
                  </a:lnTo>
                  <a:lnTo>
                    <a:pt x="10249" y="16049"/>
                  </a:lnTo>
                  <a:lnTo>
                    <a:pt x="10393" y="16174"/>
                  </a:lnTo>
                  <a:lnTo>
                    <a:pt x="10393" y="16258"/>
                  </a:lnTo>
                  <a:lnTo>
                    <a:pt x="10538" y="16300"/>
                  </a:lnTo>
                  <a:lnTo>
                    <a:pt x="10682" y="16384"/>
                  </a:lnTo>
                  <a:lnTo>
                    <a:pt x="10971" y="16300"/>
                  </a:lnTo>
                  <a:lnTo>
                    <a:pt x="11115" y="16258"/>
                  </a:lnTo>
                  <a:lnTo>
                    <a:pt x="11187" y="16216"/>
                  </a:lnTo>
                  <a:lnTo>
                    <a:pt x="11259" y="16133"/>
                  </a:lnTo>
                  <a:lnTo>
                    <a:pt x="11332" y="16007"/>
                  </a:lnTo>
                  <a:lnTo>
                    <a:pt x="11404" y="15965"/>
                  </a:lnTo>
                  <a:lnTo>
                    <a:pt x="11693" y="15881"/>
                  </a:lnTo>
                  <a:lnTo>
                    <a:pt x="11620" y="15797"/>
                  </a:lnTo>
                  <a:lnTo>
                    <a:pt x="11620" y="15755"/>
                  </a:lnTo>
                  <a:lnTo>
                    <a:pt x="11620" y="15714"/>
                  </a:lnTo>
                  <a:lnTo>
                    <a:pt x="11693" y="15672"/>
                  </a:lnTo>
                  <a:lnTo>
                    <a:pt x="11837" y="15672"/>
                  </a:lnTo>
                  <a:lnTo>
                    <a:pt x="11909" y="15714"/>
                  </a:lnTo>
                  <a:lnTo>
                    <a:pt x="11909" y="15797"/>
                  </a:lnTo>
                  <a:lnTo>
                    <a:pt x="11981" y="15839"/>
                  </a:lnTo>
                  <a:lnTo>
                    <a:pt x="12053" y="15839"/>
                  </a:lnTo>
                  <a:lnTo>
                    <a:pt x="12486" y="15714"/>
                  </a:lnTo>
                  <a:lnTo>
                    <a:pt x="13136" y="15546"/>
                  </a:lnTo>
                  <a:lnTo>
                    <a:pt x="13353" y="15504"/>
                  </a:lnTo>
                  <a:lnTo>
                    <a:pt x="13641" y="15504"/>
                  </a:lnTo>
                  <a:lnTo>
                    <a:pt x="13858" y="15504"/>
                  </a:lnTo>
                  <a:lnTo>
                    <a:pt x="13930" y="15462"/>
                  </a:lnTo>
                  <a:lnTo>
                    <a:pt x="13930" y="15420"/>
                  </a:lnTo>
                  <a:lnTo>
                    <a:pt x="13858" y="15378"/>
                  </a:lnTo>
                  <a:lnTo>
                    <a:pt x="13858" y="15336"/>
                  </a:lnTo>
                  <a:lnTo>
                    <a:pt x="13930" y="15336"/>
                  </a:lnTo>
                  <a:lnTo>
                    <a:pt x="14074" y="15336"/>
                  </a:lnTo>
                  <a:lnTo>
                    <a:pt x="14147" y="15378"/>
                  </a:lnTo>
                  <a:lnTo>
                    <a:pt x="14291" y="15420"/>
                  </a:lnTo>
                  <a:lnTo>
                    <a:pt x="14363" y="15420"/>
                  </a:lnTo>
                  <a:lnTo>
                    <a:pt x="14363" y="15546"/>
                  </a:lnTo>
                  <a:lnTo>
                    <a:pt x="14507" y="15588"/>
                  </a:lnTo>
                  <a:lnTo>
                    <a:pt x="14580" y="15588"/>
                  </a:lnTo>
                  <a:lnTo>
                    <a:pt x="14868" y="15588"/>
                  </a:lnTo>
                  <a:lnTo>
                    <a:pt x="15085" y="15504"/>
                  </a:lnTo>
                  <a:lnTo>
                    <a:pt x="15301" y="15420"/>
                  </a:lnTo>
                  <a:lnTo>
                    <a:pt x="15374" y="15378"/>
                  </a:lnTo>
                  <a:lnTo>
                    <a:pt x="15446" y="15378"/>
                  </a:lnTo>
                  <a:lnTo>
                    <a:pt x="15518" y="15462"/>
                  </a:lnTo>
                  <a:lnTo>
                    <a:pt x="15662" y="15588"/>
                  </a:lnTo>
                  <a:lnTo>
                    <a:pt x="15807" y="15588"/>
                  </a:lnTo>
                  <a:lnTo>
                    <a:pt x="15951" y="15588"/>
                  </a:lnTo>
                  <a:lnTo>
                    <a:pt x="16095" y="15546"/>
                  </a:lnTo>
                  <a:lnTo>
                    <a:pt x="16312" y="15504"/>
                  </a:lnTo>
                  <a:lnTo>
                    <a:pt x="16312" y="15462"/>
                  </a:lnTo>
                  <a:lnTo>
                    <a:pt x="16312" y="15420"/>
                  </a:lnTo>
                  <a:lnTo>
                    <a:pt x="16384" y="15378"/>
                  </a:lnTo>
                  <a:lnTo>
                    <a:pt x="16167" y="14289"/>
                  </a:lnTo>
                  <a:lnTo>
                    <a:pt x="16023" y="13451"/>
                  </a:lnTo>
                  <a:lnTo>
                    <a:pt x="15879" y="13032"/>
                  </a:lnTo>
                  <a:lnTo>
                    <a:pt x="15662" y="11984"/>
                  </a:lnTo>
                  <a:lnTo>
                    <a:pt x="15446" y="11104"/>
                  </a:lnTo>
                  <a:lnTo>
                    <a:pt x="15374" y="10476"/>
                  </a:lnTo>
                  <a:lnTo>
                    <a:pt x="15374" y="9344"/>
                  </a:lnTo>
                  <a:lnTo>
                    <a:pt x="15374" y="9051"/>
                  </a:lnTo>
                  <a:lnTo>
                    <a:pt x="15446" y="8129"/>
                  </a:lnTo>
                  <a:lnTo>
                    <a:pt x="15446" y="6998"/>
                  </a:lnTo>
                  <a:lnTo>
                    <a:pt x="15518" y="6746"/>
                  </a:lnTo>
                  <a:lnTo>
                    <a:pt x="15518" y="5741"/>
                  </a:lnTo>
                  <a:lnTo>
                    <a:pt x="15590" y="4945"/>
                  </a:lnTo>
                  <a:lnTo>
                    <a:pt x="15590" y="4232"/>
                  </a:lnTo>
                  <a:lnTo>
                    <a:pt x="15662" y="3143"/>
                  </a:lnTo>
                  <a:lnTo>
                    <a:pt x="15662" y="3059"/>
                  </a:lnTo>
                  <a:lnTo>
                    <a:pt x="15662" y="2263"/>
                  </a:lnTo>
                  <a:lnTo>
                    <a:pt x="15662" y="1802"/>
                  </a:lnTo>
                  <a:lnTo>
                    <a:pt x="15662" y="1383"/>
                  </a:lnTo>
                  <a:lnTo>
                    <a:pt x="15734" y="335"/>
                  </a:lnTo>
                  <a:lnTo>
                    <a:pt x="15590" y="251"/>
                  </a:lnTo>
                  <a:lnTo>
                    <a:pt x="15446" y="168"/>
                  </a:lnTo>
                  <a:lnTo>
                    <a:pt x="15229" y="0"/>
                  </a:lnTo>
                  <a:lnTo>
                    <a:pt x="14435" y="42"/>
                  </a:lnTo>
                  <a:lnTo>
                    <a:pt x="14291" y="42"/>
                  </a:lnTo>
                  <a:lnTo>
                    <a:pt x="12414" y="126"/>
                  </a:lnTo>
                  <a:lnTo>
                    <a:pt x="12270" y="126"/>
                  </a:lnTo>
                  <a:lnTo>
                    <a:pt x="11404" y="210"/>
                  </a:lnTo>
                  <a:lnTo>
                    <a:pt x="10538" y="210"/>
                  </a:lnTo>
                  <a:lnTo>
                    <a:pt x="9816" y="251"/>
                  </a:lnTo>
                  <a:lnTo>
                    <a:pt x="8445" y="293"/>
                  </a:lnTo>
                  <a:lnTo>
                    <a:pt x="8084" y="335"/>
                  </a:lnTo>
                  <a:lnTo>
                    <a:pt x="5413" y="377"/>
                  </a:lnTo>
                  <a:lnTo>
                    <a:pt x="5558" y="503"/>
                  </a:lnTo>
                  <a:lnTo>
                    <a:pt x="5630" y="545"/>
                  </a:lnTo>
                  <a:lnTo>
                    <a:pt x="5630" y="587"/>
                  </a:lnTo>
                  <a:lnTo>
                    <a:pt x="5558" y="629"/>
                  </a:lnTo>
                  <a:lnTo>
                    <a:pt x="5485" y="754"/>
                  </a:lnTo>
                  <a:lnTo>
                    <a:pt x="5341" y="796"/>
                  </a:lnTo>
                  <a:lnTo>
                    <a:pt x="5197" y="880"/>
                  </a:lnTo>
                  <a:lnTo>
                    <a:pt x="4836" y="922"/>
                  </a:lnTo>
                  <a:lnTo>
                    <a:pt x="4836" y="964"/>
                  </a:lnTo>
                  <a:lnTo>
                    <a:pt x="4764" y="1048"/>
                  </a:lnTo>
                  <a:lnTo>
                    <a:pt x="4764" y="1089"/>
                  </a:lnTo>
                  <a:lnTo>
                    <a:pt x="4764" y="1173"/>
                  </a:lnTo>
                  <a:lnTo>
                    <a:pt x="4691" y="1215"/>
                  </a:lnTo>
                  <a:lnTo>
                    <a:pt x="4619" y="1257"/>
                  </a:lnTo>
                  <a:lnTo>
                    <a:pt x="4403" y="1215"/>
                  </a:lnTo>
                  <a:lnTo>
                    <a:pt x="4331" y="1215"/>
                  </a:lnTo>
                  <a:lnTo>
                    <a:pt x="4258" y="1299"/>
                  </a:lnTo>
                  <a:lnTo>
                    <a:pt x="4331" y="1299"/>
                  </a:lnTo>
                  <a:lnTo>
                    <a:pt x="4619" y="1383"/>
                  </a:lnTo>
                  <a:lnTo>
                    <a:pt x="4619" y="1425"/>
                  </a:lnTo>
                  <a:lnTo>
                    <a:pt x="4691" y="1509"/>
                  </a:lnTo>
                  <a:lnTo>
                    <a:pt x="4691" y="1550"/>
                  </a:lnTo>
                  <a:lnTo>
                    <a:pt x="4619" y="1550"/>
                  </a:lnTo>
                  <a:lnTo>
                    <a:pt x="4547" y="1550"/>
                  </a:lnTo>
                  <a:lnTo>
                    <a:pt x="4331" y="1467"/>
                  </a:lnTo>
                  <a:lnTo>
                    <a:pt x="4258" y="1509"/>
                  </a:lnTo>
                  <a:lnTo>
                    <a:pt x="4186" y="1634"/>
                  </a:lnTo>
                  <a:lnTo>
                    <a:pt x="4186" y="1718"/>
                  </a:lnTo>
                  <a:lnTo>
                    <a:pt x="4403" y="1802"/>
                  </a:lnTo>
                  <a:lnTo>
                    <a:pt x="4403" y="1886"/>
                  </a:lnTo>
                  <a:lnTo>
                    <a:pt x="4403" y="1928"/>
                  </a:lnTo>
                  <a:lnTo>
                    <a:pt x="4258" y="2011"/>
                  </a:lnTo>
                  <a:lnTo>
                    <a:pt x="4186" y="2053"/>
                  </a:lnTo>
                  <a:lnTo>
                    <a:pt x="4258" y="2305"/>
                  </a:lnTo>
                  <a:lnTo>
                    <a:pt x="4258" y="2388"/>
                  </a:lnTo>
                  <a:lnTo>
                    <a:pt x="4042" y="2430"/>
                  </a:lnTo>
                  <a:lnTo>
                    <a:pt x="3898" y="2514"/>
                  </a:lnTo>
                  <a:lnTo>
                    <a:pt x="3753" y="2514"/>
                  </a:lnTo>
                  <a:lnTo>
                    <a:pt x="3537" y="2514"/>
                  </a:lnTo>
                  <a:lnTo>
                    <a:pt x="3464" y="2514"/>
                  </a:lnTo>
                  <a:lnTo>
                    <a:pt x="3464" y="2598"/>
                  </a:lnTo>
                  <a:lnTo>
                    <a:pt x="3464" y="2682"/>
                  </a:lnTo>
                  <a:lnTo>
                    <a:pt x="3537" y="2766"/>
                  </a:lnTo>
                  <a:lnTo>
                    <a:pt x="3464" y="2807"/>
                  </a:lnTo>
                  <a:lnTo>
                    <a:pt x="3320" y="2807"/>
                  </a:lnTo>
                  <a:lnTo>
                    <a:pt x="3176" y="2849"/>
                  </a:lnTo>
                  <a:lnTo>
                    <a:pt x="3104" y="2933"/>
                  </a:lnTo>
                  <a:lnTo>
                    <a:pt x="3031" y="3017"/>
                  </a:lnTo>
                  <a:lnTo>
                    <a:pt x="2959" y="3017"/>
                  </a:lnTo>
                  <a:lnTo>
                    <a:pt x="2743" y="3017"/>
                  </a:lnTo>
                  <a:lnTo>
                    <a:pt x="2671" y="3059"/>
                  </a:lnTo>
                  <a:lnTo>
                    <a:pt x="2671" y="3101"/>
                  </a:lnTo>
                  <a:lnTo>
                    <a:pt x="2815" y="3143"/>
                  </a:lnTo>
                  <a:lnTo>
                    <a:pt x="3104" y="3185"/>
                  </a:lnTo>
                  <a:lnTo>
                    <a:pt x="3176" y="3227"/>
                  </a:lnTo>
                  <a:lnTo>
                    <a:pt x="3104" y="3310"/>
                  </a:lnTo>
                  <a:lnTo>
                    <a:pt x="2959" y="3310"/>
                  </a:lnTo>
                  <a:lnTo>
                    <a:pt x="2671" y="3268"/>
                  </a:lnTo>
                  <a:lnTo>
                    <a:pt x="2454" y="3268"/>
                  </a:lnTo>
                  <a:lnTo>
                    <a:pt x="2382" y="3310"/>
                  </a:lnTo>
                  <a:lnTo>
                    <a:pt x="2598" y="3436"/>
                  </a:lnTo>
                  <a:lnTo>
                    <a:pt x="2671" y="3478"/>
                  </a:lnTo>
                  <a:lnTo>
                    <a:pt x="2671" y="3604"/>
                  </a:lnTo>
                  <a:lnTo>
                    <a:pt x="2598" y="3687"/>
                  </a:lnTo>
                  <a:lnTo>
                    <a:pt x="2454" y="3771"/>
                  </a:lnTo>
                  <a:lnTo>
                    <a:pt x="2454" y="3855"/>
                  </a:lnTo>
                  <a:lnTo>
                    <a:pt x="2382" y="3897"/>
                  </a:lnTo>
                  <a:lnTo>
                    <a:pt x="2310" y="3897"/>
                  </a:lnTo>
                  <a:lnTo>
                    <a:pt x="2165" y="3813"/>
                  </a:lnTo>
                  <a:lnTo>
                    <a:pt x="2021" y="3813"/>
                  </a:lnTo>
                  <a:lnTo>
                    <a:pt x="1949" y="3813"/>
                  </a:lnTo>
                  <a:lnTo>
                    <a:pt x="1949" y="3897"/>
                  </a:lnTo>
                  <a:lnTo>
                    <a:pt x="2093" y="3981"/>
                  </a:lnTo>
                  <a:lnTo>
                    <a:pt x="2093" y="4106"/>
                  </a:lnTo>
                  <a:lnTo>
                    <a:pt x="2093" y="4190"/>
                  </a:lnTo>
                  <a:lnTo>
                    <a:pt x="2093" y="4232"/>
                  </a:lnTo>
                  <a:lnTo>
                    <a:pt x="2165" y="4400"/>
                  </a:lnTo>
                  <a:lnTo>
                    <a:pt x="2093" y="4484"/>
                  </a:lnTo>
                  <a:lnTo>
                    <a:pt x="1949" y="4567"/>
                  </a:lnTo>
                  <a:lnTo>
                    <a:pt x="1732" y="4651"/>
                  </a:lnTo>
                  <a:lnTo>
                    <a:pt x="1732" y="4735"/>
                  </a:lnTo>
                  <a:lnTo>
                    <a:pt x="2021" y="4777"/>
                  </a:lnTo>
                  <a:lnTo>
                    <a:pt x="2093" y="4861"/>
                  </a:lnTo>
                  <a:lnTo>
                    <a:pt x="2021" y="4903"/>
                  </a:lnTo>
                  <a:lnTo>
                    <a:pt x="1877" y="4945"/>
                  </a:lnTo>
                  <a:lnTo>
                    <a:pt x="1732" y="4903"/>
                  </a:lnTo>
                  <a:lnTo>
                    <a:pt x="1516" y="4777"/>
                  </a:lnTo>
                  <a:lnTo>
                    <a:pt x="1444" y="4777"/>
                  </a:lnTo>
                  <a:lnTo>
                    <a:pt x="1371" y="4819"/>
                  </a:lnTo>
                  <a:lnTo>
                    <a:pt x="1444" y="4903"/>
                  </a:lnTo>
                  <a:lnTo>
                    <a:pt x="1444" y="4986"/>
                  </a:lnTo>
                  <a:lnTo>
                    <a:pt x="1588" y="5070"/>
                  </a:lnTo>
                  <a:lnTo>
                    <a:pt x="1660" y="5154"/>
                  </a:lnTo>
                  <a:lnTo>
                    <a:pt x="1660" y="5196"/>
                  </a:lnTo>
                  <a:lnTo>
                    <a:pt x="1444" y="5238"/>
                  </a:lnTo>
                  <a:lnTo>
                    <a:pt x="1299" y="5322"/>
                  </a:lnTo>
                  <a:lnTo>
                    <a:pt x="1371" y="5405"/>
                  </a:lnTo>
                  <a:lnTo>
                    <a:pt x="1444" y="5447"/>
                  </a:lnTo>
                  <a:lnTo>
                    <a:pt x="1444" y="5489"/>
                  </a:lnTo>
                  <a:lnTo>
                    <a:pt x="1371" y="5573"/>
                  </a:lnTo>
                  <a:lnTo>
                    <a:pt x="1371" y="5657"/>
                  </a:lnTo>
                  <a:lnTo>
                    <a:pt x="1371" y="5699"/>
                  </a:lnTo>
                  <a:lnTo>
                    <a:pt x="1516" y="5699"/>
                  </a:lnTo>
                  <a:lnTo>
                    <a:pt x="1588" y="5615"/>
                  </a:lnTo>
                  <a:lnTo>
                    <a:pt x="1660" y="5573"/>
                  </a:lnTo>
                  <a:lnTo>
                    <a:pt x="1804" y="5531"/>
                  </a:lnTo>
                  <a:lnTo>
                    <a:pt x="1804" y="5573"/>
                  </a:lnTo>
                  <a:lnTo>
                    <a:pt x="1877" y="5657"/>
                  </a:lnTo>
                  <a:lnTo>
                    <a:pt x="1732" y="5699"/>
                  </a:lnTo>
                  <a:lnTo>
                    <a:pt x="1588" y="5783"/>
                  </a:lnTo>
                  <a:lnTo>
                    <a:pt x="1588" y="5866"/>
                  </a:lnTo>
                  <a:lnTo>
                    <a:pt x="1660" y="5908"/>
                  </a:lnTo>
                  <a:lnTo>
                    <a:pt x="1732" y="5908"/>
                  </a:lnTo>
                  <a:lnTo>
                    <a:pt x="1804" y="5866"/>
                  </a:lnTo>
                  <a:lnTo>
                    <a:pt x="1949" y="5741"/>
                  </a:lnTo>
                  <a:lnTo>
                    <a:pt x="2021" y="5741"/>
                  </a:lnTo>
                  <a:lnTo>
                    <a:pt x="2093" y="5741"/>
                  </a:lnTo>
                  <a:lnTo>
                    <a:pt x="2165" y="5783"/>
                  </a:lnTo>
                  <a:lnTo>
                    <a:pt x="2093" y="5866"/>
                  </a:lnTo>
                  <a:lnTo>
                    <a:pt x="1877" y="5950"/>
                  </a:lnTo>
                  <a:lnTo>
                    <a:pt x="1732" y="6034"/>
                  </a:lnTo>
                  <a:lnTo>
                    <a:pt x="1732" y="6076"/>
                  </a:lnTo>
                  <a:lnTo>
                    <a:pt x="1732" y="6160"/>
                  </a:lnTo>
                  <a:lnTo>
                    <a:pt x="1949" y="6369"/>
                  </a:lnTo>
                  <a:lnTo>
                    <a:pt x="2021" y="6369"/>
                  </a:lnTo>
                  <a:lnTo>
                    <a:pt x="2093" y="6369"/>
                  </a:lnTo>
                  <a:lnTo>
                    <a:pt x="2093" y="6285"/>
                  </a:lnTo>
                  <a:lnTo>
                    <a:pt x="2165" y="6244"/>
                  </a:lnTo>
                  <a:lnTo>
                    <a:pt x="2310" y="6244"/>
                  </a:lnTo>
                  <a:lnTo>
                    <a:pt x="2310" y="6285"/>
                  </a:lnTo>
                  <a:lnTo>
                    <a:pt x="2310" y="6327"/>
                  </a:lnTo>
                  <a:lnTo>
                    <a:pt x="2237" y="6411"/>
                  </a:lnTo>
                  <a:lnTo>
                    <a:pt x="2165" y="6495"/>
                  </a:lnTo>
                  <a:lnTo>
                    <a:pt x="2165" y="6579"/>
                  </a:lnTo>
                  <a:lnTo>
                    <a:pt x="2165" y="6663"/>
                  </a:lnTo>
                  <a:lnTo>
                    <a:pt x="1949" y="6704"/>
                  </a:lnTo>
                  <a:lnTo>
                    <a:pt x="1732" y="6746"/>
                  </a:lnTo>
                  <a:lnTo>
                    <a:pt x="1732" y="6788"/>
                  </a:lnTo>
                  <a:lnTo>
                    <a:pt x="1732" y="6830"/>
                  </a:lnTo>
                  <a:lnTo>
                    <a:pt x="1949" y="6956"/>
                  </a:lnTo>
                  <a:lnTo>
                    <a:pt x="1949" y="6998"/>
                  </a:lnTo>
                  <a:lnTo>
                    <a:pt x="1949" y="7082"/>
                  </a:lnTo>
                  <a:lnTo>
                    <a:pt x="1732" y="7207"/>
                  </a:lnTo>
                  <a:lnTo>
                    <a:pt x="1660" y="7249"/>
                  </a:lnTo>
                  <a:lnTo>
                    <a:pt x="1660" y="7291"/>
                  </a:lnTo>
                  <a:lnTo>
                    <a:pt x="1588" y="7459"/>
                  </a:lnTo>
                  <a:lnTo>
                    <a:pt x="1660" y="7543"/>
                  </a:lnTo>
                  <a:lnTo>
                    <a:pt x="1804" y="7543"/>
                  </a:lnTo>
                  <a:lnTo>
                    <a:pt x="1949" y="7501"/>
                  </a:lnTo>
                  <a:lnTo>
                    <a:pt x="2021" y="7375"/>
                  </a:lnTo>
                  <a:lnTo>
                    <a:pt x="2093" y="7375"/>
                  </a:lnTo>
                  <a:lnTo>
                    <a:pt x="2237" y="7417"/>
                  </a:lnTo>
                  <a:lnTo>
                    <a:pt x="2237" y="7501"/>
                  </a:lnTo>
                  <a:lnTo>
                    <a:pt x="2165" y="7584"/>
                  </a:lnTo>
                  <a:lnTo>
                    <a:pt x="1949" y="7794"/>
                  </a:lnTo>
                  <a:lnTo>
                    <a:pt x="1949" y="7920"/>
                  </a:lnTo>
                  <a:lnTo>
                    <a:pt x="2021" y="8003"/>
                  </a:lnTo>
                  <a:lnTo>
                    <a:pt x="2165" y="8045"/>
                  </a:lnTo>
                  <a:lnTo>
                    <a:pt x="2310" y="8045"/>
                  </a:lnTo>
                  <a:lnTo>
                    <a:pt x="2382" y="8087"/>
                  </a:lnTo>
                  <a:lnTo>
                    <a:pt x="2310" y="8171"/>
                  </a:lnTo>
                  <a:lnTo>
                    <a:pt x="2237" y="8213"/>
                  </a:lnTo>
                  <a:lnTo>
                    <a:pt x="2093" y="8255"/>
                  </a:lnTo>
                  <a:lnTo>
                    <a:pt x="2021" y="8339"/>
                  </a:lnTo>
                  <a:lnTo>
                    <a:pt x="2021" y="8548"/>
                  </a:lnTo>
                  <a:lnTo>
                    <a:pt x="2093" y="8506"/>
                  </a:lnTo>
                  <a:lnTo>
                    <a:pt x="2237" y="8464"/>
                  </a:lnTo>
                  <a:lnTo>
                    <a:pt x="2454" y="8422"/>
                  </a:lnTo>
                  <a:lnTo>
                    <a:pt x="2598" y="8422"/>
                  </a:lnTo>
                  <a:lnTo>
                    <a:pt x="2671" y="8464"/>
                  </a:lnTo>
                  <a:lnTo>
                    <a:pt x="2598" y="8548"/>
                  </a:lnTo>
                  <a:lnTo>
                    <a:pt x="2454" y="8632"/>
                  </a:lnTo>
                  <a:lnTo>
                    <a:pt x="2454" y="8674"/>
                  </a:lnTo>
                  <a:lnTo>
                    <a:pt x="2598" y="8716"/>
                  </a:lnTo>
                  <a:lnTo>
                    <a:pt x="2743" y="8841"/>
                  </a:lnTo>
                  <a:lnTo>
                    <a:pt x="2743" y="8883"/>
                  </a:lnTo>
                  <a:lnTo>
                    <a:pt x="2671" y="8925"/>
                  </a:lnTo>
                  <a:lnTo>
                    <a:pt x="2310" y="8800"/>
                  </a:lnTo>
                  <a:lnTo>
                    <a:pt x="2237" y="8800"/>
                  </a:lnTo>
                  <a:lnTo>
                    <a:pt x="2237" y="8883"/>
                  </a:lnTo>
                  <a:lnTo>
                    <a:pt x="2310" y="8967"/>
                  </a:lnTo>
                  <a:lnTo>
                    <a:pt x="2454" y="9009"/>
                  </a:lnTo>
                  <a:lnTo>
                    <a:pt x="2598" y="9009"/>
                  </a:lnTo>
                  <a:lnTo>
                    <a:pt x="2671" y="9051"/>
                  </a:lnTo>
                  <a:lnTo>
                    <a:pt x="2743" y="9261"/>
                  </a:lnTo>
                  <a:lnTo>
                    <a:pt x="2959" y="9344"/>
                  </a:lnTo>
                  <a:lnTo>
                    <a:pt x="3248" y="9386"/>
                  </a:lnTo>
                  <a:lnTo>
                    <a:pt x="3248" y="9428"/>
                  </a:lnTo>
                  <a:lnTo>
                    <a:pt x="3176" y="9512"/>
                  </a:lnTo>
                  <a:lnTo>
                    <a:pt x="3104" y="9638"/>
                  </a:lnTo>
                  <a:lnTo>
                    <a:pt x="3031" y="9763"/>
                  </a:lnTo>
                  <a:lnTo>
                    <a:pt x="2887" y="9805"/>
                  </a:lnTo>
                  <a:lnTo>
                    <a:pt x="2382" y="9847"/>
                  </a:lnTo>
                  <a:lnTo>
                    <a:pt x="2310" y="9847"/>
                  </a:lnTo>
                  <a:lnTo>
                    <a:pt x="2165" y="9847"/>
                  </a:lnTo>
                  <a:lnTo>
                    <a:pt x="2021" y="9889"/>
                  </a:lnTo>
                  <a:lnTo>
                    <a:pt x="2021" y="10015"/>
                  </a:lnTo>
                  <a:lnTo>
                    <a:pt x="2021" y="10099"/>
                  </a:lnTo>
                  <a:lnTo>
                    <a:pt x="2310" y="10099"/>
                  </a:lnTo>
                  <a:lnTo>
                    <a:pt x="2382" y="10140"/>
                  </a:lnTo>
                  <a:lnTo>
                    <a:pt x="2743" y="10015"/>
                  </a:lnTo>
                  <a:lnTo>
                    <a:pt x="2815" y="9889"/>
                  </a:lnTo>
                  <a:lnTo>
                    <a:pt x="2959" y="9931"/>
                  </a:lnTo>
                  <a:lnTo>
                    <a:pt x="3031" y="9973"/>
                  </a:lnTo>
                  <a:lnTo>
                    <a:pt x="3031" y="10057"/>
                  </a:lnTo>
                  <a:lnTo>
                    <a:pt x="2887" y="10140"/>
                  </a:lnTo>
                  <a:lnTo>
                    <a:pt x="2815" y="10182"/>
                  </a:lnTo>
                  <a:lnTo>
                    <a:pt x="2671" y="10266"/>
                  </a:lnTo>
                  <a:lnTo>
                    <a:pt x="2598" y="10308"/>
                  </a:lnTo>
                  <a:lnTo>
                    <a:pt x="2382" y="10308"/>
                  </a:lnTo>
                  <a:lnTo>
                    <a:pt x="2237" y="10308"/>
                  </a:lnTo>
                  <a:lnTo>
                    <a:pt x="2237" y="10350"/>
                  </a:lnTo>
                  <a:lnTo>
                    <a:pt x="2382" y="10434"/>
                  </a:lnTo>
                  <a:lnTo>
                    <a:pt x="2454" y="10476"/>
                  </a:lnTo>
                  <a:lnTo>
                    <a:pt x="2382" y="10560"/>
                  </a:lnTo>
                  <a:lnTo>
                    <a:pt x="2165" y="10601"/>
                  </a:lnTo>
                  <a:lnTo>
                    <a:pt x="2021" y="10769"/>
                  </a:lnTo>
                  <a:lnTo>
                    <a:pt x="1949" y="10853"/>
                  </a:lnTo>
                  <a:lnTo>
                    <a:pt x="1804" y="10937"/>
                  </a:lnTo>
                  <a:lnTo>
                    <a:pt x="1804" y="10979"/>
                  </a:lnTo>
                  <a:lnTo>
                    <a:pt x="1804" y="11020"/>
                  </a:lnTo>
                  <a:lnTo>
                    <a:pt x="1877" y="11104"/>
                  </a:lnTo>
                  <a:lnTo>
                    <a:pt x="1588" y="11104"/>
                  </a:lnTo>
                  <a:lnTo>
                    <a:pt x="1444" y="11062"/>
                  </a:lnTo>
                  <a:lnTo>
                    <a:pt x="1299" y="11104"/>
                  </a:lnTo>
                  <a:lnTo>
                    <a:pt x="1227" y="11146"/>
                  </a:lnTo>
                  <a:lnTo>
                    <a:pt x="1227" y="11272"/>
                  </a:lnTo>
                  <a:lnTo>
                    <a:pt x="1371" y="11314"/>
                  </a:lnTo>
                  <a:lnTo>
                    <a:pt x="1588" y="11356"/>
                  </a:lnTo>
                  <a:lnTo>
                    <a:pt x="1660" y="11398"/>
                  </a:lnTo>
                  <a:lnTo>
                    <a:pt x="1444" y="11439"/>
                  </a:lnTo>
                  <a:lnTo>
                    <a:pt x="1227" y="11439"/>
                  </a:lnTo>
                  <a:lnTo>
                    <a:pt x="1083" y="11523"/>
                  </a:lnTo>
                  <a:lnTo>
                    <a:pt x="1010" y="11607"/>
                  </a:lnTo>
                  <a:lnTo>
                    <a:pt x="1083" y="11733"/>
                  </a:lnTo>
                  <a:lnTo>
                    <a:pt x="1010" y="11817"/>
                  </a:lnTo>
                  <a:lnTo>
                    <a:pt x="722" y="11817"/>
                  </a:lnTo>
                  <a:lnTo>
                    <a:pt x="650" y="11858"/>
                  </a:lnTo>
                  <a:lnTo>
                    <a:pt x="577" y="11900"/>
                  </a:lnTo>
                  <a:lnTo>
                    <a:pt x="650" y="11942"/>
                  </a:lnTo>
                  <a:lnTo>
                    <a:pt x="938" y="11942"/>
                  </a:lnTo>
                  <a:lnTo>
                    <a:pt x="1010" y="11984"/>
                  </a:lnTo>
                  <a:lnTo>
                    <a:pt x="1010" y="12026"/>
                  </a:lnTo>
                  <a:lnTo>
                    <a:pt x="938" y="12110"/>
                  </a:lnTo>
                  <a:lnTo>
                    <a:pt x="577" y="12152"/>
                  </a:lnTo>
                  <a:lnTo>
                    <a:pt x="577" y="12361"/>
                  </a:lnTo>
                  <a:lnTo>
                    <a:pt x="650" y="12445"/>
                  </a:lnTo>
                  <a:lnTo>
                    <a:pt x="794" y="12529"/>
                  </a:lnTo>
                  <a:lnTo>
                    <a:pt x="794" y="12613"/>
                  </a:lnTo>
                  <a:lnTo>
                    <a:pt x="577" y="12613"/>
                  </a:lnTo>
                  <a:lnTo>
                    <a:pt x="361" y="12571"/>
                  </a:lnTo>
                  <a:lnTo>
                    <a:pt x="361" y="12655"/>
                  </a:lnTo>
                  <a:lnTo>
                    <a:pt x="361" y="12738"/>
                  </a:lnTo>
                  <a:lnTo>
                    <a:pt x="505" y="12864"/>
                  </a:lnTo>
                  <a:lnTo>
                    <a:pt x="505" y="13032"/>
                  </a:lnTo>
                  <a:lnTo>
                    <a:pt x="361" y="13074"/>
                  </a:lnTo>
                  <a:lnTo>
                    <a:pt x="144" y="13074"/>
                  </a:lnTo>
                  <a:lnTo>
                    <a:pt x="0" y="13116"/>
                  </a:lnTo>
                  <a:lnTo>
                    <a:pt x="72" y="13157"/>
                  </a:lnTo>
                  <a:lnTo>
                    <a:pt x="144" y="13283"/>
                  </a:lnTo>
                  <a:lnTo>
                    <a:pt x="144" y="13367"/>
                  </a:lnTo>
                  <a:lnTo>
                    <a:pt x="144" y="13493"/>
                  </a:lnTo>
                  <a:lnTo>
                    <a:pt x="144" y="13535"/>
                  </a:lnTo>
                  <a:lnTo>
                    <a:pt x="289" y="13660"/>
                  </a:lnTo>
                  <a:lnTo>
                    <a:pt x="361" y="13744"/>
                  </a:lnTo>
                  <a:lnTo>
                    <a:pt x="144" y="13912"/>
                  </a:lnTo>
                  <a:lnTo>
                    <a:pt x="72" y="13954"/>
                  </a:lnTo>
                  <a:lnTo>
                    <a:pt x="217" y="13996"/>
                  </a:lnTo>
                  <a:lnTo>
                    <a:pt x="2237" y="13912"/>
                  </a:lnTo>
                  <a:lnTo>
                    <a:pt x="2887" y="13912"/>
                  </a:lnTo>
                  <a:lnTo>
                    <a:pt x="3970" y="13870"/>
                  </a:lnTo>
                  <a:lnTo>
                    <a:pt x="5341" y="13828"/>
                  </a:lnTo>
                  <a:lnTo>
                    <a:pt x="5413" y="13828"/>
                  </a:lnTo>
                  <a:lnTo>
                    <a:pt x="6424" y="13786"/>
                  </a:lnTo>
                  <a:lnTo>
                    <a:pt x="6785" y="13786"/>
                  </a:lnTo>
                  <a:lnTo>
                    <a:pt x="8950" y="13702"/>
                  </a:lnTo>
                  <a:lnTo>
                    <a:pt x="9383" y="13660"/>
                  </a:lnTo>
                  <a:close/>
                </a:path>
              </a:pathLst>
            </a:custGeom>
            <a:solidFill>
              <a:schemeClr val="bg1">
                <a:lumMod val="75000"/>
              </a:schemeClr>
            </a:solidFill>
            <a:ln w="9525">
              <a:solidFill>
                <a:schemeClr val="bg1"/>
              </a:solidFill>
              <a:prstDash val="solid"/>
              <a:round/>
              <a:headEnd/>
              <a:tailEnd/>
            </a:ln>
          </p:spPr>
        </p:sp>
        <p:sp>
          <p:nvSpPr>
            <p:cNvPr id="26" name="Missouri">
              <a:extLst>
                <a:ext uri="{FF2B5EF4-FFF2-40B4-BE49-F238E27FC236}">
                  <a16:creationId xmlns:a16="http://schemas.microsoft.com/office/drawing/2014/main" id="{B9970427-3A88-2251-C936-AA8DE17AD5E7}"/>
                </a:ext>
              </a:extLst>
            </p:cNvPr>
            <p:cNvSpPr>
              <a:spLocks/>
            </p:cNvSpPr>
            <p:nvPr/>
          </p:nvSpPr>
          <p:spPr bwMode="auto">
            <a:xfrm>
              <a:off x="4740888" y="3289217"/>
              <a:ext cx="1082966" cy="850158"/>
            </a:xfrm>
            <a:custGeom>
              <a:avLst/>
              <a:gdLst/>
              <a:ahLst/>
              <a:cxnLst>
                <a:cxn ang="0">
                  <a:pos x="11423" y="14723"/>
                </a:cxn>
                <a:cxn ang="0">
                  <a:pos x="13884" y="14678"/>
                </a:cxn>
                <a:cxn ang="0">
                  <a:pos x="14076" y="15352"/>
                </a:cxn>
                <a:cxn ang="0">
                  <a:pos x="13653" y="15935"/>
                </a:cxn>
                <a:cxn ang="0">
                  <a:pos x="14846" y="16294"/>
                </a:cxn>
                <a:cxn ang="0">
                  <a:pos x="15192" y="16025"/>
                </a:cxn>
                <a:cxn ang="0">
                  <a:pos x="15115" y="15486"/>
                </a:cxn>
                <a:cxn ang="0">
                  <a:pos x="15384" y="15307"/>
                </a:cxn>
                <a:cxn ang="0">
                  <a:pos x="15346" y="14948"/>
                </a:cxn>
                <a:cxn ang="0">
                  <a:pos x="15384" y="14499"/>
                </a:cxn>
                <a:cxn ang="0">
                  <a:pos x="15346" y="14185"/>
                </a:cxn>
                <a:cxn ang="0">
                  <a:pos x="15615" y="14588"/>
                </a:cxn>
                <a:cxn ang="0">
                  <a:pos x="16076" y="14140"/>
                </a:cxn>
                <a:cxn ang="0">
                  <a:pos x="16269" y="13825"/>
                </a:cxn>
                <a:cxn ang="0">
                  <a:pos x="16346" y="13377"/>
                </a:cxn>
                <a:cxn ang="0">
                  <a:pos x="16384" y="12973"/>
                </a:cxn>
                <a:cxn ang="0">
                  <a:pos x="16153" y="12569"/>
                </a:cxn>
                <a:cxn ang="0">
                  <a:pos x="15884" y="12389"/>
                </a:cxn>
                <a:cxn ang="0">
                  <a:pos x="15730" y="12479"/>
                </a:cxn>
                <a:cxn ang="0">
                  <a:pos x="15422" y="11850"/>
                </a:cxn>
                <a:cxn ang="0">
                  <a:pos x="15384" y="11401"/>
                </a:cxn>
                <a:cxn ang="0">
                  <a:pos x="15192" y="10593"/>
                </a:cxn>
                <a:cxn ang="0">
                  <a:pos x="14884" y="9965"/>
                </a:cxn>
                <a:cxn ang="0">
                  <a:pos x="14230" y="9561"/>
                </a:cxn>
                <a:cxn ang="0">
                  <a:pos x="14115" y="9247"/>
                </a:cxn>
                <a:cxn ang="0">
                  <a:pos x="13461" y="8888"/>
                </a:cxn>
                <a:cxn ang="0">
                  <a:pos x="13000" y="8349"/>
                </a:cxn>
                <a:cxn ang="0">
                  <a:pos x="13230" y="7362"/>
                </a:cxn>
                <a:cxn ang="0">
                  <a:pos x="13346" y="6688"/>
                </a:cxn>
                <a:cxn ang="0">
                  <a:pos x="13499" y="6194"/>
                </a:cxn>
                <a:cxn ang="0">
                  <a:pos x="13038" y="5880"/>
                </a:cxn>
                <a:cxn ang="0">
                  <a:pos x="12500" y="6015"/>
                </a:cxn>
                <a:cxn ang="0">
                  <a:pos x="12153" y="5880"/>
                </a:cxn>
                <a:cxn ang="0">
                  <a:pos x="12000" y="4983"/>
                </a:cxn>
                <a:cxn ang="0">
                  <a:pos x="11576" y="4354"/>
                </a:cxn>
                <a:cxn ang="0">
                  <a:pos x="11077" y="3860"/>
                </a:cxn>
                <a:cxn ang="0">
                  <a:pos x="10423" y="3097"/>
                </a:cxn>
                <a:cxn ang="0">
                  <a:pos x="10192" y="2469"/>
                </a:cxn>
                <a:cxn ang="0">
                  <a:pos x="10038" y="1436"/>
                </a:cxn>
                <a:cxn ang="0">
                  <a:pos x="10038" y="673"/>
                </a:cxn>
                <a:cxn ang="0">
                  <a:pos x="9500" y="0"/>
                </a:cxn>
                <a:cxn ang="0">
                  <a:pos x="7192" y="135"/>
                </a:cxn>
                <a:cxn ang="0">
                  <a:pos x="4115" y="224"/>
                </a:cxn>
                <a:cxn ang="0">
                  <a:pos x="1346" y="269"/>
                </a:cxn>
                <a:cxn ang="0">
                  <a:pos x="115" y="539"/>
                </a:cxn>
                <a:cxn ang="0">
                  <a:pos x="500" y="1347"/>
                </a:cxn>
                <a:cxn ang="0">
                  <a:pos x="885" y="1975"/>
                </a:cxn>
                <a:cxn ang="0">
                  <a:pos x="1308" y="2648"/>
                </a:cxn>
                <a:cxn ang="0">
                  <a:pos x="1808" y="2738"/>
                </a:cxn>
                <a:cxn ang="0">
                  <a:pos x="2077" y="3142"/>
                </a:cxn>
                <a:cxn ang="0">
                  <a:pos x="1885" y="3456"/>
                </a:cxn>
                <a:cxn ang="0">
                  <a:pos x="1577" y="4085"/>
                </a:cxn>
                <a:cxn ang="0">
                  <a:pos x="2077" y="4623"/>
                </a:cxn>
                <a:cxn ang="0">
                  <a:pos x="2461" y="5342"/>
                </a:cxn>
                <a:cxn ang="0">
                  <a:pos x="2808" y="5521"/>
                </a:cxn>
                <a:cxn ang="0">
                  <a:pos x="2808" y="8214"/>
                </a:cxn>
                <a:cxn ang="0">
                  <a:pos x="2769" y="11895"/>
                </a:cxn>
                <a:cxn ang="0">
                  <a:pos x="2808" y="14364"/>
                </a:cxn>
                <a:cxn ang="0">
                  <a:pos x="4692" y="14992"/>
                </a:cxn>
                <a:cxn ang="0">
                  <a:pos x="6115" y="14948"/>
                </a:cxn>
                <a:cxn ang="0">
                  <a:pos x="9000" y="14858"/>
                </a:cxn>
              </a:cxnLst>
              <a:rect l="0" t="0" r="r" b="b"/>
              <a:pathLst>
                <a:path w="16384" h="16384">
                  <a:moveTo>
                    <a:pt x="10115" y="14768"/>
                  </a:moveTo>
                  <a:lnTo>
                    <a:pt x="10615" y="14768"/>
                  </a:lnTo>
                  <a:lnTo>
                    <a:pt x="10653" y="14768"/>
                  </a:lnTo>
                  <a:lnTo>
                    <a:pt x="10730" y="14768"/>
                  </a:lnTo>
                  <a:lnTo>
                    <a:pt x="11423" y="14723"/>
                  </a:lnTo>
                  <a:lnTo>
                    <a:pt x="12307" y="14633"/>
                  </a:lnTo>
                  <a:lnTo>
                    <a:pt x="12807" y="14588"/>
                  </a:lnTo>
                  <a:lnTo>
                    <a:pt x="13692" y="14544"/>
                  </a:lnTo>
                  <a:lnTo>
                    <a:pt x="13807" y="14544"/>
                  </a:lnTo>
                  <a:lnTo>
                    <a:pt x="13884" y="14678"/>
                  </a:lnTo>
                  <a:lnTo>
                    <a:pt x="13961" y="14858"/>
                  </a:lnTo>
                  <a:lnTo>
                    <a:pt x="13999" y="14903"/>
                  </a:lnTo>
                  <a:lnTo>
                    <a:pt x="14076" y="14948"/>
                  </a:lnTo>
                  <a:lnTo>
                    <a:pt x="14115" y="15082"/>
                  </a:lnTo>
                  <a:lnTo>
                    <a:pt x="14076" y="15352"/>
                  </a:lnTo>
                  <a:lnTo>
                    <a:pt x="13999" y="15396"/>
                  </a:lnTo>
                  <a:lnTo>
                    <a:pt x="13961" y="15576"/>
                  </a:lnTo>
                  <a:lnTo>
                    <a:pt x="13846" y="15666"/>
                  </a:lnTo>
                  <a:lnTo>
                    <a:pt x="13846" y="15711"/>
                  </a:lnTo>
                  <a:lnTo>
                    <a:pt x="13653" y="15935"/>
                  </a:lnTo>
                  <a:lnTo>
                    <a:pt x="13384" y="16339"/>
                  </a:lnTo>
                  <a:lnTo>
                    <a:pt x="13384" y="16384"/>
                  </a:lnTo>
                  <a:lnTo>
                    <a:pt x="13576" y="16384"/>
                  </a:lnTo>
                  <a:lnTo>
                    <a:pt x="14423" y="16339"/>
                  </a:lnTo>
                  <a:lnTo>
                    <a:pt x="14846" y="16294"/>
                  </a:lnTo>
                  <a:lnTo>
                    <a:pt x="14961" y="16294"/>
                  </a:lnTo>
                  <a:lnTo>
                    <a:pt x="15038" y="16249"/>
                  </a:lnTo>
                  <a:lnTo>
                    <a:pt x="15038" y="16160"/>
                  </a:lnTo>
                  <a:lnTo>
                    <a:pt x="15115" y="16070"/>
                  </a:lnTo>
                  <a:lnTo>
                    <a:pt x="15192" y="16025"/>
                  </a:lnTo>
                  <a:lnTo>
                    <a:pt x="15230" y="15935"/>
                  </a:lnTo>
                  <a:lnTo>
                    <a:pt x="15307" y="15756"/>
                  </a:lnTo>
                  <a:lnTo>
                    <a:pt x="15307" y="15621"/>
                  </a:lnTo>
                  <a:lnTo>
                    <a:pt x="15269" y="15576"/>
                  </a:lnTo>
                  <a:lnTo>
                    <a:pt x="15115" y="15486"/>
                  </a:lnTo>
                  <a:lnTo>
                    <a:pt x="15076" y="15441"/>
                  </a:lnTo>
                  <a:lnTo>
                    <a:pt x="15115" y="15352"/>
                  </a:lnTo>
                  <a:lnTo>
                    <a:pt x="15269" y="15352"/>
                  </a:lnTo>
                  <a:lnTo>
                    <a:pt x="15346" y="15352"/>
                  </a:lnTo>
                  <a:lnTo>
                    <a:pt x="15384" y="15307"/>
                  </a:lnTo>
                  <a:lnTo>
                    <a:pt x="15384" y="15262"/>
                  </a:lnTo>
                  <a:lnTo>
                    <a:pt x="15230" y="15082"/>
                  </a:lnTo>
                  <a:lnTo>
                    <a:pt x="15230" y="15037"/>
                  </a:lnTo>
                  <a:lnTo>
                    <a:pt x="15269" y="14992"/>
                  </a:lnTo>
                  <a:lnTo>
                    <a:pt x="15346" y="14948"/>
                  </a:lnTo>
                  <a:lnTo>
                    <a:pt x="15422" y="14948"/>
                  </a:lnTo>
                  <a:lnTo>
                    <a:pt x="15461" y="14903"/>
                  </a:lnTo>
                  <a:lnTo>
                    <a:pt x="15461" y="14858"/>
                  </a:lnTo>
                  <a:lnTo>
                    <a:pt x="15384" y="14678"/>
                  </a:lnTo>
                  <a:lnTo>
                    <a:pt x="15384" y="14499"/>
                  </a:lnTo>
                  <a:lnTo>
                    <a:pt x="15422" y="14454"/>
                  </a:lnTo>
                  <a:lnTo>
                    <a:pt x="15422" y="14364"/>
                  </a:lnTo>
                  <a:lnTo>
                    <a:pt x="15384" y="14319"/>
                  </a:lnTo>
                  <a:lnTo>
                    <a:pt x="15307" y="14274"/>
                  </a:lnTo>
                  <a:lnTo>
                    <a:pt x="15346" y="14185"/>
                  </a:lnTo>
                  <a:lnTo>
                    <a:pt x="15422" y="14140"/>
                  </a:lnTo>
                  <a:lnTo>
                    <a:pt x="15499" y="14229"/>
                  </a:lnTo>
                  <a:lnTo>
                    <a:pt x="15538" y="14319"/>
                  </a:lnTo>
                  <a:lnTo>
                    <a:pt x="15538" y="14544"/>
                  </a:lnTo>
                  <a:lnTo>
                    <a:pt x="15615" y="14588"/>
                  </a:lnTo>
                  <a:lnTo>
                    <a:pt x="15653" y="14544"/>
                  </a:lnTo>
                  <a:lnTo>
                    <a:pt x="15692" y="14409"/>
                  </a:lnTo>
                  <a:lnTo>
                    <a:pt x="15846" y="13915"/>
                  </a:lnTo>
                  <a:lnTo>
                    <a:pt x="15961" y="14005"/>
                  </a:lnTo>
                  <a:lnTo>
                    <a:pt x="16076" y="14140"/>
                  </a:lnTo>
                  <a:lnTo>
                    <a:pt x="16153" y="14185"/>
                  </a:lnTo>
                  <a:lnTo>
                    <a:pt x="16230" y="14140"/>
                  </a:lnTo>
                  <a:lnTo>
                    <a:pt x="16269" y="14050"/>
                  </a:lnTo>
                  <a:lnTo>
                    <a:pt x="16269" y="13915"/>
                  </a:lnTo>
                  <a:lnTo>
                    <a:pt x="16269" y="13825"/>
                  </a:lnTo>
                  <a:lnTo>
                    <a:pt x="16307" y="13736"/>
                  </a:lnTo>
                  <a:lnTo>
                    <a:pt x="16346" y="13601"/>
                  </a:lnTo>
                  <a:lnTo>
                    <a:pt x="16346" y="13511"/>
                  </a:lnTo>
                  <a:lnTo>
                    <a:pt x="16384" y="13466"/>
                  </a:lnTo>
                  <a:lnTo>
                    <a:pt x="16346" y="13377"/>
                  </a:lnTo>
                  <a:lnTo>
                    <a:pt x="16346" y="13332"/>
                  </a:lnTo>
                  <a:lnTo>
                    <a:pt x="16307" y="13287"/>
                  </a:lnTo>
                  <a:lnTo>
                    <a:pt x="16269" y="13242"/>
                  </a:lnTo>
                  <a:lnTo>
                    <a:pt x="16307" y="13152"/>
                  </a:lnTo>
                  <a:lnTo>
                    <a:pt x="16384" y="12973"/>
                  </a:lnTo>
                  <a:lnTo>
                    <a:pt x="16384" y="12793"/>
                  </a:lnTo>
                  <a:lnTo>
                    <a:pt x="16384" y="12703"/>
                  </a:lnTo>
                  <a:lnTo>
                    <a:pt x="16346" y="12613"/>
                  </a:lnTo>
                  <a:lnTo>
                    <a:pt x="16269" y="12613"/>
                  </a:lnTo>
                  <a:lnTo>
                    <a:pt x="16153" y="12569"/>
                  </a:lnTo>
                  <a:lnTo>
                    <a:pt x="16115" y="12479"/>
                  </a:lnTo>
                  <a:lnTo>
                    <a:pt x="15999" y="12344"/>
                  </a:lnTo>
                  <a:lnTo>
                    <a:pt x="15922" y="12254"/>
                  </a:lnTo>
                  <a:lnTo>
                    <a:pt x="15884" y="12299"/>
                  </a:lnTo>
                  <a:lnTo>
                    <a:pt x="15884" y="12389"/>
                  </a:lnTo>
                  <a:lnTo>
                    <a:pt x="15961" y="12524"/>
                  </a:lnTo>
                  <a:lnTo>
                    <a:pt x="15922" y="12613"/>
                  </a:lnTo>
                  <a:lnTo>
                    <a:pt x="15846" y="12613"/>
                  </a:lnTo>
                  <a:lnTo>
                    <a:pt x="15807" y="12569"/>
                  </a:lnTo>
                  <a:lnTo>
                    <a:pt x="15730" y="12479"/>
                  </a:lnTo>
                  <a:lnTo>
                    <a:pt x="15615" y="12344"/>
                  </a:lnTo>
                  <a:lnTo>
                    <a:pt x="15615" y="12209"/>
                  </a:lnTo>
                  <a:lnTo>
                    <a:pt x="15576" y="12120"/>
                  </a:lnTo>
                  <a:lnTo>
                    <a:pt x="15461" y="11985"/>
                  </a:lnTo>
                  <a:lnTo>
                    <a:pt x="15422" y="11850"/>
                  </a:lnTo>
                  <a:lnTo>
                    <a:pt x="15384" y="11716"/>
                  </a:lnTo>
                  <a:lnTo>
                    <a:pt x="15307" y="11671"/>
                  </a:lnTo>
                  <a:lnTo>
                    <a:pt x="15269" y="11626"/>
                  </a:lnTo>
                  <a:lnTo>
                    <a:pt x="15307" y="11491"/>
                  </a:lnTo>
                  <a:lnTo>
                    <a:pt x="15384" y="11401"/>
                  </a:lnTo>
                  <a:lnTo>
                    <a:pt x="15461" y="11312"/>
                  </a:lnTo>
                  <a:lnTo>
                    <a:pt x="15499" y="11267"/>
                  </a:lnTo>
                  <a:lnTo>
                    <a:pt x="15422" y="11087"/>
                  </a:lnTo>
                  <a:lnTo>
                    <a:pt x="15269" y="10728"/>
                  </a:lnTo>
                  <a:lnTo>
                    <a:pt x="15192" y="10593"/>
                  </a:lnTo>
                  <a:lnTo>
                    <a:pt x="15192" y="10549"/>
                  </a:lnTo>
                  <a:lnTo>
                    <a:pt x="15230" y="10324"/>
                  </a:lnTo>
                  <a:lnTo>
                    <a:pt x="15192" y="10234"/>
                  </a:lnTo>
                  <a:lnTo>
                    <a:pt x="15115" y="10190"/>
                  </a:lnTo>
                  <a:lnTo>
                    <a:pt x="14884" y="9965"/>
                  </a:lnTo>
                  <a:lnTo>
                    <a:pt x="14846" y="9875"/>
                  </a:lnTo>
                  <a:lnTo>
                    <a:pt x="14807" y="9786"/>
                  </a:lnTo>
                  <a:lnTo>
                    <a:pt x="14653" y="9741"/>
                  </a:lnTo>
                  <a:lnTo>
                    <a:pt x="14346" y="9516"/>
                  </a:lnTo>
                  <a:lnTo>
                    <a:pt x="14230" y="9561"/>
                  </a:lnTo>
                  <a:lnTo>
                    <a:pt x="14153" y="9516"/>
                  </a:lnTo>
                  <a:lnTo>
                    <a:pt x="14038" y="9426"/>
                  </a:lnTo>
                  <a:lnTo>
                    <a:pt x="13999" y="9382"/>
                  </a:lnTo>
                  <a:lnTo>
                    <a:pt x="14115" y="9292"/>
                  </a:lnTo>
                  <a:lnTo>
                    <a:pt x="14115" y="9247"/>
                  </a:lnTo>
                  <a:lnTo>
                    <a:pt x="14076" y="9202"/>
                  </a:lnTo>
                  <a:lnTo>
                    <a:pt x="13961" y="9247"/>
                  </a:lnTo>
                  <a:lnTo>
                    <a:pt x="13653" y="9067"/>
                  </a:lnTo>
                  <a:lnTo>
                    <a:pt x="13576" y="8933"/>
                  </a:lnTo>
                  <a:lnTo>
                    <a:pt x="13461" y="8888"/>
                  </a:lnTo>
                  <a:lnTo>
                    <a:pt x="13461" y="8843"/>
                  </a:lnTo>
                  <a:lnTo>
                    <a:pt x="13346" y="8753"/>
                  </a:lnTo>
                  <a:lnTo>
                    <a:pt x="13192" y="8574"/>
                  </a:lnTo>
                  <a:lnTo>
                    <a:pt x="13038" y="8439"/>
                  </a:lnTo>
                  <a:lnTo>
                    <a:pt x="13000" y="8349"/>
                  </a:lnTo>
                  <a:lnTo>
                    <a:pt x="12961" y="8035"/>
                  </a:lnTo>
                  <a:lnTo>
                    <a:pt x="13000" y="7810"/>
                  </a:lnTo>
                  <a:lnTo>
                    <a:pt x="13076" y="7721"/>
                  </a:lnTo>
                  <a:lnTo>
                    <a:pt x="13153" y="7631"/>
                  </a:lnTo>
                  <a:lnTo>
                    <a:pt x="13230" y="7362"/>
                  </a:lnTo>
                  <a:lnTo>
                    <a:pt x="13269" y="7227"/>
                  </a:lnTo>
                  <a:lnTo>
                    <a:pt x="13384" y="7092"/>
                  </a:lnTo>
                  <a:lnTo>
                    <a:pt x="13423" y="6958"/>
                  </a:lnTo>
                  <a:lnTo>
                    <a:pt x="13384" y="6823"/>
                  </a:lnTo>
                  <a:lnTo>
                    <a:pt x="13346" y="6688"/>
                  </a:lnTo>
                  <a:lnTo>
                    <a:pt x="13384" y="6509"/>
                  </a:lnTo>
                  <a:lnTo>
                    <a:pt x="13384" y="6374"/>
                  </a:lnTo>
                  <a:lnTo>
                    <a:pt x="13461" y="6329"/>
                  </a:lnTo>
                  <a:lnTo>
                    <a:pt x="13538" y="6284"/>
                  </a:lnTo>
                  <a:lnTo>
                    <a:pt x="13499" y="6194"/>
                  </a:lnTo>
                  <a:lnTo>
                    <a:pt x="13461" y="6060"/>
                  </a:lnTo>
                  <a:lnTo>
                    <a:pt x="13346" y="5970"/>
                  </a:lnTo>
                  <a:lnTo>
                    <a:pt x="13192" y="5880"/>
                  </a:lnTo>
                  <a:lnTo>
                    <a:pt x="13115" y="5835"/>
                  </a:lnTo>
                  <a:lnTo>
                    <a:pt x="13038" y="5880"/>
                  </a:lnTo>
                  <a:lnTo>
                    <a:pt x="12884" y="5791"/>
                  </a:lnTo>
                  <a:lnTo>
                    <a:pt x="12807" y="5746"/>
                  </a:lnTo>
                  <a:lnTo>
                    <a:pt x="12692" y="5746"/>
                  </a:lnTo>
                  <a:lnTo>
                    <a:pt x="12576" y="5880"/>
                  </a:lnTo>
                  <a:lnTo>
                    <a:pt x="12500" y="6015"/>
                  </a:lnTo>
                  <a:lnTo>
                    <a:pt x="12461" y="6105"/>
                  </a:lnTo>
                  <a:lnTo>
                    <a:pt x="12346" y="6150"/>
                  </a:lnTo>
                  <a:lnTo>
                    <a:pt x="12269" y="6060"/>
                  </a:lnTo>
                  <a:lnTo>
                    <a:pt x="12192" y="5970"/>
                  </a:lnTo>
                  <a:lnTo>
                    <a:pt x="12153" y="5880"/>
                  </a:lnTo>
                  <a:lnTo>
                    <a:pt x="12115" y="5656"/>
                  </a:lnTo>
                  <a:lnTo>
                    <a:pt x="12038" y="5476"/>
                  </a:lnTo>
                  <a:lnTo>
                    <a:pt x="12076" y="5252"/>
                  </a:lnTo>
                  <a:lnTo>
                    <a:pt x="12038" y="5162"/>
                  </a:lnTo>
                  <a:lnTo>
                    <a:pt x="12000" y="4983"/>
                  </a:lnTo>
                  <a:lnTo>
                    <a:pt x="12000" y="4893"/>
                  </a:lnTo>
                  <a:lnTo>
                    <a:pt x="11961" y="4803"/>
                  </a:lnTo>
                  <a:lnTo>
                    <a:pt x="11923" y="4713"/>
                  </a:lnTo>
                  <a:lnTo>
                    <a:pt x="11769" y="4579"/>
                  </a:lnTo>
                  <a:lnTo>
                    <a:pt x="11576" y="4354"/>
                  </a:lnTo>
                  <a:lnTo>
                    <a:pt x="11461" y="4219"/>
                  </a:lnTo>
                  <a:lnTo>
                    <a:pt x="11384" y="4219"/>
                  </a:lnTo>
                  <a:lnTo>
                    <a:pt x="11230" y="4085"/>
                  </a:lnTo>
                  <a:lnTo>
                    <a:pt x="11153" y="4085"/>
                  </a:lnTo>
                  <a:lnTo>
                    <a:pt x="11077" y="3860"/>
                  </a:lnTo>
                  <a:lnTo>
                    <a:pt x="10923" y="3681"/>
                  </a:lnTo>
                  <a:lnTo>
                    <a:pt x="10846" y="3591"/>
                  </a:lnTo>
                  <a:lnTo>
                    <a:pt x="10615" y="3277"/>
                  </a:lnTo>
                  <a:lnTo>
                    <a:pt x="10500" y="3187"/>
                  </a:lnTo>
                  <a:lnTo>
                    <a:pt x="10423" y="3097"/>
                  </a:lnTo>
                  <a:lnTo>
                    <a:pt x="10423" y="3007"/>
                  </a:lnTo>
                  <a:lnTo>
                    <a:pt x="10346" y="2873"/>
                  </a:lnTo>
                  <a:lnTo>
                    <a:pt x="10192" y="2693"/>
                  </a:lnTo>
                  <a:lnTo>
                    <a:pt x="10153" y="2603"/>
                  </a:lnTo>
                  <a:lnTo>
                    <a:pt x="10192" y="2469"/>
                  </a:lnTo>
                  <a:lnTo>
                    <a:pt x="10230" y="2379"/>
                  </a:lnTo>
                  <a:lnTo>
                    <a:pt x="10153" y="2155"/>
                  </a:lnTo>
                  <a:lnTo>
                    <a:pt x="10077" y="2020"/>
                  </a:lnTo>
                  <a:lnTo>
                    <a:pt x="10038" y="1616"/>
                  </a:lnTo>
                  <a:lnTo>
                    <a:pt x="10038" y="1436"/>
                  </a:lnTo>
                  <a:lnTo>
                    <a:pt x="10038" y="1257"/>
                  </a:lnTo>
                  <a:lnTo>
                    <a:pt x="10077" y="1167"/>
                  </a:lnTo>
                  <a:lnTo>
                    <a:pt x="10153" y="898"/>
                  </a:lnTo>
                  <a:lnTo>
                    <a:pt x="10192" y="808"/>
                  </a:lnTo>
                  <a:lnTo>
                    <a:pt x="10038" y="673"/>
                  </a:lnTo>
                  <a:lnTo>
                    <a:pt x="9923" y="494"/>
                  </a:lnTo>
                  <a:lnTo>
                    <a:pt x="9769" y="359"/>
                  </a:lnTo>
                  <a:lnTo>
                    <a:pt x="9692" y="135"/>
                  </a:lnTo>
                  <a:lnTo>
                    <a:pt x="9577" y="135"/>
                  </a:lnTo>
                  <a:lnTo>
                    <a:pt x="9500" y="0"/>
                  </a:lnTo>
                  <a:lnTo>
                    <a:pt x="8961" y="0"/>
                  </a:lnTo>
                  <a:lnTo>
                    <a:pt x="8423" y="45"/>
                  </a:lnTo>
                  <a:lnTo>
                    <a:pt x="8000" y="90"/>
                  </a:lnTo>
                  <a:lnTo>
                    <a:pt x="7346" y="135"/>
                  </a:lnTo>
                  <a:lnTo>
                    <a:pt x="7192" y="135"/>
                  </a:lnTo>
                  <a:lnTo>
                    <a:pt x="6231" y="180"/>
                  </a:lnTo>
                  <a:lnTo>
                    <a:pt x="5615" y="180"/>
                  </a:lnTo>
                  <a:lnTo>
                    <a:pt x="5154" y="180"/>
                  </a:lnTo>
                  <a:lnTo>
                    <a:pt x="4654" y="224"/>
                  </a:lnTo>
                  <a:lnTo>
                    <a:pt x="4115" y="224"/>
                  </a:lnTo>
                  <a:lnTo>
                    <a:pt x="3577" y="269"/>
                  </a:lnTo>
                  <a:lnTo>
                    <a:pt x="3000" y="269"/>
                  </a:lnTo>
                  <a:lnTo>
                    <a:pt x="2654" y="269"/>
                  </a:lnTo>
                  <a:lnTo>
                    <a:pt x="2000" y="269"/>
                  </a:lnTo>
                  <a:lnTo>
                    <a:pt x="1346" y="269"/>
                  </a:lnTo>
                  <a:lnTo>
                    <a:pt x="923" y="269"/>
                  </a:lnTo>
                  <a:lnTo>
                    <a:pt x="38" y="224"/>
                  </a:lnTo>
                  <a:lnTo>
                    <a:pt x="0" y="314"/>
                  </a:lnTo>
                  <a:lnTo>
                    <a:pt x="38" y="404"/>
                  </a:lnTo>
                  <a:lnTo>
                    <a:pt x="115" y="539"/>
                  </a:lnTo>
                  <a:lnTo>
                    <a:pt x="192" y="628"/>
                  </a:lnTo>
                  <a:lnTo>
                    <a:pt x="308" y="853"/>
                  </a:lnTo>
                  <a:lnTo>
                    <a:pt x="346" y="1077"/>
                  </a:lnTo>
                  <a:lnTo>
                    <a:pt x="346" y="1257"/>
                  </a:lnTo>
                  <a:lnTo>
                    <a:pt x="500" y="1347"/>
                  </a:lnTo>
                  <a:lnTo>
                    <a:pt x="538" y="1436"/>
                  </a:lnTo>
                  <a:lnTo>
                    <a:pt x="692" y="1481"/>
                  </a:lnTo>
                  <a:lnTo>
                    <a:pt x="731" y="1661"/>
                  </a:lnTo>
                  <a:lnTo>
                    <a:pt x="846" y="1796"/>
                  </a:lnTo>
                  <a:lnTo>
                    <a:pt x="885" y="1975"/>
                  </a:lnTo>
                  <a:lnTo>
                    <a:pt x="885" y="2155"/>
                  </a:lnTo>
                  <a:lnTo>
                    <a:pt x="1038" y="2379"/>
                  </a:lnTo>
                  <a:lnTo>
                    <a:pt x="1115" y="2379"/>
                  </a:lnTo>
                  <a:lnTo>
                    <a:pt x="1231" y="2559"/>
                  </a:lnTo>
                  <a:lnTo>
                    <a:pt x="1308" y="2648"/>
                  </a:lnTo>
                  <a:lnTo>
                    <a:pt x="1423" y="2738"/>
                  </a:lnTo>
                  <a:lnTo>
                    <a:pt x="1500" y="2873"/>
                  </a:lnTo>
                  <a:lnTo>
                    <a:pt x="1731" y="2828"/>
                  </a:lnTo>
                  <a:lnTo>
                    <a:pt x="1769" y="2783"/>
                  </a:lnTo>
                  <a:lnTo>
                    <a:pt x="1808" y="2738"/>
                  </a:lnTo>
                  <a:lnTo>
                    <a:pt x="1885" y="2693"/>
                  </a:lnTo>
                  <a:lnTo>
                    <a:pt x="1961" y="2873"/>
                  </a:lnTo>
                  <a:lnTo>
                    <a:pt x="2077" y="2918"/>
                  </a:lnTo>
                  <a:lnTo>
                    <a:pt x="2077" y="3007"/>
                  </a:lnTo>
                  <a:lnTo>
                    <a:pt x="2077" y="3142"/>
                  </a:lnTo>
                  <a:lnTo>
                    <a:pt x="2000" y="3187"/>
                  </a:lnTo>
                  <a:lnTo>
                    <a:pt x="2154" y="3322"/>
                  </a:lnTo>
                  <a:lnTo>
                    <a:pt x="2038" y="3322"/>
                  </a:lnTo>
                  <a:lnTo>
                    <a:pt x="1885" y="3322"/>
                  </a:lnTo>
                  <a:lnTo>
                    <a:pt x="1885" y="3456"/>
                  </a:lnTo>
                  <a:lnTo>
                    <a:pt x="1731" y="3591"/>
                  </a:lnTo>
                  <a:lnTo>
                    <a:pt x="1692" y="3726"/>
                  </a:lnTo>
                  <a:lnTo>
                    <a:pt x="1654" y="3860"/>
                  </a:lnTo>
                  <a:lnTo>
                    <a:pt x="1577" y="4040"/>
                  </a:lnTo>
                  <a:lnTo>
                    <a:pt x="1577" y="4085"/>
                  </a:lnTo>
                  <a:lnTo>
                    <a:pt x="1692" y="4219"/>
                  </a:lnTo>
                  <a:lnTo>
                    <a:pt x="1885" y="4354"/>
                  </a:lnTo>
                  <a:lnTo>
                    <a:pt x="1923" y="4489"/>
                  </a:lnTo>
                  <a:lnTo>
                    <a:pt x="1961" y="4579"/>
                  </a:lnTo>
                  <a:lnTo>
                    <a:pt x="2077" y="4623"/>
                  </a:lnTo>
                  <a:lnTo>
                    <a:pt x="2077" y="4803"/>
                  </a:lnTo>
                  <a:lnTo>
                    <a:pt x="2154" y="5027"/>
                  </a:lnTo>
                  <a:lnTo>
                    <a:pt x="2308" y="5252"/>
                  </a:lnTo>
                  <a:lnTo>
                    <a:pt x="2385" y="5297"/>
                  </a:lnTo>
                  <a:lnTo>
                    <a:pt x="2461" y="5342"/>
                  </a:lnTo>
                  <a:lnTo>
                    <a:pt x="2615" y="5342"/>
                  </a:lnTo>
                  <a:lnTo>
                    <a:pt x="2692" y="5431"/>
                  </a:lnTo>
                  <a:lnTo>
                    <a:pt x="2769" y="5431"/>
                  </a:lnTo>
                  <a:lnTo>
                    <a:pt x="2846" y="5476"/>
                  </a:lnTo>
                  <a:lnTo>
                    <a:pt x="2808" y="5521"/>
                  </a:lnTo>
                  <a:lnTo>
                    <a:pt x="2769" y="5835"/>
                  </a:lnTo>
                  <a:lnTo>
                    <a:pt x="2769" y="6554"/>
                  </a:lnTo>
                  <a:lnTo>
                    <a:pt x="2769" y="6958"/>
                  </a:lnTo>
                  <a:lnTo>
                    <a:pt x="2769" y="7900"/>
                  </a:lnTo>
                  <a:lnTo>
                    <a:pt x="2808" y="8214"/>
                  </a:lnTo>
                  <a:lnTo>
                    <a:pt x="2769" y="9382"/>
                  </a:lnTo>
                  <a:lnTo>
                    <a:pt x="2769" y="9471"/>
                  </a:lnTo>
                  <a:lnTo>
                    <a:pt x="2769" y="10773"/>
                  </a:lnTo>
                  <a:lnTo>
                    <a:pt x="2769" y="10863"/>
                  </a:lnTo>
                  <a:lnTo>
                    <a:pt x="2769" y="11895"/>
                  </a:lnTo>
                  <a:lnTo>
                    <a:pt x="2769" y="11985"/>
                  </a:lnTo>
                  <a:lnTo>
                    <a:pt x="2769" y="12973"/>
                  </a:lnTo>
                  <a:lnTo>
                    <a:pt x="2808" y="13152"/>
                  </a:lnTo>
                  <a:lnTo>
                    <a:pt x="2808" y="14005"/>
                  </a:lnTo>
                  <a:lnTo>
                    <a:pt x="2808" y="14364"/>
                  </a:lnTo>
                  <a:lnTo>
                    <a:pt x="2846" y="14992"/>
                  </a:lnTo>
                  <a:lnTo>
                    <a:pt x="4154" y="14992"/>
                  </a:lnTo>
                  <a:lnTo>
                    <a:pt x="4192" y="14992"/>
                  </a:lnTo>
                  <a:lnTo>
                    <a:pt x="4654" y="14992"/>
                  </a:lnTo>
                  <a:lnTo>
                    <a:pt x="4692" y="14992"/>
                  </a:lnTo>
                  <a:lnTo>
                    <a:pt x="5384" y="14948"/>
                  </a:lnTo>
                  <a:lnTo>
                    <a:pt x="5384" y="14992"/>
                  </a:lnTo>
                  <a:lnTo>
                    <a:pt x="6038" y="14948"/>
                  </a:lnTo>
                  <a:lnTo>
                    <a:pt x="6077" y="14948"/>
                  </a:lnTo>
                  <a:lnTo>
                    <a:pt x="6115" y="14948"/>
                  </a:lnTo>
                  <a:lnTo>
                    <a:pt x="7230" y="14903"/>
                  </a:lnTo>
                  <a:lnTo>
                    <a:pt x="7423" y="14903"/>
                  </a:lnTo>
                  <a:lnTo>
                    <a:pt x="7961" y="14903"/>
                  </a:lnTo>
                  <a:lnTo>
                    <a:pt x="8923" y="14858"/>
                  </a:lnTo>
                  <a:lnTo>
                    <a:pt x="9000" y="14858"/>
                  </a:lnTo>
                  <a:lnTo>
                    <a:pt x="10115" y="14768"/>
                  </a:lnTo>
                  <a:close/>
                </a:path>
              </a:pathLst>
            </a:custGeom>
            <a:solidFill>
              <a:schemeClr val="accent5">
                <a:lumMod val="20000"/>
                <a:lumOff val="80000"/>
              </a:schemeClr>
            </a:solidFill>
            <a:ln w="9525">
              <a:solidFill>
                <a:schemeClr val="bg1"/>
              </a:solidFill>
              <a:prstDash val="solid"/>
              <a:round/>
              <a:headEnd/>
              <a:tailEnd/>
            </a:ln>
          </p:spPr>
        </p:sp>
        <p:sp>
          <p:nvSpPr>
            <p:cNvPr id="27" name="Montana">
              <a:extLst>
                <a:ext uri="{FF2B5EF4-FFF2-40B4-BE49-F238E27FC236}">
                  <a16:creationId xmlns:a16="http://schemas.microsoft.com/office/drawing/2014/main" id="{B1C2999E-56E2-D877-A007-343EEDCC63EB}"/>
                </a:ext>
              </a:extLst>
            </p:cNvPr>
            <p:cNvSpPr>
              <a:spLocks/>
            </p:cNvSpPr>
            <p:nvPr/>
          </p:nvSpPr>
          <p:spPr bwMode="auto">
            <a:xfrm>
              <a:off x="1960932" y="1485102"/>
              <a:ext cx="1652948" cy="953958"/>
            </a:xfrm>
            <a:custGeom>
              <a:avLst/>
              <a:gdLst/>
              <a:ahLst/>
              <a:cxnLst>
                <a:cxn ang="0">
                  <a:pos x="8267" y="15025"/>
                </a:cxn>
                <a:cxn ang="0">
                  <a:pos x="9675" y="15345"/>
                </a:cxn>
                <a:cxn ang="0">
                  <a:pos x="11032" y="15585"/>
                </a:cxn>
                <a:cxn ang="0">
                  <a:pos x="12590" y="15865"/>
                </a:cxn>
                <a:cxn ang="0">
                  <a:pos x="13821" y="16104"/>
                </a:cxn>
                <a:cxn ang="0">
                  <a:pos x="14449" y="16184"/>
                </a:cxn>
                <a:cxn ang="0">
                  <a:pos x="15555" y="16344"/>
                </a:cxn>
                <a:cxn ang="0">
                  <a:pos x="15856" y="13427"/>
                </a:cxn>
                <a:cxn ang="0">
                  <a:pos x="16108" y="9031"/>
                </a:cxn>
                <a:cxn ang="0">
                  <a:pos x="16334" y="4955"/>
                </a:cxn>
                <a:cxn ang="0">
                  <a:pos x="15454" y="3676"/>
                </a:cxn>
                <a:cxn ang="0">
                  <a:pos x="14600" y="3517"/>
                </a:cxn>
                <a:cxn ang="0">
                  <a:pos x="13645" y="3397"/>
                </a:cxn>
                <a:cxn ang="0">
                  <a:pos x="12615" y="3197"/>
                </a:cxn>
                <a:cxn ang="0">
                  <a:pos x="11836" y="3077"/>
                </a:cxn>
                <a:cxn ang="0">
                  <a:pos x="10780" y="2837"/>
                </a:cxn>
                <a:cxn ang="0">
                  <a:pos x="9323" y="2558"/>
                </a:cxn>
                <a:cxn ang="0">
                  <a:pos x="7740" y="2158"/>
                </a:cxn>
                <a:cxn ang="0">
                  <a:pos x="6760" y="1878"/>
                </a:cxn>
                <a:cxn ang="0">
                  <a:pos x="5629" y="1598"/>
                </a:cxn>
                <a:cxn ang="0">
                  <a:pos x="3669" y="1039"/>
                </a:cxn>
                <a:cxn ang="0">
                  <a:pos x="2664" y="759"/>
                </a:cxn>
                <a:cxn ang="0">
                  <a:pos x="1156" y="240"/>
                </a:cxn>
                <a:cxn ang="0">
                  <a:pos x="75" y="2358"/>
                </a:cxn>
                <a:cxn ang="0">
                  <a:pos x="151" y="3676"/>
                </a:cxn>
                <a:cxn ang="0">
                  <a:pos x="251" y="4276"/>
                </a:cxn>
                <a:cxn ang="0">
                  <a:pos x="302" y="4835"/>
                </a:cxn>
                <a:cxn ang="0">
                  <a:pos x="402" y="5315"/>
                </a:cxn>
                <a:cxn ang="0">
                  <a:pos x="804" y="6194"/>
                </a:cxn>
                <a:cxn ang="0">
                  <a:pos x="1030" y="6913"/>
                </a:cxn>
                <a:cxn ang="0">
                  <a:pos x="1206" y="7513"/>
                </a:cxn>
                <a:cxn ang="0">
                  <a:pos x="1382" y="7633"/>
                </a:cxn>
                <a:cxn ang="0">
                  <a:pos x="1483" y="7912"/>
                </a:cxn>
                <a:cxn ang="0">
                  <a:pos x="1784" y="7992"/>
                </a:cxn>
                <a:cxn ang="0">
                  <a:pos x="1633" y="8632"/>
                </a:cxn>
                <a:cxn ang="0">
                  <a:pos x="1432" y="9391"/>
                </a:cxn>
                <a:cxn ang="0">
                  <a:pos x="1357" y="9711"/>
                </a:cxn>
                <a:cxn ang="0">
                  <a:pos x="1382" y="10190"/>
                </a:cxn>
                <a:cxn ang="0">
                  <a:pos x="1131" y="10630"/>
                </a:cxn>
                <a:cxn ang="0">
                  <a:pos x="1055" y="11069"/>
                </a:cxn>
                <a:cxn ang="0">
                  <a:pos x="1307" y="11669"/>
                </a:cxn>
                <a:cxn ang="0">
                  <a:pos x="1734" y="11309"/>
                </a:cxn>
                <a:cxn ang="0">
                  <a:pos x="2010" y="11349"/>
                </a:cxn>
                <a:cxn ang="0">
                  <a:pos x="2111" y="11709"/>
                </a:cxn>
                <a:cxn ang="0">
                  <a:pos x="2136" y="12428"/>
                </a:cxn>
                <a:cxn ang="0">
                  <a:pos x="2362" y="13587"/>
                </a:cxn>
                <a:cxn ang="0">
                  <a:pos x="2437" y="14106"/>
                </a:cxn>
                <a:cxn ang="0">
                  <a:pos x="2714" y="14346"/>
                </a:cxn>
                <a:cxn ang="0">
                  <a:pos x="2789" y="15305"/>
                </a:cxn>
                <a:cxn ang="0">
                  <a:pos x="3041" y="15665"/>
                </a:cxn>
                <a:cxn ang="0">
                  <a:pos x="3593" y="15505"/>
                </a:cxn>
                <a:cxn ang="0">
                  <a:pos x="3920" y="15305"/>
                </a:cxn>
                <a:cxn ang="0">
                  <a:pos x="4448" y="15505"/>
                </a:cxn>
                <a:cxn ang="0">
                  <a:pos x="4850" y="15585"/>
                </a:cxn>
                <a:cxn ang="0">
                  <a:pos x="5001" y="15305"/>
                </a:cxn>
                <a:cxn ang="0">
                  <a:pos x="5126" y="15145"/>
                </a:cxn>
                <a:cxn ang="0">
                  <a:pos x="5327" y="15385"/>
                </a:cxn>
                <a:cxn ang="0">
                  <a:pos x="5478" y="15825"/>
                </a:cxn>
                <a:cxn ang="0">
                  <a:pos x="5755" y="14466"/>
                </a:cxn>
              </a:cxnLst>
              <a:rect l="0" t="0" r="r" b="b"/>
              <a:pathLst>
                <a:path w="16384" h="16384">
                  <a:moveTo>
                    <a:pt x="7514" y="14865"/>
                  </a:moveTo>
                  <a:lnTo>
                    <a:pt x="7614" y="14865"/>
                  </a:lnTo>
                  <a:lnTo>
                    <a:pt x="7966" y="14985"/>
                  </a:lnTo>
                  <a:lnTo>
                    <a:pt x="8267" y="15025"/>
                  </a:lnTo>
                  <a:lnTo>
                    <a:pt x="8669" y="15145"/>
                  </a:lnTo>
                  <a:lnTo>
                    <a:pt x="8946" y="15185"/>
                  </a:lnTo>
                  <a:lnTo>
                    <a:pt x="9197" y="15265"/>
                  </a:lnTo>
                  <a:lnTo>
                    <a:pt x="9675" y="15345"/>
                  </a:lnTo>
                  <a:lnTo>
                    <a:pt x="10202" y="15465"/>
                  </a:lnTo>
                  <a:lnTo>
                    <a:pt x="10378" y="15465"/>
                  </a:lnTo>
                  <a:lnTo>
                    <a:pt x="10655" y="15545"/>
                  </a:lnTo>
                  <a:lnTo>
                    <a:pt x="11032" y="15585"/>
                  </a:lnTo>
                  <a:lnTo>
                    <a:pt x="11459" y="15705"/>
                  </a:lnTo>
                  <a:lnTo>
                    <a:pt x="11936" y="15785"/>
                  </a:lnTo>
                  <a:lnTo>
                    <a:pt x="12414" y="15865"/>
                  </a:lnTo>
                  <a:lnTo>
                    <a:pt x="12590" y="15865"/>
                  </a:lnTo>
                  <a:lnTo>
                    <a:pt x="12891" y="15944"/>
                  </a:lnTo>
                  <a:lnTo>
                    <a:pt x="13042" y="15944"/>
                  </a:lnTo>
                  <a:lnTo>
                    <a:pt x="13369" y="16024"/>
                  </a:lnTo>
                  <a:lnTo>
                    <a:pt x="13821" y="16104"/>
                  </a:lnTo>
                  <a:lnTo>
                    <a:pt x="14072" y="16144"/>
                  </a:lnTo>
                  <a:lnTo>
                    <a:pt x="14223" y="16184"/>
                  </a:lnTo>
                  <a:lnTo>
                    <a:pt x="14298" y="16144"/>
                  </a:lnTo>
                  <a:lnTo>
                    <a:pt x="14449" y="16184"/>
                  </a:lnTo>
                  <a:lnTo>
                    <a:pt x="14650" y="16224"/>
                  </a:lnTo>
                  <a:lnTo>
                    <a:pt x="14952" y="16264"/>
                  </a:lnTo>
                  <a:lnTo>
                    <a:pt x="15278" y="16304"/>
                  </a:lnTo>
                  <a:lnTo>
                    <a:pt x="15555" y="16344"/>
                  </a:lnTo>
                  <a:lnTo>
                    <a:pt x="15706" y="16384"/>
                  </a:lnTo>
                  <a:lnTo>
                    <a:pt x="15731" y="15705"/>
                  </a:lnTo>
                  <a:lnTo>
                    <a:pt x="15856" y="13627"/>
                  </a:lnTo>
                  <a:lnTo>
                    <a:pt x="15856" y="13427"/>
                  </a:lnTo>
                  <a:lnTo>
                    <a:pt x="15932" y="12348"/>
                  </a:lnTo>
                  <a:lnTo>
                    <a:pt x="15982" y="11549"/>
                  </a:lnTo>
                  <a:lnTo>
                    <a:pt x="15982" y="11189"/>
                  </a:lnTo>
                  <a:lnTo>
                    <a:pt x="16108" y="9031"/>
                  </a:lnTo>
                  <a:lnTo>
                    <a:pt x="16108" y="8831"/>
                  </a:lnTo>
                  <a:lnTo>
                    <a:pt x="16233" y="6993"/>
                  </a:lnTo>
                  <a:lnTo>
                    <a:pt x="16283" y="5714"/>
                  </a:lnTo>
                  <a:lnTo>
                    <a:pt x="16334" y="4955"/>
                  </a:lnTo>
                  <a:lnTo>
                    <a:pt x="16384" y="3796"/>
                  </a:lnTo>
                  <a:lnTo>
                    <a:pt x="16133" y="3756"/>
                  </a:lnTo>
                  <a:lnTo>
                    <a:pt x="15781" y="3716"/>
                  </a:lnTo>
                  <a:lnTo>
                    <a:pt x="15454" y="3676"/>
                  </a:lnTo>
                  <a:lnTo>
                    <a:pt x="15178" y="3636"/>
                  </a:lnTo>
                  <a:lnTo>
                    <a:pt x="15052" y="3596"/>
                  </a:lnTo>
                  <a:lnTo>
                    <a:pt x="14901" y="3596"/>
                  </a:lnTo>
                  <a:lnTo>
                    <a:pt x="14600" y="3517"/>
                  </a:lnTo>
                  <a:lnTo>
                    <a:pt x="14273" y="3477"/>
                  </a:lnTo>
                  <a:lnTo>
                    <a:pt x="13972" y="3437"/>
                  </a:lnTo>
                  <a:lnTo>
                    <a:pt x="13771" y="3397"/>
                  </a:lnTo>
                  <a:lnTo>
                    <a:pt x="13645" y="3397"/>
                  </a:lnTo>
                  <a:lnTo>
                    <a:pt x="13469" y="3357"/>
                  </a:lnTo>
                  <a:lnTo>
                    <a:pt x="13193" y="3317"/>
                  </a:lnTo>
                  <a:lnTo>
                    <a:pt x="12916" y="3237"/>
                  </a:lnTo>
                  <a:lnTo>
                    <a:pt x="12615" y="3197"/>
                  </a:lnTo>
                  <a:lnTo>
                    <a:pt x="12363" y="3157"/>
                  </a:lnTo>
                  <a:lnTo>
                    <a:pt x="12187" y="3117"/>
                  </a:lnTo>
                  <a:lnTo>
                    <a:pt x="12062" y="3117"/>
                  </a:lnTo>
                  <a:lnTo>
                    <a:pt x="11836" y="3077"/>
                  </a:lnTo>
                  <a:lnTo>
                    <a:pt x="11509" y="2997"/>
                  </a:lnTo>
                  <a:lnTo>
                    <a:pt x="11258" y="2957"/>
                  </a:lnTo>
                  <a:lnTo>
                    <a:pt x="10981" y="2877"/>
                  </a:lnTo>
                  <a:lnTo>
                    <a:pt x="10780" y="2837"/>
                  </a:lnTo>
                  <a:lnTo>
                    <a:pt x="10428" y="2797"/>
                  </a:lnTo>
                  <a:lnTo>
                    <a:pt x="10026" y="2717"/>
                  </a:lnTo>
                  <a:lnTo>
                    <a:pt x="9649" y="2597"/>
                  </a:lnTo>
                  <a:lnTo>
                    <a:pt x="9323" y="2558"/>
                  </a:lnTo>
                  <a:lnTo>
                    <a:pt x="9122" y="2478"/>
                  </a:lnTo>
                  <a:lnTo>
                    <a:pt x="8770" y="2398"/>
                  </a:lnTo>
                  <a:lnTo>
                    <a:pt x="8242" y="2278"/>
                  </a:lnTo>
                  <a:lnTo>
                    <a:pt x="7740" y="2158"/>
                  </a:lnTo>
                  <a:lnTo>
                    <a:pt x="7438" y="2078"/>
                  </a:lnTo>
                  <a:lnTo>
                    <a:pt x="7237" y="2038"/>
                  </a:lnTo>
                  <a:lnTo>
                    <a:pt x="6936" y="1958"/>
                  </a:lnTo>
                  <a:lnTo>
                    <a:pt x="6760" y="1878"/>
                  </a:lnTo>
                  <a:lnTo>
                    <a:pt x="6584" y="1878"/>
                  </a:lnTo>
                  <a:lnTo>
                    <a:pt x="6307" y="1798"/>
                  </a:lnTo>
                  <a:lnTo>
                    <a:pt x="5956" y="1718"/>
                  </a:lnTo>
                  <a:lnTo>
                    <a:pt x="5629" y="1598"/>
                  </a:lnTo>
                  <a:lnTo>
                    <a:pt x="5503" y="1558"/>
                  </a:lnTo>
                  <a:lnTo>
                    <a:pt x="5051" y="1439"/>
                  </a:lnTo>
                  <a:lnTo>
                    <a:pt x="4297" y="1239"/>
                  </a:lnTo>
                  <a:lnTo>
                    <a:pt x="3669" y="1039"/>
                  </a:lnTo>
                  <a:lnTo>
                    <a:pt x="3216" y="879"/>
                  </a:lnTo>
                  <a:lnTo>
                    <a:pt x="3015" y="839"/>
                  </a:lnTo>
                  <a:lnTo>
                    <a:pt x="2865" y="799"/>
                  </a:lnTo>
                  <a:lnTo>
                    <a:pt x="2664" y="759"/>
                  </a:lnTo>
                  <a:lnTo>
                    <a:pt x="2312" y="639"/>
                  </a:lnTo>
                  <a:lnTo>
                    <a:pt x="2161" y="559"/>
                  </a:lnTo>
                  <a:lnTo>
                    <a:pt x="1784" y="440"/>
                  </a:lnTo>
                  <a:lnTo>
                    <a:pt x="1156" y="240"/>
                  </a:lnTo>
                  <a:lnTo>
                    <a:pt x="653" y="80"/>
                  </a:lnTo>
                  <a:lnTo>
                    <a:pt x="402" y="0"/>
                  </a:lnTo>
                  <a:lnTo>
                    <a:pt x="201" y="1558"/>
                  </a:lnTo>
                  <a:lnTo>
                    <a:pt x="75" y="2358"/>
                  </a:lnTo>
                  <a:lnTo>
                    <a:pt x="0" y="3037"/>
                  </a:lnTo>
                  <a:lnTo>
                    <a:pt x="0" y="3157"/>
                  </a:lnTo>
                  <a:lnTo>
                    <a:pt x="101" y="3557"/>
                  </a:lnTo>
                  <a:lnTo>
                    <a:pt x="151" y="3676"/>
                  </a:lnTo>
                  <a:lnTo>
                    <a:pt x="151" y="3876"/>
                  </a:lnTo>
                  <a:lnTo>
                    <a:pt x="226" y="3916"/>
                  </a:lnTo>
                  <a:lnTo>
                    <a:pt x="276" y="4156"/>
                  </a:lnTo>
                  <a:lnTo>
                    <a:pt x="251" y="4276"/>
                  </a:lnTo>
                  <a:lnTo>
                    <a:pt x="302" y="4396"/>
                  </a:lnTo>
                  <a:lnTo>
                    <a:pt x="251" y="4516"/>
                  </a:lnTo>
                  <a:lnTo>
                    <a:pt x="201" y="4596"/>
                  </a:lnTo>
                  <a:lnTo>
                    <a:pt x="302" y="4835"/>
                  </a:lnTo>
                  <a:lnTo>
                    <a:pt x="276" y="4875"/>
                  </a:lnTo>
                  <a:lnTo>
                    <a:pt x="151" y="4955"/>
                  </a:lnTo>
                  <a:lnTo>
                    <a:pt x="352" y="5195"/>
                  </a:lnTo>
                  <a:lnTo>
                    <a:pt x="402" y="5315"/>
                  </a:lnTo>
                  <a:lnTo>
                    <a:pt x="427" y="5475"/>
                  </a:lnTo>
                  <a:lnTo>
                    <a:pt x="653" y="5674"/>
                  </a:lnTo>
                  <a:lnTo>
                    <a:pt x="678" y="5834"/>
                  </a:lnTo>
                  <a:lnTo>
                    <a:pt x="804" y="6194"/>
                  </a:lnTo>
                  <a:lnTo>
                    <a:pt x="905" y="6514"/>
                  </a:lnTo>
                  <a:lnTo>
                    <a:pt x="930" y="6673"/>
                  </a:lnTo>
                  <a:lnTo>
                    <a:pt x="1030" y="6833"/>
                  </a:lnTo>
                  <a:lnTo>
                    <a:pt x="1030" y="6913"/>
                  </a:lnTo>
                  <a:lnTo>
                    <a:pt x="1030" y="7073"/>
                  </a:lnTo>
                  <a:lnTo>
                    <a:pt x="1055" y="7233"/>
                  </a:lnTo>
                  <a:lnTo>
                    <a:pt x="1131" y="7273"/>
                  </a:lnTo>
                  <a:lnTo>
                    <a:pt x="1206" y="7513"/>
                  </a:lnTo>
                  <a:lnTo>
                    <a:pt x="1156" y="7633"/>
                  </a:lnTo>
                  <a:lnTo>
                    <a:pt x="1206" y="7633"/>
                  </a:lnTo>
                  <a:lnTo>
                    <a:pt x="1332" y="7553"/>
                  </a:lnTo>
                  <a:lnTo>
                    <a:pt x="1382" y="7633"/>
                  </a:lnTo>
                  <a:lnTo>
                    <a:pt x="1357" y="7752"/>
                  </a:lnTo>
                  <a:lnTo>
                    <a:pt x="1357" y="7872"/>
                  </a:lnTo>
                  <a:lnTo>
                    <a:pt x="1407" y="7912"/>
                  </a:lnTo>
                  <a:lnTo>
                    <a:pt x="1483" y="7912"/>
                  </a:lnTo>
                  <a:lnTo>
                    <a:pt x="1608" y="7952"/>
                  </a:lnTo>
                  <a:lnTo>
                    <a:pt x="1684" y="7912"/>
                  </a:lnTo>
                  <a:lnTo>
                    <a:pt x="1759" y="7912"/>
                  </a:lnTo>
                  <a:lnTo>
                    <a:pt x="1784" y="7992"/>
                  </a:lnTo>
                  <a:lnTo>
                    <a:pt x="1709" y="8232"/>
                  </a:lnTo>
                  <a:lnTo>
                    <a:pt x="1684" y="8392"/>
                  </a:lnTo>
                  <a:lnTo>
                    <a:pt x="1608" y="8432"/>
                  </a:lnTo>
                  <a:lnTo>
                    <a:pt x="1633" y="8632"/>
                  </a:lnTo>
                  <a:lnTo>
                    <a:pt x="1483" y="9071"/>
                  </a:lnTo>
                  <a:lnTo>
                    <a:pt x="1432" y="9151"/>
                  </a:lnTo>
                  <a:lnTo>
                    <a:pt x="1457" y="9271"/>
                  </a:lnTo>
                  <a:lnTo>
                    <a:pt x="1432" y="9391"/>
                  </a:lnTo>
                  <a:lnTo>
                    <a:pt x="1332" y="9391"/>
                  </a:lnTo>
                  <a:lnTo>
                    <a:pt x="1332" y="9511"/>
                  </a:lnTo>
                  <a:lnTo>
                    <a:pt x="1382" y="9631"/>
                  </a:lnTo>
                  <a:lnTo>
                    <a:pt x="1357" y="9711"/>
                  </a:lnTo>
                  <a:lnTo>
                    <a:pt x="1307" y="9790"/>
                  </a:lnTo>
                  <a:lnTo>
                    <a:pt x="1332" y="9950"/>
                  </a:lnTo>
                  <a:lnTo>
                    <a:pt x="1407" y="10030"/>
                  </a:lnTo>
                  <a:lnTo>
                    <a:pt x="1382" y="10190"/>
                  </a:lnTo>
                  <a:lnTo>
                    <a:pt x="1407" y="10350"/>
                  </a:lnTo>
                  <a:lnTo>
                    <a:pt x="1256" y="10390"/>
                  </a:lnTo>
                  <a:lnTo>
                    <a:pt x="1181" y="10470"/>
                  </a:lnTo>
                  <a:lnTo>
                    <a:pt x="1131" y="10630"/>
                  </a:lnTo>
                  <a:lnTo>
                    <a:pt x="1156" y="10750"/>
                  </a:lnTo>
                  <a:lnTo>
                    <a:pt x="1156" y="10869"/>
                  </a:lnTo>
                  <a:lnTo>
                    <a:pt x="1156" y="10989"/>
                  </a:lnTo>
                  <a:lnTo>
                    <a:pt x="1055" y="11069"/>
                  </a:lnTo>
                  <a:lnTo>
                    <a:pt x="1055" y="11229"/>
                  </a:lnTo>
                  <a:lnTo>
                    <a:pt x="1156" y="11309"/>
                  </a:lnTo>
                  <a:lnTo>
                    <a:pt x="1156" y="11389"/>
                  </a:lnTo>
                  <a:lnTo>
                    <a:pt x="1307" y="11669"/>
                  </a:lnTo>
                  <a:lnTo>
                    <a:pt x="1407" y="11629"/>
                  </a:lnTo>
                  <a:lnTo>
                    <a:pt x="1483" y="11469"/>
                  </a:lnTo>
                  <a:lnTo>
                    <a:pt x="1583" y="11509"/>
                  </a:lnTo>
                  <a:lnTo>
                    <a:pt x="1734" y="11309"/>
                  </a:lnTo>
                  <a:lnTo>
                    <a:pt x="1885" y="11029"/>
                  </a:lnTo>
                  <a:lnTo>
                    <a:pt x="1960" y="11069"/>
                  </a:lnTo>
                  <a:lnTo>
                    <a:pt x="2010" y="11269"/>
                  </a:lnTo>
                  <a:lnTo>
                    <a:pt x="2010" y="11349"/>
                  </a:lnTo>
                  <a:lnTo>
                    <a:pt x="2111" y="11429"/>
                  </a:lnTo>
                  <a:lnTo>
                    <a:pt x="2111" y="11509"/>
                  </a:lnTo>
                  <a:lnTo>
                    <a:pt x="2061" y="11629"/>
                  </a:lnTo>
                  <a:lnTo>
                    <a:pt x="2111" y="11709"/>
                  </a:lnTo>
                  <a:lnTo>
                    <a:pt x="2136" y="11828"/>
                  </a:lnTo>
                  <a:lnTo>
                    <a:pt x="2111" y="11908"/>
                  </a:lnTo>
                  <a:lnTo>
                    <a:pt x="2111" y="12268"/>
                  </a:lnTo>
                  <a:lnTo>
                    <a:pt x="2136" y="12428"/>
                  </a:lnTo>
                  <a:lnTo>
                    <a:pt x="2262" y="12987"/>
                  </a:lnTo>
                  <a:lnTo>
                    <a:pt x="2312" y="13067"/>
                  </a:lnTo>
                  <a:lnTo>
                    <a:pt x="2387" y="13307"/>
                  </a:lnTo>
                  <a:lnTo>
                    <a:pt x="2362" y="13587"/>
                  </a:lnTo>
                  <a:lnTo>
                    <a:pt x="2287" y="13667"/>
                  </a:lnTo>
                  <a:lnTo>
                    <a:pt x="2312" y="13866"/>
                  </a:lnTo>
                  <a:lnTo>
                    <a:pt x="2387" y="14026"/>
                  </a:lnTo>
                  <a:lnTo>
                    <a:pt x="2437" y="14106"/>
                  </a:lnTo>
                  <a:lnTo>
                    <a:pt x="2412" y="14186"/>
                  </a:lnTo>
                  <a:lnTo>
                    <a:pt x="2488" y="14186"/>
                  </a:lnTo>
                  <a:lnTo>
                    <a:pt x="2613" y="14106"/>
                  </a:lnTo>
                  <a:lnTo>
                    <a:pt x="2714" y="14346"/>
                  </a:lnTo>
                  <a:lnTo>
                    <a:pt x="2789" y="14786"/>
                  </a:lnTo>
                  <a:lnTo>
                    <a:pt x="2739" y="14865"/>
                  </a:lnTo>
                  <a:lnTo>
                    <a:pt x="2814" y="15145"/>
                  </a:lnTo>
                  <a:lnTo>
                    <a:pt x="2789" y="15305"/>
                  </a:lnTo>
                  <a:lnTo>
                    <a:pt x="2840" y="15505"/>
                  </a:lnTo>
                  <a:lnTo>
                    <a:pt x="2940" y="15545"/>
                  </a:lnTo>
                  <a:lnTo>
                    <a:pt x="2990" y="15705"/>
                  </a:lnTo>
                  <a:lnTo>
                    <a:pt x="3041" y="15665"/>
                  </a:lnTo>
                  <a:lnTo>
                    <a:pt x="3041" y="15545"/>
                  </a:lnTo>
                  <a:lnTo>
                    <a:pt x="3116" y="15385"/>
                  </a:lnTo>
                  <a:lnTo>
                    <a:pt x="3216" y="15305"/>
                  </a:lnTo>
                  <a:lnTo>
                    <a:pt x="3593" y="15505"/>
                  </a:lnTo>
                  <a:lnTo>
                    <a:pt x="3644" y="15625"/>
                  </a:lnTo>
                  <a:lnTo>
                    <a:pt x="3744" y="15625"/>
                  </a:lnTo>
                  <a:lnTo>
                    <a:pt x="3769" y="15385"/>
                  </a:lnTo>
                  <a:lnTo>
                    <a:pt x="3920" y="15305"/>
                  </a:lnTo>
                  <a:lnTo>
                    <a:pt x="3995" y="15465"/>
                  </a:lnTo>
                  <a:lnTo>
                    <a:pt x="4096" y="15465"/>
                  </a:lnTo>
                  <a:lnTo>
                    <a:pt x="4171" y="15505"/>
                  </a:lnTo>
                  <a:lnTo>
                    <a:pt x="4448" y="15505"/>
                  </a:lnTo>
                  <a:lnTo>
                    <a:pt x="4523" y="15625"/>
                  </a:lnTo>
                  <a:lnTo>
                    <a:pt x="4749" y="15585"/>
                  </a:lnTo>
                  <a:lnTo>
                    <a:pt x="4800" y="15585"/>
                  </a:lnTo>
                  <a:lnTo>
                    <a:pt x="4850" y="15585"/>
                  </a:lnTo>
                  <a:lnTo>
                    <a:pt x="5001" y="15665"/>
                  </a:lnTo>
                  <a:lnTo>
                    <a:pt x="5026" y="15665"/>
                  </a:lnTo>
                  <a:lnTo>
                    <a:pt x="4976" y="15425"/>
                  </a:lnTo>
                  <a:lnTo>
                    <a:pt x="5001" y="15305"/>
                  </a:lnTo>
                  <a:lnTo>
                    <a:pt x="5051" y="15265"/>
                  </a:lnTo>
                  <a:lnTo>
                    <a:pt x="5051" y="15145"/>
                  </a:lnTo>
                  <a:lnTo>
                    <a:pt x="5051" y="15105"/>
                  </a:lnTo>
                  <a:lnTo>
                    <a:pt x="5126" y="15145"/>
                  </a:lnTo>
                  <a:lnTo>
                    <a:pt x="5177" y="15065"/>
                  </a:lnTo>
                  <a:lnTo>
                    <a:pt x="5202" y="15025"/>
                  </a:lnTo>
                  <a:lnTo>
                    <a:pt x="5252" y="15105"/>
                  </a:lnTo>
                  <a:lnTo>
                    <a:pt x="5327" y="15385"/>
                  </a:lnTo>
                  <a:lnTo>
                    <a:pt x="5378" y="15505"/>
                  </a:lnTo>
                  <a:lnTo>
                    <a:pt x="5352" y="15545"/>
                  </a:lnTo>
                  <a:lnTo>
                    <a:pt x="5378" y="15665"/>
                  </a:lnTo>
                  <a:lnTo>
                    <a:pt x="5478" y="15825"/>
                  </a:lnTo>
                  <a:lnTo>
                    <a:pt x="5503" y="15944"/>
                  </a:lnTo>
                  <a:lnTo>
                    <a:pt x="5528" y="15984"/>
                  </a:lnTo>
                  <a:lnTo>
                    <a:pt x="5579" y="16024"/>
                  </a:lnTo>
                  <a:lnTo>
                    <a:pt x="5755" y="14466"/>
                  </a:lnTo>
                  <a:lnTo>
                    <a:pt x="7237" y="14826"/>
                  </a:lnTo>
                  <a:lnTo>
                    <a:pt x="7514" y="14865"/>
                  </a:lnTo>
                  <a:close/>
                </a:path>
              </a:pathLst>
            </a:custGeom>
            <a:solidFill>
              <a:schemeClr val="bg1">
                <a:lumMod val="75000"/>
              </a:schemeClr>
            </a:solidFill>
            <a:ln w="9525">
              <a:solidFill>
                <a:schemeClr val="bg1"/>
              </a:solidFill>
              <a:prstDash val="solid"/>
              <a:round/>
              <a:headEnd/>
              <a:tailEnd/>
            </a:ln>
          </p:spPr>
        </p:sp>
        <p:sp>
          <p:nvSpPr>
            <p:cNvPr id="28" name="Nebraska">
              <a:extLst>
                <a:ext uri="{FF2B5EF4-FFF2-40B4-BE49-F238E27FC236}">
                  <a16:creationId xmlns:a16="http://schemas.microsoft.com/office/drawing/2014/main" id="{9AC00750-8FBD-637C-486C-29F34935F7B9}"/>
                </a:ext>
              </a:extLst>
            </p:cNvPr>
            <p:cNvSpPr>
              <a:spLocks/>
            </p:cNvSpPr>
            <p:nvPr/>
          </p:nvSpPr>
          <p:spPr bwMode="auto">
            <a:xfrm>
              <a:off x="3471383" y="2809768"/>
              <a:ext cx="1339457" cy="605491"/>
            </a:xfrm>
            <a:custGeom>
              <a:avLst/>
              <a:gdLst/>
              <a:ahLst/>
              <a:cxnLst>
                <a:cxn ang="0">
                  <a:pos x="15358" y="10672"/>
                </a:cxn>
                <a:cxn ang="0">
                  <a:pos x="15296" y="10044"/>
                </a:cxn>
                <a:cxn ang="0">
                  <a:pos x="15296" y="9730"/>
                </a:cxn>
                <a:cxn ang="0">
                  <a:pos x="15265" y="9416"/>
                </a:cxn>
                <a:cxn ang="0">
                  <a:pos x="15109" y="8914"/>
                </a:cxn>
                <a:cxn ang="0">
                  <a:pos x="14954" y="8600"/>
                </a:cxn>
                <a:cxn ang="0">
                  <a:pos x="14985" y="8223"/>
                </a:cxn>
                <a:cxn ang="0">
                  <a:pos x="14892" y="7784"/>
                </a:cxn>
                <a:cxn ang="0">
                  <a:pos x="14892" y="7031"/>
                </a:cxn>
                <a:cxn ang="0">
                  <a:pos x="14830" y="6403"/>
                </a:cxn>
                <a:cxn ang="0">
                  <a:pos x="14643" y="6026"/>
                </a:cxn>
                <a:cxn ang="0">
                  <a:pos x="14488" y="5524"/>
                </a:cxn>
                <a:cxn ang="0">
                  <a:pos x="14488" y="5085"/>
                </a:cxn>
                <a:cxn ang="0">
                  <a:pos x="14363" y="4394"/>
                </a:cxn>
                <a:cxn ang="0">
                  <a:pos x="14394" y="4018"/>
                </a:cxn>
                <a:cxn ang="0">
                  <a:pos x="14208" y="3955"/>
                </a:cxn>
                <a:cxn ang="0">
                  <a:pos x="14021" y="3766"/>
                </a:cxn>
                <a:cxn ang="0">
                  <a:pos x="13866" y="3390"/>
                </a:cxn>
                <a:cxn ang="0">
                  <a:pos x="13679" y="2888"/>
                </a:cxn>
                <a:cxn ang="0">
                  <a:pos x="13431" y="2699"/>
                </a:cxn>
                <a:cxn ang="0">
                  <a:pos x="13275" y="2574"/>
                </a:cxn>
                <a:cxn ang="0">
                  <a:pos x="12995" y="2323"/>
                </a:cxn>
                <a:cxn ang="0">
                  <a:pos x="12871" y="2134"/>
                </a:cxn>
                <a:cxn ang="0">
                  <a:pos x="12653" y="1946"/>
                </a:cxn>
                <a:cxn ang="0">
                  <a:pos x="12342" y="2009"/>
                </a:cxn>
                <a:cxn ang="0">
                  <a:pos x="12032" y="2134"/>
                </a:cxn>
                <a:cxn ang="0">
                  <a:pos x="11752" y="2009"/>
                </a:cxn>
                <a:cxn ang="0">
                  <a:pos x="11534" y="2448"/>
                </a:cxn>
                <a:cxn ang="0">
                  <a:pos x="11130" y="2009"/>
                </a:cxn>
                <a:cxn ang="0">
                  <a:pos x="10850" y="1758"/>
                </a:cxn>
                <a:cxn ang="0">
                  <a:pos x="10633" y="1381"/>
                </a:cxn>
                <a:cxn ang="0">
                  <a:pos x="9171" y="1067"/>
                </a:cxn>
                <a:cxn ang="0">
                  <a:pos x="4042" y="565"/>
                </a:cxn>
                <a:cxn ang="0">
                  <a:pos x="435" y="0"/>
                </a:cxn>
                <a:cxn ang="0">
                  <a:pos x="124" y="7219"/>
                </a:cxn>
                <a:cxn ang="0">
                  <a:pos x="1306" y="10169"/>
                </a:cxn>
                <a:cxn ang="0">
                  <a:pos x="3700" y="11864"/>
                </a:cxn>
                <a:cxn ang="0">
                  <a:pos x="3637" y="13873"/>
                </a:cxn>
                <a:cxn ang="0">
                  <a:pos x="6062" y="15882"/>
                </a:cxn>
                <a:cxn ang="0">
                  <a:pos x="9078" y="16196"/>
                </a:cxn>
                <a:cxn ang="0">
                  <a:pos x="10788" y="16258"/>
                </a:cxn>
                <a:cxn ang="0">
                  <a:pos x="13399" y="16321"/>
                </a:cxn>
                <a:cxn ang="0">
                  <a:pos x="15078" y="16384"/>
                </a:cxn>
                <a:cxn ang="0">
                  <a:pos x="16260" y="16007"/>
                </a:cxn>
                <a:cxn ang="0">
                  <a:pos x="16104" y="15066"/>
                </a:cxn>
                <a:cxn ang="0">
                  <a:pos x="15824" y="14501"/>
                </a:cxn>
                <a:cxn ang="0">
                  <a:pos x="15576" y="13559"/>
                </a:cxn>
                <a:cxn ang="0">
                  <a:pos x="15545" y="13183"/>
                </a:cxn>
                <a:cxn ang="0">
                  <a:pos x="15358" y="12618"/>
                </a:cxn>
                <a:cxn ang="0">
                  <a:pos x="15451" y="11802"/>
                </a:cxn>
                <a:cxn ang="0">
                  <a:pos x="15358" y="11237"/>
                </a:cxn>
              </a:cxnLst>
              <a:rect l="0" t="0" r="r" b="b"/>
              <a:pathLst>
                <a:path w="16384" h="16384">
                  <a:moveTo>
                    <a:pt x="15358" y="11111"/>
                  </a:moveTo>
                  <a:lnTo>
                    <a:pt x="15358" y="10985"/>
                  </a:lnTo>
                  <a:lnTo>
                    <a:pt x="15389" y="10860"/>
                  </a:lnTo>
                  <a:lnTo>
                    <a:pt x="15358" y="10672"/>
                  </a:lnTo>
                  <a:lnTo>
                    <a:pt x="15327" y="10546"/>
                  </a:lnTo>
                  <a:lnTo>
                    <a:pt x="15327" y="10483"/>
                  </a:lnTo>
                  <a:lnTo>
                    <a:pt x="15296" y="10232"/>
                  </a:lnTo>
                  <a:lnTo>
                    <a:pt x="15296" y="10044"/>
                  </a:lnTo>
                  <a:lnTo>
                    <a:pt x="15358" y="9918"/>
                  </a:lnTo>
                  <a:lnTo>
                    <a:pt x="15358" y="9793"/>
                  </a:lnTo>
                  <a:lnTo>
                    <a:pt x="15358" y="9730"/>
                  </a:lnTo>
                  <a:lnTo>
                    <a:pt x="15296" y="9730"/>
                  </a:lnTo>
                  <a:lnTo>
                    <a:pt x="15265" y="9667"/>
                  </a:lnTo>
                  <a:lnTo>
                    <a:pt x="15265" y="9604"/>
                  </a:lnTo>
                  <a:lnTo>
                    <a:pt x="15265" y="9542"/>
                  </a:lnTo>
                  <a:lnTo>
                    <a:pt x="15265" y="9416"/>
                  </a:lnTo>
                  <a:lnTo>
                    <a:pt x="15265" y="9228"/>
                  </a:lnTo>
                  <a:lnTo>
                    <a:pt x="15234" y="9165"/>
                  </a:lnTo>
                  <a:lnTo>
                    <a:pt x="15234" y="9039"/>
                  </a:lnTo>
                  <a:lnTo>
                    <a:pt x="15109" y="8914"/>
                  </a:lnTo>
                  <a:lnTo>
                    <a:pt x="15109" y="8851"/>
                  </a:lnTo>
                  <a:lnTo>
                    <a:pt x="15078" y="8663"/>
                  </a:lnTo>
                  <a:lnTo>
                    <a:pt x="15047" y="8663"/>
                  </a:lnTo>
                  <a:lnTo>
                    <a:pt x="14954" y="8600"/>
                  </a:lnTo>
                  <a:lnTo>
                    <a:pt x="14985" y="8537"/>
                  </a:lnTo>
                  <a:lnTo>
                    <a:pt x="15016" y="8349"/>
                  </a:lnTo>
                  <a:lnTo>
                    <a:pt x="15016" y="8223"/>
                  </a:lnTo>
                  <a:lnTo>
                    <a:pt x="14985" y="8223"/>
                  </a:lnTo>
                  <a:lnTo>
                    <a:pt x="14954" y="8223"/>
                  </a:lnTo>
                  <a:lnTo>
                    <a:pt x="14892" y="8161"/>
                  </a:lnTo>
                  <a:lnTo>
                    <a:pt x="14892" y="8035"/>
                  </a:lnTo>
                  <a:lnTo>
                    <a:pt x="14892" y="7784"/>
                  </a:lnTo>
                  <a:lnTo>
                    <a:pt x="14954" y="7596"/>
                  </a:lnTo>
                  <a:lnTo>
                    <a:pt x="14954" y="7470"/>
                  </a:lnTo>
                  <a:lnTo>
                    <a:pt x="14954" y="7219"/>
                  </a:lnTo>
                  <a:lnTo>
                    <a:pt x="14892" y="7031"/>
                  </a:lnTo>
                  <a:lnTo>
                    <a:pt x="14830" y="6780"/>
                  </a:lnTo>
                  <a:lnTo>
                    <a:pt x="14830" y="6591"/>
                  </a:lnTo>
                  <a:lnTo>
                    <a:pt x="14830" y="6466"/>
                  </a:lnTo>
                  <a:lnTo>
                    <a:pt x="14830" y="6403"/>
                  </a:lnTo>
                  <a:lnTo>
                    <a:pt x="14798" y="6340"/>
                  </a:lnTo>
                  <a:lnTo>
                    <a:pt x="14705" y="6340"/>
                  </a:lnTo>
                  <a:lnTo>
                    <a:pt x="14705" y="6152"/>
                  </a:lnTo>
                  <a:lnTo>
                    <a:pt x="14643" y="6026"/>
                  </a:lnTo>
                  <a:lnTo>
                    <a:pt x="14612" y="5964"/>
                  </a:lnTo>
                  <a:lnTo>
                    <a:pt x="14581" y="5712"/>
                  </a:lnTo>
                  <a:lnTo>
                    <a:pt x="14519" y="5587"/>
                  </a:lnTo>
                  <a:lnTo>
                    <a:pt x="14488" y="5524"/>
                  </a:lnTo>
                  <a:lnTo>
                    <a:pt x="14488" y="5461"/>
                  </a:lnTo>
                  <a:lnTo>
                    <a:pt x="14550" y="5336"/>
                  </a:lnTo>
                  <a:lnTo>
                    <a:pt x="14550" y="5273"/>
                  </a:lnTo>
                  <a:lnTo>
                    <a:pt x="14488" y="5085"/>
                  </a:lnTo>
                  <a:lnTo>
                    <a:pt x="14488" y="5022"/>
                  </a:lnTo>
                  <a:lnTo>
                    <a:pt x="14363" y="4708"/>
                  </a:lnTo>
                  <a:lnTo>
                    <a:pt x="14363" y="4520"/>
                  </a:lnTo>
                  <a:lnTo>
                    <a:pt x="14363" y="4394"/>
                  </a:lnTo>
                  <a:lnTo>
                    <a:pt x="14394" y="4331"/>
                  </a:lnTo>
                  <a:lnTo>
                    <a:pt x="14425" y="4206"/>
                  </a:lnTo>
                  <a:lnTo>
                    <a:pt x="14425" y="4143"/>
                  </a:lnTo>
                  <a:lnTo>
                    <a:pt x="14394" y="4018"/>
                  </a:lnTo>
                  <a:lnTo>
                    <a:pt x="14332" y="3955"/>
                  </a:lnTo>
                  <a:lnTo>
                    <a:pt x="14301" y="3892"/>
                  </a:lnTo>
                  <a:lnTo>
                    <a:pt x="14239" y="3955"/>
                  </a:lnTo>
                  <a:lnTo>
                    <a:pt x="14208" y="3955"/>
                  </a:lnTo>
                  <a:lnTo>
                    <a:pt x="14177" y="3892"/>
                  </a:lnTo>
                  <a:lnTo>
                    <a:pt x="14114" y="3829"/>
                  </a:lnTo>
                  <a:lnTo>
                    <a:pt x="14083" y="3704"/>
                  </a:lnTo>
                  <a:lnTo>
                    <a:pt x="14021" y="3766"/>
                  </a:lnTo>
                  <a:lnTo>
                    <a:pt x="13928" y="3766"/>
                  </a:lnTo>
                  <a:lnTo>
                    <a:pt x="13959" y="3515"/>
                  </a:lnTo>
                  <a:lnTo>
                    <a:pt x="13928" y="3453"/>
                  </a:lnTo>
                  <a:lnTo>
                    <a:pt x="13866" y="3390"/>
                  </a:lnTo>
                  <a:lnTo>
                    <a:pt x="13835" y="3264"/>
                  </a:lnTo>
                  <a:lnTo>
                    <a:pt x="13804" y="3139"/>
                  </a:lnTo>
                  <a:lnTo>
                    <a:pt x="13773" y="2950"/>
                  </a:lnTo>
                  <a:lnTo>
                    <a:pt x="13679" y="2888"/>
                  </a:lnTo>
                  <a:lnTo>
                    <a:pt x="13648" y="2825"/>
                  </a:lnTo>
                  <a:lnTo>
                    <a:pt x="13586" y="2762"/>
                  </a:lnTo>
                  <a:lnTo>
                    <a:pt x="13524" y="2762"/>
                  </a:lnTo>
                  <a:lnTo>
                    <a:pt x="13431" y="2699"/>
                  </a:lnTo>
                  <a:lnTo>
                    <a:pt x="13368" y="2699"/>
                  </a:lnTo>
                  <a:lnTo>
                    <a:pt x="13337" y="2699"/>
                  </a:lnTo>
                  <a:lnTo>
                    <a:pt x="13306" y="2574"/>
                  </a:lnTo>
                  <a:lnTo>
                    <a:pt x="13275" y="2574"/>
                  </a:lnTo>
                  <a:lnTo>
                    <a:pt x="13182" y="2511"/>
                  </a:lnTo>
                  <a:lnTo>
                    <a:pt x="13120" y="2511"/>
                  </a:lnTo>
                  <a:lnTo>
                    <a:pt x="13026" y="2385"/>
                  </a:lnTo>
                  <a:lnTo>
                    <a:pt x="12995" y="2323"/>
                  </a:lnTo>
                  <a:lnTo>
                    <a:pt x="12964" y="2260"/>
                  </a:lnTo>
                  <a:lnTo>
                    <a:pt x="12902" y="2260"/>
                  </a:lnTo>
                  <a:lnTo>
                    <a:pt x="12871" y="2197"/>
                  </a:lnTo>
                  <a:lnTo>
                    <a:pt x="12871" y="2134"/>
                  </a:lnTo>
                  <a:lnTo>
                    <a:pt x="12871" y="2072"/>
                  </a:lnTo>
                  <a:lnTo>
                    <a:pt x="12747" y="2009"/>
                  </a:lnTo>
                  <a:lnTo>
                    <a:pt x="12684" y="1946"/>
                  </a:lnTo>
                  <a:lnTo>
                    <a:pt x="12653" y="1946"/>
                  </a:lnTo>
                  <a:lnTo>
                    <a:pt x="12560" y="2009"/>
                  </a:lnTo>
                  <a:lnTo>
                    <a:pt x="12498" y="2072"/>
                  </a:lnTo>
                  <a:lnTo>
                    <a:pt x="12436" y="2072"/>
                  </a:lnTo>
                  <a:lnTo>
                    <a:pt x="12342" y="2009"/>
                  </a:lnTo>
                  <a:lnTo>
                    <a:pt x="12218" y="2072"/>
                  </a:lnTo>
                  <a:lnTo>
                    <a:pt x="12156" y="2072"/>
                  </a:lnTo>
                  <a:lnTo>
                    <a:pt x="12094" y="2072"/>
                  </a:lnTo>
                  <a:lnTo>
                    <a:pt x="12032" y="2134"/>
                  </a:lnTo>
                  <a:lnTo>
                    <a:pt x="11969" y="2009"/>
                  </a:lnTo>
                  <a:lnTo>
                    <a:pt x="11907" y="2072"/>
                  </a:lnTo>
                  <a:lnTo>
                    <a:pt x="11845" y="2072"/>
                  </a:lnTo>
                  <a:lnTo>
                    <a:pt x="11752" y="2009"/>
                  </a:lnTo>
                  <a:lnTo>
                    <a:pt x="11721" y="2072"/>
                  </a:lnTo>
                  <a:lnTo>
                    <a:pt x="11658" y="2260"/>
                  </a:lnTo>
                  <a:lnTo>
                    <a:pt x="11596" y="2385"/>
                  </a:lnTo>
                  <a:lnTo>
                    <a:pt x="11534" y="2448"/>
                  </a:lnTo>
                  <a:lnTo>
                    <a:pt x="11410" y="2385"/>
                  </a:lnTo>
                  <a:lnTo>
                    <a:pt x="11316" y="2323"/>
                  </a:lnTo>
                  <a:lnTo>
                    <a:pt x="11223" y="2197"/>
                  </a:lnTo>
                  <a:lnTo>
                    <a:pt x="11130" y="2009"/>
                  </a:lnTo>
                  <a:lnTo>
                    <a:pt x="11037" y="1946"/>
                  </a:lnTo>
                  <a:lnTo>
                    <a:pt x="10943" y="1758"/>
                  </a:lnTo>
                  <a:lnTo>
                    <a:pt x="10912" y="1820"/>
                  </a:lnTo>
                  <a:lnTo>
                    <a:pt x="10850" y="1758"/>
                  </a:lnTo>
                  <a:lnTo>
                    <a:pt x="10757" y="1569"/>
                  </a:lnTo>
                  <a:lnTo>
                    <a:pt x="10726" y="1507"/>
                  </a:lnTo>
                  <a:lnTo>
                    <a:pt x="10633" y="1444"/>
                  </a:lnTo>
                  <a:lnTo>
                    <a:pt x="10633" y="1381"/>
                  </a:lnTo>
                  <a:lnTo>
                    <a:pt x="10601" y="1255"/>
                  </a:lnTo>
                  <a:lnTo>
                    <a:pt x="10570" y="1193"/>
                  </a:lnTo>
                  <a:lnTo>
                    <a:pt x="10539" y="1193"/>
                  </a:lnTo>
                  <a:lnTo>
                    <a:pt x="9171" y="1067"/>
                  </a:lnTo>
                  <a:lnTo>
                    <a:pt x="8674" y="1067"/>
                  </a:lnTo>
                  <a:lnTo>
                    <a:pt x="7461" y="942"/>
                  </a:lnTo>
                  <a:lnTo>
                    <a:pt x="5596" y="753"/>
                  </a:lnTo>
                  <a:lnTo>
                    <a:pt x="4042" y="565"/>
                  </a:lnTo>
                  <a:lnTo>
                    <a:pt x="2767" y="377"/>
                  </a:lnTo>
                  <a:lnTo>
                    <a:pt x="2363" y="314"/>
                  </a:lnTo>
                  <a:lnTo>
                    <a:pt x="1430" y="126"/>
                  </a:lnTo>
                  <a:lnTo>
                    <a:pt x="435" y="0"/>
                  </a:lnTo>
                  <a:lnTo>
                    <a:pt x="342" y="1946"/>
                  </a:lnTo>
                  <a:lnTo>
                    <a:pt x="249" y="5022"/>
                  </a:lnTo>
                  <a:lnTo>
                    <a:pt x="155" y="6466"/>
                  </a:lnTo>
                  <a:lnTo>
                    <a:pt x="124" y="7219"/>
                  </a:lnTo>
                  <a:lnTo>
                    <a:pt x="93" y="8035"/>
                  </a:lnTo>
                  <a:lnTo>
                    <a:pt x="0" y="9981"/>
                  </a:lnTo>
                  <a:lnTo>
                    <a:pt x="933" y="10107"/>
                  </a:lnTo>
                  <a:lnTo>
                    <a:pt x="1306" y="10169"/>
                  </a:lnTo>
                  <a:lnTo>
                    <a:pt x="2643" y="10420"/>
                  </a:lnTo>
                  <a:lnTo>
                    <a:pt x="2705" y="10420"/>
                  </a:lnTo>
                  <a:lnTo>
                    <a:pt x="3762" y="10546"/>
                  </a:lnTo>
                  <a:lnTo>
                    <a:pt x="3700" y="11864"/>
                  </a:lnTo>
                  <a:lnTo>
                    <a:pt x="3700" y="12053"/>
                  </a:lnTo>
                  <a:lnTo>
                    <a:pt x="3700" y="12115"/>
                  </a:lnTo>
                  <a:lnTo>
                    <a:pt x="3669" y="13434"/>
                  </a:lnTo>
                  <a:lnTo>
                    <a:pt x="3637" y="13873"/>
                  </a:lnTo>
                  <a:lnTo>
                    <a:pt x="3606" y="15568"/>
                  </a:lnTo>
                  <a:lnTo>
                    <a:pt x="4819" y="15756"/>
                  </a:lnTo>
                  <a:lnTo>
                    <a:pt x="5005" y="15756"/>
                  </a:lnTo>
                  <a:lnTo>
                    <a:pt x="6062" y="15882"/>
                  </a:lnTo>
                  <a:lnTo>
                    <a:pt x="6125" y="15882"/>
                  </a:lnTo>
                  <a:lnTo>
                    <a:pt x="7151" y="16007"/>
                  </a:lnTo>
                  <a:lnTo>
                    <a:pt x="8208" y="16070"/>
                  </a:lnTo>
                  <a:lnTo>
                    <a:pt x="9078" y="16196"/>
                  </a:lnTo>
                  <a:lnTo>
                    <a:pt x="9265" y="16196"/>
                  </a:lnTo>
                  <a:lnTo>
                    <a:pt x="9949" y="16196"/>
                  </a:lnTo>
                  <a:lnTo>
                    <a:pt x="10322" y="16258"/>
                  </a:lnTo>
                  <a:lnTo>
                    <a:pt x="10788" y="16258"/>
                  </a:lnTo>
                  <a:lnTo>
                    <a:pt x="11410" y="16258"/>
                  </a:lnTo>
                  <a:lnTo>
                    <a:pt x="11658" y="16321"/>
                  </a:lnTo>
                  <a:lnTo>
                    <a:pt x="12498" y="16321"/>
                  </a:lnTo>
                  <a:lnTo>
                    <a:pt x="13399" y="16321"/>
                  </a:lnTo>
                  <a:lnTo>
                    <a:pt x="13555" y="16321"/>
                  </a:lnTo>
                  <a:lnTo>
                    <a:pt x="14239" y="16384"/>
                  </a:lnTo>
                  <a:lnTo>
                    <a:pt x="14674" y="16384"/>
                  </a:lnTo>
                  <a:lnTo>
                    <a:pt x="15078" y="16384"/>
                  </a:lnTo>
                  <a:lnTo>
                    <a:pt x="15514" y="16384"/>
                  </a:lnTo>
                  <a:lnTo>
                    <a:pt x="16353" y="16321"/>
                  </a:lnTo>
                  <a:lnTo>
                    <a:pt x="16384" y="16321"/>
                  </a:lnTo>
                  <a:lnTo>
                    <a:pt x="16260" y="16007"/>
                  </a:lnTo>
                  <a:lnTo>
                    <a:pt x="16260" y="15756"/>
                  </a:lnTo>
                  <a:lnTo>
                    <a:pt x="16229" y="15505"/>
                  </a:lnTo>
                  <a:lnTo>
                    <a:pt x="16135" y="15317"/>
                  </a:lnTo>
                  <a:lnTo>
                    <a:pt x="16104" y="15066"/>
                  </a:lnTo>
                  <a:lnTo>
                    <a:pt x="15980" y="15003"/>
                  </a:lnTo>
                  <a:lnTo>
                    <a:pt x="15949" y="14877"/>
                  </a:lnTo>
                  <a:lnTo>
                    <a:pt x="15824" y="14752"/>
                  </a:lnTo>
                  <a:lnTo>
                    <a:pt x="15824" y="14501"/>
                  </a:lnTo>
                  <a:lnTo>
                    <a:pt x="15793" y="14187"/>
                  </a:lnTo>
                  <a:lnTo>
                    <a:pt x="15700" y="13873"/>
                  </a:lnTo>
                  <a:lnTo>
                    <a:pt x="15638" y="13747"/>
                  </a:lnTo>
                  <a:lnTo>
                    <a:pt x="15576" y="13559"/>
                  </a:lnTo>
                  <a:lnTo>
                    <a:pt x="15545" y="13434"/>
                  </a:lnTo>
                  <a:lnTo>
                    <a:pt x="15576" y="13308"/>
                  </a:lnTo>
                  <a:lnTo>
                    <a:pt x="15576" y="13371"/>
                  </a:lnTo>
                  <a:lnTo>
                    <a:pt x="15545" y="13183"/>
                  </a:lnTo>
                  <a:lnTo>
                    <a:pt x="15514" y="13057"/>
                  </a:lnTo>
                  <a:lnTo>
                    <a:pt x="15420" y="12931"/>
                  </a:lnTo>
                  <a:lnTo>
                    <a:pt x="15389" y="12806"/>
                  </a:lnTo>
                  <a:lnTo>
                    <a:pt x="15358" y="12618"/>
                  </a:lnTo>
                  <a:lnTo>
                    <a:pt x="15358" y="12555"/>
                  </a:lnTo>
                  <a:lnTo>
                    <a:pt x="15420" y="12304"/>
                  </a:lnTo>
                  <a:lnTo>
                    <a:pt x="15389" y="12115"/>
                  </a:lnTo>
                  <a:lnTo>
                    <a:pt x="15451" y="11802"/>
                  </a:lnTo>
                  <a:lnTo>
                    <a:pt x="15451" y="11676"/>
                  </a:lnTo>
                  <a:lnTo>
                    <a:pt x="15451" y="11613"/>
                  </a:lnTo>
                  <a:lnTo>
                    <a:pt x="15420" y="11488"/>
                  </a:lnTo>
                  <a:lnTo>
                    <a:pt x="15358" y="11237"/>
                  </a:lnTo>
                  <a:lnTo>
                    <a:pt x="15358" y="11111"/>
                  </a:lnTo>
                  <a:close/>
                </a:path>
              </a:pathLst>
            </a:custGeom>
            <a:solidFill>
              <a:schemeClr val="bg1">
                <a:lumMod val="75000"/>
              </a:schemeClr>
            </a:solidFill>
            <a:ln w="9525">
              <a:solidFill>
                <a:schemeClr val="bg1"/>
              </a:solidFill>
              <a:prstDash val="solid"/>
              <a:round/>
              <a:headEnd/>
              <a:tailEnd/>
            </a:ln>
          </p:spPr>
        </p:sp>
        <p:sp>
          <p:nvSpPr>
            <p:cNvPr id="29" name="Nevada">
              <a:extLst>
                <a:ext uri="{FF2B5EF4-FFF2-40B4-BE49-F238E27FC236}">
                  <a16:creationId xmlns:a16="http://schemas.microsoft.com/office/drawing/2014/main" id="{0444767E-195C-0F43-D373-BC09371D127E}"/>
                </a:ext>
              </a:extLst>
            </p:cNvPr>
            <p:cNvSpPr>
              <a:spLocks/>
            </p:cNvSpPr>
            <p:nvPr/>
          </p:nvSpPr>
          <p:spPr bwMode="auto">
            <a:xfrm>
              <a:off x="968645" y="2614528"/>
              <a:ext cx="1028558" cy="1448235"/>
            </a:xfrm>
            <a:custGeom>
              <a:avLst/>
              <a:gdLst/>
              <a:ahLst/>
              <a:cxnLst>
                <a:cxn ang="0">
                  <a:pos x="4076" y="10141"/>
                </a:cxn>
                <a:cxn ang="0">
                  <a:pos x="7950" y="13908"/>
                </a:cxn>
                <a:cxn ang="0">
                  <a:pos x="10533" y="16384"/>
                </a:cxn>
                <a:cxn ang="0">
                  <a:pos x="10694" y="16173"/>
                </a:cxn>
                <a:cxn ang="0">
                  <a:pos x="10815" y="15963"/>
                </a:cxn>
                <a:cxn ang="0">
                  <a:pos x="10815" y="15699"/>
                </a:cxn>
                <a:cxn ang="0">
                  <a:pos x="10734" y="15488"/>
                </a:cxn>
                <a:cxn ang="0">
                  <a:pos x="10815" y="15278"/>
                </a:cxn>
                <a:cxn ang="0">
                  <a:pos x="10815" y="15041"/>
                </a:cxn>
                <a:cxn ang="0">
                  <a:pos x="10855" y="14751"/>
                </a:cxn>
                <a:cxn ang="0">
                  <a:pos x="10896" y="14514"/>
                </a:cxn>
                <a:cxn ang="0">
                  <a:pos x="10936" y="14303"/>
                </a:cxn>
                <a:cxn ang="0">
                  <a:pos x="10976" y="14092"/>
                </a:cxn>
                <a:cxn ang="0">
                  <a:pos x="11219" y="14066"/>
                </a:cxn>
                <a:cxn ang="0">
                  <a:pos x="11622" y="14119"/>
                </a:cxn>
                <a:cxn ang="0">
                  <a:pos x="12026" y="14224"/>
                </a:cxn>
                <a:cxn ang="0">
                  <a:pos x="12147" y="14435"/>
                </a:cxn>
                <a:cxn ang="0">
                  <a:pos x="12470" y="14435"/>
                </a:cxn>
                <a:cxn ang="0">
                  <a:pos x="12671" y="14250"/>
                </a:cxn>
                <a:cxn ang="0">
                  <a:pos x="13196" y="12802"/>
                </a:cxn>
                <a:cxn ang="0">
                  <a:pos x="13680" y="11221"/>
                </a:cxn>
                <a:cxn ang="0">
                  <a:pos x="14286" y="9193"/>
                </a:cxn>
                <a:cxn ang="0">
                  <a:pos x="14891" y="7217"/>
                </a:cxn>
                <a:cxn ang="0">
                  <a:pos x="15254" y="5979"/>
                </a:cxn>
                <a:cxn ang="0">
                  <a:pos x="16384" y="2081"/>
                </a:cxn>
                <a:cxn ang="0">
                  <a:pos x="14003" y="1765"/>
                </a:cxn>
                <a:cxn ang="0">
                  <a:pos x="6659" y="685"/>
                </a:cxn>
                <a:cxn ang="0">
                  <a:pos x="3914" y="263"/>
                </a:cxn>
                <a:cxn ang="0">
                  <a:pos x="1776" y="1659"/>
                </a:cxn>
                <a:cxn ang="0">
                  <a:pos x="363" y="5268"/>
                </a:cxn>
                <a:cxn ang="0">
                  <a:pos x="121" y="5821"/>
                </a:cxn>
                <a:cxn ang="0">
                  <a:pos x="40" y="6006"/>
                </a:cxn>
                <a:cxn ang="0">
                  <a:pos x="242" y="6401"/>
                </a:cxn>
                <a:cxn ang="0">
                  <a:pos x="1251" y="7402"/>
                </a:cxn>
                <a:cxn ang="0">
                  <a:pos x="2986" y="9088"/>
                </a:cxn>
              </a:cxnLst>
              <a:rect l="0" t="0" r="r" b="b"/>
              <a:pathLst>
                <a:path w="16384" h="16384">
                  <a:moveTo>
                    <a:pt x="2986" y="9088"/>
                  </a:moveTo>
                  <a:lnTo>
                    <a:pt x="4076" y="10141"/>
                  </a:lnTo>
                  <a:lnTo>
                    <a:pt x="5408" y="11406"/>
                  </a:lnTo>
                  <a:lnTo>
                    <a:pt x="7950" y="13908"/>
                  </a:lnTo>
                  <a:lnTo>
                    <a:pt x="8394" y="14329"/>
                  </a:lnTo>
                  <a:lnTo>
                    <a:pt x="10533" y="16384"/>
                  </a:lnTo>
                  <a:lnTo>
                    <a:pt x="10573" y="16200"/>
                  </a:lnTo>
                  <a:lnTo>
                    <a:pt x="10694" y="16173"/>
                  </a:lnTo>
                  <a:lnTo>
                    <a:pt x="10815" y="16068"/>
                  </a:lnTo>
                  <a:lnTo>
                    <a:pt x="10815" y="15963"/>
                  </a:lnTo>
                  <a:lnTo>
                    <a:pt x="10815" y="15857"/>
                  </a:lnTo>
                  <a:lnTo>
                    <a:pt x="10815" y="15699"/>
                  </a:lnTo>
                  <a:lnTo>
                    <a:pt x="10815" y="15594"/>
                  </a:lnTo>
                  <a:lnTo>
                    <a:pt x="10734" y="15488"/>
                  </a:lnTo>
                  <a:lnTo>
                    <a:pt x="10775" y="15383"/>
                  </a:lnTo>
                  <a:lnTo>
                    <a:pt x="10815" y="15278"/>
                  </a:lnTo>
                  <a:lnTo>
                    <a:pt x="10815" y="15146"/>
                  </a:lnTo>
                  <a:lnTo>
                    <a:pt x="10815" y="15041"/>
                  </a:lnTo>
                  <a:lnTo>
                    <a:pt x="10815" y="14909"/>
                  </a:lnTo>
                  <a:lnTo>
                    <a:pt x="10855" y="14751"/>
                  </a:lnTo>
                  <a:lnTo>
                    <a:pt x="10936" y="14566"/>
                  </a:lnTo>
                  <a:lnTo>
                    <a:pt x="10896" y="14514"/>
                  </a:lnTo>
                  <a:lnTo>
                    <a:pt x="10896" y="14408"/>
                  </a:lnTo>
                  <a:lnTo>
                    <a:pt x="10936" y="14303"/>
                  </a:lnTo>
                  <a:lnTo>
                    <a:pt x="10896" y="14198"/>
                  </a:lnTo>
                  <a:lnTo>
                    <a:pt x="10976" y="14092"/>
                  </a:lnTo>
                  <a:lnTo>
                    <a:pt x="11057" y="14092"/>
                  </a:lnTo>
                  <a:lnTo>
                    <a:pt x="11219" y="14066"/>
                  </a:lnTo>
                  <a:lnTo>
                    <a:pt x="11461" y="14066"/>
                  </a:lnTo>
                  <a:lnTo>
                    <a:pt x="11622" y="14119"/>
                  </a:lnTo>
                  <a:lnTo>
                    <a:pt x="11864" y="14145"/>
                  </a:lnTo>
                  <a:lnTo>
                    <a:pt x="12026" y="14224"/>
                  </a:lnTo>
                  <a:lnTo>
                    <a:pt x="12026" y="14382"/>
                  </a:lnTo>
                  <a:lnTo>
                    <a:pt x="12147" y="14435"/>
                  </a:lnTo>
                  <a:lnTo>
                    <a:pt x="12308" y="14461"/>
                  </a:lnTo>
                  <a:lnTo>
                    <a:pt x="12470" y="14435"/>
                  </a:lnTo>
                  <a:lnTo>
                    <a:pt x="12550" y="14329"/>
                  </a:lnTo>
                  <a:lnTo>
                    <a:pt x="12671" y="14250"/>
                  </a:lnTo>
                  <a:lnTo>
                    <a:pt x="12792" y="14119"/>
                  </a:lnTo>
                  <a:lnTo>
                    <a:pt x="13196" y="12802"/>
                  </a:lnTo>
                  <a:lnTo>
                    <a:pt x="13317" y="12486"/>
                  </a:lnTo>
                  <a:lnTo>
                    <a:pt x="13680" y="11221"/>
                  </a:lnTo>
                  <a:lnTo>
                    <a:pt x="14003" y="10089"/>
                  </a:lnTo>
                  <a:lnTo>
                    <a:pt x="14286" y="9193"/>
                  </a:lnTo>
                  <a:lnTo>
                    <a:pt x="14326" y="9009"/>
                  </a:lnTo>
                  <a:lnTo>
                    <a:pt x="14891" y="7217"/>
                  </a:lnTo>
                  <a:lnTo>
                    <a:pt x="15133" y="6454"/>
                  </a:lnTo>
                  <a:lnTo>
                    <a:pt x="15254" y="5979"/>
                  </a:lnTo>
                  <a:lnTo>
                    <a:pt x="15779" y="4162"/>
                  </a:lnTo>
                  <a:lnTo>
                    <a:pt x="16384" y="2081"/>
                  </a:lnTo>
                  <a:lnTo>
                    <a:pt x="15779" y="2002"/>
                  </a:lnTo>
                  <a:lnTo>
                    <a:pt x="14003" y="1765"/>
                  </a:lnTo>
                  <a:lnTo>
                    <a:pt x="9403" y="1133"/>
                  </a:lnTo>
                  <a:lnTo>
                    <a:pt x="6659" y="685"/>
                  </a:lnTo>
                  <a:lnTo>
                    <a:pt x="4076" y="290"/>
                  </a:lnTo>
                  <a:lnTo>
                    <a:pt x="3914" y="263"/>
                  </a:lnTo>
                  <a:lnTo>
                    <a:pt x="2421" y="0"/>
                  </a:lnTo>
                  <a:lnTo>
                    <a:pt x="1776" y="1659"/>
                  </a:lnTo>
                  <a:lnTo>
                    <a:pt x="565" y="4715"/>
                  </a:lnTo>
                  <a:lnTo>
                    <a:pt x="363" y="5268"/>
                  </a:lnTo>
                  <a:lnTo>
                    <a:pt x="242" y="5532"/>
                  </a:lnTo>
                  <a:lnTo>
                    <a:pt x="121" y="5821"/>
                  </a:lnTo>
                  <a:lnTo>
                    <a:pt x="81" y="5927"/>
                  </a:lnTo>
                  <a:lnTo>
                    <a:pt x="40" y="6006"/>
                  </a:lnTo>
                  <a:lnTo>
                    <a:pt x="0" y="6190"/>
                  </a:lnTo>
                  <a:lnTo>
                    <a:pt x="242" y="6401"/>
                  </a:lnTo>
                  <a:lnTo>
                    <a:pt x="807" y="6954"/>
                  </a:lnTo>
                  <a:lnTo>
                    <a:pt x="1251" y="7402"/>
                  </a:lnTo>
                  <a:lnTo>
                    <a:pt x="1614" y="7744"/>
                  </a:lnTo>
                  <a:lnTo>
                    <a:pt x="2986" y="9088"/>
                  </a:lnTo>
                  <a:close/>
                </a:path>
              </a:pathLst>
            </a:custGeom>
            <a:solidFill>
              <a:schemeClr val="accent5">
                <a:lumMod val="20000"/>
                <a:lumOff val="80000"/>
              </a:schemeClr>
            </a:solidFill>
            <a:ln w="9525">
              <a:solidFill>
                <a:schemeClr val="bg1"/>
              </a:solidFill>
              <a:prstDash val="solid"/>
              <a:round/>
              <a:headEnd/>
              <a:tailEnd/>
            </a:ln>
          </p:spPr>
        </p:sp>
        <p:sp>
          <p:nvSpPr>
            <p:cNvPr id="30" name="New_Hampshire">
              <a:extLst>
                <a:ext uri="{FF2B5EF4-FFF2-40B4-BE49-F238E27FC236}">
                  <a16:creationId xmlns:a16="http://schemas.microsoft.com/office/drawing/2014/main" id="{AFF048A5-1D03-70EC-6296-341B667CEB6B}"/>
                </a:ext>
              </a:extLst>
            </p:cNvPr>
            <p:cNvSpPr>
              <a:spLocks/>
            </p:cNvSpPr>
            <p:nvPr/>
          </p:nvSpPr>
          <p:spPr bwMode="auto">
            <a:xfrm>
              <a:off x="8163370" y="2006565"/>
              <a:ext cx="264265" cy="511579"/>
            </a:xfrm>
            <a:custGeom>
              <a:avLst/>
              <a:gdLst/>
              <a:ahLst/>
              <a:cxnLst>
                <a:cxn ang="0">
                  <a:pos x="0" y="11394"/>
                </a:cxn>
                <a:cxn ang="0">
                  <a:pos x="158" y="12288"/>
                </a:cxn>
                <a:cxn ang="0">
                  <a:pos x="315" y="13182"/>
                </a:cxn>
                <a:cxn ang="0">
                  <a:pos x="630" y="14001"/>
                </a:cxn>
                <a:cxn ang="0">
                  <a:pos x="788" y="14373"/>
                </a:cxn>
                <a:cxn ang="0">
                  <a:pos x="945" y="14671"/>
                </a:cxn>
                <a:cxn ang="0">
                  <a:pos x="788" y="15043"/>
                </a:cxn>
                <a:cxn ang="0">
                  <a:pos x="630" y="15416"/>
                </a:cxn>
                <a:cxn ang="0">
                  <a:pos x="945" y="16086"/>
                </a:cxn>
                <a:cxn ang="0">
                  <a:pos x="1575" y="16384"/>
                </a:cxn>
                <a:cxn ang="0">
                  <a:pos x="6617" y="15863"/>
                </a:cxn>
                <a:cxn ang="0">
                  <a:pos x="8350" y="15714"/>
                </a:cxn>
                <a:cxn ang="0">
                  <a:pos x="12288" y="15267"/>
                </a:cxn>
                <a:cxn ang="0">
                  <a:pos x="12603" y="15043"/>
                </a:cxn>
                <a:cxn ang="0">
                  <a:pos x="12918" y="14969"/>
                </a:cxn>
                <a:cxn ang="0">
                  <a:pos x="13076" y="14820"/>
                </a:cxn>
                <a:cxn ang="0">
                  <a:pos x="13076" y="14522"/>
                </a:cxn>
                <a:cxn ang="0">
                  <a:pos x="13863" y="14373"/>
                </a:cxn>
                <a:cxn ang="0">
                  <a:pos x="14178" y="14075"/>
                </a:cxn>
                <a:cxn ang="0">
                  <a:pos x="15281" y="13777"/>
                </a:cxn>
                <a:cxn ang="0">
                  <a:pos x="15911" y="13852"/>
                </a:cxn>
                <a:cxn ang="0">
                  <a:pos x="16384" y="12884"/>
                </a:cxn>
                <a:cxn ang="0">
                  <a:pos x="16226" y="12660"/>
                </a:cxn>
                <a:cxn ang="0">
                  <a:pos x="16069" y="12362"/>
                </a:cxn>
                <a:cxn ang="0">
                  <a:pos x="15439" y="12288"/>
                </a:cxn>
                <a:cxn ang="0">
                  <a:pos x="15124" y="12065"/>
                </a:cxn>
                <a:cxn ang="0">
                  <a:pos x="14809" y="11618"/>
                </a:cxn>
                <a:cxn ang="0">
                  <a:pos x="14336" y="11469"/>
                </a:cxn>
                <a:cxn ang="0">
                  <a:pos x="13076" y="10947"/>
                </a:cxn>
                <a:cxn ang="0">
                  <a:pos x="12761" y="10352"/>
                </a:cxn>
                <a:cxn ang="0">
                  <a:pos x="12603" y="9905"/>
                </a:cxn>
                <a:cxn ang="0">
                  <a:pos x="11658" y="8639"/>
                </a:cxn>
                <a:cxn ang="0">
                  <a:pos x="5829" y="0"/>
                </a:cxn>
                <a:cxn ang="0">
                  <a:pos x="5356" y="298"/>
                </a:cxn>
                <a:cxn ang="0">
                  <a:pos x="4726" y="372"/>
                </a:cxn>
                <a:cxn ang="0">
                  <a:pos x="4096" y="223"/>
                </a:cxn>
                <a:cxn ang="0">
                  <a:pos x="3623" y="596"/>
                </a:cxn>
                <a:cxn ang="0">
                  <a:pos x="2993" y="745"/>
                </a:cxn>
                <a:cxn ang="0">
                  <a:pos x="3466" y="1043"/>
                </a:cxn>
                <a:cxn ang="0">
                  <a:pos x="3151" y="1862"/>
                </a:cxn>
                <a:cxn ang="0">
                  <a:pos x="3151" y="2160"/>
                </a:cxn>
                <a:cxn ang="0">
                  <a:pos x="2836" y="2383"/>
                </a:cxn>
                <a:cxn ang="0">
                  <a:pos x="3308" y="2904"/>
                </a:cxn>
                <a:cxn ang="0">
                  <a:pos x="2993" y="3798"/>
                </a:cxn>
                <a:cxn ang="0">
                  <a:pos x="4096" y="4617"/>
                </a:cxn>
                <a:cxn ang="0">
                  <a:pos x="3938" y="4915"/>
                </a:cxn>
                <a:cxn ang="0">
                  <a:pos x="3938" y="5288"/>
                </a:cxn>
                <a:cxn ang="0">
                  <a:pos x="3308" y="5809"/>
                </a:cxn>
                <a:cxn ang="0">
                  <a:pos x="2836" y="6032"/>
                </a:cxn>
                <a:cxn ang="0">
                  <a:pos x="2363" y="6405"/>
                </a:cxn>
                <a:cxn ang="0">
                  <a:pos x="1260" y="6554"/>
                </a:cxn>
                <a:cxn ang="0">
                  <a:pos x="945" y="6851"/>
                </a:cxn>
                <a:cxn ang="0">
                  <a:pos x="945" y="7373"/>
                </a:cxn>
                <a:cxn ang="0">
                  <a:pos x="1260" y="7745"/>
                </a:cxn>
                <a:cxn ang="0">
                  <a:pos x="1260" y="8192"/>
                </a:cxn>
                <a:cxn ang="0">
                  <a:pos x="1103" y="8639"/>
                </a:cxn>
                <a:cxn ang="0">
                  <a:pos x="1103" y="8862"/>
                </a:cxn>
                <a:cxn ang="0">
                  <a:pos x="788" y="9533"/>
                </a:cxn>
                <a:cxn ang="0">
                  <a:pos x="945" y="9905"/>
                </a:cxn>
                <a:cxn ang="0">
                  <a:pos x="630" y="10277"/>
                </a:cxn>
                <a:cxn ang="0">
                  <a:pos x="315" y="10650"/>
                </a:cxn>
                <a:cxn ang="0">
                  <a:pos x="315" y="11022"/>
                </a:cxn>
              </a:cxnLst>
              <a:rect l="0" t="0" r="r" b="b"/>
              <a:pathLst>
                <a:path w="16384" h="16384">
                  <a:moveTo>
                    <a:pt x="158" y="11245"/>
                  </a:moveTo>
                  <a:lnTo>
                    <a:pt x="0" y="11394"/>
                  </a:lnTo>
                  <a:lnTo>
                    <a:pt x="0" y="11543"/>
                  </a:lnTo>
                  <a:lnTo>
                    <a:pt x="158" y="12288"/>
                  </a:lnTo>
                  <a:lnTo>
                    <a:pt x="315" y="12884"/>
                  </a:lnTo>
                  <a:lnTo>
                    <a:pt x="315" y="13182"/>
                  </a:lnTo>
                  <a:lnTo>
                    <a:pt x="315" y="13480"/>
                  </a:lnTo>
                  <a:lnTo>
                    <a:pt x="630" y="14001"/>
                  </a:lnTo>
                  <a:lnTo>
                    <a:pt x="788" y="14150"/>
                  </a:lnTo>
                  <a:lnTo>
                    <a:pt x="788" y="14373"/>
                  </a:lnTo>
                  <a:lnTo>
                    <a:pt x="788" y="14522"/>
                  </a:lnTo>
                  <a:lnTo>
                    <a:pt x="945" y="14671"/>
                  </a:lnTo>
                  <a:lnTo>
                    <a:pt x="945" y="14820"/>
                  </a:lnTo>
                  <a:lnTo>
                    <a:pt x="788" y="15043"/>
                  </a:lnTo>
                  <a:lnTo>
                    <a:pt x="630" y="15192"/>
                  </a:lnTo>
                  <a:lnTo>
                    <a:pt x="630" y="15416"/>
                  </a:lnTo>
                  <a:lnTo>
                    <a:pt x="473" y="15639"/>
                  </a:lnTo>
                  <a:lnTo>
                    <a:pt x="945" y="16086"/>
                  </a:lnTo>
                  <a:lnTo>
                    <a:pt x="1260" y="16161"/>
                  </a:lnTo>
                  <a:lnTo>
                    <a:pt x="1575" y="16384"/>
                  </a:lnTo>
                  <a:lnTo>
                    <a:pt x="3466" y="16161"/>
                  </a:lnTo>
                  <a:lnTo>
                    <a:pt x="6617" y="15863"/>
                  </a:lnTo>
                  <a:lnTo>
                    <a:pt x="6774" y="15863"/>
                  </a:lnTo>
                  <a:lnTo>
                    <a:pt x="8350" y="15714"/>
                  </a:lnTo>
                  <a:lnTo>
                    <a:pt x="11973" y="15341"/>
                  </a:lnTo>
                  <a:lnTo>
                    <a:pt x="12288" y="15267"/>
                  </a:lnTo>
                  <a:lnTo>
                    <a:pt x="12446" y="15118"/>
                  </a:lnTo>
                  <a:lnTo>
                    <a:pt x="12603" y="15043"/>
                  </a:lnTo>
                  <a:lnTo>
                    <a:pt x="12761" y="15043"/>
                  </a:lnTo>
                  <a:lnTo>
                    <a:pt x="12918" y="14969"/>
                  </a:lnTo>
                  <a:lnTo>
                    <a:pt x="13233" y="14895"/>
                  </a:lnTo>
                  <a:lnTo>
                    <a:pt x="13076" y="14820"/>
                  </a:lnTo>
                  <a:lnTo>
                    <a:pt x="13076" y="14597"/>
                  </a:lnTo>
                  <a:lnTo>
                    <a:pt x="13076" y="14522"/>
                  </a:lnTo>
                  <a:lnTo>
                    <a:pt x="13391" y="14448"/>
                  </a:lnTo>
                  <a:lnTo>
                    <a:pt x="13863" y="14373"/>
                  </a:lnTo>
                  <a:lnTo>
                    <a:pt x="14021" y="14373"/>
                  </a:lnTo>
                  <a:lnTo>
                    <a:pt x="14178" y="14075"/>
                  </a:lnTo>
                  <a:lnTo>
                    <a:pt x="14336" y="14001"/>
                  </a:lnTo>
                  <a:lnTo>
                    <a:pt x="15281" y="13777"/>
                  </a:lnTo>
                  <a:lnTo>
                    <a:pt x="15439" y="13777"/>
                  </a:lnTo>
                  <a:lnTo>
                    <a:pt x="15911" y="13852"/>
                  </a:lnTo>
                  <a:lnTo>
                    <a:pt x="16226" y="13107"/>
                  </a:lnTo>
                  <a:lnTo>
                    <a:pt x="16384" y="12884"/>
                  </a:lnTo>
                  <a:lnTo>
                    <a:pt x="16384" y="12735"/>
                  </a:lnTo>
                  <a:lnTo>
                    <a:pt x="16226" y="12660"/>
                  </a:lnTo>
                  <a:lnTo>
                    <a:pt x="16069" y="12586"/>
                  </a:lnTo>
                  <a:lnTo>
                    <a:pt x="16069" y="12362"/>
                  </a:lnTo>
                  <a:lnTo>
                    <a:pt x="15754" y="12362"/>
                  </a:lnTo>
                  <a:lnTo>
                    <a:pt x="15439" y="12288"/>
                  </a:lnTo>
                  <a:lnTo>
                    <a:pt x="15281" y="12214"/>
                  </a:lnTo>
                  <a:lnTo>
                    <a:pt x="15124" y="12065"/>
                  </a:lnTo>
                  <a:lnTo>
                    <a:pt x="14966" y="11841"/>
                  </a:lnTo>
                  <a:lnTo>
                    <a:pt x="14809" y="11618"/>
                  </a:lnTo>
                  <a:lnTo>
                    <a:pt x="14809" y="11543"/>
                  </a:lnTo>
                  <a:lnTo>
                    <a:pt x="14336" y="11469"/>
                  </a:lnTo>
                  <a:lnTo>
                    <a:pt x="13548" y="11171"/>
                  </a:lnTo>
                  <a:lnTo>
                    <a:pt x="13076" y="10947"/>
                  </a:lnTo>
                  <a:lnTo>
                    <a:pt x="12918" y="10724"/>
                  </a:lnTo>
                  <a:lnTo>
                    <a:pt x="12761" y="10352"/>
                  </a:lnTo>
                  <a:lnTo>
                    <a:pt x="12761" y="10203"/>
                  </a:lnTo>
                  <a:lnTo>
                    <a:pt x="12603" y="9905"/>
                  </a:lnTo>
                  <a:lnTo>
                    <a:pt x="12446" y="9756"/>
                  </a:lnTo>
                  <a:lnTo>
                    <a:pt x="11658" y="8639"/>
                  </a:lnTo>
                  <a:lnTo>
                    <a:pt x="9610" y="5734"/>
                  </a:lnTo>
                  <a:lnTo>
                    <a:pt x="5829" y="0"/>
                  </a:lnTo>
                  <a:lnTo>
                    <a:pt x="5514" y="74"/>
                  </a:lnTo>
                  <a:lnTo>
                    <a:pt x="5356" y="298"/>
                  </a:lnTo>
                  <a:lnTo>
                    <a:pt x="5041" y="372"/>
                  </a:lnTo>
                  <a:lnTo>
                    <a:pt x="4726" y="372"/>
                  </a:lnTo>
                  <a:lnTo>
                    <a:pt x="4254" y="223"/>
                  </a:lnTo>
                  <a:lnTo>
                    <a:pt x="4096" y="223"/>
                  </a:lnTo>
                  <a:lnTo>
                    <a:pt x="3781" y="372"/>
                  </a:lnTo>
                  <a:lnTo>
                    <a:pt x="3623" y="596"/>
                  </a:lnTo>
                  <a:lnTo>
                    <a:pt x="3308" y="670"/>
                  </a:lnTo>
                  <a:lnTo>
                    <a:pt x="2993" y="745"/>
                  </a:lnTo>
                  <a:lnTo>
                    <a:pt x="3308" y="894"/>
                  </a:lnTo>
                  <a:lnTo>
                    <a:pt x="3466" y="1043"/>
                  </a:lnTo>
                  <a:lnTo>
                    <a:pt x="3308" y="1415"/>
                  </a:lnTo>
                  <a:lnTo>
                    <a:pt x="3151" y="1862"/>
                  </a:lnTo>
                  <a:lnTo>
                    <a:pt x="3151" y="1936"/>
                  </a:lnTo>
                  <a:lnTo>
                    <a:pt x="3151" y="2160"/>
                  </a:lnTo>
                  <a:lnTo>
                    <a:pt x="2993" y="2309"/>
                  </a:lnTo>
                  <a:lnTo>
                    <a:pt x="2836" y="2383"/>
                  </a:lnTo>
                  <a:lnTo>
                    <a:pt x="3151" y="2755"/>
                  </a:lnTo>
                  <a:lnTo>
                    <a:pt x="3308" y="2904"/>
                  </a:lnTo>
                  <a:lnTo>
                    <a:pt x="2993" y="3500"/>
                  </a:lnTo>
                  <a:lnTo>
                    <a:pt x="2993" y="3798"/>
                  </a:lnTo>
                  <a:lnTo>
                    <a:pt x="3781" y="4394"/>
                  </a:lnTo>
                  <a:lnTo>
                    <a:pt x="4096" y="4617"/>
                  </a:lnTo>
                  <a:lnTo>
                    <a:pt x="4096" y="4766"/>
                  </a:lnTo>
                  <a:lnTo>
                    <a:pt x="3938" y="4915"/>
                  </a:lnTo>
                  <a:lnTo>
                    <a:pt x="3938" y="5139"/>
                  </a:lnTo>
                  <a:lnTo>
                    <a:pt x="3938" y="5288"/>
                  </a:lnTo>
                  <a:lnTo>
                    <a:pt x="3623" y="5585"/>
                  </a:lnTo>
                  <a:lnTo>
                    <a:pt x="3308" y="5809"/>
                  </a:lnTo>
                  <a:lnTo>
                    <a:pt x="2993" y="5958"/>
                  </a:lnTo>
                  <a:lnTo>
                    <a:pt x="2836" y="6032"/>
                  </a:lnTo>
                  <a:lnTo>
                    <a:pt x="2521" y="6256"/>
                  </a:lnTo>
                  <a:lnTo>
                    <a:pt x="2363" y="6405"/>
                  </a:lnTo>
                  <a:lnTo>
                    <a:pt x="2048" y="6479"/>
                  </a:lnTo>
                  <a:lnTo>
                    <a:pt x="1260" y="6554"/>
                  </a:lnTo>
                  <a:lnTo>
                    <a:pt x="1103" y="6703"/>
                  </a:lnTo>
                  <a:lnTo>
                    <a:pt x="945" y="6851"/>
                  </a:lnTo>
                  <a:lnTo>
                    <a:pt x="945" y="7075"/>
                  </a:lnTo>
                  <a:lnTo>
                    <a:pt x="945" y="7373"/>
                  </a:lnTo>
                  <a:lnTo>
                    <a:pt x="1103" y="7596"/>
                  </a:lnTo>
                  <a:lnTo>
                    <a:pt x="1260" y="7745"/>
                  </a:lnTo>
                  <a:lnTo>
                    <a:pt x="1260" y="8118"/>
                  </a:lnTo>
                  <a:lnTo>
                    <a:pt x="1260" y="8192"/>
                  </a:lnTo>
                  <a:lnTo>
                    <a:pt x="1103" y="8415"/>
                  </a:lnTo>
                  <a:lnTo>
                    <a:pt x="1103" y="8639"/>
                  </a:lnTo>
                  <a:lnTo>
                    <a:pt x="1103" y="8713"/>
                  </a:lnTo>
                  <a:lnTo>
                    <a:pt x="1103" y="8862"/>
                  </a:lnTo>
                  <a:lnTo>
                    <a:pt x="945" y="9086"/>
                  </a:lnTo>
                  <a:lnTo>
                    <a:pt x="788" y="9533"/>
                  </a:lnTo>
                  <a:lnTo>
                    <a:pt x="945" y="9756"/>
                  </a:lnTo>
                  <a:lnTo>
                    <a:pt x="945" y="9905"/>
                  </a:lnTo>
                  <a:lnTo>
                    <a:pt x="788" y="10054"/>
                  </a:lnTo>
                  <a:lnTo>
                    <a:pt x="630" y="10277"/>
                  </a:lnTo>
                  <a:lnTo>
                    <a:pt x="315" y="10501"/>
                  </a:lnTo>
                  <a:lnTo>
                    <a:pt x="315" y="10650"/>
                  </a:lnTo>
                  <a:lnTo>
                    <a:pt x="315" y="10947"/>
                  </a:lnTo>
                  <a:lnTo>
                    <a:pt x="315" y="11022"/>
                  </a:lnTo>
                  <a:lnTo>
                    <a:pt x="158" y="11245"/>
                  </a:lnTo>
                  <a:close/>
                </a:path>
              </a:pathLst>
            </a:custGeom>
            <a:solidFill>
              <a:schemeClr val="bg1">
                <a:lumMod val="75000"/>
              </a:schemeClr>
            </a:solidFill>
            <a:ln w="9525">
              <a:solidFill>
                <a:schemeClr val="bg1"/>
              </a:solidFill>
              <a:prstDash val="solid"/>
              <a:round/>
              <a:headEnd/>
              <a:tailEnd/>
            </a:ln>
          </p:spPr>
        </p:sp>
        <p:sp>
          <p:nvSpPr>
            <p:cNvPr id="31" name="New_Jersey">
              <a:extLst>
                <a:ext uri="{FF2B5EF4-FFF2-40B4-BE49-F238E27FC236}">
                  <a16:creationId xmlns:a16="http://schemas.microsoft.com/office/drawing/2014/main" id="{5F8A68D0-8990-5613-A197-5C48B4DB7D79}"/>
                </a:ext>
              </a:extLst>
            </p:cNvPr>
            <p:cNvSpPr>
              <a:spLocks/>
            </p:cNvSpPr>
            <p:nvPr/>
          </p:nvSpPr>
          <p:spPr bwMode="auto">
            <a:xfrm>
              <a:off x="7875789" y="2836952"/>
              <a:ext cx="217630" cy="449793"/>
            </a:xfrm>
            <a:custGeom>
              <a:avLst/>
              <a:gdLst/>
              <a:ahLst/>
              <a:cxnLst>
                <a:cxn ang="0">
                  <a:pos x="6858" y="8319"/>
                </a:cxn>
                <a:cxn ang="0">
                  <a:pos x="5144" y="8998"/>
                </a:cxn>
                <a:cxn ang="0">
                  <a:pos x="3810" y="9932"/>
                </a:cxn>
                <a:cxn ang="0">
                  <a:pos x="3048" y="10527"/>
                </a:cxn>
                <a:cxn ang="0">
                  <a:pos x="1334" y="10951"/>
                </a:cxn>
                <a:cxn ang="0">
                  <a:pos x="0" y="12055"/>
                </a:cxn>
                <a:cxn ang="0">
                  <a:pos x="381" y="12734"/>
                </a:cxn>
                <a:cxn ang="0">
                  <a:pos x="762" y="13243"/>
                </a:cxn>
                <a:cxn ang="0">
                  <a:pos x="2667" y="14007"/>
                </a:cxn>
                <a:cxn ang="0">
                  <a:pos x="4382" y="14347"/>
                </a:cxn>
                <a:cxn ang="0">
                  <a:pos x="5525" y="14601"/>
                </a:cxn>
                <a:cxn ang="0">
                  <a:pos x="6477" y="14856"/>
                </a:cxn>
                <a:cxn ang="0">
                  <a:pos x="7430" y="14686"/>
                </a:cxn>
                <a:cxn ang="0">
                  <a:pos x="8764" y="14856"/>
                </a:cxn>
                <a:cxn ang="0">
                  <a:pos x="9145" y="15535"/>
                </a:cxn>
                <a:cxn ang="0">
                  <a:pos x="9145" y="16384"/>
                </a:cxn>
                <a:cxn ang="0">
                  <a:pos x="10669" y="15960"/>
                </a:cxn>
                <a:cxn ang="0">
                  <a:pos x="11240" y="14686"/>
                </a:cxn>
                <a:cxn ang="0">
                  <a:pos x="12383" y="13498"/>
                </a:cxn>
                <a:cxn ang="0">
                  <a:pos x="13907" y="12479"/>
                </a:cxn>
                <a:cxn ang="0">
                  <a:pos x="13526" y="11715"/>
                </a:cxn>
                <a:cxn ang="0">
                  <a:pos x="14288" y="11460"/>
                </a:cxn>
                <a:cxn ang="0">
                  <a:pos x="15241" y="10696"/>
                </a:cxn>
                <a:cxn ang="0">
                  <a:pos x="15241" y="9593"/>
                </a:cxn>
                <a:cxn ang="0">
                  <a:pos x="15050" y="8574"/>
                </a:cxn>
                <a:cxn ang="0">
                  <a:pos x="15812" y="8914"/>
                </a:cxn>
                <a:cxn ang="0">
                  <a:pos x="16384" y="9678"/>
                </a:cxn>
                <a:cxn ang="0">
                  <a:pos x="16003" y="7980"/>
                </a:cxn>
                <a:cxn ang="0">
                  <a:pos x="16003" y="6367"/>
                </a:cxn>
                <a:cxn ang="0">
                  <a:pos x="15241" y="5348"/>
                </a:cxn>
                <a:cxn ang="0">
                  <a:pos x="14860" y="5518"/>
                </a:cxn>
                <a:cxn ang="0">
                  <a:pos x="12764" y="5603"/>
                </a:cxn>
                <a:cxn ang="0">
                  <a:pos x="11621" y="5348"/>
                </a:cxn>
                <a:cxn ang="0">
                  <a:pos x="11621" y="4839"/>
                </a:cxn>
                <a:cxn ang="0">
                  <a:pos x="12193" y="4075"/>
                </a:cxn>
                <a:cxn ang="0">
                  <a:pos x="13145" y="3311"/>
                </a:cxn>
                <a:cxn ang="0">
                  <a:pos x="13717" y="2547"/>
                </a:cxn>
                <a:cxn ang="0">
                  <a:pos x="14098" y="1528"/>
                </a:cxn>
                <a:cxn ang="0">
                  <a:pos x="3620" y="0"/>
                </a:cxn>
                <a:cxn ang="0">
                  <a:pos x="2477" y="1019"/>
                </a:cxn>
                <a:cxn ang="0">
                  <a:pos x="1524" y="2037"/>
                </a:cxn>
                <a:cxn ang="0">
                  <a:pos x="381" y="2886"/>
                </a:cxn>
                <a:cxn ang="0">
                  <a:pos x="953" y="3311"/>
                </a:cxn>
                <a:cxn ang="0">
                  <a:pos x="1143" y="4245"/>
                </a:cxn>
                <a:cxn ang="0">
                  <a:pos x="381" y="4924"/>
                </a:cxn>
                <a:cxn ang="0">
                  <a:pos x="762" y="5603"/>
                </a:cxn>
                <a:cxn ang="0">
                  <a:pos x="2286" y="5688"/>
                </a:cxn>
                <a:cxn ang="0">
                  <a:pos x="3048" y="6537"/>
                </a:cxn>
                <a:cxn ang="0">
                  <a:pos x="4763" y="7046"/>
                </a:cxn>
                <a:cxn ang="0">
                  <a:pos x="6096" y="7386"/>
                </a:cxn>
              </a:cxnLst>
              <a:rect l="0" t="0" r="r" b="b"/>
              <a:pathLst>
                <a:path w="16384" h="16384">
                  <a:moveTo>
                    <a:pt x="7430" y="7980"/>
                  </a:moveTo>
                  <a:lnTo>
                    <a:pt x="7620" y="8065"/>
                  </a:lnTo>
                  <a:lnTo>
                    <a:pt x="7239" y="8150"/>
                  </a:lnTo>
                  <a:lnTo>
                    <a:pt x="6858" y="8319"/>
                  </a:lnTo>
                  <a:lnTo>
                    <a:pt x="6477" y="8404"/>
                  </a:lnTo>
                  <a:lnTo>
                    <a:pt x="6287" y="8574"/>
                  </a:lnTo>
                  <a:lnTo>
                    <a:pt x="5715" y="8744"/>
                  </a:lnTo>
                  <a:lnTo>
                    <a:pt x="5144" y="8998"/>
                  </a:lnTo>
                  <a:lnTo>
                    <a:pt x="4572" y="9423"/>
                  </a:lnTo>
                  <a:lnTo>
                    <a:pt x="4191" y="9593"/>
                  </a:lnTo>
                  <a:lnTo>
                    <a:pt x="3810" y="9762"/>
                  </a:lnTo>
                  <a:lnTo>
                    <a:pt x="3810" y="9932"/>
                  </a:lnTo>
                  <a:lnTo>
                    <a:pt x="3810" y="10102"/>
                  </a:lnTo>
                  <a:lnTo>
                    <a:pt x="3620" y="10272"/>
                  </a:lnTo>
                  <a:lnTo>
                    <a:pt x="3620" y="10357"/>
                  </a:lnTo>
                  <a:lnTo>
                    <a:pt x="3048" y="10527"/>
                  </a:lnTo>
                  <a:lnTo>
                    <a:pt x="2858" y="10611"/>
                  </a:lnTo>
                  <a:lnTo>
                    <a:pt x="2286" y="10696"/>
                  </a:lnTo>
                  <a:lnTo>
                    <a:pt x="1715" y="10781"/>
                  </a:lnTo>
                  <a:lnTo>
                    <a:pt x="1334" y="10951"/>
                  </a:lnTo>
                  <a:lnTo>
                    <a:pt x="953" y="11121"/>
                  </a:lnTo>
                  <a:lnTo>
                    <a:pt x="762" y="11121"/>
                  </a:lnTo>
                  <a:lnTo>
                    <a:pt x="762" y="11291"/>
                  </a:lnTo>
                  <a:lnTo>
                    <a:pt x="0" y="12055"/>
                  </a:lnTo>
                  <a:lnTo>
                    <a:pt x="191" y="12139"/>
                  </a:lnTo>
                  <a:lnTo>
                    <a:pt x="0" y="12394"/>
                  </a:lnTo>
                  <a:lnTo>
                    <a:pt x="0" y="12564"/>
                  </a:lnTo>
                  <a:lnTo>
                    <a:pt x="381" y="12734"/>
                  </a:lnTo>
                  <a:lnTo>
                    <a:pt x="762" y="12819"/>
                  </a:lnTo>
                  <a:lnTo>
                    <a:pt x="762" y="12903"/>
                  </a:lnTo>
                  <a:lnTo>
                    <a:pt x="762" y="13073"/>
                  </a:lnTo>
                  <a:lnTo>
                    <a:pt x="762" y="13243"/>
                  </a:lnTo>
                  <a:lnTo>
                    <a:pt x="762" y="13413"/>
                  </a:lnTo>
                  <a:lnTo>
                    <a:pt x="1524" y="13752"/>
                  </a:lnTo>
                  <a:lnTo>
                    <a:pt x="2096" y="13837"/>
                  </a:lnTo>
                  <a:lnTo>
                    <a:pt x="2667" y="14007"/>
                  </a:lnTo>
                  <a:lnTo>
                    <a:pt x="3048" y="14177"/>
                  </a:lnTo>
                  <a:lnTo>
                    <a:pt x="3429" y="14177"/>
                  </a:lnTo>
                  <a:lnTo>
                    <a:pt x="4001" y="14432"/>
                  </a:lnTo>
                  <a:lnTo>
                    <a:pt x="4382" y="14347"/>
                  </a:lnTo>
                  <a:lnTo>
                    <a:pt x="4572" y="14347"/>
                  </a:lnTo>
                  <a:lnTo>
                    <a:pt x="4763" y="14516"/>
                  </a:lnTo>
                  <a:lnTo>
                    <a:pt x="5144" y="14601"/>
                  </a:lnTo>
                  <a:lnTo>
                    <a:pt x="5525" y="14601"/>
                  </a:lnTo>
                  <a:lnTo>
                    <a:pt x="5906" y="14856"/>
                  </a:lnTo>
                  <a:lnTo>
                    <a:pt x="6096" y="14941"/>
                  </a:lnTo>
                  <a:lnTo>
                    <a:pt x="6287" y="14941"/>
                  </a:lnTo>
                  <a:lnTo>
                    <a:pt x="6477" y="14856"/>
                  </a:lnTo>
                  <a:lnTo>
                    <a:pt x="6668" y="14771"/>
                  </a:lnTo>
                  <a:lnTo>
                    <a:pt x="6858" y="14686"/>
                  </a:lnTo>
                  <a:lnTo>
                    <a:pt x="7239" y="14771"/>
                  </a:lnTo>
                  <a:lnTo>
                    <a:pt x="7430" y="14686"/>
                  </a:lnTo>
                  <a:lnTo>
                    <a:pt x="7620" y="14771"/>
                  </a:lnTo>
                  <a:lnTo>
                    <a:pt x="8001" y="14856"/>
                  </a:lnTo>
                  <a:lnTo>
                    <a:pt x="8192" y="14856"/>
                  </a:lnTo>
                  <a:lnTo>
                    <a:pt x="8764" y="14856"/>
                  </a:lnTo>
                  <a:lnTo>
                    <a:pt x="9145" y="14941"/>
                  </a:lnTo>
                  <a:lnTo>
                    <a:pt x="9335" y="15026"/>
                  </a:lnTo>
                  <a:lnTo>
                    <a:pt x="9335" y="15365"/>
                  </a:lnTo>
                  <a:lnTo>
                    <a:pt x="9145" y="15535"/>
                  </a:lnTo>
                  <a:lnTo>
                    <a:pt x="8954" y="15875"/>
                  </a:lnTo>
                  <a:lnTo>
                    <a:pt x="8954" y="16129"/>
                  </a:lnTo>
                  <a:lnTo>
                    <a:pt x="8954" y="16299"/>
                  </a:lnTo>
                  <a:lnTo>
                    <a:pt x="9145" y="16384"/>
                  </a:lnTo>
                  <a:lnTo>
                    <a:pt x="9526" y="16384"/>
                  </a:lnTo>
                  <a:lnTo>
                    <a:pt x="10097" y="16299"/>
                  </a:lnTo>
                  <a:lnTo>
                    <a:pt x="10288" y="16129"/>
                  </a:lnTo>
                  <a:lnTo>
                    <a:pt x="10669" y="15960"/>
                  </a:lnTo>
                  <a:lnTo>
                    <a:pt x="10859" y="15705"/>
                  </a:lnTo>
                  <a:lnTo>
                    <a:pt x="10859" y="15450"/>
                  </a:lnTo>
                  <a:lnTo>
                    <a:pt x="11050" y="15026"/>
                  </a:lnTo>
                  <a:lnTo>
                    <a:pt x="11240" y="14686"/>
                  </a:lnTo>
                  <a:lnTo>
                    <a:pt x="11621" y="14262"/>
                  </a:lnTo>
                  <a:lnTo>
                    <a:pt x="12002" y="13922"/>
                  </a:lnTo>
                  <a:lnTo>
                    <a:pt x="12193" y="13667"/>
                  </a:lnTo>
                  <a:lnTo>
                    <a:pt x="12383" y="13498"/>
                  </a:lnTo>
                  <a:lnTo>
                    <a:pt x="12955" y="13073"/>
                  </a:lnTo>
                  <a:lnTo>
                    <a:pt x="13145" y="12903"/>
                  </a:lnTo>
                  <a:lnTo>
                    <a:pt x="13717" y="12734"/>
                  </a:lnTo>
                  <a:lnTo>
                    <a:pt x="13907" y="12479"/>
                  </a:lnTo>
                  <a:lnTo>
                    <a:pt x="13907" y="12224"/>
                  </a:lnTo>
                  <a:lnTo>
                    <a:pt x="13717" y="11970"/>
                  </a:lnTo>
                  <a:lnTo>
                    <a:pt x="13526" y="11885"/>
                  </a:lnTo>
                  <a:lnTo>
                    <a:pt x="13526" y="11715"/>
                  </a:lnTo>
                  <a:lnTo>
                    <a:pt x="13717" y="11715"/>
                  </a:lnTo>
                  <a:lnTo>
                    <a:pt x="14098" y="11715"/>
                  </a:lnTo>
                  <a:lnTo>
                    <a:pt x="14288" y="11715"/>
                  </a:lnTo>
                  <a:lnTo>
                    <a:pt x="14288" y="11460"/>
                  </a:lnTo>
                  <a:lnTo>
                    <a:pt x="14288" y="11375"/>
                  </a:lnTo>
                  <a:lnTo>
                    <a:pt x="14860" y="11036"/>
                  </a:lnTo>
                  <a:lnTo>
                    <a:pt x="15050" y="10866"/>
                  </a:lnTo>
                  <a:lnTo>
                    <a:pt x="15241" y="10696"/>
                  </a:lnTo>
                  <a:lnTo>
                    <a:pt x="15431" y="10357"/>
                  </a:lnTo>
                  <a:lnTo>
                    <a:pt x="15241" y="10102"/>
                  </a:lnTo>
                  <a:lnTo>
                    <a:pt x="15241" y="9762"/>
                  </a:lnTo>
                  <a:lnTo>
                    <a:pt x="15241" y="9593"/>
                  </a:lnTo>
                  <a:lnTo>
                    <a:pt x="15431" y="9338"/>
                  </a:lnTo>
                  <a:lnTo>
                    <a:pt x="15431" y="8829"/>
                  </a:lnTo>
                  <a:lnTo>
                    <a:pt x="15241" y="8659"/>
                  </a:lnTo>
                  <a:lnTo>
                    <a:pt x="15050" y="8574"/>
                  </a:lnTo>
                  <a:lnTo>
                    <a:pt x="15241" y="8065"/>
                  </a:lnTo>
                  <a:lnTo>
                    <a:pt x="15431" y="8150"/>
                  </a:lnTo>
                  <a:lnTo>
                    <a:pt x="15812" y="8574"/>
                  </a:lnTo>
                  <a:lnTo>
                    <a:pt x="15812" y="8914"/>
                  </a:lnTo>
                  <a:lnTo>
                    <a:pt x="15812" y="9508"/>
                  </a:lnTo>
                  <a:lnTo>
                    <a:pt x="16003" y="9678"/>
                  </a:lnTo>
                  <a:lnTo>
                    <a:pt x="16193" y="9762"/>
                  </a:lnTo>
                  <a:lnTo>
                    <a:pt x="16384" y="9678"/>
                  </a:lnTo>
                  <a:lnTo>
                    <a:pt x="16384" y="9338"/>
                  </a:lnTo>
                  <a:lnTo>
                    <a:pt x="16193" y="8829"/>
                  </a:lnTo>
                  <a:lnTo>
                    <a:pt x="16193" y="8574"/>
                  </a:lnTo>
                  <a:lnTo>
                    <a:pt x="16003" y="7980"/>
                  </a:lnTo>
                  <a:lnTo>
                    <a:pt x="15812" y="7470"/>
                  </a:lnTo>
                  <a:lnTo>
                    <a:pt x="15812" y="7131"/>
                  </a:lnTo>
                  <a:lnTo>
                    <a:pt x="15812" y="6706"/>
                  </a:lnTo>
                  <a:lnTo>
                    <a:pt x="16003" y="6367"/>
                  </a:lnTo>
                  <a:lnTo>
                    <a:pt x="15812" y="6197"/>
                  </a:lnTo>
                  <a:lnTo>
                    <a:pt x="15622" y="5857"/>
                  </a:lnTo>
                  <a:lnTo>
                    <a:pt x="15431" y="5603"/>
                  </a:lnTo>
                  <a:lnTo>
                    <a:pt x="15241" y="5348"/>
                  </a:lnTo>
                  <a:lnTo>
                    <a:pt x="14860" y="5178"/>
                  </a:lnTo>
                  <a:lnTo>
                    <a:pt x="14669" y="5178"/>
                  </a:lnTo>
                  <a:lnTo>
                    <a:pt x="14479" y="5178"/>
                  </a:lnTo>
                  <a:lnTo>
                    <a:pt x="14860" y="5518"/>
                  </a:lnTo>
                  <a:lnTo>
                    <a:pt x="14098" y="5518"/>
                  </a:lnTo>
                  <a:lnTo>
                    <a:pt x="13717" y="5433"/>
                  </a:lnTo>
                  <a:lnTo>
                    <a:pt x="13336" y="5518"/>
                  </a:lnTo>
                  <a:lnTo>
                    <a:pt x="12764" y="5603"/>
                  </a:lnTo>
                  <a:lnTo>
                    <a:pt x="12574" y="5518"/>
                  </a:lnTo>
                  <a:lnTo>
                    <a:pt x="12383" y="5433"/>
                  </a:lnTo>
                  <a:lnTo>
                    <a:pt x="11812" y="5433"/>
                  </a:lnTo>
                  <a:lnTo>
                    <a:pt x="11621" y="5348"/>
                  </a:lnTo>
                  <a:lnTo>
                    <a:pt x="11240" y="5178"/>
                  </a:lnTo>
                  <a:lnTo>
                    <a:pt x="11240" y="5093"/>
                  </a:lnTo>
                  <a:lnTo>
                    <a:pt x="11621" y="5009"/>
                  </a:lnTo>
                  <a:lnTo>
                    <a:pt x="11621" y="4839"/>
                  </a:lnTo>
                  <a:lnTo>
                    <a:pt x="11621" y="4584"/>
                  </a:lnTo>
                  <a:lnTo>
                    <a:pt x="11812" y="4414"/>
                  </a:lnTo>
                  <a:lnTo>
                    <a:pt x="11812" y="4329"/>
                  </a:lnTo>
                  <a:lnTo>
                    <a:pt x="12193" y="4075"/>
                  </a:lnTo>
                  <a:lnTo>
                    <a:pt x="12383" y="4075"/>
                  </a:lnTo>
                  <a:lnTo>
                    <a:pt x="12955" y="3905"/>
                  </a:lnTo>
                  <a:lnTo>
                    <a:pt x="13145" y="3735"/>
                  </a:lnTo>
                  <a:lnTo>
                    <a:pt x="13145" y="3311"/>
                  </a:lnTo>
                  <a:lnTo>
                    <a:pt x="13336" y="3056"/>
                  </a:lnTo>
                  <a:lnTo>
                    <a:pt x="13336" y="2886"/>
                  </a:lnTo>
                  <a:lnTo>
                    <a:pt x="13526" y="2717"/>
                  </a:lnTo>
                  <a:lnTo>
                    <a:pt x="13717" y="2547"/>
                  </a:lnTo>
                  <a:lnTo>
                    <a:pt x="13907" y="2207"/>
                  </a:lnTo>
                  <a:lnTo>
                    <a:pt x="14098" y="2122"/>
                  </a:lnTo>
                  <a:lnTo>
                    <a:pt x="14288" y="2122"/>
                  </a:lnTo>
                  <a:lnTo>
                    <a:pt x="14098" y="1528"/>
                  </a:lnTo>
                  <a:lnTo>
                    <a:pt x="10288" y="934"/>
                  </a:lnTo>
                  <a:lnTo>
                    <a:pt x="9716" y="849"/>
                  </a:lnTo>
                  <a:lnTo>
                    <a:pt x="8001" y="679"/>
                  </a:lnTo>
                  <a:lnTo>
                    <a:pt x="3620" y="0"/>
                  </a:lnTo>
                  <a:lnTo>
                    <a:pt x="3239" y="255"/>
                  </a:lnTo>
                  <a:lnTo>
                    <a:pt x="2858" y="424"/>
                  </a:lnTo>
                  <a:lnTo>
                    <a:pt x="2477" y="764"/>
                  </a:lnTo>
                  <a:lnTo>
                    <a:pt x="2477" y="1019"/>
                  </a:lnTo>
                  <a:lnTo>
                    <a:pt x="2286" y="1358"/>
                  </a:lnTo>
                  <a:lnTo>
                    <a:pt x="2096" y="1698"/>
                  </a:lnTo>
                  <a:lnTo>
                    <a:pt x="1905" y="1868"/>
                  </a:lnTo>
                  <a:lnTo>
                    <a:pt x="1524" y="2037"/>
                  </a:lnTo>
                  <a:lnTo>
                    <a:pt x="1524" y="2122"/>
                  </a:lnTo>
                  <a:lnTo>
                    <a:pt x="1334" y="2377"/>
                  </a:lnTo>
                  <a:lnTo>
                    <a:pt x="762" y="2632"/>
                  </a:lnTo>
                  <a:lnTo>
                    <a:pt x="381" y="2886"/>
                  </a:lnTo>
                  <a:lnTo>
                    <a:pt x="381" y="2971"/>
                  </a:lnTo>
                  <a:lnTo>
                    <a:pt x="381" y="3141"/>
                  </a:lnTo>
                  <a:lnTo>
                    <a:pt x="572" y="3226"/>
                  </a:lnTo>
                  <a:lnTo>
                    <a:pt x="953" y="3311"/>
                  </a:lnTo>
                  <a:lnTo>
                    <a:pt x="1334" y="3481"/>
                  </a:lnTo>
                  <a:lnTo>
                    <a:pt x="1334" y="3735"/>
                  </a:lnTo>
                  <a:lnTo>
                    <a:pt x="1143" y="3820"/>
                  </a:lnTo>
                  <a:lnTo>
                    <a:pt x="1143" y="4245"/>
                  </a:lnTo>
                  <a:lnTo>
                    <a:pt x="953" y="4329"/>
                  </a:lnTo>
                  <a:lnTo>
                    <a:pt x="572" y="4414"/>
                  </a:lnTo>
                  <a:lnTo>
                    <a:pt x="381" y="4584"/>
                  </a:lnTo>
                  <a:lnTo>
                    <a:pt x="381" y="4924"/>
                  </a:lnTo>
                  <a:lnTo>
                    <a:pt x="762" y="5009"/>
                  </a:lnTo>
                  <a:lnTo>
                    <a:pt x="572" y="5263"/>
                  </a:lnTo>
                  <a:lnTo>
                    <a:pt x="572" y="5518"/>
                  </a:lnTo>
                  <a:lnTo>
                    <a:pt x="762" y="5603"/>
                  </a:lnTo>
                  <a:lnTo>
                    <a:pt x="1143" y="5773"/>
                  </a:lnTo>
                  <a:lnTo>
                    <a:pt x="1524" y="5688"/>
                  </a:lnTo>
                  <a:lnTo>
                    <a:pt x="1715" y="5688"/>
                  </a:lnTo>
                  <a:lnTo>
                    <a:pt x="2286" y="5688"/>
                  </a:lnTo>
                  <a:lnTo>
                    <a:pt x="2477" y="5773"/>
                  </a:lnTo>
                  <a:lnTo>
                    <a:pt x="2667" y="6282"/>
                  </a:lnTo>
                  <a:lnTo>
                    <a:pt x="2858" y="6452"/>
                  </a:lnTo>
                  <a:lnTo>
                    <a:pt x="3048" y="6537"/>
                  </a:lnTo>
                  <a:lnTo>
                    <a:pt x="3429" y="6622"/>
                  </a:lnTo>
                  <a:lnTo>
                    <a:pt x="4001" y="6622"/>
                  </a:lnTo>
                  <a:lnTo>
                    <a:pt x="4572" y="6876"/>
                  </a:lnTo>
                  <a:lnTo>
                    <a:pt x="4763" y="7046"/>
                  </a:lnTo>
                  <a:lnTo>
                    <a:pt x="5144" y="7131"/>
                  </a:lnTo>
                  <a:lnTo>
                    <a:pt x="5334" y="7131"/>
                  </a:lnTo>
                  <a:lnTo>
                    <a:pt x="5715" y="7301"/>
                  </a:lnTo>
                  <a:lnTo>
                    <a:pt x="6096" y="7386"/>
                  </a:lnTo>
                  <a:lnTo>
                    <a:pt x="6287" y="7555"/>
                  </a:lnTo>
                  <a:lnTo>
                    <a:pt x="6668" y="7555"/>
                  </a:lnTo>
                  <a:lnTo>
                    <a:pt x="7430" y="7980"/>
                  </a:lnTo>
                  <a:close/>
                </a:path>
              </a:pathLst>
            </a:custGeom>
            <a:solidFill>
              <a:schemeClr val="bg1">
                <a:lumMod val="75000"/>
              </a:schemeClr>
            </a:solidFill>
            <a:ln w="9525">
              <a:solidFill>
                <a:schemeClr val="bg1"/>
              </a:solidFill>
              <a:prstDash val="solid"/>
              <a:round/>
              <a:headEnd/>
              <a:tailEnd/>
            </a:ln>
          </p:spPr>
        </p:sp>
        <p:sp>
          <p:nvSpPr>
            <p:cNvPr id="32" name="New_Mexico">
              <a:extLst>
                <a:ext uri="{FF2B5EF4-FFF2-40B4-BE49-F238E27FC236}">
                  <a16:creationId xmlns:a16="http://schemas.microsoft.com/office/drawing/2014/main" id="{2321DEAC-96F4-084B-E446-D542592705E3}"/>
                </a:ext>
              </a:extLst>
            </p:cNvPr>
            <p:cNvSpPr>
              <a:spLocks/>
            </p:cNvSpPr>
            <p:nvPr/>
          </p:nvSpPr>
          <p:spPr bwMode="auto">
            <a:xfrm>
              <a:off x="2440234" y="3840339"/>
              <a:ext cx="1132192" cy="1060228"/>
            </a:xfrm>
            <a:custGeom>
              <a:avLst/>
              <a:gdLst/>
              <a:ahLst/>
              <a:cxnLst>
                <a:cxn ang="0">
                  <a:pos x="12784" y="15665"/>
                </a:cxn>
                <a:cxn ang="0">
                  <a:pos x="13519" y="15737"/>
                </a:cxn>
                <a:cxn ang="0">
                  <a:pos x="15098" y="15845"/>
                </a:cxn>
                <a:cxn ang="0">
                  <a:pos x="15245" y="14372"/>
                </a:cxn>
                <a:cxn ang="0">
                  <a:pos x="15466" y="11893"/>
                </a:cxn>
                <a:cxn ang="0">
                  <a:pos x="15576" y="10635"/>
                </a:cxn>
                <a:cxn ang="0">
                  <a:pos x="15686" y="9198"/>
                </a:cxn>
                <a:cxn ang="0">
                  <a:pos x="15833" y="7402"/>
                </a:cxn>
                <a:cxn ang="0">
                  <a:pos x="16017" y="5497"/>
                </a:cxn>
                <a:cxn ang="0">
                  <a:pos x="16090" y="4240"/>
                </a:cxn>
                <a:cxn ang="0">
                  <a:pos x="16274" y="2982"/>
                </a:cxn>
                <a:cxn ang="0">
                  <a:pos x="16237" y="1509"/>
                </a:cxn>
                <a:cxn ang="0">
                  <a:pos x="15502" y="1437"/>
                </a:cxn>
                <a:cxn ang="0">
                  <a:pos x="14364" y="1365"/>
                </a:cxn>
                <a:cxn ang="0">
                  <a:pos x="13813" y="1329"/>
                </a:cxn>
                <a:cxn ang="0">
                  <a:pos x="12233" y="1186"/>
                </a:cxn>
                <a:cxn ang="0">
                  <a:pos x="11204" y="1078"/>
                </a:cxn>
                <a:cxn ang="0">
                  <a:pos x="10359" y="1006"/>
                </a:cxn>
                <a:cxn ang="0">
                  <a:pos x="9404" y="898"/>
                </a:cxn>
                <a:cxn ang="0">
                  <a:pos x="8008" y="755"/>
                </a:cxn>
                <a:cxn ang="0">
                  <a:pos x="6429" y="539"/>
                </a:cxn>
                <a:cxn ang="0">
                  <a:pos x="6025" y="503"/>
                </a:cxn>
                <a:cxn ang="0">
                  <a:pos x="4959" y="359"/>
                </a:cxn>
                <a:cxn ang="0">
                  <a:pos x="3857" y="216"/>
                </a:cxn>
                <a:cxn ang="0">
                  <a:pos x="3159" y="144"/>
                </a:cxn>
                <a:cxn ang="0">
                  <a:pos x="2351" y="0"/>
                </a:cxn>
                <a:cxn ang="0">
                  <a:pos x="1506" y="5857"/>
                </a:cxn>
                <a:cxn ang="0">
                  <a:pos x="992" y="9234"/>
                </a:cxn>
                <a:cxn ang="0">
                  <a:pos x="588" y="12036"/>
                </a:cxn>
                <a:cxn ang="0">
                  <a:pos x="0" y="16097"/>
                </a:cxn>
                <a:cxn ang="0">
                  <a:pos x="1359" y="16312"/>
                </a:cxn>
                <a:cxn ang="0">
                  <a:pos x="2204" y="15486"/>
                </a:cxn>
                <a:cxn ang="0">
                  <a:pos x="4518" y="15414"/>
                </a:cxn>
                <a:cxn ang="0">
                  <a:pos x="6282" y="15522"/>
                </a:cxn>
                <a:cxn ang="0">
                  <a:pos x="6208" y="15270"/>
                </a:cxn>
                <a:cxn ang="0">
                  <a:pos x="6208" y="15055"/>
                </a:cxn>
                <a:cxn ang="0">
                  <a:pos x="6686" y="15091"/>
                </a:cxn>
                <a:cxn ang="0">
                  <a:pos x="7825" y="15198"/>
                </a:cxn>
                <a:cxn ang="0">
                  <a:pos x="10690" y="15486"/>
                </a:cxn>
              </a:cxnLst>
              <a:rect l="0" t="0" r="r" b="b"/>
              <a:pathLst>
                <a:path w="16384" h="16384">
                  <a:moveTo>
                    <a:pt x="10690" y="15486"/>
                  </a:moveTo>
                  <a:lnTo>
                    <a:pt x="12784" y="15665"/>
                  </a:lnTo>
                  <a:lnTo>
                    <a:pt x="12894" y="15701"/>
                  </a:lnTo>
                  <a:lnTo>
                    <a:pt x="13519" y="15737"/>
                  </a:lnTo>
                  <a:lnTo>
                    <a:pt x="14400" y="15809"/>
                  </a:lnTo>
                  <a:lnTo>
                    <a:pt x="15098" y="15845"/>
                  </a:lnTo>
                  <a:lnTo>
                    <a:pt x="15135" y="15629"/>
                  </a:lnTo>
                  <a:lnTo>
                    <a:pt x="15245" y="14372"/>
                  </a:lnTo>
                  <a:lnTo>
                    <a:pt x="15355" y="13150"/>
                  </a:lnTo>
                  <a:lnTo>
                    <a:pt x="15466" y="11893"/>
                  </a:lnTo>
                  <a:lnTo>
                    <a:pt x="15502" y="11390"/>
                  </a:lnTo>
                  <a:lnTo>
                    <a:pt x="15576" y="10635"/>
                  </a:lnTo>
                  <a:lnTo>
                    <a:pt x="15686" y="9270"/>
                  </a:lnTo>
                  <a:lnTo>
                    <a:pt x="15686" y="9198"/>
                  </a:lnTo>
                  <a:lnTo>
                    <a:pt x="15796" y="8012"/>
                  </a:lnTo>
                  <a:lnTo>
                    <a:pt x="15833" y="7402"/>
                  </a:lnTo>
                  <a:lnTo>
                    <a:pt x="15906" y="6755"/>
                  </a:lnTo>
                  <a:lnTo>
                    <a:pt x="16017" y="5497"/>
                  </a:lnTo>
                  <a:lnTo>
                    <a:pt x="16017" y="5138"/>
                  </a:lnTo>
                  <a:lnTo>
                    <a:pt x="16090" y="4240"/>
                  </a:lnTo>
                  <a:lnTo>
                    <a:pt x="16200" y="2982"/>
                  </a:lnTo>
                  <a:lnTo>
                    <a:pt x="16274" y="2982"/>
                  </a:lnTo>
                  <a:lnTo>
                    <a:pt x="16384" y="1509"/>
                  </a:lnTo>
                  <a:lnTo>
                    <a:pt x="16237" y="1509"/>
                  </a:lnTo>
                  <a:lnTo>
                    <a:pt x="16017" y="1509"/>
                  </a:lnTo>
                  <a:lnTo>
                    <a:pt x="15502" y="1437"/>
                  </a:lnTo>
                  <a:lnTo>
                    <a:pt x="14915" y="1401"/>
                  </a:lnTo>
                  <a:lnTo>
                    <a:pt x="14364" y="1365"/>
                  </a:lnTo>
                  <a:lnTo>
                    <a:pt x="14033" y="1329"/>
                  </a:lnTo>
                  <a:lnTo>
                    <a:pt x="13813" y="1329"/>
                  </a:lnTo>
                  <a:lnTo>
                    <a:pt x="13151" y="1258"/>
                  </a:lnTo>
                  <a:lnTo>
                    <a:pt x="12233" y="1186"/>
                  </a:lnTo>
                  <a:lnTo>
                    <a:pt x="11498" y="1114"/>
                  </a:lnTo>
                  <a:lnTo>
                    <a:pt x="11204" y="1078"/>
                  </a:lnTo>
                  <a:lnTo>
                    <a:pt x="10837" y="1078"/>
                  </a:lnTo>
                  <a:lnTo>
                    <a:pt x="10359" y="1006"/>
                  </a:lnTo>
                  <a:lnTo>
                    <a:pt x="10066" y="970"/>
                  </a:lnTo>
                  <a:lnTo>
                    <a:pt x="9404" y="898"/>
                  </a:lnTo>
                  <a:lnTo>
                    <a:pt x="8302" y="790"/>
                  </a:lnTo>
                  <a:lnTo>
                    <a:pt x="8008" y="755"/>
                  </a:lnTo>
                  <a:lnTo>
                    <a:pt x="7310" y="647"/>
                  </a:lnTo>
                  <a:lnTo>
                    <a:pt x="6429" y="539"/>
                  </a:lnTo>
                  <a:lnTo>
                    <a:pt x="6061" y="503"/>
                  </a:lnTo>
                  <a:lnTo>
                    <a:pt x="6025" y="503"/>
                  </a:lnTo>
                  <a:lnTo>
                    <a:pt x="5804" y="467"/>
                  </a:lnTo>
                  <a:lnTo>
                    <a:pt x="4959" y="359"/>
                  </a:lnTo>
                  <a:lnTo>
                    <a:pt x="4151" y="252"/>
                  </a:lnTo>
                  <a:lnTo>
                    <a:pt x="3857" y="216"/>
                  </a:lnTo>
                  <a:lnTo>
                    <a:pt x="3637" y="180"/>
                  </a:lnTo>
                  <a:lnTo>
                    <a:pt x="3159" y="144"/>
                  </a:lnTo>
                  <a:lnTo>
                    <a:pt x="2645" y="72"/>
                  </a:lnTo>
                  <a:lnTo>
                    <a:pt x="2351" y="0"/>
                  </a:lnTo>
                  <a:lnTo>
                    <a:pt x="1947" y="2874"/>
                  </a:lnTo>
                  <a:lnTo>
                    <a:pt x="1506" y="5857"/>
                  </a:lnTo>
                  <a:lnTo>
                    <a:pt x="1322" y="6934"/>
                  </a:lnTo>
                  <a:lnTo>
                    <a:pt x="992" y="9234"/>
                  </a:lnTo>
                  <a:lnTo>
                    <a:pt x="771" y="10851"/>
                  </a:lnTo>
                  <a:lnTo>
                    <a:pt x="588" y="12036"/>
                  </a:lnTo>
                  <a:lnTo>
                    <a:pt x="441" y="13043"/>
                  </a:lnTo>
                  <a:lnTo>
                    <a:pt x="0" y="16097"/>
                  </a:lnTo>
                  <a:lnTo>
                    <a:pt x="404" y="16168"/>
                  </a:lnTo>
                  <a:lnTo>
                    <a:pt x="1359" y="16312"/>
                  </a:lnTo>
                  <a:lnTo>
                    <a:pt x="2057" y="16384"/>
                  </a:lnTo>
                  <a:lnTo>
                    <a:pt x="2204" y="15486"/>
                  </a:lnTo>
                  <a:lnTo>
                    <a:pt x="2278" y="15162"/>
                  </a:lnTo>
                  <a:lnTo>
                    <a:pt x="4518" y="15414"/>
                  </a:lnTo>
                  <a:lnTo>
                    <a:pt x="6392" y="15665"/>
                  </a:lnTo>
                  <a:lnTo>
                    <a:pt x="6282" y="15522"/>
                  </a:lnTo>
                  <a:lnTo>
                    <a:pt x="6208" y="15378"/>
                  </a:lnTo>
                  <a:lnTo>
                    <a:pt x="6208" y="15270"/>
                  </a:lnTo>
                  <a:lnTo>
                    <a:pt x="6245" y="15162"/>
                  </a:lnTo>
                  <a:lnTo>
                    <a:pt x="6208" y="15055"/>
                  </a:lnTo>
                  <a:lnTo>
                    <a:pt x="6282" y="15019"/>
                  </a:lnTo>
                  <a:lnTo>
                    <a:pt x="6686" y="15091"/>
                  </a:lnTo>
                  <a:lnTo>
                    <a:pt x="6870" y="15126"/>
                  </a:lnTo>
                  <a:lnTo>
                    <a:pt x="7825" y="15198"/>
                  </a:lnTo>
                  <a:lnTo>
                    <a:pt x="10543" y="15486"/>
                  </a:lnTo>
                  <a:lnTo>
                    <a:pt x="10690" y="15486"/>
                  </a:lnTo>
                  <a:close/>
                </a:path>
              </a:pathLst>
            </a:custGeom>
            <a:solidFill>
              <a:schemeClr val="accent5">
                <a:lumMod val="20000"/>
                <a:lumOff val="80000"/>
              </a:schemeClr>
            </a:solidFill>
            <a:ln w="9525">
              <a:solidFill>
                <a:schemeClr val="bg1"/>
              </a:solidFill>
              <a:prstDash val="solid"/>
              <a:round/>
              <a:headEnd/>
              <a:tailEnd/>
            </a:ln>
          </p:spPr>
        </p:sp>
        <p:grpSp>
          <p:nvGrpSpPr>
            <p:cNvPr id="33" name="New_York">
              <a:extLst>
                <a:ext uri="{FF2B5EF4-FFF2-40B4-BE49-F238E27FC236}">
                  <a16:creationId xmlns:a16="http://schemas.microsoft.com/office/drawing/2014/main" id="{D817C283-5171-615B-CFEC-F4697514B35F}"/>
                </a:ext>
              </a:extLst>
            </p:cNvPr>
            <p:cNvGrpSpPr>
              <a:grpSpLocks/>
            </p:cNvGrpSpPr>
            <p:nvPr/>
          </p:nvGrpSpPr>
          <p:grpSpPr bwMode="auto">
            <a:xfrm>
              <a:off x="7133740" y="2136950"/>
              <a:ext cx="971664" cy="970614"/>
              <a:chOff x="25155228" y="3914738"/>
              <a:chExt cx="16086" cy="209"/>
            </a:xfrm>
            <a:solidFill>
              <a:srgbClr val="1F497D"/>
            </a:solidFill>
          </p:grpSpPr>
          <p:sp>
            <p:nvSpPr>
              <p:cNvPr id="98" name="ny2">
                <a:extLst>
                  <a:ext uri="{FF2B5EF4-FFF2-40B4-BE49-F238E27FC236}">
                    <a16:creationId xmlns:a16="http://schemas.microsoft.com/office/drawing/2014/main" id="{377C820E-83A1-6E79-B662-51275C531BDD}"/>
                  </a:ext>
                </a:extLst>
              </p:cNvPr>
              <p:cNvSpPr>
                <a:spLocks/>
              </p:cNvSpPr>
              <p:nvPr/>
            </p:nvSpPr>
            <p:spPr bwMode="auto">
              <a:xfrm>
                <a:off x="25170687" y="3914941"/>
                <a:ext cx="168" cy="6"/>
              </a:xfrm>
              <a:custGeom>
                <a:avLst/>
                <a:gdLst/>
                <a:ahLst/>
                <a:cxnLst>
                  <a:cxn ang="0">
                    <a:pos x="12288" y="12288"/>
                  </a:cxn>
                  <a:cxn ang="0">
                    <a:pos x="12288" y="13653"/>
                  </a:cxn>
                  <a:cxn ang="0">
                    <a:pos x="8192" y="15019"/>
                  </a:cxn>
                  <a:cxn ang="0">
                    <a:pos x="4096" y="16384"/>
                  </a:cxn>
                  <a:cxn ang="0">
                    <a:pos x="0" y="15019"/>
                  </a:cxn>
                  <a:cxn ang="0">
                    <a:pos x="4096" y="9557"/>
                  </a:cxn>
                  <a:cxn ang="0">
                    <a:pos x="8192" y="5461"/>
                  </a:cxn>
                  <a:cxn ang="0">
                    <a:pos x="12288" y="1365"/>
                  </a:cxn>
                  <a:cxn ang="0">
                    <a:pos x="12288" y="0"/>
                  </a:cxn>
                  <a:cxn ang="0">
                    <a:pos x="16384" y="1365"/>
                  </a:cxn>
                  <a:cxn ang="0">
                    <a:pos x="16384" y="2731"/>
                  </a:cxn>
                  <a:cxn ang="0">
                    <a:pos x="16384" y="4096"/>
                  </a:cxn>
                  <a:cxn ang="0">
                    <a:pos x="16384" y="5461"/>
                  </a:cxn>
                  <a:cxn ang="0">
                    <a:pos x="16384" y="6827"/>
                  </a:cxn>
                  <a:cxn ang="0">
                    <a:pos x="16384" y="9557"/>
                  </a:cxn>
                  <a:cxn ang="0">
                    <a:pos x="12288" y="12288"/>
                  </a:cxn>
                </a:cxnLst>
                <a:rect l="0" t="0" r="r" b="b"/>
                <a:pathLst>
                  <a:path w="16384" h="16384">
                    <a:moveTo>
                      <a:pt x="12288" y="12288"/>
                    </a:moveTo>
                    <a:lnTo>
                      <a:pt x="12288" y="13653"/>
                    </a:lnTo>
                    <a:lnTo>
                      <a:pt x="8192" y="15019"/>
                    </a:lnTo>
                    <a:lnTo>
                      <a:pt x="4096" y="16384"/>
                    </a:lnTo>
                    <a:lnTo>
                      <a:pt x="0" y="15019"/>
                    </a:lnTo>
                    <a:lnTo>
                      <a:pt x="4096" y="9557"/>
                    </a:lnTo>
                    <a:lnTo>
                      <a:pt x="8192" y="5461"/>
                    </a:lnTo>
                    <a:lnTo>
                      <a:pt x="12288" y="1365"/>
                    </a:lnTo>
                    <a:lnTo>
                      <a:pt x="12288" y="0"/>
                    </a:lnTo>
                    <a:lnTo>
                      <a:pt x="16384" y="1365"/>
                    </a:lnTo>
                    <a:lnTo>
                      <a:pt x="16384" y="2731"/>
                    </a:lnTo>
                    <a:lnTo>
                      <a:pt x="16384" y="4096"/>
                    </a:lnTo>
                    <a:lnTo>
                      <a:pt x="16384" y="5461"/>
                    </a:lnTo>
                    <a:lnTo>
                      <a:pt x="16384" y="6827"/>
                    </a:lnTo>
                    <a:lnTo>
                      <a:pt x="16384" y="9557"/>
                    </a:lnTo>
                    <a:lnTo>
                      <a:pt x="12288" y="12288"/>
                    </a:lnTo>
                    <a:close/>
                  </a:path>
                </a:pathLst>
              </a:custGeom>
              <a:grpFill/>
              <a:ln w="9525">
                <a:solidFill>
                  <a:schemeClr val="bg1"/>
                </a:solidFill>
                <a:prstDash val="solid"/>
                <a:round/>
                <a:headEnd/>
                <a:tailEnd/>
              </a:ln>
            </p:spPr>
          </p:sp>
          <p:sp>
            <p:nvSpPr>
              <p:cNvPr id="99" name="ny4">
                <a:extLst>
                  <a:ext uri="{FF2B5EF4-FFF2-40B4-BE49-F238E27FC236}">
                    <a16:creationId xmlns:a16="http://schemas.microsoft.com/office/drawing/2014/main" id="{B90FA4C6-B031-5F5B-36EB-9837BDCB5889}"/>
                  </a:ext>
                </a:extLst>
              </p:cNvPr>
              <p:cNvSpPr>
                <a:spLocks/>
              </p:cNvSpPr>
              <p:nvPr/>
            </p:nvSpPr>
            <p:spPr bwMode="auto">
              <a:xfrm>
                <a:off x="25155228" y="3914738"/>
                <a:ext cx="16086" cy="167"/>
              </a:xfrm>
              <a:custGeom>
                <a:avLst/>
                <a:gdLst/>
                <a:ahLst/>
                <a:cxnLst>
                  <a:cxn ang="0">
                    <a:pos x="11465" y="13146"/>
                  </a:cxn>
                  <a:cxn ang="0">
                    <a:pos x="11850" y="13294"/>
                  </a:cxn>
                  <a:cxn ang="0">
                    <a:pos x="12106" y="13686"/>
                  </a:cxn>
                  <a:cxn ang="0">
                    <a:pos x="12406" y="14471"/>
                  </a:cxn>
                  <a:cxn ang="0">
                    <a:pos x="12919" y="14618"/>
                  </a:cxn>
                  <a:cxn ang="0">
                    <a:pos x="14202" y="15207"/>
                  </a:cxn>
                  <a:cxn ang="0">
                    <a:pos x="15571" y="16041"/>
                  </a:cxn>
                  <a:cxn ang="0">
                    <a:pos x="15913" y="16286"/>
                  </a:cxn>
                  <a:cxn ang="0">
                    <a:pos x="15999" y="15844"/>
                  </a:cxn>
                  <a:cxn ang="0">
                    <a:pos x="15913" y="15109"/>
                  </a:cxn>
                  <a:cxn ang="0">
                    <a:pos x="16042" y="13392"/>
                  </a:cxn>
                  <a:cxn ang="0">
                    <a:pos x="15700" y="10252"/>
                  </a:cxn>
                  <a:cxn ang="0">
                    <a:pos x="15700" y="8584"/>
                  </a:cxn>
                  <a:cxn ang="0">
                    <a:pos x="15528" y="7800"/>
                  </a:cxn>
                  <a:cxn ang="0">
                    <a:pos x="15357" y="6868"/>
                  </a:cxn>
                  <a:cxn ang="0">
                    <a:pos x="15143" y="5494"/>
                  </a:cxn>
                  <a:cxn ang="0">
                    <a:pos x="14887" y="5298"/>
                  </a:cxn>
                  <a:cxn ang="0">
                    <a:pos x="14716" y="5494"/>
                  </a:cxn>
                  <a:cxn ang="0">
                    <a:pos x="14673" y="4709"/>
                  </a:cxn>
                  <a:cxn ang="0">
                    <a:pos x="14416" y="4121"/>
                  </a:cxn>
                  <a:cxn ang="0">
                    <a:pos x="14245" y="3238"/>
                  </a:cxn>
                  <a:cxn ang="0">
                    <a:pos x="14288" y="2453"/>
                  </a:cxn>
                  <a:cxn ang="0">
                    <a:pos x="14031" y="1717"/>
                  </a:cxn>
                  <a:cxn ang="0">
                    <a:pos x="13775" y="736"/>
                  </a:cxn>
                  <a:cxn ang="0">
                    <a:pos x="12106" y="491"/>
                  </a:cxn>
                  <a:cxn ang="0">
                    <a:pos x="10481" y="932"/>
                  </a:cxn>
                  <a:cxn ang="0">
                    <a:pos x="9967" y="1079"/>
                  </a:cxn>
                  <a:cxn ang="0">
                    <a:pos x="9240" y="1815"/>
                  </a:cxn>
                  <a:cxn ang="0">
                    <a:pos x="8342" y="3532"/>
                  </a:cxn>
                  <a:cxn ang="0">
                    <a:pos x="7999" y="4366"/>
                  </a:cxn>
                  <a:cxn ang="0">
                    <a:pos x="7187" y="5298"/>
                  </a:cxn>
                  <a:cxn ang="0">
                    <a:pos x="7443" y="5837"/>
                  </a:cxn>
                  <a:cxn ang="0">
                    <a:pos x="7486" y="5494"/>
                  </a:cxn>
                  <a:cxn ang="0">
                    <a:pos x="7743" y="5494"/>
                  </a:cxn>
                  <a:cxn ang="0">
                    <a:pos x="7743" y="6132"/>
                  </a:cxn>
                  <a:cxn ang="0">
                    <a:pos x="7529" y="6328"/>
                  </a:cxn>
                  <a:cxn ang="0">
                    <a:pos x="7871" y="7015"/>
                  </a:cxn>
                  <a:cxn ang="0">
                    <a:pos x="7614" y="7554"/>
                  </a:cxn>
                  <a:cxn ang="0">
                    <a:pos x="7272" y="7898"/>
                  </a:cxn>
                  <a:cxn ang="0">
                    <a:pos x="6973" y="8241"/>
                  </a:cxn>
                  <a:cxn ang="0">
                    <a:pos x="6631" y="8633"/>
                  </a:cxn>
                  <a:cxn ang="0">
                    <a:pos x="6288" y="8928"/>
                  </a:cxn>
                  <a:cxn ang="0">
                    <a:pos x="5262" y="9026"/>
                  </a:cxn>
                  <a:cxn ang="0">
                    <a:pos x="4834" y="9271"/>
                  </a:cxn>
                  <a:cxn ang="0">
                    <a:pos x="4149" y="9026"/>
                  </a:cxn>
                  <a:cxn ang="0">
                    <a:pos x="3166" y="9173"/>
                  </a:cxn>
                  <a:cxn ang="0">
                    <a:pos x="2053" y="9516"/>
                  </a:cxn>
                  <a:cxn ang="0">
                    <a:pos x="1283" y="10252"/>
                  </a:cxn>
                  <a:cxn ang="0">
                    <a:pos x="1283" y="10694"/>
                  </a:cxn>
                  <a:cxn ang="0">
                    <a:pos x="1540" y="11086"/>
                  </a:cxn>
                  <a:cxn ang="0">
                    <a:pos x="1754" y="11331"/>
                  </a:cxn>
                  <a:cxn ang="0">
                    <a:pos x="1626" y="12067"/>
                  </a:cxn>
                  <a:cxn ang="0">
                    <a:pos x="1412" y="12705"/>
                  </a:cxn>
                  <a:cxn ang="0">
                    <a:pos x="898" y="13146"/>
                  </a:cxn>
                  <a:cxn ang="0">
                    <a:pos x="128" y="14078"/>
                  </a:cxn>
                  <a:cxn ang="0">
                    <a:pos x="2267" y="14814"/>
                  </a:cxn>
                  <a:cxn ang="0">
                    <a:pos x="7144" y="13735"/>
                  </a:cxn>
                  <a:cxn ang="0">
                    <a:pos x="10823" y="12852"/>
                  </a:cxn>
                </a:cxnLst>
                <a:rect l="0" t="0" r="r" b="b"/>
                <a:pathLst>
                  <a:path w="16384" h="16384">
                    <a:moveTo>
                      <a:pt x="11037" y="12803"/>
                    </a:moveTo>
                    <a:lnTo>
                      <a:pt x="11165" y="12754"/>
                    </a:lnTo>
                    <a:lnTo>
                      <a:pt x="11293" y="12901"/>
                    </a:lnTo>
                    <a:lnTo>
                      <a:pt x="11379" y="12950"/>
                    </a:lnTo>
                    <a:lnTo>
                      <a:pt x="11465" y="13146"/>
                    </a:lnTo>
                    <a:lnTo>
                      <a:pt x="11507" y="13245"/>
                    </a:lnTo>
                    <a:lnTo>
                      <a:pt x="11593" y="13245"/>
                    </a:lnTo>
                    <a:lnTo>
                      <a:pt x="11721" y="13195"/>
                    </a:lnTo>
                    <a:lnTo>
                      <a:pt x="11764" y="13245"/>
                    </a:lnTo>
                    <a:lnTo>
                      <a:pt x="11850" y="13294"/>
                    </a:lnTo>
                    <a:lnTo>
                      <a:pt x="11892" y="13343"/>
                    </a:lnTo>
                    <a:lnTo>
                      <a:pt x="11935" y="13441"/>
                    </a:lnTo>
                    <a:lnTo>
                      <a:pt x="12021" y="13539"/>
                    </a:lnTo>
                    <a:lnTo>
                      <a:pt x="12106" y="13588"/>
                    </a:lnTo>
                    <a:lnTo>
                      <a:pt x="12106" y="13686"/>
                    </a:lnTo>
                    <a:lnTo>
                      <a:pt x="12149" y="14078"/>
                    </a:lnTo>
                    <a:lnTo>
                      <a:pt x="12192" y="14128"/>
                    </a:lnTo>
                    <a:lnTo>
                      <a:pt x="12277" y="14226"/>
                    </a:lnTo>
                    <a:lnTo>
                      <a:pt x="12363" y="14373"/>
                    </a:lnTo>
                    <a:lnTo>
                      <a:pt x="12406" y="14471"/>
                    </a:lnTo>
                    <a:lnTo>
                      <a:pt x="12491" y="14520"/>
                    </a:lnTo>
                    <a:lnTo>
                      <a:pt x="12577" y="14520"/>
                    </a:lnTo>
                    <a:lnTo>
                      <a:pt x="12705" y="14569"/>
                    </a:lnTo>
                    <a:lnTo>
                      <a:pt x="12833" y="14618"/>
                    </a:lnTo>
                    <a:lnTo>
                      <a:pt x="12919" y="14618"/>
                    </a:lnTo>
                    <a:lnTo>
                      <a:pt x="13047" y="14569"/>
                    </a:lnTo>
                    <a:lnTo>
                      <a:pt x="13090" y="14667"/>
                    </a:lnTo>
                    <a:lnTo>
                      <a:pt x="13176" y="14716"/>
                    </a:lnTo>
                    <a:lnTo>
                      <a:pt x="13218" y="14814"/>
                    </a:lnTo>
                    <a:lnTo>
                      <a:pt x="14202" y="15207"/>
                    </a:lnTo>
                    <a:lnTo>
                      <a:pt x="14587" y="15305"/>
                    </a:lnTo>
                    <a:lnTo>
                      <a:pt x="14716" y="15354"/>
                    </a:lnTo>
                    <a:lnTo>
                      <a:pt x="15571" y="15697"/>
                    </a:lnTo>
                    <a:lnTo>
                      <a:pt x="15614" y="16041"/>
                    </a:lnTo>
                    <a:lnTo>
                      <a:pt x="15571" y="16041"/>
                    </a:lnTo>
                    <a:lnTo>
                      <a:pt x="15742" y="16384"/>
                    </a:lnTo>
                    <a:lnTo>
                      <a:pt x="15700" y="16384"/>
                    </a:lnTo>
                    <a:lnTo>
                      <a:pt x="15657" y="16237"/>
                    </a:lnTo>
                    <a:lnTo>
                      <a:pt x="15913" y="16335"/>
                    </a:lnTo>
                    <a:lnTo>
                      <a:pt x="15913" y="16286"/>
                    </a:lnTo>
                    <a:lnTo>
                      <a:pt x="15871" y="16139"/>
                    </a:lnTo>
                    <a:lnTo>
                      <a:pt x="15828" y="16090"/>
                    </a:lnTo>
                    <a:lnTo>
                      <a:pt x="15871" y="16041"/>
                    </a:lnTo>
                    <a:lnTo>
                      <a:pt x="15999" y="15943"/>
                    </a:lnTo>
                    <a:lnTo>
                      <a:pt x="15999" y="15844"/>
                    </a:lnTo>
                    <a:lnTo>
                      <a:pt x="16042" y="15795"/>
                    </a:lnTo>
                    <a:lnTo>
                      <a:pt x="16085" y="15697"/>
                    </a:lnTo>
                    <a:lnTo>
                      <a:pt x="16127" y="15599"/>
                    </a:lnTo>
                    <a:lnTo>
                      <a:pt x="16127" y="15452"/>
                    </a:lnTo>
                    <a:lnTo>
                      <a:pt x="15913" y="15109"/>
                    </a:lnTo>
                    <a:lnTo>
                      <a:pt x="16298" y="14667"/>
                    </a:lnTo>
                    <a:lnTo>
                      <a:pt x="16384" y="14520"/>
                    </a:lnTo>
                    <a:lnTo>
                      <a:pt x="16170" y="14275"/>
                    </a:lnTo>
                    <a:lnTo>
                      <a:pt x="16127" y="14029"/>
                    </a:lnTo>
                    <a:lnTo>
                      <a:pt x="16042" y="13392"/>
                    </a:lnTo>
                    <a:lnTo>
                      <a:pt x="15956" y="12803"/>
                    </a:lnTo>
                    <a:lnTo>
                      <a:pt x="15742" y="11381"/>
                    </a:lnTo>
                    <a:lnTo>
                      <a:pt x="15657" y="11233"/>
                    </a:lnTo>
                    <a:lnTo>
                      <a:pt x="15700" y="10890"/>
                    </a:lnTo>
                    <a:lnTo>
                      <a:pt x="15700" y="10252"/>
                    </a:lnTo>
                    <a:lnTo>
                      <a:pt x="15700" y="9762"/>
                    </a:lnTo>
                    <a:lnTo>
                      <a:pt x="15742" y="9516"/>
                    </a:lnTo>
                    <a:lnTo>
                      <a:pt x="15742" y="9173"/>
                    </a:lnTo>
                    <a:lnTo>
                      <a:pt x="15742" y="8732"/>
                    </a:lnTo>
                    <a:lnTo>
                      <a:pt x="15700" y="8584"/>
                    </a:lnTo>
                    <a:lnTo>
                      <a:pt x="15657" y="8437"/>
                    </a:lnTo>
                    <a:lnTo>
                      <a:pt x="15614" y="8290"/>
                    </a:lnTo>
                    <a:lnTo>
                      <a:pt x="15657" y="8241"/>
                    </a:lnTo>
                    <a:lnTo>
                      <a:pt x="15571" y="7996"/>
                    </a:lnTo>
                    <a:lnTo>
                      <a:pt x="15528" y="7800"/>
                    </a:lnTo>
                    <a:lnTo>
                      <a:pt x="15486" y="7603"/>
                    </a:lnTo>
                    <a:lnTo>
                      <a:pt x="15443" y="7309"/>
                    </a:lnTo>
                    <a:lnTo>
                      <a:pt x="15443" y="7162"/>
                    </a:lnTo>
                    <a:lnTo>
                      <a:pt x="15400" y="6966"/>
                    </a:lnTo>
                    <a:lnTo>
                      <a:pt x="15357" y="6868"/>
                    </a:lnTo>
                    <a:lnTo>
                      <a:pt x="15272" y="6377"/>
                    </a:lnTo>
                    <a:lnTo>
                      <a:pt x="15229" y="6132"/>
                    </a:lnTo>
                    <a:lnTo>
                      <a:pt x="15186" y="5837"/>
                    </a:lnTo>
                    <a:lnTo>
                      <a:pt x="15143" y="5739"/>
                    </a:lnTo>
                    <a:lnTo>
                      <a:pt x="15143" y="5494"/>
                    </a:lnTo>
                    <a:lnTo>
                      <a:pt x="15101" y="5494"/>
                    </a:lnTo>
                    <a:lnTo>
                      <a:pt x="15058" y="5445"/>
                    </a:lnTo>
                    <a:lnTo>
                      <a:pt x="15015" y="5396"/>
                    </a:lnTo>
                    <a:lnTo>
                      <a:pt x="14972" y="5298"/>
                    </a:lnTo>
                    <a:lnTo>
                      <a:pt x="14887" y="5298"/>
                    </a:lnTo>
                    <a:lnTo>
                      <a:pt x="14844" y="5298"/>
                    </a:lnTo>
                    <a:lnTo>
                      <a:pt x="14801" y="5347"/>
                    </a:lnTo>
                    <a:lnTo>
                      <a:pt x="14758" y="5445"/>
                    </a:lnTo>
                    <a:lnTo>
                      <a:pt x="14758" y="5543"/>
                    </a:lnTo>
                    <a:lnTo>
                      <a:pt x="14716" y="5494"/>
                    </a:lnTo>
                    <a:lnTo>
                      <a:pt x="14630" y="5200"/>
                    </a:lnTo>
                    <a:lnTo>
                      <a:pt x="14630" y="5053"/>
                    </a:lnTo>
                    <a:lnTo>
                      <a:pt x="14673" y="4905"/>
                    </a:lnTo>
                    <a:lnTo>
                      <a:pt x="14673" y="4807"/>
                    </a:lnTo>
                    <a:lnTo>
                      <a:pt x="14673" y="4709"/>
                    </a:lnTo>
                    <a:lnTo>
                      <a:pt x="14630" y="4660"/>
                    </a:lnTo>
                    <a:lnTo>
                      <a:pt x="14587" y="4562"/>
                    </a:lnTo>
                    <a:lnTo>
                      <a:pt x="14545" y="4415"/>
                    </a:lnTo>
                    <a:lnTo>
                      <a:pt x="14502" y="4268"/>
                    </a:lnTo>
                    <a:lnTo>
                      <a:pt x="14416" y="4121"/>
                    </a:lnTo>
                    <a:lnTo>
                      <a:pt x="14373" y="4022"/>
                    </a:lnTo>
                    <a:lnTo>
                      <a:pt x="14331" y="3875"/>
                    </a:lnTo>
                    <a:lnTo>
                      <a:pt x="14245" y="3679"/>
                    </a:lnTo>
                    <a:lnTo>
                      <a:pt x="14245" y="3385"/>
                    </a:lnTo>
                    <a:lnTo>
                      <a:pt x="14245" y="3238"/>
                    </a:lnTo>
                    <a:lnTo>
                      <a:pt x="14288" y="3139"/>
                    </a:lnTo>
                    <a:lnTo>
                      <a:pt x="14373" y="2943"/>
                    </a:lnTo>
                    <a:lnTo>
                      <a:pt x="14373" y="2796"/>
                    </a:lnTo>
                    <a:lnTo>
                      <a:pt x="14331" y="2649"/>
                    </a:lnTo>
                    <a:lnTo>
                      <a:pt x="14288" y="2453"/>
                    </a:lnTo>
                    <a:lnTo>
                      <a:pt x="14245" y="2256"/>
                    </a:lnTo>
                    <a:lnTo>
                      <a:pt x="14202" y="2060"/>
                    </a:lnTo>
                    <a:lnTo>
                      <a:pt x="14117" y="1913"/>
                    </a:lnTo>
                    <a:lnTo>
                      <a:pt x="14031" y="1766"/>
                    </a:lnTo>
                    <a:lnTo>
                      <a:pt x="14031" y="1717"/>
                    </a:lnTo>
                    <a:lnTo>
                      <a:pt x="13988" y="1570"/>
                    </a:lnTo>
                    <a:lnTo>
                      <a:pt x="13903" y="1275"/>
                    </a:lnTo>
                    <a:lnTo>
                      <a:pt x="13903" y="883"/>
                    </a:lnTo>
                    <a:lnTo>
                      <a:pt x="13860" y="785"/>
                    </a:lnTo>
                    <a:lnTo>
                      <a:pt x="13775" y="736"/>
                    </a:lnTo>
                    <a:lnTo>
                      <a:pt x="13732" y="589"/>
                    </a:lnTo>
                    <a:lnTo>
                      <a:pt x="13775" y="245"/>
                    </a:lnTo>
                    <a:lnTo>
                      <a:pt x="13732" y="196"/>
                    </a:lnTo>
                    <a:lnTo>
                      <a:pt x="13689" y="0"/>
                    </a:lnTo>
                    <a:lnTo>
                      <a:pt x="12106" y="491"/>
                    </a:lnTo>
                    <a:lnTo>
                      <a:pt x="11678" y="589"/>
                    </a:lnTo>
                    <a:lnTo>
                      <a:pt x="11293" y="736"/>
                    </a:lnTo>
                    <a:lnTo>
                      <a:pt x="10994" y="785"/>
                    </a:lnTo>
                    <a:lnTo>
                      <a:pt x="10695" y="834"/>
                    </a:lnTo>
                    <a:lnTo>
                      <a:pt x="10481" y="932"/>
                    </a:lnTo>
                    <a:lnTo>
                      <a:pt x="10438" y="981"/>
                    </a:lnTo>
                    <a:lnTo>
                      <a:pt x="10267" y="932"/>
                    </a:lnTo>
                    <a:lnTo>
                      <a:pt x="10181" y="932"/>
                    </a:lnTo>
                    <a:lnTo>
                      <a:pt x="10053" y="1079"/>
                    </a:lnTo>
                    <a:lnTo>
                      <a:pt x="9967" y="1079"/>
                    </a:lnTo>
                    <a:lnTo>
                      <a:pt x="9839" y="1177"/>
                    </a:lnTo>
                    <a:lnTo>
                      <a:pt x="9753" y="1324"/>
                    </a:lnTo>
                    <a:lnTo>
                      <a:pt x="9668" y="1423"/>
                    </a:lnTo>
                    <a:lnTo>
                      <a:pt x="9368" y="1668"/>
                    </a:lnTo>
                    <a:lnTo>
                      <a:pt x="9240" y="1815"/>
                    </a:lnTo>
                    <a:lnTo>
                      <a:pt x="8855" y="2453"/>
                    </a:lnTo>
                    <a:lnTo>
                      <a:pt x="8556" y="2992"/>
                    </a:lnTo>
                    <a:lnTo>
                      <a:pt x="8385" y="3287"/>
                    </a:lnTo>
                    <a:lnTo>
                      <a:pt x="8299" y="3483"/>
                    </a:lnTo>
                    <a:lnTo>
                      <a:pt x="8342" y="3532"/>
                    </a:lnTo>
                    <a:lnTo>
                      <a:pt x="8342" y="3679"/>
                    </a:lnTo>
                    <a:lnTo>
                      <a:pt x="8299" y="3777"/>
                    </a:lnTo>
                    <a:lnTo>
                      <a:pt x="8256" y="3924"/>
                    </a:lnTo>
                    <a:lnTo>
                      <a:pt x="8085" y="4170"/>
                    </a:lnTo>
                    <a:lnTo>
                      <a:pt x="7999" y="4366"/>
                    </a:lnTo>
                    <a:lnTo>
                      <a:pt x="7871" y="4562"/>
                    </a:lnTo>
                    <a:lnTo>
                      <a:pt x="7614" y="4807"/>
                    </a:lnTo>
                    <a:lnTo>
                      <a:pt x="7272" y="5151"/>
                    </a:lnTo>
                    <a:lnTo>
                      <a:pt x="7229" y="5200"/>
                    </a:lnTo>
                    <a:lnTo>
                      <a:pt x="7187" y="5298"/>
                    </a:lnTo>
                    <a:lnTo>
                      <a:pt x="7187" y="5396"/>
                    </a:lnTo>
                    <a:lnTo>
                      <a:pt x="7315" y="5494"/>
                    </a:lnTo>
                    <a:lnTo>
                      <a:pt x="7401" y="5690"/>
                    </a:lnTo>
                    <a:lnTo>
                      <a:pt x="7443" y="5788"/>
                    </a:lnTo>
                    <a:lnTo>
                      <a:pt x="7443" y="5837"/>
                    </a:lnTo>
                    <a:lnTo>
                      <a:pt x="7529" y="5837"/>
                    </a:lnTo>
                    <a:lnTo>
                      <a:pt x="7572" y="5739"/>
                    </a:lnTo>
                    <a:lnTo>
                      <a:pt x="7572" y="5592"/>
                    </a:lnTo>
                    <a:lnTo>
                      <a:pt x="7486" y="5543"/>
                    </a:lnTo>
                    <a:lnTo>
                      <a:pt x="7486" y="5494"/>
                    </a:lnTo>
                    <a:lnTo>
                      <a:pt x="7486" y="5445"/>
                    </a:lnTo>
                    <a:lnTo>
                      <a:pt x="7572" y="5445"/>
                    </a:lnTo>
                    <a:lnTo>
                      <a:pt x="7614" y="5445"/>
                    </a:lnTo>
                    <a:lnTo>
                      <a:pt x="7657" y="5543"/>
                    </a:lnTo>
                    <a:lnTo>
                      <a:pt x="7743" y="5494"/>
                    </a:lnTo>
                    <a:lnTo>
                      <a:pt x="7743" y="5543"/>
                    </a:lnTo>
                    <a:lnTo>
                      <a:pt x="7657" y="5739"/>
                    </a:lnTo>
                    <a:lnTo>
                      <a:pt x="7786" y="5788"/>
                    </a:lnTo>
                    <a:lnTo>
                      <a:pt x="7786" y="5985"/>
                    </a:lnTo>
                    <a:lnTo>
                      <a:pt x="7743" y="6132"/>
                    </a:lnTo>
                    <a:lnTo>
                      <a:pt x="7657" y="6181"/>
                    </a:lnTo>
                    <a:lnTo>
                      <a:pt x="7614" y="6132"/>
                    </a:lnTo>
                    <a:lnTo>
                      <a:pt x="7572" y="6132"/>
                    </a:lnTo>
                    <a:lnTo>
                      <a:pt x="7529" y="6230"/>
                    </a:lnTo>
                    <a:lnTo>
                      <a:pt x="7529" y="6328"/>
                    </a:lnTo>
                    <a:lnTo>
                      <a:pt x="7572" y="6377"/>
                    </a:lnTo>
                    <a:lnTo>
                      <a:pt x="7700" y="6524"/>
                    </a:lnTo>
                    <a:lnTo>
                      <a:pt x="7743" y="6671"/>
                    </a:lnTo>
                    <a:lnTo>
                      <a:pt x="7828" y="6868"/>
                    </a:lnTo>
                    <a:lnTo>
                      <a:pt x="7871" y="7015"/>
                    </a:lnTo>
                    <a:lnTo>
                      <a:pt x="7871" y="7211"/>
                    </a:lnTo>
                    <a:lnTo>
                      <a:pt x="7871" y="7309"/>
                    </a:lnTo>
                    <a:lnTo>
                      <a:pt x="7828" y="7456"/>
                    </a:lnTo>
                    <a:lnTo>
                      <a:pt x="7786" y="7554"/>
                    </a:lnTo>
                    <a:lnTo>
                      <a:pt x="7614" y="7554"/>
                    </a:lnTo>
                    <a:lnTo>
                      <a:pt x="7486" y="7554"/>
                    </a:lnTo>
                    <a:lnTo>
                      <a:pt x="7401" y="7603"/>
                    </a:lnTo>
                    <a:lnTo>
                      <a:pt x="7315" y="7701"/>
                    </a:lnTo>
                    <a:lnTo>
                      <a:pt x="7315" y="7800"/>
                    </a:lnTo>
                    <a:lnTo>
                      <a:pt x="7272" y="7898"/>
                    </a:lnTo>
                    <a:lnTo>
                      <a:pt x="7272" y="7947"/>
                    </a:lnTo>
                    <a:lnTo>
                      <a:pt x="7101" y="7947"/>
                    </a:lnTo>
                    <a:lnTo>
                      <a:pt x="7058" y="8094"/>
                    </a:lnTo>
                    <a:lnTo>
                      <a:pt x="6973" y="8143"/>
                    </a:lnTo>
                    <a:lnTo>
                      <a:pt x="6973" y="8241"/>
                    </a:lnTo>
                    <a:lnTo>
                      <a:pt x="6887" y="8339"/>
                    </a:lnTo>
                    <a:lnTo>
                      <a:pt x="6887" y="8486"/>
                    </a:lnTo>
                    <a:lnTo>
                      <a:pt x="6844" y="8486"/>
                    </a:lnTo>
                    <a:lnTo>
                      <a:pt x="6759" y="8486"/>
                    </a:lnTo>
                    <a:lnTo>
                      <a:pt x="6631" y="8633"/>
                    </a:lnTo>
                    <a:lnTo>
                      <a:pt x="6588" y="8683"/>
                    </a:lnTo>
                    <a:lnTo>
                      <a:pt x="6417" y="8732"/>
                    </a:lnTo>
                    <a:lnTo>
                      <a:pt x="6331" y="8732"/>
                    </a:lnTo>
                    <a:lnTo>
                      <a:pt x="6331" y="8830"/>
                    </a:lnTo>
                    <a:lnTo>
                      <a:pt x="6288" y="8928"/>
                    </a:lnTo>
                    <a:lnTo>
                      <a:pt x="6203" y="8830"/>
                    </a:lnTo>
                    <a:lnTo>
                      <a:pt x="5946" y="8879"/>
                    </a:lnTo>
                    <a:lnTo>
                      <a:pt x="5689" y="8928"/>
                    </a:lnTo>
                    <a:lnTo>
                      <a:pt x="5433" y="8977"/>
                    </a:lnTo>
                    <a:lnTo>
                      <a:pt x="5262" y="9026"/>
                    </a:lnTo>
                    <a:lnTo>
                      <a:pt x="5176" y="9075"/>
                    </a:lnTo>
                    <a:lnTo>
                      <a:pt x="5005" y="9173"/>
                    </a:lnTo>
                    <a:lnTo>
                      <a:pt x="4962" y="9271"/>
                    </a:lnTo>
                    <a:lnTo>
                      <a:pt x="4919" y="9369"/>
                    </a:lnTo>
                    <a:lnTo>
                      <a:pt x="4834" y="9271"/>
                    </a:lnTo>
                    <a:lnTo>
                      <a:pt x="4748" y="9320"/>
                    </a:lnTo>
                    <a:lnTo>
                      <a:pt x="4663" y="9271"/>
                    </a:lnTo>
                    <a:lnTo>
                      <a:pt x="4492" y="9173"/>
                    </a:lnTo>
                    <a:lnTo>
                      <a:pt x="4321" y="9075"/>
                    </a:lnTo>
                    <a:lnTo>
                      <a:pt x="4149" y="9026"/>
                    </a:lnTo>
                    <a:lnTo>
                      <a:pt x="3850" y="9075"/>
                    </a:lnTo>
                    <a:lnTo>
                      <a:pt x="3679" y="9075"/>
                    </a:lnTo>
                    <a:lnTo>
                      <a:pt x="3465" y="9075"/>
                    </a:lnTo>
                    <a:lnTo>
                      <a:pt x="3251" y="9173"/>
                    </a:lnTo>
                    <a:lnTo>
                      <a:pt x="3166" y="9173"/>
                    </a:lnTo>
                    <a:lnTo>
                      <a:pt x="3037" y="9222"/>
                    </a:lnTo>
                    <a:lnTo>
                      <a:pt x="2695" y="9320"/>
                    </a:lnTo>
                    <a:lnTo>
                      <a:pt x="2567" y="9320"/>
                    </a:lnTo>
                    <a:lnTo>
                      <a:pt x="2396" y="9369"/>
                    </a:lnTo>
                    <a:lnTo>
                      <a:pt x="2053" y="9516"/>
                    </a:lnTo>
                    <a:lnTo>
                      <a:pt x="1668" y="9713"/>
                    </a:lnTo>
                    <a:lnTo>
                      <a:pt x="1369" y="9860"/>
                    </a:lnTo>
                    <a:lnTo>
                      <a:pt x="1241" y="9909"/>
                    </a:lnTo>
                    <a:lnTo>
                      <a:pt x="1283" y="10056"/>
                    </a:lnTo>
                    <a:lnTo>
                      <a:pt x="1283" y="10252"/>
                    </a:lnTo>
                    <a:lnTo>
                      <a:pt x="1326" y="10448"/>
                    </a:lnTo>
                    <a:lnTo>
                      <a:pt x="1283" y="10498"/>
                    </a:lnTo>
                    <a:lnTo>
                      <a:pt x="1241" y="10547"/>
                    </a:lnTo>
                    <a:lnTo>
                      <a:pt x="1241" y="10596"/>
                    </a:lnTo>
                    <a:lnTo>
                      <a:pt x="1283" y="10694"/>
                    </a:lnTo>
                    <a:lnTo>
                      <a:pt x="1326" y="10694"/>
                    </a:lnTo>
                    <a:lnTo>
                      <a:pt x="1412" y="10792"/>
                    </a:lnTo>
                    <a:lnTo>
                      <a:pt x="1412" y="10890"/>
                    </a:lnTo>
                    <a:lnTo>
                      <a:pt x="1412" y="10988"/>
                    </a:lnTo>
                    <a:lnTo>
                      <a:pt x="1540" y="11086"/>
                    </a:lnTo>
                    <a:lnTo>
                      <a:pt x="1540" y="11184"/>
                    </a:lnTo>
                    <a:lnTo>
                      <a:pt x="1583" y="11086"/>
                    </a:lnTo>
                    <a:lnTo>
                      <a:pt x="1668" y="11086"/>
                    </a:lnTo>
                    <a:lnTo>
                      <a:pt x="1754" y="11184"/>
                    </a:lnTo>
                    <a:lnTo>
                      <a:pt x="1754" y="11331"/>
                    </a:lnTo>
                    <a:lnTo>
                      <a:pt x="1839" y="11479"/>
                    </a:lnTo>
                    <a:lnTo>
                      <a:pt x="1925" y="11675"/>
                    </a:lnTo>
                    <a:lnTo>
                      <a:pt x="1925" y="11822"/>
                    </a:lnTo>
                    <a:lnTo>
                      <a:pt x="1839" y="11920"/>
                    </a:lnTo>
                    <a:lnTo>
                      <a:pt x="1626" y="12067"/>
                    </a:lnTo>
                    <a:lnTo>
                      <a:pt x="1583" y="12116"/>
                    </a:lnTo>
                    <a:lnTo>
                      <a:pt x="1540" y="12214"/>
                    </a:lnTo>
                    <a:lnTo>
                      <a:pt x="1497" y="12362"/>
                    </a:lnTo>
                    <a:lnTo>
                      <a:pt x="1454" y="12558"/>
                    </a:lnTo>
                    <a:lnTo>
                      <a:pt x="1412" y="12705"/>
                    </a:lnTo>
                    <a:lnTo>
                      <a:pt x="1326" y="12754"/>
                    </a:lnTo>
                    <a:lnTo>
                      <a:pt x="1198" y="12852"/>
                    </a:lnTo>
                    <a:lnTo>
                      <a:pt x="1027" y="12999"/>
                    </a:lnTo>
                    <a:lnTo>
                      <a:pt x="941" y="13097"/>
                    </a:lnTo>
                    <a:lnTo>
                      <a:pt x="898" y="13146"/>
                    </a:lnTo>
                    <a:lnTo>
                      <a:pt x="813" y="13195"/>
                    </a:lnTo>
                    <a:lnTo>
                      <a:pt x="770" y="13343"/>
                    </a:lnTo>
                    <a:lnTo>
                      <a:pt x="727" y="13392"/>
                    </a:lnTo>
                    <a:lnTo>
                      <a:pt x="471" y="13735"/>
                    </a:lnTo>
                    <a:lnTo>
                      <a:pt x="128" y="14078"/>
                    </a:lnTo>
                    <a:lnTo>
                      <a:pt x="0" y="14226"/>
                    </a:lnTo>
                    <a:lnTo>
                      <a:pt x="128" y="15207"/>
                    </a:lnTo>
                    <a:lnTo>
                      <a:pt x="513" y="15158"/>
                    </a:lnTo>
                    <a:lnTo>
                      <a:pt x="1882" y="14863"/>
                    </a:lnTo>
                    <a:lnTo>
                      <a:pt x="2267" y="14814"/>
                    </a:lnTo>
                    <a:lnTo>
                      <a:pt x="3764" y="14471"/>
                    </a:lnTo>
                    <a:lnTo>
                      <a:pt x="4021" y="14422"/>
                    </a:lnTo>
                    <a:lnTo>
                      <a:pt x="5176" y="14177"/>
                    </a:lnTo>
                    <a:lnTo>
                      <a:pt x="5518" y="14128"/>
                    </a:lnTo>
                    <a:lnTo>
                      <a:pt x="7144" y="13735"/>
                    </a:lnTo>
                    <a:lnTo>
                      <a:pt x="7229" y="13735"/>
                    </a:lnTo>
                    <a:lnTo>
                      <a:pt x="8171" y="13490"/>
                    </a:lnTo>
                    <a:lnTo>
                      <a:pt x="9197" y="13245"/>
                    </a:lnTo>
                    <a:lnTo>
                      <a:pt x="9283" y="13245"/>
                    </a:lnTo>
                    <a:lnTo>
                      <a:pt x="10823" y="12852"/>
                    </a:lnTo>
                    <a:lnTo>
                      <a:pt x="11037" y="12803"/>
                    </a:lnTo>
                    <a:close/>
                  </a:path>
                </a:pathLst>
              </a:custGeom>
              <a:solidFill>
                <a:schemeClr val="bg1">
                  <a:lumMod val="75000"/>
                </a:schemeClr>
              </a:solidFill>
              <a:ln w="9525">
                <a:solidFill>
                  <a:schemeClr val="bg1"/>
                </a:solidFill>
                <a:prstDash val="solid"/>
                <a:round/>
                <a:headEnd/>
                <a:tailEnd/>
              </a:ln>
            </p:spPr>
          </p:sp>
        </p:grpSp>
        <p:sp>
          <p:nvSpPr>
            <p:cNvPr id="34" name="North_Carolina">
              <a:extLst>
                <a:ext uri="{FF2B5EF4-FFF2-40B4-BE49-F238E27FC236}">
                  <a16:creationId xmlns:a16="http://schemas.microsoft.com/office/drawing/2014/main" id="{358DBFF9-E677-4C9F-420C-6DFD7CCEEE02}"/>
                </a:ext>
              </a:extLst>
            </p:cNvPr>
            <p:cNvSpPr>
              <a:spLocks/>
            </p:cNvSpPr>
            <p:nvPr/>
          </p:nvSpPr>
          <p:spPr bwMode="auto">
            <a:xfrm>
              <a:off x="6637373" y="3756311"/>
              <a:ext cx="1380911" cy="563477"/>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chemeClr val="accent5"/>
            </a:solidFill>
            <a:ln w="9525">
              <a:solidFill>
                <a:schemeClr val="bg1"/>
              </a:solidFill>
              <a:prstDash val="solid"/>
              <a:round/>
              <a:headEnd/>
              <a:tailEnd/>
            </a:ln>
          </p:spPr>
        </p:sp>
        <p:sp>
          <p:nvSpPr>
            <p:cNvPr id="35" name="North_Dakota">
              <a:extLst>
                <a:ext uri="{FF2B5EF4-FFF2-40B4-BE49-F238E27FC236}">
                  <a16:creationId xmlns:a16="http://schemas.microsoft.com/office/drawing/2014/main" id="{17B6D5E2-EE77-8ADA-3430-08C94353FF49}"/>
                </a:ext>
              </a:extLst>
            </p:cNvPr>
            <p:cNvSpPr>
              <a:spLocks/>
            </p:cNvSpPr>
            <p:nvPr/>
          </p:nvSpPr>
          <p:spPr bwMode="auto">
            <a:xfrm>
              <a:off x="3562062" y="1705055"/>
              <a:ext cx="1070011" cy="607963"/>
            </a:xfrm>
            <a:custGeom>
              <a:avLst/>
              <a:gdLst/>
              <a:ahLst/>
              <a:cxnLst>
                <a:cxn ang="0">
                  <a:pos x="9473" y="16070"/>
                </a:cxn>
                <a:cxn ang="0">
                  <a:pos x="11609" y="16258"/>
                </a:cxn>
                <a:cxn ang="0">
                  <a:pos x="13239" y="16321"/>
                </a:cxn>
                <a:cxn ang="0">
                  <a:pos x="16345" y="16384"/>
                </a:cxn>
                <a:cxn ang="0">
                  <a:pos x="16306" y="16070"/>
                </a:cxn>
                <a:cxn ang="0">
                  <a:pos x="16384" y="15819"/>
                </a:cxn>
                <a:cxn ang="0">
                  <a:pos x="16345" y="15442"/>
                </a:cxn>
                <a:cxn ang="0">
                  <a:pos x="16306" y="14815"/>
                </a:cxn>
                <a:cxn ang="0">
                  <a:pos x="16190" y="14312"/>
                </a:cxn>
                <a:cxn ang="0">
                  <a:pos x="16035" y="13810"/>
                </a:cxn>
                <a:cxn ang="0">
                  <a:pos x="15957" y="13245"/>
                </a:cxn>
                <a:cxn ang="0">
                  <a:pos x="15879" y="12743"/>
                </a:cxn>
                <a:cxn ang="0">
                  <a:pos x="15879" y="12115"/>
                </a:cxn>
                <a:cxn ang="0">
                  <a:pos x="15957" y="11488"/>
                </a:cxn>
                <a:cxn ang="0">
                  <a:pos x="15802" y="10923"/>
                </a:cxn>
                <a:cxn ang="0">
                  <a:pos x="15840" y="10672"/>
                </a:cxn>
                <a:cxn ang="0">
                  <a:pos x="15802" y="10358"/>
                </a:cxn>
                <a:cxn ang="0">
                  <a:pos x="15802" y="9918"/>
                </a:cxn>
                <a:cxn ang="0">
                  <a:pos x="15802" y="9479"/>
                </a:cxn>
                <a:cxn ang="0">
                  <a:pos x="15802" y="9165"/>
                </a:cxn>
                <a:cxn ang="0">
                  <a:pos x="15802" y="8663"/>
                </a:cxn>
                <a:cxn ang="0">
                  <a:pos x="15763" y="8474"/>
                </a:cxn>
                <a:cxn ang="0">
                  <a:pos x="15763" y="8223"/>
                </a:cxn>
                <a:cxn ang="0">
                  <a:pos x="15724" y="7910"/>
                </a:cxn>
                <a:cxn ang="0">
                  <a:pos x="15646" y="7533"/>
                </a:cxn>
                <a:cxn ang="0">
                  <a:pos x="15530" y="7093"/>
                </a:cxn>
                <a:cxn ang="0">
                  <a:pos x="15413" y="6717"/>
                </a:cxn>
                <a:cxn ang="0">
                  <a:pos x="15336" y="6340"/>
                </a:cxn>
                <a:cxn ang="0">
                  <a:pos x="15336" y="5964"/>
                </a:cxn>
                <a:cxn ang="0">
                  <a:pos x="15180" y="5461"/>
                </a:cxn>
                <a:cxn ang="0">
                  <a:pos x="15180" y="5147"/>
                </a:cxn>
                <a:cxn ang="0">
                  <a:pos x="15180" y="4771"/>
                </a:cxn>
                <a:cxn ang="0">
                  <a:pos x="15142" y="4331"/>
                </a:cxn>
                <a:cxn ang="0">
                  <a:pos x="15180" y="3892"/>
                </a:cxn>
                <a:cxn ang="0">
                  <a:pos x="15180" y="3453"/>
                </a:cxn>
                <a:cxn ang="0">
                  <a:pos x="15142" y="3264"/>
                </a:cxn>
                <a:cxn ang="0">
                  <a:pos x="15258" y="3013"/>
                </a:cxn>
                <a:cxn ang="0">
                  <a:pos x="15258" y="2699"/>
                </a:cxn>
                <a:cxn ang="0">
                  <a:pos x="15180" y="2448"/>
                </a:cxn>
                <a:cxn ang="0">
                  <a:pos x="15103" y="1820"/>
                </a:cxn>
                <a:cxn ang="0">
                  <a:pos x="15025" y="1507"/>
                </a:cxn>
                <a:cxn ang="0">
                  <a:pos x="13550" y="1130"/>
                </a:cxn>
                <a:cxn ang="0">
                  <a:pos x="10211" y="1004"/>
                </a:cxn>
                <a:cxn ang="0">
                  <a:pos x="6134" y="628"/>
                </a:cxn>
                <a:cxn ang="0">
                  <a:pos x="3145" y="314"/>
                </a:cxn>
                <a:cxn ang="0">
                  <a:pos x="738" y="1820"/>
                </a:cxn>
                <a:cxn ang="0">
                  <a:pos x="582" y="5022"/>
                </a:cxn>
                <a:cxn ang="0">
                  <a:pos x="388" y="8223"/>
                </a:cxn>
                <a:cxn ang="0">
                  <a:pos x="194" y="12178"/>
                </a:cxn>
                <a:cxn ang="0">
                  <a:pos x="0" y="15129"/>
                </a:cxn>
                <a:cxn ang="0">
                  <a:pos x="2446" y="15442"/>
                </a:cxn>
                <a:cxn ang="0">
                  <a:pos x="7726" y="15945"/>
                </a:cxn>
              </a:cxnLst>
              <a:rect l="0" t="0" r="r" b="b"/>
              <a:pathLst>
                <a:path w="16384" h="16384">
                  <a:moveTo>
                    <a:pt x="9124" y="16070"/>
                  </a:moveTo>
                  <a:lnTo>
                    <a:pt x="9473" y="16070"/>
                  </a:lnTo>
                  <a:lnTo>
                    <a:pt x="11026" y="16196"/>
                  </a:lnTo>
                  <a:lnTo>
                    <a:pt x="11609" y="16258"/>
                  </a:lnTo>
                  <a:lnTo>
                    <a:pt x="13200" y="16321"/>
                  </a:lnTo>
                  <a:lnTo>
                    <a:pt x="13239" y="16321"/>
                  </a:lnTo>
                  <a:lnTo>
                    <a:pt x="14870" y="16321"/>
                  </a:lnTo>
                  <a:lnTo>
                    <a:pt x="16345" y="16384"/>
                  </a:lnTo>
                  <a:lnTo>
                    <a:pt x="16306" y="16196"/>
                  </a:lnTo>
                  <a:lnTo>
                    <a:pt x="16306" y="16070"/>
                  </a:lnTo>
                  <a:lnTo>
                    <a:pt x="16345" y="15945"/>
                  </a:lnTo>
                  <a:lnTo>
                    <a:pt x="16384" y="15819"/>
                  </a:lnTo>
                  <a:lnTo>
                    <a:pt x="16384" y="15631"/>
                  </a:lnTo>
                  <a:lnTo>
                    <a:pt x="16345" y="15442"/>
                  </a:lnTo>
                  <a:lnTo>
                    <a:pt x="16306" y="15317"/>
                  </a:lnTo>
                  <a:lnTo>
                    <a:pt x="16306" y="14815"/>
                  </a:lnTo>
                  <a:lnTo>
                    <a:pt x="16268" y="14438"/>
                  </a:lnTo>
                  <a:lnTo>
                    <a:pt x="16190" y="14312"/>
                  </a:lnTo>
                  <a:lnTo>
                    <a:pt x="16073" y="14061"/>
                  </a:lnTo>
                  <a:lnTo>
                    <a:pt x="16035" y="13810"/>
                  </a:lnTo>
                  <a:lnTo>
                    <a:pt x="15996" y="13685"/>
                  </a:lnTo>
                  <a:lnTo>
                    <a:pt x="15957" y="13245"/>
                  </a:lnTo>
                  <a:lnTo>
                    <a:pt x="15879" y="12931"/>
                  </a:lnTo>
                  <a:lnTo>
                    <a:pt x="15879" y="12743"/>
                  </a:lnTo>
                  <a:lnTo>
                    <a:pt x="15879" y="12555"/>
                  </a:lnTo>
                  <a:lnTo>
                    <a:pt x="15879" y="12115"/>
                  </a:lnTo>
                  <a:lnTo>
                    <a:pt x="15918" y="11739"/>
                  </a:lnTo>
                  <a:lnTo>
                    <a:pt x="15957" y="11488"/>
                  </a:lnTo>
                  <a:lnTo>
                    <a:pt x="15802" y="11111"/>
                  </a:lnTo>
                  <a:lnTo>
                    <a:pt x="15802" y="10923"/>
                  </a:lnTo>
                  <a:lnTo>
                    <a:pt x="15802" y="10860"/>
                  </a:lnTo>
                  <a:lnTo>
                    <a:pt x="15840" y="10672"/>
                  </a:lnTo>
                  <a:lnTo>
                    <a:pt x="15802" y="10483"/>
                  </a:lnTo>
                  <a:lnTo>
                    <a:pt x="15802" y="10358"/>
                  </a:lnTo>
                  <a:lnTo>
                    <a:pt x="15802" y="10044"/>
                  </a:lnTo>
                  <a:lnTo>
                    <a:pt x="15802" y="9918"/>
                  </a:lnTo>
                  <a:lnTo>
                    <a:pt x="15763" y="9730"/>
                  </a:lnTo>
                  <a:lnTo>
                    <a:pt x="15802" y="9479"/>
                  </a:lnTo>
                  <a:lnTo>
                    <a:pt x="15802" y="9291"/>
                  </a:lnTo>
                  <a:lnTo>
                    <a:pt x="15802" y="9165"/>
                  </a:lnTo>
                  <a:lnTo>
                    <a:pt x="15763" y="8914"/>
                  </a:lnTo>
                  <a:lnTo>
                    <a:pt x="15802" y="8663"/>
                  </a:lnTo>
                  <a:lnTo>
                    <a:pt x="15763" y="8600"/>
                  </a:lnTo>
                  <a:lnTo>
                    <a:pt x="15763" y="8474"/>
                  </a:lnTo>
                  <a:lnTo>
                    <a:pt x="15763" y="8349"/>
                  </a:lnTo>
                  <a:lnTo>
                    <a:pt x="15763" y="8223"/>
                  </a:lnTo>
                  <a:lnTo>
                    <a:pt x="15763" y="8098"/>
                  </a:lnTo>
                  <a:lnTo>
                    <a:pt x="15724" y="7910"/>
                  </a:lnTo>
                  <a:lnTo>
                    <a:pt x="15685" y="7784"/>
                  </a:lnTo>
                  <a:lnTo>
                    <a:pt x="15646" y="7533"/>
                  </a:lnTo>
                  <a:lnTo>
                    <a:pt x="15608" y="7282"/>
                  </a:lnTo>
                  <a:lnTo>
                    <a:pt x="15530" y="7093"/>
                  </a:lnTo>
                  <a:lnTo>
                    <a:pt x="15491" y="6842"/>
                  </a:lnTo>
                  <a:lnTo>
                    <a:pt x="15413" y="6717"/>
                  </a:lnTo>
                  <a:lnTo>
                    <a:pt x="15375" y="6466"/>
                  </a:lnTo>
                  <a:lnTo>
                    <a:pt x="15336" y="6340"/>
                  </a:lnTo>
                  <a:lnTo>
                    <a:pt x="15336" y="6152"/>
                  </a:lnTo>
                  <a:lnTo>
                    <a:pt x="15336" y="5964"/>
                  </a:lnTo>
                  <a:lnTo>
                    <a:pt x="15297" y="5838"/>
                  </a:lnTo>
                  <a:lnTo>
                    <a:pt x="15180" y="5461"/>
                  </a:lnTo>
                  <a:lnTo>
                    <a:pt x="15142" y="5273"/>
                  </a:lnTo>
                  <a:lnTo>
                    <a:pt x="15180" y="5147"/>
                  </a:lnTo>
                  <a:lnTo>
                    <a:pt x="15180" y="4959"/>
                  </a:lnTo>
                  <a:lnTo>
                    <a:pt x="15180" y="4771"/>
                  </a:lnTo>
                  <a:lnTo>
                    <a:pt x="15180" y="4520"/>
                  </a:lnTo>
                  <a:lnTo>
                    <a:pt x="15142" y="4331"/>
                  </a:lnTo>
                  <a:lnTo>
                    <a:pt x="15180" y="4080"/>
                  </a:lnTo>
                  <a:lnTo>
                    <a:pt x="15180" y="3892"/>
                  </a:lnTo>
                  <a:lnTo>
                    <a:pt x="15180" y="3578"/>
                  </a:lnTo>
                  <a:lnTo>
                    <a:pt x="15180" y="3453"/>
                  </a:lnTo>
                  <a:lnTo>
                    <a:pt x="15142" y="3327"/>
                  </a:lnTo>
                  <a:lnTo>
                    <a:pt x="15142" y="3264"/>
                  </a:lnTo>
                  <a:lnTo>
                    <a:pt x="15180" y="3139"/>
                  </a:lnTo>
                  <a:lnTo>
                    <a:pt x="15258" y="3013"/>
                  </a:lnTo>
                  <a:lnTo>
                    <a:pt x="15297" y="2825"/>
                  </a:lnTo>
                  <a:lnTo>
                    <a:pt x="15258" y="2699"/>
                  </a:lnTo>
                  <a:lnTo>
                    <a:pt x="15219" y="2511"/>
                  </a:lnTo>
                  <a:lnTo>
                    <a:pt x="15180" y="2448"/>
                  </a:lnTo>
                  <a:lnTo>
                    <a:pt x="15103" y="2134"/>
                  </a:lnTo>
                  <a:lnTo>
                    <a:pt x="15103" y="1820"/>
                  </a:lnTo>
                  <a:lnTo>
                    <a:pt x="15103" y="1695"/>
                  </a:lnTo>
                  <a:lnTo>
                    <a:pt x="15025" y="1507"/>
                  </a:lnTo>
                  <a:lnTo>
                    <a:pt x="15025" y="1193"/>
                  </a:lnTo>
                  <a:lnTo>
                    <a:pt x="13550" y="1130"/>
                  </a:lnTo>
                  <a:lnTo>
                    <a:pt x="11337" y="1067"/>
                  </a:lnTo>
                  <a:lnTo>
                    <a:pt x="10211" y="1004"/>
                  </a:lnTo>
                  <a:lnTo>
                    <a:pt x="8852" y="879"/>
                  </a:lnTo>
                  <a:lnTo>
                    <a:pt x="6134" y="628"/>
                  </a:lnTo>
                  <a:lnTo>
                    <a:pt x="5047" y="502"/>
                  </a:lnTo>
                  <a:lnTo>
                    <a:pt x="3145" y="314"/>
                  </a:lnTo>
                  <a:lnTo>
                    <a:pt x="815" y="0"/>
                  </a:lnTo>
                  <a:lnTo>
                    <a:pt x="738" y="1820"/>
                  </a:lnTo>
                  <a:lnTo>
                    <a:pt x="660" y="3013"/>
                  </a:lnTo>
                  <a:lnTo>
                    <a:pt x="582" y="5022"/>
                  </a:lnTo>
                  <a:lnTo>
                    <a:pt x="388" y="7910"/>
                  </a:lnTo>
                  <a:lnTo>
                    <a:pt x="388" y="8223"/>
                  </a:lnTo>
                  <a:lnTo>
                    <a:pt x="194" y="11613"/>
                  </a:lnTo>
                  <a:lnTo>
                    <a:pt x="194" y="12178"/>
                  </a:lnTo>
                  <a:lnTo>
                    <a:pt x="116" y="13434"/>
                  </a:lnTo>
                  <a:lnTo>
                    <a:pt x="0" y="15129"/>
                  </a:lnTo>
                  <a:lnTo>
                    <a:pt x="2329" y="15380"/>
                  </a:lnTo>
                  <a:lnTo>
                    <a:pt x="2446" y="15442"/>
                  </a:lnTo>
                  <a:lnTo>
                    <a:pt x="4465" y="15693"/>
                  </a:lnTo>
                  <a:lnTo>
                    <a:pt x="7726" y="15945"/>
                  </a:lnTo>
                  <a:lnTo>
                    <a:pt x="9124" y="16070"/>
                  </a:lnTo>
                  <a:close/>
                </a:path>
              </a:pathLst>
            </a:custGeom>
            <a:solidFill>
              <a:schemeClr val="bg1">
                <a:lumMod val="75000"/>
              </a:schemeClr>
            </a:solidFill>
            <a:ln w="9525">
              <a:solidFill>
                <a:schemeClr val="bg1"/>
              </a:solidFill>
              <a:prstDash val="solid"/>
              <a:round/>
              <a:headEnd/>
              <a:tailEnd/>
            </a:ln>
          </p:spPr>
        </p:sp>
        <p:sp>
          <p:nvSpPr>
            <p:cNvPr id="36" name="Ohio">
              <a:extLst>
                <a:ext uri="{FF2B5EF4-FFF2-40B4-BE49-F238E27FC236}">
                  <a16:creationId xmlns:a16="http://schemas.microsoft.com/office/drawing/2014/main" id="{57C4C523-840E-B898-315C-818B6FDDE1E9}"/>
                </a:ext>
              </a:extLst>
            </p:cNvPr>
            <p:cNvSpPr>
              <a:spLocks/>
            </p:cNvSpPr>
            <p:nvPr/>
          </p:nvSpPr>
          <p:spPr bwMode="auto">
            <a:xfrm>
              <a:off x="6404200" y="2878966"/>
              <a:ext cx="673616" cy="696932"/>
            </a:xfrm>
            <a:custGeom>
              <a:avLst/>
              <a:gdLst/>
              <a:ahLst/>
              <a:cxnLst>
                <a:cxn ang="0">
                  <a:pos x="6775" y="3441"/>
                </a:cxn>
                <a:cxn ang="0">
                  <a:pos x="7638" y="3004"/>
                </a:cxn>
                <a:cxn ang="0">
                  <a:pos x="7330" y="2840"/>
                </a:cxn>
                <a:cxn ang="0">
                  <a:pos x="7083" y="3004"/>
                </a:cxn>
                <a:cxn ang="0">
                  <a:pos x="6344" y="2785"/>
                </a:cxn>
                <a:cxn ang="0">
                  <a:pos x="5667" y="2676"/>
                </a:cxn>
                <a:cxn ang="0">
                  <a:pos x="5235" y="2512"/>
                </a:cxn>
                <a:cxn ang="0">
                  <a:pos x="4743" y="2731"/>
                </a:cxn>
                <a:cxn ang="0">
                  <a:pos x="3264" y="2567"/>
                </a:cxn>
                <a:cxn ang="0">
                  <a:pos x="62" y="3823"/>
                </a:cxn>
                <a:cxn ang="0">
                  <a:pos x="370" y="6171"/>
                </a:cxn>
                <a:cxn ang="0">
                  <a:pos x="678" y="8957"/>
                </a:cxn>
                <a:cxn ang="0">
                  <a:pos x="986" y="11687"/>
                </a:cxn>
                <a:cxn ang="0">
                  <a:pos x="1355" y="14363"/>
                </a:cxn>
                <a:cxn ang="0">
                  <a:pos x="1971" y="14418"/>
                </a:cxn>
                <a:cxn ang="0">
                  <a:pos x="2649" y="14199"/>
                </a:cxn>
                <a:cxn ang="0">
                  <a:pos x="3018" y="14418"/>
                </a:cxn>
                <a:cxn ang="0">
                  <a:pos x="3511" y="14746"/>
                </a:cxn>
                <a:cxn ang="0">
                  <a:pos x="3757" y="15346"/>
                </a:cxn>
                <a:cxn ang="0">
                  <a:pos x="4804" y="15401"/>
                </a:cxn>
                <a:cxn ang="0">
                  <a:pos x="5359" y="15674"/>
                </a:cxn>
                <a:cxn ang="0">
                  <a:pos x="6098" y="15838"/>
                </a:cxn>
                <a:cxn ang="0">
                  <a:pos x="7145" y="15674"/>
                </a:cxn>
                <a:cxn ang="0">
                  <a:pos x="7822" y="15729"/>
                </a:cxn>
                <a:cxn ang="0">
                  <a:pos x="8808" y="15128"/>
                </a:cxn>
                <a:cxn ang="0">
                  <a:pos x="9178" y="15674"/>
                </a:cxn>
                <a:cxn ang="0">
                  <a:pos x="10163" y="16111"/>
                </a:cxn>
                <a:cxn ang="0">
                  <a:pos x="10656" y="16329"/>
                </a:cxn>
                <a:cxn ang="0">
                  <a:pos x="11580" y="15456"/>
                </a:cxn>
                <a:cxn ang="0">
                  <a:pos x="11456" y="14691"/>
                </a:cxn>
                <a:cxn ang="0">
                  <a:pos x="11703" y="13817"/>
                </a:cxn>
                <a:cxn ang="0">
                  <a:pos x="12380" y="13653"/>
                </a:cxn>
                <a:cxn ang="0">
                  <a:pos x="12504" y="14036"/>
                </a:cxn>
                <a:cxn ang="0">
                  <a:pos x="12812" y="13708"/>
                </a:cxn>
                <a:cxn ang="0">
                  <a:pos x="12750" y="13271"/>
                </a:cxn>
                <a:cxn ang="0">
                  <a:pos x="12935" y="12670"/>
                </a:cxn>
                <a:cxn ang="0">
                  <a:pos x="13181" y="12179"/>
                </a:cxn>
                <a:cxn ang="0">
                  <a:pos x="13797" y="11633"/>
                </a:cxn>
                <a:cxn ang="0">
                  <a:pos x="14228" y="11742"/>
                </a:cxn>
                <a:cxn ang="0">
                  <a:pos x="15029" y="11141"/>
                </a:cxn>
                <a:cxn ang="0">
                  <a:pos x="15706" y="10377"/>
                </a:cxn>
                <a:cxn ang="0">
                  <a:pos x="15953" y="9830"/>
                </a:cxn>
                <a:cxn ang="0">
                  <a:pos x="15953" y="9175"/>
                </a:cxn>
                <a:cxn ang="0">
                  <a:pos x="16014" y="8793"/>
                </a:cxn>
                <a:cxn ang="0">
                  <a:pos x="16076" y="7919"/>
                </a:cxn>
                <a:cxn ang="0">
                  <a:pos x="16322" y="7209"/>
                </a:cxn>
                <a:cxn ang="0">
                  <a:pos x="16199" y="6717"/>
                </a:cxn>
                <a:cxn ang="0">
                  <a:pos x="15891" y="6007"/>
                </a:cxn>
                <a:cxn ang="0">
                  <a:pos x="16384" y="5734"/>
                </a:cxn>
                <a:cxn ang="0">
                  <a:pos x="16014" y="3604"/>
                </a:cxn>
                <a:cxn ang="0">
                  <a:pos x="15337" y="0"/>
                </a:cxn>
                <a:cxn ang="0">
                  <a:pos x="13920" y="655"/>
                </a:cxn>
                <a:cxn ang="0">
                  <a:pos x="13181" y="1092"/>
                </a:cxn>
                <a:cxn ang="0">
                  <a:pos x="12134" y="1911"/>
                </a:cxn>
                <a:cxn ang="0">
                  <a:pos x="11149" y="2676"/>
                </a:cxn>
                <a:cxn ang="0">
                  <a:pos x="10101" y="2785"/>
                </a:cxn>
                <a:cxn ang="0">
                  <a:pos x="8993" y="3277"/>
                </a:cxn>
                <a:cxn ang="0">
                  <a:pos x="7884" y="3168"/>
                </a:cxn>
                <a:cxn ang="0">
                  <a:pos x="7514" y="3222"/>
                </a:cxn>
              </a:cxnLst>
              <a:rect l="0" t="0" r="r" b="b"/>
              <a:pathLst>
                <a:path w="16384" h="16384">
                  <a:moveTo>
                    <a:pt x="7206" y="3441"/>
                  </a:moveTo>
                  <a:lnTo>
                    <a:pt x="7022" y="3441"/>
                  </a:lnTo>
                  <a:lnTo>
                    <a:pt x="6960" y="3495"/>
                  </a:lnTo>
                  <a:lnTo>
                    <a:pt x="6775" y="3441"/>
                  </a:lnTo>
                  <a:lnTo>
                    <a:pt x="6775" y="3386"/>
                  </a:lnTo>
                  <a:lnTo>
                    <a:pt x="6899" y="3277"/>
                  </a:lnTo>
                  <a:lnTo>
                    <a:pt x="7514" y="3058"/>
                  </a:lnTo>
                  <a:lnTo>
                    <a:pt x="7638" y="3004"/>
                  </a:lnTo>
                  <a:lnTo>
                    <a:pt x="7699" y="2895"/>
                  </a:lnTo>
                  <a:lnTo>
                    <a:pt x="7638" y="2895"/>
                  </a:lnTo>
                  <a:lnTo>
                    <a:pt x="7391" y="2895"/>
                  </a:lnTo>
                  <a:lnTo>
                    <a:pt x="7330" y="2840"/>
                  </a:lnTo>
                  <a:lnTo>
                    <a:pt x="7330" y="2731"/>
                  </a:lnTo>
                  <a:lnTo>
                    <a:pt x="7145" y="2785"/>
                  </a:lnTo>
                  <a:lnTo>
                    <a:pt x="7145" y="2949"/>
                  </a:lnTo>
                  <a:lnTo>
                    <a:pt x="7083" y="3004"/>
                  </a:lnTo>
                  <a:lnTo>
                    <a:pt x="6837" y="3058"/>
                  </a:lnTo>
                  <a:lnTo>
                    <a:pt x="6714" y="3004"/>
                  </a:lnTo>
                  <a:lnTo>
                    <a:pt x="6529" y="2895"/>
                  </a:lnTo>
                  <a:lnTo>
                    <a:pt x="6344" y="2785"/>
                  </a:lnTo>
                  <a:lnTo>
                    <a:pt x="6098" y="2731"/>
                  </a:lnTo>
                  <a:lnTo>
                    <a:pt x="5975" y="2731"/>
                  </a:lnTo>
                  <a:lnTo>
                    <a:pt x="5790" y="2676"/>
                  </a:lnTo>
                  <a:lnTo>
                    <a:pt x="5667" y="2676"/>
                  </a:lnTo>
                  <a:lnTo>
                    <a:pt x="5543" y="2567"/>
                  </a:lnTo>
                  <a:lnTo>
                    <a:pt x="5359" y="2458"/>
                  </a:lnTo>
                  <a:lnTo>
                    <a:pt x="5235" y="2458"/>
                  </a:lnTo>
                  <a:lnTo>
                    <a:pt x="5235" y="2512"/>
                  </a:lnTo>
                  <a:lnTo>
                    <a:pt x="5112" y="2567"/>
                  </a:lnTo>
                  <a:lnTo>
                    <a:pt x="4989" y="2567"/>
                  </a:lnTo>
                  <a:lnTo>
                    <a:pt x="4866" y="2621"/>
                  </a:lnTo>
                  <a:lnTo>
                    <a:pt x="4743" y="2731"/>
                  </a:lnTo>
                  <a:lnTo>
                    <a:pt x="4804" y="2458"/>
                  </a:lnTo>
                  <a:lnTo>
                    <a:pt x="4866" y="2348"/>
                  </a:lnTo>
                  <a:lnTo>
                    <a:pt x="3696" y="2512"/>
                  </a:lnTo>
                  <a:lnTo>
                    <a:pt x="3264" y="2567"/>
                  </a:lnTo>
                  <a:lnTo>
                    <a:pt x="1540" y="2840"/>
                  </a:lnTo>
                  <a:lnTo>
                    <a:pt x="1417" y="2840"/>
                  </a:lnTo>
                  <a:lnTo>
                    <a:pt x="0" y="3058"/>
                  </a:lnTo>
                  <a:lnTo>
                    <a:pt x="62" y="3823"/>
                  </a:lnTo>
                  <a:lnTo>
                    <a:pt x="123" y="4260"/>
                  </a:lnTo>
                  <a:lnTo>
                    <a:pt x="185" y="4915"/>
                  </a:lnTo>
                  <a:lnTo>
                    <a:pt x="185" y="5024"/>
                  </a:lnTo>
                  <a:lnTo>
                    <a:pt x="370" y="6171"/>
                  </a:lnTo>
                  <a:lnTo>
                    <a:pt x="370" y="6444"/>
                  </a:lnTo>
                  <a:lnTo>
                    <a:pt x="493" y="7318"/>
                  </a:lnTo>
                  <a:lnTo>
                    <a:pt x="554" y="8028"/>
                  </a:lnTo>
                  <a:lnTo>
                    <a:pt x="678" y="8957"/>
                  </a:lnTo>
                  <a:lnTo>
                    <a:pt x="678" y="9120"/>
                  </a:lnTo>
                  <a:lnTo>
                    <a:pt x="862" y="10431"/>
                  </a:lnTo>
                  <a:lnTo>
                    <a:pt x="924" y="10813"/>
                  </a:lnTo>
                  <a:lnTo>
                    <a:pt x="986" y="11687"/>
                  </a:lnTo>
                  <a:lnTo>
                    <a:pt x="1109" y="12397"/>
                  </a:lnTo>
                  <a:lnTo>
                    <a:pt x="1109" y="12561"/>
                  </a:lnTo>
                  <a:lnTo>
                    <a:pt x="1232" y="13489"/>
                  </a:lnTo>
                  <a:lnTo>
                    <a:pt x="1355" y="14363"/>
                  </a:lnTo>
                  <a:lnTo>
                    <a:pt x="1540" y="14254"/>
                  </a:lnTo>
                  <a:lnTo>
                    <a:pt x="1663" y="14254"/>
                  </a:lnTo>
                  <a:lnTo>
                    <a:pt x="1786" y="14363"/>
                  </a:lnTo>
                  <a:lnTo>
                    <a:pt x="1971" y="14418"/>
                  </a:lnTo>
                  <a:lnTo>
                    <a:pt x="2094" y="14418"/>
                  </a:lnTo>
                  <a:lnTo>
                    <a:pt x="2341" y="14363"/>
                  </a:lnTo>
                  <a:lnTo>
                    <a:pt x="2525" y="14309"/>
                  </a:lnTo>
                  <a:lnTo>
                    <a:pt x="2649" y="14199"/>
                  </a:lnTo>
                  <a:lnTo>
                    <a:pt x="2772" y="14199"/>
                  </a:lnTo>
                  <a:lnTo>
                    <a:pt x="2833" y="14254"/>
                  </a:lnTo>
                  <a:lnTo>
                    <a:pt x="2895" y="14363"/>
                  </a:lnTo>
                  <a:lnTo>
                    <a:pt x="3018" y="14418"/>
                  </a:lnTo>
                  <a:lnTo>
                    <a:pt x="3203" y="14473"/>
                  </a:lnTo>
                  <a:lnTo>
                    <a:pt x="3326" y="14582"/>
                  </a:lnTo>
                  <a:lnTo>
                    <a:pt x="3388" y="14636"/>
                  </a:lnTo>
                  <a:lnTo>
                    <a:pt x="3511" y="14746"/>
                  </a:lnTo>
                  <a:lnTo>
                    <a:pt x="3634" y="14909"/>
                  </a:lnTo>
                  <a:lnTo>
                    <a:pt x="3757" y="15073"/>
                  </a:lnTo>
                  <a:lnTo>
                    <a:pt x="3757" y="15183"/>
                  </a:lnTo>
                  <a:lnTo>
                    <a:pt x="3757" y="15346"/>
                  </a:lnTo>
                  <a:lnTo>
                    <a:pt x="4065" y="15401"/>
                  </a:lnTo>
                  <a:lnTo>
                    <a:pt x="4312" y="15456"/>
                  </a:lnTo>
                  <a:lnTo>
                    <a:pt x="4496" y="15456"/>
                  </a:lnTo>
                  <a:lnTo>
                    <a:pt x="4804" y="15401"/>
                  </a:lnTo>
                  <a:lnTo>
                    <a:pt x="4989" y="15456"/>
                  </a:lnTo>
                  <a:lnTo>
                    <a:pt x="5051" y="15456"/>
                  </a:lnTo>
                  <a:lnTo>
                    <a:pt x="5174" y="15510"/>
                  </a:lnTo>
                  <a:lnTo>
                    <a:pt x="5359" y="15674"/>
                  </a:lnTo>
                  <a:lnTo>
                    <a:pt x="5667" y="15838"/>
                  </a:lnTo>
                  <a:lnTo>
                    <a:pt x="5851" y="15892"/>
                  </a:lnTo>
                  <a:lnTo>
                    <a:pt x="6036" y="15892"/>
                  </a:lnTo>
                  <a:lnTo>
                    <a:pt x="6098" y="15838"/>
                  </a:lnTo>
                  <a:lnTo>
                    <a:pt x="6159" y="15674"/>
                  </a:lnTo>
                  <a:lnTo>
                    <a:pt x="6529" y="15565"/>
                  </a:lnTo>
                  <a:lnTo>
                    <a:pt x="6837" y="15619"/>
                  </a:lnTo>
                  <a:lnTo>
                    <a:pt x="7145" y="15674"/>
                  </a:lnTo>
                  <a:lnTo>
                    <a:pt x="7330" y="15783"/>
                  </a:lnTo>
                  <a:lnTo>
                    <a:pt x="7453" y="15892"/>
                  </a:lnTo>
                  <a:lnTo>
                    <a:pt x="7638" y="15783"/>
                  </a:lnTo>
                  <a:lnTo>
                    <a:pt x="7822" y="15729"/>
                  </a:lnTo>
                  <a:lnTo>
                    <a:pt x="8069" y="15729"/>
                  </a:lnTo>
                  <a:lnTo>
                    <a:pt x="8130" y="15510"/>
                  </a:lnTo>
                  <a:lnTo>
                    <a:pt x="8438" y="15292"/>
                  </a:lnTo>
                  <a:lnTo>
                    <a:pt x="8808" y="15128"/>
                  </a:lnTo>
                  <a:lnTo>
                    <a:pt x="8931" y="15128"/>
                  </a:lnTo>
                  <a:lnTo>
                    <a:pt x="9054" y="15346"/>
                  </a:lnTo>
                  <a:lnTo>
                    <a:pt x="9116" y="15456"/>
                  </a:lnTo>
                  <a:lnTo>
                    <a:pt x="9178" y="15674"/>
                  </a:lnTo>
                  <a:lnTo>
                    <a:pt x="9362" y="15783"/>
                  </a:lnTo>
                  <a:lnTo>
                    <a:pt x="9732" y="15838"/>
                  </a:lnTo>
                  <a:lnTo>
                    <a:pt x="9978" y="16002"/>
                  </a:lnTo>
                  <a:lnTo>
                    <a:pt x="10163" y="16111"/>
                  </a:lnTo>
                  <a:lnTo>
                    <a:pt x="10286" y="16275"/>
                  </a:lnTo>
                  <a:lnTo>
                    <a:pt x="10348" y="16329"/>
                  </a:lnTo>
                  <a:lnTo>
                    <a:pt x="10348" y="16384"/>
                  </a:lnTo>
                  <a:lnTo>
                    <a:pt x="10656" y="16329"/>
                  </a:lnTo>
                  <a:lnTo>
                    <a:pt x="11272" y="16111"/>
                  </a:lnTo>
                  <a:lnTo>
                    <a:pt x="11333" y="15565"/>
                  </a:lnTo>
                  <a:lnTo>
                    <a:pt x="11333" y="15510"/>
                  </a:lnTo>
                  <a:lnTo>
                    <a:pt x="11580" y="15456"/>
                  </a:lnTo>
                  <a:lnTo>
                    <a:pt x="11641" y="15401"/>
                  </a:lnTo>
                  <a:lnTo>
                    <a:pt x="11580" y="15128"/>
                  </a:lnTo>
                  <a:lnTo>
                    <a:pt x="11518" y="14909"/>
                  </a:lnTo>
                  <a:lnTo>
                    <a:pt x="11456" y="14691"/>
                  </a:lnTo>
                  <a:lnTo>
                    <a:pt x="11456" y="14527"/>
                  </a:lnTo>
                  <a:lnTo>
                    <a:pt x="11641" y="14309"/>
                  </a:lnTo>
                  <a:lnTo>
                    <a:pt x="11641" y="14036"/>
                  </a:lnTo>
                  <a:lnTo>
                    <a:pt x="11703" y="13817"/>
                  </a:lnTo>
                  <a:lnTo>
                    <a:pt x="11826" y="13653"/>
                  </a:lnTo>
                  <a:lnTo>
                    <a:pt x="12011" y="13489"/>
                  </a:lnTo>
                  <a:lnTo>
                    <a:pt x="12134" y="13599"/>
                  </a:lnTo>
                  <a:lnTo>
                    <a:pt x="12380" y="13653"/>
                  </a:lnTo>
                  <a:lnTo>
                    <a:pt x="12504" y="13763"/>
                  </a:lnTo>
                  <a:lnTo>
                    <a:pt x="12504" y="13872"/>
                  </a:lnTo>
                  <a:lnTo>
                    <a:pt x="12442" y="14036"/>
                  </a:lnTo>
                  <a:lnTo>
                    <a:pt x="12504" y="14036"/>
                  </a:lnTo>
                  <a:lnTo>
                    <a:pt x="12565" y="14036"/>
                  </a:lnTo>
                  <a:lnTo>
                    <a:pt x="12688" y="13981"/>
                  </a:lnTo>
                  <a:lnTo>
                    <a:pt x="12750" y="13763"/>
                  </a:lnTo>
                  <a:lnTo>
                    <a:pt x="12812" y="13708"/>
                  </a:lnTo>
                  <a:lnTo>
                    <a:pt x="12996" y="13763"/>
                  </a:lnTo>
                  <a:lnTo>
                    <a:pt x="12935" y="13599"/>
                  </a:lnTo>
                  <a:lnTo>
                    <a:pt x="12935" y="13435"/>
                  </a:lnTo>
                  <a:lnTo>
                    <a:pt x="12750" y="13271"/>
                  </a:lnTo>
                  <a:lnTo>
                    <a:pt x="12688" y="13162"/>
                  </a:lnTo>
                  <a:lnTo>
                    <a:pt x="12935" y="13107"/>
                  </a:lnTo>
                  <a:lnTo>
                    <a:pt x="12996" y="12998"/>
                  </a:lnTo>
                  <a:lnTo>
                    <a:pt x="12935" y="12670"/>
                  </a:lnTo>
                  <a:lnTo>
                    <a:pt x="12935" y="12506"/>
                  </a:lnTo>
                  <a:lnTo>
                    <a:pt x="13058" y="12452"/>
                  </a:lnTo>
                  <a:lnTo>
                    <a:pt x="13058" y="12233"/>
                  </a:lnTo>
                  <a:lnTo>
                    <a:pt x="13181" y="12179"/>
                  </a:lnTo>
                  <a:lnTo>
                    <a:pt x="13489" y="12179"/>
                  </a:lnTo>
                  <a:lnTo>
                    <a:pt x="13551" y="12015"/>
                  </a:lnTo>
                  <a:lnTo>
                    <a:pt x="13551" y="11851"/>
                  </a:lnTo>
                  <a:lnTo>
                    <a:pt x="13797" y="11633"/>
                  </a:lnTo>
                  <a:lnTo>
                    <a:pt x="13859" y="11523"/>
                  </a:lnTo>
                  <a:lnTo>
                    <a:pt x="14043" y="11578"/>
                  </a:lnTo>
                  <a:lnTo>
                    <a:pt x="14167" y="11687"/>
                  </a:lnTo>
                  <a:lnTo>
                    <a:pt x="14228" y="11742"/>
                  </a:lnTo>
                  <a:lnTo>
                    <a:pt x="14475" y="11578"/>
                  </a:lnTo>
                  <a:lnTo>
                    <a:pt x="14721" y="11523"/>
                  </a:lnTo>
                  <a:lnTo>
                    <a:pt x="14906" y="11250"/>
                  </a:lnTo>
                  <a:lnTo>
                    <a:pt x="15029" y="11141"/>
                  </a:lnTo>
                  <a:lnTo>
                    <a:pt x="15091" y="11087"/>
                  </a:lnTo>
                  <a:lnTo>
                    <a:pt x="15337" y="10704"/>
                  </a:lnTo>
                  <a:lnTo>
                    <a:pt x="15460" y="10540"/>
                  </a:lnTo>
                  <a:lnTo>
                    <a:pt x="15706" y="10377"/>
                  </a:lnTo>
                  <a:lnTo>
                    <a:pt x="15830" y="10322"/>
                  </a:lnTo>
                  <a:lnTo>
                    <a:pt x="15891" y="9994"/>
                  </a:lnTo>
                  <a:lnTo>
                    <a:pt x="15953" y="9885"/>
                  </a:lnTo>
                  <a:lnTo>
                    <a:pt x="15953" y="9830"/>
                  </a:lnTo>
                  <a:lnTo>
                    <a:pt x="15830" y="9667"/>
                  </a:lnTo>
                  <a:lnTo>
                    <a:pt x="15891" y="9448"/>
                  </a:lnTo>
                  <a:lnTo>
                    <a:pt x="15891" y="9284"/>
                  </a:lnTo>
                  <a:lnTo>
                    <a:pt x="15953" y="9175"/>
                  </a:lnTo>
                  <a:lnTo>
                    <a:pt x="15891" y="9066"/>
                  </a:lnTo>
                  <a:lnTo>
                    <a:pt x="15891" y="8957"/>
                  </a:lnTo>
                  <a:lnTo>
                    <a:pt x="16014" y="8902"/>
                  </a:lnTo>
                  <a:lnTo>
                    <a:pt x="16014" y="8793"/>
                  </a:lnTo>
                  <a:lnTo>
                    <a:pt x="16076" y="8465"/>
                  </a:lnTo>
                  <a:lnTo>
                    <a:pt x="16014" y="8465"/>
                  </a:lnTo>
                  <a:lnTo>
                    <a:pt x="16014" y="8356"/>
                  </a:lnTo>
                  <a:lnTo>
                    <a:pt x="16076" y="7919"/>
                  </a:lnTo>
                  <a:lnTo>
                    <a:pt x="16138" y="7755"/>
                  </a:lnTo>
                  <a:lnTo>
                    <a:pt x="16199" y="7537"/>
                  </a:lnTo>
                  <a:lnTo>
                    <a:pt x="16261" y="7373"/>
                  </a:lnTo>
                  <a:lnTo>
                    <a:pt x="16322" y="7209"/>
                  </a:lnTo>
                  <a:lnTo>
                    <a:pt x="16322" y="7100"/>
                  </a:lnTo>
                  <a:lnTo>
                    <a:pt x="16199" y="6936"/>
                  </a:lnTo>
                  <a:lnTo>
                    <a:pt x="16199" y="6827"/>
                  </a:lnTo>
                  <a:lnTo>
                    <a:pt x="16199" y="6717"/>
                  </a:lnTo>
                  <a:lnTo>
                    <a:pt x="16199" y="6554"/>
                  </a:lnTo>
                  <a:lnTo>
                    <a:pt x="16138" y="6390"/>
                  </a:lnTo>
                  <a:lnTo>
                    <a:pt x="15891" y="6062"/>
                  </a:lnTo>
                  <a:lnTo>
                    <a:pt x="15891" y="6007"/>
                  </a:lnTo>
                  <a:lnTo>
                    <a:pt x="15891" y="5953"/>
                  </a:lnTo>
                  <a:lnTo>
                    <a:pt x="16014" y="5844"/>
                  </a:lnTo>
                  <a:lnTo>
                    <a:pt x="16261" y="5789"/>
                  </a:lnTo>
                  <a:lnTo>
                    <a:pt x="16384" y="5734"/>
                  </a:lnTo>
                  <a:lnTo>
                    <a:pt x="16261" y="4806"/>
                  </a:lnTo>
                  <a:lnTo>
                    <a:pt x="16199" y="4588"/>
                  </a:lnTo>
                  <a:lnTo>
                    <a:pt x="16014" y="3659"/>
                  </a:lnTo>
                  <a:lnTo>
                    <a:pt x="16014" y="3604"/>
                  </a:lnTo>
                  <a:lnTo>
                    <a:pt x="15706" y="2130"/>
                  </a:lnTo>
                  <a:lnTo>
                    <a:pt x="15706" y="2021"/>
                  </a:lnTo>
                  <a:lnTo>
                    <a:pt x="15398" y="546"/>
                  </a:lnTo>
                  <a:lnTo>
                    <a:pt x="15337" y="0"/>
                  </a:lnTo>
                  <a:lnTo>
                    <a:pt x="14906" y="164"/>
                  </a:lnTo>
                  <a:lnTo>
                    <a:pt x="14598" y="328"/>
                  </a:lnTo>
                  <a:lnTo>
                    <a:pt x="14290" y="492"/>
                  </a:lnTo>
                  <a:lnTo>
                    <a:pt x="13920" y="655"/>
                  </a:lnTo>
                  <a:lnTo>
                    <a:pt x="13674" y="710"/>
                  </a:lnTo>
                  <a:lnTo>
                    <a:pt x="13551" y="765"/>
                  </a:lnTo>
                  <a:lnTo>
                    <a:pt x="13366" y="874"/>
                  </a:lnTo>
                  <a:lnTo>
                    <a:pt x="13181" y="1092"/>
                  </a:lnTo>
                  <a:lnTo>
                    <a:pt x="12750" y="1256"/>
                  </a:lnTo>
                  <a:lnTo>
                    <a:pt x="12565" y="1311"/>
                  </a:lnTo>
                  <a:lnTo>
                    <a:pt x="12504" y="1475"/>
                  </a:lnTo>
                  <a:lnTo>
                    <a:pt x="12134" y="1911"/>
                  </a:lnTo>
                  <a:lnTo>
                    <a:pt x="11888" y="2130"/>
                  </a:lnTo>
                  <a:lnTo>
                    <a:pt x="11518" y="2512"/>
                  </a:lnTo>
                  <a:lnTo>
                    <a:pt x="11272" y="2621"/>
                  </a:lnTo>
                  <a:lnTo>
                    <a:pt x="11149" y="2676"/>
                  </a:lnTo>
                  <a:lnTo>
                    <a:pt x="10841" y="2731"/>
                  </a:lnTo>
                  <a:lnTo>
                    <a:pt x="10779" y="2785"/>
                  </a:lnTo>
                  <a:lnTo>
                    <a:pt x="10471" y="2731"/>
                  </a:lnTo>
                  <a:lnTo>
                    <a:pt x="10101" y="2785"/>
                  </a:lnTo>
                  <a:lnTo>
                    <a:pt x="9670" y="3004"/>
                  </a:lnTo>
                  <a:lnTo>
                    <a:pt x="9301" y="3168"/>
                  </a:lnTo>
                  <a:lnTo>
                    <a:pt x="9116" y="3222"/>
                  </a:lnTo>
                  <a:lnTo>
                    <a:pt x="8993" y="3277"/>
                  </a:lnTo>
                  <a:lnTo>
                    <a:pt x="8685" y="3441"/>
                  </a:lnTo>
                  <a:lnTo>
                    <a:pt x="8562" y="3495"/>
                  </a:lnTo>
                  <a:lnTo>
                    <a:pt x="8069" y="3277"/>
                  </a:lnTo>
                  <a:lnTo>
                    <a:pt x="7884" y="3168"/>
                  </a:lnTo>
                  <a:lnTo>
                    <a:pt x="7822" y="3168"/>
                  </a:lnTo>
                  <a:lnTo>
                    <a:pt x="7699" y="3222"/>
                  </a:lnTo>
                  <a:lnTo>
                    <a:pt x="7638" y="3222"/>
                  </a:lnTo>
                  <a:lnTo>
                    <a:pt x="7514" y="3222"/>
                  </a:lnTo>
                  <a:lnTo>
                    <a:pt x="7330" y="3277"/>
                  </a:lnTo>
                  <a:lnTo>
                    <a:pt x="7206" y="3441"/>
                  </a:lnTo>
                  <a:close/>
                </a:path>
              </a:pathLst>
            </a:custGeom>
            <a:solidFill>
              <a:schemeClr val="accent5">
                <a:lumMod val="20000"/>
                <a:lumOff val="80000"/>
              </a:schemeClr>
            </a:solidFill>
            <a:ln w="9525">
              <a:solidFill>
                <a:schemeClr val="bg1"/>
              </a:solidFill>
              <a:prstDash val="solid"/>
              <a:round/>
              <a:headEnd/>
              <a:tailEnd/>
            </a:ln>
          </p:spPr>
        </p:sp>
        <p:sp>
          <p:nvSpPr>
            <p:cNvPr id="37" name="Oklahoma">
              <a:extLst>
                <a:ext uri="{FF2B5EF4-FFF2-40B4-BE49-F238E27FC236}">
                  <a16:creationId xmlns:a16="http://schemas.microsoft.com/office/drawing/2014/main" id="{2C582EF2-0F75-42B1-9C3B-1D8672E5A165}"/>
                </a:ext>
              </a:extLst>
            </p:cNvPr>
            <p:cNvSpPr>
              <a:spLocks/>
            </p:cNvSpPr>
            <p:nvPr/>
          </p:nvSpPr>
          <p:spPr bwMode="auto">
            <a:xfrm>
              <a:off x="3564653" y="3936723"/>
              <a:ext cx="1396456" cy="659863"/>
            </a:xfrm>
            <a:custGeom>
              <a:avLst/>
              <a:gdLst/>
              <a:ahLst/>
              <a:cxnLst>
                <a:cxn ang="0">
                  <a:pos x="9367" y="865"/>
                </a:cxn>
                <a:cxn ang="0">
                  <a:pos x="6631" y="750"/>
                </a:cxn>
                <a:cxn ang="0">
                  <a:pos x="3776" y="462"/>
                </a:cxn>
                <a:cxn ang="0">
                  <a:pos x="1487" y="231"/>
                </a:cxn>
                <a:cxn ang="0">
                  <a:pos x="0" y="2365"/>
                </a:cxn>
                <a:cxn ang="0">
                  <a:pos x="3955" y="2827"/>
                </a:cxn>
                <a:cxn ang="0">
                  <a:pos x="5620" y="7038"/>
                </a:cxn>
                <a:cxn ang="0">
                  <a:pos x="5531" y="11942"/>
                </a:cxn>
                <a:cxn ang="0">
                  <a:pos x="5828" y="12173"/>
                </a:cxn>
                <a:cxn ang="0">
                  <a:pos x="6125" y="12807"/>
                </a:cxn>
                <a:cxn ang="0">
                  <a:pos x="6393" y="12692"/>
                </a:cxn>
                <a:cxn ang="0">
                  <a:pos x="6720" y="12750"/>
                </a:cxn>
                <a:cxn ang="0">
                  <a:pos x="6869" y="12692"/>
                </a:cxn>
                <a:cxn ang="0">
                  <a:pos x="7107" y="13038"/>
                </a:cxn>
                <a:cxn ang="0">
                  <a:pos x="7285" y="13730"/>
                </a:cxn>
                <a:cxn ang="0">
                  <a:pos x="7612" y="13846"/>
                </a:cxn>
                <a:cxn ang="0">
                  <a:pos x="7939" y="14076"/>
                </a:cxn>
                <a:cxn ang="0">
                  <a:pos x="8237" y="13903"/>
                </a:cxn>
                <a:cxn ang="0">
                  <a:pos x="8445" y="14423"/>
                </a:cxn>
                <a:cxn ang="0">
                  <a:pos x="8683" y="14019"/>
                </a:cxn>
                <a:cxn ang="0">
                  <a:pos x="9069" y="14192"/>
                </a:cxn>
                <a:cxn ang="0">
                  <a:pos x="9248" y="14249"/>
                </a:cxn>
                <a:cxn ang="0">
                  <a:pos x="9426" y="14711"/>
                </a:cxn>
                <a:cxn ang="0">
                  <a:pos x="9485" y="15346"/>
                </a:cxn>
                <a:cxn ang="0">
                  <a:pos x="9783" y="15288"/>
                </a:cxn>
                <a:cxn ang="0">
                  <a:pos x="10021" y="14826"/>
                </a:cxn>
                <a:cxn ang="0">
                  <a:pos x="10259" y="15288"/>
                </a:cxn>
                <a:cxn ang="0">
                  <a:pos x="10467" y="15576"/>
                </a:cxn>
                <a:cxn ang="0">
                  <a:pos x="10824" y="15461"/>
                </a:cxn>
                <a:cxn ang="0">
                  <a:pos x="11032" y="15519"/>
                </a:cxn>
                <a:cxn ang="0">
                  <a:pos x="11091" y="16153"/>
                </a:cxn>
                <a:cxn ang="0">
                  <a:pos x="11151" y="15634"/>
                </a:cxn>
                <a:cxn ang="0">
                  <a:pos x="11418" y="15403"/>
                </a:cxn>
                <a:cxn ang="0">
                  <a:pos x="11626" y="15519"/>
                </a:cxn>
                <a:cxn ang="0">
                  <a:pos x="11894" y="15692"/>
                </a:cxn>
                <a:cxn ang="0">
                  <a:pos x="12102" y="15403"/>
                </a:cxn>
                <a:cxn ang="0">
                  <a:pos x="12102" y="15576"/>
                </a:cxn>
                <a:cxn ang="0">
                  <a:pos x="12400" y="15980"/>
                </a:cxn>
                <a:cxn ang="0">
                  <a:pos x="12697" y="16269"/>
                </a:cxn>
                <a:cxn ang="0">
                  <a:pos x="12935" y="16038"/>
                </a:cxn>
                <a:cxn ang="0">
                  <a:pos x="13351" y="15576"/>
                </a:cxn>
                <a:cxn ang="0">
                  <a:pos x="13708" y="15461"/>
                </a:cxn>
                <a:cxn ang="0">
                  <a:pos x="13886" y="15230"/>
                </a:cxn>
                <a:cxn ang="0">
                  <a:pos x="14213" y="15057"/>
                </a:cxn>
                <a:cxn ang="0">
                  <a:pos x="14540" y="15403"/>
                </a:cxn>
                <a:cxn ang="0">
                  <a:pos x="14808" y="15057"/>
                </a:cxn>
                <a:cxn ang="0">
                  <a:pos x="15135" y="15230"/>
                </a:cxn>
                <a:cxn ang="0">
                  <a:pos x="15403" y="15576"/>
                </a:cxn>
                <a:cxn ang="0">
                  <a:pos x="15760" y="15980"/>
                </a:cxn>
                <a:cxn ang="0">
                  <a:pos x="15968" y="16096"/>
                </a:cxn>
                <a:cxn ang="0">
                  <a:pos x="16176" y="16269"/>
                </a:cxn>
                <a:cxn ang="0">
                  <a:pos x="16325" y="13846"/>
                </a:cxn>
                <a:cxn ang="0">
                  <a:pos x="16354" y="8134"/>
                </a:cxn>
                <a:cxn ang="0">
                  <a:pos x="15997" y="3231"/>
                </a:cxn>
                <a:cxn ang="0">
                  <a:pos x="15105" y="923"/>
                </a:cxn>
                <a:cxn ang="0">
                  <a:pos x="13351" y="923"/>
                </a:cxn>
              </a:cxnLst>
              <a:rect l="0" t="0" r="r" b="b"/>
              <a:pathLst>
                <a:path w="16384" h="16384">
                  <a:moveTo>
                    <a:pt x="11953" y="981"/>
                  </a:moveTo>
                  <a:lnTo>
                    <a:pt x="11151" y="981"/>
                  </a:lnTo>
                  <a:lnTo>
                    <a:pt x="10586" y="923"/>
                  </a:lnTo>
                  <a:lnTo>
                    <a:pt x="9931" y="923"/>
                  </a:lnTo>
                  <a:lnTo>
                    <a:pt x="9367" y="865"/>
                  </a:lnTo>
                  <a:lnTo>
                    <a:pt x="8921" y="865"/>
                  </a:lnTo>
                  <a:lnTo>
                    <a:pt x="8534" y="865"/>
                  </a:lnTo>
                  <a:lnTo>
                    <a:pt x="7672" y="750"/>
                  </a:lnTo>
                  <a:lnTo>
                    <a:pt x="6780" y="750"/>
                  </a:lnTo>
                  <a:lnTo>
                    <a:pt x="6631" y="750"/>
                  </a:lnTo>
                  <a:lnTo>
                    <a:pt x="5769" y="635"/>
                  </a:lnTo>
                  <a:lnTo>
                    <a:pt x="5620" y="635"/>
                  </a:lnTo>
                  <a:lnTo>
                    <a:pt x="4609" y="519"/>
                  </a:lnTo>
                  <a:lnTo>
                    <a:pt x="4014" y="462"/>
                  </a:lnTo>
                  <a:lnTo>
                    <a:pt x="3776" y="462"/>
                  </a:lnTo>
                  <a:lnTo>
                    <a:pt x="2855" y="346"/>
                  </a:lnTo>
                  <a:lnTo>
                    <a:pt x="1963" y="231"/>
                  </a:lnTo>
                  <a:lnTo>
                    <a:pt x="1903" y="231"/>
                  </a:lnTo>
                  <a:lnTo>
                    <a:pt x="1784" y="231"/>
                  </a:lnTo>
                  <a:lnTo>
                    <a:pt x="1487" y="231"/>
                  </a:lnTo>
                  <a:lnTo>
                    <a:pt x="1070" y="173"/>
                  </a:lnTo>
                  <a:lnTo>
                    <a:pt x="595" y="115"/>
                  </a:lnTo>
                  <a:lnTo>
                    <a:pt x="327" y="58"/>
                  </a:lnTo>
                  <a:lnTo>
                    <a:pt x="89" y="0"/>
                  </a:lnTo>
                  <a:lnTo>
                    <a:pt x="0" y="2365"/>
                  </a:lnTo>
                  <a:lnTo>
                    <a:pt x="1635" y="2538"/>
                  </a:lnTo>
                  <a:lnTo>
                    <a:pt x="1903" y="2596"/>
                  </a:lnTo>
                  <a:lnTo>
                    <a:pt x="2646" y="2711"/>
                  </a:lnTo>
                  <a:lnTo>
                    <a:pt x="3687" y="2827"/>
                  </a:lnTo>
                  <a:lnTo>
                    <a:pt x="3955" y="2827"/>
                  </a:lnTo>
                  <a:lnTo>
                    <a:pt x="4698" y="2885"/>
                  </a:lnTo>
                  <a:lnTo>
                    <a:pt x="5739" y="3000"/>
                  </a:lnTo>
                  <a:lnTo>
                    <a:pt x="5679" y="5077"/>
                  </a:lnTo>
                  <a:lnTo>
                    <a:pt x="5650" y="5827"/>
                  </a:lnTo>
                  <a:lnTo>
                    <a:pt x="5620" y="7038"/>
                  </a:lnTo>
                  <a:lnTo>
                    <a:pt x="5620" y="7961"/>
                  </a:lnTo>
                  <a:lnTo>
                    <a:pt x="5590" y="9057"/>
                  </a:lnTo>
                  <a:lnTo>
                    <a:pt x="5560" y="9750"/>
                  </a:lnTo>
                  <a:lnTo>
                    <a:pt x="5560" y="11077"/>
                  </a:lnTo>
                  <a:lnTo>
                    <a:pt x="5531" y="11942"/>
                  </a:lnTo>
                  <a:lnTo>
                    <a:pt x="5560" y="11884"/>
                  </a:lnTo>
                  <a:lnTo>
                    <a:pt x="5650" y="11884"/>
                  </a:lnTo>
                  <a:lnTo>
                    <a:pt x="5679" y="11942"/>
                  </a:lnTo>
                  <a:lnTo>
                    <a:pt x="5739" y="12000"/>
                  </a:lnTo>
                  <a:lnTo>
                    <a:pt x="5828" y="12173"/>
                  </a:lnTo>
                  <a:lnTo>
                    <a:pt x="5888" y="12173"/>
                  </a:lnTo>
                  <a:lnTo>
                    <a:pt x="5888" y="12346"/>
                  </a:lnTo>
                  <a:lnTo>
                    <a:pt x="5977" y="12576"/>
                  </a:lnTo>
                  <a:lnTo>
                    <a:pt x="6066" y="12750"/>
                  </a:lnTo>
                  <a:lnTo>
                    <a:pt x="6125" y="12807"/>
                  </a:lnTo>
                  <a:lnTo>
                    <a:pt x="6185" y="12807"/>
                  </a:lnTo>
                  <a:lnTo>
                    <a:pt x="6274" y="12865"/>
                  </a:lnTo>
                  <a:lnTo>
                    <a:pt x="6304" y="12865"/>
                  </a:lnTo>
                  <a:lnTo>
                    <a:pt x="6363" y="12692"/>
                  </a:lnTo>
                  <a:lnTo>
                    <a:pt x="6393" y="12692"/>
                  </a:lnTo>
                  <a:lnTo>
                    <a:pt x="6482" y="12692"/>
                  </a:lnTo>
                  <a:lnTo>
                    <a:pt x="6542" y="12692"/>
                  </a:lnTo>
                  <a:lnTo>
                    <a:pt x="6631" y="12865"/>
                  </a:lnTo>
                  <a:lnTo>
                    <a:pt x="6661" y="12865"/>
                  </a:lnTo>
                  <a:lnTo>
                    <a:pt x="6720" y="12750"/>
                  </a:lnTo>
                  <a:lnTo>
                    <a:pt x="6720" y="12576"/>
                  </a:lnTo>
                  <a:lnTo>
                    <a:pt x="6750" y="12519"/>
                  </a:lnTo>
                  <a:lnTo>
                    <a:pt x="6780" y="12519"/>
                  </a:lnTo>
                  <a:lnTo>
                    <a:pt x="6839" y="12576"/>
                  </a:lnTo>
                  <a:lnTo>
                    <a:pt x="6869" y="12692"/>
                  </a:lnTo>
                  <a:lnTo>
                    <a:pt x="6899" y="12750"/>
                  </a:lnTo>
                  <a:lnTo>
                    <a:pt x="6958" y="12807"/>
                  </a:lnTo>
                  <a:lnTo>
                    <a:pt x="7017" y="12923"/>
                  </a:lnTo>
                  <a:lnTo>
                    <a:pt x="7047" y="13038"/>
                  </a:lnTo>
                  <a:lnTo>
                    <a:pt x="7107" y="13038"/>
                  </a:lnTo>
                  <a:lnTo>
                    <a:pt x="7107" y="13211"/>
                  </a:lnTo>
                  <a:lnTo>
                    <a:pt x="7077" y="13499"/>
                  </a:lnTo>
                  <a:lnTo>
                    <a:pt x="7077" y="13615"/>
                  </a:lnTo>
                  <a:lnTo>
                    <a:pt x="7136" y="13673"/>
                  </a:lnTo>
                  <a:lnTo>
                    <a:pt x="7285" y="13730"/>
                  </a:lnTo>
                  <a:lnTo>
                    <a:pt x="7374" y="13730"/>
                  </a:lnTo>
                  <a:lnTo>
                    <a:pt x="7434" y="13673"/>
                  </a:lnTo>
                  <a:lnTo>
                    <a:pt x="7493" y="13673"/>
                  </a:lnTo>
                  <a:lnTo>
                    <a:pt x="7553" y="13730"/>
                  </a:lnTo>
                  <a:lnTo>
                    <a:pt x="7612" y="13846"/>
                  </a:lnTo>
                  <a:lnTo>
                    <a:pt x="7701" y="13903"/>
                  </a:lnTo>
                  <a:lnTo>
                    <a:pt x="7761" y="13961"/>
                  </a:lnTo>
                  <a:lnTo>
                    <a:pt x="7850" y="13961"/>
                  </a:lnTo>
                  <a:lnTo>
                    <a:pt x="7910" y="14019"/>
                  </a:lnTo>
                  <a:lnTo>
                    <a:pt x="7939" y="14076"/>
                  </a:lnTo>
                  <a:lnTo>
                    <a:pt x="7999" y="14076"/>
                  </a:lnTo>
                  <a:lnTo>
                    <a:pt x="8058" y="14019"/>
                  </a:lnTo>
                  <a:lnTo>
                    <a:pt x="8118" y="13961"/>
                  </a:lnTo>
                  <a:lnTo>
                    <a:pt x="8177" y="13961"/>
                  </a:lnTo>
                  <a:lnTo>
                    <a:pt x="8237" y="13903"/>
                  </a:lnTo>
                  <a:lnTo>
                    <a:pt x="8296" y="14019"/>
                  </a:lnTo>
                  <a:lnTo>
                    <a:pt x="8326" y="14076"/>
                  </a:lnTo>
                  <a:lnTo>
                    <a:pt x="8356" y="14249"/>
                  </a:lnTo>
                  <a:lnTo>
                    <a:pt x="8415" y="14365"/>
                  </a:lnTo>
                  <a:lnTo>
                    <a:pt x="8445" y="14423"/>
                  </a:lnTo>
                  <a:lnTo>
                    <a:pt x="8534" y="14423"/>
                  </a:lnTo>
                  <a:lnTo>
                    <a:pt x="8593" y="14365"/>
                  </a:lnTo>
                  <a:lnTo>
                    <a:pt x="8623" y="14365"/>
                  </a:lnTo>
                  <a:lnTo>
                    <a:pt x="8653" y="14076"/>
                  </a:lnTo>
                  <a:lnTo>
                    <a:pt x="8683" y="14019"/>
                  </a:lnTo>
                  <a:lnTo>
                    <a:pt x="8742" y="14019"/>
                  </a:lnTo>
                  <a:lnTo>
                    <a:pt x="8772" y="14019"/>
                  </a:lnTo>
                  <a:lnTo>
                    <a:pt x="8861" y="14134"/>
                  </a:lnTo>
                  <a:lnTo>
                    <a:pt x="9010" y="14192"/>
                  </a:lnTo>
                  <a:lnTo>
                    <a:pt x="9069" y="14192"/>
                  </a:lnTo>
                  <a:lnTo>
                    <a:pt x="9099" y="14134"/>
                  </a:lnTo>
                  <a:lnTo>
                    <a:pt x="9158" y="14076"/>
                  </a:lnTo>
                  <a:lnTo>
                    <a:pt x="9188" y="14076"/>
                  </a:lnTo>
                  <a:lnTo>
                    <a:pt x="9248" y="14134"/>
                  </a:lnTo>
                  <a:lnTo>
                    <a:pt x="9248" y="14249"/>
                  </a:lnTo>
                  <a:lnTo>
                    <a:pt x="9218" y="14365"/>
                  </a:lnTo>
                  <a:lnTo>
                    <a:pt x="9218" y="14596"/>
                  </a:lnTo>
                  <a:lnTo>
                    <a:pt x="9277" y="14711"/>
                  </a:lnTo>
                  <a:lnTo>
                    <a:pt x="9337" y="14769"/>
                  </a:lnTo>
                  <a:lnTo>
                    <a:pt x="9426" y="14711"/>
                  </a:lnTo>
                  <a:lnTo>
                    <a:pt x="9485" y="14826"/>
                  </a:lnTo>
                  <a:lnTo>
                    <a:pt x="9515" y="14884"/>
                  </a:lnTo>
                  <a:lnTo>
                    <a:pt x="9485" y="14999"/>
                  </a:lnTo>
                  <a:lnTo>
                    <a:pt x="9456" y="15173"/>
                  </a:lnTo>
                  <a:lnTo>
                    <a:pt x="9485" y="15346"/>
                  </a:lnTo>
                  <a:lnTo>
                    <a:pt x="9604" y="15461"/>
                  </a:lnTo>
                  <a:lnTo>
                    <a:pt x="9634" y="15519"/>
                  </a:lnTo>
                  <a:lnTo>
                    <a:pt x="9694" y="15519"/>
                  </a:lnTo>
                  <a:lnTo>
                    <a:pt x="9723" y="15461"/>
                  </a:lnTo>
                  <a:lnTo>
                    <a:pt x="9783" y="15288"/>
                  </a:lnTo>
                  <a:lnTo>
                    <a:pt x="9842" y="15115"/>
                  </a:lnTo>
                  <a:lnTo>
                    <a:pt x="9872" y="15057"/>
                  </a:lnTo>
                  <a:lnTo>
                    <a:pt x="9931" y="14999"/>
                  </a:lnTo>
                  <a:lnTo>
                    <a:pt x="9961" y="14884"/>
                  </a:lnTo>
                  <a:lnTo>
                    <a:pt x="10021" y="14826"/>
                  </a:lnTo>
                  <a:lnTo>
                    <a:pt x="10080" y="14884"/>
                  </a:lnTo>
                  <a:lnTo>
                    <a:pt x="10169" y="14942"/>
                  </a:lnTo>
                  <a:lnTo>
                    <a:pt x="10199" y="15057"/>
                  </a:lnTo>
                  <a:lnTo>
                    <a:pt x="10229" y="15230"/>
                  </a:lnTo>
                  <a:lnTo>
                    <a:pt x="10259" y="15288"/>
                  </a:lnTo>
                  <a:lnTo>
                    <a:pt x="10318" y="15173"/>
                  </a:lnTo>
                  <a:lnTo>
                    <a:pt x="10348" y="15230"/>
                  </a:lnTo>
                  <a:lnTo>
                    <a:pt x="10407" y="15230"/>
                  </a:lnTo>
                  <a:lnTo>
                    <a:pt x="10467" y="15346"/>
                  </a:lnTo>
                  <a:lnTo>
                    <a:pt x="10467" y="15576"/>
                  </a:lnTo>
                  <a:lnTo>
                    <a:pt x="10526" y="15692"/>
                  </a:lnTo>
                  <a:lnTo>
                    <a:pt x="10615" y="15749"/>
                  </a:lnTo>
                  <a:lnTo>
                    <a:pt x="10734" y="15461"/>
                  </a:lnTo>
                  <a:lnTo>
                    <a:pt x="10794" y="15461"/>
                  </a:lnTo>
                  <a:lnTo>
                    <a:pt x="10824" y="15461"/>
                  </a:lnTo>
                  <a:lnTo>
                    <a:pt x="10883" y="15288"/>
                  </a:lnTo>
                  <a:lnTo>
                    <a:pt x="10913" y="15230"/>
                  </a:lnTo>
                  <a:lnTo>
                    <a:pt x="10972" y="15288"/>
                  </a:lnTo>
                  <a:lnTo>
                    <a:pt x="11032" y="15403"/>
                  </a:lnTo>
                  <a:lnTo>
                    <a:pt x="11032" y="15519"/>
                  </a:lnTo>
                  <a:lnTo>
                    <a:pt x="11002" y="15692"/>
                  </a:lnTo>
                  <a:lnTo>
                    <a:pt x="10942" y="15807"/>
                  </a:lnTo>
                  <a:lnTo>
                    <a:pt x="10972" y="15980"/>
                  </a:lnTo>
                  <a:lnTo>
                    <a:pt x="11032" y="16153"/>
                  </a:lnTo>
                  <a:lnTo>
                    <a:pt x="11091" y="16153"/>
                  </a:lnTo>
                  <a:lnTo>
                    <a:pt x="11151" y="16096"/>
                  </a:lnTo>
                  <a:lnTo>
                    <a:pt x="11180" y="15980"/>
                  </a:lnTo>
                  <a:lnTo>
                    <a:pt x="11180" y="15749"/>
                  </a:lnTo>
                  <a:lnTo>
                    <a:pt x="11210" y="15692"/>
                  </a:lnTo>
                  <a:lnTo>
                    <a:pt x="11151" y="15634"/>
                  </a:lnTo>
                  <a:lnTo>
                    <a:pt x="11180" y="15519"/>
                  </a:lnTo>
                  <a:lnTo>
                    <a:pt x="11210" y="15519"/>
                  </a:lnTo>
                  <a:lnTo>
                    <a:pt x="11270" y="15576"/>
                  </a:lnTo>
                  <a:lnTo>
                    <a:pt x="11299" y="15634"/>
                  </a:lnTo>
                  <a:lnTo>
                    <a:pt x="11418" y="15403"/>
                  </a:lnTo>
                  <a:lnTo>
                    <a:pt x="11389" y="15057"/>
                  </a:lnTo>
                  <a:lnTo>
                    <a:pt x="11478" y="15057"/>
                  </a:lnTo>
                  <a:lnTo>
                    <a:pt x="11537" y="14999"/>
                  </a:lnTo>
                  <a:lnTo>
                    <a:pt x="11597" y="15115"/>
                  </a:lnTo>
                  <a:lnTo>
                    <a:pt x="11626" y="15519"/>
                  </a:lnTo>
                  <a:lnTo>
                    <a:pt x="11656" y="15576"/>
                  </a:lnTo>
                  <a:lnTo>
                    <a:pt x="11686" y="15519"/>
                  </a:lnTo>
                  <a:lnTo>
                    <a:pt x="11775" y="15519"/>
                  </a:lnTo>
                  <a:lnTo>
                    <a:pt x="11835" y="15634"/>
                  </a:lnTo>
                  <a:lnTo>
                    <a:pt x="11894" y="15692"/>
                  </a:lnTo>
                  <a:lnTo>
                    <a:pt x="11924" y="15634"/>
                  </a:lnTo>
                  <a:lnTo>
                    <a:pt x="11983" y="15403"/>
                  </a:lnTo>
                  <a:lnTo>
                    <a:pt x="12043" y="15230"/>
                  </a:lnTo>
                  <a:lnTo>
                    <a:pt x="12102" y="15288"/>
                  </a:lnTo>
                  <a:lnTo>
                    <a:pt x="12102" y="15403"/>
                  </a:lnTo>
                  <a:lnTo>
                    <a:pt x="12132" y="15403"/>
                  </a:lnTo>
                  <a:lnTo>
                    <a:pt x="12191" y="15346"/>
                  </a:lnTo>
                  <a:lnTo>
                    <a:pt x="12191" y="15461"/>
                  </a:lnTo>
                  <a:lnTo>
                    <a:pt x="12132" y="15519"/>
                  </a:lnTo>
                  <a:lnTo>
                    <a:pt x="12102" y="15576"/>
                  </a:lnTo>
                  <a:lnTo>
                    <a:pt x="12132" y="15692"/>
                  </a:lnTo>
                  <a:lnTo>
                    <a:pt x="12281" y="15749"/>
                  </a:lnTo>
                  <a:lnTo>
                    <a:pt x="12310" y="15865"/>
                  </a:lnTo>
                  <a:lnTo>
                    <a:pt x="12340" y="15922"/>
                  </a:lnTo>
                  <a:lnTo>
                    <a:pt x="12400" y="15980"/>
                  </a:lnTo>
                  <a:lnTo>
                    <a:pt x="12459" y="15922"/>
                  </a:lnTo>
                  <a:lnTo>
                    <a:pt x="12518" y="16038"/>
                  </a:lnTo>
                  <a:lnTo>
                    <a:pt x="12578" y="16153"/>
                  </a:lnTo>
                  <a:lnTo>
                    <a:pt x="12637" y="16269"/>
                  </a:lnTo>
                  <a:lnTo>
                    <a:pt x="12697" y="16269"/>
                  </a:lnTo>
                  <a:lnTo>
                    <a:pt x="12727" y="16038"/>
                  </a:lnTo>
                  <a:lnTo>
                    <a:pt x="12786" y="16038"/>
                  </a:lnTo>
                  <a:lnTo>
                    <a:pt x="12846" y="15980"/>
                  </a:lnTo>
                  <a:lnTo>
                    <a:pt x="12875" y="16038"/>
                  </a:lnTo>
                  <a:lnTo>
                    <a:pt x="12935" y="16038"/>
                  </a:lnTo>
                  <a:lnTo>
                    <a:pt x="12994" y="15922"/>
                  </a:lnTo>
                  <a:lnTo>
                    <a:pt x="13054" y="15692"/>
                  </a:lnTo>
                  <a:lnTo>
                    <a:pt x="13143" y="15634"/>
                  </a:lnTo>
                  <a:lnTo>
                    <a:pt x="13232" y="15519"/>
                  </a:lnTo>
                  <a:lnTo>
                    <a:pt x="13351" y="15576"/>
                  </a:lnTo>
                  <a:lnTo>
                    <a:pt x="13381" y="15634"/>
                  </a:lnTo>
                  <a:lnTo>
                    <a:pt x="13440" y="15461"/>
                  </a:lnTo>
                  <a:lnTo>
                    <a:pt x="13500" y="15461"/>
                  </a:lnTo>
                  <a:lnTo>
                    <a:pt x="13619" y="15461"/>
                  </a:lnTo>
                  <a:lnTo>
                    <a:pt x="13708" y="15461"/>
                  </a:lnTo>
                  <a:lnTo>
                    <a:pt x="13767" y="15461"/>
                  </a:lnTo>
                  <a:lnTo>
                    <a:pt x="13767" y="15346"/>
                  </a:lnTo>
                  <a:lnTo>
                    <a:pt x="13797" y="15288"/>
                  </a:lnTo>
                  <a:lnTo>
                    <a:pt x="13857" y="15288"/>
                  </a:lnTo>
                  <a:lnTo>
                    <a:pt x="13886" y="15230"/>
                  </a:lnTo>
                  <a:lnTo>
                    <a:pt x="13946" y="15288"/>
                  </a:lnTo>
                  <a:lnTo>
                    <a:pt x="14005" y="15173"/>
                  </a:lnTo>
                  <a:lnTo>
                    <a:pt x="14094" y="15057"/>
                  </a:lnTo>
                  <a:lnTo>
                    <a:pt x="14184" y="15057"/>
                  </a:lnTo>
                  <a:lnTo>
                    <a:pt x="14213" y="15057"/>
                  </a:lnTo>
                  <a:lnTo>
                    <a:pt x="14243" y="15288"/>
                  </a:lnTo>
                  <a:lnTo>
                    <a:pt x="14273" y="15346"/>
                  </a:lnTo>
                  <a:lnTo>
                    <a:pt x="14362" y="15346"/>
                  </a:lnTo>
                  <a:lnTo>
                    <a:pt x="14481" y="15346"/>
                  </a:lnTo>
                  <a:lnTo>
                    <a:pt x="14540" y="15403"/>
                  </a:lnTo>
                  <a:lnTo>
                    <a:pt x="14600" y="15346"/>
                  </a:lnTo>
                  <a:lnTo>
                    <a:pt x="14689" y="15288"/>
                  </a:lnTo>
                  <a:lnTo>
                    <a:pt x="14719" y="15288"/>
                  </a:lnTo>
                  <a:lnTo>
                    <a:pt x="14778" y="15230"/>
                  </a:lnTo>
                  <a:lnTo>
                    <a:pt x="14808" y="15057"/>
                  </a:lnTo>
                  <a:lnTo>
                    <a:pt x="14838" y="14942"/>
                  </a:lnTo>
                  <a:lnTo>
                    <a:pt x="15016" y="14999"/>
                  </a:lnTo>
                  <a:lnTo>
                    <a:pt x="15046" y="15057"/>
                  </a:lnTo>
                  <a:lnTo>
                    <a:pt x="15105" y="15115"/>
                  </a:lnTo>
                  <a:lnTo>
                    <a:pt x="15135" y="15230"/>
                  </a:lnTo>
                  <a:lnTo>
                    <a:pt x="15195" y="15346"/>
                  </a:lnTo>
                  <a:lnTo>
                    <a:pt x="15284" y="15403"/>
                  </a:lnTo>
                  <a:lnTo>
                    <a:pt x="15343" y="15346"/>
                  </a:lnTo>
                  <a:lnTo>
                    <a:pt x="15403" y="15403"/>
                  </a:lnTo>
                  <a:lnTo>
                    <a:pt x="15403" y="15576"/>
                  </a:lnTo>
                  <a:lnTo>
                    <a:pt x="15522" y="15807"/>
                  </a:lnTo>
                  <a:lnTo>
                    <a:pt x="15611" y="15922"/>
                  </a:lnTo>
                  <a:lnTo>
                    <a:pt x="15670" y="15865"/>
                  </a:lnTo>
                  <a:lnTo>
                    <a:pt x="15730" y="15865"/>
                  </a:lnTo>
                  <a:lnTo>
                    <a:pt x="15760" y="15980"/>
                  </a:lnTo>
                  <a:lnTo>
                    <a:pt x="15819" y="16038"/>
                  </a:lnTo>
                  <a:lnTo>
                    <a:pt x="15849" y="16096"/>
                  </a:lnTo>
                  <a:lnTo>
                    <a:pt x="15879" y="16096"/>
                  </a:lnTo>
                  <a:lnTo>
                    <a:pt x="15908" y="16153"/>
                  </a:lnTo>
                  <a:lnTo>
                    <a:pt x="15968" y="16096"/>
                  </a:lnTo>
                  <a:lnTo>
                    <a:pt x="15997" y="16153"/>
                  </a:lnTo>
                  <a:lnTo>
                    <a:pt x="15997" y="16211"/>
                  </a:lnTo>
                  <a:lnTo>
                    <a:pt x="16027" y="16211"/>
                  </a:lnTo>
                  <a:lnTo>
                    <a:pt x="16087" y="16211"/>
                  </a:lnTo>
                  <a:lnTo>
                    <a:pt x="16176" y="16269"/>
                  </a:lnTo>
                  <a:lnTo>
                    <a:pt x="16206" y="16384"/>
                  </a:lnTo>
                  <a:lnTo>
                    <a:pt x="16325" y="16384"/>
                  </a:lnTo>
                  <a:lnTo>
                    <a:pt x="16325" y="16326"/>
                  </a:lnTo>
                  <a:lnTo>
                    <a:pt x="16325" y="14999"/>
                  </a:lnTo>
                  <a:lnTo>
                    <a:pt x="16325" y="13846"/>
                  </a:lnTo>
                  <a:lnTo>
                    <a:pt x="16325" y="12403"/>
                  </a:lnTo>
                  <a:lnTo>
                    <a:pt x="16354" y="11365"/>
                  </a:lnTo>
                  <a:lnTo>
                    <a:pt x="16354" y="10269"/>
                  </a:lnTo>
                  <a:lnTo>
                    <a:pt x="16384" y="8365"/>
                  </a:lnTo>
                  <a:lnTo>
                    <a:pt x="16354" y="8134"/>
                  </a:lnTo>
                  <a:lnTo>
                    <a:pt x="16295" y="7154"/>
                  </a:lnTo>
                  <a:lnTo>
                    <a:pt x="16265" y="6692"/>
                  </a:lnTo>
                  <a:lnTo>
                    <a:pt x="16116" y="5077"/>
                  </a:lnTo>
                  <a:lnTo>
                    <a:pt x="16087" y="4731"/>
                  </a:lnTo>
                  <a:lnTo>
                    <a:pt x="15997" y="3231"/>
                  </a:lnTo>
                  <a:lnTo>
                    <a:pt x="15968" y="2423"/>
                  </a:lnTo>
                  <a:lnTo>
                    <a:pt x="15968" y="1961"/>
                  </a:lnTo>
                  <a:lnTo>
                    <a:pt x="15968" y="865"/>
                  </a:lnTo>
                  <a:lnTo>
                    <a:pt x="15254" y="923"/>
                  </a:lnTo>
                  <a:lnTo>
                    <a:pt x="15105" y="923"/>
                  </a:lnTo>
                  <a:lnTo>
                    <a:pt x="14451" y="923"/>
                  </a:lnTo>
                  <a:lnTo>
                    <a:pt x="14273" y="923"/>
                  </a:lnTo>
                  <a:lnTo>
                    <a:pt x="13738" y="923"/>
                  </a:lnTo>
                  <a:lnTo>
                    <a:pt x="13410" y="923"/>
                  </a:lnTo>
                  <a:lnTo>
                    <a:pt x="13351" y="923"/>
                  </a:lnTo>
                  <a:lnTo>
                    <a:pt x="12370" y="981"/>
                  </a:lnTo>
                  <a:lnTo>
                    <a:pt x="11953" y="981"/>
                  </a:lnTo>
                  <a:close/>
                </a:path>
              </a:pathLst>
            </a:custGeom>
            <a:solidFill>
              <a:schemeClr val="bg1">
                <a:lumMod val="75000"/>
              </a:schemeClr>
            </a:solidFill>
            <a:ln w="9525">
              <a:solidFill>
                <a:schemeClr val="bg1"/>
              </a:solidFill>
              <a:prstDash val="solid"/>
              <a:round/>
              <a:headEnd/>
              <a:tailEnd/>
            </a:ln>
          </p:spPr>
        </p:sp>
        <p:sp>
          <p:nvSpPr>
            <p:cNvPr id="38" name="Oregon">
              <a:extLst>
                <a:ext uri="{FF2B5EF4-FFF2-40B4-BE49-F238E27FC236}">
                  <a16:creationId xmlns:a16="http://schemas.microsoft.com/office/drawing/2014/main" id="{A7A0322F-A30C-5707-F261-EE09B757660A}"/>
                </a:ext>
              </a:extLst>
            </p:cNvPr>
            <p:cNvSpPr>
              <a:spLocks/>
            </p:cNvSpPr>
            <p:nvPr/>
          </p:nvSpPr>
          <p:spPr bwMode="auto">
            <a:xfrm>
              <a:off x="499704" y="1719884"/>
              <a:ext cx="1300595" cy="995971"/>
            </a:xfrm>
            <a:custGeom>
              <a:avLst/>
              <a:gdLst/>
              <a:ahLst/>
              <a:cxnLst>
                <a:cxn ang="0">
                  <a:pos x="7296" y="2948"/>
                </a:cxn>
                <a:cxn ang="0">
                  <a:pos x="6816" y="2948"/>
                </a:cxn>
                <a:cxn ang="0">
                  <a:pos x="5792" y="2833"/>
                </a:cxn>
                <a:cxn ang="0">
                  <a:pos x="5376" y="2297"/>
                </a:cxn>
                <a:cxn ang="0">
                  <a:pos x="5440" y="1991"/>
                </a:cxn>
                <a:cxn ang="0">
                  <a:pos x="5504" y="1569"/>
                </a:cxn>
                <a:cxn ang="0">
                  <a:pos x="5120" y="689"/>
                </a:cxn>
                <a:cxn ang="0">
                  <a:pos x="4832" y="689"/>
                </a:cxn>
                <a:cxn ang="0">
                  <a:pos x="4608" y="459"/>
                </a:cxn>
                <a:cxn ang="0">
                  <a:pos x="4416" y="345"/>
                </a:cxn>
                <a:cxn ang="0">
                  <a:pos x="4064" y="191"/>
                </a:cxn>
                <a:cxn ang="0">
                  <a:pos x="4000" y="345"/>
                </a:cxn>
                <a:cxn ang="0">
                  <a:pos x="3712" y="38"/>
                </a:cxn>
                <a:cxn ang="0">
                  <a:pos x="3712" y="612"/>
                </a:cxn>
                <a:cxn ang="0">
                  <a:pos x="3520" y="995"/>
                </a:cxn>
                <a:cxn ang="0">
                  <a:pos x="3456" y="1646"/>
                </a:cxn>
                <a:cxn ang="0">
                  <a:pos x="3360" y="2220"/>
                </a:cxn>
                <a:cxn ang="0">
                  <a:pos x="3104" y="2527"/>
                </a:cxn>
                <a:cxn ang="0">
                  <a:pos x="2848" y="3369"/>
                </a:cxn>
                <a:cxn ang="0">
                  <a:pos x="2720" y="3790"/>
                </a:cxn>
                <a:cxn ang="0">
                  <a:pos x="2464" y="4402"/>
                </a:cxn>
                <a:cxn ang="0">
                  <a:pos x="2272" y="5168"/>
                </a:cxn>
                <a:cxn ang="0">
                  <a:pos x="2048" y="5742"/>
                </a:cxn>
                <a:cxn ang="0">
                  <a:pos x="1664" y="6814"/>
                </a:cxn>
                <a:cxn ang="0">
                  <a:pos x="1440" y="7312"/>
                </a:cxn>
                <a:cxn ang="0">
                  <a:pos x="1024" y="8077"/>
                </a:cxn>
                <a:cxn ang="0">
                  <a:pos x="608" y="8766"/>
                </a:cxn>
                <a:cxn ang="0">
                  <a:pos x="160" y="9455"/>
                </a:cxn>
                <a:cxn ang="0">
                  <a:pos x="256" y="9991"/>
                </a:cxn>
                <a:cxn ang="0">
                  <a:pos x="192" y="10604"/>
                </a:cxn>
                <a:cxn ang="0">
                  <a:pos x="64" y="11178"/>
                </a:cxn>
                <a:cxn ang="0">
                  <a:pos x="32" y="11829"/>
                </a:cxn>
                <a:cxn ang="0">
                  <a:pos x="800" y="12365"/>
                </a:cxn>
                <a:cxn ang="0">
                  <a:pos x="5120" y="13896"/>
                </a:cxn>
                <a:cxn ang="0">
                  <a:pos x="9120" y="15159"/>
                </a:cxn>
                <a:cxn ang="0">
                  <a:pos x="14336" y="11063"/>
                </a:cxn>
                <a:cxn ang="0">
                  <a:pos x="14624" y="10297"/>
                </a:cxn>
                <a:cxn ang="0">
                  <a:pos x="14784" y="9876"/>
                </a:cxn>
                <a:cxn ang="0">
                  <a:pos x="14496" y="9570"/>
                </a:cxn>
                <a:cxn ang="0">
                  <a:pos x="14336" y="9340"/>
                </a:cxn>
                <a:cxn ang="0">
                  <a:pos x="14432" y="8843"/>
                </a:cxn>
                <a:cxn ang="0">
                  <a:pos x="14944" y="8154"/>
                </a:cxn>
                <a:cxn ang="0">
                  <a:pos x="15264" y="7886"/>
                </a:cxn>
                <a:cxn ang="0">
                  <a:pos x="15360" y="7465"/>
                </a:cxn>
                <a:cxn ang="0">
                  <a:pos x="15680" y="7082"/>
                </a:cxn>
                <a:cxn ang="0">
                  <a:pos x="16128" y="6316"/>
                </a:cxn>
                <a:cxn ang="0">
                  <a:pos x="16320" y="5627"/>
                </a:cxn>
                <a:cxn ang="0">
                  <a:pos x="16064" y="5130"/>
                </a:cxn>
                <a:cxn ang="0">
                  <a:pos x="15872" y="4823"/>
                </a:cxn>
                <a:cxn ang="0">
                  <a:pos x="14560" y="4173"/>
                </a:cxn>
                <a:cxn ang="0">
                  <a:pos x="12128" y="3522"/>
                </a:cxn>
                <a:cxn ang="0">
                  <a:pos x="11520" y="3522"/>
                </a:cxn>
                <a:cxn ang="0">
                  <a:pos x="11136" y="3445"/>
                </a:cxn>
                <a:cxn ang="0">
                  <a:pos x="10592" y="3560"/>
                </a:cxn>
                <a:cxn ang="0">
                  <a:pos x="10016" y="3560"/>
                </a:cxn>
                <a:cxn ang="0">
                  <a:pos x="9248" y="3484"/>
                </a:cxn>
                <a:cxn ang="0">
                  <a:pos x="8512" y="3484"/>
                </a:cxn>
                <a:cxn ang="0">
                  <a:pos x="8064" y="3330"/>
                </a:cxn>
                <a:cxn ang="0">
                  <a:pos x="7712" y="3062"/>
                </a:cxn>
              </a:cxnLst>
              <a:rect l="0" t="0" r="r" b="b"/>
              <a:pathLst>
                <a:path w="16384" h="16384">
                  <a:moveTo>
                    <a:pt x="7712" y="3062"/>
                  </a:moveTo>
                  <a:lnTo>
                    <a:pt x="7552" y="2986"/>
                  </a:lnTo>
                  <a:lnTo>
                    <a:pt x="7488" y="2948"/>
                  </a:lnTo>
                  <a:lnTo>
                    <a:pt x="7296" y="2948"/>
                  </a:lnTo>
                  <a:lnTo>
                    <a:pt x="7104" y="2871"/>
                  </a:lnTo>
                  <a:lnTo>
                    <a:pt x="7008" y="2833"/>
                  </a:lnTo>
                  <a:lnTo>
                    <a:pt x="6880" y="2871"/>
                  </a:lnTo>
                  <a:lnTo>
                    <a:pt x="6816" y="2948"/>
                  </a:lnTo>
                  <a:lnTo>
                    <a:pt x="6176" y="3024"/>
                  </a:lnTo>
                  <a:lnTo>
                    <a:pt x="6048" y="3024"/>
                  </a:lnTo>
                  <a:lnTo>
                    <a:pt x="5952" y="2909"/>
                  </a:lnTo>
                  <a:lnTo>
                    <a:pt x="5792" y="2833"/>
                  </a:lnTo>
                  <a:lnTo>
                    <a:pt x="5536" y="2680"/>
                  </a:lnTo>
                  <a:lnTo>
                    <a:pt x="5408" y="2527"/>
                  </a:lnTo>
                  <a:lnTo>
                    <a:pt x="5376" y="2450"/>
                  </a:lnTo>
                  <a:lnTo>
                    <a:pt x="5376" y="2297"/>
                  </a:lnTo>
                  <a:lnTo>
                    <a:pt x="5376" y="2220"/>
                  </a:lnTo>
                  <a:lnTo>
                    <a:pt x="5408" y="2144"/>
                  </a:lnTo>
                  <a:lnTo>
                    <a:pt x="5440" y="2067"/>
                  </a:lnTo>
                  <a:lnTo>
                    <a:pt x="5440" y="1991"/>
                  </a:lnTo>
                  <a:lnTo>
                    <a:pt x="5440" y="1914"/>
                  </a:lnTo>
                  <a:lnTo>
                    <a:pt x="5472" y="1837"/>
                  </a:lnTo>
                  <a:lnTo>
                    <a:pt x="5472" y="1723"/>
                  </a:lnTo>
                  <a:lnTo>
                    <a:pt x="5504" y="1569"/>
                  </a:lnTo>
                  <a:lnTo>
                    <a:pt x="5472" y="1416"/>
                  </a:lnTo>
                  <a:lnTo>
                    <a:pt x="5408" y="1110"/>
                  </a:lnTo>
                  <a:lnTo>
                    <a:pt x="5312" y="919"/>
                  </a:lnTo>
                  <a:lnTo>
                    <a:pt x="5120" y="689"/>
                  </a:lnTo>
                  <a:lnTo>
                    <a:pt x="5024" y="651"/>
                  </a:lnTo>
                  <a:lnTo>
                    <a:pt x="4960" y="651"/>
                  </a:lnTo>
                  <a:lnTo>
                    <a:pt x="4896" y="651"/>
                  </a:lnTo>
                  <a:lnTo>
                    <a:pt x="4832" y="689"/>
                  </a:lnTo>
                  <a:lnTo>
                    <a:pt x="4736" y="651"/>
                  </a:lnTo>
                  <a:lnTo>
                    <a:pt x="4672" y="612"/>
                  </a:lnTo>
                  <a:lnTo>
                    <a:pt x="4640" y="498"/>
                  </a:lnTo>
                  <a:lnTo>
                    <a:pt x="4608" y="459"/>
                  </a:lnTo>
                  <a:lnTo>
                    <a:pt x="4640" y="345"/>
                  </a:lnTo>
                  <a:lnTo>
                    <a:pt x="4576" y="306"/>
                  </a:lnTo>
                  <a:lnTo>
                    <a:pt x="4480" y="306"/>
                  </a:lnTo>
                  <a:lnTo>
                    <a:pt x="4416" y="345"/>
                  </a:lnTo>
                  <a:lnTo>
                    <a:pt x="4288" y="345"/>
                  </a:lnTo>
                  <a:lnTo>
                    <a:pt x="4192" y="306"/>
                  </a:lnTo>
                  <a:lnTo>
                    <a:pt x="4128" y="191"/>
                  </a:lnTo>
                  <a:lnTo>
                    <a:pt x="4064" y="191"/>
                  </a:lnTo>
                  <a:lnTo>
                    <a:pt x="3968" y="191"/>
                  </a:lnTo>
                  <a:lnTo>
                    <a:pt x="4032" y="306"/>
                  </a:lnTo>
                  <a:lnTo>
                    <a:pt x="4032" y="345"/>
                  </a:lnTo>
                  <a:lnTo>
                    <a:pt x="4000" y="345"/>
                  </a:lnTo>
                  <a:lnTo>
                    <a:pt x="3904" y="230"/>
                  </a:lnTo>
                  <a:lnTo>
                    <a:pt x="3808" y="38"/>
                  </a:lnTo>
                  <a:lnTo>
                    <a:pt x="3744" y="0"/>
                  </a:lnTo>
                  <a:lnTo>
                    <a:pt x="3712" y="38"/>
                  </a:lnTo>
                  <a:lnTo>
                    <a:pt x="3744" y="153"/>
                  </a:lnTo>
                  <a:lnTo>
                    <a:pt x="3744" y="306"/>
                  </a:lnTo>
                  <a:lnTo>
                    <a:pt x="3744" y="459"/>
                  </a:lnTo>
                  <a:lnTo>
                    <a:pt x="3712" y="612"/>
                  </a:lnTo>
                  <a:lnTo>
                    <a:pt x="3648" y="689"/>
                  </a:lnTo>
                  <a:lnTo>
                    <a:pt x="3552" y="766"/>
                  </a:lnTo>
                  <a:lnTo>
                    <a:pt x="3552" y="880"/>
                  </a:lnTo>
                  <a:lnTo>
                    <a:pt x="3520" y="995"/>
                  </a:lnTo>
                  <a:lnTo>
                    <a:pt x="3456" y="1225"/>
                  </a:lnTo>
                  <a:lnTo>
                    <a:pt x="3424" y="1378"/>
                  </a:lnTo>
                  <a:lnTo>
                    <a:pt x="3424" y="1455"/>
                  </a:lnTo>
                  <a:lnTo>
                    <a:pt x="3456" y="1646"/>
                  </a:lnTo>
                  <a:lnTo>
                    <a:pt x="3360" y="1761"/>
                  </a:lnTo>
                  <a:lnTo>
                    <a:pt x="3360" y="1876"/>
                  </a:lnTo>
                  <a:lnTo>
                    <a:pt x="3392" y="2144"/>
                  </a:lnTo>
                  <a:lnTo>
                    <a:pt x="3360" y="2220"/>
                  </a:lnTo>
                  <a:lnTo>
                    <a:pt x="3264" y="2105"/>
                  </a:lnTo>
                  <a:lnTo>
                    <a:pt x="3232" y="2182"/>
                  </a:lnTo>
                  <a:lnTo>
                    <a:pt x="3232" y="2373"/>
                  </a:lnTo>
                  <a:lnTo>
                    <a:pt x="3104" y="2527"/>
                  </a:lnTo>
                  <a:lnTo>
                    <a:pt x="3104" y="2718"/>
                  </a:lnTo>
                  <a:lnTo>
                    <a:pt x="3008" y="2948"/>
                  </a:lnTo>
                  <a:lnTo>
                    <a:pt x="3008" y="3062"/>
                  </a:lnTo>
                  <a:lnTo>
                    <a:pt x="2848" y="3369"/>
                  </a:lnTo>
                  <a:lnTo>
                    <a:pt x="2816" y="3445"/>
                  </a:lnTo>
                  <a:lnTo>
                    <a:pt x="2784" y="3522"/>
                  </a:lnTo>
                  <a:lnTo>
                    <a:pt x="2784" y="3637"/>
                  </a:lnTo>
                  <a:lnTo>
                    <a:pt x="2720" y="3790"/>
                  </a:lnTo>
                  <a:lnTo>
                    <a:pt x="2592" y="4019"/>
                  </a:lnTo>
                  <a:lnTo>
                    <a:pt x="2528" y="4134"/>
                  </a:lnTo>
                  <a:lnTo>
                    <a:pt x="2528" y="4326"/>
                  </a:lnTo>
                  <a:lnTo>
                    <a:pt x="2464" y="4402"/>
                  </a:lnTo>
                  <a:lnTo>
                    <a:pt x="2464" y="4555"/>
                  </a:lnTo>
                  <a:lnTo>
                    <a:pt x="2368" y="4747"/>
                  </a:lnTo>
                  <a:lnTo>
                    <a:pt x="2304" y="4938"/>
                  </a:lnTo>
                  <a:lnTo>
                    <a:pt x="2272" y="5168"/>
                  </a:lnTo>
                  <a:lnTo>
                    <a:pt x="2208" y="5283"/>
                  </a:lnTo>
                  <a:lnTo>
                    <a:pt x="2144" y="5512"/>
                  </a:lnTo>
                  <a:lnTo>
                    <a:pt x="2080" y="5627"/>
                  </a:lnTo>
                  <a:lnTo>
                    <a:pt x="2048" y="5742"/>
                  </a:lnTo>
                  <a:lnTo>
                    <a:pt x="1952" y="5933"/>
                  </a:lnTo>
                  <a:lnTo>
                    <a:pt x="1888" y="6125"/>
                  </a:lnTo>
                  <a:lnTo>
                    <a:pt x="1728" y="6584"/>
                  </a:lnTo>
                  <a:lnTo>
                    <a:pt x="1664" y="6814"/>
                  </a:lnTo>
                  <a:lnTo>
                    <a:pt x="1632" y="6890"/>
                  </a:lnTo>
                  <a:lnTo>
                    <a:pt x="1504" y="7197"/>
                  </a:lnTo>
                  <a:lnTo>
                    <a:pt x="1504" y="7273"/>
                  </a:lnTo>
                  <a:lnTo>
                    <a:pt x="1440" y="7312"/>
                  </a:lnTo>
                  <a:lnTo>
                    <a:pt x="1440" y="7388"/>
                  </a:lnTo>
                  <a:lnTo>
                    <a:pt x="1376" y="7503"/>
                  </a:lnTo>
                  <a:lnTo>
                    <a:pt x="1248" y="7771"/>
                  </a:lnTo>
                  <a:lnTo>
                    <a:pt x="1024" y="8077"/>
                  </a:lnTo>
                  <a:lnTo>
                    <a:pt x="896" y="8154"/>
                  </a:lnTo>
                  <a:lnTo>
                    <a:pt x="864" y="8230"/>
                  </a:lnTo>
                  <a:lnTo>
                    <a:pt x="832" y="8383"/>
                  </a:lnTo>
                  <a:lnTo>
                    <a:pt x="608" y="8766"/>
                  </a:lnTo>
                  <a:lnTo>
                    <a:pt x="480" y="9111"/>
                  </a:lnTo>
                  <a:lnTo>
                    <a:pt x="416" y="9226"/>
                  </a:lnTo>
                  <a:lnTo>
                    <a:pt x="352" y="9302"/>
                  </a:lnTo>
                  <a:lnTo>
                    <a:pt x="160" y="9455"/>
                  </a:lnTo>
                  <a:lnTo>
                    <a:pt x="224" y="9608"/>
                  </a:lnTo>
                  <a:lnTo>
                    <a:pt x="224" y="9761"/>
                  </a:lnTo>
                  <a:lnTo>
                    <a:pt x="288" y="9876"/>
                  </a:lnTo>
                  <a:lnTo>
                    <a:pt x="256" y="9991"/>
                  </a:lnTo>
                  <a:lnTo>
                    <a:pt x="320" y="10106"/>
                  </a:lnTo>
                  <a:lnTo>
                    <a:pt x="288" y="10221"/>
                  </a:lnTo>
                  <a:lnTo>
                    <a:pt x="288" y="10412"/>
                  </a:lnTo>
                  <a:lnTo>
                    <a:pt x="192" y="10604"/>
                  </a:lnTo>
                  <a:lnTo>
                    <a:pt x="128" y="10719"/>
                  </a:lnTo>
                  <a:lnTo>
                    <a:pt x="96" y="10948"/>
                  </a:lnTo>
                  <a:lnTo>
                    <a:pt x="32" y="11025"/>
                  </a:lnTo>
                  <a:lnTo>
                    <a:pt x="64" y="11178"/>
                  </a:lnTo>
                  <a:lnTo>
                    <a:pt x="0" y="11293"/>
                  </a:lnTo>
                  <a:lnTo>
                    <a:pt x="32" y="11369"/>
                  </a:lnTo>
                  <a:lnTo>
                    <a:pt x="0" y="11599"/>
                  </a:lnTo>
                  <a:lnTo>
                    <a:pt x="32" y="11829"/>
                  </a:lnTo>
                  <a:lnTo>
                    <a:pt x="96" y="11943"/>
                  </a:lnTo>
                  <a:lnTo>
                    <a:pt x="160" y="12097"/>
                  </a:lnTo>
                  <a:lnTo>
                    <a:pt x="160" y="12173"/>
                  </a:lnTo>
                  <a:lnTo>
                    <a:pt x="800" y="12365"/>
                  </a:lnTo>
                  <a:lnTo>
                    <a:pt x="1344" y="12594"/>
                  </a:lnTo>
                  <a:lnTo>
                    <a:pt x="1888" y="12786"/>
                  </a:lnTo>
                  <a:lnTo>
                    <a:pt x="3616" y="13360"/>
                  </a:lnTo>
                  <a:lnTo>
                    <a:pt x="5120" y="13896"/>
                  </a:lnTo>
                  <a:lnTo>
                    <a:pt x="6208" y="14202"/>
                  </a:lnTo>
                  <a:lnTo>
                    <a:pt x="7808" y="14738"/>
                  </a:lnTo>
                  <a:lnTo>
                    <a:pt x="8992" y="15121"/>
                  </a:lnTo>
                  <a:lnTo>
                    <a:pt x="9120" y="15159"/>
                  </a:lnTo>
                  <a:lnTo>
                    <a:pt x="11168" y="15733"/>
                  </a:lnTo>
                  <a:lnTo>
                    <a:pt x="13344" y="16384"/>
                  </a:lnTo>
                  <a:lnTo>
                    <a:pt x="14272" y="11369"/>
                  </a:lnTo>
                  <a:lnTo>
                    <a:pt x="14336" y="11063"/>
                  </a:lnTo>
                  <a:lnTo>
                    <a:pt x="14464" y="10795"/>
                  </a:lnTo>
                  <a:lnTo>
                    <a:pt x="14560" y="10604"/>
                  </a:lnTo>
                  <a:lnTo>
                    <a:pt x="14624" y="10451"/>
                  </a:lnTo>
                  <a:lnTo>
                    <a:pt x="14624" y="10297"/>
                  </a:lnTo>
                  <a:lnTo>
                    <a:pt x="14656" y="10221"/>
                  </a:lnTo>
                  <a:lnTo>
                    <a:pt x="14720" y="10106"/>
                  </a:lnTo>
                  <a:lnTo>
                    <a:pt x="14752" y="10029"/>
                  </a:lnTo>
                  <a:lnTo>
                    <a:pt x="14784" y="9876"/>
                  </a:lnTo>
                  <a:lnTo>
                    <a:pt x="14720" y="9800"/>
                  </a:lnTo>
                  <a:lnTo>
                    <a:pt x="14656" y="9685"/>
                  </a:lnTo>
                  <a:lnTo>
                    <a:pt x="14560" y="9723"/>
                  </a:lnTo>
                  <a:lnTo>
                    <a:pt x="14496" y="9570"/>
                  </a:lnTo>
                  <a:lnTo>
                    <a:pt x="14368" y="9608"/>
                  </a:lnTo>
                  <a:lnTo>
                    <a:pt x="14304" y="9494"/>
                  </a:lnTo>
                  <a:lnTo>
                    <a:pt x="14304" y="9417"/>
                  </a:lnTo>
                  <a:lnTo>
                    <a:pt x="14336" y="9340"/>
                  </a:lnTo>
                  <a:lnTo>
                    <a:pt x="14304" y="9264"/>
                  </a:lnTo>
                  <a:lnTo>
                    <a:pt x="14304" y="9149"/>
                  </a:lnTo>
                  <a:lnTo>
                    <a:pt x="14400" y="8996"/>
                  </a:lnTo>
                  <a:lnTo>
                    <a:pt x="14432" y="8843"/>
                  </a:lnTo>
                  <a:lnTo>
                    <a:pt x="14560" y="8728"/>
                  </a:lnTo>
                  <a:lnTo>
                    <a:pt x="14752" y="8383"/>
                  </a:lnTo>
                  <a:lnTo>
                    <a:pt x="14848" y="8192"/>
                  </a:lnTo>
                  <a:lnTo>
                    <a:pt x="14944" y="8154"/>
                  </a:lnTo>
                  <a:lnTo>
                    <a:pt x="15072" y="8115"/>
                  </a:lnTo>
                  <a:lnTo>
                    <a:pt x="15104" y="8039"/>
                  </a:lnTo>
                  <a:lnTo>
                    <a:pt x="15200" y="8001"/>
                  </a:lnTo>
                  <a:lnTo>
                    <a:pt x="15264" y="7886"/>
                  </a:lnTo>
                  <a:lnTo>
                    <a:pt x="15360" y="7694"/>
                  </a:lnTo>
                  <a:lnTo>
                    <a:pt x="15392" y="7580"/>
                  </a:lnTo>
                  <a:lnTo>
                    <a:pt x="15328" y="7541"/>
                  </a:lnTo>
                  <a:lnTo>
                    <a:pt x="15360" y="7465"/>
                  </a:lnTo>
                  <a:lnTo>
                    <a:pt x="15488" y="7350"/>
                  </a:lnTo>
                  <a:lnTo>
                    <a:pt x="15520" y="7312"/>
                  </a:lnTo>
                  <a:lnTo>
                    <a:pt x="15584" y="7235"/>
                  </a:lnTo>
                  <a:lnTo>
                    <a:pt x="15680" y="7082"/>
                  </a:lnTo>
                  <a:lnTo>
                    <a:pt x="15776" y="6929"/>
                  </a:lnTo>
                  <a:lnTo>
                    <a:pt x="15808" y="6814"/>
                  </a:lnTo>
                  <a:lnTo>
                    <a:pt x="15840" y="6699"/>
                  </a:lnTo>
                  <a:lnTo>
                    <a:pt x="16128" y="6316"/>
                  </a:lnTo>
                  <a:lnTo>
                    <a:pt x="16160" y="6163"/>
                  </a:lnTo>
                  <a:lnTo>
                    <a:pt x="16352" y="5895"/>
                  </a:lnTo>
                  <a:lnTo>
                    <a:pt x="16384" y="5819"/>
                  </a:lnTo>
                  <a:lnTo>
                    <a:pt x="16320" y="5627"/>
                  </a:lnTo>
                  <a:lnTo>
                    <a:pt x="16288" y="5398"/>
                  </a:lnTo>
                  <a:lnTo>
                    <a:pt x="16256" y="5321"/>
                  </a:lnTo>
                  <a:lnTo>
                    <a:pt x="16128" y="5283"/>
                  </a:lnTo>
                  <a:lnTo>
                    <a:pt x="16064" y="5130"/>
                  </a:lnTo>
                  <a:lnTo>
                    <a:pt x="15968" y="5206"/>
                  </a:lnTo>
                  <a:lnTo>
                    <a:pt x="15936" y="5053"/>
                  </a:lnTo>
                  <a:lnTo>
                    <a:pt x="15904" y="4938"/>
                  </a:lnTo>
                  <a:lnTo>
                    <a:pt x="15872" y="4823"/>
                  </a:lnTo>
                  <a:lnTo>
                    <a:pt x="15808" y="4632"/>
                  </a:lnTo>
                  <a:lnTo>
                    <a:pt x="15776" y="4517"/>
                  </a:lnTo>
                  <a:lnTo>
                    <a:pt x="14816" y="4249"/>
                  </a:lnTo>
                  <a:lnTo>
                    <a:pt x="14560" y="4173"/>
                  </a:lnTo>
                  <a:lnTo>
                    <a:pt x="13920" y="4019"/>
                  </a:lnTo>
                  <a:lnTo>
                    <a:pt x="13888" y="3981"/>
                  </a:lnTo>
                  <a:lnTo>
                    <a:pt x="12192" y="3522"/>
                  </a:lnTo>
                  <a:lnTo>
                    <a:pt x="12128" y="3522"/>
                  </a:lnTo>
                  <a:lnTo>
                    <a:pt x="12000" y="3598"/>
                  </a:lnTo>
                  <a:lnTo>
                    <a:pt x="11776" y="3637"/>
                  </a:lnTo>
                  <a:lnTo>
                    <a:pt x="11648" y="3598"/>
                  </a:lnTo>
                  <a:lnTo>
                    <a:pt x="11520" y="3522"/>
                  </a:lnTo>
                  <a:lnTo>
                    <a:pt x="11424" y="3560"/>
                  </a:lnTo>
                  <a:lnTo>
                    <a:pt x="11328" y="3560"/>
                  </a:lnTo>
                  <a:lnTo>
                    <a:pt x="11232" y="3522"/>
                  </a:lnTo>
                  <a:lnTo>
                    <a:pt x="11136" y="3445"/>
                  </a:lnTo>
                  <a:lnTo>
                    <a:pt x="11040" y="3445"/>
                  </a:lnTo>
                  <a:lnTo>
                    <a:pt x="10944" y="3522"/>
                  </a:lnTo>
                  <a:lnTo>
                    <a:pt x="10848" y="3560"/>
                  </a:lnTo>
                  <a:lnTo>
                    <a:pt x="10592" y="3560"/>
                  </a:lnTo>
                  <a:lnTo>
                    <a:pt x="10528" y="3522"/>
                  </a:lnTo>
                  <a:lnTo>
                    <a:pt x="10272" y="3560"/>
                  </a:lnTo>
                  <a:lnTo>
                    <a:pt x="10144" y="3560"/>
                  </a:lnTo>
                  <a:lnTo>
                    <a:pt x="10016" y="3560"/>
                  </a:lnTo>
                  <a:lnTo>
                    <a:pt x="9856" y="3637"/>
                  </a:lnTo>
                  <a:lnTo>
                    <a:pt x="9408" y="3637"/>
                  </a:lnTo>
                  <a:lnTo>
                    <a:pt x="9312" y="3560"/>
                  </a:lnTo>
                  <a:lnTo>
                    <a:pt x="9248" y="3484"/>
                  </a:lnTo>
                  <a:lnTo>
                    <a:pt x="9184" y="3407"/>
                  </a:lnTo>
                  <a:lnTo>
                    <a:pt x="9088" y="3407"/>
                  </a:lnTo>
                  <a:lnTo>
                    <a:pt x="8608" y="3522"/>
                  </a:lnTo>
                  <a:lnTo>
                    <a:pt x="8512" y="3484"/>
                  </a:lnTo>
                  <a:lnTo>
                    <a:pt x="8320" y="3407"/>
                  </a:lnTo>
                  <a:lnTo>
                    <a:pt x="8192" y="3484"/>
                  </a:lnTo>
                  <a:lnTo>
                    <a:pt x="8096" y="3484"/>
                  </a:lnTo>
                  <a:lnTo>
                    <a:pt x="8064" y="3330"/>
                  </a:lnTo>
                  <a:lnTo>
                    <a:pt x="7968" y="3216"/>
                  </a:lnTo>
                  <a:lnTo>
                    <a:pt x="7904" y="3139"/>
                  </a:lnTo>
                  <a:lnTo>
                    <a:pt x="7808" y="3101"/>
                  </a:lnTo>
                  <a:lnTo>
                    <a:pt x="7712" y="3062"/>
                  </a:lnTo>
                  <a:close/>
                </a:path>
              </a:pathLst>
            </a:custGeom>
            <a:solidFill>
              <a:schemeClr val="accent5"/>
            </a:solidFill>
            <a:ln w="9525">
              <a:solidFill>
                <a:schemeClr val="bg1"/>
              </a:solidFill>
              <a:prstDash val="solid"/>
              <a:round/>
              <a:headEnd/>
              <a:tailEnd/>
            </a:ln>
          </p:spPr>
        </p:sp>
        <p:sp>
          <p:nvSpPr>
            <p:cNvPr id="39" name="Pennsylvania">
              <a:extLst>
                <a:ext uri="{FF2B5EF4-FFF2-40B4-BE49-F238E27FC236}">
                  <a16:creationId xmlns:a16="http://schemas.microsoft.com/office/drawing/2014/main" id="{0394DD61-B680-FE2C-9F23-BC5C86E37A67}"/>
                </a:ext>
              </a:extLst>
            </p:cNvPr>
            <p:cNvSpPr>
              <a:spLocks/>
            </p:cNvSpPr>
            <p:nvPr/>
          </p:nvSpPr>
          <p:spPr bwMode="auto">
            <a:xfrm>
              <a:off x="7036361" y="2738097"/>
              <a:ext cx="940471" cy="553591"/>
            </a:xfrm>
            <a:custGeom>
              <a:avLst/>
              <a:gdLst/>
              <a:ahLst/>
              <a:cxnLst>
                <a:cxn ang="0">
                  <a:pos x="10687" y="13699"/>
                </a:cxn>
                <a:cxn ang="0">
                  <a:pos x="12719" y="13080"/>
                </a:cxn>
                <a:cxn ang="0">
                  <a:pos x="13955" y="12598"/>
                </a:cxn>
                <a:cxn ang="0">
                  <a:pos x="14043" y="12254"/>
                </a:cxn>
                <a:cxn ang="0">
                  <a:pos x="14264" y="11909"/>
                </a:cxn>
                <a:cxn ang="0">
                  <a:pos x="14618" y="11772"/>
                </a:cxn>
                <a:cxn ang="0">
                  <a:pos x="14927" y="11772"/>
                </a:cxn>
                <a:cxn ang="0">
                  <a:pos x="15280" y="11496"/>
                </a:cxn>
                <a:cxn ang="0">
                  <a:pos x="15457" y="11221"/>
                </a:cxn>
                <a:cxn ang="0">
                  <a:pos x="15501" y="10808"/>
                </a:cxn>
                <a:cxn ang="0">
                  <a:pos x="15810" y="10188"/>
                </a:cxn>
                <a:cxn ang="0">
                  <a:pos x="16119" y="9706"/>
                </a:cxn>
                <a:cxn ang="0">
                  <a:pos x="16384" y="9431"/>
                </a:cxn>
                <a:cxn ang="0">
                  <a:pos x="16075" y="9018"/>
                </a:cxn>
                <a:cxn ang="0">
                  <a:pos x="15854" y="8674"/>
                </a:cxn>
                <a:cxn ang="0">
                  <a:pos x="15677" y="8467"/>
                </a:cxn>
                <a:cxn ang="0">
                  <a:pos x="15324" y="8192"/>
                </a:cxn>
                <a:cxn ang="0">
                  <a:pos x="15192" y="7572"/>
                </a:cxn>
                <a:cxn ang="0">
                  <a:pos x="14971" y="7504"/>
                </a:cxn>
                <a:cxn ang="0">
                  <a:pos x="14750" y="7366"/>
                </a:cxn>
                <a:cxn ang="0">
                  <a:pos x="14706" y="6884"/>
                </a:cxn>
                <a:cxn ang="0">
                  <a:pos x="14838" y="6402"/>
                </a:cxn>
                <a:cxn ang="0">
                  <a:pos x="14927" y="5920"/>
                </a:cxn>
                <a:cxn ang="0">
                  <a:pos x="14750" y="5507"/>
                </a:cxn>
                <a:cxn ang="0">
                  <a:pos x="14706" y="5232"/>
                </a:cxn>
                <a:cxn ang="0">
                  <a:pos x="14971" y="4612"/>
                </a:cxn>
                <a:cxn ang="0">
                  <a:pos x="15103" y="4268"/>
                </a:cxn>
                <a:cxn ang="0">
                  <a:pos x="15192" y="3511"/>
                </a:cxn>
                <a:cxn ang="0">
                  <a:pos x="15457" y="2891"/>
                </a:cxn>
                <a:cxn ang="0">
                  <a:pos x="15280" y="2547"/>
                </a:cxn>
                <a:cxn ang="0">
                  <a:pos x="14927" y="2547"/>
                </a:cxn>
                <a:cxn ang="0">
                  <a:pos x="14618" y="2409"/>
                </a:cxn>
                <a:cxn ang="0">
                  <a:pos x="14397" y="1928"/>
                </a:cxn>
                <a:cxn ang="0">
                  <a:pos x="14308" y="1170"/>
                </a:cxn>
                <a:cxn ang="0">
                  <a:pos x="14088" y="826"/>
                </a:cxn>
                <a:cxn ang="0">
                  <a:pos x="13911" y="620"/>
                </a:cxn>
                <a:cxn ang="0">
                  <a:pos x="13646" y="551"/>
                </a:cxn>
                <a:cxn ang="0">
                  <a:pos x="13337" y="0"/>
                </a:cxn>
                <a:cxn ang="0">
                  <a:pos x="11394" y="688"/>
                </a:cxn>
                <a:cxn ang="0">
                  <a:pos x="9274" y="1377"/>
                </a:cxn>
                <a:cxn ang="0">
                  <a:pos x="7154" y="1996"/>
                </a:cxn>
                <a:cxn ang="0">
                  <a:pos x="4151" y="2891"/>
                </a:cxn>
                <a:cxn ang="0">
                  <a:pos x="1943" y="3442"/>
                </a:cxn>
                <a:cxn ang="0">
                  <a:pos x="1281" y="2685"/>
                </a:cxn>
                <a:cxn ang="0">
                  <a:pos x="1016" y="2891"/>
                </a:cxn>
                <a:cxn ang="0">
                  <a:pos x="927" y="2891"/>
                </a:cxn>
                <a:cxn ang="0">
                  <a:pos x="707" y="3304"/>
                </a:cxn>
                <a:cxn ang="0">
                  <a:pos x="221" y="3924"/>
                </a:cxn>
                <a:cxn ang="0">
                  <a:pos x="44" y="4819"/>
                </a:cxn>
                <a:cxn ang="0">
                  <a:pos x="486" y="8674"/>
                </a:cxn>
                <a:cxn ang="0">
                  <a:pos x="662" y="10188"/>
                </a:cxn>
                <a:cxn ang="0">
                  <a:pos x="883" y="12667"/>
                </a:cxn>
                <a:cxn ang="0">
                  <a:pos x="1148" y="15145"/>
                </a:cxn>
                <a:cxn ang="0">
                  <a:pos x="3003" y="15902"/>
                </a:cxn>
                <a:cxn ang="0">
                  <a:pos x="4284" y="15558"/>
                </a:cxn>
                <a:cxn ang="0">
                  <a:pos x="7022" y="14801"/>
                </a:cxn>
                <a:cxn ang="0">
                  <a:pos x="9451" y="14112"/>
                </a:cxn>
              </a:cxnLst>
              <a:rect l="0" t="0" r="r" b="b"/>
              <a:pathLst>
                <a:path w="16384" h="16384">
                  <a:moveTo>
                    <a:pt x="9495" y="14112"/>
                  </a:moveTo>
                  <a:lnTo>
                    <a:pt x="10069" y="13906"/>
                  </a:lnTo>
                  <a:lnTo>
                    <a:pt x="10687" y="13699"/>
                  </a:lnTo>
                  <a:lnTo>
                    <a:pt x="11217" y="13493"/>
                  </a:lnTo>
                  <a:lnTo>
                    <a:pt x="11835" y="13355"/>
                  </a:lnTo>
                  <a:lnTo>
                    <a:pt x="12719" y="13080"/>
                  </a:lnTo>
                  <a:lnTo>
                    <a:pt x="13072" y="12942"/>
                  </a:lnTo>
                  <a:lnTo>
                    <a:pt x="13867" y="12667"/>
                  </a:lnTo>
                  <a:lnTo>
                    <a:pt x="13955" y="12598"/>
                  </a:lnTo>
                  <a:lnTo>
                    <a:pt x="13999" y="12460"/>
                  </a:lnTo>
                  <a:lnTo>
                    <a:pt x="13999" y="12322"/>
                  </a:lnTo>
                  <a:lnTo>
                    <a:pt x="14043" y="12254"/>
                  </a:lnTo>
                  <a:lnTo>
                    <a:pt x="14132" y="12116"/>
                  </a:lnTo>
                  <a:lnTo>
                    <a:pt x="14220" y="11978"/>
                  </a:lnTo>
                  <a:lnTo>
                    <a:pt x="14264" y="11909"/>
                  </a:lnTo>
                  <a:lnTo>
                    <a:pt x="14397" y="11841"/>
                  </a:lnTo>
                  <a:lnTo>
                    <a:pt x="14529" y="11772"/>
                  </a:lnTo>
                  <a:lnTo>
                    <a:pt x="14618" y="11772"/>
                  </a:lnTo>
                  <a:lnTo>
                    <a:pt x="14750" y="11841"/>
                  </a:lnTo>
                  <a:lnTo>
                    <a:pt x="14838" y="11909"/>
                  </a:lnTo>
                  <a:lnTo>
                    <a:pt x="14927" y="11772"/>
                  </a:lnTo>
                  <a:lnTo>
                    <a:pt x="15015" y="11634"/>
                  </a:lnTo>
                  <a:lnTo>
                    <a:pt x="15147" y="11565"/>
                  </a:lnTo>
                  <a:lnTo>
                    <a:pt x="15280" y="11496"/>
                  </a:lnTo>
                  <a:lnTo>
                    <a:pt x="15324" y="11427"/>
                  </a:lnTo>
                  <a:lnTo>
                    <a:pt x="15457" y="11290"/>
                  </a:lnTo>
                  <a:lnTo>
                    <a:pt x="15457" y="11221"/>
                  </a:lnTo>
                  <a:lnTo>
                    <a:pt x="15501" y="11083"/>
                  </a:lnTo>
                  <a:lnTo>
                    <a:pt x="15501" y="10946"/>
                  </a:lnTo>
                  <a:lnTo>
                    <a:pt x="15501" y="10808"/>
                  </a:lnTo>
                  <a:lnTo>
                    <a:pt x="15589" y="10670"/>
                  </a:lnTo>
                  <a:lnTo>
                    <a:pt x="15677" y="10533"/>
                  </a:lnTo>
                  <a:lnTo>
                    <a:pt x="15810" y="10188"/>
                  </a:lnTo>
                  <a:lnTo>
                    <a:pt x="15942" y="9982"/>
                  </a:lnTo>
                  <a:lnTo>
                    <a:pt x="16075" y="9844"/>
                  </a:lnTo>
                  <a:lnTo>
                    <a:pt x="16119" y="9706"/>
                  </a:lnTo>
                  <a:lnTo>
                    <a:pt x="16207" y="9638"/>
                  </a:lnTo>
                  <a:lnTo>
                    <a:pt x="16296" y="9500"/>
                  </a:lnTo>
                  <a:lnTo>
                    <a:pt x="16384" y="9431"/>
                  </a:lnTo>
                  <a:lnTo>
                    <a:pt x="16340" y="9362"/>
                  </a:lnTo>
                  <a:lnTo>
                    <a:pt x="16163" y="9018"/>
                  </a:lnTo>
                  <a:lnTo>
                    <a:pt x="16075" y="9018"/>
                  </a:lnTo>
                  <a:lnTo>
                    <a:pt x="16031" y="8880"/>
                  </a:lnTo>
                  <a:lnTo>
                    <a:pt x="15942" y="8812"/>
                  </a:lnTo>
                  <a:lnTo>
                    <a:pt x="15854" y="8674"/>
                  </a:lnTo>
                  <a:lnTo>
                    <a:pt x="15810" y="8674"/>
                  </a:lnTo>
                  <a:lnTo>
                    <a:pt x="15722" y="8605"/>
                  </a:lnTo>
                  <a:lnTo>
                    <a:pt x="15677" y="8467"/>
                  </a:lnTo>
                  <a:lnTo>
                    <a:pt x="15545" y="8261"/>
                  </a:lnTo>
                  <a:lnTo>
                    <a:pt x="15412" y="8261"/>
                  </a:lnTo>
                  <a:lnTo>
                    <a:pt x="15324" y="8192"/>
                  </a:lnTo>
                  <a:lnTo>
                    <a:pt x="15280" y="8123"/>
                  </a:lnTo>
                  <a:lnTo>
                    <a:pt x="15236" y="7985"/>
                  </a:lnTo>
                  <a:lnTo>
                    <a:pt x="15192" y="7572"/>
                  </a:lnTo>
                  <a:lnTo>
                    <a:pt x="15147" y="7504"/>
                  </a:lnTo>
                  <a:lnTo>
                    <a:pt x="15015" y="7504"/>
                  </a:lnTo>
                  <a:lnTo>
                    <a:pt x="14971" y="7504"/>
                  </a:lnTo>
                  <a:lnTo>
                    <a:pt x="14883" y="7572"/>
                  </a:lnTo>
                  <a:lnTo>
                    <a:pt x="14794" y="7435"/>
                  </a:lnTo>
                  <a:lnTo>
                    <a:pt x="14750" y="7366"/>
                  </a:lnTo>
                  <a:lnTo>
                    <a:pt x="14750" y="7159"/>
                  </a:lnTo>
                  <a:lnTo>
                    <a:pt x="14794" y="6953"/>
                  </a:lnTo>
                  <a:lnTo>
                    <a:pt x="14706" y="6884"/>
                  </a:lnTo>
                  <a:lnTo>
                    <a:pt x="14706" y="6609"/>
                  </a:lnTo>
                  <a:lnTo>
                    <a:pt x="14750" y="6471"/>
                  </a:lnTo>
                  <a:lnTo>
                    <a:pt x="14838" y="6402"/>
                  </a:lnTo>
                  <a:lnTo>
                    <a:pt x="14883" y="6333"/>
                  </a:lnTo>
                  <a:lnTo>
                    <a:pt x="14883" y="5989"/>
                  </a:lnTo>
                  <a:lnTo>
                    <a:pt x="14927" y="5920"/>
                  </a:lnTo>
                  <a:lnTo>
                    <a:pt x="14927" y="5714"/>
                  </a:lnTo>
                  <a:lnTo>
                    <a:pt x="14838" y="5576"/>
                  </a:lnTo>
                  <a:lnTo>
                    <a:pt x="14750" y="5507"/>
                  </a:lnTo>
                  <a:lnTo>
                    <a:pt x="14706" y="5438"/>
                  </a:lnTo>
                  <a:lnTo>
                    <a:pt x="14706" y="5301"/>
                  </a:lnTo>
                  <a:lnTo>
                    <a:pt x="14706" y="5232"/>
                  </a:lnTo>
                  <a:lnTo>
                    <a:pt x="14794" y="5025"/>
                  </a:lnTo>
                  <a:lnTo>
                    <a:pt x="14927" y="4819"/>
                  </a:lnTo>
                  <a:lnTo>
                    <a:pt x="14971" y="4612"/>
                  </a:lnTo>
                  <a:lnTo>
                    <a:pt x="14971" y="4543"/>
                  </a:lnTo>
                  <a:lnTo>
                    <a:pt x="15059" y="4406"/>
                  </a:lnTo>
                  <a:lnTo>
                    <a:pt x="15103" y="4268"/>
                  </a:lnTo>
                  <a:lnTo>
                    <a:pt x="15147" y="3993"/>
                  </a:lnTo>
                  <a:lnTo>
                    <a:pt x="15192" y="3717"/>
                  </a:lnTo>
                  <a:lnTo>
                    <a:pt x="15192" y="3511"/>
                  </a:lnTo>
                  <a:lnTo>
                    <a:pt x="15280" y="3235"/>
                  </a:lnTo>
                  <a:lnTo>
                    <a:pt x="15368" y="3098"/>
                  </a:lnTo>
                  <a:lnTo>
                    <a:pt x="15457" y="2891"/>
                  </a:lnTo>
                  <a:lnTo>
                    <a:pt x="15412" y="2754"/>
                  </a:lnTo>
                  <a:lnTo>
                    <a:pt x="15324" y="2685"/>
                  </a:lnTo>
                  <a:lnTo>
                    <a:pt x="15280" y="2547"/>
                  </a:lnTo>
                  <a:lnTo>
                    <a:pt x="15147" y="2616"/>
                  </a:lnTo>
                  <a:lnTo>
                    <a:pt x="15059" y="2616"/>
                  </a:lnTo>
                  <a:lnTo>
                    <a:pt x="14927" y="2547"/>
                  </a:lnTo>
                  <a:lnTo>
                    <a:pt x="14794" y="2478"/>
                  </a:lnTo>
                  <a:lnTo>
                    <a:pt x="14706" y="2478"/>
                  </a:lnTo>
                  <a:lnTo>
                    <a:pt x="14618" y="2409"/>
                  </a:lnTo>
                  <a:lnTo>
                    <a:pt x="14573" y="2272"/>
                  </a:lnTo>
                  <a:lnTo>
                    <a:pt x="14485" y="2065"/>
                  </a:lnTo>
                  <a:lnTo>
                    <a:pt x="14397" y="1928"/>
                  </a:lnTo>
                  <a:lnTo>
                    <a:pt x="14353" y="1859"/>
                  </a:lnTo>
                  <a:lnTo>
                    <a:pt x="14308" y="1308"/>
                  </a:lnTo>
                  <a:lnTo>
                    <a:pt x="14308" y="1170"/>
                  </a:lnTo>
                  <a:lnTo>
                    <a:pt x="14220" y="1101"/>
                  </a:lnTo>
                  <a:lnTo>
                    <a:pt x="14132" y="964"/>
                  </a:lnTo>
                  <a:lnTo>
                    <a:pt x="14088" y="826"/>
                  </a:lnTo>
                  <a:lnTo>
                    <a:pt x="14043" y="757"/>
                  </a:lnTo>
                  <a:lnTo>
                    <a:pt x="13955" y="688"/>
                  </a:lnTo>
                  <a:lnTo>
                    <a:pt x="13911" y="620"/>
                  </a:lnTo>
                  <a:lnTo>
                    <a:pt x="13778" y="688"/>
                  </a:lnTo>
                  <a:lnTo>
                    <a:pt x="13690" y="688"/>
                  </a:lnTo>
                  <a:lnTo>
                    <a:pt x="13646" y="551"/>
                  </a:lnTo>
                  <a:lnTo>
                    <a:pt x="13558" y="275"/>
                  </a:lnTo>
                  <a:lnTo>
                    <a:pt x="13469" y="207"/>
                  </a:lnTo>
                  <a:lnTo>
                    <a:pt x="13337" y="0"/>
                  </a:lnTo>
                  <a:lnTo>
                    <a:pt x="13204" y="69"/>
                  </a:lnTo>
                  <a:lnTo>
                    <a:pt x="12984" y="138"/>
                  </a:lnTo>
                  <a:lnTo>
                    <a:pt x="11394" y="688"/>
                  </a:lnTo>
                  <a:lnTo>
                    <a:pt x="11305" y="688"/>
                  </a:lnTo>
                  <a:lnTo>
                    <a:pt x="10246" y="1033"/>
                  </a:lnTo>
                  <a:lnTo>
                    <a:pt x="9274" y="1377"/>
                  </a:lnTo>
                  <a:lnTo>
                    <a:pt x="9186" y="1377"/>
                  </a:lnTo>
                  <a:lnTo>
                    <a:pt x="7507" y="1928"/>
                  </a:lnTo>
                  <a:lnTo>
                    <a:pt x="7154" y="1996"/>
                  </a:lnTo>
                  <a:lnTo>
                    <a:pt x="5962" y="2341"/>
                  </a:lnTo>
                  <a:lnTo>
                    <a:pt x="5697" y="2409"/>
                  </a:lnTo>
                  <a:lnTo>
                    <a:pt x="4151" y="2891"/>
                  </a:lnTo>
                  <a:lnTo>
                    <a:pt x="3754" y="2960"/>
                  </a:lnTo>
                  <a:lnTo>
                    <a:pt x="2341" y="3373"/>
                  </a:lnTo>
                  <a:lnTo>
                    <a:pt x="1943" y="3442"/>
                  </a:lnTo>
                  <a:lnTo>
                    <a:pt x="1811" y="2065"/>
                  </a:lnTo>
                  <a:lnTo>
                    <a:pt x="1546" y="2341"/>
                  </a:lnTo>
                  <a:lnTo>
                    <a:pt x="1281" y="2685"/>
                  </a:lnTo>
                  <a:lnTo>
                    <a:pt x="1060" y="3029"/>
                  </a:lnTo>
                  <a:lnTo>
                    <a:pt x="972" y="3029"/>
                  </a:lnTo>
                  <a:lnTo>
                    <a:pt x="1016" y="2891"/>
                  </a:lnTo>
                  <a:lnTo>
                    <a:pt x="1016" y="2822"/>
                  </a:lnTo>
                  <a:lnTo>
                    <a:pt x="972" y="2822"/>
                  </a:lnTo>
                  <a:lnTo>
                    <a:pt x="927" y="2891"/>
                  </a:lnTo>
                  <a:lnTo>
                    <a:pt x="839" y="3098"/>
                  </a:lnTo>
                  <a:lnTo>
                    <a:pt x="795" y="3235"/>
                  </a:lnTo>
                  <a:lnTo>
                    <a:pt x="707" y="3304"/>
                  </a:lnTo>
                  <a:lnTo>
                    <a:pt x="662" y="3442"/>
                  </a:lnTo>
                  <a:lnTo>
                    <a:pt x="442" y="3786"/>
                  </a:lnTo>
                  <a:lnTo>
                    <a:pt x="221" y="3924"/>
                  </a:lnTo>
                  <a:lnTo>
                    <a:pt x="132" y="4062"/>
                  </a:lnTo>
                  <a:lnTo>
                    <a:pt x="0" y="4130"/>
                  </a:lnTo>
                  <a:lnTo>
                    <a:pt x="44" y="4819"/>
                  </a:lnTo>
                  <a:lnTo>
                    <a:pt x="265" y="6678"/>
                  </a:lnTo>
                  <a:lnTo>
                    <a:pt x="265" y="6815"/>
                  </a:lnTo>
                  <a:lnTo>
                    <a:pt x="486" y="8674"/>
                  </a:lnTo>
                  <a:lnTo>
                    <a:pt x="486" y="8743"/>
                  </a:lnTo>
                  <a:lnTo>
                    <a:pt x="618" y="9913"/>
                  </a:lnTo>
                  <a:lnTo>
                    <a:pt x="662" y="10188"/>
                  </a:lnTo>
                  <a:lnTo>
                    <a:pt x="751" y="11359"/>
                  </a:lnTo>
                  <a:lnTo>
                    <a:pt x="839" y="12254"/>
                  </a:lnTo>
                  <a:lnTo>
                    <a:pt x="883" y="12667"/>
                  </a:lnTo>
                  <a:lnTo>
                    <a:pt x="1060" y="13975"/>
                  </a:lnTo>
                  <a:lnTo>
                    <a:pt x="1104" y="14801"/>
                  </a:lnTo>
                  <a:lnTo>
                    <a:pt x="1148" y="15145"/>
                  </a:lnTo>
                  <a:lnTo>
                    <a:pt x="1281" y="16384"/>
                  </a:lnTo>
                  <a:lnTo>
                    <a:pt x="1590" y="16315"/>
                  </a:lnTo>
                  <a:lnTo>
                    <a:pt x="3003" y="15902"/>
                  </a:lnTo>
                  <a:lnTo>
                    <a:pt x="3312" y="15833"/>
                  </a:lnTo>
                  <a:lnTo>
                    <a:pt x="4019" y="15696"/>
                  </a:lnTo>
                  <a:lnTo>
                    <a:pt x="4284" y="15558"/>
                  </a:lnTo>
                  <a:lnTo>
                    <a:pt x="5564" y="15214"/>
                  </a:lnTo>
                  <a:lnTo>
                    <a:pt x="5874" y="15145"/>
                  </a:lnTo>
                  <a:lnTo>
                    <a:pt x="7022" y="14801"/>
                  </a:lnTo>
                  <a:lnTo>
                    <a:pt x="7154" y="14801"/>
                  </a:lnTo>
                  <a:lnTo>
                    <a:pt x="7772" y="14594"/>
                  </a:lnTo>
                  <a:lnTo>
                    <a:pt x="9451" y="14112"/>
                  </a:lnTo>
                  <a:lnTo>
                    <a:pt x="9495" y="14112"/>
                  </a:lnTo>
                  <a:close/>
                </a:path>
              </a:pathLst>
            </a:custGeom>
            <a:solidFill>
              <a:schemeClr val="accent5"/>
            </a:solidFill>
            <a:ln w="9525">
              <a:solidFill>
                <a:schemeClr val="bg1"/>
              </a:solidFill>
              <a:prstDash val="solid"/>
              <a:round/>
              <a:headEnd/>
              <a:tailEnd/>
            </a:ln>
          </p:spPr>
        </p:sp>
        <p:sp>
          <p:nvSpPr>
            <p:cNvPr id="40" name="Rhode_Island">
              <a:extLst>
                <a:ext uri="{FF2B5EF4-FFF2-40B4-BE49-F238E27FC236}">
                  <a16:creationId xmlns:a16="http://schemas.microsoft.com/office/drawing/2014/main" id="{3AC90AD4-8D64-FAAB-CD48-E821F5BE7338}"/>
                </a:ext>
              </a:extLst>
            </p:cNvPr>
            <p:cNvSpPr>
              <a:spLocks/>
            </p:cNvSpPr>
            <p:nvPr/>
          </p:nvSpPr>
          <p:spPr bwMode="auto">
            <a:xfrm>
              <a:off x="8324002" y="2607114"/>
              <a:ext cx="124360" cy="145812"/>
            </a:xfrm>
            <a:custGeom>
              <a:avLst/>
              <a:gdLst/>
              <a:ahLst/>
              <a:cxnLst>
                <a:cxn ang="0">
                  <a:pos x="3678" y="13003"/>
                </a:cxn>
                <a:cxn ang="0">
                  <a:pos x="3678" y="13783"/>
                </a:cxn>
                <a:cxn ang="0">
                  <a:pos x="3009" y="14303"/>
                </a:cxn>
                <a:cxn ang="0">
                  <a:pos x="3344" y="15604"/>
                </a:cxn>
                <a:cxn ang="0">
                  <a:pos x="4347" y="16124"/>
                </a:cxn>
                <a:cxn ang="0">
                  <a:pos x="4681" y="15604"/>
                </a:cxn>
                <a:cxn ang="0">
                  <a:pos x="7356" y="14564"/>
                </a:cxn>
                <a:cxn ang="0">
                  <a:pos x="9028" y="13263"/>
                </a:cxn>
                <a:cxn ang="0">
                  <a:pos x="9697" y="13263"/>
                </a:cxn>
                <a:cxn ang="0">
                  <a:pos x="10365" y="13523"/>
                </a:cxn>
                <a:cxn ang="0">
                  <a:pos x="10031" y="12483"/>
                </a:cxn>
                <a:cxn ang="0">
                  <a:pos x="10700" y="11443"/>
                </a:cxn>
                <a:cxn ang="0">
                  <a:pos x="9697" y="9622"/>
                </a:cxn>
                <a:cxn ang="0">
                  <a:pos x="10031" y="8582"/>
                </a:cxn>
                <a:cxn ang="0">
                  <a:pos x="10031" y="7542"/>
                </a:cxn>
                <a:cxn ang="0">
                  <a:pos x="11034" y="7282"/>
                </a:cxn>
                <a:cxn ang="0">
                  <a:pos x="12037" y="8582"/>
                </a:cxn>
                <a:cxn ang="0">
                  <a:pos x="12372" y="11183"/>
                </a:cxn>
                <a:cxn ang="0">
                  <a:pos x="13375" y="11703"/>
                </a:cxn>
                <a:cxn ang="0">
                  <a:pos x="14378" y="11183"/>
                </a:cxn>
                <a:cxn ang="0">
                  <a:pos x="14043" y="9882"/>
                </a:cxn>
                <a:cxn ang="0">
                  <a:pos x="14712" y="9622"/>
                </a:cxn>
                <a:cxn ang="0">
                  <a:pos x="15715" y="10142"/>
                </a:cxn>
                <a:cxn ang="0">
                  <a:pos x="16384" y="8582"/>
                </a:cxn>
                <a:cxn ang="0">
                  <a:pos x="14378" y="5981"/>
                </a:cxn>
                <a:cxn ang="0">
                  <a:pos x="13709" y="4941"/>
                </a:cxn>
                <a:cxn ang="0">
                  <a:pos x="11703" y="4941"/>
                </a:cxn>
                <a:cxn ang="0">
                  <a:pos x="10031" y="4421"/>
                </a:cxn>
                <a:cxn ang="0">
                  <a:pos x="9362" y="2341"/>
                </a:cxn>
                <a:cxn ang="0">
                  <a:pos x="8025" y="780"/>
                </a:cxn>
                <a:cxn ang="0">
                  <a:pos x="5684" y="520"/>
                </a:cxn>
                <a:cxn ang="0">
                  <a:pos x="2006" y="7542"/>
                </a:cxn>
                <a:cxn ang="0">
                  <a:pos x="2675" y="10142"/>
                </a:cxn>
              </a:cxnLst>
              <a:rect l="0" t="0" r="r" b="b"/>
              <a:pathLst>
                <a:path w="16384" h="16384">
                  <a:moveTo>
                    <a:pt x="2675" y="10142"/>
                  </a:moveTo>
                  <a:lnTo>
                    <a:pt x="3678" y="13003"/>
                  </a:lnTo>
                  <a:lnTo>
                    <a:pt x="3678" y="13523"/>
                  </a:lnTo>
                  <a:lnTo>
                    <a:pt x="3678" y="13783"/>
                  </a:lnTo>
                  <a:lnTo>
                    <a:pt x="3009" y="14043"/>
                  </a:lnTo>
                  <a:lnTo>
                    <a:pt x="3009" y="14303"/>
                  </a:lnTo>
                  <a:lnTo>
                    <a:pt x="3009" y="14564"/>
                  </a:lnTo>
                  <a:lnTo>
                    <a:pt x="3344" y="15604"/>
                  </a:lnTo>
                  <a:lnTo>
                    <a:pt x="3344" y="16384"/>
                  </a:lnTo>
                  <a:lnTo>
                    <a:pt x="4347" y="16124"/>
                  </a:lnTo>
                  <a:lnTo>
                    <a:pt x="4347" y="15864"/>
                  </a:lnTo>
                  <a:lnTo>
                    <a:pt x="4681" y="15604"/>
                  </a:lnTo>
                  <a:lnTo>
                    <a:pt x="5350" y="15344"/>
                  </a:lnTo>
                  <a:lnTo>
                    <a:pt x="7356" y="14564"/>
                  </a:lnTo>
                  <a:lnTo>
                    <a:pt x="8694" y="13523"/>
                  </a:lnTo>
                  <a:lnTo>
                    <a:pt x="9028" y="13263"/>
                  </a:lnTo>
                  <a:lnTo>
                    <a:pt x="9697" y="12483"/>
                  </a:lnTo>
                  <a:lnTo>
                    <a:pt x="9697" y="13263"/>
                  </a:lnTo>
                  <a:lnTo>
                    <a:pt x="10031" y="13523"/>
                  </a:lnTo>
                  <a:lnTo>
                    <a:pt x="10365" y="13523"/>
                  </a:lnTo>
                  <a:lnTo>
                    <a:pt x="10365" y="13003"/>
                  </a:lnTo>
                  <a:lnTo>
                    <a:pt x="10031" y="12483"/>
                  </a:lnTo>
                  <a:lnTo>
                    <a:pt x="10031" y="11963"/>
                  </a:lnTo>
                  <a:lnTo>
                    <a:pt x="10700" y="11443"/>
                  </a:lnTo>
                  <a:lnTo>
                    <a:pt x="10365" y="10923"/>
                  </a:lnTo>
                  <a:lnTo>
                    <a:pt x="9697" y="9622"/>
                  </a:lnTo>
                  <a:lnTo>
                    <a:pt x="9362" y="9362"/>
                  </a:lnTo>
                  <a:lnTo>
                    <a:pt x="10031" y="8582"/>
                  </a:lnTo>
                  <a:lnTo>
                    <a:pt x="10031" y="8062"/>
                  </a:lnTo>
                  <a:lnTo>
                    <a:pt x="10031" y="7542"/>
                  </a:lnTo>
                  <a:lnTo>
                    <a:pt x="10700" y="7282"/>
                  </a:lnTo>
                  <a:lnTo>
                    <a:pt x="11034" y="7282"/>
                  </a:lnTo>
                  <a:lnTo>
                    <a:pt x="11703" y="7802"/>
                  </a:lnTo>
                  <a:lnTo>
                    <a:pt x="12037" y="8582"/>
                  </a:lnTo>
                  <a:lnTo>
                    <a:pt x="12372" y="9882"/>
                  </a:lnTo>
                  <a:lnTo>
                    <a:pt x="12372" y="11183"/>
                  </a:lnTo>
                  <a:lnTo>
                    <a:pt x="12706" y="11703"/>
                  </a:lnTo>
                  <a:lnTo>
                    <a:pt x="13375" y="11703"/>
                  </a:lnTo>
                  <a:lnTo>
                    <a:pt x="14378" y="11443"/>
                  </a:lnTo>
                  <a:lnTo>
                    <a:pt x="14378" y="11183"/>
                  </a:lnTo>
                  <a:lnTo>
                    <a:pt x="14712" y="10663"/>
                  </a:lnTo>
                  <a:lnTo>
                    <a:pt x="14043" y="9882"/>
                  </a:lnTo>
                  <a:lnTo>
                    <a:pt x="14378" y="9622"/>
                  </a:lnTo>
                  <a:lnTo>
                    <a:pt x="14712" y="9622"/>
                  </a:lnTo>
                  <a:lnTo>
                    <a:pt x="15381" y="10663"/>
                  </a:lnTo>
                  <a:lnTo>
                    <a:pt x="15715" y="10142"/>
                  </a:lnTo>
                  <a:lnTo>
                    <a:pt x="16384" y="9362"/>
                  </a:lnTo>
                  <a:lnTo>
                    <a:pt x="16384" y="8582"/>
                  </a:lnTo>
                  <a:lnTo>
                    <a:pt x="15047" y="6502"/>
                  </a:lnTo>
                  <a:lnTo>
                    <a:pt x="14378" y="5981"/>
                  </a:lnTo>
                  <a:lnTo>
                    <a:pt x="14043" y="5461"/>
                  </a:lnTo>
                  <a:lnTo>
                    <a:pt x="13709" y="4941"/>
                  </a:lnTo>
                  <a:lnTo>
                    <a:pt x="13040" y="4941"/>
                  </a:lnTo>
                  <a:lnTo>
                    <a:pt x="11703" y="4941"/>
                  </a:lnTo>
                  <a:lnTo>
                    <a:pt x="10700" y="4941"/>
                  </a:lnTo>
                  <a:lnTo>
                    <a:pt x="10031" y="4421"/>
                  </a:lnTo>
                  <a:lnTo>
                    <a:pt x="10031" y="4161"/>
                  </a:lnTo>
                  <a:lnTo>
                    <a:pt x="9362" y="2341"/>
                  </a:lnTo>
                  <a:lnTo>
                    <a:pt x="8694" y="2341"/>
                  </a:lnTo>
                  <a:lnTo>
                    <a:pt x="8025" y="780"/>
                  </a:lnTo>
                  <a:lnTo>
                    <a:pt x="7690" y="0"/>
                  </a:lnTo>
                  <a:lnTo>
                    <a:pt x="5684" y="520"/>
                  </a:lnTo>
                  <a:lnTo>
                    <a:pt x="0" y="2081"/>
                  </a:lnTo>
                  <a:lnTo>
                    <a:pt x="2006" y="7542"/>
                  </a:lnTo>
                  <a:lnTo>
                    <a:pt x="2675" y="9362"/>
                  </a:lnTo>
                  <a:lnTo>
                    <a:pt x="2675" y="10142"/>
                  </a:lnTo>
                  <a:close/>
                </a:path>
              </a:pathLst>
            </a:custGeom>
            <a:solidFill>
              <a:schemeClr val="bg1">
                <a:lumMod val="75000"/>
              </a:schemeClr>
            </a:solidFill>
            <a:ln w="9525">
              <a:solidFill>
                <a:schemeClr val="bg1"/>
              </a:solidFill>
              <a:prstDash val="solid"/>
              <a:round/>
              <a:headEnd/>
              <a:tailEnd/>
            </a:ln>
          </p:spPr>
        </p:sp>
        <p:sp>
          <p:nvSpPr>
            <p:cNvPr id="41" name="South_Carolina">
              <a:extLst>
                <a:ext uri="{FF2B5EF4-FFF2-40B4-BE49-F238E27FC236}">
                  <a16:creationId xmlns:a16="http://schemas.microsoft.com/office/drawing/2014/main" id="{CBC007C5-4273-FFA6-DEFD-B310E958ED62}"/>
                </a:ext>
              </a:extLst>
            </p:cNvPr>
            <p:cNvSpPr>
              <a:spLocks/>
            </p:cNvSpPr>
            <p:nvPr/>
          </p:nvSpPr>
          <p:spPr bwMode="auto">
            <a:xfrm>
              <a:off x="6805776" y="4146792"/>
              <a:ext cx="821293" cy="568420"/>
            </a:xfrm>
            <a:custGeom>
              <a:avLst/>
              <a:gdLst/>
              <a:ahLst/>
              <a:cxnLst>
                <a:cxn ang="0">
                  <a:pos x="6473" y="11302"/>
                </a:cxn>
                <a:cxn ang="0">
                  <a:pos x="7231" y="12104"/>
                </a:cxn>
                <a:cxn ang="0">
                  <a:pos x="7585" y="12907"/>
                </a:cxn>
                <a:cxn ang="0">
                  <a:pos x="7686" y="13508"/>
                </a:cxn>
                <a:cxn ang="0">
                  <a:pos x="8141" y="13977"/>
                </a:cxn>
                <a:cxn ang="0">
                  <a:pos x="8799" y="14980"/>
                </a:cxn>
                <a:cxn ang="0">
                  <a:pos x="8849" y="15983"/>
                </a:cxn>
                <a:cxn ang="0">
                  <a:pos x="9406" y="16250"/>
                </a:cxn>
                <a:cxn ang="0">
                  <a:pos x="9861" y="16117"/>
                </a:cxn>
                <a:cxn ang="0">
                  <a:pos x="10164" y="15782"/>
                </a:cxn>
                <a:cxn ang="0">
                  <a:pos x="10366" y="15113"/>
                </a:cxn>
                <a:cxn ang="0">
                  <a:pos x="10012" y="15314"/>
                </a:cxn>
                <a:cxn ang="0">
                  <a:pos x="9861" y="14645"/>
                </a:cxn>
                <a:cxn ang="0">
                  <a:pos x="10012" y="14445"/>
                </a:cxn>
                <a:cxn ang="0">
                  <a:pos x="10569" y="14779"/>
                </a:cxn>
                <a:cxn ang="0">
                  <a:pos x="10973" y="14110"/>
                </a:cxn>
                <a:cxn ang="0">
                  <a:pos x="10720" y="13843"/>
                </a:cxn>
                <a:cxn ang="0">
                  <a:pos x="11074" y="13575"/>
                </a:cxn>
                <a:cxn ang="0">
                  <a:pos x="11529" y="13442"/>
                </a:cxn>
                <a:cxn ang="0">
                  <a:pos x="11732" y="12907"/>
                </a:cxn>
                <a:cxn ang="0">
                  <a:pos x="12187" y="12773"/>
                </a:cxn>
                <a:cxn ang="0">
                  <a:pos x="12693" y="12104"/>
                </a:cxn>
                <a:cxn ang="0">
                  <a:pos x="12541" y="11837"/>
                </a:cxn>
                <a:cxn ang="0">
                  <a:pos x="12844" y="11837"/>
                </a:cxn>
                <a:cxn ang="0">
                  <a:pos x="13350" y="11101"/>
                </a:cxn>
                <a:cxn ang="0">
                  <a:pos x="13552" y="10499"/>
                </a:cxn>
                <a:cxn ang="0">
                  <a:pos x="14007" y="10165"/>
                </a:cxn>
                <a:cxn ang="0">
                  <a:pos x="14260" y="9697"/>
                </a:cxn>
                <a:cxn ang="0">
                  <a:pos x="14614" y="9429"/>
                </a:cxn>
                <a:cxn ang="0">
                  <a:pos x="14715" y="9229"/>
                </a:cxn>
                <a:cxn ang="0">
                  <a:pos x="14513" y="8760"/>
                </a:cxn>
                <a:cxn ang="0">
                  <a:pos x="14412" y="8159"/>
                </a:cxn>
                <a:cxn ang="0">
                  <a:pos x="14564" y="8426"/>
                </a:cxn>
                <a:cxn ang="0">
                  <a:pos x="14968" y="7289"/>
                </a:cxn>
                <a:cxn ang="0">
                  <a:pos x="15524" y="6019"/>
                </a:cxn>
                <a:cxn ang="0">
                  <a:pos x="16384" y="4949"/>
                </a:cxn>
                <a:cxn ang="0">
                  <a:pos x="11985" y="936"/>
                </a:cxn>
                <a:cxn ang="0">
                  <a:pos x="8344" y="1070"/>
                </a:cxn>
                <a:cxn ang="0">
                  <a:pos x="7332" y="401"/>
                </a:cxn>
                <a:cxn ang="0">
                  <a:pos x="6422" y="134"/>
                </a:cxn>
                <a:cxn ang="0">
                  <a:pos x="3489" y="535"/>
                </a:cxn>
                <a:cxn ang="0">
                  <a:pos x="2882" y="602"/>
                </a:cxn>
                <a:cxn ang="0">
                  <a:pos x="2276" y="1070"/>
                </a:cxn>
                <a:cxn ang="0">
                  <a:pos x="1972" y="1404"/>
                </a:cxn>
                <a:cxn ang="0">
                  <a:pos x="1416" y="1672"/>
                </a:cxn>
                <a:cxn ang="0">
                  <a:pos x="607" y="2474"/>
                </a:cxn>
                <a:cxn ang="0">
                  <a:pos x="0" y="3745"/>
                </a:cxn>
                <a:cxn ang="0">
                  <a:pos x="455" y="4280"/>
                </a:cxn>
                <a:cxn ang="0">
                  <a:pos x="1112" y="4815"/>
                </a:cxn>
                <a:cxn ang="0">
                  <a:pos x="1820" y="5016"/>
                </a:cxn>
                <a:cxn ang="0">
                  <a:pos x="2326" y="6085"/>
                </a:cxn>
                <a:cxn ang="0">
                  <a:pos x="2731" y="6754"/>
                </a:cxn>
                <a:cxn ang="0">
                  <a:pos x="3085" y="7423"/>
                </a:cxn>
                <a:cxn ang="0">
                  <a:pos x="3742" y="7891"/>
                </a:cxn>
                <a:cxn ang="0">
                  <a:pos x="4349" y="8560"/>
                </a:cxn>
                <a:cxn ang="0">
                  <a:pos x="4855" y="9028"/>
                </a:cxn>
                <a:cxn ang="0">
                  <a:pos x="5461" y="9697"/>
                </a:cxn>
                <a:cxn ang="0">
                  <a:pos x="5512" y="10232"/>
                </a:cxn>
                <a:cxn ang="0">
                  <a:pos x="5967" y="10834"/>
                </a:cxn>
              </a:cxnLst>
              <a:rect l="0" t="0" r="r" b="b"/>
              <a:pathLst>
                <a:path w="16384" h="16384">
                  <a:moveTo>
                    <a:pt x="6169" y="10900"/>
                  </a:moveTo>
                  <a:lnTo>
                    <a:pt x="6119" y="10967"/>
                  </a:lnTo>
                  <a:lnTo>
                    <a:pt x="6220" y="11101"/>
                  </a:lnTo>
                  <a:lnTo>
                    <a:pt x="6270" y="11235"/>
                  </a:lnTo>
                  <a:lnTo>
                    <a:pt x="6473" y="11302"/>
                  </a:lnTo>
                  <a:lnTo>
                    <a:pt x="6675" y="11368"/>
                  </a:lnTo>
                  <a:lnTo>
                    <a:pt x="6928" y="11569"/>
                  </a:lnTo>
                  <a:lnTo>
                    <a:pt x="7130" y="11636"/>
                  </a:lnTo>
                  <a:lnTo>
                    <a:pt x="7181" y="11770"/>
                  </a:lnTo>
                  <a:lnTo>
                    <a:pt x="7231" y="12104"/>
                  </a:lnTo>
                  <a:lnTo>
                    <a:pt x="7282" y="12171"/>
                  </a:lnTo>
                  <a:lnTo>
                    <a:pt x="7383" y="12305"/>
                  </a:lnTo>
                  <a:lnTo>
                    <a:pt x="7433" y="12505"/>
                  </a:lnTo>
                  <a:lnTo>
                    <a:pt x="7535" y="12505"/>
                  </a:lnTo>
                  <a:lnTo>
                    <a:pt x="7585" y="12907"/>
                  </a:lnTo>
                  <a:lnTo>
                    <a:pt x="7636" y="13107"/>
                  </a:lnTo>
                  <a:lnTo>
                    <a:pt x="7585" y="13174"/>
                  </a:lnTo>
                  <a:lnTo>
                    <a:pt x="7585" y="13308"/>
                  </a:lnTo>
                  <a:lnTo>
                    <a:pt x="7686" y="13375"/>
                  </a:lnTo>
                  <a:lnTo>
                    <a:pt x="7686" y="13508"/>
                  </a:lnTo>
                  <a:lnTo>
                    <a:pt x="7686" y="13642"/>
                  </a:lnTo>
                  <a:lnTo>
                    <a:pt x="7737" y="13776"/>
                  </a:lnTo>
                  <a:lnTo>
                    <a:pt x="7889" y="13910"/>
                  </a:lnTo>
                  <a:lnTo>
                    <a:pt x="7990" y="13910"/>
                  </a:lnTo>
                  <a:lnTo>
                    <a:pt x="8141" y="13977"/>
                  </a:lnTo>
                  <a:lnTo>
                    <a:pt x="8495" y="14311"/>
                  </a:lnTo>
                  <a:lnTo>
                    <a:pt x="8546" y="14378"/>
                  </a:lnTo>
                  <a:lnTo>
                    <a:pt x="8597" y="14578"/>
                  </a:lnTo>
                  <a:lnTo>
                    <a:pt x="8698" y="14846"/>
                  </a:lnTo>
                  <a:lnTo>
                    <a:pt x="8799" y="14980"/>
                  </a:lnTo>
                  <a:lnTo>
                    <a:pt x="8849" y="15113"/>
                  </a:lnTo>
                  <a:lnTo>
                    <a:pt x="8849" y="15180"/>
                  </a:lnTo>
                  <a:lnTo>
                    <a:pt x="8799" y="15582"/>
                  </a:lnTo>
                  <a:lnTo>
                    <a:pt x="8799" y="15849"/>
                  </a:lnTo>
                  <a:lnTo>
                    <a:pt x="8849" y="15983"/>
                  </a:lnTo>
                  <a:lnTo>
                    <a:pt x="8900" y="16117"/>
                  </a:lnTo>
                  <a:lnTo>
                    <a:pt x="9001" y="16183"/>
                  </a:lnTo>
                  <a:lnTo>
                    <a:pt x="9102" y="16250"/>
                  </a:lnTo>
                  <a:lnTo>
                    <a:pt x="9254" y="16250"/>
                  </a:lnTo>
                  <a:lnTo>
                    <a:pt x="9406" y="16250"/>
                  </a:lnTo>
                  <a:lnTo>
                    <a:pt x="9557" y="16317"/>
                  </a:lnTo>
                  <a:lnTo>
                    <a:pt x="9709" y="16384"/>
                  </a:lnTo>
                  <a:lnTo>
                    <a:pt x="9810" y="16384"/>
                  </a:lnTo>
                  <a:lnTo>
                    <a:pt x="9810" y="16183"/>
                  </a:lnTo>
                  <a:lnTo>
                    <a:pt x="9861" y="16117"/>
                  </a:lnTo>
                  <a:lnTo>
                    <a:pt x="9911" y="16050"/>
                  </a:lnTo>
                  <a:lnTo>
                    <a:pt x="9911" y="15849"/>
                  </a:lnTo>
                  <a:lnTo>
                    <a:pt x="9962" y="15849"/>
                  </a:lnTo>
                  <a:lnTo>
                    <a:pt x="10063" y="15916"/>
                  </a:lnTo>
                  <a:lnTo>
                    <a:pt x="10164" y="15782"/>
                  </a:lnTo>
                  <a:lnTo>
                    <a:pt x="10265" y="15715"/>
                  </a:lnTo>
                  <a:lnTo>
                    <a:pt x="10366" y="15515"/>
                  </a:lnTo>
                  <a:lnTo>
                    <a:pt x="10417" y="15314"/>
                  </a:lnTo>
                  <a:lnTo>
                    <a:pt x="10417" y="15180"/>
                  </a:lnTo>
                  <a:lnTo>
                    <a:pt x="10366" y="15113"/>
                  </a:lnTo>
                  <a:lnTo>
                    <a:pt x="10265" y="15113"/>
                  </a:lnTo>
                  <a:lnTo>
                    <a:pt x="10215" y="15113"/>
                  </a:lnTo>
                  <a:lnTo>
                    <a:pt x="10164" y="15247"/>
                  </a:lnTo>
                  <a:lnTo>
                    <a:pt x="10063" y="15381"/>
                  </a:lnTo>
                  <a:lnTo>
                    <a:pt x="10012" y="15314"/>
                  </a:lnTo>
                  <a:lnTo>
                    <a:pt x="10012" y="15180"/>
                  </a:lnTo>
                  <a:lnTo>
                    <a:pt x="10063" y="15047"/>
                  </a:lnTo>
                  <a:lnTo>
                    <a:pt x="10012" y="14913"/>
                  </a:lnTo>
                  <a:lnTo>
                    <a:pt x="9962" y="14779"/>
                  </a:lnTo>
                  <a:lnTo>
                    <a:pt x="9861" y="14645"/>
                  </a:lnTo>
                  <a:lnTo>
                    <a:pt x="9760" y="14512"/>
                  </a:lnTo>
                  <a:lnTo>
                    <a:pt x="9760" y="14311"/>
                  </a:lnTo>
                  <a:lnTo>
                    <a:pt x="9810" y="14244"/>
                  </a:lnTo>
                  <a:lnTo>
                    <a:pt x="9861" y="14177"/>
                  </a:lnTo>
                  <a:lnTo>
                    <a:pt x="10012" y="14445"/>
                  </a:lnTo>
                  <a:lnTo>
                    <a:pt x="10114" y="14578"/>
                  </a:lnTo>
                  <a:lnTo>
                    <a:pt x="10316" y="14846"/>
                  </a:lnTo>
                  <a:lnTo>
                    <a:pt x="10468" y="14846"/>
                  </a:lnTo>
                  <a:lnTo>
                    <a:pt x="10518" y="14846"/>
                  </a:lnTo>
                  <a:lnTo>
                    <a:pt x="10569" y="14779"/>
                  </a:lnTo>
                  <a:lnTo>
                    <a:pt x="10670" y="14712"/>
                  </a:lnTo>
                  <a:lnTo>
                    <a:pt x="10720" y="14578"/>
                  </a:lnTo>
                  <a:lnTo>
                    <a:pt x="10822" y="14311"/>
                  </a:lnTo>
                  <a:lnTo>
                    <a:pt x="10872" y="14177"/>
                  </a:lnTo>
                  <a:lnTo>
                    <a:pt x="10973" y="14110"/>
                  </a:lnTo>
                  <a:lnTo>
                    <a:pt x="10973" y="14043"/>
                  </a:lnTo>
                  <a:lnTo>
                    <a:pt x="10973" y="13977"/>
                  </a:lnTo>
                  <a:lnTo>
                    <a:pt x="10872" y="13910"/>
                  </a:lnTo>
                  <a:lnTo>
                    <a:pt x="10771" y="13910"/>
                  </a:lnTo>
                  <a:lnTo>
                    <a:pt x="10720" y="13843"/>
                  </a:lnTo>
                  <a:lnTo>
                    <a:pt x="10670" y="13776"/>
                  </a:lnTo>
                  <a:lnTo>
                    <a:pt x="10720" y="13709"/>
                  </a:lnTo>
                  <a:lnTo>
                    <a:pt x="10771" y="13642"/>
                  </a:lnTo>
                  <a:lnTo>
                    <a:pt x="11024" y="13642"/>
                  </a:lnTo>
                  <a:lnTo>
                    <a:pt x="11074" y="13575"/>
                  </a:lnTo>
                  <a:lnTo>
                    <a:pt x="11176" y="13508"/>
                  </a:lnTo>
                  <a:lnTo>
                    <a:pt x="11277" y="13508"/>
                  </a:lnTo>
                  <a:lnTo>
                    <a:pt x="11378" y="13642"/>
                  </a:lnTo>
                  <a:lnTo>
                    <a:pt x="11479" y="13575"/>
                  </a:lnTo>
                  <a:lnTo>
                    <a:pt x="11529" y="13442"/>
                  </a:lnTo>
                  <a:lnTo>
                    <a:pt x="11631" y="13375"/>
                  </a:lnTo>
                  <a:lnTo>
                    <a:pt x="11732" y="13174"/>
                  </a:lnTo>
                  <a:lnTo>
                    <a:pt x="11732" y="13107"/>
                  </a:lnTo>
                  <a:lnTo>
                    <a:pt x="11681" y="12973"/>
                  </a:lnTo>
                  <a:lnTo>
                    <a:pt x="11732" y="12907"/>
                  </a:lnTo>
                  <a:lnTo>
                    <a:pt x="11833" y="12907"/>
                  </a:lnTo>
                  <a:lnTo>
                    <a:pt x="11883" y="12973"/>
                  </a:lnTo>
                  <a:lnTo>
                    <a:pt x="11985" y="12907"/>
                  </a:lnTo>
                  <a:lnTo>
                    <a:pt x="12035" y="12773"/>
                  </a:lnTo>
                  <a:lnTo>
                    <a:pt x="12187" y="12773"/>
                  </a:lnTo>
                  <a:lnTo>
                    <a:pt x="12339" y="12572"/>
                  </a:lnTo>
                  <a:lnTo>
                    <a:pt x="12440" y="12572"/>
                  </a:lnTo>
                  <a:lnTo>
                    <a:pt x="12541" y="12572"/>
                  </a:lnTo>
                  <a:lnTo>
                    <a:pt x="12591" y="12238"/>
                  </a:lnTo>
                  <a:lnTo>
                    <a:pt x="12693" y="12104"/>
                  </a:lnTo>
                  <a:lnTo>
                    <a:pt x="12693" y="12037"/>
                  </a:lnTo>
                  <a:lnTo>
                    <a:pt x="12693" y="11970"/>
                  </a:lnTo>
                  <a:lnTo>
                    <a:pt x="12591" y="11970"/>
                  </a:lnTo>
                  <a:lnTo>
                    <a:pt x="12541" y="11903"/>
                  </a:lnTo>
                  <a:lnTo>
                    <a:pt x="12541" y="11837"/>
                  </a:lnTo>
                  <a:lnTo>
                    <a:pt x="12591" y="11770"/>
                  </a:lnTo>
                  <a:lnTo>
                    <a:pt x="12591" y="11569"/>
                  </a:lnTo>
                  <a:lnTo>
                    <a:pt x="12693" y="11569"/>
                  </a:lnTo>
                  <a:lnTo>
                    <a:pt x="12794" y="11770"/>
                  </a:lnTo>
                  <a:lnTo>
                    <a:pt x="12844" y="11837"/>
                  </a:lnTo>
                  <a:lnTo>
                    <a:pt x="12945" y="11770"/>
                  </a:lnTo>
                  <a:lnTo>
                    <a:pt x="12996" y="11636"/>
                  </a:lnTo>
                  <a:lnTo>
                    <a:pt x="13148" y="11368"/>
                  </a:lnTo>
                  <a:lnTo>
                    <a:pt x="13249" y="11235"/>
                  </a:lnTo>
                  <a:lnTo>
                    <a:pt x="13350" y="11101"/>
                  </a:lnTo>
                  <a:lnTo>
                    <a:pt x="13451" y="10967"/>
                  </a:lnTo>
                  <a:lnTo>
                    <a:pt x="13400" y="10900"/>
                  </a:lnTo>
                  <a:lnTo>
                    <a:pt x="13400" y="10767"/>
                  </a:lnTo>
                  <a:lnTo>
                    <a:pt x="13400" y="10700"/>
                  </a:lnTo>
                  <a:lnTo>
                    <a:pt x="13552" y="10499"/>
                  </a:lnTo>
                  <a:lnTo>
                    <a:pt x="13704" y="10232"/>
                  </a:lnTo>
                  <a:lnTo>
                    <a:pt x="13805" y="10165"/>
                  </a:lnTo>
                  <a:lnTo>
                    <a:pt x="13856" y="10165"/>
                  </a:lnTo>
                  <a:lnTo>
                    <a:pt x="13906" y="10232"/>
                  </a:lnTo>
                  <a:lnTo>
                    <a:pt x="14007" y="10165"/>
                  </a:lnTo>
                  <a:lnTo>
                    <a:pt x="14058" y="9964"/>
                  </a:lnTo>
                  <a:lnTo>
                    <a:pt x="14108" y="9897"/>
                  </a:lnTo>
                  <a:lnTo>
                    <a:pt x="14210" y="9897"/>
                  </a:lnTo>
                  <a:lnTo>
                    <a:pt x="14260" y="9830"/>
                  </a:lnTo>
                  <a:lnTo>
                    <a:pt x="14260" y="9697"/>
                  </a:lnTo>
                  <a:lnTo>
                    <a:pt x="14311" y="9630"/>
                  </a:lnTo>
                  <a:lnTo>
                    <a:pt x="14412" y="9630"/>
                  </a:lnTo>
                  <a:lnTo>
                    <a:pt x="14513" y="9563"/>
                  </a:lnTo>
                  <a:lnTo>
                    <a:pt x="14564" y="9496"/>
                  </a:lnTo>
                  <a:lnTo>
                    <a:pt x="14614" y="9429"/>
                  </a:lnTo>
                  <a:lnTo>
                    <a:pt x="14614" y="9362"/>
                  </a:lnTo>
                  <a:lnTo>
                    <a:pt x="14564" y="9295"/>
                  </a:lnTo>
                  <a:lnTo>
                    <a:pt x="14614" y="9229"/>
                  </a:lnTo>
                  <a:lnTo>
                    <a:pt x="14665" y="9229"/>
                  </a:lnTo>
                  <a:lnTo>
                    <a:pt x="14715" y="9229"/>
                  </a:lnTo>
                  <a:lnTo>
                    <a:pt x="14766" y="9162"/>
                  </a:lnTo>
                  <a:lnTo>
                    <a:pt x="14766" y="8961"/>
                  </a:lnTo>
                  <a:lnTo>
                    <a:pt x="14715" y="8827"/>
                  </a:lnTo>
                  <a:lnTo>
                    <a:pt x="14614" y="8760"/>
                  </a:lnTo>
                  <a:lnTo>
                    <a:pt x="14513" y="8760"/>
                  </a:lnTo>
                  <a:lnTo>
                    <a:pt x="14412" y="8694"/>
                  </a:lnTo>
                  <a:lnTo>
                    <a:pt x="14361" y="8493"/>
                  </a:lnTo>
                  <a:lnTo>
                    <a:pt x="14361" y="8359"/>
                  </a:lnTo>
                  <a:lnTo>
                    <a:pt x="14361" y="8225"/>
                  </a:lnTo>
                  <a:lnTo>
                    <a:pt x="14412" y="8159"/>
                  </a:lnTo>
                  <a:lnTo>
                    <a:pt x="14412" y="8092"/>
                  </a:lnTo>
                  <a:lnTo>
                    <a:pt x="14462" y="8159"/>
                  </a:lnTo>
                  <a:lnTo>
                    <a:pt x="14513" y="8426"/>
                  </a:lnTo>
                  <a:lnTo>
                    <a:pt x="14513" y="8493"/>
                  </a:lnTo>
                  <a:lnTo>
                    <a:pt x="14564" y="8426"/>
                  </a:lnTo>
                  <a:lnTo>
                    <a:pt x="14665" y="8292"/>
                  </a:lnTo>
                  <a:lnTo>
                    <a:pt x="14766" y="8025"/>
                  </a:lnTo>
                  <a:lnTo>
                    <a:pt x="14816" y="7891"/>
                  </a:lnTo>
                  <a:lnTo>
                    <a:pt x="14816" y="7690"/>
                  </a:lnTo>
                  <a:lnTo>
                    <a:pt x="14968" y="7289"/>
                  </a:lnTo>
                  <a:lnTo>
                    <a:pt x="15069" y="7022"/>
                  </a:lnTo>
                  <a:lnTo>
                    <a:pt x="15120" y="6888"/>
                  </a:lnTo>
                  <a:lnTo>
                    <a:pt x="15221" y="6687"/>
                  </a:lnTo>
                  <a:lnTo>
                    <a:pt x="15373" y="6353"/>
                  </a:lnTo>
                  <a:lnTo>
                    <a:pt x="15524" y="6019"/>
                  </a:lnTo>
                  <a:lnTo>
                    <a:pt x="15727" y="5751"/>
                  </a:lnTo>
                  <a:lnTo>
                    <a:pt x="15929" y="5484"/>
                  </a:lnTo>
                  <a:lnTo>
                    <a:pt x="16131" y="5283"/>
                  </a:lnTo>
                  <a:lnTo>
                    <a:pt x="16283" y="5082"/>
                  </a:lnTo>
                  <a:lnTo>
                    <a:pt x="16384" y="4949"/>
                  </a:lnTo>
                  <a:lnTo>
                    <a:pt x="16081" y="4614"/>
                  </a:lnTo>
                  <a:lnTo>
                    <a:pt x="14412" y="3143"/>
                  </a:lnTo>
                  <a:lnTo>
                    <a:pt x="12945" y="1739"/>
                  </a:lnTo>
                  <a:lnTo>
                    <a:pt x="12035" y="936"/>
                  </a:lnTo>
                  <a:lnTo>
                    <a:pt x="11985" y="936"/>
                  </a:lnTo>
                  <a:lnTo>
                    <a:pt x="11277" y="1070"/>
                  </a:lnTo>
                  <a:lnTo>
                    <a:pt x="9911" y="1337"/>
                  </a:lnTo>
                  <a:lnTo>
                    <a:pt x="9203" y="1538"/>
                  </a:lnTo>
                  <a:lnTo>
                    <a:pt x="8394" y="1672"/>
                  </a:lnTo>
                  <a:lnTo>
                    <a:pt x="8344" y="1070"/>
                  </a:lnTo>
                  <a:lnTo>
                    <a:pt x="8040" y="602"/>
                  </a:lnTo>
                  <a:lnTo>
                    <a:pt x="7838" y="334"/>
                  </a:lnTo>
                  <a:lnTo>
                    <a:pt x="7686" y="201"/>
                  </a:lnTo>
                  <a:lnTo>
                    <a:pt x="7433" y="535"/>
                  </a:lnTo>
                  <a:lnTo>
                    <a:pt x="7332" y="401"/>
                  </a:lnTo>
                  <a:lnTo>
                    <a:pt x="7332" y="334"/>
                  </a:lnTo>
                  <a:lnTo>
                    <a:pt x="7383" y="267"/>
                  </a:lnTo>
                  <a:lnTo>
                    <a:pt x="7383" y="134"/>
                  </a:lnTo>
                  <a:lnTo>
                    <a:pt x="7383" y="0"/>
                  </a:lnTo>
                  <a:lnTo>
                    <a:pt x="6422" y="134"/>
                  </a:lnTo>
                  <a:lnTo>
                    <a:pt x="6270" y="134"/>
                  </a:lnTo>
                  <a:lnTo>
                    <a:pt x="4956" y="334"/>
                  </a:lnTo>
                  <a:lnTo>
                    <a:pt x="4602" y="401"/>
                  </a:lnTo>
                  <a:lnTo>
                    <a:pt x="4248" y="401"/>
                  </a:lnTo>
                  <a:lnTo>
                    <a:pt x="3489" y="535"/>
                  </a:lnTo>
                  <a:lnTo>
                    <a:pt x="3287" y="602"/>
                  </a:lnTo>
                  <a:lnTo>
                    <a:pt x="3186" y="669"/>
                  </a:lnTo>
                  <a:lnTo>
                    <a:pt x="3034" y="669"/>
                  </a:lnTo>
                  <a:lnTo>
                    <a:pt x="2933" y="669"/>
                  </a:lnTo>
                  <a:lnTo>
                    <a:pt x="2882" y="602"/>
                  </a:lnTo>
                  <a:lnTo>
                    <a:pt x="2832" y="669"/>
                  </a:lnTo>
                  <a:lnTo>
                    <a:pt x="2731" y="802"/>
                  </a:lnTo>
                  <a:lnTo>
                    <a:pt x="2630" y="802"/>
                  </a:lnTo>
                  <a:lnTo>
                    <a:pt x="2579" y="869"/>
                  </a:lnTo>
                  <a:lnTo>
                    <a:pt x="2276" y="1070"/>
                  </a:lnTo>
                  <a:lnTo>
                    <a:pt x="2124" y="1204"/>
                  </a:lnTo>
                  <a:lnTo>
                    <a:pt x="2023" y="1204"/>
                  </a:lnTo>
                  <a:lnTo>
                    <a:pt x="1972" y="1204"/>
                  </a:lnTo>
                  <a:lnTo>
                    <a:pt x="1972" y="1271"/>
                  </a:lnTo>
                  <a:lnTo>
                    <a:pt x="1972" y="1404"/>
                  </a:lnTo>
                  <a:lnTo>
                    <a:pt x="1820" y="1538"/>
                  </a:lnTo>
                  <a:lnTo>
                    <a:pt x="1770" y="1605"/>
                  </a:lnTo>
                  <a:lnTo>
                    <a:pt x="1669" y="1538"/>
                  </a:lnTo>
                  <a:lnTo>
                    <a:pt x="1618" y="1538"/>
                  </a:lnTo>
                  <a:lnTo>
                    <a:pt x="1416" y="1672"/>
                  </a:lnTo>
                  <a:lnTo>
                    <a:pt x="1062" y="1939"/>
                  </a:lnTo>
                  <a:lnTo>
                    <a:pt x="1011" y="2006"/>
                  </a:lnTo>
                  <a:lnTo>
                    <a:pt x="657" y="2207"/>
                  </a:lnTo>
                  <a:lnTo>
                    <a:pt x="607" y="2341"/>
                  </a:lnTo>
                  <a:lnTo>
                    <a:pt x="607" y="2474"/>
                  </a:lnTo>
                  <a:lnTo>
                    <a:pt x="455" y="2675"/>
                  </a:lnTo>
                  <a:lnTo>
                    <a:pt x="101" y="3277"/>
                  </a:lnTo>
                  <a:lnTo>
                    <a:pt x="101" y="3344"/>
                  </a:lnTo>
                  <a:lnTo>
                    <a:pt x="0" y="3678"/>
                  </a:lnTo>
                  <a:lnTo>
                    <a:pt x="0" y="3745"/>
                  </a:lnTo>
                  <a:lnTo>
                    <a:pt x="0" y="3879"/>
                  </a:lnTo>
                  <a:lnTo>
                    <a:pt x="51" y="4012"/>
                  </a:lnTo>
                  <a:lnTo>
                    <a:pt x="202" y="4079"/>
                  </a:lnTo>
                  <a:lnTo>
                    <a:pt x="354" y="4280"/>
                  </a:lnTo>
                  <a:lnTo>
                    <a:pt x="455" y="4280"/>
                  </a:lnTo>
                  <a:lnTo>
                    <a:pt x="556" y="4280"/>
                  </a:lnTo>
                  <a:lnTo>
                    <a:pt x="657" y="4347"/>
                  </a:lnTo>
                  <a:lnTo>
                    <a:pt x="759" y="4414"/>
                  </a:lnTo>
                  <a:lnTo>
                    <a:pt x="910" y="4681"/>
                  </a:lnTo>
                  <a:lnTo>
                    <a:pt x="1112" y="4815"/>
                  </a:lnTo>
                  <a:lnTo>
                    <a:pt x="1315" y="4815"/>
                  </a:lnTo>
                  <a:lnTo>
                    <a:pt x="1466" y="4815"/>
                  </a:lnTo>
                  <a:lnTo>
                    <a:pt x="1669" y="4815"/>
                  </a:lnTo>
                  <a:lnTo>
                    <a:pt x="1719" y="4882"/>
                  </a:lnTo>
                  <a:lnTo>
                    <a:pt x="1820" y="5016"/>
                  </a:lnTo>
                  <a:lnTo>
                    <a:pt x="1922" y="5350"/>
                  </a:lnTo>
                  <a:lnTo>
                    <a:pt x="1972" y="5484"/>
                  </a:lnTo>
                  <a:lnTo>
                    <a:pt x="2124" y="5684"/>
                  </a:lnTo>
                  <a:lnTo>
                    <a:pt x="2225" y="5885"/>
                  </a:lnTo>
                  <a:lnTo>
                    <a:pt x="2326" y="6085"/>
                  </a:lnTo>
                  <a:lnTo>
                    <a:pt x="2377" y="6219"/>
                  </a:lnTo>
                  <a:lnTo>
                    <a:pt x="2427" y="6353"/>
                  </a:lnTo>
                  <a:lnTo>
                    <a:pt x="2528" y="6487"/>
                  </a:lnTo>
                  <a:lnTo>
                    <a:pt x="2630" y="6554"/>
                  </a:lnTo>
                  <a:lnTo>
                    <a:pt x="2731" y="6754"/>
                  </a:lnTo>
                  <a:lnTo>
                    <a:pt x="2781" y="6821"/>
                  </a:lnTo>
                  <a:lnTo>
                    <a:pt x="2882" y="6888"/>
                  </a:lnTo>
                  <a:lnTo>
                    <a:pt x="2933" y="7022"/>
                  </a:lnTo>
                  <a:lnTo>
                    <a:pt x="3034" y="7356"/>
                  </a:lnTo>
                  <a:lnTo>
                    <a:pt x="3085" y="7423"/>
                  </a:lnTo>
                  <a:lnTo>
                    <a:pt x="3287" y="7557"/>
                  </a:lnTo>
                  <a:lnTo>
                    <a:pt x="3337" y="7690"/>
                  </a:lnTo>
                  <a:lnTo>
                    <a:pt x="3439" y="7757"/>
                  </a:lnTo>
                  <a:lnTo>
                    <a:pt x="3590" y="7757"/>
                  </a:lnTo>
                  <a:lnTo>
                    <a:pt x="3742" y="7891"/>
                  </a:lnTo>
                  <a:lnTo>
                    <a:pt x="3995" y="8092"/>
                  </a:lnTo>
                  <a:lnTo>
                    <a:pt x="4045" y="8159"/>
                  </a:lnTo>
                  <a:lnTo>
                    <a:pt x="4147" y="8225"/>
                  </a:lnTo>
                  <a:lnTo>
                    <a:pt x="4248" y="8426"/>
                  </a:lnTo>
                  <a:lnTo>
                    <a:pt x="4349" y="8560"/>
                  </a:lnTo>
                  <a:lnTo>
                    <a:pt x="4450" y="8760"/>
                  </a:lnTo>
                  <a:lnTo>
                    <a:pt x="4551" y="8961"/>
                  </a:lnTo>
                  <a:lnTo>
                    <a:pt x="4602" y="9028"/>
                  </a:lnTo>
                  <a:lnTo>
                    <a:pt x="4753" y="9028"/>
                  </a:lnTo>
                  <a:lnTo>
                    <a:pt x="4855" y="9028"/>
                  </a:lnTo>
                  <a:lnTo>
                    <a:pt x="5057" y="9229"/>
                  </a:lnTo>
                  <a:lnTo>
                    <a:pt x="5158" y="9362"/>
                  </a:lnTo>
                  <a:lnTo>
                    <a:pt x="5259" y="9429"/>
                  </a:lnTo>
                  <a:lnTo>
                    <a:pt x="5461" y="9563"/>
                  </a:lnTo>
                  <a:lnTo>
                    <a:pt x="5461" y="9697"/>
                  </a:lnTo>
                  <a:lnTo>
                    <a:pt x="5461" y="9764"/>
                  </a:lnTo>
                  <a:lnTo>
                    <a:pt x="5411" y="9897"/>
                  </a:lnTo>
                  <a:lnTo>
                    <a:pt x="5461" y="10031"/>
                  </a:lnTo>
                  <a:lnTo>
                    <a:pt x="5461" y="10098"/>
                  </a:lnTo>
                  <a:lnTo>
                    <a:pt x="5512" y="10232"/>
                  </a:lnTo>
                  <a:lnTo>
                    <a:pt x="5714" y="10299"/>
                  </a:lnTo>
                  <a:lnTo>
                    <a:pt x="5815" y="10566"/>
                  </a:lnTo>
                  <a:lnTo>
                    <a:pt x="5815" y="10700"/>
                  </a:lnTo>
                  <a:lnTo>
                    <a:pt x="5866" y="10767"/>
                  </a:lnTo>
                  <a:lnTo>
                    <a:pt x="5967" y="10834"/>
                  </a:lnTo>
                  <a:lnTo>
                    <a:pt x="6068" y="10767"/>
                  </a:lnTo>
                  <a:lnTo>
                    <a:pt x="6169" y="10900"/>
                  </a:lnTo>
                  <a:close/>
                </a:path>
              </a:pathLst>
            </a:custGeom>
            <a:solidFill>
              <a:schemeClr val="bg1">
                <a:lumMod val="75000"/>
              </a:schemeClr>
            </a:solidFill>
            <a:ln w="9525">
              <a:solidFill>
                <a:schemeClr val="bg1"/>
              </a:solidFill>
              <a:prstDash val="solid"/>
              <a:round/>
              <a:headEnd/>
              <a:tailEnd/>
            </a:ln>
          </p:spPr>
        </p:sp>
        <p:sp>
          <p:nvSpPr>
            <p:cNvPr id="42" name="South_Dakota">
              <a:extLst>
                <a:ext uri="{FF2B5EF4-FFF2-40B4-BE49-F238E27FC236}">
                  <a16:creationId xmlns:a16="http://schemas.microsoft.com/office/drawing/2014/main" id="{C29A01FC-28A7-D6FE-BD50-AA9587BBDAF3}"/>
                </a:ext>
              </a:extLst>
            </p:cNvPr>
            <p:cNvSpPr>
              <a:spLocks/>
            </p:cNvSpPr>
            <p:nvPr/>
          </p:nvSpPr>
          <p:spPr bwMode="auto">
            <a:xfrm>
              <a:off x="3507654" y="2266061"/>
              <a:ext cx="1137373" cy="689518"/>
            </a:xfrm>
            <a:custGeom>
              <a:avLst/>
              <a:gdLst/>
              <a:ahLst/>
              <a:cxnLst>
                <a:cxn ang="0">
                  <a:pos x="11886" y="13949"/>
                </a:cxn>
                <a:cxn ang="0">
                  <a:pos x="11995" y="14115"/>
                </a:cxn>
                <a:cxn ang="0">
                  <a:pos x="12142" y="14281"/>
                </a:cxn>
                <a:cxn ang="0">
                  <a:pos x="12361" y="14447"/>
                </a:cxn>
                <a:cxn ang="0">
                  <a:pos x="12690" y="14834"/>
                </a:cxn>
                <a:cxn ang="0">
                  <a:pos x="13056" y="15056"/>
                </a:cxn>
                <a:cxn ang="0">
                  <a:pos x="13275" y="14723"/>
                </a:cxn>
                <a:cxn ang="0">
                  <a:pos x="13495" y="14723"/>
                </a:cxn>
                <a:cxn ang="0">
                  <a:pos x="13714" y="14723"/>
                </a:cxn>
                <a:cxn ang="0">
                  <a:pos x="14007" y="14668"/>
                </a:cxn>
                <a:cxn ang="0">
                  <a:pos x="14263" y="14668"/>
                </a:cxn>
                <a:cxn ang="0">
                  <a:pos x="14482" y="14668"/>
                </a:cxn>
                <a:cxn ang="0">
                  <a:pos x="14629" y="14834"/>
                </a:cxn>
                <a:cxn ang="0">
                  <a:pos x="14775" y="14945"/>
                </a:cxn>
                <a:cxn ang="0">
                  <a:pos x="14994" y="15111"/>
                </a:cxn>
                <a:cxn ang="0">
                  <a:pos x="15177" y="15277"/>
                </a:cxn>
                <a:cxn ang="0">
                  <a:pos x="15397" y="15332"/>
                </a:cxn>
                <a:cxn ang="0">
                  <a:pos x="15579" y="15443"/>
                </a:cxn>
                <a:cxn ang="0">
                  <a:pos x="15762" y="15775"/>
                </a:cxn>
                <a:cxn ang="0">
                  <a:pos x="15909" y="15997"/>
                </a:cxn>
                <a:cxn ang="0">
                  <a:pos x="16091" y="16273"/>
                </a:cxn>
                <a:cxn ang="0">
                  <a:pos x="16238" y="16384"/>
                </a:cxn>
                <a:cxn ang="0">
                  <a:pos x="16311" y="16329"/>
                </a:cxn>
                <a:cxn ang="0">
                  <a:pos x="16274" y="16052"/>
                </a:cxn>
                <a:cxn ang="0">
                  <a:pos x="16018" y="15443"/>
                </a:cxn>
                <a:cxn ang="0">
                  <a:pos x="16018" y="15056"/>
                </a:cxn>
                <a:cxn ang="0">
                  <a:pos x="16165" y="14502"/>
                </a:cxn>
                <a:cxn ang="0">
                  <a:pos x="16201" y="14115"/>
                </a:cxn>
                <a:cxn ang="0">
                  <a:pos x="16347" y="13782"/>
                </a:cxn>
                <a:cxn ang="0">
                  <a:pos x="16347" y="13506"/>
                </a:cxn>
                <a:cxn ang="0">
                  <a:pos x="16311" y="13174"/>
                </a:cxn>
                <a:cxn ang="0">
                  <a:pos x="16165" y="13063"/>
                </a:cxn>
                <a:cxn ang="0">
                  <a:pos x="16055" y="12786"/>
                </a:cxn>
                <a:cxn ang="0">
                  <a:pos x="16201" y="12565"/>
                </a:cxn>
                <a:cxn ang="0">
                  <a:pos x="16055" y="12177"/>
                </a:cxn>
                <a:cxn ang="0">
                  <a:pos x="16384" y="11845"/>
                </a:cxn>
                <a:cxn ang="0">
                  <a:pos x="16384" y="8690"/>
                </a:cxn>
                <a:cxn ang="0">
                  <a:pos x="16384" y="6033"/>
                </a:cxn>
                <a:cxn ang="0">
                  <a:pos x="16384" y="3930"/>
                </a:cxn>
                <a:cxn ang="0">
                  <a:pos x="16238" y="3542"/>
                </a:cxn>
                <a:cxn ang="0">
                  <a:pos x="15799" y="3044"/>
                </a:cxn>
                <a:cxn ang="0">
                  <a:pos x="15579" y="2602"/>
                </a:cxn>
                <a:cxn ang="0">
                  <a:pos x="15616" y="2269"/>
                </a:cxn>
                <a:cxn ang="0">
                  <a:pos x="16091" y="1605"/>
                </a:cxn>
                <a:cxn ang="0">
                  <a:pos x="16165" y="1218"/>
                </a:cxn>
                <a:cxn ang="0">
                  <a:pos x="13239" y="1052"/>
                </a:cxn>
                <a:cxn ang="0">
                  <a:pos x="11154" y="941"/>
                </a:cxn>
                <a:cxn ang="0">
                  <a:pos x="8046" y="720"/>
                </a:cxn>
                <a:cxn ang="0">
                  <a:pos x="2962" y="221"/>
                </a:cxn>
                <a:cxn ang="0">
                  <a:pos x="585" y="3155"/>
                </a:cxn>
                <a:cxn ang="0">
                  <a:pos x="329" y="7694"/>
                </a:cxn>
                <a:cxn ang="0">
                  <a:pos x="146" y="10683"/>
                </a:cxn>
                <a:cxn ang="0">
                  <a:pos x="1170" y="13008"/>
                </a:cxn>
                <a:cxn ang="0">
                  <a:pos x="4242" y="13395"/>
                </a:cxn>
                <a:cxn ang="0">
                  <a:pos x="9691" y="13838"/>
                </a:cxn>
              </a:cxnLst>
              <a:rect l="0" t="0" r="r" b="b"/>
              <a:pathLst>
                <a:path w="16384" h="16384">
                  <a:moveTo>
                    <a:pt x="9691" y="13838"/>
                  </a:moveTo>
                  <a:lnTo>
                    <a:pt x="10277" y="13838"/>
                  </a:lnTo>
                  <a:lnTo>
                    <a:pt x="11886" y="13949"/>
                  </a:lnTo>
                  <a:lnTo>
                    <a:pt x="11922" y="13949"/>
                  </a:lnTo>
                  <a:lnTo>
                    <a:pt x="11959" y="14004"/>
                  </a:lnTo>
                  <a:lnTo>
                    <a:pt x="11995" y="14115"/>
                  </a:lnTo>
                  <a:lnTo>
                    <a:pt x="11995" y="14170"/>
                  </a:lnTo>
                  <a:lnTo>
                    <a:pt x="12105" y="14225"/>
                  </a:lnTo>
                  <a:lnTo>
                    <a:pt x="12142" y="14281"/>
                  </a:lnTo>
                  <a:lnTo>
                    <a:pt x="12251" y="14447"/>
                  </a:lnTo>
                  <a:lnTo>
                    <a:pt x="12325" y="14502"/>
                  </a:lnTo>
                  <a:lnTo>
                    <a:pt x="12361" y="14447"/>
                  </a:lnTo>
                  <a:lnTo>
                    <a:pt x="12471" y="14613"/>
                  </a:lnTo>
                  <a:lnTo>
                    <a:pt x="12581" y="14668"/>
                  </a:lnTo>
                  <a:lnTo>
                    <a:pt x="12690" y="14834"/>
                  </a:lnTo>
                  <a:lnTo>
                    <a:pt x="12800" y="14945"/>
                  </a:lnTo>
                  <a:lnTo>
                    <a:pt x="12910" y="15000"/>
                  </a:lnTo>
                  <a:lnTo>
                    <a:pt x="13056" y="15056"/>
                  </a:lnTo>
                  <a:lnTo>
                    <a:pt x="13129" y="15000"/>
                  </a:lnTo>
                  <a:lnTo>
                    <a:pt x="13202" y="14890"/>
                  </a:lnTo>
                  <a:lnTo>
                    <a:pt x="13275" y="14723"/>
                  </a:lnTo>
                  <a:lnTo>
                    <a:pt x="13312" y="14668"/>
                  </a:lnTo>
                  <a:lnTo>
                    <a:pt x="13422" y="14723"/>
                  </a:lnTo>
                  <a:lnTo>
                    <a:pt x="13495" y="14723"/>
                  </a:lnTo>
                  <a:lnTo>
                    <a:pt x="13568" y="14668"/>
                  </a:lnTo>
                  <a:lnTo>
                    <a:pt x="13641" y="14779"/>
                  </a:lnTo>
                  <a:lnTo>
                    <a:pt x="13714" y="14723"/>
                  </a:lnTo>
                  <a:lnTo>
                    <a:pt x="13787" y="14723"/>
                  </a:lnTo>
                  <a:lnTo>
                    <a:pt x="13861" y="14723"/>
                  </a:lnTo>
                  <a:lnTo>
                    <a:pt x="14007" y="14668"/>
                  </a:lnTo>
                  <a:lnTo>
                    <a:pt x="14117" y="14723"/>
                  </a:lnTo>
                  <a:lnTo>
                    <a:pt x="14190" y="14723"/>
                  </a:lnTo>
                  <a:lnTo>
                    <a:pt x="14263" y="14668"/>
                  </a:lnTo>
                  <a:lnTo>
                    <a:pt x="14373" y="14613"/>
                  </a:lnTo>
                  <a:lnTo>
                    <a:pt x="14409" y="14613"/>
                  </a:lnTo>
                  <a:lnTo>
                    <a:pt x="14482" y="14668"/>
                  </a:lnTo>
                  <a:lnTo>
                    <a:pt x="14629" y="14723"/>
                  </a:lnTo>
                  <a:lnTo>
                    <a:pt x="14629" y="14779"/>
                  </a:lnTo>
                  <a:lnTo>
                    <a:pt x="14629" y="14834"/>
                  </a:lnTo>
                  <a:lnTo>
                    <a:pt x="14665" y="14890"/>
                  </a:lnTo>
                  <a:lnTo>
                    <a:pt x="14738" y="14890"/>
                  </a:lnTo>
                  <a:lnTo>
                    <a:pt x="14775" y="14945"/>
                  </a:lnTo>
                  <a:lnTo>
                    <a:pt x="14811" y="15000"/>
                  </a:lnTo>
                  <a:lnTo>
                    <a:pt x="14921" y="15111"/>
                  </a:lnTo>
                  <a:lnTo>
                    <a:pt x="14994" y="15111"/>
                  </a:lnTo>
                  <a:lnTo>
                    <a:pt x="15104" y="15166"/>
                  </a:lnTo>
                  <a:lnTo>
                    <a:pt x="15141" y="15166"/>
                  </a:lnTo>
                  <a:lnTo>
                    <a:pt x="15177" y="15277"/>
                  </a:lnTo>
                  <a:lnTo>
                    <a:pt x="15214" y="15277"/>
                  </a:lnTo>
                  <a:lnTo>
                    <a:pt x="15287" y="15277"/>
                  </a:lnTo>
                  <a:lnTo>
                    <a:pt x="15397" y="15332"/>
                  </a:lnTo>
                  <a:lnTo>
                    <a:pt x="15470" y="15332"/>
                  </a:lnTo>
                  <a:lnTo>
                    <a:pt x="15543" y="15388"/>
                  </a:lnTo>
                  <a:lnTo>
                    <a:pt x="15579" y="15443"/>
                  </a:lnTo>
                  <a:lnTo>
                    <a:pt x="15689" y="15498"/>
                  </a:lnTo>
                  <a:lnTo>
                    <a:pt x="15726" y="15664"/>
                  </a:lnTo>
                  <a:lnTo>
                    <a:pt x="15762" y="15775"/>
                  </a:lnTo>
                  <a:lnTo>
                    <a:pt x="15799" y="15886"/>
                  </a:lnTo>
                  <a:lnTo>
                    <a:pt x="15872" y="15941"/>
                  </a:lnTo>
                  <a:lnTo>
                    <a:pt x="15909" y="15997"/>
                  </a:lnTo>
                  <a:lnTo>
                    <a:pt x="15982" y="16218"/>
                  </a:lnTo>
                  <a:lnTo>
                    <a:pt x="16055" y="16163"/>
                  </a:lnTo>
                  <a:lnTo>
                    <a:pt x="16091" y="16273"/>
                  </a:lnTo>
                  <a:lnTo>
                    <a:pt x="16165" y="16329"/>
                  </a:lnTo>
                  <a:lnTo>
                    <a:pt x="16201" y="16384"/>
                  </a:lnTo>
                  <a:lnTo>
                    <a:pt x="16238" y="16384"/>
                  </a:lnTo>
                  <a:lnTo>
                    <a:pt x="16311" y="16329"/>
                  </a:lnTo>
                  <a:lnTo>
                    <a:pt x="16347" y="16384"/>
                  </a:lnTo>
                  <a:lnTo>
                    <a:pt x="16311" y="16329"/>
                  </a:lnTo>
                  <a:lnTo>
                    <a:pt x="16274" y="16218"/>
                  </a:lnTo>
                  <a:lnTo>
                    <a:pt x="16274" y="16163"/>
                  </a:lnTo>
                  <a:lnTo>
                    <a:pt x="16274" y="16052"/>
                  </a:lnTo>
                  <a:lnTo>
                    <a:pt x="16274" y="15941"/>
                  </a:lnTo>
                  <a:lnTo>
                    <a:pt x="16091" y="15498"/>
                  </a:lnTo>
                  <a:lnTo>
                    <a:pt x="16018" y="15443"/>
                  </a:lnTo>
                  <a:lnTo>
                    <a:pt x="15982" y="15332"/>
                  </a:lnTo>
                  <a:lnTo>
                    <a:pt x="15982" y="15222"/>
                  </a:lnTo>
                  <a:lnTo>
                    <a:pt x="16018" y="15056"/>
                  </a:lnTo>
                  <a:lnTo>
                    <a:pt x="16091" y="14890"/>
                  </a:lnTo>
                  <a:lnTo>
                    <a:pt x="16165" y="14613"/>
                  </a:lnTo>
                  <a:lnTo>
                    <a:pt x="16165" y="14502"/>
                  </a:lnTo>
                  <a:lnTo>
                    <a:pt x="16165" y="14391"/>
                  </a:lnTo>
                  <a:lnTo>
                    <a:pt x="16201" y="14336"/>
                  </a:lnTo>
                  <a:lnTo>
                    <a:pt x="16201" y="14115"/>
                  </a:lnTo>
                  <a:lnTo>
                    <a:pt x="16238" y="14004"/>
                  </a:lnTo>
                  <a:lnTo>
                    <a:pt x="16165" y="13893"/>
                  </a:lnTo>
                  <a:lnTo>
                    <a:pt x="16347" y="13782"/>
                  </a:lnTo>
                  <a:lnTo>
                    <a:pt x="16347" y="13672"/>
                  </a:lnTo>
                  <a:lnTo>
                    <a:pt x="16347" y="13561"/>
                  </a:lnTo>
                  <a:lnTo>
                    <a:pt x="16347" y="13506"/>
                  </a:lnTo>
                  <a:lnTo>
                    <a:pt x="16347" y="13395"/>
                  </a:lnTo>
                  <a:lnTo>
                    <a:pt x="16311" y="13284"/>
                  </a:lnTo>
                  <a:lnTo>
                    <a:pt x="16311" y="13174"/>
                  </a:lnTo>
                  <a:lnTo>
                    <a:pt x="16274" y="13118"/>
                  </a:lnTo>
                  <a:lnTo>
                    <a:pt x="16238" y="13063"/>
                  </a:lnTo>
                  <a:lnTo>
                    <a:pt x="16165" y="13063"/>
                  </a:lnTo>
                  <a:lnTo>
                    <a:pt x="16091" y="13008"/>
                  </a:lnTo>
                  <a:lnTo>
                    <a:pt x="16091" y="12897"/>
                  </a:lnTo>
                  <a:lnTo>
                    <a:pt x="16055" y="12786"/>
                  </a:lnTo>
                  <a:lnTo>
                    <a:pt x="16091" y="12731"/>
                  </a:lnTo>
                  <a:lnTo>
                    <a:pt x="16165" y="12675"/>
                  </a:lnTo>
                  <a:lnTo>
                    <a:pt x="16201" y="12565"/>
                  </a:lnTo>
                  <a:lnTo>
                    <a:pt x="16201" y="12399"/>
                  </a:lnTo>
                  <a:lnTo>
                    <a:pt x="16165" y="12288"/>
                  </a:lnTo>
                  <a:lnTo>
                    <a:pt x="16055" y="12177"/>
                  </a:lnTo>
                  <a:lnTo>
                    <a:pt x="16018" y="12011"/>
                  </a:lnTo>
                  <a:lnTo>
                    <a:pt x="16055" y="11845"/>
                  </a:lnTo>
                  <a:lnTo>
                    <a:pt x="16384" y="11845"/>
                  </a:lnTo>
                  <a:lnTo>
                    <a:pt x="16384" y="10295"/>
                  </a:lnTo>
                  <a:lnTo>
                    <a:pt x="16384" y="8746"/>
                  </a:lnTo>
                  <a:lnTo>
                    <a:pt x="16384" y="8690"/>
                  </a:lnTo>
                  <a:lnTo>
                    <a:pt x="16384" y="7251"/>
                  </a:lnTo>
                  <a:lnTo>
                    <a:pt x="16384" y="6808"/>
                  </a:lnTo>
                  <a:lnTo>
                    <a:pt x="16384" y="6033"/>
                  </a:lnTo>
                  <a:lnTo>
                    <a:pt x="16384" y="5314"/>
                  </a:lnTo>
                  <a:lnTo>
                    <a:pt x="16384" y="4041"/>
                  </a:lnTo>
                  <a:lnTo>
                    <a:pt x="16384" y="3930"/>
                  </a:lnTo>
                  <a:lnTo>
                    <a:pt x="16384" y="3819"/>
                  </a:lnTo>
                  <a:lnTo>
                    <a:pt x="16347" y="3653"/>
                  </a:lnTo>
                  <a:lnTo>
                    <a:pt x="16238" y="3542"/>
                  </a:lnTo>
                  <a:lnTo>
                    <a:pt x="16091" y="3432"/>
                  </a:lnTo>
                  <a:lnTo>
                    <a:pt x="15872" y="3266"/>
                  </a:lnTo>
                  <a:lnTo>
                    <a:pt x="15799" y="3044"/>
                  </a:lnTo>
                  <a:lnTo>
                    <a:pt x="15689" y="2768"/>
                  </a:lnTo>
                  <a:lnTo>
                    <a:pt x="15616" y="2657"/>
                  </a:lnTo>
                  <a:lnTo>
                    <a:pt x="15579" y="2602"/>
                  </a:lnTo>
                  <a:lnTo>
                    <a:pt x="15579" y="2435"/>
                  </a:lnTo>
                  <a:lnTo>
                    <a:pt x="15579" y="2380"/>
                  </a:lnTo>
                  <a:lnTo>
                    <a:pt x="15616" y="2269"/>
                  </a:lnTo>
                  <a:lnTo>
                    <a:pt x="15689" y="2214"/>
                  </a:lnTo>
                  <a:lnTo>
                    <a:pt x="15945" y="1882"/>
                  </a:lnTo>
                  <a:lnTo>
                    <a:pt x="16091" y="1605"/>
                  </a:lnTo>
                  <a:lnTo>
                    <a:pt x="16128" y="1494"/>
                  </a:lnTo>
                  <a:lnTo>
                    <a:pt x="16165" y="1384"/>
                  </a:lnTo>
                  <a:lnTo>
                    <a:pt x="16165" y="1218"/>
                  </a:lnTo>
                  <a:lnTo>
                    <a:pt x="16165" y="1107"/>
                  </a:lnTo>
                  <a:lnTo>
                    <a:pt x="14775" y="1052"/>
                  </a:lnTo>
                  <a:lnTo>
                    <a:pt x="13239" y="1052"/>
                  </a:lnTo>
                  <a:lnTo>
                    <a:pt x="13202" y="1052"/>
                  </a:lnTo>
                  <a:lnTo>
                    <a:pt x="11703" y="996"/>
                  </a:lnTo>
                  <a:lnTo>
                    <a:pt x="11154" y="941"/>
                  </a:lnTo>
                  <a:lnTo>
                    <a:pt x="9691" y="830"/>
                  </a:lnTo>
                  <a:lnTo>
                    <a:pt x="9362" y="830"/>
                  </a:lnTo>
                  <a:lnTo>
                    <a:pt x="8046" y="720"/>
                  </a:lnTo>
                  <a:lnTo>
                    <a:pt x="4974" y="498"/>
                  </a:lnTo>
                  <a:lnTo>
                    <a:pt x="3072" y="277"/>
                  </a:lnTo>
                  <a:lnTo>
                    <a:pt x="2962" y="221"/>
                  </a:lnTo>
                  <a:lnTo>
                    <a:pt x="768" y="0"/>
                  </a:lnTo>
                  <a:lnTo>
                    <a:pt x="768" y="277"/>
                  </a:lnTo>
                  <a:lnTo>
                    <a:pt x="585" y="3155"/>
                  </a:lnTo>
                  <a:lnTo>
                    <a:pt x="549" y="4096"/>
                  </a:lnTo>
                  <a:lnTo>
                    <a:pt x="439" y="5923"/>
                  </a:lnTo>
                  <a:lnTo>
                    <a:pt x="329" y="7694"/>
                  </a:lnTo>
                  <a:lnTo>
                    <a:pt x="293" y="7915"/>
                  </a:lnTo>
                  <a:lnTo>
                    <a:pt x="219" y="9133"/>
                  </a:lnTo>
                  <a:lnTo>
                    <a:pt x="146" y="10683"/>
                  </a:lnTo>
                  <a:lnTo>
                    <a:pt x="110" y="10794"/>
                  </a:lnTo>
                  <a:lnTo>
                    <a:pt x="0" y="12897"/>
                  </a:lnTo>
                  <a:lnTo>
                    <a:pt x="1170" y="13008"/>
                  </a:lnTo>
                  <a:lnTo>
                    <a:pt x="2267" y="13174"/>
                  </a:lnTo>
                  <a:lnTo>
                    <a:pt x="2743" y="13229"/>
                  </a:lnTo>
                  <a:lnTo>
                    <a:pt x="4242" y="13395"/>
                  </a:lnTo>
                  <a:lnTo>
                    <a:pt x="6071" y="13561"/>
                  </a:lnTo>
                  <a:lnTo>
                    <a:pt x="8265" y="13727"/>
                  </a:lnTo>
                  <a:lnTo>
                    <a:pt x="9691" y="13838"/>
                  </a:lnTo>
                  <a:close/>
                </a:path>
              </a:pathLst>
            </a:custGeom>
            <a:solidFill>
              <a:schemeClr val="bg1">
                <a:lumMod val="75000"/>
              </a:schemeClr>
            </a:solidFill>
            <a:ln w="9525">
              <a:solidFill>
                <a:schemeClr val="bg1"/>
              </a:solidFill>
              <a:prstDash val="solid"/>
              <a:round/>
              <a:headEnd/>
              <a:tailEnd/>
            </a:ln>
          </p:spPr>
        </p:sp>
        <p:sp>
          <p:nvSpPr>
            <p:cNvPr id="43" name="Tennessee">
              <a:extLst>
                <a:ext uri="{FF2B5EF4-FFF2-40B4-BE49-F238E27FC236}">
                  <a16:creationId xmlns:a16="http://schemas.microsoft.com/office/drawing/2014/main" id="{D4A70562-4C0C-B925-6408-63BAD37BB0C0}"/>
                </a:ext>
              </a:extLst>
            </p:cNvPr>
            <p:cNvSpPr>
              <a:spLocks/>
            </p:cNvSpPr>
            <p:nvPr/>
          </p:nvSpPr>
          <p:spPr bwMode="auto">
            <a:xfrm>
              <a:off x="5652858" y="3889766"/>
              <a:ext cx="1378321" cy="434965"/>
            </a:xfrm>
            <a:custGeom>
              <a:avLst/>
              <a:gdLst/>
              <a:ahLst/>
              <a:cxnLst>
                <a:cxn ang="0">
                  <a:pos x="13246" y="8499"/>
                </a:cxn>
                <a:cxn ang="0">
                  <a:pos x="13457" y="7973"/>
                </a:cxn>
                <a:cxn ang="0">
                  <a:pos x="13759" y="7272"/>
                </a:cxn>
                <a:cxn ang="0">
                  <a:pos x="14121" y="6746"/>
                </a:cxn>
                <a:cxn ang="0">
                  <a:pos x="14181" y="5870"/>
                </a:cxn>
                <a:cxn ang="0">
                  <a:pos x="14423" y="5520"/>
                </a:cxn>
                <a:cxn ang="0">
                  <a:pos x="14724" y="4819"/>
                </a:cxn>
                <a:cxn ang="0">
                  <a:pos x="14875" y="5257"/>
                </a:cxn>
                <a:cxn ang="0">
                  <a:pos x="15117" y="4468"/>
                </a:cxn>
                <a:cxn ang="0">
                  <a:pos x="15388" y="3943"/>
                </a:cxn>
                <a:cxn ang="0">
                  <a:pos x="15660" y="3943"/>
                </a:cxn>
                <a:cxn ang="0">
                  <a:pos x="15962" y="2804"/>
                </a:cxn>
                <a:cxn ang="0">
                  <a:pos x="16263" y="2015"/>
                </a:cxn>
                <a:cxn ang="0">
                  <a:pos x="16293" y="1314"/>
                </a:cxn>
                <a:cxn ang="0">
                  <a:pos x="16324" y="263"/>
                </a:cxn>
                <a:cxn ang="0">
                  <a:pos x="15841" y="438"/>
                </a:cxn>
                <a:cxn ang="0">
                  <a:pos x="12884" y="1665"/>
                </a:cxn>
                <a:cxn ang="0">
                  <a:pos x="12341" y="1928"/>
                </a:cxn>
                <a:cxn ang="0">
                  <a:pos x="10017" y="2453"/>
                </a:cxn>
                <a:cxn ang="0">
                  <a:pos x="8086" y="2979"/>
                </a:cxn>
                <a:cxn ang="0">
                  <a:pos x="7000" y="3242"/>
                </a:cxn>
                <a:cxn ang="0">
                  <a:pos x="5974" y="3505"/>
                </a:cxn>
                <a:cxn ang="0">
                  <a:pos x="4496" y="3943"/>
                </a:cxn>
                <a:cxn ang="0">
                  <a:pos x="4073" y="4030"/>
                </a:cxn>
                <a:cxn ang="0">
                  <a:pos x="3259" y="5082"/>
                </a:cxn>
                <a:cxn ang="0">
                  <a:pos x="1509" y="5520"/>
                </a:cxn>
                <a:cxn ang="0">
                  <a:pos x="1358" y="5783"/>
                </a:cxn>
                <a:cxn ang="0">
                  <a:pos x="1177" y="5257"/>
                </a:cxn>
                <a:cxn ang="0">
                  <a:pos x="1237" y="6045"/>
                </a:cxn>
                <a:cxn ang="0">
                  <a:pos x="1147" y="6659"/>
                </a:cxn>
                <a:cxn ang="0">
                  <a:pos x="1207" y="7360"/>
                </a:cxn>
                <a:cxn ang="0">
                  <a:pos x="1147" y="7798"/>
                </a:cxn>
                <a:cxn ang="0">
                  <a:pos x="1026" y="8761"/>
                </a:cxn>
                <a:cxn ang="0">
                  <a:pos x="1086" y="9550"/>
                </a:cxn>
                <a:cxn ang="0">
                  <a:pos x="935" y="10076"/>
                </a:cxn>
                <a:cxn ang="0">
                  <a:pos x="845" y="10689"/>
                </a:cxn>
                <a:cxn ang="0">
                  <a:pos x="573" y="11302"/>
                </a:cxn>
                <a:cxn ang="0">
                  <a:pos x="724" y="11740"/>
                </a:cxn>
                <a:cxn ang="0">
                  <a:pos x="634" y="12617"/>
                </a:cxn>
                <a:cxn ang="0">
                  <a:pos x="453" y="13405"/>
                </a:cxn>
                <a:cxn ang="0">
                  <a:pos x="302" y="12967"/>
                </a:cxn>
                <a:cxn ang="0">
                  <a:pos x="151" y="13405"/>
                </a:cxn>
                <a:cxn ang="0">
                  <a:pos x="302" y="13580"/>
                </a:cxn>
                <a:cxn ang="0">
                  <a:pos x="362" y="14544"/>
                </a:cxn>
                <a:cxn ang="0">
                  <a:pos x="422" y="15333"/>
                </a:cxn>
                <a:cxn ang="0">
                  <a:pos x="211" y="15771"/>
                </a:cxn>
                <a:cxn ang="0">
                  <a:pos x="30" y="16121"/>
                </a:cxn>
                <a:cxn ang="0">
                  <a:pos x="1841" y="16121"/>
                </a:cxn>
                <a:cxn ang="0">
                  <a:pos x="3711" y="15683"/>
                </a:cxn>
                <a:cxn ang="0">
                  <a:pos x="5280" y="15245"/>
                </a:cxn>
                <a:cxn ang="0">
                  <a:pos x="7815" y="14632"/>
                </a:cxn>
                <a:cxn ang="0">
                  <a:pos x="9867" y="14106"/>
                </a:cxn>
                <a:cxn ang="0">
                  <a:pos x="11707" y="13493"/>
                </a:cxn>
                <a:cxn ang="0">
                  <a:pos x="11858" y="11478"/>
                </a:cxn>
                <a:cxn ang="0">
                  <a:pos x="12160" y="11215"/>
                </a:cxn>
                <a:cxn ang="0">
                  <a:pos x="12220" y="10514"/>
                </a:cxn>
                <a:cxn ang="0">
                  <a:pos x="12522" y="9287"/>
                </a:cxn>
              </a:cxnLst>
              <a:rect l="0" t="0" r="r" b="b"/>
              <a:pathLst>
                <a:path w="16384" h="16384">
                  <a:moveTo>
                    <a:pt x="12854" y="8849"/>
                  </a:moveTo>
                  <a:lnTo>
                    <a:pt x="12974" y="8849"/>
                  </a:lnTo>
                  <a:lnTo>
                    <a:pt x="13125" y="8849"/>
                  </a:lnTo>
                  <a:lnTo>
                    <a:pt x="13186" y="8761"/>
                  </a:lnTo>
                  <a:lnTo>
                    <a:pt x="13246" y="8499"/>
                  </a:lnTo>
                  <a:lnTo>
                    <a:pt x="13276" y="8411"/>
                  </a:lnTo>
                  <a:lnTo>
                    <a:pt x="13337" y="8323"/>
                  </a:lnTo>
                  <a:lnTo>
                    <a:pt x="13367" y="8148"/>
                  </a:lnTo>
                  <a:lnTo>
                    <a:pt x="13427" y="8061"/>
                  </a:lnTo>
                  <a:lnTo>
                    <a:pt x="13457" y="7973"/>
                  </a:lnTo>
                  <a:lnTo>
                    <a:pt x="13518" y="7973"/>
                  </a:lnTo>
                  <a:lnTo>
                    <a:pt x="13548" y="7885"/>
                  </a:lnTo>
                  <a:lnTo>
                    <a:pt x="13578" y="7710"/>
                  </a:lnTo>
                  <a:lnTo>
                    <a:pt x="13638" y="7535"/>
                  </a:lnTo>
                  <a:lnTo>
                    <a:pt x="13759" y="7272"/>
                  </a:lnTo>
                  <a:lnTo>
                    <a:pt x="13849" y="7097"/>
                  </a:lnTo>
                  <a:lnTo>
                    <a:pt x="13940" y="6922"/>
                  </a:lnTo>
                  <a:lnTo>
                    <a:pt x="14030" y="6922"/>
                  </a:lnTo>
                  <a:lnTo>
                    <a:pt x="14061" y="6922"/>
                  </a:lnTo>
                  <a:lnTo>
                    <a:pt x="14121" y="6746"/>
                  </a:lnTo>
                  <a:lnTo>
                    <a:pt x="14151" y="6659"/>
                  </a:lnTo>
                  <a:lnTo>
                    <a:pt x="14212" y="6396"/>
                  </a:lnTo>
                  <a:lnTo>
                    <a:pt x="14242" y="6221"/>
                  </a:lnTo>
                  <a:lnTo>
                    <a:pt x="14212" y="6133"/>
                  </a:lnTo>
                  <a:lnTo>
                    <a:pt x="14181" y="5870"/>
                  </a:lnTo>
                  <a:lnTo>
                    <a:pt x="14212" y="5783"/>
                  </a:lnTo>
                  <a:lnTo>
                    <a:pt x="14242" y="5695"/>
                  </a:lnTo>
                  <a:lnTo>
                    <a:pt x="14332" y="5783"/>
                  </a:lnTo>
                  <a:lnTo>
                    <a:pt x="14393" y="5695"/>
                  </a:lnTo>
                  <a:lnTo>
                    <a:pt x="14423" y="5520"/>
                  </a:lnTo>
                  <a:lnTo>
                    <a:pt x="14423" y="5345"/>
                  </a:lnTo>
                  <a:lnTo>
                    <a:pt x="14453" y="5169"/>
                  </a:lnTo>
                  <a:lnTo>
                    <a:pt x="14634" y="4644"/>
                  </a:lnTo>
                  <a:lnTo>
                    <a:pt x="14664" y="4644"/>
                  </a:lnTo>
                  <a:lnTo>
                    <a:pt x="14724" y="4819"/>
                  </a:lnTo>
                  <a:lnTo>
                    <a:pt x="14724" y="5082"/>
                  </a:lnTo>
                  <a:lnTo>
                    <a:pt x="14724" y="5257"/>
                  </a:lnTo>
                  <a:lnTo>
                    <a:pt x="14755" y="5345"/>
                  </a:lnTo>
                  <a:lnTo>
                    <a:pt x="14815" y="5345"/>
                  </a:lnTo>
                  <a:lnTo>
                    <a:pt x="14875" y="5257"/>
                  </a:lnTo>
                  <a:lnTo>
                    <a:pt x="14966" y="5257"/>
                  </a:lnTo>
                  <a:lnTo>
                    <a:pt x="14996" y="5082"/>
                  </a:lnTo>
                  <a:lnTo>
                    <a:pt x="15056" y="4906"/>
                  </a:lnTo>
                  <a:lnTo>
                    <a:pt x="15117" y="4644"/>
                  </a:lnTo>
                  <a:lnTo>
                    <a:pt x="15117" y="4468"/>
                  </a:lnTo>
                  <a:lnTo>
                    <a:pt x="15147" y="4381"/>
                  </a:lnTo>
                  <a:lnTo>
                    <a:pt x="15207" y="4118"/>
                  </a:lnTo>
                  <a:lnTo>
                    <a:pt x="15268" y="4030"/>
                  </a:lnTo>
                  <a:lnTo>
                    <a:pt x="15328" y="3943"/>
                  </a:lnTo>
                  <a:lnTo>
                    <a:pt x="15388" y="3943"/>
                  </a:lnTo>
                  <a:lnTo>
                    <a:pt x="15449" y="3855"/>
                  </a:lnTo>
                  <a:lnTo>
                    <a:pt x="15509" y="3767"/>
                  </a:lnTo>
                  <a:lnTo>
                    <a:pt x="15599" y="3855"/>
                  </a:lnTo>
                  <a:lnTo>
                    <a:pt x="15630" y="3943"/>
                  </a:lnTo>
                  <a:lnTo>
                    <a:pt x="15660" y="3943"/>
                  </a:lnTo>
                  <a:lnTo>
                    <a:pt x="15720" y="3943"/>
                  </a:lnTo>
                  <a:lnTo>
                    <a:pt x="15781" y="3855"/>
                  </a:lnTo>
                  <a:lnTo>
                    <a:pt x="15841" y="3680"/>
                  </a:lnTo>
                  <a:lnTo>
                    <a:pt x="15901" y="3154"/>
                  </a:lnTo>
                  <a:lnTo>
                    <a:pt x="15962" y="2804"/>
                  </a:lnTo>
                  <a:lnTo>
                    <a:pt x="15962" y="2716"/>
                  </a:lnTo>
                  <a:lnTo>
                    <a:pt x="16052" y="2278"/>
                  </a:lnTo>
                  <a:lnTo>
                    <a:pt x="16112" y="2015"/>
                  </a:lnTo>
                  <a:lnTo>
                    <a:pt x="16173" y="2015"/>
                  </a:lnTo>
                  <a:lnTo>
                    <a:pt x="16263" y="2015"/>
                  </a:lnTo>
                  <a:lnTo>
                    <a:pt x="16354" y="2015"/>
                  </a:lnTo>
                  <a:lnTo>
                    <a:pt x="16324" y="1840"/>
                  </a:lnTo>
                  <a:lnTo>
                    <a:pt x="16293" y="1752"/>
                  </a:lnTo>
                  <a:lnTo>
                    <a:pt x="16263" y="1577"/>
                  </a:lnTo>
                  <a:lnTo>
                    <a:pt x="16293" y="1314"/>
                  </a:lnTo>
                  <a:lnTo>
                    <a:pt x="16324" y="1051"/>
                  </a:lnTo>
                  <a:lnTo>
                    <a:pt x="16324" y="876"/>
                  </a:lnTo>
                  <a:lnTo>
                    <a:pt x="16293" y="701"/>
                  </a:lnTo>
                  <a:lnTo>
                    <a:pt x="16293" y="526"/>
                  </a:lnTo>
                  <a:lnTo>
                    <a:pt x="16324" y="263"/>
                  </a:lnTo>
                  <a:lnTo>
                    <a:pt x="16384" y="175"/>
                  </a:lnTo>
                  <a:lnTo>
                    <a:pt x="16354" y="0"/>
                  </a:lnTo>
                  <a:lnTo>
                    <a:pt x="16052" y="175"/>
                  </a:lnTo>
                  <a:lnTo>
                    <a:pt x="15871" y="263"/>
                  </a:lnTo>
                  <a:lnTo>
                    <a:pt x="15841" y="438"/>
                  </a:lnTo>
                  <a:lnTo>
                    <a:pt x="15147" y="701"/>
                  </a:lnTo>
                  <a:lnTo>
                    <a:pt x="14574" y="964"/>
                  </a:lnTo>
                  <a:lnTo>
                    <a:pt x="14121" y="1139"/>
                  </a:lnTo>
                  <a:lnTo>
                    <a:pt x="13819" y="1227"/>
                  </a:lnTo>
                  <a:lnTo>
                    <a:pt x="12884" y="1665"/>
                  </a:lnTo>
                  <a:lnTo>
                    <a:pt x="12582" y="1665"/>
                  </a:lnTo>
                  <a:lnTo>
                    <a:pt x="12552" y="1665"/>
                  </a:lnTo>
                  <a:lnTo>
                    <a:pt x="12522" y="1752"/>
                  </a:lnTo>
                  <a:lnTo>
                    <a:pt x="12492" y="1840"/>
                  </a:lnTo>
                  <a:lnTo>
                    <a:pt x="12341" y="1928"/>
                  </a:lnTo>
                  <a:lnTo>
                    <a:pt x="11828" y="2015"/>
                  </a:lnTo>
                  <a:lnTo>
                    <a:pt x="11466" y="2190"/>
                  </a:lnTo>
                  <a:lnTo>
                    <a:pt x="10470" y="2366"/>
                  </a:lnTo>
                  <a:lnTo>
                    <a:pt x="10380" y="2366"/>
                  </a:lnTo>
                  <a:lnTo>
                    <a:pt x="10017" y="2453"/>
                  </a:lnTo>
                  <a:lnTo>
                    <a:pt x="9414" y="2628"/>
                  </a:lnTo>
                  <a:lnTo>
                    <a:pt x="9384" y="2628"/>
                  </a:lnTo>
                  <a:lnTo>
                    <a:pt x="9082" y="2716"/>
                  </a:lnTo>
                  <a:lnTo>
                    <a:pt x="8509" y="2979"/>
                  </a:lnTo>
                  <a:lnTo>
                    <a:pt x="8086" y="2979"/>
                  </a:lnTo>
                  <a:lnTo>
                    <a:pt x="7664" y="3067"/>
                  </a:lnTo>
                  <a:lnTo>
                    <a:pt x="7272" y="3067"/>
                  </a:lnTo>
                  <a:lnTo>
                    <a:pt x="7151" y="3067"/>
                  </a:lnTo>
                  <a:lnTo>
                    <a:pt x="7061" y="3154"/>
                  </a:lnTo>
                  <a:lnTo>
                    <a:pt x="7000" y="3242"/>
                  </a:lnTo>
                  <a:lnTo>
                    <a:pt x="6940" y="3329"/>
                  </a:lnTo>
                  <a:lnTo>
                    <a:pt x="6879" y="3242"/>
                  </a:lnTo>
                  <a:lnTo>
                    <a:pt x="6729" y="3242"/>
                  </a:lnTo>
                  <a:lnTo>
                    <a:pt x="6548" y="3329"/>
                  </a:lnTo>
                  <a:lnTo>
                    <a:pt x="5974" y="3505"/>
                  </a:lnTo>
                  <a:lnTo>
                    <a:pt x="5884" y="3505"/>
                  </a:lnTo>
                  <a:lnTo>
                    <a:pt x="5461" y="3680"/>
                  </a:lnTo>
                  <a:lnTo>
                    <a:pt x="4858" y="3855"/>
                  </a:lnTo>
                  <a:lnTo>
                    <a:pt x="4798" y="3855"/>
                  </a:lnTo>
                  <a:lnTo>
                    <a:pt x="4496" y="3943"/>
                  </a:lnTo>
                  <a:lnTo>
                    <a:pt x="4496" y="3767"/>
                  </a:lnTo>
                  <a:lnTo>
                    <a:pt x="4466" y="3767"/>
                  </a:lnTo>
                  <a:lnTo>
                    <a:pt x="4285" y="3767"/>
                  </a:lnTo>
                  <a:lnTo>
                    <a:pt x="4043" y="3767"/>
                  </a:lnTo>
                  <a:lnTo>
                    <a:pt x="4073" y="4030"/>
                  </a:lnTo>
                  <a:lnTo>
                    <a:pt x="4104" y="4293"/>
                  </a:lnTo>
                  <a:lnTo>
                    <a:pt x="4104" y="4556"/>
                  </a:lnTo>
                  <a:lnTo>
                    <a:pt x="4104" y="4906"/>
                  </a:lnTo>
                  <a:lnTo>
                    <a:pt x="4073" y="4994"/>
                  </a:lnTo>
                  <a:lnTo>
                    <a:pt x="3259" y="5082"/>
                  </a:lnTo>
                  <a:lnTo>
                    <a:pt x="3198" y="5169"/>
                  </a:lnTo>
                  <a:lnTo>
                    <a:pt x="2625" y="5257"/>
                  </a:lnTo>
                  <a:lnTo>
                    <a:pt x="2565" y="5257"/>
                  </a:lnTo>
                  <a:lnTo>
                    <a:pt x="1629" y="5520"/>
                  </a:lnTo>
                  <a:lnTo>
                    <a:pt x="1509" y="5520"/>
                  </a:lnTo>
                  <a:lnTo>
                    <a:pt x="1509" y="5607"/>
                  </a:lnTo>
                  <a:lnTo>
                    <a:pt x="1478" y="5520"/>
                  </a:lnTo>
                  <a:lnTo>
                    <a:pt x="1448" y="5783"/>
                  </a:lnTo>
                  <a:lnTo>
                    <a:pt x="1418" y="5870"/>
                  </a:lnTo>
                  <a:lnTo>
                    <a:pt x="1358" y="5783"/>
                  </a:lnTo>
                  <a:lnTo>
                    <a:pt x="1358" y="5345"/>
                  </a:lnTo>
                  <a:lnTo>
                    <a:pt x="1328" y="5169"/>
                  </a:lnTo>
                  <a:lnTo>
                    <a:pt x="1267" y="4994"/>
                  </a:lnTo>
                  <a:lnTo>
                    <a:pt x="1207" y="5082"/>
                  </a:lnTo>
                  <a:lnTo>
                    <a:pt x="1177" y="5257"/>
                  </a:lnTo>
                  <a:lnTo>
                    <a:pt x="1237" y="5345"/>
                  </a:lnTo>
                  <a:lnTo>
                    <a:pt x="1267" y="5432"/>
                  </a:lnTo>
                  <a:lnTo>
                    <a:pt x="1267" y="5607"/>
                  </a:lnTo>
                  <a:lnTo>
                    <a:pt x="1237" y="5695"/>
                  </a:lnTo>
                  <a:lnTo>
                    <a:pt x="1237" y="6045"/>
                  </a:lnTo>
                  <a:lnTo>
                    <a:pt x="1297" y="6396"/>
                  </a:lnTo>
                  <a:lnTo>
                    <a:pt x="1297" y="6484"/>
                  </a:lnTo>
                  <a:lnTo>
                    <a:pt x="1267" y="6571"/>
                  </a:lnTo>
                  <a:lnTo>
                    <a:pt x="1207" y="6571"/>
                  </a:lnTo>
                  <a:lnTo>
                    <a:pt x="1147" y="6659"/>
                  </a:lnTo>
                  <a:lnTo>
                    <a:pt x="1116" y="6746"/>
                  </a:lnTo>
                  <a:lnTo>
                    <a:pt x="1116" y="6834"/>
                  </a:lnTo>
                  <a:lnTo>
                    <a:pt x="1237" y="7184"/>
                  </a:lnTo>
                  <a:lnTo>
                    <a:pt x="1237" y="7272"/>
                  </a:lnTo>
                  <a:lnTo>
                    <a:pt x="1207" y="7360"/>
                  </a:lnTo>
                  <a:lnTo>
                    <a:pt x="1147" y="7360"/>
                  </a:lnTo>
                  <a:lnTo>
                    <a:pt x="1026" y="7360"/>
                  </a:lnTo>
                  <a:lnTo>
                    <a:pt x="996" y="7535"/>
                  </a:lnTo>
                  <a:lnTo>
                    <a:pt x="1026" y="7623"/>
                  </a:lnTo>
                  <a:lnTo>
                    <a:pt x="1147" y="7798"/>
                  </a:lnTo>
                  <a:lnTo>
                    <a:pt x="1177" y="7885"/>
                  </a:lnTo>
                  <a:lnTo>
                    <a:pt x="1177" y="8148"/>
                  </a:lnTo>
                  <a:lnTo>
                    <a:pt x="1116" y="8499"/>
                  </a:lnTo>
                  <a:lnTo>
                    <a:pt x="1086" y="8674"/>
                  </a:lnTo>
                  <a:lnTo>
                    <a:pt x="1026" y="8761"/>
                  </a:lnTo>
                  <a:lnTo>
                    <a:pt x="966" y="8937"/>
                  </a:lnTo>
                  <a:lnTo>
                    <a:pt x="966" y="9112"/>
                  </a:lnTo>
                  <a:lnTo>
                    <a:pt x="966" y="9287"/>
                  </a:lnTo>
                  <a:lnTo>
                    <a:pt x="1026" y="9375"/>
                  </a:lnTo>
                  <a:lnTo>
                    <a:pt x="1086" y="9550"/>
                  </a:lnTo>
                  <a:lnTo>
                    <a:pt x="1116" y="9725"/>
                  </a:lnTo>
                  <a:lnTo>
                    <a:pt x="1086" y="9813"/>
                  </a:lnTo>
                  <a:lnTo>
                    <a:pt x="996" y="9813"/>
                  </a:lnTo>
                  <a:lnTo>
                    <a:pt x="935" y="9900"/>
                  </a:lnTo>
                  <a:lnTo>
                    <a:pt x="935" y="10076"/>
                  </a:lnTo>
                  <a:lnTo>
                    <a:pt x="966" y="10251"/>
                  </a:lnTo>
                  <a:lnTo>
                    <a:pt x="966" y="10339"/>
                  </a:lnTo>
                  <a:lnTo>
                    <a:pt x="935" y="10426"/>
                  </a:lnTo>
                  <a:lnTo>
                    <a:pt x="875" y="10601"/>
                  </a:lnTo>
                  <a:lnTo>
                    <a:pt x="845" y="10689"/>
                  </a:lnTo>
                  <a:lnTo>
                    <a:pt x="815" y="10777"/>
                  </a:lnTo>
                  <a:lnTo>
                    <a:pt x="785" y="10864"/>
                  </a:lnTo>
                  <a:lnTo>
                    <a:pt x="634" y="11039"/>
                  </a:lnTo>
                  <a:lnTo>
                    <a:pt x="573" y="11127"/>
                  </a:lnTo>
                  <a:lnTo>
                    <a:pt x="573" y="11302"/>
                  </a:lnTo>
                  <a:lnTo>
                    <a:pt x="573" y="11478"/>
                  </a:lnTo>
                  <a:lnTo>
                    <a:pt x="634" y="11565"/>
                  </a:lnTo>
                  <a:lnTo>
                    <a:pt x="694" y="11565"/>
                  </a:lnTo>
                  <a:lnTo>
                    <a:pt x="724" y="11653"/>
                  </a:lnTo>
                  <a:lnTo>
                    <a:pt x="724" y="11740"/>
                  </a:lnTo>
                  <a:lnTo>
                    <a:pt x="664" y="12003"/>
                  </a:lnTo>
                  <a:lnTo>
                    <a:pt x="664" y="12266"/>
                  </a:lnTo>
                  <a:lnTo>
                    <a:pt x="664" y="12354"/>
                  </a:lnTo>
                  <a:lnTo>
                    <a:pt x="664" y="12529"/>
                  </a:lnTo>
                  <a:lnTo>
                    <a:pt x="634" y="12617"/>
                  </a:lnTo>
                  <a:lnTo>
                    <a:pt x="573" y="12617"/>
                  </a:lnTo>
                  <a:lnTo>
                    <a:pt x="513" y="12704"/>
                  </a:lnTo>
                  <a:lnTo>
                    <a:pt x="513" y="12792"/>
                  </a:lnTo>
                  <a:lnTo>
                    <a:pt x="483" y="13230"/>
                  </a:lnTo>
                  <a:lnTo>
                    <a:pt x="453" y="13405"/>
                  </a:lnTo>
                  <a:lnTo>
                    <a:pt x="422" y="13405"/>
                  </a:lnTo>
                  <a:lnTo>
                    <a:pt x="362" y="13405"/>
                  </a:lnTo>
                  <a:lnTo>
                    <a:pt x="332" y="13317"/>
                  </a:lnTo>
                  <a:lnTo>
                    <a:pt x="332" y="13055"/>
                  </a:lnTo>
                  <a:lnTo>
                    <a:pt x="302" y="12967"/>
                  </a:lnTo>
                  <a:lnTo>
                    <a:pt x="272" y="13055"/>
                  </a:lnTo>
                  <a:lnTo>
                    <a:pt x="241" y="13142"/>
                  </a:lnTo>
                  <a:lnTo>
                    <a:pt x="211" y="13317"/>
                  </a:lnTo>
                  <a:lnTo>
                    <a:pt x="181" y="13317"/>
                  </a:lnTo>
                  <a:lnTo>
                    <a:pt x="151" y="13405"/>
                  </a:lnTo>
                  <a:lnTo>
                    <a:pt x="121" y="13580"/>
                  </a:lnTo>
                  <a:lnTo>
                    <a:pt x="151" y="13668"/>
                  </a:lnTo>
                  <a:lnTo>
                    <a:pt x="181" y="13756"/>
                  </a:lnTo>
                  <a:lnTo>
                    <a:pt x="211" y="13756"/>
                  </a:lnTo>
                  <a:lnTo>
                    <a:pt x="302" y="13580"/>
                  </a:lnTo>
                  <a:lnTo>
                    <a:pt x="302" y="13668"/>
                  </a:lnTo>
                  <a:lnTo>
                    <a:pt x="332" y="13756"/>
                  </a:lnTo>
                  <a:lnTo>
                    <a:pt x="332" y="13931"/>
                  </a:lnTo>
                  <a:lnTo>
                    <a:pt x="332" y="14194"/>
                  </a:lnTo>
                  <a:lnTo>
                    <a:pt x="362" y="14544"/>
                  </a:lnTo>
                  <a:lnTo>
                    <a:pt x="392" y="14807"/>
                  </a:lnTo>
                  <a:lnTo>
                    <a:pt x="422" y="14982"/>
                  </a:lnTo>
                  <a:lnTo>
                    <a:pt x="392" y="15070"/>
                  </a:lnTo>
                  <a:lnTo>
                    <a:pt x="392" y="15157"/>
                  </a:lnTo>
                  <a:lnTo>
                    <a:pt x="422" y="15333"/>
                  </a:lnTo>
                  <a:lnTo>
                    <a:pt x="392" y="15595"/>
                  </a:lnTo>
                  <a:lnTo>
                    <a:pt x="332" y="15771"/>
                  </a:lnTo>
                  <a:lnTo>
                    <a:pt x="302" y="15771"/>
                  </a:lnTo>
                  <a:lnTo>
                    <a:pt x="241" y="15771"/>
                  </a:lnTo>
                  <a:lnTo>
                    <a:pt x="211" y="15771"/>
                  </a:lnTo>
                  <a:lnTo>
                    <a:pt x="181" y="15771"/>
                  </a:lnTo>
                  <a:lnTo>
                    <a:pt x="151" y="15946"/>
                  </a:lnTo>
                  <a:lnTo>
                    <a:pt x="121" y="16034"/>
                  </a:lnTo>
                  <a:lnTo>
                    <a:pt x="60" y="16121"/>
                  </a:lnTo>
                  <a:lnTo>
                    <a:pt x="30" y="16121"/>
                  </a:lnTo>
                  <a:lnTo>
                    <a:pt x="0" y="16209"/>
                  </a:lnTo>
                  <a:lnTo>
                    <a:pt x="0" y="16384"/>
                  </a:lnTo>
                  <a:lnTo>
                    <a:pt x="1116" y="16296"/>
                  </a:lnTo>
                  <a:lnTo>
                    <a:pt x="1267" y="16209"/>
                  </a:lnTo>
                  <a:lnTo>
                    <a:pt x="1841" y="16121"/>
                  </a:lnTo>
                  <a:lnTo>
                    <a:pt x="2142" y="16034"/>
                  </a:lnTo>
                  <a:lnTo>
                    <a:pt x="2504" y="16034"/>
                  </a:lnTo>
                  <a:lnTo>
                    <a:pt x="2866" y="15858"/>
                  </a:lnTo>
                  <a:lnTo>
                    <a:pt x="2927" y="15858"/>
                  </a:lnTo>
                  <a:lnTo>
                    <a:pt x="3711" y="15683"/>
                  </a:lnTo>
                  <a:lnTo>
                    <a:pt x="3772" y="15683"/>
                  </a:lnTo>
                  <a:lnTo>
                    <a:pt x="4104" y="15595"/>
                  </a:lnTo>
                  <a:lnTo>
                    <a:pt x="4134" y="15508"/>
                  </a:lnTo>
                  <a:lnTo>
                    <a:pt x="4526" y="15420"/>
                  </a:lnTo>
                  <a:lnTo>
                    <a:pt x="5280" y="15245"/>
                  </a:lnTo>
                  <a:lnTo>
                    <a:pt x="6035" y="15070"/>
                  </a:lnTo>
                  <a:lnTo>
                    <a:pt x="6065" y="15070"/>
                  </a:lnTo>
                  <a:lnTo>
                    <a:pt x="6819" y="14895"/>
                  </a:lnTo>
                  <a:lnTo>
                    <a:pt x="6910" y="14895"/>
                  </a:lnTo>
                  <a:lnTo>
                    <a:pt x="7815" y="14632"/>
                  </a:lnTo>
                  <a:lnTo>
                    <a:pt x="8720" y="14456"/>
                  </a:lnTo>
                  <a:lnTo>
                    <a:pt x="9203" y="14281"/>
                  </a:lnTo>
                  <a:lnTo>
                    <a:pt x="9505" y="14281"/>
                  </a:lnTo>
                  <a:lnTo>
                    <a:pt x="9686" y="14194"/>
                  </a:lnTo>
                  <a:lnTo>
                    <a:pt x="9867" y="14106"/>
                  </a:lnTo>
                  <a:lnTo>
                    <a:pt x="10410" y="13931"/>
                  </a:lnTo>
                  <a:lnTo>
                    <a:pt x="10742" y="13843"/>
                  </a:lnTo>
                  <a:lnTo>
                    <a:pt x="10832" y="13756"/>
                  </a:lnTo>
                  <a:lnTo>
                    <a:pt x="11134" y="13668"/>
                  </a:lnTo>
                  <a:lnTo>
                    <a:pt x="11707" y="13493"/>
                  </a:lnTo>
                  <a:lnTo>
                    <a:pt x="11737" y="13405"/>
                  </a:lnTo>
                  <a:lnTo>
                    <a:pt x="11707" y="11828"/>
                  </a:lnTo>
                  <a:lnTo>
                    <a:pt x="11737" y="11653"/>
                  </a:lnTo>
                  <a:lnTo>
                    <a:pt x="11798" y="11390"/>
                  </a:lnTo>
                  <a:lnTo>
                    <a:pt x="11858" y="11478"/>
                  </a:lnTo>
                  <a:lnTo>
                    <a:pt x="11888" y="11565"/>
                  </a:lnTo>
                  <a:lnTo>
                    <a:pt x="11949" y="11565"/>
                  </a:lnTo>
                  <a:lnTo>
                    <a:pt x="12039" y="11478"/>
                  </a:lnTo>
                  <a:lnTo>
                    <a:pt x="12099" y="11390"/>
                  </a:lnTo>
                  <a:lnTo>
                    <a:pt x="12160" y="11215"/>
                  </a:lnTo>
                  <a:lnTo>
                    <a:pt x="12220" y="11127"/>
                  </a:lnTo>
                  <a:lnTo>
                    <a:pt x="12220" y="10952"/>
                  </a:lnTo>
                  <a:lnTo>
                    <a:pt x="12190" y="10864"/>
                  </a:lnTo>
                  <a:lnTo>
                    <a:pt x="12220" y="10689"/>
                  </a:lnTo>
                  <a:lnTo>
                    <a:pt x="12220" y="10514"/>
                  </a:lnTo>
                  <a:lnTo>
                    <a:pt x="12220" y="10339"/>
                  </a:lnTo>
                  <a:lnTo>
                    <a:pt x="12250" y="10076"/>
                  </a:lnTo>
                  <a:lnTo>
                    <a:pt x="12311" y="9900"/>
                  </a:lnTo>
                  <a:lnTo>
                    <a:pt x="12401" y="9638"/>
                  </a:lnTo>
                  <a:lnTo>
                    <a:pt x="12522" y="9287"/>
                  </a:lnTo>
                  <a:lnTo>
                    <a:pt x="12612" y="9112"/>
                  </a:lnTo>
                  <a:lnTo>
                    <a:pt x="12703" y="9024"/>
                  </a:lnTo>
                  <a:lnTo>
                    <a:pt x="12793" y="8937"/>
                  </a:lnTo>
                  <a:lnTo>
                    <a:pt x="12854" y="8849"/>
                  </a:lnTo>
                  <a:close/>
                </a:path>
              </a:pathLst>
            </a:custGeom>
            <a:solidFill>
              <a:schemeClr val="accent5"/>
            </a:solidFill>
            <a:ln w="9525">
              <a:solidFill>
                <a:schemeClr val="bg1"/>
              </a:solidFill>
              <a:prstDash val="solid"/>
              <a:round/>
              <a:headEnd/>
              <a:tailEnd/>
            </a:ln>
          </p:spPr>
        </p:sp>
        <p:sp>
          <p:nvSpPr>
            <p:cNvPr id="44" name="Texas">
              <a:extLst>
                <a:ext uri="{FF2B5EF4-FFF2-40B4-BE49-F238E27FC236}">
                  <a16:creationId xmlns:a16="http://schemas.microsoft.com/office/drawing/2014/main" id="{A71D1D53-5A5E-211F-353A-3A0926A8649E}"/>
                </a:ext>
              </a:extLst>
            </p:cNvPr>
            <p:cNvSpPr>
              <a:spLocks/>
            </p:cNvSpPr>
            <p:nvPr/>
          </p:nvSpPr>
          <p:spPr bwMode="auto">
            <a:xfrm>
              <a:off x="2867720" y="4033106"/>
              <a:ext cx="2264383" cy="1994414"/>
            </a:xfrm>
            <a:custGeom>
              <a:avLst/>
              <a:gdLst/>
              <a:ahLst/>
              <a:cxnLst>
                <a:cxn ang="0">
                  <a:pos x="16164" y="10159"/>
                </a:cxn>
                <a:cxn ang="0">
                  <a:pos x="16164" y="9300"/>
                </a:cxn>
                <a:cxn ang="0">
                  <a:pos x="16347" y="8669"/>
                </a:cxn>
                <a:cxn ang="0">
                  <a:pos x="16219" y="8116"/>
                </a:cxn>
                <a:cxn ang="0">
                  <a:pos x="16017" y="7638"/>
                </a:cxn>
                <a:cxn ang="0">
                  <a:pos x="15668" y="5194"/>
                </a:cxn>
                <a:cxn ang="0">
                  <a:pos x="15227" y="4774"/>
                </a:cxn>
                <a:cxn ang="0">
                  <a:pos x="14804" y="4526"/>
                </a:cxn>
                <a:cxn ang="0">
                  <a:pos x="14162" y="4258"/>
                </a:cxn>
                <a:cxn ang="0">
                  <a:pos x="13537" y="4297"/>
                </a:cxn>
                <a:cxn ang="0">
                  <a:pos x="12876" y="4602"/>
                </a:cxn>
                <a:cxn ang="0">
                  <a:pos x="12472" y="4258"/>
                </a:cxn>
                <a:cxn ang="0">
                  <a:pos x="11939" y="4354"/>
                </a:cxn>
                <a:cxn ang="0">
                  <a:pos x="11700" y="4335"/>
                </a:cxn>
                <a:cxn ang="0">
                  <a:pos x="11131" y="4201"/>
                </a:cxn>
                <a:cxn ang="0">
                  <a:pos x="10745" y="3934"/>
                </a:cxn>
                <a:cxn ang="0">
                  <a:pos x="10194" y="3934"/>
                </a:cxn>
                <a:cxn ang="0">
                  <a:pos x="9588" y="3762"/>
                </a:cxn>
                <a:cxn ang="0">
                  <a:pos x="9147" y="3475"/>
                </a:cxn>
                <a:cxn ang="0">
                  <a:pos x="8523" y="3151"/>
                </a:cxn>
                <a:cxn ang="0">
                  <a:pos x="5033" y="0"/>
                </a:cxn>
                <a:cxn ang="0">
                  <a:pos x="4096" y="6817"/>
                </a:cxn>
                <a:cxn ang="0">
                  <a:pos x="184" y="6817"/>
                </a:cxn>
                <a:cxn ang="0">
                  <a:pos x="1065" y="7848"/>
                </a:cxn>
                <a:cxn ang="0">
                  <a:pos x="2020" y="9070"/>
                </a:cxn>
                <a:cxn ang="0">
                  <a:pos x="2535" y="10464"/>
                </a:cxn>
                <a:cxn ang="0">
                  <a:pos x="3490" y="11114"/>
                </a:cxn>
                <a:cxn ang="0">
                  <a:pos x="4169" y="11228"/>
                </a:cxn>
                <a:cxn ang="0">
                  <a:pos x="4610" y="10522"/>
                </a:cxn>
                <a:cxn ang="0">
                  <a:pos x="5510" y="10312"/>
                </a:cxn>
                <a:cxn ang="0">
                  <a:pos x="6337" y="10426"/>
                </a:cxn>
                <a:cxn ang="0">
                  <a:pos x="6521" y="10789"/>
                </a:cxn>
                <a:cxn ang="0">
                  <a:pos x="7200" y="11515"/>
                </a:cxn>
                <a:cxn ang="0">
                  <a:pos x="7531" y="12355"/>
                </a:cxn>
                <a:cxn ang="0">
                  <a:pos x="7953" y="13023"/>
                </a:cxn>
                <a:cxn ang="0">
                  <a:pos x="8486" y="13730"/>
                </a:cxn>
                <a:cxn ang="0">
                  <a:pos x="8688" y="14665"/>
                </a:cxn>
                <a:cxn ang="0">
                  <a:pos x="9202" y="15601"/>
                </a:cxn>
                <a:cxn ang="0">
                  <a:pos x="9827" y="15868"/>
                </a:cxn>
                <a:cxn ang="0">
                  <a:pos x="10194" y="16117"/>
                </a:cxn>
                <a:cxn ang="0">
                  <a:pos x="10855" y="16212"/>
                </a:cxn>
                <a:cxn ang="0">
                  <a:pos x="11425" y="16384"/>
                </a:cxn>
                <a:cxn ang="0">
                  <a:pos x="11627" y="16155"/>
                </a:cxn>
                <a:cxn ang="0">
                  <a:pos x="11351" y="15677"/>
                </a:cxn>
                <a:cxn ang="0">
                  <a:pos x="11278" y="14704"/>
                </a:cxn>
                <a:cxn ang="0">
                  <a:pos x="10929" y="14360"/>
                </a:cxn>
                <a:cxn ang="0">
                  <a:pos x="11131" y="14322"/>
                </a:cxn>
                <a:cxn ang="0">
                  <a:pos x="11388" y="14207"/>
                </a:cxn>
                <a:cxn ang="0">
                  <a:pos x="11406" y="13596"/>
                </a:cxn>
                <a:cxn ang="0">
                  <a:pos x="11590" y="13462"/>
                </a:cxn>
                <a:cxn ang="0">
                  <a:pos x="11866" y="12966"/>
                </a:cxn>
                <a:cxn ang="0">
                  <a:pos x="12178" y="12565"/>
                </a:cxn>
                <a:cxn ang="0">
                  <a:pos x="12655" y="12508"/>
                </a:cxn>
                <a:cxn ang="0">
                  <a:pos x="12472" y="12183"/>
                </a:cxn>
                <a:cxn ang="0">
                  <a:pos x="12747" y="12202"/>
                </a:cxn>
                <a:cxn ang="0">
                  <a:pos x="12931" y="12317"/>
                </a:cxn>
                <a:cxn ang="0">
                  <a:pos x="13115" y="12393"/>
                </a:cxn>
                <a:cxn ang="0">
                  <a:pos x="14180" y="11782"/>
                </a:cxn>
                <a:cxn ang="0">
                  <a:pos x="14621" y="11247"/>
                </a:cxn>
                <a:cxn ang="0">
                  <a:pos x="14529" y="10751"/>
                </a:cxn>
                <a:cxn ang="0">
                  <a:pos x="14933" y="10579"/>
                </a:cxn>
                <a:cxn ang="0">
                  <a:pos x="14970" y="10980"/>
                </a:cxn>
              </a:cxnLst>
              <a:rect l="0" t="0" r="r" b="b"/>
              <a:pathLst>
                <a:path w="16384" h="16384">
                  <a:moveTo>
                    <a:pt x="15374" y="10846"/>
                  </a:moveTo>
                  <a:lnTo>
                    <a:pt x="15429" y="10827"/>
                  </a:lnTo>
                  <a:lnTo>
                    <a:pt x="15741" y="10674"/>
                  </a:lnTo>
                  <a:lnTo>
                    <a:pt x="15778" y="10655"/>
                  </a:lnTo>
                  <a:lnTo>
                    <a:pt x="15998" y="10617"/>
                  </a:lnTo>
                  <a:lnTo>
                    <a:pt x="16035" y="10617"/>
                  </a:lnTo>
                  <a:lnTo>
                    <a:pt x="15980" y="10560"/>
                  </a:lnTo>
                  <a:lnTo>
                    <a:pt x="15943" y="10560"/>
                  </a:lnTo>
                  <a:lnTo>
                    <a:pt x="15925" y="10522"/>
                  </a:lnTo>
                  <a:lnTo>
                    <a:pt x="15925" y="10483"/>
                  </a:lnTo>
                  <a:lnTo>
                    <a:pt x="15943" y="10445"/>
                  </a:lnTo>
                  <a:lnTo>
                    <a:pt x="15998" y="10407"/>
                  </a:lnTo>
                  <a:lnTo>
                    <a:pt x="16035" y="10331"/>
                  </a:lnTo>
                  <a:lnTo>
                    <a:pt x="16072" y="10273"/>
                  </a:lnTo>
                  <a:lnTo>
                    <a:pt x="16090" y="10254"/>
                  </a:lnTo>
                  <a:lnTo>
                    <a:pt x="16127" y="10197"/>
                  </a:lnTo>
                  <a:lnTo>
                    <a:pt x="16164" y="10159"/>
                  </a:lnTo>
                  <a:lnTo>
                    <a:pt x="16200" y="10121"/>
                  </a:lnTo>
                  <a:lnTo>
                    <a:pt x="16182" y="10082"/>
                  </a:lnTo>
                  <a:lnTo>
                    <a:pt x="16200" y="10006"/>
                  </a:lnTo>
                  <a:lnTo>
                    <a:pt x="16219" y="9911"/>
                  </a:lnTo>
                  <a:lnTo>
                    <a:pt x="16219" y="9872"/>
                  </a:lnTo>
                  <a:lnTo>
                    <a:pt x="16237" y="9834"/>
                  </a:lnTo>
                  <a:lnTo>
                    <a:pt x="16182" y="9796"/>
                  </a:lnTo>
                  <a:lnTo>
                    <a:pt x="16145" y="9739"/>
                  </a:lnTo>
                  <a:lnTo>
                    <a:pt x="16127" y="9720"/>
                  </a:lnTo>
                  <a:lnTo>
                    <a:pt x="16127" y="9605"/>
                  </a:lnTo>
                  <a:lnTo>
                    <a:pt x="16164" y="9586"/>
                  </a:lnTo>
                  <a:lnTo>
                    <a:pt x="16145" y="9548"/>
                  </a:lnTo>
                  <a:lnTo>
                    <a:pt x="16182" y="9529"/>
                  </a:lnTo>
                  <a:lnTo>
                    <a:pt x="16145" y="9452"/>
                  </a:lnTo>
                  <a:lnTo>
                    <a:pt x="16145" y="9395"/>
                  </a:lnTo>
                  <a:lnTo>
                    <a:pt x="16145" y="9338"/>
                  </a:lnTo>
                  <a:lnTo>
                    <a:pt x="16164" y="9300"/>
                  </a:lnTo>
                  <a:lnTo>
                    <a:pt x="16182" y="9280"/>
                  </a:lnTo>
                  <a:lnTo>
                    <a:pt x="16182" y="9242"/>
                  </a:lnTo>
                  <a:lnTo>
                    <a:pt x="16182" y="9223"/>
                  </a:lnTo>
                  <a:lnTo>
                    <a:pt x="16237" y="9166"/>
                  </a:lnTo>
                  <a:lnTo>
                    <a:pt x="16255" y="9109"/>
                  </a:lnTo>
                  <a:lnTo>
                    <a:pt x="16311" y="8975"/>
                  </a:lnTo>
                  <a:lnTo>
                    <a:pt x="16329" y="8937"/>
                  </a:lnTo>
                  <a:lnTo>
                    <a:pt x="16347" y="8918"/>
                  </a:lnTo>
                  <a:lnTo>
                    <a:pt x="16366" y="8879"/>
                  </a:lnTo>
                  <a:lnTo>
                    <a:pt x="16347" y="8841"/>
                  </a:lnTo>
                  <a:lnTo>
                    <a:pt x="16366" y="8822"/>
                  </a:lnTo>
                  <a:lnTo>
                    <a:pt x="16384" y="8784"/>
                  </a:lnTo>
                  <a:lnTo>
                    <a:pt x="16366" y="8765"/>
                  </a:lnTo>
                  <a:lnTo>
                    <a:pt x="16366" y="8746"/>
                  </a:lnTo>
                  <a:lnTo>
                    <a:pt x="16347" y="8727"/>
                  </a:lnTo>
                  <a:lnTo>
                    <a:pt x="16329" y="8688"/>
                  </a:lnTo>
                  <a:lnTo>
                    <a:pt x="16347" y="8669"/>
                  </a:lnTo>
                  <a:lnTo>
                    <a:pt x="16366" y="8650"/>
                  </a:lnTo>
                  <a:lnTo>
                    <a:pt x="16384" y="8612"/>
                  </a:lnTo>
                  <a:lnTo>
                    <a:pt x="16366" y="8593"/>
                  </a:lnTo>
                  <a:lnTo>
                    <a:pt x="16347" y="8536"/>
                  </a:lnTo>
                  <a:lnTo>
                    <a:pt x="16366" y="8459"/>
                  </a:lnTo>
                  <a:lnTo>
                    <a:pt x="16366" y="8383"/>
                  </a:lnTo>
                  <a:lnTo>
                    <a:pt x="16329" y="8383"/>
                  </a:lnTo>
                  <a:lnTo>
                    <a:pt x="16292" y="8364"/>
                  </a:lnTo>
                  <a:lnTo>
                    <a:pt x="16274" y="8326"/>
                  </a:lnTo>
                  <a:lnTo>
                    <a:pt x="16274" y="8287"/>
                  </a:lnTo>
                  <a:lnTo>
                    <a:pt x="16237" y="8249"/>
                  </a:lnTo>
                  <a:lnTo>
                    <a:pt x="16200" y="8230"/>
                  </a:lnTo>
                  <a:lnTo>
                    <a:pt x="16182" y="8230"/>
                  </a:lnTo>
                  <a:lnTo>
                    <a:pt x="16164" y="8192"/>
                  </a:lnTo>
                  <a:lnTo>
                    <a:pt x="16182" y="8173"/>
                  </a:lnTo>
                  <a:lnTo>
                    <a:pt x="16200" y="8135"/>
                  </a:lnTo>
                  <a:lnTo>
                    <a:pt x="16219" y="8116"/>
                  </a:lnTo>
                  <a:lnTo>
                    <a:pt x="16164" y="8058"/>
                  </a:lnTo>
                  <a:lnTo>
                    <a:pt x="16145" y="7982"/>
                  </a:lnTo>
                  <a:lnTo>
                    <a:pt x="16090" y="7963"/>
                  </a:lnTo>
                  <a:lnTo>
                    <a:pt x="16108" y="7925"/>
                  </a:lnTo>
                  <a:lnTo>
                    <a:pt x="16127" y="7906"/>
                  </a:lnTo>
                  <a:lnTo>
                    <a:pt x="16108" y="7886"/>
                  </a:lnTo>
                  <a:lnTo>
                    <a:pt x="16072" y="7886"/>
                  </a:lnTo>
                  <a:lnTo>
                    <a:pt x="16035" y="7867"/>
                  </a:lnTo>
                  <a:lnTo>
                    <a:pt x="16017" y="7810"/>
                  </a:lnTo>
                  <a:lnTo>
                    <a:pt x="15980" y="7791"/>
                  </a:lnTo>
                  <a:lnTo>
                    <a:pt x="15980" y="7753"/>
                  </a:lnTo>
                  <a:lnTo>
                    <a:pt x="15998" y="7753"/>
                  </a:lnTo>
                  <a:lnTo>
                    <a:pt x="15998" y="7734"/>
                  </a:lnTo>
                  <a:lnTo>
                    <a:pt x="15980" y="7715"/>
                  </a:lnTo>
                  <a:lnTo>
                    <a:pt x="15980" y="7676"/>
                  </a:lnTo>
                  <a:lnTo>
                    <a:pt x="15998" y="7657"/>
                  </a:lnTo>
                  <a:lnTo>
                    <a:pt x="16017" y="7638"/>
                  </a:lnTo>
                  <a:lnTo>
                    <a:pt x="16035" y="7600"/>
                  </a:lnTo>
                  <a:lnTo>
                    <a:pt x="16017" y="7581"/>
                  </a:lnTo>
                  <a:lnTo>
                    <a:pt x="15980" y="7543"/>
                  </a:lnTo>
                  <a:lnTo>
                    <a:pt x="15980" y="7485"/>
                  </a:lnTo>
                  <a:lnTo>
                    <a:pt x="15980" y="7466"/>
                  </a:lnTo>
                  <a:lnTo>
                    <a:pt x="15925" y="7428"/>
                  </a:lnTo>
                  <a:lnTo>
                    <a:pt x="15943" y="7390"/>
                  </a:lnTo>
                  <a:lnTo>
                    <a:pt x="15888" y="7333"/>
                  </a:lnTo>
                  <a:lnTo>
                    <a:pt x="15815" y="7275"/>
                  </a:lnTo>
                  <a:lnTo>
                    <a:pt x="15759" y="7199"/>
                  </a:lnTo>
                  <a:lnTo>
                    <a:pt x="15704" y="7161"/>
                  </a:lnTo>
                  <a:lnTo>
                    <a:pt x="15704" y="6855"/>
                  </a:lnTo>
                  <a:lnTo>
                    <a:pt x="15704" y="6550"/>
                  </a:lnTo>
                  <a:lnTo>
                    <a:pt x="15686" y="6091"/>
                  </a:lnTo>
                  <a:lnTo>
                    <a:pt x="15686" y="5805"/>
                  </a:lnTo>
                  <a:lnTo>
                    <a:pt x="15686" y="5595"/>
                  </a:lnTo>
                  <a:lnTo>
                    <a:pt x="15668" y="5194"/>
                  </a:lnTo>
                  <a:lnTo>
                    <a:pt x="15649" y="4774"/>
                  </a:lnTo>
                  <a:lnTo>
                    <a:pt x="15631" y="4755"/>
                  </a:lnTo>
                  <a:lnTo>
                    <a:pt x="15613" y="4736"/>
                  </a:lnTo>
                  <a:lnTo>
                    <a:pt x="15576" y="4755"/>
                  </a:lnTo>
                  <a:lnTo>
                    <a:pt x="15539" y="4755"/>
                  </a:lnTo>
                  <a:lnTo>
                    <a:pt x="15502" y="4717"/>
                  </a:lnTo>
                  <a:lnTo>
                    <a:pt x="15466" y="4717"/>
                  </a:lnTo>
                  <a:lnTo>
                    <a:pt x="15466" y="4736"/>
                  </a:lnTo>
                  <a:lnTo>
                    <a:pt x="15447" y="4736"/>
                  </a:lnTo>
                  <a:lnTo>
                    <a:pt x="15429" y="4774"/>
                  </a:lnTo>
                  <a:lnTo>
                    <a:pt x="15411" y="4755"/>
                  </a:lnTo>
                  <a:lnTo>
                    <a:pt x="15392" y="4755"/>
                  </a:lnTo>
                  <a:lnTo>
                    <a:pt x="15374" y="4774"/>
                  </a:lnTo>
                  <a:lnTo>
                    <a:pt x="15355" y="4793"/>
                  </a:lnTo>
                  <a:lnTo>
                    <a:pt x="15282" y="4774"/>
                  </a:lnTo>
                  <a:lnTo>
                    <a:pt x="15245" y="4793"/>
                  </a:lnTo>
                  <a:lnTo>
                    <a:pt x="15227" y="4774"/>
                  </a:lnTo>
                  <a:lnTo>
                    <a:pt x="15208" y="4755"/>
                  </a:lnTo>
                  <a:lnTo>
                    <a:pt x="15172" y="4736"/>
                  </a:lnTo>
                  <a:lnTo>
                    <a:pt x="15172" y="4717"/>
                  </a:lnTo>
                  <a:lnTo>
                    <a:pt x="15135" y="4698"/>
                  </a:lnTo>
                  <a:lnTo>
                    <a:pt x="15135" y="4659"/>
                  </a:lnTo>
                  <a:lnTo>
                    <a:pt x="15117" y="4640"/>
                  </a:lnTo>
                  <a:lnTo>
                    <a:pt x="15043" y="4640"/>
                  </a:lnTo>
                  <a:lnTo>
                    <a:pt x="15025" y="4602"/>
                  </a:lnTo>
                  <a:lnTo>
                    <a:pt x="14970" y="4583"/>
                  </a:lnTo>
                  <a:lnTo>
                    <a:pt x="14933" y="4583"/>
                  </a:lnTo>
                  <a:lnTo>
                    <a:pt x="14915" y="4583"/>
                  </a:lnTo>
                  <a:lnTo>
                    <a:pt x="14915" y="4564"/>
                  </a:lnTo>
                  <a:lnTo>
                    <a:pt x="14896" y="4545"/>
                  </a:lnTo>
                  <a:lnTo>
                    <a:pt x="14859" y="4564"/>
                  </a:lnTo>
                  <a:lnTo>
                    <a:pt x="14841" y="4545"/>
                  </a:lnTo>
                  <a:lnTo>
                    <a:pt x="14823" y="4545"/>
                  </a:lnTo>
                  <a:lnTo>
                    <a:pt x="14804" y="4526"/>
                  </a:lnTo>
                  <a:lnTo>
                    <a:pt x="14768" y="4507"/>
                  </a:lnTo>
                  <a:lnTo>
                    <a:pt x="14749" y="4468"/>
                  </a:lnTo>
                  <a:lnTo>
                    <a:pt x="14713" y="4468"/>
                  </a:lnTo>
                  <a:lnTo>
                    <a:pt x="14676" y="4487"/>
                  </a:lnTo>
                  <a:lnTo>
                    <a:pt x="14621" y="4449"/>
                  </a:lnTo>
                  <a:lnTo>
                    <a:pt x="14547" y="4373"/>
                  </a:lnTo>
                  <a:lnTo>
                    <a:pt x="14547" y="4316"/>
                  </a:lnTo>
                  <a:lnTo>
                    <a:pt x="14510" y="4297"/>
                  </a:lnTo>
                  <a:lnTo>
                    <a:pt x="14474" y="4316"/>
                  </a:lnTo>
                  <a:lnTo>
                    <a:pt x="14419" y="4297"/>
                  </a:lnTo>
                  <a:lnTo>
                    <a:pt x="14382" y="4258"/>
                  </a:lnTo>
                  <a:lnTo>
                    <a:pt x="14364" y="4220"/>
                  </a:lnTo>
                  <a:lnTo>
                    <a:pt x="14327" y="4201"/>
                  </a:lnTo>
                  <a:lnTo>
                    <a:pt x="14308" y="4182"/>
                  </a:lnTo>
                  <a:lnTo>
                    <a:pt x="14198" y="4163"/>
                  </a:lnTo>
                  <a:lnTo>
                    <a:pt x="14180" y="4201"/>
                  </a:lnTo>
                  <a:lnTo>
                    <a:pt x="14162" y="4258"/>
                  </a:lnTo>
                  <a:lnTo>
                    <a:pt x="14125" y="4277"/>
                  </a:lnTo>
                  <a:lnTo>
                    <a:pt x="14106" y="4277"/>
                  </a:lnTo>
                  <a:lnTo>
                    <a:pt x="14051" y="4297"/>
                  </a:lnTo>
                  <a:lnTo>
                    <a:pt x="14015" y="4316"/>
                  </a:lnTo>
                  <a:lnTo>
                    <a:pt x="13978" y="4297"/>
                  </a:lnTo>
                  <a:lnTo>
                    <a:pt x="13904" y="4297"/>
                  </a:lnTo>
                  <a:lnTo>
                    <a:pt x="13849" y="4297"/>
                  </a:lnTo>
                  <a:lnTo>
                    <a:pt x="13831" y="4277"/>
                  </a:lnTo>
                  <a:lnTo>
                    <a:pt x="13813" y="4201"/>
                  </a:lnTo>
                  <a:lnTo>
                    <a:pt x="13794" y="4201"/>
                  </a:lnTo>
                  <a:lnTo>
                    <a:pt x="13739" y="4201"/>
                  </a:lnTo>
                  <a:lnTo>
                    <a:pt x="13684" y="4239"/>
                  </a:lnTo>
                  <a:lnTo>
                    <a:pt x="13647" y="4277"/>
                  </a:lnTo>
                  <a:lnTo>
                    <a:pt x="13610" y="4258"/>
                  </a:lnTo>
                  <a:lnTo>
                    <a:pt x="13592" y="4277"/>
                  </a:lnTo>
                  <a:lnTo>
                    <a:pt x="13555" y="4277"/>
                  </a:lnTo>
                  <a:lnTo>
                    <a:pt x="13537" y="4297"/>
                  </a:lnTo>
                  <a:lnTo>
                    <a:pt x="13537" y="4335"/>
                  </a:lnTo>
                  <a:lnTo>
                    <a:pt x="13500" y="4335"/>
                  </a:lnTo>
                  <a:lnTo>
                    <a:pt x="13445" y="4335"/>
                  </a:lnTo>
                  <a:lnTo>
                    <a:pt x="13372" y="4335"/>
                  </a:lnTo>
                  <a:lnTo>
                    <a:pt x="13335" y="4335"/>
                  </a:lnTo>
                  <a:lnTo>
                    <a:pt x="13298" y="4392"/>
                  </a:lnTo>
                  <a:lnTo>
                    <a:pt x="13280" y="4373"/>
                  </a:lnTo>
                  <a:lnTo>
                    <a:pt x="13206" y="4354"/>
                  </a:lnTo>
                  <a:lnTo>
                    <a:pt x="13151" y="4392"/>
                  </a:lnTo>
                  <a:lnTo>
                    <a:pt x="13096" y="4411"/>
                  </a:lnTo>
                  <a:lnTo>
                    <a:pt x="13059" y="4487"/>
                  </a:lnTo>
                  <a:lnTo>
                    <a:pt x="13023" y="4526"/>
                  </a:lnTo>
                  <a:lnTo>
                    <a:pt x="12986" y="4526"/>
                  </a:lnTo>
                  <a:lnTo>
                    <a:pt x="12968" y="4507"/>
                  </a:lnTo>
                  <a:lnTo>
                    <a:pt x="12931" y="4526"/>
                  </a:lnTo>
                  <a:lnTo>
                    <a:pt x="12894" y="4526"/>
                  </a:lnTo>
                  <a:lnTo>
                    <a:pt x="12876" y="4602"/>
                  </a:lnTo>
                  <a:lnTo>
                    <a:pt x="12839" y="4602"/>
                  </a:lnTo>
                  <a:lnTo>
                    <a:pt x="12802" y="4564"/>
                  </a:lnTo>
                  <a:lnTo>
                    <a:pt x="12766" y="4526"/>
                  </a:lnTo>
                  <a:lnTo>
                    <a:pt x="12729" y="4487"/>
                  </a:lnTo>
                  <a:lnTo>
                    <a:pt x="12692" y="4507"/>
                  </a:lnTo>
                  <a:lnTo>
                    <a:pt x="12655" y="4487"/>
                  </a:lnTo>
                  <a:lnTo>
                    <a:pt x="12637" y="4468"/>
                  </a:lnTo>
                  <a:lnTo>
                    <a:pt x="12619" y="4430"/>
                  </a:lnTo>
                  <a:lnTo>
                    <a:pt x="12527" y="4411"/>
                  </a:lnTo>
                  <a:lnTo>
                    <a:pt x="12508" y="4373"/>
                  </a:lnTo>
                  <a:lnTo>
                    <a:pt x="12527" y="4354"/>
                  </a:lnTo>
                  <a:lnTo>
                    <a:pt x="12564" y="4335"/>
                  </a:lnTo>
                  <a:lnTo>
                    <a:pt x="12564" y="4297"/>
                  </a:lnTo>
                  <a:lnTo>
                    <a:pt x="12527" y="4316"/>
                  </a:lnTo>
                  <a:lnTo>
                    <a:pt x="12508" y="4316"/>
                  </a:lnTo>
                  <a:lnTo>
                    <a:pt x="12508" y="4277"/>
                  </a:lnTo>
                  <a:lnTo>
                    <a:pt x="12472" y="4258"/>
                  </a:lnTo>
                  <a:lnTo>
                    <a:pt x="12435" y="4316"/>
                  </a:lnTo>
                  <a:lnTo>
                    <a:pt x="12398" y="4392"/>
                  </a:lnTo>
                  <a:lnTo>
                    <a:pt x="12380" y="4411"/>
                  </a:lnTo>
                  <a:lnTo>
                    <a:pt x="12343" y="4392"/>
                  </a:lnTo>
                  <a:lnTo>
                    <a:pt x="12306" y="4354"/>
                  </a:lnTo>
                  <a:lnTo>
                    <a:pt x="12251" y="4354"/>
                  </a:lnTo>
                  <a:lnTo>
                    <a:pt x="12233" y="4373"/>
                  </a:lnTo>
                  <a:lnTo>
                    <a:pt x="12215" y="4354"/>
                  </a:lnTo>
                  <a:lnTo>
                    <a:pt x="12196" y="4220"/>
                  </a:lnTo>
                  <a:lnTo>
                    <a:pt x="12159" y="4182"/>
                  </a:lnTo>
                  <a:lnTo>
                    <a:pt x="12123" y="4201"/>
                  </a:lnTo>
                  <a:lnTo>
                    <a:pt x="12068" y="4201"/>
                  </a:lnTo>
                  <a:lnTo>
                    <a:pt x="12086" y="4316"/>
                  </a:lnTo>
                  <a:lnTo>
                    <a:pt x="12012" y="4392"/>
                  </a:lnTo>
                  <a:lnTo>
                    <a:pt x="11994" y="4373"/>
                  </a:lnTo>
                  <a:lnTo>
                    <a:pt x="11957" y="4354"/>
                  </a:lnTo>
                  <a:lnTo>
                    <a:pt x="11939" y="4354"/>
                  </a:lnTo>
                  <a:lnTo>
                    <a:pt x="11921" y="4392"/>
                  </a:lnTo>
                  <a:lnTo>
                    <a:pt x="11957" y="4411"/>
                  </a:lnTo>
                  <a:lnTo>
                    <a:pt x="11939" y="4430"/>
                  </a:lnTo>
                  <a:lnTo>
                    <a:pt x="11939" y="4507"/>
                  </a:lnTo>
                  <a:lnTo>
                    <a:pt x="11921" y="4545"/>
                  </a:lnTo>
                  <a:lnTo>
                    <a:pt x="11884" y="4564"/>
                  </a:lnTo>
                  <a:lnTo>
                    <a:pt x="11847" y="4564"/>
                  </a:lnTo>
                  <a:lnTo>
                    <a:pt x="11810" y="4507"/>
                  </a:lnTo>
                  <a:lnTo>
                    <a:pt x="11792" y="4449"/>
                  </a:lnTo>
                  <a:lnTo>
                    <a:pt x="11829" y="4411"/>
                  </a:lnTo>
                  <a:lnTo>
                    <a:pt x="11847" y="4354"/>
                  </a:lnTo>
                  <a:lnTo>
                    <a:pt x="11847" y="4316"/>
                  </a:lnTo>
                  <a:lnTo>
                    <a:pt x="11810" y="4277"/>
                  </a:lnTo>
                  <a:lnTo>
                    <a:pt x="11774" y="4258"/>
                  </a:lnTo>
                  <a:lnTo>
                    <a:pt x="11755" y="4277"/>
                  </a:lnTo>
                  <a:lnTo>
                    <a:pt x="11719" y="4335"/>
                  </a:lnTo>
                  <a:lnTo>
                    <a:pt x="11700" y="4335"/>
                  </a:lnTo>
                  <a:lnTo>
                    <a:pt x="11663" y="4335"/>
                  </a:lnTo>
                  <a:lnTo>
                    <a:pt x="11590" y="4430"/>
                  </a:lnTo>
                  <a:lnTo>
                    <a:pt x="11535" y="4411"/>
                  </a:lnTo>
                  <a:lnTo>
                    <a:pt x="11498" y="4373"/>
                  </a:lnTo>
                  <a:lnTo>
                    <a:pt x="11498" y="4297"/>
                  </a:lnTo>
                  <a:lnTo>
                    <a:pt x="11461" y="4258"/>
                  </a:lnTo>
                  <a:lnTo>
                    <a:pt x="11425" y="4258"/>
                  </a:lnTo>
                  <a:lnTo>
                    <a:pt x="11406" y="4239"/>
                  </a:lnTo>
                  <a:lnTo>
                    <a:pt x="11370" y="4277"/>
                  </a:lnTo>
                  <a:lnTo>
                    <a:pt x="11351" y="4258"/>
                  </a:lnTo>
                  <a:lnTo>
                    <a:pt x="11333" y="4201"/>
                  </a:lnTo>
                  <a:lnTo>
                    <a:pt x="11315" y="4163"/>
                  </a:lnTo>
                  <a:lnTo>
                    <a:pt x="11259" y="4144"/>
                  </a:lnTo>
                  <a:lnTo>
                    <a:pt x="11223" y="4125"/>
                  </a:lnTo>
                  <a:lnTo>
                    <a:pt x="11186" y="4144"/>
                  </a:lnTo>
                  <a:lnTo>
                    <a:pt x="11168" y="4182"/>
                  </a:lnTo>
                  <a:lnTo>
                    <a:pt x="11131" y="4201"/>
                  </a:lnTo>
                  <a:lnTo>
                    <a:pt x="11112" y="4220"/>
                  </a:lnTo>
                  <a:lnTo>
                    <a:pt x="11076" y="4277"/>
                  </a:lnTo>
                  <a:lnTo>
                    <a:pt x="11039" y="4335"/>
                  </a:lnTo>
                  <a:lnTo>
                    <a:pt x="11021" y="4354"/>
                  </a:lnTo>
                  <a:lnTo>
                    <a:pt x="10984" y="4354"/>
                  </a:lnTo>
                  <a:lnTo>
                    <a:pt x="10966" y="4335"/>
                  </a:lnTo>
                  <a:lnTo>
                    <a:pt x="10892" y="4297"/>
                  </a:lnTo>
                  <a:lnTo>
                    <a:pt x="10874" y="4239"/>
                  </a:lnTo>
                  <a:lnTo>
                    <a:pt x="10892" y="4182"/>
                  </a:lnTo>
                  <a:lnTo>
                    <a:pt x="10910" y="4144"/>
                  </a:lnTo>
                  <a:lnTo>
                    <a:pt x="10892" y="4125"/>
                  </a:lnTo>
                  <a:lnTo>
                    <a:pt x="10855" y="4086"/>
                  </a:lnTo>
                  <a:lnTo>
                    <a:pt x="10800" y="4106"/>
                  </a:lnTo>
                  <a:lnTo>
                    <a:pt x="10763" y="4086"/>
                  </a:lnTo>
                  <a:lnTo>
                    <a:pt x="10727" y="4048"/>
                  </a:lnTo>
                  <a:lnTo>
                    <a:pt x="10727" y="3972"/>
                  </a:lnTo>
                  <a:lnTo>
                    <a:pt x="10745" y="3934"/>
                  </a:lnTo>
                  <a:lnTo>
                    <a:pt x="10745" y="3895"/>
                  </a:lnTo>
                  <a:lnTo>
                    <a:pt x="10708" y="3876"/>
                  </a:lnTo>
                  <a:lnTo>
                    <a:pt x="10690" y="3876"/>
                  </a:lnTo>
                  <a:lnTo>
                    <a:pt x="10653" y="3895"/>
                  </a:lnTo>
                  <a:lnTo>
                    <a:pt x="10635" y="3915"/>
                  </a:lnTo>
                  <a:lnTo>
                    <a:pt x="10598" y="3915"/>
                  </a:lnTo>
                  <a:lnTo>
                    <a:pt x="10506" y="3895"/>
                  </a:lnTo>
                  <a:lnTo>
                    <a:pt x="10451" y="3857"/>
                  </a:lnTo>
                  <a:lnTo>
                    <a:pt x="10433" y="3857"/>
                  </a:lnTo>
                  <a:lnTo>
                    <a:pt x="10396" y="3857"/>
                  </a:lnTo>
                  <a:lnTo>
                    <a:pt x="10378" y="3876"/>
                  </a:lnTo>
                  <a:lnTo>
                    <a:pt x="10359" y="3972"/>
                  </a:lnTo>
                  <a:lnTo>
                    <a:pt x="10341" y="3972"/>
                  </a:lnTo>
                  <a:lnTo>
                    <a:pt x="10304" y="3991"/>
                  </a:lnTo>
                  <a:lnTo>
                    <a:pt x="10249" y="3991"/>
                  </a:lnTo>
                  <a:lnTo>
                    <a:pt x="10231" y="3972"/>
                  </a:lnTo>
                  <a:lnTo>
                    <a:pt x="10194" y="3934"/>
                  </a:lnTo>
                  <a:lnTo>
                    <a:pt x="10176" y="3876"/>
                  </a:lnTo>
                  <a:lnTo>
                    <a:pt x="10157" y="3857"/>
                  </a:lnTo>
                  <a:lnTo>
                    <a:pt x="10121" y="3819"/>
                  </a:lnTo>
                  <a:lnTo>
                    <a:pt x="10084" y="3838"/>
                  </a:lnTo>
                  <a:lnTo>
                    <a:pt x="10047" y="3838"/>
                  </a:lnTo>
                  <a:lnTo>
                    <a:pt x="10010" y="3857"/>
                  </a:lnTo>
                  <a:lnTo>
                    <a:pt x="9974" y="3876"/>
                  </a:lnTo>
                  <a:lnTo>
                    <a:pt x="9937" y="3876"/>
                  </a:lnTo>
                  <a:lnTo>
                    <a:pt x="9919" y="3857"/>
                  </a:lnTo>
                  <a:lnTo>
                    <a:pt x="9882" y="3838"/>
                  </a:lnTo>
                  <a:lnTo>
                    <a:pt x="9827" y="3838"/>
                  </a:lnTo>
                  <a:lnTo>
                    <a:pt x="9790" y="3819"/>
                  </a:lnTo>
                  <a:lnTo>
                    <a:pt x="9735" y="3800"/>
                  </a:lnTo>
                  <a:lnTo>
                    <a:pt x="9698" y="3762"/>
                  </a:lnTo>
                  <a:lnTo>
                    <a:pt x="9661" y="3743"/>
                  </a:lnTo>
                  <a:lnTo>
                    <a:pt x="9625" y="3743"/>
                  </a:lnTo>
                  <a:lnTo>
                    <a:pt x="9588" y="3762"/>
                  </a:lnTo>
                  <a:lnTo>
                    <a:pt x="9533" y="3762"/>
                  </a:lnTo>
                  <a:lnTo>
                    <a:pt x="9441" y="3743"/>
                  </a:lnTo>
                  <a:lnTo>
                    <a:pt x="9404" y="3724"/>
                  </a:lnTo>
                  <a:lnTo>
                    <a:pt x="9404" y="3685"/>
                  </a:lnTo>
                  <a:lnTo>
                    <a:pt x="9423" y="3590"/>
                  </a:lnTo>
                  <a:lnTo>
                    <a:pt x="9423" y="3533"/>
                  </a:lnTo>
                  <a:lnTo>
                    <a:pt x="9386" y="3533"/>
                  </a:lnTo>
                  <a:lnTo>
                    <a:pt x="9368" y="3494"/>
                  </a:lnTo>
                  <a:lnTo>
                    <a:pt x="9331" y="3456"/>
                  </a:lnTo>
                  <a:lnTo>
                    <a:pt x="9294" y="3437"/>
                  </a:lnTo>
                  <a:lnTo>
                    <a:pt x="9276" y="3418"/>
                  </a:lnTo>
                  <a:lnTo>
                    <a:pt x="9257" y="3380"/>
                  </a:lnTo>
                  <a:lnTo>
                    <a:pt x="9221" y="3361"/>
                  </a:lnTo>
                  <a:lnTo>
                    <a:pt x="9202" y="3361"/>
                  </a:lnTo>
                  <a:lnTo>
                    <a:pt x="9184" y="3380"/>
                  </a:lnTo>
                  <a:lnTo>
                    <a:pt x="9184" y="3437"/>
                  </a:lnTo>
                  <a:lnTo>
                    <a:pt x="9147" y="3475"/>
                  </a:lnTo>
                  <a:lnTo>
                    <a:pt x="9129" y="3475"/>
                  </a:lnTo>
                  <a:lnTo>
                    <a:pt x="9074" y="3418"/>
                  </a:lnTo>
                  <a:lnTo>
                    <a:pt x="9037" y="3418"/>
                  </a:lnTo>
                  <a:lnTo>
                    <a:pt x="8982" y="3418"/>
                  </a:lnTo>
                  <a:lnTo>
                    <a:pt x="8963" y="3418"/>
                  </a:lnTo>
                  <a:lnTo>
                    <a:pt x="8927" y="3475"/>
                  </a:lnTo>
                  <a:lnTo>
                    <a:pt x="8908" y="3475"/>
                  </a:lnTo>
                  <a:lnTo>
                    <a:pt x="8853" y="3456"/>
                  </a:lnTo>
                  <a:lnTo>
                    <a:pt x="8817" y="3456"/>
                  </a:lnTo>
                  <a:lnTo>
                    <a:pt x="8780" y="3437"/>
                  </a:lnTo>
                  <a:lnTo>
                    <a:pt x="8725" y="3380"/>
                  </a:lnTo>
                  <a:lnTo>
                    <a:pt x="8670" y="3304"/>
                  </a:lnTo>
                  <a:lnTo>
                    <a:pt x="8670" y="3246"/>
                  </a:lnTo>
                  <a:lnTo>
                    <a:pt x="8633" y="3246"/>
                  </a:lnTo>
                  <a:lnTo>
                    <a:pt x="8578" y="3189"/>
                  </a:lnTo>
                  <a:lnTo>
                    <a:pt x="8541" y="3170"/>
                  </a:lnTo>
                  <a:lnTo>
                    <a:pt x="8523" y="3151"/>
                  </a:lnTo>
                  <a:lnTo>
                    <a:pt x="8468" y="3151"/>
                  </a:lnTo>
                  <a:lnTo>
                    <a:pt x="8449" y="3170"/>
                  </a:lnTo>
                  <a:lnTo>
                    <a:pt x="8468" y="2883"/>
                  </a:lnTo>
                  <a:lnTo>
                    <a:pt x="8468" y="2444"/>
                  </a:lnTo>
                  <a:lnTo>
                    <a:pt x="8486" y="2215"/>
                  </a:lnTo>
                  <a:lnTo>
                    <a:pt x="8504" y="1852"/>
                  </a:lnTo>
                  <a:lnTo>
                    <a:pt x="8504" y="1547"/>
                  </a:lnTo>
                  <a:lnTo>
                    <a:pt x="8523" y="1146"/>
                  </a:lnTo>
                  <a:lnTo>
                    <a:pt x="8541" y="897"/>
                  </a:lnTo>
                  <a:lnTo>
                    <a:pt x="8578" y="210"/>
                  </a:lnTo>
                  <a:lnTo>
                    <a:pt x="7935" y="172"/>
                  </a:lnTo>
                  <a:lnTo>
                    <a:pt x="7476" y="153"/>
                  </a:lnTo>
                  <a:lnTo>
                    <a:pt x="7310" y="153"/>
                  </a:lnTo>
                  <a:lnTo>
                    <a:pt x="6667" y="115"/>
                  </a:lnTo>
                  <a:lnTo>
                    <a:pt x="6208" y="76"/>
                  </a:lnTo>
                  <a:lnTo>
                    <a:pt x="6043" y="57"/>
                  </a:lnTo>
                  <a:lnTo>
                    <a:pt x="5033" y="0"/>
                  </a:lnTo>
                  <a:lnTo>
                    <a:pt x="4996" y="0"/>
                  </a:lnTo>
                  <a:lnTo>
                    <a:pt x="4941" y="668"/>
                  </a:lnTo>
                  <a:lnTo>
                    <a:pt x="4904" y="1146"/>
                  </a:lnTo>
                  <a:lnTo>
                    <a:pt x="4904" y="1337"/>
                  </a:lnTo>
                  <a:lnTo>
                    <a:pt x="4849" y="2005"/>
                  </a:lnTo>
                  <a:lnTo>
                    <a:pt x="4812" y="2349"/>
                  </a:lnTo>
                  <a:lnTo>
                    <a:pt x="4794" y="2673"/>
                  </a:lnTo>
                  <a:lnTo>
                    <a:pt x="4739" y="3304"/>
                  </a:lnTo>
                  <a:lnTo>
                    <a:pt x="4739" y="3342"/>
                  </a:lnTo>
                  <a:lnTo>
                    <a:pt x="4684" y="4067"/>
                  </a:lnTo>
                  <a:lnTo>
                    <a:pt x="4647" y="4468"/>
                  </a:lnTo>
                  <a:lnTo>
                    <a:pt x="4629" y="4736"/>
                  </a:lnTo>
                  <a:lnTo>
                    <a:pt x="4574" y="5404"/>
                  </a:lnTo>
                  <a:lnTo>
                    <a:pt x="4518" y="6053"/>
                  </a:lnTo>
                  <a:lnTo>
                    <a:pt x="4463" y="6722"/>
                  </a:lnTo>
                  <a:lnTo>
                    <a:pt x="4445" y="6836"/>
                  </a:lnTo>
                  <a:lnTo>
                    <a:pt x="4096" y="6817"/>
                  </a:lnTo>
                  <a:lnTo>
                    <a:pt x="3655" y="6779"/>
                  </a:lnTo>
                  <a:lnTo>
                    <a:pt x="3343" y="6760"/>
                  </a:lnTo>
                  <a:lnTo>
                    <a:pt x="3288" y="6741"/>
                  </a:lnTo>
                  <a:lnTo>
                    <a:pt x="2241" y="6645"/>
                  </a:lnTo>
                  <a:lnTo>
                    <a:pt x="2167" y="6645"/>
                  </a:lnTo>
                  <a:lnTo>
                    <a:pt x="808" y="6492"/>
                  </a:lnTo>
                  <a:lnTo>
                    <a:pt x="331" y="6454"/>
                  </a:lnTo>
                  <a:lnTo>
                    <a:pt x="239" y="6435"/>
                  </a:lnTo>
                  <a:lnTo>
                    <a:pt x="37" y="6397"/>
                  </a:lnTo>
                  <a:lnTo>
                    <a:pt x="0" y="6416"/>
                  </a:lnTo>
                  <a:lnTo>
                    <a:pt x="18" y="6473"/>
                  </a:lnTo>
                  <a:lnTo>
                    <a:pt x="0" y="6531"/>
                  </a:lnTo>
                  <a:lnTo>
                    <a:pt x="0" y="6588"/>
                  </a:lnTo>
                  <a:lnTo>
                    <a:pt x="37" y="6664"/>
                  </a:lnTo>
                  <a:lnTo>
                    <a:pt x="92" y="6741"/>
                  </a:lnTo>
                  <a:lnTo>
                    <a:pt x="147" y="6779"/>
                  </a:lnTo>
                  <a:lnTo>
                    <a:pt x="184" y="6817"/>
                  </a:lnTo>
                  <a:lnTo>
                    <a:pt x="294" y="6817"/>
                  </a:lnTo>
                  <a:lnTo>
                    <a:pt x="349" y="6932"/>
                  </a:lnTo>
                  <a:lnTo>
                    <a:pt x="367" y="7027"/>
                  </a:lnTo>
                  <a:lnTo>
                    <a:pt x="386" y="7123"/>
                  </a:lnTo>
                  <a:lnTo>
                    <a:pt x="441" y="7199"/>
                  </a:lnTo>
                  <a:lnTo>
                    <a:pt x="459" y="7275"/>
                  </a:lnTo>
                  <a:lnTo>
                    <a:pt x="514" y="7314"/>
                  </a:lnTo>
                  <a:lnTo>
                    <a:pt x="569" y="7371"/>
                  </a:lnTo>
                  <a:lnTo>
                    <a:pt x="625" y="7409"/>
                  </a:lnTo>
                  <a:lnTo>
                    <a:pt x="698" y="7409"/>
                  </a:lnTo>
                  <a:lnTo>
                    <a:pt x="716" y="7428"/>
                  </a:lnTo>
                  <a:lnTo>
                    <a:pt x="771" y="7485"/>
                  </a:lnTo>
                  <a:lnTo>
                    <a:pt x="808" y="7562"/>
                  </a:lnTo>
                  <a:lnTo>
                    <a:pt x="863" y="7619"/>
                  </a:lnTo>
                  <a:lnTo>
                    <a:pt x="937" y="7734"/>
                  </a:lnTo>
                  <a:lnTo>
                    <a:pt x="973" y="7810"/>
                  </a:lnTo>
                  <a:lnTo>
                    <a:pt x="1065" y="7848"/>
                  </a:lnTo>
                  <a:lnTo>
                    <a:pt x="1176" y="7963"/>
                  </a:lnTo>
                  <a:lnTo>
                    <a:pt x="1194" y="8039"/>
                  </a:lnTo>
                  <a:lnTo>
                    <a:pt x="1231" y="8116"/>
                  </a:lnTo>
                  <a:lnTo>
                    <a:pt x="1304" y="8211"/>
                  </a:lnTo>
                  <a:lnTo>
                    <a:pt x="1396" y="8326"/>
                  </a:lnTo>
                  <a:lnTo>
                    <a:pt x="1525" y="8421"/>
                  </a:lnTo>
                  <a:lnTo>
                    <a:pt x="1598" y="8440"/>
                  </a:lnTo>
                  <a:lnTo>
                    <a:pt x="1671" y="8498"/>
                  </a:lnTo>
                  <a:lnTo>
                    <a:pt x="1727" y="8555"/>
                  </a:lnTo>
                  <a:lnTo>
                    <a:pt x="1782" y="8612"/>
                  </a:lnTo>
                  <a:lnTo>
                    <a:pt x="1837" y="8650"/>
                  </a:lnTo>
                  <a:lnTo>
                    <a:pt x="1874" y="8669"/>
                  </a:lnTo>
                  <a:lnTo>
                    <a:pt x="1892" y="8727"/>
                  </a:lnTo>
                  <a:lnTo>
                    <a:pt x="1929" y="8765"/>
                  </a:lnTo>
                  <a:lnTo>
                    <a:pt x="2002" y="8841"/>
                  </a:lnTo>
                  <a:lnTo>
                    <a:pt x="2002" y="8937"/>
                  </a:lnTo>
                  <a:lnTo>
                    <a:pt x="2020" y="9070"/>
                  </a:lnTo>
                  <a:lnTo>
                    <a:pt x="2020" y="9109"/>
                  </a:lnTo>
                  <a:lnTo>
                    <a:pt x="2057" y="9128"/>
                  </a:lnTo>
                  <a:lnTo>
                    <a:pt x="2149" y="9300"/>
                  </a:lnTo>
                  <a:lnTo>
                    <a:pt x="2186" y="9376"/>
                  </a:lnTo>
                  <a:lnTo>
                    <a:pt x="2186" y="9471"/>
                  </a:lnTo>
                  <a:lnTo>
                    <a:pt x="2167" y="9567"/>
                  </a:lnTo>
                  <a:lnTo>
                    <a:pt x="2149" y="9681"/>
                  </a:lnTo>
                  <a:lnTo>
                    <a:pt x="2167" y="9834"/>
                  </a:lnTo>
                  <a:lnTo>
                    <a:pt x="2222" y="9911"/>
                  </a:lnTo>
                  <a:lnTo>
                    <a:pt x="2241" y="10006"/>
                  </a:lnTo>
                  <a:lnTo>
                    <a:pt x="2278" y="10044"/>
                  </a:lnTo>
                  <a:lnTo>
                    <a:pt x="2314" y="10235"/>
                  </a:lnTo>
                  <a:lnTo>
                    <a:pt x="2351" y="10273"/>
                  </a:lnTo>
                  <a:lnTo>
                    <a:pt x="2388" y="10331"/>
                  </a:lnTo>
                  <a:lnTo>
                    <a:pt x="2443" y="10350"/>
                  </a:lnTo>
                  <a:lnTo>
                    <a:pt x="2498" y="10445"/>
                  </a:lnTo>
                  <a:lnTo>
                    <a:pt x="2535" y="10464"/>
                  </a:lnTo>
                  <a:lnTo>
                    <a:pt x="2627" y="10483"/>
                  </a:lnTo>
                  <a:lnTo>
                    <a:pt x="2682" y="10522"/>
                  </a:lnTo>
                  <a:lnTo>
                    <a:pt x="2700" y="10579"/>
                  </a:lnTo>
                  <a:lnTo>
                    <a:pt x="2737" y="10674"/>
                  </a:lnTo>
                  <a:lnTo>
                    <a:pt x="2774" y="10694"/>
                  </a:lnTo>
                  <a:lnTo>
                    <a:pt x="2865" y="10770"/>
                  </a:lnTo>
                  <a:lnTo>
                    <a:pt x="2939" y="10846"/>
                  </a:lnTo>
                  <a:lnTo>
                    <a:pt x="3067" y="10884"/>
                  </a:lnTo>
                  <a:lnTo>
                    <a:pt x="3159" y="10904"/>
                  </a:lnTo>
                  <a:lnTo>
                    <a:pt x="3214" y="10923"/>
                  </a:lnTo>
                  <a:lnTo>
                    <a:pt x="3233" y="10942"/>
                  </a:lnTo>
                  <a:lnTo>
                    <a:pt x="3214" y="10999"/>
                  </a:lnTo>
                  <a:lnTo>
                    <a:pt x="3251" y="10999"/>
                  </a:lnTo>
                  <a:lnTo>
                    <a:pt x="3288" y="11018"/>
                  </a:lnTo>
                  <a:lnTo>
                    <a:pt x="3325" y="11075"/>
                  </a:lnTo>
                  <a:lnTo>
                    <a:pt x="3398" y="11095"/>
                  </a:lnTo>
                  <a:lnTo>
                    <a:pt x="3490" y="11114"/>
                  </a:lnTo>
                  <a:lnTo>
                    <a:pt x="3527" y="11133"/>
                  </a:lnTo>
                  <a:lnTo>
                    <a:pt x="3582" y="11171"/>
                  </a:lnTo>
                  <a:lnTo>
                    <a:pt x="3618" y="11266"/>
                  </a:lnTo>
                  <a:lnTo>
                    <a:pt x="3637" y="11266"/>
                  </a:lnTo>
                  <a:lnTo>
                    <a:pt x="3710" y="11343"/>
                  </a:lnTo>
                  <a:lnTo>
                    <a:pt x="3729" y="11343"/>
                  </a:lnTo>
                  <a:lnTo>
                    <a:pt x="3765" y="11305"/>
                  </a:lnTo>
                  <a:lnTo>
                    <a:pt x="3784" y="11305"/>
                  </a:lnTo>
                  <a:lnTo>
                    <a:pt x="3839" y="11400"/>
                  </a:lnTo>
                  <a:lnTo>
                    <a:pt x="3876" y="11419"/>
                  </a:lnTo>
                  <a:lnTo>
                    <a:pt x="3949" y="11400"/>
                  </a:lnTo>
                  <a:lnTo>
                    <a:pt x="4004" y="11400"/>
                  </a:lnTo>
                  <a:lnTo>
                    <a:pt x="4041" y="11419"/>
                  </a:lnTo>
                  <a:lnTo>
                    <a:pt x="4059" y="11400"/>
                  </a:lnTo>
                  <a:lnTo>
                    <a:pt x="4078" y="11324"/>
                  </a:lnTo>
                  <a:lnTo>
                    <a:pt x="4133" y="11266"/>
                  </a:lnTo>
                  <a:lnTo>
                    <a:pt x="4169" y="11228"/>
                  </a:lnTo>
                  <a:lnTo>
                    <a:pt x="4206" y="11152"/>
                  </a:lnTo>
                  <a:lnTo>
                    <a:pt x="4243" y="11133"/>
                  </a:lnTo>
                  <a:lnTo>
                    <a:pt x="4316" y="11114"/>
                  </a:lnTo>
                  <a:lnTo>
                    <a:pt x="4353" y="11095"/>
                  </a:lnTo>
                  <a:lnTo>
                    <a:pt x="4390" y="11075"/>
                  </a:lnTo>
                  <a:lnTo>
                    <a:pt x="4372" y="10999"/>
                  </a:lnTo>
                  <a:lnTo>
                    <a:pt x="4372" y="10961"/>
                  </a:lnTo>
                  <a:lnTo>
                    <a:pt x="4408" y="10884"/>
                  </a:lnTo>
                  <a:lnTo>
                    <a:pt x="4463" y="10865"/>
                  </a:lnTo>
                  <a:lnTo>
                    <a:pt x="4482" y="10789"/>
                  </a:lnTo>
                  <a:lnTo>
                    <a:pt x="4482" y="10732"/>
                  </a:lnTo>
                  <a:lnTo>
                    <a:pt x="4518" y="10674"/>
                  </a:lnTo>
                  <a:lnTo>
                    <a:pt x="4518" y="10617"/>
                  </a:lnTo>
                  <a:lnTo>
                    <a:pt x="4555" y="10598"/>
                  </a:lnTo>
                  <a:lnTo>
                    <a:pt x="4574" y="10560"/>
                  </a:lnTo>
                  <a:lnTo>
                    <a:pt x="4574" y="10503"/>
                  </a:lnTo>
                  <a:lnTo>
                    <a:pt x="4610" y="10522"/>
                  </a:lnTo>
                  <a:lnTo>
                    <a:pt x="4610" y="10464"/>
                  </a:lnTo>
                  <a:lnTo>
                    <a:pt x="4665" y="10426"/>
                  </a:lnTo>
                  <a:lnTo>
                    <a:pt x="4702" y="10312"/>
                  </a:lnTo>
                  <a:lnTo>
                    <a:pt x="4739" y="10312"/>
                  </a:lnTo>
                  <a:lnTo>
                    <a:pt x="4776" y="10331"/>
                  </a:lnTo>
                  <a:lnTo>
                    <a:pt x="4849" y="10293"/>
                  </a:lnTo>
                  <a:lnTo>
                    <a:pt x="4867" y="10312"/>
                  </a:lnTo>
                  <a:lnTo>
                    <a:pt x="4904" y="10312"/>
                  </a:lnTo>
                  <a:lnTo>
                    <a:pt x="4941" y="10273"/>
                  </a:lnTo>
                  <a:lnTo>
                    <a:pt x="4978" y="10312"/>
                  </a:lnTo>
                  <a:lnTo>
                    <a:pt x="5069" y="10312"/>
                  </a:lnTo>
                  <a:lnTo>
                    <a:pt x="5088" y="10293"/>
                  </a:lnTo>
                  <a:lnTo>
                    <a:pt x="5125" y="10178"/>
                  </a:lnTo>
                  <a:lnTo>
                    <a:pt x="5180" y="10140"/>
                  </a:lnTo>
                  <a:lnTo>
                    <a:pt x="5235" y="10159"/>
                  </a:lnTo>
                  <a:lnTo>
                    <a:pt x="5308" y="10197"/>
                  </a:lnTo>
                  <a:lnTo>
                    <a:pt x="5510" y="10312"/>
                  </a:lnTo>
                  <a:lnTo>
                    <a:pt x="5621" y="10273"/>
                  </a:lnTo>
                  <a:lnTo>
                    <a:pt x="5657" y="10331"/>
                  </a:lnTo>
                  <a:lnTo>
                    <a:pt x="5804" y="10331"/>
                  </a:lnTo>
                  <a:lnTo>
                    <a:pt x="5841" y="10331"/>
                  </a:lnTo>
                  <a:lnTo>
                    <a:pt x="5896" y="10350"/>
                  </a:lnTo>
                  <a:lnTo>
                    <a:pt x="5933" y="10369"/>
                  </a:lnTo>
                  <a:lnTo>
                    <a:pt x="6006" y="10388"/>
                  </a:lnTo>
                  <a:lnTo>
                    <a:pt x="6061" y="10388"/>
                  </a:lnTo>
                  <a:lnTo>
                    <a:pt x="6116" y="10350"/>
                  </a:lnTo>
                  <a:lnTo>
                    <a:pt x="6153" y="10331"/>
                  </a:lnTo>
                  <a:lnTo>
                    <a:pt x="6172" y="10350"/>
                  </a:lnTo>
                  <a:lnTo>
                    <a:pt x="6172" y="10388"/>
                  </a:lnTo>
                  <a:lnTo>
                    <a:pt x="6190" y="10388"/>
                  </a:lnTo>
                  <a:lnTo>
                    <a:pt x="6263" y="10388"/>
                  </a:lnTo>
                  <a:lnTo>
                    <a:pt x="6263" y="10426"/>
                  </a:lnTo>
                  <a:lnTo>
                    <a:pt x="6300" y="10445"/>
                  </a:lnTo>
                  <a:lnTo>
                    <a:pt x="6337" y="10426"/>
                  </a:lnTo>
                  <a:lnTo>
                    <a:pt x="6355" y="10426"/>
                  </a:lnTo>
                  <a:lnTo>
                    <a:pt x="6392" y="10560"/>
                  </a:lnTo>
                  <a:lnTo>
                    <a:pt x="6392" y="10579"/>
                  </a:lnTo>
                  <a:lnTo>
                    <a:pt x="6429" y="10598"/>
                  </a:lnTo>
                  <a:lnTo>
                    <a:pt x="6447" y="10579"/>
                  </a:lnTo>
                  <a:lnTo>
                    <a:pt x="6447" y="10617"/>
                  </a:lnTo>
                  <a:lnTo>
                    <a:pt x="6429" y="10674"/>
                  </a:lnTo>
                  <a:lnTo>
                    <a:pt x="6447" y="10694"/>
                  </a:lnTo>
                  <a:lnTo>
                    <a:pt x="6484" y="10694"/>
                  </a:lnTo>
                  <a:lnTo>
                    <a:pt x="6502" y="10655"/>
                  </a:lnTo>
                  <a:lnTo>
                    <a:pt x="6502" y="10636"/>
                  </a:lnTo>
                  <a:lnTo>
                    <a:pt x="6502" y="10617"/>
                  </a:lnTo>
                  <a:lnTo>
                    <a:pt x="6521" y="10636"/>
                  </a:lnTo>
                  <a:lnTo>
                    <a:pt x="6557" y="10655"/>
                  </a:lnTo>
                  <a:lnTo>
                    <a:pt x="6539" y="10713"/>
                  </a:lnTo>
                  <a:lnTo>
                    <a:pt x="6521" y="10751"/>
                  </a:lnTo>
                  <a:lnTo>
                    <a:pt x="6521" y="10789"/>
                  </a:lnTo>
                  <a:lnTo>
                    <a:pt x="6576" y="10789"/>
                  </a:lnTo>
                  <a:lnTo>
                    <a:pt x="6631" y="10846"/>
                  </a:lnTo>
                  <a:lnTo>
                    <a:pt x="6704" y="10846"/>
                  </a:lnTo>
                  <a:lnTo>
                    <a:pt x="6741" y="10884"/>
                  </a:lnTo>
                  <a:lnTo>
                    <a:pt x="6759" y="10904"/>
                  </a:lnTo>
                  <a:lnTo>
                    <a:pt x="6796" y="11018"/>
                  </a:lnTo>
                  <a:lnTo>
                    <a:pt x="6870" y="11075"/>
                  </a:lnTo>
                  <a:lnTo>
                    <a:pt x="6943" y="11114"/>
                  </a:lnTo>
                  <a:lnTo>
                    <a:pt x="6980" y="11171"/>
                  </a:lnTo>
                  <a:lnTo>
                    <a:pt x="7035" y="11209"/>
                  </a:lnTo>
                  <a:lnTo>
                    <a:pt x="7072" y="11209"/>
                  </a:lnTo>
                  <a:lnTo>
                    <a:pt x="7072" y="11247"/>
                  </a:lnTo>
                  <a:lnTo>
                    <a:pt x="7090" y="11324"/>
                  </a:lnTo>
                  <a:lnTo>
                    <a:pt x="7108" y="11362"/>
                  </a:lnTo>
                  <a:lnTo>
                    <a:pt x="7182" y="11419"/>
                  </a:lnTo>
                  <a:lnTo>
                    <a:pt x="7200" y="11476"/>
                  </a:lnTo>
                  <a:lnTo>
                    <a:pt x="7200" y="11515"/>
                  </a:lnTo>
                  <a:lnTo>
                    <a:pt x="7237" y="11667"/>
                  </a:lnTo>
                  <a:lnTo>
                    <a:pt x="7237" y="11725"/>
                  </a:lnTo>
                  <a:lnTo>
                    <a:pt x="7274" y="11782"/>
                  </a:lnTo>
                  <a:lnTo>
                    <a:pt x="7310" y="11782"/>
                  </a:lnTo>
                  <a:lnTo>
                    <a:pt x="7310" y="11820"/>
                  </a:lnTo>
                  <a:lnTo>
                    <a:pt x="7329" y="11877"/>
                  </a:lnTo>
                  <a:lnTo>
                    <a:pt x="7347" y="11897"/>
                  </a:lnTo>
                  <a:lnTo>
                    <a:pt x="7384" y="12030"/>
                  </a:lnTo>
                  <a:lnTo>
                    <a:pt x="7384" y="12087"/>
                  </a:lnTo>
                  <a:lnTo>
                    <a:pt x="7402" y="12145"/>
                  </a:lnTo>
                  <a:lnTo>
                    <a:pt x="7457" y="12164"/>
                  </a:lnTo>
                  <a:lnTo>
                    <a:pt x="7476" y="12202"/>
                  </a:lnTo>
                  <a:lnTo>
                    <a:pt x="7494" y="12240"/>
                  </a:lnTo>
                  <a:lnTo>
                    <a:pt x="7512" y="12240"/>
                  </a:lnTo>
                  <a:lnTo>
                    <a:pt x="7512" y="12278"/>
                  </a:lnTo>
                  <a:lnTo>
                    <a:pt x="7512" y="12317"/>
                  </a:lnTo>
                  <a:lnTo>
                    <a:pt x="7531" y="12355"/>
                  </a:lnTo>
                  <a:lnTo>
                    <a:pt x="7567" y="12374"/>
                  </a:lnTo>
                  <a:lnTo>
                    <a:pt x="7586" y="12393"/>
                  </a:lnTo>
                  <a:lnTo>
                    <a:pt x="7567" y="12431"/>
                  </a:lnTo>
                  <a:lnTo>
                    <a:pt x="7567" y="12450"/>
                  </a:lnTo>
                  <a:lnTo>
                    <a:pt x="7604" y="12489"/>
                  </a:lnTo>
                  <a:lnTo>
                    <a:pt x="7623" y="12527"/>
                  </a:lnTo>
                  <a:lnTo>
                    <a:pt x="7623" y="12584"/>
                  </a:lnTo>
                  <a:lnTo>
                    <a:pt x="7641" y="12641"/>
                  </a:lnTo>
                  <a:lnTo>
                    <a:pt x="7659" y="12660"/>
                  </a:lnTo>
                  <a:lnTo>
                    <a:pt x="7659" y="12699"/>
                  </a:lnTo>
                  <a:lnTo>
                    <a:pt x="7678" y="12756"/>
                  </a:lnTo>
                  <a:lnTo>
                    <a:pt x="7751" y="12794"/>
                  </a:lnTo>
                  <a:lnTo>
                    <a:pt x="7770" y="12851"/>
                  </a:lnTo>
                  <a:lnTo>
                    <a:pt x="7806" y="12890"/>
                  </a:lnTo>
                  <a:lnTo>
                    <a:pt x="7861" y="12928"/>
                  </a:lnTo>
                  <a:lnTo>
                    <a:pt x="7916" y="12966"/>
                  </a:lnTo>
                  <a:lnTo>
                    <a:pt x="7953" y="13023"/>
                  </a:lnTo>
                  <a:lnTo>
                    <a:pt x="8008" y="13119"/>
                  </a:lnTo>
                  <a:lnTo>
                    <a:pt x="8027" y="13195"/>
                  </a:lnTo>
                  <a:lnTo>
                    <a:pt x="8063" y="13214"/>
                  </a:lnTo>
                  <a:lnTo>
                    <a:pt x="8082" y="13214"/>
                  </a:lnTo>
                  <a:lnTo>
                    <a:pt x="8100" y="13252"/>
                  </a:lnTo>
                  <a:lnTo>
                    <a:pt x="8119" y="13291"/>
                  </a:lnTo>
                  <a:lnTo>
                    <a:pt x="8155" y="13367"/>
                  </a:lnTo>
                  <a:lnTo>
                    <a:pt x="8192" y="13443"/>
                  </a:lnTo>
                  <a:lnTo>
                    <a:pt x="8210" y="13501"/>
                  </a:lnTo>
                  <a:lnTo>
                    <a:pt x="8229" y="13520"/>
                  </a:lnTo>
                  <a:lnTo>
                    <a:pt x="8265" y="13539"/>
                  </a:lnTo>
                  <a:lnTo>
                    <a:pt x="8284" y="13577"/>
                  </a:lnTo>
                  <a:lnTo>
                    <a:pt x="8321" y="13634"/>
                  </a:lnTo>
                  <a:lnTo>
                    <a:pt x="8376" y="13692"/>
                  </a:lnTo>
                  <a:lnTo>
                    <a:pt x="8431" y="13692"/>
                  </a:lnTo>
                  <a:lnTo>
                    <a:pt x="8449" y="13749"/>
                  </a:lnTo>
                  <a:lnTo>
                    <a:pt x="8486" y="13730"/>
                  </a:lnTo>
                  <a:lnTo>
                    <a:pt x="8596" y="13806"/>
                  </a:lnTo>
                  <a:lnTo>
                    <a:pt x="8614" y="13863"/>
                  </a:lnTo>
                  <a:lnTo>
                    <a:pt x="8614" y="13921"/>
                  </a:lnTo>
                  <a:lnTo>
                    <a:pt x="8651" y="13940"/>
                  </a:lnTo>
                  <a:lnTo>
                    <a:pt x="8633" y="14016"/>
                  </a:lnTo>
                  <a:lnTo>
                    <a:pt x="8633" y="14073"/>
                  </a:lnTo>
                  <a:lnTo>
                    <a:pt x="8633" y="14131"/>
                  </a:lnTo>
                  <a:lnTo>
                    <a:pt x="8614" y="14188"/>
                  </a:lnTo>
                  <a:lnTo>
                    <a:pt x="8596" y="14226"/>
                  </a:lnTo>
                  <a:lnTo>
                    <a:pt x="8633" y="14245"/>
                  </a:lnTo>
                  <a:lnTo>
                    <a:pt x="8651" y="14283"/>
                  </a:lnTo>
                  <a:lnTo>
                    <a:pt x="8706" y="14341"/>
                  </a:lnTo>
                  <a:lnTo>
                    <a:pt x="8706" y="14379"/>
                  </a:lnTo>
                  <a:lnTo>
                    <a:pt x="8706" y="14513"/>
                  </a:lnTo>
                  <a:lnTo>
                    <a:pt x="8706" y="14570"/>
                  </a:lnTo>
                  <a:lnTo>
                    <a:pt x="8670" y="14608"/>
                  </a:lnTo>
                  <a:lnTo>
                    <a:pt x="8688" y="14665"/>
                  </a:lnTo>
                  <a:lnTo>
                    <a:pt x="8725" y="14704"/>
                  </a:lnTo>
                  <a:lnTo>
                    <a:pt x="8761" y="14742"/>
                  </a:lnTo>
                  <a:lnTo>
                    <a:pt x="8761" y="14799"/>
                  </a:lnTo>
                  <a:lnTo>
                    <a:pt x="8780" y="14818"/>
                  </a:lnTo>
                  <a:lnTo>
                    <a:pt x="8817" y="14837"/>
                  </a:lnTo>
                  <a:lnTo>
                    <a:pt x="8853" y="14914"/>
                  </a:lnTo>
                  <a:lnTo>
                    <a:pt x="8908" y="14933"/>
                  </a:lnTo>
                  <a:lnTo>
                    <a:pt x="9000" y="15162"/>
                  </a:lnTo>
                  <a:lnTo>
                    <a:pt x="9000" y="15219"/>
                  </a:lnTo>
                  <a:lnTo>
                    <a:pt x="9037" y="15276"/>
                  </a:lnTo>
                  <a:lnTo>
                    <a:pt x="9055" y="15353"/>
                  </a:lnTo>
                  <a:lnTo>
                    <a:pt x="9055" y="15391"/>
                  </a:lnTo>
                  <a:lnTo>
                    <a:pt x="9129" y="15506"/>
                  </a:lnTo>
                  <a:lnTo>
                    <a:pt x="9110" y="15582"/>
                  </a:lnTo>
                  <a:lnTo>
                    <a:pt x="9129" y="15620"/>
                  </a:lnTo>
                  <a:lnTo>
                    <a:pt x="9165" y="15639"/>
                  </a:lnTo>
                  <a:lnTo>
                    <a:pt x="9202" y="15601"/>
                  </a:lnTo>
                  <a:lnTo>
                    <a:pt x="9276" y="15620"/>
                  </a:lnTo>
                  <a:lnTo>
                    <a:pt x="9294" y="15658"/>
                  </a:lnTo>
                  <a:lnTo>
                    <a:pt x="9349" y="15658"/>
                  </a:lnTo>
                  <a:lnTo>
                    <a:pt x="9368" y="15697"/>
                  </a:lnTo>
                  <a:lnTo>
                    <a:pt x="9441" y="15677"/>
                  </a:lnTo>
                  <a:lnTo>
                    <a:pt x="9478" y="15697"/>
                  </a:lnTo>
                  <a:lnTo>
                    <a:pt x="9514" y="15716"/>
                  </a:lnTo>
                  <a:lnTo>
                    <a:pt x="9551" y="15735"/>
                  </a:lnTo>
                  <a:lnTo>
                    <a:pt x="9588" y="15754"/>
                  </a:lnTo>
                  <a:lnTo>
                    <a:pt x="9588" y="15773"/>
                  </a:lnTo>
                  <a:lnTo>
                    <a:pt x="9680" y="15888"/>
                  </a:lnTo>
                  <a:lnTo>
                    <a:pt x="9735" y="15888"/>
                  </a:lnTo>
                  <a:lnTo>
                    <a:pt x="9735" y="15868"/>
                  </a:lnTo>
                  <a:lnTo>
                    <a:pt x="9790" y="15868"/>
                  </a:lnTo>
                  <a:lnTo>
                    <a:pt x="9808" y="15888"/>
                  </a:lnTo>
                  <a:lnTo>
                    <a:pt x="9827" y="15888"/>
                  </a:lnTo>
                  <a:lnTo>
                    <a:pt x="9827" y="15868"/>
                  </a:lnTo>
                  <a:lnTo>
                    <a:pt x="9863" y="15888"/>
                  </a:lnTo>
                  <a:lnTo>
                    <a:pt x="9900" y="15926"/>
                  </a:lnTo>
                  <a:lnTo>
                    <a:pt x="9919" y="15907"/>
                  </a:lnTo>
                  <a:lnTo>
                    <a:pt x="9955" y="15907"/>
                  </a:lnTo>
                  <a:lnTo>
                    <a:pt x="9974" y="15926"/>
                  </a:lnTo>
                  <a:lnTo>
                    <a:pt x="9974" y="15945"/>
                  </a:lnTo>
                  <a:lnTo>
                    <a:pt x="9992" y="15964"/>
                  </a:lnTo>
                  <a:lnTo>
                    <a:pt x="10029" y="15964"/>
                  </a:lnTo>
                  <a:lnTo>
                    <a:pt x="10047" y="16002"/>
                  </a:lnTo>
                  <a:lnTo>
                    <a:pt x="10066" y="16002"/>
                  </a:lnTo>
                  <a:lnTo>
                    <a:pt x="10084" y="16002"/>
                  </a:lnTo>
                  <a:lnTo>
                    <a:pt x="10121" y="16021"/>
                  </a:lnTo>
                  <a:lnTo>
                    <a:pt x="10139" y="16078"/>
                  </a:lnTo>
                  <a:lnTo>
                    <a:pt x="10157" y="16078"/>
                  </a:lnTo>
                  <a:lnTo>
                    <a:pt x="10176" y="16059"/>
                  </a:lnTo>
                  <a:lnTo>
                    <a:pt x="10194" y="16078"/>
                  </a:lnTo>
                  <a:lnTo>
                    <a:pt x="10194" y="16117"/>
                  </a:lnTo>
                  <a:lnTo>
                    <a:pt x="10286" y="16155"/>
                  </a:lnTo>
                  <a:lnTo>
                    <a:pt x="10323" y="16155"/>
                  </a:lnTo>
                  <a:lnTo>
                    <a:pt x="10341" y="16155"/>
                  </a:lnTo>
                  <a:lnTo>
                    <a:pt x="10359" y="16174"/>
                  </a:lnTo>
                  <a:lnTo>
                    <a:pt x="10414" y="16174"/>
                  </a:lnTo>
                  <a:lnTo>
                    <a:pt x="10433" y="16155"/>
                  </a:lnTo>
                  <a:lnTo>
                    <a:pt x="10470" y="16193"/>
                  </a:lnTo>
                  <a:lnTo>
                    <a:pt x="10506" y="16193"/>
                  </a:lnTo>
                  <a:lnTo>
                    <a:pt x="10561" y="16174"/>
                  </a:lnTo>
                  <a:lnTo>
                    <a:pt x="10580" y="16174"/>
                  </a:lnTo>
                  <a:lnTo>
                    <a:pt x="10598" y="16174"/>
                  </a:lnTo>
                  <a:lnTo>
                    <a:pt x="10635" y="16174"/>
                  </a:lnTo>
                  <a:lnTo>
                    <a:pt x="10763" y="16174"/>
                  </a:lnTo>
                  <a:lnTo>
                    <a:pt x="10782" y="16174"/>
                  </a:lnTo>
                  <a:lnTo>
                    <a:pt x="10819" y="16193"/>
                  </a:lnTo>
                  <a:lnTo>
                    <a:pt x="10837" y="16174"/>
                  </a:lnTo>
                  <a:lnTo>
                    <a:pt x="10855" y="16212"/>
                  </a:lnTo>
                  <a:lnTo>
                    <a:pt x="10892" y="16212"/>
                  </a:lnTo>
                  <a:lnTo>
                    <a:pt x="10929" y="16231"/>
                  </a:lnTo>
                  <a:lnTo>
                    <a:pt x="10966" y="16231"/>
                  </a:lnTo>
                  <a:lnTo>
                    <a:pt x="11002" y="16212"/>
                  </a:lnTo>
                  <a:lnTo>
                    <a:pt x="11039" y="16231"/>
                  </a:lnTo>
                  <a:lnTo>
                    <a:pt x="11094" y="16327"/>
                  </a:lnTo>
                  <a:lnTo>
                    <a:pt x="11204" y="16384"/>
                  </a:lnTo>
                  <a:lnTo>
                    <a:pt x="11241" y="16384"/>
                  </a:lnTo>
                  <a:lnTo>
                    <a:pt x="11278" y="16384"/>
                  </a:lnTo>
                  <a:lnTo>
                    <a:pt x="11315" y="16384"/>
                  </a:lnTo>
                  <a:lnTo>
                    <a:pt x="11351" y="16384"/>
                  </a:lnTo>
                  <a:lnTo>
                    <a:pt x="11370" y="16384"/>
                  </a:lnTo>
                  <a:lnTo>
                    <a:pt x="11388" y="16384"/>
                  </a:lnTo>
                  <a:lnTo>
                    <a:pt x="11406" y="16384"/>
                  </a:lnTo>
                  <a:lnTo>
                    <a:pt x="11425" y="16384"/>
                  </a:lnTo>
                  <a:lnTo>
                    <a:pt x="11406" y="16384"/>
                  </a:lnTo>
                  <a:lnTo>
                    <a:pt x="11425" y="16384"/>
                  </a:lnTo>
                  <a:lnTo>
                    <a:pt x="11461" y="16384"/>
                  </a:lnTo>
                  <a:lnTo>
                    <a:pt x="11517" y="16384"/>
                  </a:lnTo>
                  <a:lnTo>
                    <a:pt x="11517" y="16346"/>
                  </a:lnTo>
                  <a:lnTo>
                    <a:pt x="11553" y="16346"/>
                  </a:lnTo>
                  <a:lnTo>
                    <a:pt x="11682" y="16346"/>
                  </a:lnTo>
                  <a:lnTo>
                    <a:pt x="11719" y="16212"/>
                  </a:lnTo>
                  <a:lnTo>
                    <a:pt x="11700" y="16174"/>
                  </a:lnTo>
                  <a:lnTo>
                    <a:pt x="11682" y="16174"/>
                  </a:lnTo>
                  <a:lnTo>
                    <a:pt x="11663" y="16193"/>
                  </a:lnTo>
                  <a:lnTo>
                    <a:pt x="11682" y="16269"/>
                  </a:lnTo>
                  <a:lnTo>
                    <a:pt x="11645" y="16231"/>
                  </a:lnTo>
                  <a:lnTo>
                    <a:pt x="11608" y="16250"/>
                  </a:lnTo>
                  <a:lnTo>
                    <a:pt x="11627" y="16269"/>
                  </a:lnTo>
                  <a:lnTo>
                    <a:pt x="11572" y="16289"/>
                  </a:lnTo>
                  <a:lnTo>
                    <a:pt x="11553" y="16231"/>
                  </a:lnTo>
                  <a:lnTo>
                    <a:pt x="11572" y="16193"/>
                  </a:lnTo>
                  <a:lnTo>
                    <a:pt x="11627" y="16155"/>
                  </a:lnTo>
                  <a:lnTo>
                    <a:pt x="11627" y="16136"/>
                  </a:lnTo>
                  <a:lnTo>
                    <a:pt x="11608" y="16117"/>
                  </a:lnTo>
                  <a:lnTo>
                    <a:pt x="11572" y="16117"/>
                  </a:lnTo>
                  <a:lnTo>
                    <a:pt x="11535" y="16136"/>
                  </a:lnTo>
                  <a:lnTo>
                    <a:pt x="11498" y="16117"/>
                  </a:lnTo>
                  <a:lnTo>
                    <a:pt x="11498" y="16078"/>
                  </a:lnTo>
                  <a:lnTo>
                    <a:pt x="11498" y="16040"/>
                  </a:lnTo>
                  <a:lnTo>
                    <a:pt x="11517" y="15983"/>
                  </a:lnTo>
                  <a:lnTo>
                    <a:pt x="11461" y="15945"/>
                  </a:lnTo>
                  <a:lnTo>
                    <a:pt x="11480" y="15888"/>
                  </a:lnTo>
                  <a:lnTo>
                    <a:pt x="11480" y="15868"/>
                  </a:lnTo>
                  <a:lnTo>
                    <a:pt x="11461" y="15849"/>
                  </a:lnTo>
                  <a:lnTo>
                    <a:pt x="11443" y="15868"/>
                  </a:lnTo>
                  <a:lnTo>
                    <a:pt x="11425" y="15830"/>
                  </a:lnTo>
                  <a:lnTo>
                    <a:pt x="11425" y="15735"/>
                  </a:lnTo>
                  <a:lnTo>
                    <a:pt x="11406" y="15697"/>
                  </a:lnTo>
                  <a:lnTo>
                    <a:pt x="11351" y="15677"/>
                  </a:lnTo>
                  <a:lnTo>
                    <a:pt x="11315" y="15658"/>
                  </a:lnTo>
                  <a:lnTo>
                    <a:pt x="11296" y="15563"/>
                  </a:lnTo>
                  <a:lnTo>
                    <a:pt x="11315" y="15487"/>
                  </a:lnTo>
                  <a:lnTo>
                    <a:pt x="11333" y="15467"/>
                  </a:lnTo>
                  <a:lnTo>
                    <a:pt x="11315" y="15372"/>
                  </a:lnTo>
                  <a:lnTo>
                    <a:pt x="11315" y="15296"/>
                  </a:lnTo>
                  <a:lnTo>
                    <a:pt x="11278" y="15143"/>
                  </a:lnTo>
                  <a:lnTo>
                    <a:pt x="11259" y="15066"/>
                  </a:lnTo>
                  <a:lnTo>
                    <a:pt x="11223" y="15028"/>
                  </a:lnTo>
                  <a:lnTo>
                    <a:pt x="11186" y="14990"/>
                  </a:lnTo>
                  <a:lnTo>
                    <a:pt x="11168" y="14933"/>
                  </a:lnTo>
                  <a:lnTo>
                    <a:pt x="11186" y="14875"/>
                  </a:lnTo>
                  <a:lnTo>
                    <a:pt x="11186" y="14818"/>
                  </a:lnTo>
                  <a:lnTo>
                    <a:pt x="11186" y="14780"/>
                  </a:lnTo>
                  <a:lnTo>
                    <a:pt x="11223" y="14761"/>
                  </a:lnTo>
                  <a:lnTo>
                    <a:pt x="11278" y="14742"/>
                  </a:lnTo>
                  <a:lnTo>
                    <a:pt x="11278" y="14704"/>
                  </a:lnTo>
                  <a:lnTo>
                    <a:pt x="11278" y="14665"/>
                  </a:lnTo>
                  <a:lnTo>
                    <a:pt x="11259" y="14627"/>
                  </a:lnTo>
                  <a:lnTo>
                    <a:pt x="11278" y="14589"/>
                  </a:lnTo>
                  <a:lnTo>
                    <a:pt x="11315" y="14589"/>
                  </a:lnTo>
                  <a:lnTo>
                    <a:pt x="11333" y="14551"/>
                  </a:lnTo>
                  <a:lnTo>
                    <a:pt x="11333" y="14474"/>
                  </a:lnTo>
                  <a:lnTo>
                    <a:pt x="11333" y="14398"/>
                  </a:lnTo>
                  <a:lnTo>
                    <a:pt x="11315" y="14379"/>
                  </a:lnTo>
                  <a:lnTo>
                    <a:pt x="11278" y="14398"/>
                  </a:lnTo>
                  <a:lnTo>
                    <a:pt x="11223" y="14417"/>
                  </a:lnTo>
                  <a:lnTo>
                    <a:pt x="11204" y="14417"/>
                  </a:lnTo>
                  <a:lnTo>
                    <a:pt x="11168" y="14398"/>
                  </a:lnTo>
                  <a:lnTo>
                    <a:pt x="11131" y="14379"/>
                  </a:lnTo>
                  <a:lnTo>
                    <a:pt x="11076" y="14398"/>
                  </a:lnTo>
                  <a:lnTo>
                    <a:pt x="11021" y="14398"/>
                  </a:lnTo>
                  <a:lnTo>
                    <a:pt x="10984" y="14398"/>
                  </a:lnTo>
                  <a:lnTo>
                    <a:pt x="10929" y="14360"/>
                  </a:lnTo>
                  <a:lnTo>
                    <a:pt x="10947" y="14341"/>
                  </a:lnTo>
                  <a:lnTo>
                    <a:pt x="11002" y="14341"/>
                  </a:lnTo>
                  <a:lnTo>
                    <a:pt x="11021" y="14322"/>
                  </a:lnTo>
                  <a:lnTo>
                    <a:pt x="11002" y="14283"/>
                  </a:lnTo>
                  <a:lnTo>
                    <a:pt x="10966" y="14245"/>
                  </a:lnTo>
                  <a:lnTo>
                    <a:pt x="10966" y="14207"/>
                  </a:lnTo>
                  <a:lnTo>
                    <a:pt x="10929" y="14169"/>
                  </a:lnTo>
                  <a:lnTo>
                    <a:pt x="10929" y="14150"/>
                  </a:lnTo>
                  <a:lnTo>
                    <a:pt x="10874" y="14073"/>
                  </a:lnTo>
                  <a:lnTo>
                    <a:pt x="10892" y="14073"/>
                  </a:lnTo>
                  <a:lnTo>
                    <a:pt x="10910" y="14073"/>
                  </a:lnTo>
                  <a:lnTo>
                    <a:pt x="10984" y="14169"/>
                  </a:lnTo>
                  <a:lnTo>
                    <a:pt x="11021" y="14226"/>
                  </a:lnTo>
                  <a:lnTo>
                    <a:pt x="11057" y="14245"/>
                  </a:lnTo>
                  <a:lnTo>
                    <a:pt x="11076" y="14303"/>
                  </a:lnTo>
                  <a:lnTo>
                    <a:pt x="11112" y="14322"/>
                  </a:lnTo>
                  <a:lnTo>
                    <a:pt x="11131" y="14322"/>
                  </a:lnTo>
                  <a:lnTo>
                    <a:pt x="11112" y="14264"/>
                  </a:lnTo>
                  <a:lnTo>
                    <a:pt x="11131" y="14264"/>
                  </a:lnTo>
                  <a:lnTo>
                    <a:pt x="11186" y="14264"/>
                  </a:lnTo>
                  <a:lnTo>
                    <a:pt x="11204" y="14226"/>
                  </a:lnTo>
                  <a:lnTo>
                    <a:pt x="11241" y="14188"/>
                  </a:lnTo>
                  <a:lnTo>
                    <a:pt x="11223" y="14150"/>
                  </a:lnTo>
                  <a:lnTo>
                    <a:pt x="11241" y="14131"/>
                  </a:lnTo>
                  <a:lnTo>
                    <a:pt x="11278" y="14131"/>
                  </a:lnTo>
                  <a:lnTo>
                    <a:pt x="11259" y="14207"/>
                  </a:lnTo>
                  <a:lnTo>
                    <a:pt x="11259" y="14264"/>
                  </a:lnTo>
                  <a:lnTo>
                    <a:pt x="11223" y="14283"/>
                  </a:lnTo>
                  <a:lnTo>
                    <a:pt x="11186" y="14303"/>
                  </a:lnTo>
                  <a:lnTo>
                    <a:pt x="11204" y="14322"/>
                  </a:lnTo>
                  <a:lnTo>
                    <a:pt x="11259" y="14341"/>
                  </a:lnTo>
                  <a:lnTo>
                    <a:pt x="11296" y="14303"/>
                  </a:lnTo>
                  <a:lnTo>
                    <a:pt x="11333" y="14283"/>
                  </a:lnTo>
                  <a:lnTo>
                    <a:pt x="11388" y="14207"/>
                  </a:lnTo>
                  <a:lnTo>
                    <a:pt x="11406" y="14112"/>
                  </a:lnTo>
                  <a:lnTo>
                    <a:pt x="11443" y="14073"/>
                  </a:lnTo>
                  <a:lnTo>
                    <a:pt x="11498" y="13940"/>
                  </a:lnTo>
                  <a:lnTo>
                    <a:pt x="11517" y="13825"/>
                  </a:lnTo>
                  <a:lnTo>
                    <a:pt x="11553" y="13768"/>
                  </a:lnTo>
                  <a:lnTo>
                    <a:pt x="11553" y="13730"/>
                  </a:lnTo>
                  <a:lnTo>
                    <a:pt x="11535" y="13711"/>
                  </a:lnTo>
                  <a:lnTo>
                    <a:pt x="11517" y="13730"/>
                  </a:lnTo>
                  <a:lnTo>
                    <a:pt x="11461" y="13787"/>
                  </a:lnTo>
                  <a:lnTo>
                    <a:pt x="11443" y="13806"/>
                  </a:lnTo>
                  <a:lnTo>
                    <a:pt x="11425" y="13787"/>
                  </a:lnTo>
                  <a:lnTo>
                    <a:pt x="11443" y="13749"/>
                  </a:lnTo>
                  <a:lnTo>
                    <a:pt x="11461" y="13730"/>
                  </a:lnTo>
                  <a:lnTo>
                    <a:pt x="11461" y="13692"/>
                  </a:lnTo>
                  <a:lnTo>
                    <a:pt x="11443" y="13672"/>
                  </a:lnTo>
                  <a:lnTo>
                    <a:pt x="11406" y="13634"/>
                  </a:lnTo>
                  <a:lnTo>
                    <a:pt x="11406" y="13596"/>
                  </a:lnTo>
                  <a:lnTo>
                    <a:pt x="11406" y="13539"/>
                  </a:lnTo>
                  <a:lnTo>
                    <a:pt x="11425" y="13520"/>
                  </a:lnTo>
                  <a:lnTo>
                    <a:pt x="11406" y="13501"/>
                  </a:lnTo>
                  <a:lnTo>
                    <a:pt x="11370" y="13520"/>
                  </a:lnTo>
                  <a:lnTo>
                    <a:pt x="11333" y="13520"/>
                  </a:lnTo>
                  <a:lnTo>
                    <a:pt x="11278" y="13501"/>
                  </a:lnTo>
                  <a:lnTo>
                    <a:pt x="11241" y="13481"/>
                  </a:lnTo>
                  <a:lnTo>
                    <a:pt x="11204" y="13424"/>
                  </a:lnTo>
                  <a:lnTo>
                    <a:pt x="11241" y="13424"/>
                  </a:lnTo>
                  <a:lnTo>
                    <a:pt x="11278" y="13424"/>
                  </a:lnTo>
                  <a:lnTo>
                    <a:pt x="11315" y="13443"/>
                  </a:lnTo>
                  <a:lnTo>
                    <a:pt x="11406" y="13424"/>
                  </a:lnTo>
                  <a:lnTo>
                    <a:pt x="11443" y="13424"/>
                  </a:lnTo>
                  <a:lnTo>
                    <a:pt x="11480" y="13462"/>
                  </a:lnTo>
                  <a:lnTo>
                    <a:pt x="11535" y="13443"/>
                  </a:lnTo>
                  <a:lnTo>
                    <a:pt x="11553" y="13443"/>
                  </a:lnTo>
                  <a:lnTo>
                    <a:pt x="11590" y="13462"/>
                  </a:lnTo>
                  <a:lnTo>
                    <a:pt x="11627" y="13520"/>
                  </a:lnTo>
                  <a:lnTo>
                    <a:pt x="11645" y="13520"/>
                  </a:lnTo>
                  <a:lnTo>
                    <a:pt x="11700" y="13501"/>
                  </a:lnTo>
                  <a:lnTo>
                    <a:pt x="11774" y="13443"/>
                  </a:lnTo>
                  <a:lnTo>
                    <a:pt x="11627" y="13157"/>
                  </a:lnTo>
                  <a:lnTo>
                    <a:pt x="11608" y="13119"/>
                  </a:lnTo>
                  <a:lnTo>
                    <a:pt x="11627" y="13119"/>
                  </a:lnTo>
                  <a:lnTo>
                    <a:pt x="11682" y="13080"/>
                  </a:lnTo>
                  <a:lnTo>
                    <a:pt x="11700" y="13042"/>
                  </a:lnTo>
                  <a:lnTo>
                    <a:pt x="11700" y="13023"/>
                  </a:lnTo>
                  <a:lnTo>
                    <a:pt x="11682" y="12985"/>
                  </a:lnTo>
                  <a:lnTo>
                    <a:pt x="11700" y="12985"/>
                  </a:lnTo>
                  <a:lnTo>
                    <a:pt x="11737" y="13004"/>
                  </a:lnTo>
                  <a:lnTo>
                    <a:pt x="11755" y="13023"/>
                  </a:lnTo>
                  <a:lnTo>
                    <a:pt x="11792" y="13023"/>
                  </a:lnTo>
                  <a:lnTo>
                    <a:pt x="11810" y="12985"/>
                  </a:lnTo>
                  <a:lnTo>
                    <a:pt x="11866" y="12966"/>
                  </a:lnTo>
                  <a:lnTo>
                    <a:pt x="11810" y="12947"/>
                  </a:lnTo>
                  <a:lnTo>
                    <a:pt x="11792" y="12909"/>
                  </a:lnTo>
                  <a:lnTo>
                    <a:pt x="11792" y="12890"/>
                  </a:lnTo>
                  <a:lnTo>
                    <a:pt x="11810" y="12870"/>
                  </a:lnTo>
                  <a:lnTo>
                    <a:pt x="11939" y="12851"/>
                  </a:lnTo>
                  <a:lnTo>
                    <a:pt x="12215" y="12794"/>
                  </a:lnTo>
                  <a:lnTo>
                    <a:pt x="12215" y="12756"/>
                  </a:lnTo>
                  <a:lnTo>
                    <a:pt x="12178" y="12718"/>
                  </a:lnTo>
                  <a:lnTo>
                    <a:pt x="12141" y="12660"/>
                  </a:lnTo>
                  <a:lnTo>
                    <a:pt x="12141" y="12641"/>
                  </a:lnTo>
                  <a:lnTo>
                    <a:pt x="12141" y="12622"/>
                  </a:lnTo>
                  <a:lnTo>
                    <a:pt x="12178" y="12622"/>
                  </a:lnTo>
                  <a:lnTo>
                    <a:pt x="12196" y="12660"/>
                  </a:lnTo>
                  <a:lnTo>
                    <a:pt x="12233" y="12660"/>
                  </a:lnTo>
                  <a:lnTo>
                    <a:pt x="12233" y="12641"/>
                  </a:lnTo>
                  <a:lnTo>
                    <a:pt x="12215" y="12603"/>
                  </a:lnTo>
                  <a:lnTo>
                    <a:pt x="12178" y="12565"/>
                  </a:lnTo>
                  <a:lnTo>
                    <a:pt x="12178" y="12527"/>
                  </a:lnTo>
                  <a:lnTo>
                    <a:pt x="12196" y="12508"/>
                  </a:lnTo>
                  <a:lnTo>
                    <a:pt x="12215" y="12527"/>
                  </a:lnTo>
                  <a:lnTo>
                    <a:pt x="12233" y="12565"/>
                  </a:lnTo>
                  <a:lnTo>
                    <a:pt x="12251" y="12603"/>
                  </a:lnTo>
                  <a:lnTo>
                    <a:pt x="12306" y="12622"/>
                  </a:lnTo>
                  <a:lnTo>
                    <a:pt x="12325" y="12641"/>
                  </a:lnTo>
                  <a:lnTo>
                    <a:pt x="12325" y="12737"/>
                  </a:lnTo>
                  <a:lnTo>
                    <a:pt x="12361" y="12756"/>
                  </a:lnTo>
                  <a:lnTo>
                    <a:pt x="12417" y="12756"/>
                  </a:lnTo>
                  <a:lnTo>
                    <a:pt x="12453" y="12737"/>
                  </a:lnTo>
                  <a:lnTo>
                    <a:pt x="12564" y="12660"/>
                  </a:lnTo>
                  <a:lnTo>
                    <a:pt x="12600" y="12622"/>
                  </a:lnTo>
                  <a:lnTo>
                    <a:pt x="12619" y="12641"/>
                  </a:lnTo>
                  <a:lnTo>
                    <a:pt x="12655" y="12603"/>
                  </a:lnTo>
                  <a:lnTo>
                    <a:pt x="12692" y="12584"/>
                  </a:lnTo>
                  <a:lnTo>
                    <a:pt x="12655" y="12508"/>
                  </a:lnTo>
                  <a:lnTo>
                    <a:pt x="12600" y="12508"/>
                  </a:lnTo>
                  <a:lnTo>
                    <a:pt x="12545" y="12527"/>
                  </a:lnTo>
                  <a:lnTo>
                    <a:pt x="12508" y="12527"/>
                  </a:lnTo>
                  <a:lnTo>
                    <a:pt x="12508" y="12508"/>
                  </a:lnTo>
                  <a:lnTo>
                    <a:pt x="12545" y="12469"/>
                  </a:lnTo>
                  <a:lnTo>
                    <a:pt x="12600" y="12450"/>
                  </a:lnTo>
                  <a:lnTo>
                    <a:pt x="12582" y="12412"/>
                  </a:lnTo>
                  <a:lnTo>
                    <a:pt x="12508" y="12374"/>
                  </a:lnTo>
                  <a:lnTo>
                    <a:pt x="12490" y="12374"/>
                  </a:lnTo>
                  <a:lnTo>
                    <a:pt x="12435" y="12393"/>
                  </a:lnTo>
                  <a:lnTo>
                    <a:pt x="12417" y="12393"/>
                  </a:lnTo>
                  <a:lnTo>
                    <a:pt x="12398" y="12355"/>
                  </a:lnTo>
                  <a:lnTo>
                    <a:pt x="12435" y="12317"/>
                  </a:lnTo>
                  <a:lnTo>
                    <a:pt x="12417" y="12240"/>
                  </a:lnTo>
                  <a:lnTo>
                    <a:pt x="12398" y="12183"/>
                  </a:lnTo>
                  <a:lnTo>
                    <a:pt x="12417" y="12183"/>
                  </a:lnTo>
                  <a:lnTo>
                    <a:pt x="12472" y="12183"/>
                  </a:lnTo>
                  <a:lnTo>
                    <a:pt x="12490" y="12202"/>
                  </a:lnTo>
                  <a:lnTo>
                    <a:pt x="12508" y="12259"/>
                  </a:lnTo>
                  <a:lnTo>
                    <a:pt x="12564" y="12240"/>
                  </a:lnTo>
                  <a:lnTo>
                    <a:pt x="12582" y="12298"/>
                  </a:lnTo>
                  <a:lnTo>
                    <a:pt x="12600" y="12336"/>
                  </a:lnTo>
                  <a:lnTo>
                    <a:pt x="12637" y="12336"/>
                  </a:lnTo>
                  <a:lnTo>
                    <a:pt x="12655" y="12259"/>
                  </a:lnTo>
                  <a:lnTo>
                    <a:pt x="12674" y="12336"/>
                  </a:lnTo>
                  <a:lnTo>
                    <a:pt x="12637" y="12374"/>
                  </a:lnTo>
                  <a:lnTo>
                    <a:pt x="12600" y="12374"/>
                  </a:lnTo>
                  <a:lnTo>
                    <a:pt x="12637" y="12393"/>
                  </a:lnTo>
                  <a:lnTo>
                    <a:pt x="12674" y="12355"/>
                  </a:lnTo>
                  <a:lnTo>
                    <a:pt x="12747" y="12336"/>
                  </a:lnTo>
                  <a:lnTo>
                    <a:pt x="12692" y="12221"/>
                  </a:lnTo>
                  <a:lnTo>
                    <a:pt x="12692" y="12183"/>
                  </a:lnTo>
                  <a:lnTo>
                    <a:pt x="12729" y="12164"/>
                  </a:lnTo>
                  <a:lnTo>
                    <a:pt x="12747" y="12202"/>
                  </a:lnTo>
                  <a:lnTo>
                    <a:pt x="12766" y="12259"/>
                  </a:lnTo>
                  <a:lnTo>
                    <a:pt x="12802" y="12298"/>
                  </a:lnTo>
                  <a:lnTo>
                    <a:pt x="12857" y="12259"/>
                  </a:lnTo>
                  <a:lnTo>
                    <a:pt x="12876" y="12202"/>
                  </a:lnTo>
                  <a:lnTo>
                    <a:pt x="12894" y="12164"/>
                  </a:lnTo>
                  <a:lnTo>
                    <a:pt x="12913" y="12183"/>
                  </a:lnTo>
                  <a:lnTo>
                    <a:pt x="12913" y="12221"/>
                  </a:lnTo>
                  <a:lnTo>
                    <a:pt x="12949" y="12183"/>
                  </a:lnTo>
                  <a:lnTo>
                    <a:pt x="12968" y="12126"/>
                  </a:lnTo>
                  <a:lnTo>
                    <a:pt x="12986" y="12126"/>
                  </a:lnTo>
                  <a:lnTo>
                    <a:pt x="12986" y="12164"/>
                  </a:lnTo>
                  <a:lnTo>
                    <a:pt x="12949" y="12278"/>
                  </a:lnTo>
                  <a:lnTo>
                    <a:pt x="12949" y="12298"/>
                  </a:lnTo>
                  <a:lnTo>
                    <a:pt x="13004" y="12298"/>
                  </a:lnTo>
                  <a:lnTo>
                    <a:pt x="13023" y="12317"/>
                  </a:lnTo>
                  <a:lnTo>
                    <a:pt x="13004" y="12336"/>
                  </a:lnTo>
                  <a:lnTo>
                    <a:pt x="12931" y="12317"/>
                  </a:lnTo>
                  <a:lnTo>
                    <a:pt x="12931" y="12355"/>
                  </a:lnTo>
                  <a:lnTo>
                    <a:pt x="12968" y="12393"/>
                  </a:lnTo>
                  <a:lnTo>
                    <a:pt x="13023" y="12355"/>
                  </a:lnTo>
                  <a:lnTo>
                    <a:pt x="13096" y="12317"/>
                  </a:lnTo>
                  <a:lnTo>
                    <a:pt x="13280" y="12202"/>
                  </a:lnTo>
                  <a:lnTo>
                    <a:pt x="13372" y="12164"/>
                  </a:lnTo>
                  <a:lnTo>
                    <a:pt x="13445" y="12145"/>
                  </a:lnTo>
                  <a:lnTo>
                    <a:pt x="13500" y="12087"/>
                  </a:lnTo>
                  <a:lnTo>
                    <a:pt x="13555" y="12087"/>
                  </a:lnTo>
                  <a:lnTo>
                    <a:pt x="13574" y="12087"/>
                  </a:lnTo>
                  <a:lnTo>
                    <a:pt x="13574" y="12126"/>
                  </a:lnTo>
                  <a:lnTo>
                    <a:pt x="13555" y="12145"/>
                  </a:lnTo>
                  <a:lnTo>
                    <a:pt x="13390" y="12240"/>
                  </a:lnTo>
                  <a:lnTo>
                    <a:pt x="13280" y="12278"/>
                  </a:lnTo>
                  <a:lnTo>
                    <a:pt x="13243" y="12317"/>
                  </a:lnTo>
                  <a:lnTo>
                    <a:pt x="13188" y="12355"/>
                  </a:lnTo>
                  <a:lnTo>
                    <a:pt x="13115" y="12393"/>
                  </a:lnTo>
                  <a:lnTo>
                    <a:pt x="12949" y="12489"/>
                  </a:lnTo>
                  <a:lnTo>
                    <a:pt x="12857" y="12546"/>
                  </a:lnTo>
                  <a:lnTo>
                    <a:pt x="12802" y="12565"/>
                  </a:lnTo>
                  <a:lnTo>
                    <a:pt x="12766" y="12622"/>
                  </a:lnTo>
                  <a:lnTo>
                    <a:pt x="12766" y="12641"/>
                  </a:lnTo>
                  <a:lnTo>
                    <a:pt x="12784" y="12660"/>
                  </a:lnTo>
                  <a:lnTo>
                    <a:pt x="12821" y="12622"/>
                  </a:lnTo>
                  <a:lnTo>
                    <a:pt x="12894" y="12565"/>
                  </a:lnTo>
                  <a:lnTo>
                    <a:pt x="13096" y="12431"/>
                  </a:lnTo>
                  <a:lnTo>
                    <a:pt x="13261" y="12355"/>
                  </a:lnTo>
                  <a:lnTo>
                    <a:pt x="13427" y="12278"/>
                  </a:lnTo>
                  <a:lnTo>
                    <a:pt x="13592" y="12183"/>
                  </a:lnTo>
                  <a:lnTo>
                    <a:pt x="13721" y="12087"/>
                  </a:lnTo>
                  <a:lnTo>
                    <a:pt x="13849" y="12011"/>
                  </a:lnTo>
                  <a:lnTo>
                    <a:pt x="14033" y="11877"/>
                  </a:lnTo>
                  <a:lnTo>
                    <a:pt x="14106" y="11839"/>
                  </a:lnTo>
                  <a:lnTo>
                    <a:pt x="14180" y="11782"/>
                  </a:lnTo>
                  <a:lnTo>
                    <a:pt x="14308" y="11706"/>
                  </a:lnTo>
                  <a:lnTo>
                    <a:pt x="14345" y="11610"/>
                  </a:lnTo>
                  <a:lnTo>
                    <a:pt x="14345" y="11591"/>
                  </a:lnTo>
                  <a:lnTo>
                    <a:pt x="14290" y="11610"/>
                  </a:lnTo>
                  <a:lnTo>
                    <a:pt x="14253" y="11610"/>
                  </a:lnTo>
                  <a:lnTo>
                    <a:pt x="14253" y="11572"/>
                  </a:lnTo>
                  <a:lnTo>
                    <a:pt x="14290" y="11534"/>
                  </a:lnTo>
                  <a:lnTo>
                    <a:pt x="14327" y="11515"/>
                  </a:lnTo>
                  <a:lnTo>
                    <a:pt x="14327" y="11457"/>
                  </a:lnTo>
                  <a:lnTo>
                    <a:pt x="14327" y="11419"/>
                  </a:lnTo>
                  <a:lnTo>
                    <a:pt x="14345" y="11400"/>
                  </a:lnTo>
                  <a:lnTo>
                    <a:pt x="14382" y="11438"/>
                  </a:lnTo>
                  <a:lnTo>
                    <a:pt x="14400" y="11438"/>
                  </a:lnTo>
                  <a:lnTo>
                    <a:pt x="14455" y="11419"/>
                  </a:lnTo>
                  <a:lnTo>
                    <a:pt x="14492" y="11362"/>
                  </a:lnTo>
                  <a:lnTo>
                    <a:pt x="14584" y="11247"/>
                  </a:lnTo>
                  <a:lnTo>
                    <a:pt x="14621" y="11247"/>
                  </a:lnTo>
                  <a:lnTo>
                    <a:pt x="14657" y="11266"/>
                  </a:lnTo>
                  <a:lnTo>
                    <a:pt x="14676" y="11228"/>
                  </a:lnTo>
                  <a:lnTo>
                    <a:pt x="14676" y="11171"/>
                  </a:lnTo>
                  <a:lnTo>
                    <a:pt x="14676" y="11114"/>
                  </a:lnTo>
                  <a:lnTo>
                    <a:pt x="14657" y="11056"/>
                  </a:lnTo>
                  <a:lnTo>
                    <a:pt x="14602" y="11037"/>
                  </a:lnTo>
                  <a:lnTo>
                    <a:pt x="14602" y="11018"/>
                  </a:lnTo>
                  <a:lnTo>
                    <a:pt x="14639" y="10999"/>
                  </a:lnTo>
                  <a:lnTo>
                    <a:pt x="14639" y="10961"/>
                  </a:lnTo>
                  <a:lnTo>
                    <a:pt x="14584" y="10942"/>
                  </a:lnTo>
                  <a:lnTo>
                    <a:pt x="14547" y="10923"/>
                  </a:lnTo>
                  <a:lnTo>
                    <a:pt x="14529" y="10904"/>
                  </a:lnTo>
                  <a:lnTo>
                    <a:pt x="14529" y="10884"/>
                  </a:lnTo>
                  <a:lnTo>
                    <a:pt x="14547" y="10846"/>
                  </a:lnTo>
                  <a:lnTo>
                    <a:pt x="14566" y="10808"/>
                  </a:lnTo>
                  <a:lnTo>
                    <a:pt x="14547" y="10770"/>
                  </a:lnTo>
                  <a:lnTo>
                    <a:pt x="14529" y="10751"/>
                  </a:lnTo>
                  <a:lnTo>
                    <a:pt x="14529" y="10713"/>
                  </a:lnTo>
                  <a:lnTo>
                    <a:pt x="14529" y="10674"/>
                  </a:lnTo>
                  <a:lnTo>
                    <a:pt x="14510" y="10655"/>
                  </a:lnTo>
                  <a:lnTo>
                    <a:pt x="14510" y="10636"/>
                  </a:lnTo>
                  <a:lnTo>
                    <a:pt x="14547" y="10617"/>
                  </a:lnTo>
                  <a:lnTo>
                    <a:pt x="14529" y="10636"/>
                  </a:lnTo>
                  <a:lnTo>
                    <a:pt x="14566" y="10636"/>
                  </a:lnTo>
                  <a:lnTo>
                    <a:pt x="14584" y="10674"/>
                  </a:lnTo>
                  <a:lnTo>
                    <a:pt x="14657" y="10713"/>
                  </a:lnTo>
                  <a:lnTo>
                    <a:pt x="14694" y="10655"/>
                  </a:lnTo>
                  <a:lnTo>
                    <a:pt x="14749" y="10579"/>
                  </a:lnTo>
                  <a:lnTo>
                    <a:pt x="14823" y="10541"/>
                  </a:lnTo>
                  <a:lnTo>
                    <a:pt x="14878" y="10522"/>
                  </a:lnTo>
                  <a:lnTo>
                    <a:pt x="14915" y="10464"/>
                  </a:lnTo>
                  <a:lnTo>
                    <a:pt x="14933" y="10483"/>
                  </a:lnTo>
                  <a:lnTo>
                    <a:pt x="14951" y="10503"/>
                  </a:lnTo>
                  <a:lnTo>
                    <a:pt x="14933" y="10579"/>
                  </a:lnTo>
                  <a:lnTo>
                    <a:pt x="14896" y="10732"/>
                  </a:lnTo>
                  <a:lnTo>
                    <a:pt x="14859" y="10808"/>
                  </a:lnTo>
                  <a:lnTo>
                    <a:pt x="14823" y="10865"/>
                  </a:lnTo>
                  <a:lnTo>
                    <a:pt x="14823" y="10904"/>
                  </a:lnTo>
                  <a:lnTo>
                    <a:pt x="14841" y="10923"/>
                  </a:lnTo>
                  <a:lnTo>
                    <a:pt x="14878" y="10923"/>
                  </a:lnTo>
                  <a:lnTo>
                    <a:pt x="14951" y="10884"/>
                  </a:lnTo>
                  <a:lnTo>
                    <a:pt x="15062" y="10865"/>
                  </a:lnTo>
                  <a:lnTo>
                    <a:pt x="15117" y="10846"/>
                  </a:lnTo>
                  <a:lnTo>
                    <a:pt x="15153" y="10846"/>
                  </a:lnTo>
                  <a:lnTo>
                    <a:pt x="15153" y="10904"/>
                  </a:lnTo>
                  <a:lnTo>
                    <a:pt x="15135" y="10904"/>
                  </a:lnTo>
                  <a:lnTo>
                    <a:pt x="15080" y="10904"/>
                  </a:lnTo>
                  <a:lnTo>
                    <a:pt x="15062" y="10923"/>
                  </a:lnTo>
                  <a:lnTo>
                    <a:pt x="15025" y="10961"/>
                  </a:lnTo>
                  <a:lnTo>
                    <a:pt x="15006" y="10980"/>
                  </a:lnTo>
                  <a:lnTo>
                    <a:pt x="14970" y="10980"/>
                  </a:lnTo>
                  <a:lnTo>
                    <a:pt x="14915" y="11037"/>
                  </a:lnTo>
                  <a:lnTo>
                    <a:pt x="14859" y="11075"/>
                  </a:lnTo>
                  <a:lnTo>
                    <a:pt x="14841" y="11114"/>
                  </a:lnTo>
                  <a:lnTo>
                    <a:pt x="14841" y="11133"/>
                  </a:lnTo>
                  <a:lnTo>
                    <a:pt x="14859" y="11152"/>
                  </a:lnTo>
                  <a:lnTo>
                    <a:pt x="14878" y="11133"/>
                  </a:lnTo>
                  <a:lnTo>
                    <a:pt x="14915" y="11114"/>
                  </a:lnTo>
                  <a:lnTo>
                    <a:pt x="14970" y="11056"/>
                  </a:lnTo>
                  <a:lnTo>
                    <a:pt x="15043" y="10999"/>
                  </a:lnTo>
                  <a:lnTo>
                    <a:pt x="15153" y="10942"/>
                  </a:lnTo>
                  <a:lnTo>
                    <a:pt x="15227" y="10904"/>
                  </a:lnTo>
                  <a:lnTo>
                    <a:pt x="15282" y="10884"/>
                  </a:lnTo>
                  <a:lnTo>
                    <a:pt x="15355" y="10865"/>
                  </a:lnTo>
                  <a:lnTo>
                    <a:pt x="15374" y="10846"/>
                  </a:lnTo>
                  <a:close/>
                </a:path>
              </a:pathLst>
            </a:custGeom>
            <a:solidFill>
              <a:schemeClr val="bg1">
                <a:lumMod val="75000"/>
              </a:schemeClr>
            </a:solidFill>
            <a:ln w="9525">
              <a:solidFill>
                <a:schemeClr val="bg1"/>
              </a:solidFill>
              <a:prstDash val="solid"/>
              <a:round/>
              <a:headEnd/>
              <a:tailEnd/>
            </a:ln>
          </p:spPr>
        </p:sp>
        <p:sp>
          <p:nvSpPr>
            <p:cNvPr id="45" name="Utah">
              <a:extLst>
                <a:ext uri="{FF2B5EF4-FFF2-40B4-BE49-F238E27FC236}">
                  <a16:creationId xmlns:a16="http://schemas.microsoft.com/office/drawing/2014/main" id="{BA72BC52-C5C7-AF37-7E2A-04FE4A805551}"/>
                </a:ext>
              </a:extLst>
            </p:cNvPr>
            <p:cNvSpPr>
              <a:spLocks/>
            </p:cNvSpPr>
            <p:nvPr/>
          </p:nvSpPr>
          <p:spPr bwMode="auto">
            <a:xfrm>
              <a:off x="1805482" y="2799883"/>
              <a:ext cx="909380" cy="1040456"/>
            </a:xfrm>
            <a:custGeom>
              <a:avLst/>
              <a:gdLst/>
              <a:ahLst/>
              <a:cxnLst>
                <a:cxn ang="0">
                  <a:pos x="1785" y="7147"/>
                </a:cxn>
                <a:cxn ang="0">
                  <a:pos x="1144" y="9640"/>
                </a:cxn>
                <a:cxn ang="0">
                  <a:pos x="1098" y="9896"/>
                </a:cxn>
                <a:cxn ang="0">
                  <a:pos x="778" y="11143"/>
                </a:cxn>
                <a:cxn ang="0">
                  <a:pos x="412" y="12719"/>
                </a:cxn>
                <a:cxn ang="0">
                  <a:pos x="0" y="14478"/>
                </a:cxn>
                <a:cxn ang="0">
                  <a:pos x="595" y="14551"/>
                </a:cxn>
                <a:cxn ang="0">
                  <a:pos x="1419" y="14698"/>
                </a:cxn>
                <a:cxn ang="0">
                  <a:pos x="2151" y="14808"/>
                </a:cxn>
                <a:cxn ang="0">
                  <a:pos x="2975" y="14918"/>
                </a:cxn>
                <a:cxn ang="0">
                  <a:pos x="3249" y="14955"/>
                </a:cxn>
                <a:cxn ang="0">
                  <a:pos x="3753" y="15028"/>
                </a:cxn>
                <a:cxn ang="0">
                  <a:pos x="4302" y="15101"/>
                </a:cxn>
                <a:cxn ang="0">
                  <a:pos x="4668" y="15174"/>
                </a:cxn>
                <a:cxn ang="0">
                  <a:pos x="5263" y="15248"/>
                </a:cxn>
                <a:cxn ang="0">
                  <a:pos x="5995" y="15358"/>
                </a:cxn>
                <a:cxn ang="0">
                  <a:pos x="6773" y="15468"/>
                </a:cxn>
                <a:cxn ang="0">
                  <a:pos x="7551" y="15541"/>
                </a:cxn>
                <a:cxn ang="0">
                  <a:pos x="7780" y="15578"/>
                </a:cxn>
                <a:cxn ang="0">
                  <a:pos x="8009" y="15614"/>
                </a:cxn>
                <a:cxn ang="0">
                  <a:pos x="8375" y="15688"/>
                </a:cxn>
                <a:cxn ang="0">
                  <a:pos x="9199" y="15761"/>
                </a:cxn>
                <a:cxn ang="0">
                  <a:pos x="9428" y="15798"/>
                </a:cxn>
                <a:cxn ang="0">
                  <a:pos x="9611" y="15834"/>
                </a:cxn>
                <a:cxn ang="0">
                  <a:pos x="10023" y="15871"/>
                </a:cxn>
                <a:cxn ang="0">
                  <a:pos x="10709" y="15981"/>
                </a:cxn>
                <a:cxn ang="0">
                  <a:pos x="11350" y="16054"/>
                </a:cxn>
                <a:cxn ang="0">
                  <a:pos x="11579" y="16054"/>
                </a:cxn>
                <a:cxn ang="0">
                  <a:pos x="11807" y="16091"/>
                </a:cxn>
                <a:cxn ang="0">
                  <a:pos x="12402" y="16164"/>
                </a:cxn>
                <a:cxn ang="0">
                  <a:pos x="13318" y="16274"/>
                </a:cxn>
                <a:cxn ang="0">
                  <a:pos x="14050" y="16384"/>
                </a:cxn>
                <a:cxn ang="0">
                  <a:pos x="14370" y="16384"/>
                </a:cxn>
                <a:cxn ang="0">
                  <a:pos x="14691" y="14551"/>
                </a:cxn>
                <a:cxn ang="0">
                  <a:pos x="14782" y="13855"/>
                </a:cxn>
                <a:cxn ang="0">
                  <a:pos x="14920" y="13049"/>
                </a:cxn>
                <a:cxn ang="0">
                  <a:pos x="15103" y="11986"/>
                </a:cxn>
                <a:cxn ang="0">
                  <a:pos x="15514" y="9493"/>
                </a:cxn>
                <a:cxn ang="0">
                  <a:pos x="15606" y="9090"/>
                </a:cxn>
                <a:cxn ang="0">
                  <a:pos x="15698" y="8650"/>
                </a:cxn>
                <a:cxn ang="0">
                  <a:pos x="15972" y="7001"/>
                </a:cxn>
                <a:cxn ang="0">
                  <a:pos x="16201" y="5718"/>
                </a:cxn>
                <a:cxn ang="0">
                  <a:pos x="16384" y="4765"/>
                </a:cxn>
                <a:cxn ang="0">
                  <a:pos x="13775" y="4435"/>
                </a:cxn>
                <a:cxn ang="0">
                  <a:pos x="13638" y="4435"/>
                </a:cxn>
                <a:cxn ang="0">
                  <a:pos x="10938" y="4105"/>
                </a:cxn>
                <a:cxn ang="0">
                  <a:pos x="11029" y="3409"/>
                </a:cxn>
                <a:cxn ang="0">
                  <a:pos x="11258" y="2382"/>
                </a:cxn>
                <a:cxn ang="0">
                  <a:pos x="11487" y="1173"/>
                </a:cxn>
                <a:cxn ang="0">
                  <a:pos x="10343" y="1026"/>
                </a:cxn>
                <a:cxn ang="0">
                  <a:pos x="10251" y="990"/>
                </a:cxn>
                <a:cxn ang="0">
                  <a:pos x="8650" y="806"/>
                </a:cxn>
                <a:cxn ang="0">
                  <a:pos x="8512" y="770"/>
                </a:cxn>
                <a:cxn ang="0">
                  <a:pos x="6224" y="440"/>
                </a:cxn>
                <a:cxn ang="0">
                  <a:pos x="3478" y="0"/>
                </a:cxn>
                <a:cxn ang="0">
                  <a:pos x="2792" y="2896"/>
                </a:cxn>
                <a:cxn ang="0">
                  <a:pos x="2197" y="5425"/>
                </a:cxn>
                <a:cxn ang="0">
                  <a:pos x="2059" y="6084"/>
                </a:cxn>
                <a:cxn ang="0">
                  <a:pos x="1785" y="7147"/>
                </a:cxn>
              </a:cxnLst>
              <a:rect l="0" t="0" r="r" b="b"/>
              <a:pathLst>
                <a:path w="16384" h="16384">
                  <a:moveTo>
                    <a:pt x="1785" y="7147"/>
                  </a:moveTo>
                  <a:lnTo>
                    <a:pt x="1144" y="9640"/>
                  </a:lnTo>
                  <a:lnTo>
                    <a:pt x="1098" y="9896"/>
                  </a:lnTo>
                  <a:lnTo>
                    <a:pt x="778" y="11143"/>
                  </a:lnTo>
                  <a:lnTo>
                    <a:pt x="412" y="12719"/>
                  </a:lnTo>
                  <a:lnTo>
                    <a:pt x="0" y="14478"/>
                  </a:lnTo>
                  <a:lnTo>
                    <a:pt x="595" y="14551"/>
                  </a:lnTo>
                  <a:lnTo>
                    <a:pt x="1419" y="14698"/>
                  </a:lnTo>
                  <a:lnTo>
                    <a:pt x="2151" y="14808"/>
                  </a:lnTo>
                  <a:lnTo>
                    <a:pt x="2975" y="14918"/>
                  </a:lnTo>
                  <a:lnTo>
                    <a:pt x="3249" y="14955"/>
                  </a:lnTo>
                  <a:lnTo>
                    <a:pt x="3753" y="15028"/>
                  </a:lnTo>
                  <a:lnTo>
                    <a:pt x="4302" y="15101"/>
                  </a:lnTo>
                  <a:lnTo>
                    <a:pt x="4668" y="15174"/>
                  </a:lnTo>
                  <a:lnTo>
                    <a:pt x="5263" y="15248"/>
                  </a:lnTo>
                  <a:lnTo>
                    <a:pt x="5995" y="15358"/>
                  </a:lnTo>
                  <a:lnTo>
                    <a:pt x="6773" y="15468"/>
                  </a:lnTo>
                  <a:lnTo>
                    <a:pt x="7551" y="15541"/>
                  </a:lnTo>
                  <a:lnTo>
                    <a:pt x="7780" y="15578"/>
                  </a:lnTo>
                  <a:lnTo>
                    <a:pt x="8009" y="15614"/>
                  </a:lnTo>
                  <a:lnTo>
                    <a:pt x="8375" y="15688"/>
                  </a:lnTo>
                  <a:lnTo>
                    <a:pt x="9199" y="15761"/>
                  </a:lnTo>
                  <a:lnTo>
                    <a:pt x="9428" y="15798"/>
                  </a:lnTo>
                  <a:lnTo>
                    <a:pt x="9611" y="15834"/>
                  </a:lnTo>
                  <a:lnTo>
                    <a:pt x="10023" y="15871"/>
                  </a:lnTo>
                  <a:lnTo>
                    <a:pt x="10709" y="15981"/>
                  </a:lnTo>
                  <a:lnTo>
                    <a:pt x="11350" y="16054"/>
                  </a:lnTo>
                  <a:lnTo>
                    <a:pt x="11579" y="16054"/>
                  </a:lnTo>
                  <a:lnTo>
                    <a:pt x="11807" y="16091"/>
                  </a:lnTo>
                  <a:lnTo>
                    <a:pt x="12402" y="16164"/>
                  </a:lnTo>
                  <a:lnTo>
                    <a:pt x="13318" y="16274"/>
                  </a:lnTo>
                  <a:lnTo>
                    <a:pt x="14050" y="16384"/>
                  </a:lnTo>
                  <a:lnTo>
                    <a:pt x="14370" y="16384"/>
                  </a:lnTo>
                  <a:lnTo>
                    <a:pt x="14691" y="14551"/>
                  </a:lnTo>
                  <a:lnTo>
                    <a:pt x="14782" y="13855"/>
                  </a:lnTo>
                  <a:lnTo>
                    <a:pt x="14920" y="13049"/>
                  </a:lnTo>
                  <a:lnTo>
                    <a:pt x="15103" y="11986"/>
                  </a:lnTo>
                  <a:lnTo>
                    <a:pt x="15514" y="9493"/>
                  </a:lnTo>
                  <a:lnTo>
                    <a:pt x="15606" y="9090"/>
                  </a:lnTo>
                  <a:lnTo>
                    <a:pt x="15698" y="8650"/>
                  </a:lnTo>
                  <a:lnTo>
                    <a:pt x="15972" y="7001"/>
                  </a:lnTo>
                  <a:lnTo>
                    <a:pt x="16201" y="5718"/>
                  </a:lnTo>
                  <a:lnTo>
                    <a:pt x="16384" y="4765"/>
                  </a:lnTo>
                  <a:lnTo>
                    <a:pt x="13775" y="4435"/>
                  </a:lnTo>
                  <a:lnTo>
                    <a:pt x="13638" y="4435"/>
                  </a:lnTo>
                  <a:lnTo>
                    <a:pt x="10938" y="4105"/>
                  </a:lnTo>
                  <a:lnTo>
                    <a:pt x="11029" y="3409"/>
                  </a:lnTo>
                  <a:lnTo>
                    <a:pt x="11258" y="2382"/>
                  </a:lnTo>
                  <a:lnTo>
                    <a:pt x="11487" y="1173"/>
                  </a:lnTo>
                  <a:lnTo>
                    <a:pt x="10343" y="1026"/>
                  </a:lnTo>
                  <a:lnTo>
                    <a:pt x="10251" y="990"/>
                  </a:lnTo>
                  <a:lnTo>
                    <a:pt x="8650" y="806"/>
                  </a:lnTo>
                  <a:lnTo>
                    <a:pt x="8512" y="770"/>
                  </a:lnTo>
                  <a:lnTo>
                    <a:pt x="6224" y="440"/>
                  </a:lnTo>
                  <a:lnTo>
                    <a:pt x="3478" y="0"/>
                  </a:lnTo>
                  <a:lnTo>
                    <a:pt x="2792" y="2896"/>
                  </a:lnTo>
                  <a:lnTo>
                    <a:pt x="2197" y="5425"/>
                  </a:lnTo>
                  <a:lnTo>
                    <a:pt x="2059" y="6084"/>
                  </a:lnTo>
                  <a:lnTo>
                    <a:pt x="1785" y="7147"/>
                  </a:lnTo>
                  <a:close/>
                </a:path>
              </a:pathLst>
            </a:custGeom>
            <a:solidFill>
              <a:schemeClr val="accent5"/>
            </a:solidFill>
            <a:ln w="9525">
              <a:solidFill>
                <a:schemeClr val="bg1"/>
              </a:solidFill>
              <a:prstDash val="solid"/>
              <a:round/>
              <a:headEnd/>
              <a:tailEnd/>
            </a:ln>
          </p:spPr>
        </p:sp>
        <p:sp>
          <p:nvSpPr>
            <p:cNvPr id="46" name="Vermont">
              <a:extLst>
                <a:ext uri="{FF2B5EF4-FFF2-40B4-BE49-F238E27FC236}">
                  <a16:creationId xmlns:a16="http://schemas.microsoft.com/office/drawing/2014/main" id="{0B91AB1C-4569-CD59-BB20-20E243C814C4}"/>
                </a:ext>
              </a:extLst>
            </p:cNvPr>
            <p:cNvSpPr>
              <a:spLocks/>
            </p:cNvSpPr>
            <p:nvPr/>
          </p:nvSpPr>
          <p:spPr bwMode="auto">
            <a:xfrm>
              <a:off x="7950922" y="2073294"/>
              <a:ext cx="277219" cy="467093"/>
            </a:xfrm>
            <a:custGeom>
              <a:avLst/>
              <a:gdLst/>
              <a:ahLst/>
              <a:cxnLst>
                <a:cxn ang="0">
                  <a:pos x="13378" y="5380"/>
                </a:cxn>
                <a:cxn ang="0">
                  <a:pos x="13678" y="4809"/>
                </a:cxn>
                <a:cxn ang="0">
                  <a:pos x="14881" y="4483"/>
                </a:cxn>
                <a:cxn ang="0">
                  <a:pos x="15632" y="3994"/>
                </a:cxn>
                <a:cxn ang="0">
                  <a:pos x="16234" y="3260"/>
                </a:cxn>
                <a:cxn ang="0">
                  <a:pos x="16384" y="2690"/>
                </a:cxn>
                <a:cxn ang="0">
                  <a:pos x="15332" y="1467"/>
                </a:cxn>
                <a:cxn ang="0">
                  <a:pos x="15182" y="245"/>
                </a:cxn>
                <a:cxn ang="0">
                  <a:pos x="12326" y="408"/>
                </a:cxn>
                <a:cxn ang="0">
                  <a:pos x="0" y="2119"/>
                </a:cxn>
                <a:cxn ang="0">
                  <a:pos x="150" y="3097"/>
                </a:cxn>
                <a:cxn ang="0">
                  <a:pos x="752" y="3587"/>
                </a:cxn>
                <a:cxn ang="0">
                  <a:pos x="1202" y="4972"/>
                </a:cxn>
                <a:cxn ang="0">
                  <a:pos x="1804" y="5543"/>
                </a:cxn>
                <a:cxn ang="0">
                  <a:pos x="2255" y="6521"/>
                </a:cxn>
                <a:cxn ang="0">
                  <a:pos x="2104" y="7336"/>
                </a:cxn>
                <a:cxn ang="0">
                  <a:pos x="1954" y="8233"/>
                </a:cxn>
                <a:cxn ang="0">
                  <a:pos x="2555" y="8966"/>
                </a:cxn>
                <a:cxn ang="0">
                  <a:pos x="3157" y="9700"/>
                </a:cxn>
                <a:cxn ang="0">
                  <a:pos x="3457" y="10108"/>
                </a:cxn>
                <a:cxn ang="0">
                  <a:pos x="3307" y="10760"/>
                </a:cxn>
                <a:cxn ang="0">
                  <a:pos x="3758" y="11167"/>
                </a:cxn>
                <a:cxn ang="0">
                  <a:pos x="4209" y="10923"/>
                </a:cxn>
                <a:cxn ang="0">
                  <a:pos x="4810" y="11167"/>
                </a:cxn>
                <a:cxn ang="0">
                  <a:pos x="5111" y="11656"/>
                </a:cxn>
                <a:cxn ang="0">
                  <a:pos x="5562" y="12716"/>
                </a:cxn>
                <a:cxn ang="0">
                  <a:pos x="6163" y="14020"/>
                </a:cxn>
                <a:cxn ang="0">
                  <a:pos x="6463" y="15080"/>
                </a:cxn>
                <a:cxn ang="0">
                  <a:pos x="6764" y="15895"/>
                </a:cxn>
                <a:cxn ang="0">
                  <a:pos x="9319" y="16139"/>
                </a:cxn>
                <a:cxn ang="0">
                  <a:pos x="13678" y="15324"/>
                </a:cxn>
                <a:cxn ang="0">
                  <a:pos x="13077" y="14509"/>
                </a:cxn>
                <a:cxn ang="0">
                  <a:pos x="13378" y="13857"/>
                </a:cxn>
                <a:cxn ang="0">
                  <a:pos x="13227" y="13368"/>
                </a:cxn>
                <a:cxn ang="0">
                  <a:pos x="12777" y="12390"/>
                </a:cxn>
                <a:cxn ang="0">
                  <a:pos x="12626" y="11086"/>
                </a:cxn>
                <a:cxn ang="0">
                  <a:pos x="12626" y="9945"/>
                </a:cxn>
                <a:cxn ang="0">
                  <a:pos x="12777" y="9292"/>
                </a:cxn>
                <a:cxn ang="0">
                  <a:pos x="13227" y="8640"/>
                </a:cxn>
                <a:cxn ang="0">
                  <a:pos x="13227" y="8070"/>
                </a:cxn>
                <a:cxn ang="0">
                  <a:pos x="13528" y="7173"/>
                </a:cxn>
                <a:cxn ang="0">
                  <a:pos x="13678" y="6603"/>
                </a:cxn>
                <a:cxn ang="0">
                  <a:pos x="13528" y="5950"/>
                </a:cxn>
              </a:cxnLst>
              <a:rect l="0" t="0" r="r" b="b"/>
              <a:pathLst>
                <a:path w="16384" h="16384">
                  <a:moveTo>
                    <a:pt x="13528" y="5950"/>
                  </a:moveTo>
                  <a:lnTo>
                    <a:pt x="13378" y="5706"/>
                  </a:lnTo>
                  <a:lnTo>
                    <a:pt x="13378" y="5380"/>
                  </a:lnTo>
                  <a:lnTo>
                    <a:pt x="13378" y="5135"/>
                  </a:lnTo>
                  <a:lnTo>
                    <a:pt x="13528" y="4972"/>
                  </a:lnTo>
                  <a:lnTo>
                    <a:pt x="13678" y="4809"/>
                  </a:lnTo>
                  <a:lnTo>
                    <a:pt x="14430" y="4728"/>
                  </a:lnTo>
                  <a:lnTo>
                    <a:pt x="14731" y="4646"/>
                  </a:lnTo>
                  <a:lnTo>
                    <a:pt x="14881" y="4483"/>
                  </a:lnTo>
                  <a:lnTo>
                    <a:pt x="15182" y="4239"/>
                  </a:lnTo>
                  <a:lnTo>
                    <a:pt x="15332" y="4157"/>
                  </a:lnTo>
                  <a:lnTo>
                    <a:pt x="15632" y="3994"/>
                  </a:lnTo>
                  <a:lnTo>
                    <a:pt x="15933" y="3750"/>
                  </a:lnTo>
                  <a:lnTo>
                    <a:pt x="16234" y="3424"/>
                  </a:lnTo>
                  <a:lnTo>
                    <a:pt x="16234" y="3260"/>
                  </a:lnTo>
                  <a:lnTo>
                    <a:pt x="16234" y="3016"/>
                  </a:lnTo>
                  <a:lnTo>
                    <a:pt x="16384" y="2853"/>
                  </a:lnTo>
                  <a:lnTo>
                    <a:pt x="16384" y="2690"/>
                  </a:lnTo>
                  <a:lnTo>
                    <a:pt x="16083" y="2445"/>
                  </a:lnTo>
                  <a:lnTo>
                    <a:pt x="15332" y="1793"/>
                  </a:lnTo>
                  <a:lnTo>
                    <a:pt x="15332" y="1467"/>
                  </a:lnTo>
                  <a:lnTo>
                    <a:pt x="15632" y="815"/>
                  </a:lnTo>
                  <a:lnTo>
                    <a:pt x="15482" y="652"/>
                  </a:lnTo>
                  <a:lnTo>
                    <a:pt x="15182" y="245"/>
                  </a:lnTo>
                  <a:lnTo>
                    <a:pt x="15332" y="163"/>
                  </a:lnTo>
                  <a:lnTo>
                    <a:pt x="15482" y="0"/>
                  </a:lnTo>
                  <a:lnTo>
                    <a:pt x="12326" y="408"/>
                  </a:lnTo>
                  <a:lnTo>
                    <a:pt x="6614" y="1223"/>
                  </a:lnTo>
                  <a:lnTo>
                    <a:pt x="1353" y="1956"/>
                  </a:lnTo>
                  <a:lnTo>
                    <a:pt x="0" y="2119"/>
                  </a:lnTo>
                  <a:lnTo>
                    <a:pt x="150" y="2445"/>
                  </a:lnTo>
                  <a:lnTo>
                    <a:pt x="301" y="2527"/>
                  </a:lnTo>
                  <a:lnTo>
                    <a:pt x="150" y="3097"/>
                  </a:lnTo>
                  <a:lnTo>
                    <a:pt x="301" y="3342"/>
                  </a:lnTo>
                  <a:lnTo>
                    <a:pt x="601" y="3424"/>
                  </a:lnTo>
                  <a:lnTo>
                    <a:pt x="752" y="3587"/>
                  </a:lnTo>
                  <a:lnTo>
                    <a:pt x="752" y="4239"/>
                  </a:lnTo>
                  <a:lnTo>
                    <a:pt x="1052" y="4728"/>
                  </a:lnTo>
                  <a:lnTo>
                    <a:pt x="1202" y="4972"/>
                  </a:lnTo>
                  <a:lnTo>
                    <a:pt x="1202" y="5054"/>
                  </a:lnTo>
                  <a:lnTo>
                    <a:pt x="1503" y="5298"/>
                  </a:lnTo>
                  <a:lnTo>
                    <a:pt x="1804" y="5543"/>
                  </a:lnTo>
                  <a:lnTo>
                    <a:pt x="1954" y="5869"/>
                  </a:lnTo>
                  <a:lnTo>
                    <a:pt x="2104" y="6195"/>
                  </a:lnTo>
                  <a:lnTo>
                    <a:pt x="2255" y="6521"/>
                  </a:lnTo>
                  <a:lnTo>
                    <a:pt x="2405" y="6766"/>
                  </a:lnTo>
                  <a:lnTo>
                    <a:pt x="2405" y="7010"/>
                  </a:lnTo>
                  <a:lnTo>
                    <a:pt x="2104" y="7336"/>
                  </a:lnTo>
                  <a:lnTo>
                    <a:pt x="1954" y="7499"/>
                  </a:lnTo>
                  <a:lnTo>
                    <a:pt x="1954" y="7744"/>
                  </a:lnTo>
                  <a:lnTo>
                    <a:pt x="1954" y="8233"/>
                  </a:lnTo>
                  <a:lnTo>
                    <a:pt x="2255" y="8559"/>
                  </a:lnTo>
                  <a:lnTo>
                    <a:pt x="2405" y="8803"/>
                  </a:lnTo>
                  <a:lnTo>
                    <a:pt x="2555" y="8966"/>
                  </a:lnTo>
                  <a:lnTo>
                    <a:pt x="2856" y="9211"/>
                  </a:lnTo>
                  <a:lnTo>
                    <a:pt x="3006" y="9455"/>
                  </a:lnTo>
                  <a:lnTo>
                    <a:pt x="3157" y="9700"/>
                  </a:lnTo>
                  <a:lnTo>
                    <a:pt x="3307" y="9863"/>
                  </a:lnTo>
                  <a:lnTo>
                    <a:pt x="3457" y="9945"/>
                  </a:lnTo>
                  <a:lnTo>
                    <a:pt x="3457" y="10108"/>
                  </a:lnTo>
                  <a:lnTo>
                    <a:pt x="3457" y="10271"/>
                  </a:lnTo>
                  <a:lnTo>
                    <a:pt x="3307" y="10515"/>
                  </a:lnTo>
                  <a:lnTo>
                    <a:pt x="3307" y="10760"/>
                  </a:lnTo>
                  <a:lnTo>
                    <a:pt x="3607" y="11249"/>
                  </a:lnTo>
                  <a:lnTo>
                    <a:pt x="3758" y="11330"/>
                  </a:lnTo>
                  <a:lnTo>
                    <a:pt x="3758" y="11167"/>
                  </a:lnTo>
                  <a:lnTo>
                    <a:pt x="3908" y="11004"/>
                  </a:lnTo>
                  <a:lnTo>
                    <a:pt x="4058" y="10923"/>
                  </a:lnTo>
                  <a:lnTo>
                    <a:pt x="4209" y="10923"/>
                  </a:lnTo>
                  <a:lnTo>
                    <a:pt x="4509" y="10923"/>
                  </a:lnTo>
                  <a:lnTo>
                    <a:pt x="4660" y="11086"/>
                  </a:lnTo>
                  <a:lnTo>
                    <a:pt x="4810" y="11167"/>
                  </a:lnTo>
                  <a:lnTo>
                    <a:pt x="4960" y="11249"/>
                  </a:lnTo>
                  <a:lnTo>
                    <a:pt x="5111" y="11249"/>
                  </a:lnTo>
                  <a:lnTo>
                    <a:pt x="5111" y="11656"/>
                  </a:lnTo>
                  <a:lnTo>
                    <a:pt x="5261" y="11819"/>
                  </a:lnTo>
                  <a:lnTo>
                    <a:pt x="5411" y="12308"/>
                  </a:lnTo>
                  <a:lnTo>
                    <a:pt x="5562" y="12716"/>
                  </a:lnTo>
                  <a:lnTo>
                    <a:pt x="5862" y="13531"/>
                  </a:lnTo>
                  <a:lnTo>
                    <a:pt x="6012" y="13694"/>
                  </a:lnTo>
                  <a:lnTo>
                    <a:pt x="6163" y="14020"/>
                  </a:lnTo>
                  <a:lnTo>
                    <a:pt x="6163" y="14265"/>
                  </a:lnTo>
                  <a:lnTo>
                    <a:pt x="6313" y="14754"/>
                  </a:lnTo>
                  <a:lnTo>
                    <a:pt x="6463" y="15080"/>
                  </a:lnTo>
                  <a:lnTo>
                    <a:pt x="6614" y="15406"/>
                  </a:lnTo>
                  <a:lnTo>
                    <a:pt x="6914" y="15813"/>
                  </a:lnTo>
                  <a:lnTo>
                    <a:pt x="6764" y="15895"/>
                  </a:lnTo>
                  <a:lnTo>
                    <a:pt x="6914" y="16139"/>
                  </a:lnTo>
                  <a:lnTo>
                    <a:pt x="7065" y="16384"/>
                  </a:lnTo>
                  <a:lnTo>
                    <a:pt x="9319" y="16139"/>
                  </a:lnTo>
                  <a:lnTo>
                    <a:pt x="10221" y="16058"/>
                  </a:lnTo>
                  <a:lnTo>
                    <a:pt x="13979" y="15569"/>
                  </a:lnTo>
                  <a:lnTo>
                    <a:pt x="13678" y="15324"/>
                  </a:lnTo>
                  <a:lnTo>
                    <a:pt x="13378" y="15243"/>
                  </a:lnTo>
                  <a:lnTo>
                    <a:pt x="12927" y="14754"/>
                  </a:lnTo>
                  <a:lnTo>
                    <a:pt x="13077" y="14509"/>
                  </a:lnTo>
                  <a:lnTo>
                    <a:pt x="13077" y="14265"/>
                  </a:lnTo>
                  <a:lnTo>
                    <a:pt x="13227" y="14102"/>
                  </a:lnTo>
                  <a:lnTo>
                    <a:pt x="13378" y="13857"/>
                  </a:lnTo>
                  <a:lnTo>
                    <a:pt x="13378" y="13694"/>
                  </a:lnTo>
                  <a:lnTo>
                    <a:pt x="13227" y="13531"/>
                  </a:lnTo>
                  <a:lnTo>
                    <a:pt x="13227" y="13368"/>
                  </a:lnTo>
                  <a:lnTo>
                    <a:pt x="13227" y="13124"/>
                  </a:lnTo>
                  <a:lnTo>
                    <a:pt x="13077" y="12960"/>
                  </a:lnTo>
                  <a:lnTo>
                    <a:pt x="12777" y="12390"/>
                  </a:lnTo>
                  <a:lnTo>
                    <a:pt x="12777" y="12064"/>
                  </a:lnTo>
                  <a:lnTo>
                    <a:pt x="12777" y="11738"/>
                  </a:lnTo>
                  <a:lnTo>
                    <a:pt x="12626" y="11086"/>
                  </a:lnTo>
                  <a:lnTo>
                    <a:pt x="12476" y="10271"/>
                  </a:lnTo>
                  <a:lnTo>
                    <a:pt x="12476" y="10108"/>
                  </a:lnTo>
                  <a:lnTo>
                    <a:pt x="12626" y="9945"/>
                  </a:lnTo>
                  <a:lnTo>
                    <a:pt x="12777" y="9700"/>
                  </a:lnTo>
                  <a:lnTo>
                    <a:pt x="12777" y="9618"/>
                  </a:lnTo>
                  <a:lnTo>
                    <a:pt x="12777" y="9292"/>
                  </a:lnTo>
                  <a:lnTo>
                    <a:pt x="12777" y="9129"/>
                  </a:lnTo>
                  <a:lnTo>
                    <a:pt x="13077" y="8885"/>
                  </a:lnTo>
                  <a:lnTo>
                    <a:pt x="13227" y="8640"/>
                  </a:lnTo>
                  <a:lnTo>
                    <a:pt x="13378" y="8477"/>
                  </a:lnTo>
                  <a:lnTo>
                    <a:pt x="13378" y="8314"/>
                  </a:lnTo>
                  <a:lnTo>
                    <a:pt x="13227" y="8070"/>
                  </a:lnTo>
                  <a:lnTo>
                    <a:pt x="13378" y="7581"/>
                  </a:lnTo>
                  <a:lnTo>
                    <a:pt x="13528" y="7336"/>
                  </a:lnTo>
                  <a:lnTo>
                    <a:pt x="13528" y="7173"/>
                  </a:lnTo>
                  <a:lnTo>
                    <a:pt x="13528" y="7092"/>
                  </a:lnTo>
                  <a:lnTo>
                    <a:pt x="13528" y="6847"/>
                  </a:lnTo>
                  <a:lnTo>
                    <a:pt x="13678" y="6603"/>
                  </a:lnTo>
                  <a:lnTo>
                    <a:pt x="13678" y="6521"/>
                  </a:lnTo>
                  <a:lnTo>
                    <a:pt x="13678" y="6113"/>
                  </a:lnTo>
                  <a:lnTo>
                    <a:pt x="13528" y="5950"/>
                  </a:lnTo>
                  <a:close/>
                </a:path>
              </a:pathLst>
            </a:custGeom>
            <a:solidFill>
              <a:schemeClr val="bg1">
                <a:lumMod val="75000"/>
              </a:schemeClr>
            </a:solidFill>
            <a:ln w="9525">
              <a:solidFill>
                <a:schemeClr val="bg1"/>
              </a:solidFill>
              <a:prstDash val="solid"/>
              <a:round/>
              <a:headEnd/>
              <a:tailEnd/>
            </a:ln>
          </p:spPr>
        </p:sp>
        <p:sp>
          <p:nvSpPr>
            <p:cNvPr id="47" name="Washington">
              <a:extLst>
                <a:ext uri="{FF2B5EF4-FFF2-40B4-BE49-F238E27FC236}">
                  <a16:creationId xmlns:a16="http://schemas.microsoft.com/office/drawing/2014/main" id="{931541A8-DD59-E4A0-D22A-7201DBB7FF15}"/>
                </a:ext>
              </a:extLst>
            </p:cNvPr>
            <p:cNvSpPr>
              <a:spLocks/>
            </p:cNvSpPr>
            <p:nvPr/>
          </p:nvSpPr>
          <p:spPr bwMode="auto">
            <a:xfrm>
              <a:off x="792467" y="1327274"/>
              <a:ext cx="1077785" cy="714232"/>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chemeClr val="accent5"/>
            </a:solidFill>
            <a:ln w="9525">
              <a:solidFill>
                <a:schemeClr val="bg1"/>
              </a:solidFill>
              <a:prstDash val="solid"/>
              <a:round/>
              <a:headEnd/>
              <a:tailEnd/>
            </a:ln>
          </p:spPr>
        </p:sp>
        <p:sp>
          <p:nvSpPr>
            <p:cNvPr id="48" name="West_Virginia">
              <a:extLst>
                <a:ext uri="{FF2B5EF4-FFF2-40B4-BE49-F238E27FC236}">
                  <a16:creationId xmlns:a16="http://schemas.microsoft.com/office/drawing/2014/main" id="{C465F15F-0C94-5CCE-435B-F210C62D02A7}"/>
                </a:ext>
              </a:extLst>
            </p:cNvPr>
            <p:cNvSpPr>
              <a:spLocks/>
            </p:cNvSpPr>
            <p:nvPr/>
          </p:nvSpPr>
          <p:spPr bwMode="auto">
            <a:xfrm>
              <a:off x="6826505" y="3123636"/>
              <a:ext cx="730613" cy="659863"/>
            </a:xfrm>
            <a:custGeom>
              <a:avLst/>
              <a:gdLst/>
              <a:ahLst/>
              <a:cxnLst>
                <a:cxn ang="0">
                  <a:pos x="3596" y="6288"/>
                </a:cxn>
                <a:cxn ang="0">
                  <a:pos x="2969" y="6807"/>
                </a:cxn>
                <a:cxn ang="0">
                  <a:pos x="2512" y="7673"/>
                </a:cxn>
                <a:cxn ang="0">
                  <a:pos x="2512" y="8480"/>
                </a:cxn>
                <a:cxn ang="0">
                  <a:pos x="1998" y="8769"/>
                </a:cxn>
                <a:cxn ang="0">
                  <a:pos x="1427" y="8365"/>
                </a:cxn>
                <a:cxn ang="0">
                  <a:pos x="1142" y="9692"/>
                </a:cxn>
                <a:cxn ang="0">
                  <a:pos x="913" y="10961"/>
                </a:cxn>
                <a:cxn ang="0">
                  <a:pos x="114" y="11653"/>
                </a:cxn>
                <a:cxn ang="0">
                  <a:pos x="171" y="12346"/>
                </a:cxn>
                <a:cxn ang="0">
                  <a:pos x="685" y="13211"/>
                </a:cxn>
                <a:cxn ang="0">
                  <a:pos x="856" y="13615"/>
                </a:cxn>
                <a:cxn ang="0">
                  <a:pos x="1427" y="14249"/>
                </a:cxn>
                <a:cxn ang="0">
                  <a:pos x="1998" y="14653"/>
                </a:cxn>
                <a:cxn ang="0">
                  <a:pos x="2226" y="15057"/>
                </a:cxn>
                <a:cxn ang="0">
                  <a:pos x="2911" y="15173"/>
                </a:cxn>
                <a:cxn ang="0">
                  <a:pos x="2969" y="15692"/>
                </a:cxn>
                <a:cxn ang="0">
                  <a:pos x="3654" y="16096"/>
                </a:cxn>
                <a:cxn ang="0">
                  <a:pos x="4453" y="16326"/>
                </a:cxn>
                <a:cxn ang="0">
                  <a:pos x="4967" y="15749"/>
                </a:cxn>
                <a:cxn ang="0">
                  <a:pos x="5595" y="15980"/>
                </a:cxn>
                <a:cxn ang="0">
                  <a:pos x="6451" y="15576"/>
                </a:cxn>
                <a:cxn ang="0">
                  <a:pos x="6736" y="15115"/>
                </a:cxn>
                <a:cxn ang="0">
                  <a:pos x="8106" y="14538"/>
                </a:cxn>
                <a:cxn ang="0">
                  <a:pos x="8791" y="14134"/>
                </a:cxn>
                <a:cxn ang="0">
                  <a:pos x="8677" y="13442"/>
                </a:cxn>
                <a:cxn ang="0">
                  <a:pos x="8849" y="12750"/>
                </a:cxn>
                <a:cxn ang="0">
                  <a:pos x="9476" y="11653"/>
                </a:cxn>
                <a:cxn ang="0">
                  <a:pos x="9876" y="10500"/>
                </a:cxn>
                <a:cxn ang="0">
                  <a:pos x="10104" y="9980"/>
                </a:cxn>
                <a:cxn ang="0">
                  <a:pos x="10675" y="9057"/>
                </a:cxn>
                <a:cxn ang="0">
                  <a:pos x="11589" y="9403"/>
                </a:cxn>
                <a:cxn ang="0">
                  <a:pos x="11931" y="8480"/>
                </a:cxn>
                <a:cxn ang="0">
                  <a:pos x="12160" y="7730"/>
                </a:cxn>
                <a:cxn ang="0">
                  <a:pos x="12845" y="7615"/>
                </a:cxn>
                <a:cxn ang="0">
                  <a:pos x="13415" y="6461"/>
                </a:cxn>
                <a:cxn ang="0">
                  <a:pos x="13644" y="6057"/>
                </a:cxn>
                <a:cxn ang="0">
                  <a:pos x="13986" y="5077"/>
                </a:cxn>
                <a:cxn ang="0">
                  <a:pos x="14101" y="4096"/>
                </a:cxn>
                <a:cxn ang="0">
                  <a:pos x="16213" y="4731"/>
                </a:cxn>
                <a:cxn ang="0">
                  <a:pos x="16156" y="3923"/>
                </a:cxn>
                <a:cxn ang="0">
                  <a:pos x="15927" y="3519"/>
                </a:cxn>
                <a:cxn ang="0">
                  <a:pos x="15756" y="3231"/>
                </a:cxn>
                <a:cxn ang="0">
                  <a:pos x="15414" y="3173"/>
                </a:cxn>
                <a:cxn ang="0">
                  <a:pos x="14443" y="3000"/>
                </a:cxn>
                <a:cxn ang="0">
                  <a:pos x="14043" y="3288"/>
                </a:cxn>
                <a:cxn ang="0">
                  <a:pos x="13701" y="3577"/>
                </a:cxn>
                <a:cxn ang="0">
                  <a:pos x="13530" y="3923"/>
                </a:cxn>
                <a:cxn ang="0">
                  <a:pos x="12616" y="3865"/>
                </a:cxn>
                <a:cxn ang="0">
                  <a:pos x="12388" y="3692"/>
                </a:cxn>
                <a:cxn ang="0">
                  <a:pos x="11988" y="4558"/>
                </a:cxn>
                <a:cxn ang="0">
                  <a:pos x="11475" y="4558"/>
                </a:cxn>
                <a:cxn ang="0">
                  <a:pos x="10904" y="5307"/>
                </a:cxn>
                <a:cxn ang="0">
                  <a:pos x="10333" y="5942"/>
                </a:cxn>
                <a:cxn ang="0">
                  <a:pos x="6165" y="3173"/>
                </a:cxn>
                <a:cxn ang="0">
                  <a:pos x="5537" y="58"/>
                </a:cxn>
                <a:cxn ang="0">
                  <a:pos x="5480" y="865"/>
                </a:cxn>
                <a:cxn ang="0">
                  <a:pos x="5537" y="1731"/>
                </a:cxn>
                <a:cxn ang="0">
                  <a:pos x="5366" y="2885"/>
                </a:cxn>
                <a:cxn ang="0">
                  <a:pos x="5195" y="3750"/>
                </a:cxn>
                <a:cxn ang="0">
                  <a:pos x="5138" y="4846"/>
                </a:cxn>
              </a:cxnLst>
              <a:rect l="0" t="0" r="r" b="b"/>
              <a:pathLst>
                <a:path w="16384" h="16384">
                  <a:moveTo>
                    <a:pt x="4396" y="5711"/>
                  </a:moveTo>
                  <a:lnTo>
                    <a:pt x="4282" y="5827"/>
                  </a:lnTo>
                  <a:lnTo>
                    <a:pt x="4110" y="6115"/>
                  </a:lnTo>
                  <a:lnTo>
                    <a:pt x="3882" y="6173"/>
                  </a:lnTo>
                  <a:lnTo>
                    <a:pt x="3654" y="6346"/>
                  </a:lnTo>
                  <a:lnTo>
                    <a:pt x="3596" y="6288"/>
                  </a:lnTo>
                  <a:lnTo>
                    <a:pt x="3482" y="6173"/>
                  </a:lnTo>
                  <a:lnTo>
                    <a:pt x="3311" y="6115"/>
                  </a:lnTo>
                  <a:lnTo>
                    <a:pt x="3254" y="6231"/>
                  </a:lnTo>
                  <a:lnTo>
                    <a:pt x="3026" y="6461"/>
                  </a:lnTo>
                  <a:lnTo>
                    <a:pt x="3026" y="6634"/>
                  </a:lnTo>
                  <a:lnTo>
                    <a:pt x="2969" y="6807"/>
                  </a:lnTo>
                  <a:lnTo>
                    <a:pt x="2683" y="6807"/>
                  </a:lnTo>
                  <a:lnTo>
                    <a:pt x="2569" y="6865"/>
                  </a:lnTo>
                  <a:lnTo>
                    <a:pt x="2569" y="7096"/>
                  </a:lnTo>
                  <a:lnTo>
                    <a:pt x="2455" y="7154"/>
                  </a:lnTo>
                  <a:lnTo>
                    <a:pt x="2455" y="7327"/>
                  </a:lnTo>
                  <a:lnTo>
                    <a:pt x="2512" y="7673"/>
                  </a:lnTo>
                  <a:lnTo>
                    <a:pt x="2455" y="7788"/>
                  </a:lnTo>
                  <a:lnTo>
                    <a:pt x="2226" y="7846"/>
                  </a:lnTo>
                  <a:lnTo>
                    <a:pt x="2283" y="7961"/>
                  </a:lnTo>
                  <a:lnTo>
                    <a:pt x="2455" y="8134"/>
                  </a:lnTo>
                  <a:lnTo>
                    <a:pt x="2455" y="8307"/>
                  </a:lnTo>
                  <a:lnTo>
                    <a:pt x="2512" y="8480"/>
                  </a:lnTo>
                  <a:lnTo>
                    <a:pt x="2341" y="8423"/>
                  </a:lnTo>
                  <a:lnTo>
                    <a:pt x="2283" y="8480"/>
                  </a:lnTo>
                  <a:lnTo>
                    <a:pt x="2226" y="8711"/>
                  </a:lnTo>
                  <a:lnTo>
                    <a:pt x="2112" y="8769"/>
                  </a:lnTo>
                  <a:lnTo>
                    <a:pt x="2055" y="8769"/>
                  </a:lnTo>
                  <a:lnTo>
                    <a:pt x="1998" y="8769"/>
                  </a:lnTo>
                  <a:lnTo>
                    <a:pt x="2055" y="8596"/>
                  </a:lnTo>
                  <a:lnTo>
                    <a:pt x="2055" y="8480"/>
                  </a:lnTo>
                  <a:lnTo>
                    <a:pt x="1941" y="8365"/>
                  </a:lnTo>
                  <a:lnTo>
                    <a:pt x="1713" y="8307"/>
                  </a:lnTo>
                  <a:lnTo>
                    <a:pt x="1598" y="8192"/>
                  </a:lnTo>
                  <a:lnTo>
                    <a:pt x="1427" y="8365"/>
                  </a:lnTo>
                  <a:lnTo>
                    <a:pt x="1313" y="8538"/>
                  </a:lnTo>
                  <a:lnTo>
                    <a:pt x="1256" y="8769"/>
                  </a:lnTo>
                  <a:lnTo>
                    <a:pt x="1256" y="9057"/>
                  </a:lnTo>
                  <a:lnTo>
                    <a:pt x="1085" y="9288"/>
                  </a:lnTo>
                  <a:lnTo>
                    <a:pt x="1085" y="9461"/>
                  </a:lnTo>
                  <a:lnTo>
                    <a:pt x="1142" y="9692"/>
                  </a:lnTo>
                  <a:lnTo>
                    <a:pt x="1199" y="9923"/>
                  </a:lnTo>
                  <a:lnTo>
                    <a:pt x="1256" y="10211"/>
                  </a:lnTo>
                  <a:lnTo>
                    <a:pt x="1199" y="10269"/>
                  </a:lnTo>
                  <a:lnTo>
                    <a:pt x="970" y="10327"/>
                  </a:lnTo>
                  <a:lnTo>
                    <a:pt x="970" y="10384"/>
                  </a:lnTo>
                  <a:lnTo>
                    <a:pt x="913" y="10961"/>
                  </a:lnTo>
                  <a:lnTo>
                    <a:pt x="343" y="11192"/>
                  </a:lnTo>
                  <a:lnTo>
                    <a:pt x="57" y="11250"/>
                  </a:lnTo>
                  <a:lnTo>
                    <a:pt x="57" y="11192"/>
                  </a:lnTo>
                  <a:lnTo>
                    <a:pt x="0" y="11250"/>
                  </a:lnTo>
                  <a:lnTo>
                    <a:pt x="57" y="11538"/>
                  </a:lnTo>
                  <a:lnTo>
                    <a:pt x="114" y="11653"/>
                  </a:lnTo>
                  <a:lnTo>
                    <a:pt x="114" y="11826"/>
                  </a:lnTo>
                  <a:lnTo>
                    <a:pt x="171" y="11942"/>
                  </a:lnTo>
                  <a:lnTo>
                    <a:pt x="171" y="12057"/>
                  </a:lnTo>
                  <a:lnTo>
                    <a:pt x="114" y="12115"/>
                  </a:lnTo>
                  <a:lnTo>
                    <a:pt x="114" y="12230"/>
                  </a:lnTo>
                  <a:lnTo>
                    <a:pt x="171" y="12346"/>
                  </a:lnTo>
                  <a:lnTo>
                    <a:pt x="114" y="12403"/>
                  </a:lnTo>
                  <a:lnTo>
                    <a:pt x="57" y="12461"/>
                  </a:lnTo>
                  <a:lnTo>
                    <a:pt x="57" y="12519"/>
                  </a:lnTo>
                  <a:lnTo>
                    <a:pt x="114" y="12634"/>
                  </a:lnTo>
                  <a:lnTo>
                    <a:pt x="343" y="12865"/>
                  </a:lnTo>
                  <a:lnTo>
                    <a:pt x="685" y="13211"/>
                  </a:lnTo>
                  <a:lnTo>
                    <a:pt x="742" y="13269"/>
                  </a:lnTo>
                  <a:lnTo>
                    <a:pt x="742" y="13326"/>
                  </a:lnTo>
                  <a:lnTo>
                    <a:pt x="685" y="13442"/>
                  </a:lnTo>
                  <a:lnTo>
                    <a:pt x="685" y="13499"/>
                  </a:lnTo>
                  <a:lnTo>
                    <a:pt x="742" y="13615"/>
                  </a:lnTo>
                  <a:lnTo>
                    <a:pt x="856" y="13615"/>
                  </a:lnTo>
                  <a:lnTo>
                    <a:pt x="913" y="13615"/>
                  </a:lnTo>
                  <a:lnTo>
                    <a:pt x="970" y="13846"/>
                  </a:lnTo>
                  <a:lnTo>
                    <a:pt x="1085" y="13961"/>
                  </a:lnTo>
                  <a:lnTo>
                    <a:pt x="1199" y="14076"/>
                  </a:lnTo>
                  <a:lnTo>
                    <a:pt x="1370" y="14134"/>
                  </a:lnTo>
                  <a:lnTo>
                    <a:pt x="1427" y="14249"/>
                  </a:lnTo>
                  <a:lnTo>
                    <a:pt x="1427" y="14365"/>
                  </a:lnTo>
                  <a:lnTo>
                    <a:pt x="1541" y="14480"/>
                  </a:lnTo>
                  <a:lnTo>
                    <a:pt x="1713" y="14653"/>
                  </a:lnTo>
                  <a:lnTo>
                    <a:pt x="1827" y="14769"/>
                  </a:lnTo>
                  <a:lnTo>
                    <a:pt x="1941" y="14653"/>
                  </a:lnTo>
                  <a:lnTo>
                    <a:pt x="1998" y="14653"/>
                  </a:lnTo>
                  <a:lnTo>
                    <a:pt x="1998" y="14769"/>
                  </a:lnTo>
                  <a:lnTo>
                    <a:pt x="2055" y="14826"/>
                  </a:lnTo>
                  <a:lnTo>
                    <a:pt x="2169" y="14826"/>
                  </a:lnTo>
                  <a:lnTo>
                    <a:pt x="2169" y="14884"/>
                  </a:lnTo>
                  <a:lnTo>
                    <a:pt x="2169" y="14999"/>
                  </a:lnTo>
                  <a:lnTo>
                    <a:pt x="2226" y="15057"/>
                  </a:lnTo>
                  <a:lnTo>
                    <a:pt x="2341" y="15057"/>
                  </a:lnTo>
                  <a:lnTo>
                    <a:pt x="2398" y="15057"/>
                  </a:lnTo>
                  <a:lnTo>
                    <a:pt x="2626" y="14999"/>
                  </a:lnTo>
                  <a:lnTo>
                    <a:pt x="2797" y="14999"/>
                  </a:lnTo>
                  <a:lnTo>
                    <a:pt x="2911" y="15115"/>
                  </a:lnTo>
                  <a:lnTo>
                    <a:pt x="2911" y="15173"/>
                  </a:lnTo>
                  <a:lnTo>
                    <a:pt x="2797" y="15288"/>
                  </a:lnTo>
                  <a:lnTo>
                    <a:pt x="2740" y="15346"/>
                  </a:lnTo>
                  <a:lnTo>
                    <a:pt x="2797" y="15403"/>
                  </a:lnTo>
                  <a:lnTo>
                    <a:pt x="2854" y="15461"/>
                  </a:lnTo>
                  <a:lnTo>
                    <a:pt x="2911" y="15519"/>
                  </a:lnTo>
                  <a:lnTo>
                    <a:pt x="2969" y="15692"/>
                  </a:lnTo>
                  <a:lnTo>
                    <a:pt x="3083" y="15807"/>
                  </a:lnTo>
                  <a:lnTo>
                    <a:pt x="3140" y="15922"/>
                  </a:lnTo>
                  <a:lnTo>
                    <a:pt x="3254" y="15980"/>
                  </a:lnTo>
                  <a:lnTo>
                    <a:pt x="3368" y="16096"/>
                  </a:lnTo>
                  <a:lnTo>
                    <a:pt x="3539" y="16096"/>
                  </a:lnTo>
                  <a:lnTo>
                    <a:pt x="3654" y="16096"/>
                  </a:lnTo>
                  <a:lnTo>
                    <a:pt x="3768" y="16211"/>
                  </a:lnTo>
                  <a:lnTo>
                    <a:pt x="3825" y="16269"/>
                  </a:lnTo>
                  <a:lnTo>
                    <a:pt x="3939" y="16326"/>
                  </a:lnTo>
                  <a:lnTo>
                    <a:pt x="4053" y="16384"/>
                  </a:lnTo>
                  <a:lnTo>
                    <a:pt x="4282" y="16384"/>
                  </a:lnTo>
                  <a:lnTo>
                    <a:pt x="4453" y="16326"/>
                  </a:lnTo>
                  <a:lnTo>
                    <a:pt x="4567" y="16211"/>
                  </a:lnTo>
                  <a:lnTo>
                    <a:pt x="4624" y="16096"/>
                  </a:lnTo>
                  <a:lnTo>
                    <a:pt x="4681" y="16096"/>
                  </a:lnTo>
                  <a:lnTo>
                    <a:pt x="4795" y="16038"/>
                  </a:lnTo>
                  <a:lnTo>
                    <a:pt x="4909" y="15922"/>
                  </a:lnTo>
                  <a:lnTo>
                    <a:pt x="4967" y="15749"/>
                  </a:lnTo>
                  <a:lnTo>
                    <a:pt x="5024" y="15634"/>
                  </a:lnTo>
                  <a:lnTo>
                    <a:pt x="5081" y="15634"/>
                  </a:lnTo>
                  <a:lnTo>
                    <a:pt x="5138" y="15692"/>
                  </a:lnTo>
                  <a:lnTo>
                    <a:pt x="5309" y="15807"/>
                  </a:lnTo>
                  <a:lnTo>
                    <a:pt x="5480" y="15980"/>
                  </a:lnTo>
                  <a:lnTo>
                    <a:pt x="5595" y="15980"/>
                  </a:lnTo>
                  <a:lnTo>
                    <a:pt x="5652" y="15980"/>
                  </a:lnTo>
                  <a:lnTo>
                    <a:pt x="5823" y="15865"/>
                  </a:lnTo>
                  <a:lnTo>
                    <a:pt x="5994" y="15749"/>
                  </a:lnTo>
                  <a:lnTo>
                    <a:pt x="6165" y="15692"/>
                  </a:lnTo>
                  <a:lnTo>
                    <a:pt x="6394" y="15634"/>
                  </a:lnTo>
                  <a:lnTo>
                    <a:pt x="6451" y="15576"/>
                  </a:lnTo>
                  <a:lnTo>
                    <a:pt x="6508" y="15519"/>
                  </a:lnTo>
                  <a:lnTo>
                    <a:pt x="6565" y="15634"/>
                  </a:lnTo>
                  <a:lnTo>
                    <a:pt x="6850" y="15403"/>
                  </a:lnTo>
                  <a:lnTo>
                    <a:pt x="6908" y="15288"/>
                  </a:lnTo>
                  <a:lnTo>
                    <a:pt x="6793" y="15173"/>
                  </a:lnTo>
                  <a:lnTo>
                    <a:pt x="6736" y="15115"/>
                  </a:lnTo>
                  <a:lnTo>
                    <a:pt x="6850" y="14942"/>
                  </a:lnTo>
                  <a:lnTo>
                    <a:pt x="7079" y="14942"/>
                  </a:lnTo>
                  <a:lnTo>
                    <a:pt x="7193" y="15115"/>
                  </a:lnTo>
                  <a:lnTo>
                    <a:pt x="7878" y="14596"/>
                  </a:lnTo>
                  <a:lnTo>
                    <a:pt x="7992" y="14538"/>
                  </a:lnTo>
                  <a:lnTo>
                    <a:pt x="8106" y="14538"/>
                  </a:lnTo>
                  <a:lnTo>
                    <a:pt x="8163" y="14653"/>
                  </a:lnTo>
                  <a:lnTo>
                    <a:pt x="8278" y="14711"/>
                  </a:lnTo>
                  <a:lnTo>
                    <a:pt x="8335" y="14596"/>
                  </a:lnTo>
                  <a:lnTo>
                    <a:pt x="8563" y="14307"/>
                  </a:lnTo>
                  <a:lnTo>
                    <a:pt x="8734" y="14192"/>
                  </a:lnTo>
                  <a:lnTo>
                    <a:pt x="8791" y="14134"/>
                  </a:lnTo>
                  <a:lnTo>
                    <a:pt x="8620" y="14076"/>
                  </a:lnTo>
                  <a:lnTo>
                    <a:pt x="8620" y="14019"/>
                  </a:lnTo>
                  <a:lnTo>
                    <a:pt x="8620" y="13961"/>
                  </a:lnTo>
                  <a:lnTo>
                    <a:pt x="9020" y="13730"/>
                  </a:lnTo>
                  <a:lnTo>
                    <a:pt x="8734" y="13615"/>
                  </a:lnTo>
                  <a:lnTo>
                    <a:pt x="8677" y="13442"/>
                  </a:lnTo>
                  <a:lnTo>
                    <a:pt x="8620" y="13326"/>
                  </a:lnTo>
                  <a:lnTo>
                    <a:pt x="8677" y="13326"/>
                  </a:lnTo>
                  <a:lnTo>
                    <a:pt x="8734" y="13211"/>
                  </a:lnTo>
                  <a:lnTo>
                    <a:pt x="8734" y="13096"/>
                  </a:lnTo>
                  <a:lnTo>
                    <a:pt x="8791" y="12980"/>
                  </a:lnTo>
                  <a:lnTo>
                    <a:pt x="8849" y="12750"/>
                  </a:lnTo>
                  <a:lnTo>
                    <a:pt x="9020" y="12461"/>
                  </a:lnTo>
                  <a:lnTo>
                    <a:pt x="9134" y="12230"/>
                  </a:lnTo>
                  <a:lnTo>
                    <a:pt x="9248" y="12115"/>
                  </a:lnTo>
                  <a:lnTo>
                    <a:pt x="9305" y="12057"/>
                  </a:lnTo>
                  <a:lnTo>
                    <a:pt x="9419" y="11884"/>
                  </a:lnTo>
                  <a:lnTo>
                    <a:pt x="9476" y="11653"/>
                  </a:lnTo>
                  <a:lnTo>
                    <a:pt x="9534" y="11480"/>
                  </a:lnTo>
                  <a:lnTo>
                    <a:pt x="9591" y="11307"/>
                  </a:lnTo>
                  <a:lnTo>
                    <a:pt x="9591" y="11134"/>
                  </a:lnTo>
                  <a:lnTo>
                    <a:pt x="9591" y="10961"/>
                  </a:lnTo>
                  <a:lnTo>
                    <a:pt x="9648" y="10788"/>
                  </a:lnTo>
                  <a:lnTo>
                    <a:pt x="9876" y="10500"/>
                  </a:lnTo>
                  <a:lnTo>
                    <a:pt x="9990" y="10442"/>
                  </a:lnTo>
                  <a:lnTo>
                    <a:pt x="9876" y="10327"/>
                  </a:lnTo>
                  <a:lnTo>
                    <a:pt x="9876" y="10269"/>
                  </a:lnTo>
                  <a:lnTo>
                    <a:pt x="9933" y="10153"/>
                  </a:lnTo>
                  <a:lnTo>
                    <a:pt x="9990" y="10038"/>
                  </a:lnTo>
                  <a:lnTo>
                    <a:pt x="10104" y="9980"/>
                  </a:lnTo>
                  <a:lnTo>
                    <a:pt x="10104" y="9865"/>
                  </a:lnTo>
                  <a:lnTo>
                    <a:pt x="10162" y="9634"/>
                  </a:lnTo>
                  <a:lnTo>
                    <a:pt x="10104" y="9230"/>
                  </a:lnTo>
                  <a:lnTo>
                    <a:pt x="10162" y="8942"/>
                  </a:lnTo>
                  <a:lnTo>
                    <a:pt x="10276" y="8827"/>
                  </a:lnTo>
                  <a:lnTo>
                    <a:pt x="10675" y="9057"/>
                  </a:lnTo>
                  <a:lnTo>
                    <a:pt x="10847" y="9346"/>
                  </a:lnTo>
                  <a:lnTo>
                    <a:pt x="10904" y="9403"/>
                  </a:lnTo>
                  <a:lnTo>
                    <a:pt x="10961" y="9461"/>
                  </a:lnTo>
                  <a:lnTo>
                    <a:pt x="11303" y="9461"/>
                  </a:lnTo>
                  <a:lnTo>
                    <a:pt x="11532" y="9461"/>
                  </a:lnTo>
                  <a:lnTo>
                    <a:pt x="11589" y="9403"/>
                  </a:lnTo>
                  <a:lnTo>
                    <a:pt x="11646" y="9346"/>
                  </a:lnTo>
                  <a:lnTo>
                    <a:pt x="11760" y="9230"/>
                  </a:lnTo>
                  <a:lnTo>
                    <a:pt x="11817" y="9173"/>
                  </a:lnTo>
                  <a:lnTo>
                    <a:pt x="11817" y="9000"/>
                  </a:lnTo>
                  <a:lnTo>
                    <a:pt x="11874" y="8769"/>
                  </a:lnTo>
                  <a:lnTo>
                    <a:pt x="11931" y="8480"/>
                  </a:lnTo>
                  <a:lnTo>
                    <a:pt x="11988" y="8250"/>
                  </a:lnTo>
                  <a:lnTo>
                    <a:pt x="12045" y="8134"/>
                  </a:lnTo>
                  <a:lnTo>
                    <a:pt x="12102" y="8077"/>
                  </a:lnTo>
                  <a:lnTo>
                    <a:pt x="12102" y="7904"/>
                  </a:lnTo>
                  <a:lnTo>
                    <a:pt x="12102" y="7788"/>
                  </a:lnTo>
                  <a:lnTo>
                    <a:pt x="12160" y="7730"/>
                  </a:lnTo>
                  <a:lnTo>
                    <a:pt x="12160" y="7557"/>
                  </a:lnTo>
                  <a:lnTo>
                    <a:pt x="12160" y="7500"/>
                  </a:lnTo>
                  <a:lnTo>
                    <a:pt x="12217" y="7500"/>
                  </a:lnTo>
                  <a:lnTo>
                    <a:pt x="12331" y="7384"/>
                  </a:lnTo>
                  <a:lnTo>
                    <a:pt x="12331" y="7327"/>
                  </a:lnTo>
                  <a:lnTo>
                    <a:pt x="12845" y="7615"/>
                  </a:lnTo>
                  <a:lnTo>
                    <a:pt x="12902" y="7269"/>
                  </a:lnTo>
                  <a:lnTo>
                    <a:pt x="13073" y="6807"/>
                  </a:lnTo>
                  <a:lnTo>
                    <a:pt x="13130" y="6750"/>
                  </a:lnTo>
                  <a:lnTo>
                    <a:pt x="13187" y="6692"/>
                  </a:lnTo>
                  <a:lnTo>
                    <a:pt x="13301" y="6750"/>
                  </a:lnTo>
                  <a:lnTo>
                    <a:pt x="13415" y="6461"/>
                  </a:lnTo>
                  <a:lnTo>
                    <a:pt x="13473" y="6404"/>
                  </a:lnTo>
                  <a:lnTo>
                    <a:pt x="13587" y="6404"/>
                  </a:lnTo>
                  <a:lnTo>
                    <a:pt x="13701" y="6173"/>
                  </a:lnTo>
                  <a:lnTo>
                    <a:pt x="13644" y="6173"/>
                  </a:lnTo>
                  <a:lnTo>
                    <a:pt x="13644" y="6115"/>
                  </a:lnTo>
                  <a:lnTo>
                    <a:pt x="13644" y="6057"/>
                  </a:lnTo>
                  <a:lnTo>
                    <a:pt x="13815" y="5884"/>
                  </a:lnTo>
                  <a:lnTo>
                    <a:pt x="13986" y="5596"/>
                  </a:lnTo>
                  <a:lnTo>
                    <a:pt x="14043" y="5481"/>
                  </a:lnTo>
                  <a:lnTo>
                    <a:pt x="14043" y="5423"/>
                  </a:lnTo>
                  <a:lnTo>
                    <a:pt x="13929" y="5365"/>
                  </a:lnTo>
                  <a:lnTo>
                    <a:pt x="13986" y="5077"/>
                  </a:lnTo>
                  <a:lnTo>
                    <a:pt x="13929" y="5019"/>
                  </a:lnTo>
                  <a:lnTo>
                    <a:pt x="14101" y="4558"/>
                  </a:lnTo>
                  <a:lnTo>
                    <a:pt x="13986" y="4558"/>
                  </a:lnTo>
                  <a:lnTo>
                    <a:pt x="14101" y="4327"/>
                  </a:lnTo>
                  <a:lnTo>
                    <a:pt x="13986" y="4327"/>
                  </a:lnTo>
                  <a:lnTo>
                    <a:pt x="14101" y="4096"/>
                  </a:lnTo>
                  <a:lnTo>
                    <a:pt x="14500" y="4327"/>
                  </a:lnTo>
                  <a:lnTo>
                    <a:pt x="15299" y="4731"/>
                  </a:lnTo>
                  <a:lnTo>
                    <a:pt x="16099" y="5192"/>
                  </a:lnTo>
                  <a:lnTo>
                    <a:pt x="16156" y="5192"/>
                  </a:lnTo>
                  <a:lnTo>
                    <a:pt x="16156" y="5019"/>
                  </a:lnTo>
                  <a:lnTo>
                    <a:pt x="16213" y="4731"/>
                  </a:lnTo>
                  <a:lnTo>
                    <a:pt x="16270" y="4558"/>
                  </a:lnTo>
                  <a:lnTo>
                    <a:pt x="16384" y="4269"/>
                  </a:lnTo>
                  <a:lnTo>
                    <a:pt x="16213" y="4154"/>
                  </a:lnTo>
                  <a:lnTo>
                    <a:pt x="16213" y="4038"/>
                  </a:lnTo>
                  <a:lnTo>
                    <a:pt x="16213" y="3981"/>
                  </a:lnTo>
                  <a:lnTo>
                    <a:pt x="16156" y="3923"/>
                  </a:lnTo>
                  <a:lnTo>
                    <a:pt x="16041" y="3865"/>
                  </a:lnTo>
                  <a:lnTo>
                    <a:pt x="15984" y="3808"/>
                  </a:lnTo>
                  <a:lnTo>
                    <a:pt x="15984" y="3692"/>
                  </a:lnTo>
                  <a:lnTo>
                    <a:pt x="16041" y="3577"/>
                  </a:lnTo>
                  <a:lnTo>
                    <a:pt x="16041" y="3519"/>
                  </a:lnTo>
                  <a:lnTo>
                    <a:pt x="15927" y="3519"/>
                  </a:lnTo>
                  <a:lnTo>
                    <a:pt x="15870" y="3577"/>
                  </a:lnTo>
                  <a:lnTo>
                    <a:pt x="15813" y="3577"/>
                  </a:lnTo>
                  <a:lnTo>
                    <a:pt x="15699" y="3461"/>
                  </a:lnTo>
                  <a:lnTo>
                    <a:pt x="15642" y="3404"/>
                  </a:lnTo>
                  <a:lnTo>
                    <a:pt x="15699" y="3346"/>
                  </a:lnTo>
                  <a:lnTo>
                    <a:pt x="15756" y="3231"/>
                  </a:lnTo>
                  <a:lnTo>
                    <a:pt x="15756" y="3173"/>
                  </a:lnTo>
                  <a:lnTo>
                    <a:pt x="15642" y="3115"/>
                  </a:lnTo>
                  <a:lnTo>
                    <a:pt x="15585" y="3058"/>
                  </a:lnTo>
                  <a:lnTo>
                    <a:pt x="15528" y="3115"/>
                  </a:lnTo>
                  <a:lnTo>
                    <a:pt x="15471" y="3173"/>
                  </a:lnTo>
                  <a:lnTo>
                    <a:pt x="15414" y="3173"/>
                  </a:lnTo>
                  <a:lnTo>
                    <a:pt x="15299" y="3173"/>
                  </a:lnTo>
                  <a:lnTo>
                    <a:pt x="15128" y="3231"/>
                  </a:lnTo>
                  <a:lnTo>
                    <a:pt x="15014" y="3173"/>
                  </a:lnTo>
                  <a:lnTo>
                    <a:pt x="14728" y="3000"/>
                  </a:lnTo>
                  <a:lnTo>
                    <a:pt x="14614" y="2942"/>
                  </a:lnTo>
                  <a:lnTo>
                    <a:pt x="14443" y="3000"/>
                  </a:lnTo>
                  <a:lnTo>
                    <a:pt x="14329" y="3058"/>
                  </a:lnTo>
                  <a:lnTo>
                    <a:pt x="14272" y="3115"/>
                  </a:lnTo>
                  <a:lnTo>
                    <a:pt x="14215" y="3231"/>
                  </a:lnTo>
                  <a:lnTo>
                    <a:pt x="14158" y="3288"/>
                  </a:lnTo>
                  <a:lnTo>
                    <a:pt x="14101" y="3288"/>
                  </a:lnTo>
                  <a:lnTo>
                    <a:pt x="14043" y="3288"/>
                  </a:lnTo>
                  <a:lnTo>
                    <a:pt x="13929" y="3288"/>
                  </a:lnTo>
                  <a:lnTo>
                    <a:pt x="13758" y="3404"/>
                  </a:lnTo>
                  <a:lnTo>
                    <a:pt x="13644" y="3404"/>
                  </a:lnTo>
                  <a:lnTo>
                    <a:pt x="13587" y="3461"/>
                  </a:lnTo>
                  <a:lnTo>
                    <a:pt x="13644" y="3519"/>
                  </a:lnTo>
                  <a:lnTo>
                    <a:pt x="13701" y="3577"/>
                  </a:lnTo>
                  <a:lnTo>
                    <a:pt x="13644" y="3634"/>
                  </a:lnTo>
                  <a:lnTo>
                    <a:pt x="13587" y="3692"/>
                  </a:lnTo>
                  <a:lnTo>
                    <a:pt x="13587" y="3750"/>
                  </a:lnTo>
                  <a:lnTo>
                    <a:pt x="13530" y="3808"/>
                  </a:lnTo>
                  <a:lnTo>
                    <a:pt x="13587" y="3865"/>
                  </a:lnTo>
                  <a:lnTo>
                    <a:pt x="13530" y="3923"/>
                  </a:lnTo>
                  <a:lnTo>
                    <a:pt x="13473" y="3981"/>
                  </a:lnTo>
                  <a:lnTo>
                    <a:pt x="13358" y="3923"/>
                  </a:lnTo>
                  <a:lnTo>
                    <a:pt x="13130" y="3923"/>
                  </a:lnTo>
                  <a:lnTo>
                    <a:pt x="12959" y="3923"/>
                  </a:lnTo>
                  <a:lnTo>
                    <a:pt x="12788" y="3923"/>
                  </a:lnTo>
                  <a:lnTo>
                    <a:pt x="12616" y="3865"/>
                  </a:lnTo>
                  <a:lnTo>
                    <a:pt x="12559" y="3750"/>
                  </a:lnTo>
                  <a:lnTo>
                    <a:pt x="12559" y="3634"/>
                  </a:lnTo>
                  <a:lnTo>
                    <a:pt x="12559" y="3577"/>
                  </a:lnTo>
                  <a:lnTo>
                    <a:pt x="12502" y="3577"/>
                  </a:lnTo>
                  <a:lnTo>
                    <a:pt x="12445" y="3577"/>
                  </a:lnTo>
                  <a:lnTo>
                    <a:pt x="12388" y="3692"/>
                  </a:lnTo>
                  <a:lnTo>
                    <a:pt x="12331" y="3808"/>
                  </a:lnTo>
                  <a:lnTo>
                    <a:pt x="12331" y="3923"/>
                  </a:lnTo>
                  <a:lnTo>
                    <a:pt x="12274" y="3981"/>
                  </a:lnTo>
                  <a:lnTo>
                    <a:pt x="12217" y="4038"/>
                  </a:lnTo>
                  <a:lnTo>
                    <a:pt x="12102" y="4327"/>
                  </a:lnTo>
                  <a:lnTo>
                    <a:pt x="11988" y="4558"/>
                  </a:lnTo>
                  <a:lnTo>
                    <a:pt x="11874" y="4615"/>
                  </a:lnTo>
                  <a:lnTo>
                    <a:pt x="11760" y="4558"/>
                  </a:lnTo>
                  <a:lnTo>
                    <a:pt x="11646" y="4500"/>
                  </a:lnTo>
                  <a:lnTo>
                    <a:pt x="11589" y="4500"/>
                  </a:lnTo>
                  <a:lnTo>
                    <a:pt x="11475" y="4500"/>
                  </a:lnTo>
                  <a:lnTo>
                    <a:pt x="11475" y="4558"/>
                  </a:lnTo>
                  <a:lnTo>
                    <a:pt x="11417" y="4731"/>
                  </a:lnTo>
                  <a:lnTo>
                    <a:pt x="11360" y="4788"/>
                  </a:lnTo>
                  <a:lnTo>
                    <a:pt x="11132" y="5019"/>
                  </a:lnTo>
                  <a:lnTo>
                    <a:pt x="11018" y="5134"/>
                  </a:lnTo>
                  <a:lnTo>
                    <a:pt x="10961" y="5192"/>
                  </a:lnTo>
                  <a:lnTo>
                    <a:pt x="10904" y="5307"/>
                  </a:lnTo>
                  <a:lnTo>
                    <a:pt x="10904" y="5365"/>
                  </a:lnTo>
                  <a:lnTo>
                    <a:pt x="10789" y="5423"/>
                  </a:lnTo>
                  <a:lnTo>
                    <a:pt x="10675" y="5481"/>
                  </a:lnTo>
                  <a:lnTo>
                    <a:pt x="10561" y="5596"/>
                  </a:lnTo>
                  <a:lnTo>
                    <a:pt x="10390" y="5827"/>
                  </a:lnTo>
                  <a:lnTo>
                    <a:pt x="10333" y="5942"/>
                  </a:lnTo>
                  <a:lnTo>
                    <a:pt x="9876" y="3634"/>
                  </a:lnTo>
                  <a:lnTo>
                    <a:pt x="8963" y="3750"/>
                  </a:lnTo>
                  <a:lnTo>
                    <a:pt x="8563" y="3808"/>
                  </a:lnTo>
                  <a:lnTo>
                    <a:pt x="6736" y="4154"/>
                  </a:lnTo>
                  <a:lnTo>
                    <a:pt x="6337" y="4211"/>
                  </a:lnTo>
                  <a:lnTo>
                    <a:pt x="6165" y="3173"/>
                  </a:lnTo>
                  <a:lnTo>
                    <a:pt x="6108" y="2885"/>
                  </a:lnTo>
                  <a:lnTo>
                    <a:pt x="6051" y="2192"/>
                  </a:lnTo>
                  <a:lnTo>
                    <a:pt x="5823" y="1096"/>
                  </a:lnTo>
                  <a:lnTo>
                    <a:pt x="5766" y="750"/>
                  </a:lnTo>
                  <a:lnTo>
                    <a:pt x="5652" y="0"/>
                  </a:lnTo>
                  <a:lnTo>
                    <a:pt x="5537" y="58"/>
                  </a:lnTo>
                  <a:lnTo>
                    <a:pt x="5309" y="115"/>
                  </a:lnTo>
                  <a:lnTo>
                    <a:pt x="5195" y="231"/>
                  </a:lnTo>
                  <a:lnTo>
                    <a:pt x="5195" y="288"/>
                  </a:lnTo>
                  <a:lnTo>
                    <a:pt x="5195" y="346"/>
                  </a:lnTo>
                  <a:lnTo>
                    <a:pt x="5423" y="692"/>
                  </a:lnTo>
                  <a:lnTo>
                    <a:pt x="5480" y="865"/>
                  </a:lnTo>
                  <a:lnTo>
                    <a:pt x="5480" y="1038"/>
                  </a:lnTo>
                  <a:lnTo>
                    <a:pt x="5480" y="1154"/>
                  </a:lnTo>
                  <a:lnTo>
                    <a:pt x="5480" y="1269"/>
                  </a:lnTo>
                  <a:lnTo>
                    <a:pt x="5595" y="1442"/>
                  </a:lnTo>
                  <a:lnTo>
                    <a:pt x="5595" y="1558"/>
                  </a:lnTo>
                  <a:lnTo>
                    <a:pt x="5537" y="1731"/>
                  </a:lnTo>
                  <a:lnTo>
                    <a:pt x="5480" y="1904"/>
                  </a:lnTo>
                  <a:lnTo>
                    <a:pt x="5423" y="2135"/>
                  </a:lnTo>
                  <a:lnTo>
                    <a:pt x="5366" y="2308"/>
                  </a:lnTo>
                  <a:lnTo>
                    <a:pt x="5309" y="2769"/>
                  </a:lnTo>
                  <a:lnTo>
                    <a:pt x="5309" y="2885"/>
                  </a:lnTo>
                  <a:lnTo>
                    <a:pt x="5366" y="2885"/>
                  </a:lnTo>
                  <a:lnTo>
                    <a:pt x="5309" y="3231"/>
                  </a:lnTo>
                  <a:lnTo>
                    <a:pt x="5309" y="3346"/>
                  </a:lnTo>
                  <a:lnTo>
                    <a:pt x="5195" y="3404"/>
                  </a:lnTo>
                  <a:lnTo>
                    <a:pt x="5195" y="3519"/>
                  </a:lnTo>
                  <a:lnTo>
                    <a:pt x="5252" y="3634"/>
                  </a:lnTo>
                  <a:lnTo>
                    <a:pt x="5195" y="3750"/>
                  </a:lnTo>
                  <a:lnTo>
                    <a:pt x="5195" y="3923"/>
                  </a:lnTo>
                  <a:lnTo>
                    <a:pt x="5138" y="4154"/>
                  </a:lnTo>
                  <a:lnTo>
                    <a:pt x="5252" y="4327"/>
                  </a:lnTo>
                  <a:lnTo>
                    <a:pt x="5252" y="4384"/>
                  </a:lnTo>
                  <a:lnTo>
                    <a:pt x="5195" y="4500"/>
                  </a:lnTo>
                  <a:lnTo>
                    <a:pt x="5138" y="4846"/>
                  </a:lnTo>
                  <a:lnTo>
                    <a:pt x="5024" y="4904"/>
                  </a:lnTo>
                  <a:lnTo>
                    <a:pt x="4795" y="5077"/>
                  </a:lnTo>
                  <a:lnTo>
                    <a:pt x="4681" y="5250"/>
                  </a:lnTo>
                  <a:lnTo>
                    <a:pt x="4453" y="5654"/>
                  </a:lnTo>
                  <a:lnTo>
                    <a:pt x="4396" y="5711"/>
                  </a:lnTo>
                  <a:close/>
                </a:path>
              </a:pathLst>
            </a:custGeom>
            <a:solidFill>
              <a:schemeClr val="accent5">
                <a:lumMod val="20000"/>
                <a:lumOff val="80000"/>
              </a:schemeClr>
            </a:solidFill>
            <a:ln w="9525">
              <a:solidFill>
                <a:schemeClr val="bg1"/>
              </a:solidFill>
              <a:prstDash val="solid"/>
              <a:round/>
              <a:headEnd/>
              <a:tailEnd/>
            </a:ln>
          </p:spPr>
        </p:sp>
        <p:sp>
          <p:nvSpPr>
            <p:cNvPr id="49" name="Wisconsin">
              <a:extLst>
                <a:ext uri="{FF2B5EF4-FFF2-40B4-BE49-F238E27FC236}">
                  <a16:creationId xmlns:a16="http://schemas.microsoft.com/office/drawing/2014/main" id="{178A20E3-5C5B-1DCA-2735-EE07AE2C0FB3}"/>
                </a:ext>
              </a:extLst>
            </p:cNvPr>
            <p:cNvSpPr>
              <a:spLocks/>
            </p:cNvSpPr>
            <p:nvPr/>
          </p:nvSpPr>
          <p:spPr bwMode="auto">
            <a:xfrm>
              <a:off x="5147648" y="2112834"/>
              <a:ext cx="862745" cy="818032"/>
            </a:xfrm>
            <a:custGeom>
              <a:avLst/>
              <a:gdLst/>
              <a:ahLst/>
              <a:cxnLst>
                <a:cxn ang="0">
                  <a:pos x="5349" y="14003"/>
                </a:cxn>
                <a:cxn ang="0">
                  <a:pos x="5638" y="15544"/>
                </a:cxn>
                <a:cxn ang="0">
                  <a:pos x="6698" y="16011"/>
                </a:cxn>
                <a:cxn ang="0">
                  <a:pos x="10457" y="16197"/>
                </a:cxn>
                <a:cxn ang="0">
                  <a:pos x="14987" y="15871"/>
                </a:cxn>
                <a:cxn ang="0">
                  <a:pos x="14987" y="14890"/>
                </a:cxn>
                <a:cxn ang="0">
                  <a:pos x="14553" y="13957"/>
                </a:cxn>
                <a:cxn ang="0">
                  <a:pos x="14456" y="13210"/>
                </a:cxn>
                <a:cxn ang="0">
                  <a:pos x="14746" y="11856"/>
                </a:cxn>
                <a:cxn ang="0">
                  <a:pos x="14746" y="10689"/>
                </a:cxn>
                <a:cxn ang="0">
                  <a:pos x="14890" y="9802"/>
                </a:cxn>
                <a:cxn ang="0">
                  <a:pos x="15131" y="8635"/>
                </a:cxn>
                <a:cxn ang="0">
                  <a:pos x="15517" y="7468"/>
                </a:cxn>
                <a:cxn ang="0">
                  <a:pos x="15998" y="6348"/>
                </a:cxn>
                <a:cxn ang="0">
                  <a:pos x="16239" y="5648"/>
                </a:cxn>
                <a:cxn ang="0">
                  <a:pos x="16095" y="5368"/>
                </a:cxn>
                <a:cxn ang="0">
                  <a:pos x="15806" y="5835"/>
                </a:cxn>
                <a:cxn ang="0">
                  <a:pos x="15420" y="6488"/>
                </a:cxn>
                <a:cxn ang="0">
                  <a:pos x="15276" y="6955"/>
                </a:cxn>
                <a:cxn ang="0">
                  <a:pos x="14842" y="7142"/>
                </a:cxn>
                <a:cxn ang="0">
                  <a:pos x="14023" y="8075"/>
                </a:cxn>
                <a:cxn ang="0">
                  <a:pos x="13734" y="8122"/>
                </a:cxn>
                <a:cxn ang="0">
                  <a:pos x="13975" y="7235"/>
                </a:cxn>
                <a:cxn ang="0">
                  <a:pos x="14601" y="6582"/>
                </a:cxn>
                <a:cxn ang="0">
                  <a:pos x="14264" y="5928"/>
                </a:cxn>
                <a:cxn ang="0">
                  <a:pos x="13975" y="5321"/>
                </a:cxn>
                <a:cxn ang="0">
                  <a:pos x="13878" y="4528"/>
                </a:cxn>
                <a:cxn ang="0">
                  <a:pos x="13830" y="3968"/>
                </a:cxn>
                <a:cxn ang="0">
                  <a:pos x="13011" y="3688"/>
                </a:cxn>
                <a:cxn ang="0">
                  <a:pos x="12963" y="3221"/>
                </a:cxn>
                <a:cxn ang="0">
                  <a:pos x="12047" y="3081"/>
                </a:cxn>
                <a:cxn ang="0">
                  <a:pos x="11083" y="3034"/>
                </a:cxn>
                <a:cxn ang="0">
                  <a:pos x="9638" y="2567"/>
                </a:cxn>
                <a:cxn ang="0">
                  <a:pos x="7421" y="1914"/>
                </a:cxn>
                <a:cxn ang="0">
                  <a:pos x="6891" y="1400"/>
                </a:cxn>
                <a:cxn ang="0">
                  <a:pos x="6024" y="1074"/>
                </a:cxn>
                <a:cxn ang="0">
                  <a:pos x="5445" y="1307"/>
                </a:cxn>
                <a:cxn ang="0">
                  <a:pos x="5638" y="420"/>
                </a:cxn>
                <a:cxn ang="0">
                  <a:pos x="5349" y="0"/>
                </a:cxn>
                <a:cxn ang="0">
                  <a:pos x="4192" y="560"/>
                </a:cxn>
                <a:cxn ang="0">
                  <a:pos x="2988" y="1027"/>
                </a:cxn>
                <a:cxn ang="0">
                  <a:pos x="2168" y="934"/>
                </a:cxn>
                <a:cxn ang="0">
                  <a:pos x="1783" y="1167"/>
                </a:cxn>
                <a:cxn ang="0">
                  <a:pos x="1494" y="3548"/>
                </a:cxn>
                <a:cxn ang="0">
                  <a:pos x="482" y="4154"/>
                </a:cxn>
                <a:cxn ang="0">
                  <a:pos x="0" y="5088"/>
                </a:cxn>
                <a:cxn ang="0">
                  <a:pos x="578" y="5975"/>
                </a:cxn>
                <a:cxn ang="0">
                  <a:pos x="434" y="7095"/>
                </a:cxn>
                <a:cxn ang="0">
                  <a:pos x="675" y="8449"/>
                </a:cxn>
                <a:cxn ang="0">
                  <a:pos x="1783" y="9009"/>
                </a:cxn>
                <a:cxn ang="0">
                  <a:pos x="3036" y="9802"/>
                </a:cxn>
                <a:cxn ang="0">
                  <a:pos x="3903" y="10689"/>
                </a:cxn>
                <a:cxn ang="0">
                  <a:pos x="4819" y="11436"/>
                </a:cxn>
                <a:cxn ang="0">
                  <a:pos x="4963" y="12416"/>
                </a:cxn>
              </a:cxnLst>
              <a:rect l="0" t="0" r="r" b="b"/>
              <a:pathLst>
                <a:path w="16384" h="16384">
                  <a:moveTo>
                    <a:pt x="5108" y="13023"/>
                  </a:moveTo>
                  <a:lnTo>
                    <a:pt x="5204" y="13070"/>
                  </a:lnTo>
                  <a:lnTo>
                    <a:pt x="5301" y="13257"/>
                  </a:lnTo>
                  <a:lnTo>
                    <a:pt x="5493" y="13490"/>
                  </a:lnTo>
                  <a:lnTo>
                    <a:pt x="5590" y="13630"/>
                  </a:lnTo>
                  <a:lnTo>
                    <a:pt x="5493" y="13723"/>
                  </a:lnTo>
                  <a:lnTo>
                    <a:pt x="5349" y="14003"/>
                  </a:lnTo>
                  <a:lnTo>
                    <a:pt x="5253" y="14143"/>
                  </a:lnTo>
                  <a:lnTo>
                    <a:pt x="5253" y="14330"/>
                  </a:lnTo>
                  <a:lnTo>
                    <a:pt x="5349" y="14657"/>
                  </a:lnTo>
                  <a:lnTo>
                    <a:pt x="5445" y="14937"/>
                  </a:lnTo>
                  <a:lnTo>
                    <a:pt x="5542" y="15077"/>
                  </a:lnTo>
                  <a:lnTo>
                    <a:pt x="5590" y="15404"/>
                  </a:lnTo>
                  <a:lnTo>
                    <a:pt x="5638" y="15544"/>
                  </a:lnTo>
                  <a:lnTo>
                    <a:pt x="5783" y="15590"/>
                  </a:lnTo>
                  <a:lnTo>
                    <a:pt x="5975" y="15684"/>
                  </a:lnTo>
                  <a:lnTo>
                    <a:pt x="6120" y="15731"/>
                  </a:lnTo>
                  <a:lnTo>
                    <a:pt x="6216" y="15777"/>
                  </a:lnTo>
                  <a:lnTo>
                    <a:pt x="6361" y="15824"/>
                  </a:lnTo>
                  <a:lnTo>
                    <a:pt x="6554" y="15871"/>
                  </a:lnTo>
                  <a:lnTo>
                    <a:pt x="6698" y="16011"/>
                  </a:lnTo>
                  <a:lnTo>
                    <a:pt x="6795" y="16151"/>
                  </a:lnTo>
                  <a:lnTo>
                    <a:pt x="6843" y="16244"/>
                  </a:lnTo>
                  <a:lnTo>
                    <a:pt x="6891" y="16384"/>
                  </a:lnTo>
                  <a:lnTo>
                    <a:pt x="7517" y="16337"/>
                  </a:lnTo>
                  <a:lnTo>
                    <a:pt x="8963" y="16291"/>
                  </a:lnTo>
                  <a:lnTo>
                    <a:pt x="9156" y="16244"/>
                  </a:lnTo>
                  <a:lnTo>
                    <a:pt x="10457" y="16197"/>
                  </a:lnTo>
                  <a:lnTo>
                    <a:pt x="10505" y="16197"/>
                  </a:lnTo>
                  <a:lnTo>
                    <a:pt x="11710" y="16104"/>
                  </a:lnTo>
                  <a:lnTo>
                    <a:pt x="12192" y="16104"/>
                  </a:lnTo>
                  <a:lnTo>
                    <a:pt x="12433" y="16057"/>
                  </a:lnTo>
                  <a:lnTo>
                    <a:pt x="13493" y="15964"/>
                  </a:lnTo>
                  <a:lnTo>
                    <a:pt x="13830" y="15964"/>
                  </a:lnTo>
                  <a:lnTo>
                    <a:pt x="14987" y="15871"/>
                  </a:lnTo>
                  <a:lnTo>
                    <a:pt x="14938" y="15731"/>
                  </a:lnTo>
                  <a:lnTo>
                    <a:pt x="14890" y="15590"/>
                  </a:lnTo>
                  <a:lnTo>
                    <a:pt x="14890" y="15450"/>
                  </a:lnTo>
                  <a:lnTo>
                    <a:pt x="14938" y="15264"/>
                  </a:lnTo>
                  <a:lnTo>
                    <a:pt x="14938" y="15170"/>
                  </a:lnTo>
                  <a:lnTo>
                    <a:pt x="14987" y="15030"/>
                  </a:lnTo>
                  <a:lnTo>
                    <a:pt x="14987" y="14890"/>
                  </a:lnTo>
                  <a:lnTo>
                    <a:pt x="14938" y="14797"/>
                  </a:lnTo>
                  <a:lnTo>
                    <a:pt x="14842" y="14657"/>
                  </a:lnTo>
                  <a:lnTo>
                    <a:pt x="14794" y="14610"/>
                  </a:lnTo>
                  <a:lnTo>
                    <a:pt x="14746" y="14470"/>
                  </a:lnTo>
                  <a:lnTo>
                    <a:pt x="14746" y="14330"/>
                  </a:lnTo>
                  <a:lnTo>
                    <a:pt x="14697" y="14190"/>
                  </a:lnTo>
                  <a:lnTo>
                    <a:pt x="14553" y="13957"/>
                  </a:lnTo>
                  <a:lnTo>
                    <a:pt x="14553" y="13863"/>
                  </a:lnTo>
                  <a:lnTo>
                    <a:pt x="14601" y="13817"/>
                  </a:lnTo>
                  <a:lnTo>
                    <a:pt x="14601" y="13723"/>
                  </a:lnTo>
                  <a:lnTo>
                    <a:pt x="14553" y="13583"/>
                  </a:lnTo>
                  <a:lnTo>
                    <a:pt x="14505" y="13443"/>
                  </a:lnTo>
                  <a:lnTo>
                    <a:pt x="14505" y="13303"/>
                  </a:lnTo>
                  <a:lnTo>
                    <a:pt x="14456" y="13210"/>
                  </a:lnTo>
                  <a:lnTo>
                    <a:pt x="14456" y="13023"/>
                  </a:lnTo>
                  <a:lnTo>
                    <a:pt x="14505" y="12836"/>
                  </a:lnTo>
                  <a:lnTo>
                    <a:pt x="14553" y="12603"/>
                  </a:lnTo>
                  <a:lnTo>
                    <a:pt x="14649" y="12463"/>
                  </a:lnTo>
                  <a:lnTo>
                    <a:pt x="14697" y="12276"/>
                  </a:lnTo>
                  <a:lnTo>
                    <a:pt x="14746" y="11996"/>
                  </a:lnTo>
                  <a:lnTo>
                    <a:pt x="14746" y="11856"/>
                  </a:lnTo>
                  <a:lnTo>
                    <a:pt x="14746" y="11670"/>
                  </a:lnTo>
                  <a:lnTo>
                    <a:pt x="14842" y="11529"/>
                  </a:lnTo>
                  <a:lnTo>
                    <a:pt x="14890" y="11389"/>
                  </a:lnTo>
                  <a:lnTo>
                    <a:pt x="14890" y="11296"/>
                  </a:lnTo>
                  <a:lnTo>
                    <a:pt x="14794" y="10923"/>
                  </a:lnTo>
                  <a:lnTo>
                    <a:pt x="14746" y="10829"/>
                  </a:lnTo>
                  <a:lnTo>
                    <a:pt x="14746" y="10689"/>
                  </a:lnTo>
                  <a:lnTo>
                    <a:pt x="14746" y="10643"/>
                  </a:lnTo>
                  <a:lnTo>
                    <a:pt x="14794" y="10503"/>
                  </a:lnTo>
                  <a:lnTo>
                    <a:pt x="14842" y="10409"/>
                  </a:lnTo>
                  <a:lnTo>
                    <a:pt x="14794" y="10222"/>
                  </a:lnTo>
                  <a:lnTo>
                    <a:pt x="14890" y="10082"/>
                  </a:lnTo>
                  <a:lnTo>
                    <a:pt x="14890" y="9896"/>
                  </a:lnTo>
                  <a:lnTo>
                    <a:pt x="14890" y="9802"/>
                  </a:lnTo>
                  <a:lnTo>
                    <a:pt x="15083" y="9709"/>
                  </a:lnTo>
                  <a:lnTo>
                    <a:pt x="15227" y="9522"/>
                  </a:lnTo>
                  <a:lnTo>
                    <a:pt x="15227" y="9382"/>
                  </a:lnTo>
                  <a:lnTo>
                    <a:pt x="15179" y="9196"/>
                  </a:lnTo>
                  <a:lnTo>
                    <a:pt x="15179" y="9056"/>
                  </a:lnTo>
                  <a:lnTo>
                    <a:pt x="15131" y="8822"/>
                  </a:lnTo>
                  <a:lnTo>
                    <a:pt x="15131" y="8635"/>
                  </a:lnTo>
                  <a:lnTo>
                    <a:pt x="15179" y="8449"/>
                  </a:lnTo>
                  <a:lnTo>
                    <a:pt x="15227" y="8215"/>
                  </a:lnTo>
                  <a:lnTo>
                    <a:pt x="15324" y="7982"/>
                  </a:lnTo>
                  <a:lnTo>
                    <a:pt x="15420" y="7842"/>
                  </a:lnTo>
                  <a:lnTo>
                    <a:pt x="15468" y="7749"/>
                  </a:lnTo>
                  <a:lnTo>
                    <a:pt x="15468" y="7562"/>
                  </a:lnTo>
                  <a:lnTo>
                    <a:pt x="15517" y="7468"/>
                  </a:lnTo>
                  <a:lnTo>
                    <a:pt x="15565" y="7235"/>
                  </a:lnTo>
                  <a:lnTo>
                    <a:pt x="15709" y="7048"/>
                  </a:lnTo>
                  <a:lnTo>
                    <a:pt x="15854" y="6815"/>
                  </a:lnTo>
                  <a:lnTo>
                    <a:pt x="15854" y="6628"/>
                  </a:lnTo>
                  <a:lnTo>
                    <a:pt x="15902" y="6488"/>
                  </a:lnTo>
                  <a:lnTo>
                    <a:pt x="15950" y="6442"/>
                  </a:lnTo>
                  <a:lnTo>
                    <a:pt x="15998" y="6348"/>
                  </a:lnTo>
                  <a:lnTo>
                    <a:pt x="15998" y="6208"/>
                  </a:lnTo>
                  <a:lnTo>
                    <a:pt x="16095" y="6115"/>
                  </a:lnTo>
                  <a:lnTo>
                    <a:pt x="16191" y="6068"/>
                  </a:lnTo>
                  <a:lnTo>
                    <a:pt x="16191" y="5928"/>
                  </a:lnTo>
                  <a:lnTo>
                    <a:pt x="16191" y="5835"/>
                  </a:lnTo>
                  <a:lnTo>
                    <a:pt x="16191" y="5741"/>
                  </a:lnTo>
                  <a:lnTo>
                    <a:pt x="16239" y="5648"/>
                  </a:lnTo>
                  <a:lnTo>
                    <a:pt x="16336" y="5508"/>
                  </a:lnTo>
                  <a:lnTo>
                    <a:pt x="16384" y="5461"/>
                  </a:lnTo>
                  <a:lnTo>
                    <a:pt x="16336" y="5368"/>
                  </a:lnTo>
                  <a:lnTo>
                    <a:pt x="16288" y="5368"/>
                  </a:lnTo>
                  <a:lnTo>
                    <a:pt x="16191" y="5321"/>
                  </a:lnTo>
                  <a:lnTo>
                    <a:pt x="16143" y="5368"/>
                  </a:lnTo>
                  <a:lnTo>
                    <a:pt x="16095" y="5368"/>
                  </a:lnTo>
                  <a:lnTo>
                    <a:pt x="16047" y="5368"/>
                  </a:lnTo>
                  <a:lnTo>
                    <a:pt x="16047" y="5461"/>
                  </a:lnTo>
                  <a:lnTo>
                    <a:pt x="15950" y="5508"/>
                  </a:lnTo>
                  <a:lnTo>
                    <a:pt x="15998" y="5695"/>
                  </a:lnTo>
                  <a:lnTo>
                    <a:pt x="15854" y="5741"/>
                  </a:lnTo>
                  <a:lnTo>
                    <a:pt x="15902" y="5835"/>
                  </a:lnTo>
                  <a:lnTo>
                    <a:pt x="15806" y="5835"/>
                  </a:lnTo>
                  <a:lnTo>
                    <a:pt x="15709" y="5835"/>
                  </a:lnTo>
                  <a:lnTo>
                    <a:pt x="15661" y="5835"/>
                  </a:lnTo>
                  <a:lnTo>
                    <a:pt x="15661" y="6021"/>
                  </a:lnTo>
                  <a:lnTo>
                    <a:pt x="15613" y="6162"/>
                  </a:lnTo>
                  <a:lnTo>
                    <a:pt x="15565" y="6302"/>
                  </a:lnTo>
                  <a:lnTo>
                    <a:pt x="15468" y="6395"/>
                  </a:lnTo>
                  <a:lnTo>
                    <a:pt x="15420" y="6488"/>
                  </a:lnTo>
                  <a:lnTo>
                    <a:pt x="15372" y="6722"/>
                  </a:lnTo>
                  <a:lnTo>
                    <a:pt x="15324" y="6815"/>
                  </a:lnTo>
                  <a:lnTo>
                    <a:pt x="15420" y="6955"/>
                  </a:lnTo>
                  <a:lnTo>
                    <a:pt x="15372" y="7048"/>
                  </a:lnTo>
                  <a:lnTo>
                    <a:pt x="15324" y="7095"/>
                  </a:lnTo>
                  <a:lnTo>
                    <a:pt x="15324" y="7048"/>
                  </a:lnTo>
                  <a:lnTo>
                    <a:pt x="15276" y="6955"/>
                  </a:lnTo>
                  <a:lnTo>
                    <a:pt x="15227" y="6908"/>
                  </a:lnTo>
                  <a:lnTo>
                    <a:pt x="15179" y="6955"/>
                  </a:lnTo>
                  <a:lnTo>
                    <a:pt x="15131" y="6955"/>
                  </a:lnTo>
                  <a:lnTo>
                    <a:pt x="15083" y="7048"/>
                  </a:lnTo>
                  <a:lnTo>
                    <a:pt x="14938" y="7095"/>
                  </a:lnTo>
                  <a:lnTo>
                    <a:pt x="14890" y="7142"/>
                  </a:lnTo>
                  <a:lnTo>
                    <a:pt x="14842" y="7142"/>
                  </a:lnTo>
                  <a:lnTo>
                    <a:pt x="14746" y="7095"/>
                  </a:lnTo>
                  <a:lnTo>
                    <a:pt x="14649" y="7188"/>
                  </a:lnTo>
                  <a:lnTo>
                    <a:pt x="14553" y="7515"/>
                  </a:lnTo>
                  <a:lnTo>
                    <a:pt x="14408" y="7842"/>
                  </a:lnTo>
                  <a:lnTo>
                    <a:pt x="14360" y="7889"/>
                  </a:lnTo>
                  <a:lnTo>
                    <a:pt x="14216" y="7935"/>
                  </a:lnTo>
                  <a:lnTo>
                    <a:pt x="14023" y="8075"/>
                  </a:lnTo>
                  <a:lnTo>
                    <a:pt x="13926" y="8309"/>
                  </a:lnTo>
                  <a:lnTo>
                    <a:pt x="13782" y="8355"/>
                  </a:lnTo>
                  <a:lnTo>
                    <a:pt x="13685" y="8402"/>
                  </a:lnTo>
                  <a:lnTo>
                    <a:pt x="13637" y="8355"/>
                  </a:lnTo>
                  <a:lnTo>
                    <a:pt x="13637" y="8262"/>
                  </a:lnTo>
                  <a:lnTo>
                    <a:pt x="13685" y="8215"/>
                  </a:lnTo>
                  <a:lnTo>
                    <a:pt x="13734" y="8122"/>
                  </a:lnTo>
                  <a:lnTo>
                    <a:pt x="13685" y="7982"/>
                  </a:lnTo>
                  <a:lnTo>
                    <a:pt x="13734" y="7842"/>
                  </a:lnTo>
                  <a:lnTo>
                    <a:pt x="13782" y="7749"/>
                  </a:lnTo>
                  <a:lnTo>
                    <a:pt x="13734" y="7655"/>
                  </a:lnTo>
                  <a:lnTo>
                    <a:pt x="13926" y="7468"/>
                  </a:lnTo>
                  <a:lnTo>
                    <a:pt x="13926" y="7328"/>
                  </a:lnTo>
                  <a:lnTo>
                    <a:pt x="13975" y="7235"/>
                  </a:lnTo>
                  <a:lnTo>
                    <a:pt x="14071" y="7142"/>
                  </a:lnTo>
                  <a:lnTo>
                    <a:pt x="14119" y="7048"/>
                  </a:lnTo>
                  <a:lnTo>
                    <a:pt x="14167" y="6908"/>
                  </a:lnTo>
                  <a:lnTo>
                    <a:pt x="14167" y="6815"/>
                  </a:lnTo>
                  <a:lnTo>
                    <a:pt x="14264" y="6722"/>
                  </a:lnTo>
                  <a:lnTo>
                    <a:pt x="14360" y="6675"/>
                  </a:lnTo>
                  <a:lnTo>
                    <a:pt x="14601" y="6582"/>
                  </a:lnTo>
                  <a:lnTo>
                    <a:pt x="14649" y="6535"/>
                  </a:lnTo>
                  <a:lnTo>
                    <a:pt x="14649" y="6302"/>
                  </a:lnTo>
                  <a:lnTo>
                    <a:pt x="14697" y="6208"/>
                  </a:lnTo>
                  <a:lnTo>
                    <a:pt x="14601" y="6162"/>
                  </a:lnTo>
                  <a:lnTo>
                    <a:pt x="14505" y="6115"/>
                  </a:lnTo>
                  <a:lnTo>
                    <a:pt x="14408" y="6021"/>
                  </a:lnTo>
                  <a:lnTo>
                    <a:pt x="14264" y="5928"/>
                  </a:lnTo>
                  <a:lnTo>
                    <a:pt x="14216" y="5835"/>
                  </a:lnTo>
                  <a:lnTo>
                    <a:pt x="14264" y="5695"/>
                  </a:lnTo>
                  <a:lnTo>
                    <a:pt x="14360" y="5461"/>
                  </a:lnTo>
                  <a:lnTo>
                    <a:pt x="14408" y="5275"/>
                  </a:lnTo>
                  <a:lnTo>
                    <a:pt x="14312" y="5181"/>
                  </a:lnTo>
                  <a:lnTo>
                    <a:pt x="14216" y="5228"/>
                  </a:lnTo>
                  <a:lnTo>
                    <a:pt x="13975" y="5321"/>
                  </a:lnTo>
                  <a:lnTo>
                    <a:pt x="13878" y="5321"/>
                  </a:lnTo>
                  <a:lnTo>
                    <a:pt x="13782" y="5228"/>
                  </a:lnTo>
                  <a:lnTo>
                    <a:pt x="13830" y="5135"/>
                  </a:lnTo>
                  <a:lnTo>
                    <a:pt x="13878" y="4948"/>
                  </a:lnTo>
                  <a:lnTo>
                    <a:pt x="13926" y="4761"/>
                  </a:lnTo>
                  <a:lnTo>
                    <a:pt x="13926" y="4621"/>
                  </a:lnTo>
                  <a:lnTo>
                    <a:pt x="13878" y="4528"/>
                  </a:lnTo>
                  <a:lnTo>
                    <a:pt x="13926" y="4434"/>
                  </a:lnTo>
                  <a:lnTo>
                    <a:pt x="13975" y="4341"/>
                  </a:lnTo>
                  <a:lnTo>
                    <a:pt x="13926" y="4248"/>
                  </a:lnTo>
                  <a:lnTo>
                    <a:pt x="13830" y="4154"/>
                  </a:lnTo>
                  <a:lnTo>
                    <a:pt x="13926" y="4108"/>
                  </a:lnTo>
                  <a:lnTo>
                    <a:pt x="13926" y="4061"/>
                  </a:lnTo>
                  <a:lnTo>
                    <a:pt x="13830" y="3968"/>
                  </a:lnTo>
                  <a:lnTo>
                    <a:pt x="13637" y="3828"/>
                  </a:lnTo>
                  <a:lnTo>
                    <a:pt x="13445" y="3781"/>
                  </a:lnTo>
                  <a:lnTo>
                    <a:pt x="13348" y="3734"/>
                  </a:lnTo>
                  <a:lnTo>
                    <a:pt x="13300" y="3734"/>
                  </a:lnTo>
                  <a:lnTo>
                    <a:pt x="13204" y="3781"/>
                  </a:lnTo>
                  <a:lnTo>
                    <a:pt x="13107" y="3734"/>
                  </a:lnTo>
                  <a:lnTo>
                    <a:pt x="13011" y="3688"/>
                  </a:lnTo>
                  <a:lnTo>
                    <a:pt x="12963" y="3641"/>
                  </a:lnTo>
                  <a:lnTo>
                    <a:pt x="12963" y="3548"/>
                  </a:lnTo>
                  <a:lnTo>
                    <a:pt x="13059" y="3454"/>
                  </a:lnTo>
                  <a:lnTo>
                    <a:pt x="13059" y="3407"/>
                  </a:lnTo>
                  <a:lnTo>
                    <a:pt x="13011" y="3314"/>
                  </a:lnTo>
                  <a:lnTo>
                    <a:pt x="13011" y="3267"/>
                  </a:lnTo>
                  <a:lnTo>
                    <a:pt x="12963" y="3221"/>
                  </a:lnTo>
                  <a:lnTo>
                    <a:pt x="12866" y="3174"/>
                  </a:lnTo>
                  <a:lnTo>
                    <a:pt x="12818" y="3174"/>
                  </a:lnTo>
                  <a:lnTo>
                    <a:pt x="12625" y="3127"/>
                  </a:lnTo>
                  <a:lnTo>
                    <a:pt x="12384" y="3127"/>
                  </a:lnTo>
                  <a:lnTo>
                    <a:pt x="12288" y="3081"/>
                  </a:lnTo>
                  <a:lnTo>
                    <a:pt x="12192" y="3081"/>
                  </a:lnTo>
                  <a:lnTo>
                    <a:pt x="12047" y="3081"/>
                  </a:lnTo>
                  <a:lnTo>
                    <a:pt x="11806" y="2987"/>
                  </a:lnTo>
                  <a:lnTo>
                    <a:pt x="11662" y="3034"/>
                  </a:lnTo>
                  <a:lnTo>
                    <a:pt x="11565" y="3081"/>
                  </a:lnTo>
                  <a:lnTo>
                    <a:pt x="11517" y="3081"/>
                  </a:lnTo>
                  <a:lnTo>
                    <a:pt x="11421" y="3034"/>
                  </a:lnTo>
                  <a:lnTo>
                    <a:pt x="11276" y="2987"/>
                  </a:lnTo>
                  <a:lnTo>
                    <a:pt x="11083" y="3034"/>
                  </a:lnTo>
                  <a:lnTo>
                    <a:pt x="10987" y="2987"/>
                  </a:lnTo>
                  <a:lnTo>
                    <a:pt x="10746" y="2847"/>
                  </a:lnTo>
                  <a:lnTo>
                    <a:pt x="10601" y="2754"/>
                  </a:lnTo>
                  <a:lnTo>
                    <a:pt x="10457" y="2707"/>
                  </a:lnTo>
                  <a:lnTo>
                    <a:pt x="10360" y="2661"/>
                  </a:lnTo>
                  <a:lnTo>
                    <a:pt x="10264" y="2661"/>
                  </a:lnTo>
                  <a:lnTo>
                    <a:pt x="9638" y="2567"/>
                  </a:lnTo>
                  <a:lnTo>
                    <a:pt x="8674" y="2381"/>
                  </a:lnTo>
                  <a:lnTo>
                    <a:pt x="8144" y="2241"/>
                  </a:lnTo>
                  <a:lnTo>
                    <a:pt x="8047" y="2241"/>
                  </a:lnTo>
                  <a:lnTo>
                    <a:pt x="7566" y="2147"/>
                  </a:lnTo>
                  <a:lnTo>
                    <a:pt x="7517" y="2101"/>
                  </a:lnTo>
                  <a:lnTo>
                    <a:pt x="7469" y="2054"/>
                  </a:lnTo>
                  <a:lnTo>
                    <a:pt x="7421" y="1914"/>
                  </a:lnTo>
                  <a:lnTo>
                    <a:pt x="7325" y="1680"/>
                  </a:lnTo>
                  <a:lnTo>
                    <a:pt x="7276" y="1587"/>
                  </a:lnTo>
                  <a:lnTo>
                    <a:pt x="7180" y="1494"/>
                  </a:lnTo>
                  <a:lnTo>
                    <a:pt x="7132" y="1494"/>
                  </a:lnTo>
                  <a:lnTo>
                    <a:pt x="6987" y="1494"/>
                  </a:lnTo>
                  <a:lnTo>
                    <a:pt x="6939" y="1494"/>
                  </a:lnTo>
                  <a:lnTo>
                    <a:pt x="6891" y="1400"/>
                  </a:lnTo>
                  <a:lnTo>
                    <a:pt x="6746" y="1400"/>
                  </a:lnTo>
                  <a:lnTo>
                    <a:pt x="6698" y="1400"/>
                  </a:lnTo>
                  <a:lnTo>
                    <a:pt x="6650" y="1307"/>
                  </a:lnTo>
                  <a:lnTo>
                    <a:pt x="6554" y="1307"/>
                  </a:lnTo>
                  <a:lnTo>
                    <a:pt x="6409" y="1260"/>
                  </a:lnTo>
                  <a:lnTo>
                    <a:pt x="6264" y="1214"/>
                  </a:lnTo>
                  <a:lnTo>
                    <a:pt x="6024" y="1074"/>
                  </a:lnTo>
                  <a:lnTo>
                    <a:pt x="5879" y="980"/>
                  </a:lnTo>
                  <a:lnTo>
                    <a:pt x="5831" y="1027"/>
                  </a:lnTo>
                  <a:lnTo>
                    <a:pt x="5783" y="1074"/>
                  </a:lnTo>
                  <a:lnTo>
                    <a:pt x="5686" y="1120"/>
                  </a:lnTo>
                  <a:lnTo>
                    <a:pt x="5590" y="1167"/>
                  </a:lnTo>
                  <a:lnTo>
                    <a:pt x="5493" y="1214"/>
                  </a:lnTo>
                  <a:lnTo>
                    <a:pt x="5445" y="1307"/>
                  </a:lnTo>
                  <a:lnTo>
                    <a:pt x="5301" y="1260"/>
                  </a:lnTo>
                  <a:lnTo>
                    <a:pt x="5349" y="1120"/>
                  </a:lnTo>
                  <a:lnTo>
                    <a:pt x="5493" y="980"/>
                  </a:lnTo>
                  <a:lnTo>
                    <a:pt x="5493" y="934"/>
                  </a:lnTo>
                  <a:lnTo>
                    <a:pt x="5445" y="747"/>
                  </a:lnTo>
                  <a:lnTo>
                    <a:pt x="5542" y="560"/>
                  </a:lnTo>
                  <a:lnTo>
                    <a:pt x="5638" y="420"/>
                  </a:lnTo>
                  <a:lnTo>
                    <a:pt x="5686" y="327"/>
                  </a:lnTo>
                  <a:lnTo>
                    <a:pt x="5686" y="187"/>
                  </a:lnTo>
                  <a:lnTo>
                    <a:pt x="5686" y="93"/>
                  </a:lnTo>
                  <a:lnTo>
                    <a:pt x="5542" y="93"/>
                  </a:lnTo>
                  <a:lnTo>
                    <a:pt x="5493" y="47"/>
                  </a:lnTo>
                  <a:lnTo>
                    <a:pt x="5445" y="0"/>
                  </a:lnTo>
                  <a:lnTo>
                    <a:pt x="5349" y="0"/>
                  </a:lnTo>
                  <a:lnTo>
                    <a:pt x="5253" y="93"/>
                  </a:lnTo>
                  <a:lnTo>
                    <a:pt x="5108" y="93"/>
                  </a:lnTo>
                  <a:lnTo>
                    <a:pt x="4963" y="233"/>
                  </a:lnTo>
                  <a:lnTo>
                    <a:pt x="4578" y="420"/>
                  </a:lnTo>
                  <a:lnTo>
                    <a:pt x="4482" y="373"/>
                  </a:lnTo>
                  <a:lnTo>
                    <a:pt x="4385" y="420"/>
                  </a:lnTo>
                  <a:lnTo>
                    <a:pt x="4192" y="560"/>
                  </a:lnTo>
                  <a:lnTo>
                    <a:pt x="4048" y="653"/>
                  </a:lnTo>
                  <a:lnTo>
                    <a:pt x="3903" y="747"/>
                  </a:lnTo>
                  <a:lnTo>
                    <a:pt x="3759" y="794"/>
                  </a:lnTo>
                  <a:lnTo>
                    <a:pt x="3566" y="840"/>
                  </a:lnTo>
                  <a:lnTo>
                    <a:pt x="3373" y="840"/>
                  </a:lnTo>
                  <a:lnTo>
                    <a:pt x="3229" y="934"/>
                  </a:lnTo>
                  <a:lnTo>
                    <a:pt x="2988" y="1027"/>
                  </a:lnTo>
                  <a:lnTo>
                    <a:pt x="2891" y="1074"/>
                  </a:lnTo>
                  <a:lnTo>
                    <a:pt x="2699" y="1074"/>
                  </a:lnTo>
                  <a:lnTo>
                    <a:pt x="2602" y="1120"/>
                  </a:lnTo>
                  <a:lnTo>
                    <a:pt x="2458" y="1074"/>
                  </a:lnTo>
                  <a:lnTo>
                    <a:pt x="2409" y="1074"/>
                  </a:lnTo>
                  <a:lnTo>
                    <a:pt x="2265" y="980"/>
                  </a:lnTo>
                  <a:lnTo>
                    <a:pt x="2168" y="934"/>
                  </a:lnTo>
                  <a:lnTo>
                    <a:pt x="2120" y="887"/>
                  </a:lnTo>
                  <a:lnTo>
                    <a:pt x="2072" y="934"/>
                  </a:lnTo>
                  <a:lnTo>
                    <a:pt x="2024" y="1074"/>
                  </a:lnTo>
                  <a:lnTo>
                    <a:pt x="1928" y="1074"/>
                  </a:lnTo>
                  <a:lnTo>
                    <a:pt x="1976" y="887"/>
                  </a:lnTo>
                  <a:lnTo>
                    <a:pt x="1831" y="980"/>
                  </a:lnTo>
                  <a:lnTo>
                    <a:pt x="1783" y="1167"/>
                  </a:lnTo>
                  <a:lnTo>
                    <a:pt x="1687" y="1167"/>
                  </a:lnTo>
                  <a:lnTo>
                    <a:pt x="1590" y="1214"/>
                  </a:lnTo>
                  <a:lnTo>
                    <a:pt x="1638" y="2054"/>
                  </a:lnTo>
                  <a:lnTo>
                    <a:pt x="1687" y="3034"/>
                  </a:lnTo>
                  <a:lnTo>
                    <a:pt x="1638" y="3361"/>
                  </a:lnTo>
                  <a:lnTo>
                    <a:pt x="1590" y="3407"/>
                  </a:lnTo>
                  <a:lnTo>
                    <a:pt x="1494" y="3548"/>
                  </a:lnTo>
                  <a:lnTo>
                    <a:pt x="1301" y="3548"/>
                  </a:lnTo>
                  <a:lnTo>
                    <a:pt x="1205" y="3688"/>
                  </a:lnTo>
                  <a:lnTo>
                    <a:pt x="1060" y="3734"/>
                  </a:lnTo>
                  <a:lnTo>
                    <a:pt x="916" y="3828"/>
                  </a:lnTo>
                  <a:lnTo>
                    <a:pt x="626" y="3968"/>
                  </a:lnTo>
                  <a:lnTo>
                    <a:pt x="530" y="4061"/>
                  </a:lnTo>
                  <a:lnTo>
                    <a:pt x="482" y="4154"/>
                  </a:lnTo>
                  <a:lnTo>
                    <a:pt x="434" y="4248"/>
                  </a:lnTo>
                  <a:lnTo>
                    <a:pt x="386" y="4481"/>
                  </a:lnTo>
                  <a:lnTo>
                    <a:pt x="337" y="4574"/>
                  </a:lnTo>
                  <a:lnTo>
                    <a:pt x="241" y="4668"/>
                  </a:lnTo>
                  <a:lnTo>
                    <a:pt x="145" y="4761"/>
                  </a:lnTo>
                  <a:lnTo>
                    <a:pt x="96" y="4995"/>
                  </a:lnTo>
                  <a:lnTo>
                    <a:pt x="0" y="5088"/>
                  </a:lnTo>
                  <a:lnTo>
                    <a:pt x="96" y="5228"/>
                  </a:lnTo>
                  <a:lnTo>
                    <a:pt x="434" y="5275"/>
                  </a:lnTo>
                  <a:lnTo>
                    <a:pt x="530" y="5461"/>
                  </a:lnTo>
                  <a:lnTo>
                    <a:pt x="723" y="5648"/>
                  </a:lnTo>
                  <a:lnTo>
                    <a:pt x="771" y="5741"/>
                  </a:lnTo>
                  <a:lnTo>
                    <a:pt x="723" y="5835"/>
                  </a:lnTo>
                  <a:lnTo>
                    <a:pt x="578" y="5975"/>
                  </a:lnTo>
                  <a:lnTo>
                    <a:pt x="530" y="6115"/>
                  </a:lnTo>
                  <a:lnTo>
                    <a:pt x="530" y="6255"/>
                  </a:lnTo>
                  <a:lnTo>
                    <a:pt x="482" y="6302"/>
                  </a:lnTo>
                  <a:lnTo>
                    <a:pt x="530" y="6582"/>
                  </a:lnTo>
                  <a:lnTo>
                    <a:pt x="482" y="6628"/>
                  </a:lnTo>
                  <a:lnTo>
                    <a:pt x="482" y="6862"/>
                  </a:lnTo>
                  <a:lnTo>
                    <a:pt x="434" y="7095"/>
                  </a:lnTo>
                  <a:lnTo>
                    <a:pt x="482" y="7188"/>
                  </a:lnTo>
                  <a:lnTo>
                    <a:pt x="578" y="7515"/>
                  </a:lnTo>
                  <a:lnTo>
                    <a:pt x="530" y="7702"/>
                  </a:lnTo>
                  <a:lnTo>
                    <a:pt x="578" y="7842"/>
                  </a:lnTo>
                  <a:lnTo>
                    <a:pt x="482" y="7982"/>
                  </a:lnTo>
                  <a:lnTo>
                    <a:pt x="482" y="8262"/>
                  </a:lnTo>
                  <a:lnTo>
                    <a:pt x="675" y="8449"/>
                  </a:lnTo>
                  <a:lnTo>
                    <a:pt x="819" y="8495"/>
                  </a:lnTo>
                  <a:lnTo>
                    <a:pt x="964" y="8635"/>
                  </a:lnTo>
                  <a:lnTo>
                    <a:pt x="1060" y="8822"/>
                  </a:lnTo>
                  <a:lnTo>
                    <a:pt x="1253" y="8916"/>
                  </a:lnTo>
                  <a:lnTo>
                    <a:pt x="1494" y="8916"/>
                  </a:lnTo>
                  <a:lnTo>
                    <a:pt x="1735" y="8962"/>
                  </a:lnTo>
                  <a:lnTo>
                    <a:pt x="1783" y="9009"/>
                  </a:lnTo>
                  <a:lnTo>
                    <a:pt x="1831" y="9102"/>
                  </a:lnTo>
                  <a:lnTo>
                    <a:pt x="1928" y="9242"/>
                  </a:lnTo>
                  <a:lnTo>
                    <a:pt x="2024" y="9336"/>
                  </a:lnTo>
                  <a:lnTo>
                    <a:pt x="2458" y="9429"/>
                  </a:lnTo>
                  <a:lnTo>
                    <a:pt x="2699" y="9522"/>
                  </a:lnTo>
                  <a:lnTo>
                    <a:pt x="2891" y="9662"/>
                  </a:lnTo>
                  <a:lnTo>
                    <a:pt x="3036" y="9802"/>
                  </a:lnTo>
                  <a:lnTo>
                    <a:pt x="3084" y="9989"/>
                  </a:lnTo>
                  <a:lnTo>
                    <a:pt x="3132" y="10129"/>
                  </a:lnTo>
                  <a:lnTo>
                    <a:pt x="3229" y="10269"/>
                  </a:lnTo>
                  <a:lnTo>
                    <a:pt x="3325" y="10316"/>
                  </a:lnTo>
                  <a:lnTo>
                    <a:pt x="3566" y="10456"/>
                  </a:lnTo>
                  <a:lnTo>
                    <a:pt x="3710" y="10596"/>
                  </a:lnTo>
                  <a:lnTo>
                    <a:pt x="3903" y="10689"/>
                  </a:lnTo>
                  <a:lnTo>
                    <a:pt x="4048" y="10829"/>
                  </a:lnTo>
                  <a:lnTo>
                    <a:pt x="4192" y="10923"/>
                  </a:lnTo>
                  <a:lnTo>
                    <a:pt x="4337" y="10969"/>
                  </a:lnTo>
                  <a:lnTo>
                    <a:pt x="4482" y="11063"/>
                  </a:lnTo>
                  <a:lnTo>
                    <a:pt x="4626" y="11203"/>
                  </a:lnTo>
                  <a:lnTo>
                    <a:pt x="4722" y="11343"/>
                  </a:lnTo>
                  <a:lnTo>
                    <a:pt x="4819" y="11436"/>
                  </a:lnTo>
                  <a:lnTo>
                    <a:pt x="4867" y="11529"/>
                  </a:lnTo>
                  <a:lnTo>
                    <a:pt x="4963" y="11670"/>
                  </a:lnTo>
                  <a:lnTo>
                    <a:pt x="4963" y="11716"/>
                  </a:lnTo>
                  <a:lnTo>
                    <a:pt x="4915" y="11903"/>
                  </a:lnTo>
                  <a:lnTo>
                    <a:pt x="4867" y="12043"/>
                  </a:lnTo>
                  <a:lnTo>
                    <a:pt x="5012" y="12276"/>
                  </a:lnTo>
                  <a:lnTo>
                    <a:pt x="4963" y="12416"/>
                  </a:lnTo>
                  <a:lnTo>
                    <a:pt x="4963" y="12556"/>
                  </a:lnTo>
                  <a:lnTo>
                    <a:pt x="5060" y="12743"/>
                  </a:lnTo>
                  <a:lnTo>
                    <a:pt x="5060" y="12696"/>
                  </a:lnTo>
                  <a:lnTo>
                    <a:pt x="5060" y="12790"/>
                  </a:lnTo>
                  <a:lnTo>
                    <a:pt x="5060" y="12977"/>
                  </a:lnTo>
                  <a:lnTo>
                    <a:pt x="5108" y="13023"/>
                  </a:lnTo>
                  <a:close/>
                </a:path>
              </a:pathLst>
            </a:custGeom>
            <a:solidFill>
              <a:schemeClr val="bg1">
                <a:lumMod val="75000"/>
              </a:schemeClr>
            </a:solidFill>
            <a:ln w="9525">
              <a:solidFill>
                <a:schemeClr val="bg1"/>
              </a:solidFill>
              <a:prstDash val="solid"/>
              <a:round/>
              <a:headEnd/>
              <a:tailEnd/>
            </a:ln>
          </p:spPr>
        </p:sp>
        <p:sp>
          <p:nvSpPr>
            <p:cNvPr id="50" name="Wyoming">
              <a:extLst>
                <a:ext uri="{FF2B5EF4-FFF2-40B4-BE49-F238E27FC236}">
                  <a16:creationId xmlns:a16="http://schemas.microsoft.com/office/drawing/2014/main" id="{8B248EB7-0F88-7BC0-5DF9-C7BB644A1A28}"/>
                </a:ext>
              </a:extLst>
            </p:cNvPr>
            <p:cNvSpPr>
              <a:spLocks/>
            </p:cNvSpPr>
            <p:nvPr/>
          </p:nvSpPr>
          <p:spPr bwMode="auto">
            <a:xfrm>
              <a:off x="2411735" y="2327846"/>
              <a:ext cx="1134782" cy="850158"/>
            </a:xfrm>
            <a:custGeom>
              <a:avLst/>
              <a:gdLst/>
              <a:ahLst/>
              <a:cxnLst>
                <a:cxn ang="0">
                  <a:pos x="10629" y="15802"/>
                </a:cxn>
                <a:cxn ang="0">
                  <a:pos x="13378" y="16160"/>
                </a:cxn>
                <a:cxn ang="0">
                  <a:pos x="15431" y="14996"/>
                </a:cxn>
                <a:cxn ang="0">
                  <a:pos x="15504" y="13877"/>
                </a:cxn>
                <a:cxn ang="0">
                  <a:pos x="15724" y="10654"/>
                </a:cxn>
                <a:cxn ang="0">
                  <a:pos x="15944" y="7565"/>
                </a:cxn>
                <a:cxn ang="0">
                  <a:pos x="16054" y="6222"/>
                </a:cxn>
                <a:cxn ang="0">
                  <a:pos x="16164" y="5058"/>
                </a:cxn>
                <a:cxn ang="0">
                  <a:pos x="16384" y="2149"/>
                </a:cxn>
                <a:cxn ang="0">
                  <a:pos x="15761" y="2059"/>
                </a:cxn>
                <a:cxn ang="0">
                  <a:pos x="14845" y="1970"/>
                </a:cxn>
                <a:cxn ang="0">
                  <a:pos x="14331" y="1880"/>
                </a:cxn>
                <a:cxn ang="0">
                  <a:pos x="14002" y="1880"/>
                </a:cxn>
                <a:cxn ang="0">
                  <a:pos x="12975" y="1746"/>
                </a:cxn>
                <a:cxn ang="0">
                  <a:pos x="12279" y="1656"/>
                </a:cxn>
                <a:cxn ang="0">
                  <a:pos x="11582" y="1567"/>
                </a:cxn>
                <a:cxn ang="0">
                  <a:pos x="10190" y="1388"/>
                </a:cxn>
                <a:cxn ang="0">
                  <a:pos x="9017" y="1209"/>
                </a:cxn>
                <a:cxn ang="0">
                  <a:pos x="8357" y="1119"/>
                </a:cxn>
                <a:cxn ang="0">
                  <a:pos x="6891" y="895"/>
                </a:cxn>
                <a:cxn ang="0">
                  <a:pos x="6121" y="761"/>
                </a:cxn>
                <a:cxn ang="0">
                  <a:pos x="5095" y="582"/>
                </a:cxn>
                <a:cxn ang="0">
                  <a:pos x="4435" y="448"/>
                </a:cxn>
                <a:cxn ang="0">
                  <a:pos x="1869" y="0"/>
                </a:cxn>
                <a:cxn ang="0">
                  <a:pos x="1429" y="2954"/>
                </a:cxn>
                <a:cxn ang="0">
                  <a:pos x="1136" y="5193"/>
                </a:cxn>
                <a:cxn ang="0">
                  <a:pos x="916" y="6894"/>
                </a:cxn>
                <a:cxn ang="0">
                  <a:pos x="440" y="10520"/>
                </a:cxn>
                <a:cxn ang="0">
                  <a:pos x="73" y="13250"/>
                </a:cxn>
                <a:cxn ang="0">
                  <a:pos x="2163" y="14504"/>
                </a:cxn>
                <a:cxn ang="0">
                  <a:pos x="4362" y="14907"/>
                </a:cxn>
                <a:cxn ang="0">
                  <a:pos x="8174" y="15444"/>
                </a:cxn>
                <a:cxn ang="0">
                  <a:pos x="10336" y="15757"/>
                </a:cxn>
              </a:cxnLst>
              <a:rect l="0" t="0" r="r" b="b"/>
              <a:pathLst>
                <a:path w="16384" h="16384">
                  <a:moveTo>
                    <a:pt x="10336" y="15757"/>
                  </a:moveTo>
                  <a:lnTo>
                    <a:pt x="10629" y="15802"/>
                  </a:lnTo>
                  <a:lnTo>
                    <a:pt x="12645" y="16071"/>
                  </a:lnTo>
                  <a:lnTo>
                    <a:pt x="13378" y="16160"/>
                  </a:lnTo>
                  <a:lnTo>
                    <a:pt x="15321" y="16384"/>
                  </a:lnTo>
                  <a:lnTo>
                    <a:pt x="15431" y="14996"/>
                  </a:lnTo>
                  <a:lnTo>
                    <a:pt x="15468" y="14414"/>
                  </a:lnTo>
                  <a:lnTo>
                    <a:pt x="15504" y="13877"/>
                  </a:lnTo>
                  <a:lnTo>
                    <a:pt x="15614" y="12848"/>
                  </a:lnTo>
                  <a:lnTo>
                    <a:pt x="15724" y="10654"/>
                  </a:lnTo>
                  <a:lnTo>
                    <a:pt x="15834" y="9266"/>
                  </a:lnTo>
                  <a:lnTo>
                    <a:pt x="15944" y="7565"/>
                  </a:lnTo>
                  <a:lnTo>
                    <a:pt x="15981" y="7476"/>
                  </a:lnTo>
                  <a:lnTo>
                    <a:pt x="16054" y="6222"/>
                  </a:lnTo>
                  <a:lnTo>
                    <a:pt x="16127" y="5238"/>
                  </a:lnTo>
                  <a:lnTo>
                    <a:pt x="16164" y="5058"/>
                  </a:lnTo>
                  <a:lnTo>
                    <a:pt x="16274" y="3626"/>
                  </a:lnTo>
                  <a:lnTo>
                    <a:pt x="16384" y="2149"/>
                  </a:lnTo>
                  <a:lnTo>
                    <a:pt x="16164" y="2104"/>
                  </a:lnTo>
                  <a:lnTo>
                    <a:pt x="15761" y="2059"/>
                  </a:lnTo>
                  <a:lnTo>
                    <a:pt x="15284" y="2014"/>
                  </a:lnTo>
                  <a:lnTo>
                    <a:pt x="14845" y="1970"/>
                  </a:lnTo>
                  <a:lnTo>
                    <a:pt x="14551" y="1925"/>
                  </a:lnTo>
                  <a:lnTo>
                    <a:pt x="14331" y="1880"/>
                  </a:lnTo>
                  <a:lnTo>
                    <a:pt x="14221" y="1925"/>
                  </a:lnTo>
                  <a:lnTo>
                    <a:pt x="14002" y="1880"/>
                  </a:lnTo>
                  <a:lnTo>
                    <a:pt x="13635" y="1835"/>
                  </a:lnTo>
                  <a:lnTo>
                    <a:pt x="12975" y="1746"/>
                  </a:lnTo>
                  <a:lnTo>
                    <a:pt x="12499" y="1656"/>
                  </a:lnTo>
                  <a:lnTo>
                    <a:pt x="12279" y="1656"/>
                  </a:lnTo>
                  <a:lnTo>
                    <a:pt x="11839" y="1567"/>
                  </a:lnTo>
                  <a:lnTo>
                    <a:pt x="11582" y="1567"/>
                  </a:lnTo>
                  <a:lnTo>
                    <a:pt x="10886" y="1477"/>
                  </a:lnTo>
                  <a:lnTo>
                    <a:pt x="10190" y="1388"/>
                  </a:lnTo>
                  <a:lnTo>
                    <a:pt x="9566" y="1253"/>
                  </a:lnTo>
                  <a:lnTo>
                    <a:pt x="9017" y="1209"/>
                  </a:lnTo>
                  <a:lnTo>
                    <a:pt x="8614" y="1119"/>
                  </a:lnTo>
                  <a:lnTo>
                    <a:pt x="8357" y="1119"/>
                  </a:lnTo>
                  <a:lnTo>
                    <a:pt x="7587" y="985"/>
                  </a:lnTo>
                  <a:lnTo>
                    <a:pt x="6891" y="895"/>
                  </a:lnTo>
                  <a:lnTo>
                    <a:pt x="6524" y="806"/>
                  </a:lnTo>
                  <a:lnTo>
                    <a:pt x="6121" y="761"/>
                  </a:lnTo>
                  <a:lnTo>
                    <a:pt x="5535" y="627"/>
                  </a:lnTo>
                  <a:lnTo>
                    <a:pt x="5095" y="582"/>
                  </a:lnTo>
                  <a:lnTo>
                    <a:pt x="4582" y="448"/>
                  </a:lnTo>
                  <a:lnTo>
                    <a:pt x="4435" y="448"/>
                  </a:lnTo>
                  <a:lnTo>
                    <a:pt x="4032" y="403"/>
                  </a:lnTo>
                  <a:lnTo>
                    <a:pt x="1869" y="0"/>
                  </a:lnTo>
                  <a:lnTo>
                    <a:pt x="1613" y="1746"/>
                  </a:lnTo>
                  <a:lnTo>
                    <a:pt x="1429" y="2954"/>
                  </a:lnTo>
                  <a:lnTo>
                    <a:pt x="1393" y="3492"/>
                  </a:lnTo>
                  <a:lnTo>
                    <a:pt x="1136" y="5193"/>
                  </a:lnTo>
                  <a:lnTo>
                    <a:pt x="1063" y="5954"/>
                  </a:lnTo>
                  <a:lnTo>
                    <a:pt x="916" y="6894"/>
                  </a:lnTo>
                  <a:lnTo>
                    <a:pt x="696" y="8684"/>
                  </a:lnTo>
                  <a:lnTo>
                    <a:pt x="440" y="10520"/>
                  </a:lnTo>
                  <a:lnTo>
                    <a:pt x="257" y="11997"/>
                  </a:lnTo>
                  <a:lnTo>
                    <a:pt x="73" y="13250"/>
                  </a:lnTo>
                  <a:lnTo>
                    <a:pt x="0" y="14101"/>
                  </a:lnTo>
                  <a:lnTo>
                    <a:pt x="2163" y="14504"/>
                  </a:lnTo>
                  <a:lnTo>
                    <a:pt x="2273" y="14504"/>
                  </a:lnTo>
                  <a:lnTo>
                    <a:pt x="4362" y="14907"/>
                  </a:lnTo>
                  <a:lnTo>
                    <a:pt x="6854" y="15220"/>
                  </a:lnTo>
                  <a:lnTo>
                    <a:pt x="8174" y="15444"/>
                  </a:lnTo>
                  <a:lnTo>
                    <a:pt x="9163" y="15578"/>
                  </a:lnTo>
                  <a:lnTo>
                    <a:pt x="10336" y="15757"/>
                  </a:lnTo>
                  <a:close/>
                </a:path>
              </a:pathLst>
            </a:custGeom>
            <a:solidFill>
              <a:schemeClr val="bg1">
                <a:lumMod val="75000"/>
              </a:schemeClr>
            </a:solidFill>
            <a:ln w="9525">
              <a:solidFill>
                <a:schemeClr val="bg1"/>
              </a:solidFill>
              <a:prstDash val="solid"/>
              <a:round/>
              <a:headEnd/>
              <a:tailEnd/>
            </a:ln>
          </p:spPr>
        </p:sp>
        <p:grpSp>
          <p:nvGrpSpPr>
            <p:cNvPr id="51" name="Virginia">
              <a:extLst>
                <a:ext uri="{FF2B5EF4-FFF2-40B4-BE49-F238E27FC236}">
                  <a16:creationId xmlns:a16="http://schemas.microsoft.com/office/drawing/2014/main" id="{E20A6081-C62B-A411-4210-107F82D6FB94}"/>
                </a:ext>
              </a:extLst>
            </p:cNvPr>
            <p:cNvGrpSpPr>
              <a:grpSpLocks/>
            </p:cNvGrpSpPr>
            <p:nvPr/>
          </p:nvGrpSpPr>
          <p:grpSpPr bwMode="auto">
            <a:xfrm>
              <a:off x="6702833" y="3287601"/>
              <a:ext cx="1275646" cy="647504"/>
              <a:chOff x="23565034" y="8353431"/>
              <a:chExt cx="19589" cy="278"/>
            </a:xfrm>
            <a:solidFill>
              <a:schemeClr val="tx2">
                <a:lumMod val="20000"/>
                <a:lumOff val="80000"/>
              </a:schemeClr>
            </a:solidFill>
          </p:grpSpPr>
          <p:sp>
            <p:nvSpPr>
              <p:cNvPr id="95" name="D51">
                <a:extLst>
                  <a:ext uri="{FF2B5EF4-FFF2-40B4-BE49-F238E27FC236}">
                    <a16:creationId xmlns:a16="http://schemas.microsoft.com/office/drawing/2014/main" id="{242462AE-EE1F-F2A3-6DF5-073F46D08029}"/>
                  </a:ext>
                </a:extLst>
              </p:cNvPr>
              <p:cNvSpPr>
                <a:spLocks/>
              </p:cNvSpPr>
              <p:nvPr/>
            </p:nvSpPr>
            <p:spPr bwMode="auto">
              <a:xfrm>
                <a:off x="23583219" y="8353501"/>
                <a:ext cx="1092" cy="78"/>
              </a:xfrm>
              <a:custGeom>
                <a:avLst/>
                <a:gdLst/>
                <a:ahLst/>
                <a:cxnLst>
                  <a:cxn ang="0">
                    <a:pos x="7022" y="9955"/>
                  </a:cxn>
                  <a:cxn ang="0">
                    <a:pos x="8777" y="9747"/>
                  </a:cxn>
                  <a:cxn ang="0">
                    <a:pos x="9362" y="9125"/>
                  </a:cxn>
                  <a:cxn ang="0">
                    <a:pos x="9947" y="8503"/>
                  </a:cxn>
                  <a:cxn ang="0">
                    <a:pos x="10533" y="7881"/>
                  </a:cxn>
                  <a:cxn ang="0">
                    <a:pos x="11703" y="7674"/>
                  </a:cxn>
                  <a:cxn ang="0">
                    <a:pos x="11118" y="6844"/>
                  </a:cxn>
                  <a:cxn ang="0">
                    <a:pos x="11703" y="5807"/>
                  </a:cxn>
                  <a:cxn ang="0">
                    <a:pos x="12873" y="4770"/>
                  </a:cxn>
                  <a:cxn ang="0">
                    <a:pos x="13458" y="3733"/>
                  </a:cxn>
                  <a:cxn ang="0">
                    <a:pos x="14629" y="2696"/>
                  </a:cxn>
                  <a:cxn ang="0">
                    <a:pos x="14629" y="2074"/>
                  </a:cxn>
                  <a:cxn ang="0">
                    <a:pos x="14629" y="1452"/>
                  </a:cxn>
                  <a:cxn ang="0">
                    <a:pos x="15214" y="622"/>
                  </a:cxn>
                  <a:cxn ang="0">
                    <a:pos x="7022" y="1244"/>
                  </a:cxn>
                  <a:cxn ang="0">
                    <a:pos x="7022" y="2074"/>
                  </a:cxn>
                  <a:cxn ang="0">
                    <a:pos x="4681" y="2489"/>
                  </a:cxn>
                  <a:cxn ang="0">
                    <a:pos x="4096" y="3111"/>
                  </a:cxn>
                  <a:cxn ang="0">
                    <a:pos x="5851" y="3526"/>
                  </a:cxn>
                  <a:cxn ang="0">
                    <a:pos x="6437" y="4148"/>
                  </a:cxn>
                  <a:cxn ang="0">
                    <a:pos x="5266" y="4563"/>
                  </a:cxn>
                  <a:cxn ang="0">
                    <a:pos x="5266" y="5185"/>
                  </a:cxn>
                  <a:cxn ang="0">
                    <a:pos x="3511" y="5185"/>
                  </a:cxn>
                  <a:cxn ang="0">
                    <a:pos x="2926" y="5807"/>
                  </a:cxn>
                  <a:cxn ang="0">
                    <a:pos x="2341" y="6429"/>
                  </a:cxn>
                  <a:cxn ang="0">
                    <a:pos x="2341" y="7051"/>
                  </a:cxn>
                  <a:cxn ang="0">
                    <a:pos x="1755" y="7466"/>
                  </a:cxn>
                  <a:cxn ang="0">
                    <a:pos x="1170" y="7881"/>
                  </a:cxn>
                  <a:cxn ang="0">
                    <a:pos x="1755" y="8296"/>
                  </a:cxn>
                  <a:cxn ang="0">
                    <a:pos x="585" y="8918"/>
                  </a:cxn>
                  <a:cxn ang="0">
                    <a:pos x="585" y="9333"/>
                  </a:cxn>
                  <a:cxn ang="0">
                    <a:pos x="0" y="10370"/>
                  </a:cxn>
                  <a:cxn ang="0">
                    <a:pos x="0" y="11407"/>
                  </a:cxn>
                  <a:cxn ang="0">
                    <a:pos x="585" y="11821"/>
                  </a:cxn>
                  <a:cxn ang="0">
                    <a:pos x="585" y="12236"/>
                  </a:cxn>
                  <a:cxn ang="0">
                    <a:pos x="0" y="13066"/>
                  </a:cxn>
                  <a:cxn ang="0">
                    <a:pos x="0" y="13688"/>
                  </a:cxn>
                  <a:cxn ang="0">
                    <a:pos x="1170" y="14517"/>
                  </a:cxn>
                  <a:cxn ang="0">
                    <a:pos x="585" y="15140"/>
                  </a:cxn>
                  <a:cxn ang="0">
                    <a:pos x="3511" y="16384"/>
                  </a:cxn>
                  <a:cxn ang="0">
                    <a:pos x="4096" y="15969"/>
                  </a:cxn>
                  <a:cxn ang="0">
                    <a:pos x="3511" y="15347"/>
                  </a:cxn>
                  <a:cxn ang="0">
                    <a:pos x="4681" y="14103"/>
                  </a:cxn>
                  <a:cxn ang="0">
                    <a:pos x="4681" y="13481"/>
                  </a:cxn>
                  <a:cxn ang="0">
                    <a:pos x="5266" y="12444"/>
                  </a:cxn>
                  <a:cxn ang="0">
                    <a:pos x="6437" y="12029"/>
                  </a:cxn>
                  <a:cxn ang="0">
                    <a:pos x="6437" y="11407"/>
                  </a:cxn>
                  <a:cxn ang="0">
                    <a:pos x="6437" y="10162"/>
                  </a:cxn>
                </a:cxnLst>
                <a:rect l="0" t="0" r="r" b="b"/>
                <a:pathLst>
                  <a:path w="16384" h="16384">
                    <a:moveTo>
                      <a:pt x="6437" y="10162"/>
                    </a:moveTo>
                    <a:lnTo>
                      <a:pt x="7022" y="9955"/>
                    </a:lnTo>
                    <a:lnTo>
                      <a:pt x="7607" y="9747"/>
                    </a:lnTo>
                    <a:lnTo>
                      <a:pt x="8777" y="9747"/>
                    </a:lnTo>
                    <a:lnTo>
                      <a:pt x="8777" y="9540"/>
                    </a:lnTo>
                    <a:lnTo>
                      <a:pt x="9362" y="9125"/>
                    </a:lnTo>
                    <a:lnTo>
                      <a:pt x="9947" y="9125"/>
                    </a:lnTo>
                    <a:lnTo>
                      <a:pt x="9947" y="8503"/>
                    </a:lnTo>
                    <a:lnTo>
                      <a:pt x="9947" y="8088"/>
                    </a:lnTo>
                    <a:lnTo>
                      <a:pt x="10533" y="7881"/>
                    </a:lnTo>
                    <a:lnTo>
                      <a:pt x="11118" y="7881"/>
                    </a:lnTo>
                    <a:lnTo>
                      <a:pt x="11703" y="7674"/>
                    </a:lnTo>
                    <a:lnTo>
                      <a:pt x="11703" y="7259"/>
                    </a:lnTo>
                    <a:lnTo>
                      <a:pt x="11118" y="6844"/>
                    </a:lnTo>
                    <a:lnTo>
                      <a:pt x="11703" y="6222"/>
                    </a:lnTo>
                    <a:lnTo>
                      <a:pt x="11703" y="5807"/>
                    </a:lnTo>
                    <a:lnTo>
                      <a:pt x="11703" y="5392"/>
                    </a:lnTo>
                    <a:lnTo>
                      <a:pt x="12873" y="4770"/>
                    </a:lnTo>
                    <a:lnTo>
                      <a:pt x="13458" y="4148"/>
                    </a:lnTo>
                    <a:lnTo>
                      <a:pt x="13458" y="3733"/>
                    </a:lnTo>
                    <a:lnTo>
                      <a:pt x="14629" y="2903"/>
                    </a:lnTo>
                    <a:lnTo>
                      <a:pt x="14629" y="2696"/>
                    </a:lnTo>
                    <a:lnTo>
                      <a:pt x="14043" y="2489"/>
                    </a:lnTo>
                    <a:lnTo>
                      <a:pt x="14629" y="2074"/>
                    </a:lnTo>
                    <a:lnTo>
                      <a:pt x="14629" y="1659"/>
                    </a:lnTo>
                    <a:lnTo>
                      <a:pt x="14629" y="1452"/>
                    </a:lnTo>
                    <a:lnTo>
                      <a:pt x="14629" y="1037"/>
                    </a:lnTo>
                    <a:lnTo>
                      <a:pt x="15214" y="622"/>
                    </a:lnTo>
                    <a:lnTo>
                      <a:pt x="16384" y="0"/>
                    </a:lnTo>
                    <a:lnTo>
                      <a:pt x="7022" y="1244"/>
                    </a:lnTo>
                    <a:lnTo>
                      <a:pt x="6437" y="1659"/>
                    </a:lnTo>
                    <a:lnTo>
                      <a:pt x="7022" y="2074"/>
                    </a:lnTo>
                    <a:lnTo>
                      <a:pt x="6437" y="2281"/>
                    </a:lnTo>
                    <a:lnTo>
                      <a:pt x="4681" y="2489"/>
                    </a:lnTo>
                    <a:lnTo>
                      <a:pt x="4096" y="2903"/>
                    </a:lnTo>
                    <a:lnTo>
                      <a:pt x="4096" y="3111"/>
                    </a:lnTo>
                    <a:lnTo>
                      <a:pt x="5266" y="3111"/>
                    </a:lnTo>
                    <a:lnTo>
                      <a:pt x="5851" y="3526"/>
                    </a:lnTo>
                    <a:lnTo>
                      <a:pt x="6437" y="3940"/>
                    </a:lnTo>
                    <a:lnTo>
                      <a:pt x="6437" y="4148"/>
                    </a:lnTo>
                    <a:lnTo>
                      <a:pt x="5851" y="4148"/>
                    </a:lnTo>
                    <a:lnTo>
                      <a:pt x="5266" y="4563"/>
                    </a:lnTo>
                    <a:lnTo>
                      <a:pt x="5851" y="4977"/>
                    </a:lnTo>
                    <a:lnTo>
                      <a:pt x="5266" y="5185"/>
                    </a:lnTo>
                    <a:lnTo>
                      <a:pt x="4096" y="5185"/>
                    </a:lnTo>
                    <a:lnTo>
                      <a:pt x="3511" y="5185"/>
                    </a:lnTo>
                    <a:lnTo>
                      <a:pt x="2341" y="5185"/>
                    </a:lnTo>
                    <a:lnTo>
                      <a:pt x="2926" y="5807"/>
                    </a:lnTo>
                    <a:lnTo>
                      <a:pt x="2926" y="6222"/>
                    </a:lnTo>
                    <a:lnTo>
                      <a:pt x="2341" y="6429"/>
                    </a:lnTo>
                    <a:lnTo>
                      <a:pt x="2341" y="6637"/>
                    </a:lnTo>
                    <a:lnTo>
                      <a:pt x="2341" y="7051"/>
                    </a:lnTo>
                    <a:lnTo>
                      <a:pt x="1755" y="7051"/>
                    </a:lnTo>
                    <a:lnTo>
                      <a:pt x="1755" y="7466"/>
                    </a:lnTo>
                    <a:lnTo>
                      <a:pt x="1170" y="7674"/>
                    </a:lnTo>
                    <a:lnTo>
                      <a:pt x="1170" y="7881"/>
                    </a:lnTo>
                    <a:lnTo>
                      <a:pt x="1755" y="8088"/>
                    </a:lnTo>
                    <a:lnTo>
                      <a:pt x="1755" y="8296"/>
                    </a:lnTo>
                    <a:lnTo>
                      <a:pt x="585" y="8503"/>
                    </a:lnTo>
                    <a:lnTo>
                      <a:pt x="585" y="8918"/>
                    </a:lnTo>
                    <a:lnTo>
                      <a:pt x="0" y="9125"/>
                    </a:lnTo>
                    <a:lnTo>
                      <a:pt x="585" y="9333"/>
                    </a:lnTo>
                    <a:lnTo>
                      <a:pt x="585" y="9747"/>
                    </a:lnTo>
                    <a:lnTo>
                      <a:pt x="0" y="10370"/>
                    </a:lnTo>
                    <a:lnTo>
                      <a:pt x="585" y="10784"/>
                    </a:lnTo>
                    <a:lnTo>
                      <a:pt x="0" y="11407"/>
                    </a:lnTo>
                    <a:lnTo>
                      <a:pt x="0" y="11614"/>
                    </a:lnTo>
                    <a:lnTo>
                      <a:pt x="585" y="11821"/>
                    </a:lnTo>
                    <a:lnTo>
                      <a:pt x="1170" y="12029"/>
                    </a:lnTo>
                    <a:lnTo>
                      <a:pt x="585" y="12236"/>
                    </a:lnTo>
                    <a:lnTo>
                      <a:pt x="0" y="12651"/>
                    </a:lnTo>
                    <a:lnTo>
                      <a:pt x="0" y="13066"/>
                    </a:lnTo>
                    <a:lnTo>
                      <a:pt x="585" y="13481"/>
                    </a:lnTo>
                    <a:lnTo>
                      <a:pt x="0" y="13688"/>
                    </a:lnTo>
                    <a:lnTo>
                      <a:pt x="0" y="14310"/>
                    </a:lnTo>
                    <a:lnTo>
                      <a:pt x="1170" y="14517"/>
                    </a:lnTo>
                    <a:lnTo>
                      <a:pt x="1170" y="14932"/>
                    </a:lnTo>
                    <a:lnTo>
                      <a:pt x="585" y="15140"/>
                    </a:lnTo>
                    <a:lnTo>
                      <a:pt x="2926" y="16177"/>
                    </a:lnTo>
                    <a:lnTo>
                      <a:pt x="3511" y="16384"/>
                    </a:lnTo>
                    <a:lnTo>
                      <a:pt x="4096" y="16177"/>
                    </a:lnTo>
                    <a:lnTo>
                      <a:pt x="4096" y="15969"/>
                    </a:lnTo>
                    <a:lnTo>
                      <a:pt x="4096" y="15554"/>
                    </a:lnTo>
                    <a:lnTo>
                      <a:pt x="3511" y="15347"/>
                    </a:lnTo>
                    <a:lnTo>
                      <a:pt x="4096" y="14517"/>
                    </a:lnTo>
                    <a:lnTo>
                      <a:pt x="4681" y="14103"/>
                    </a:lnTo>
                    <a:lnTo>
                      <a:pt x="4681" y="13895"/>
                    </a:lnTo>
                    <a:lnTo>
                      <a:pt x="4681" y="13481"/>
                    </a:lnTo>
                    <a:lnTo>
                      <a:pt x="4681" y="12858"/>
                    </a:lnTo>
                    <a:lnTo>
                      <a:pt x="5266" y="12444"/>
                    </a:lnTo>
                    <a:lnTo>
                      <a:pt x="5851" y="12236"/>
                    </a:lnTo>
                    <a:lnTo>
                      <a:pt x="6437" y="12029"/>
                    </a:lnTo>
                    <a:lnTo>
                      <a:pt x="7022" y="11821"/>
                    </a:lnTo>
                    <a:lnTo>
                      <a:pt x="6437" y="11407"/>
                    </a:lnTo>
                    <a:lnTo>
                      <a:pt x="5851" y="10784"/>
                    </a:lnTo>
                    <a:lnTo>
                      <a:pt x="6437" y="10162"/>
                    </a:lnTo>
                    <a:close/>
                  </a:path>
                </a:pathLst>
              </a:custGeom>
              <a:solidFill>
                <a:schemeClr val="bg1">
                  <a:lumMod val="75000"/>
                </a:schemeClr>
              </a:solidFill>
              <a:ln w="9525">
                <a:solidFill>
                  <a:schemeClr val="bg1"/>
                </a:solidFill>
                <a:prstDash val="solid"/>
                <a:round/>
                <a:headEnd/>
                <a:tailEnd/>
              </a:ln>
            </p:spPr>
          </p:sp>
          <p:sp>
            <p:nvSpPr>
              <p:cNvPr id="96" name="D52">
                <a:extLst>
                  <a:ext uri="{FF2B5EF4-FFF2-40B4-BE49-F238E27FC236}">
                    <a16:creationId xmlns:a16="http://schemas.microsoft.com/office/drawing/2014/main" id="{BEF2668B-05F7-3B39-6593-341002DADD24}"/>
                  </a:ext>
                </a:extLst>
              </p:cNvPr>
              <p:cNvSpPr>
                <a:spLocks/>
              </p:cNvSpPr>
              <p:nvPr/>
            </p:nvSpPr>
            <p:spPr bwMode="auto">
              <a:xfrm>
                <a:off x="23584350" y="8353497"/>
                <a:ext cx="273" cy="16"/>
              </a:xfrm>
              <a:custGeom>
                <a:avLst/>
                <a:gdLst/>
                <a:ahLst/>
                <a:cxnLst>
                  <a:cxn ang="0">
                    <a:pos x="16384" y="0"/>
                  </a:cxn>
                  <a:cxn ang="0">
                    <a:pos x="9362" y="1024"/>
                  </a:cxn>
                  <a:cxn ang="0">
                    <a:pos x="7022" y="4096"/>
                  </a:cxn>
                  <a:cxn ang="0">
                    <a:pos x="4681" y="6144"/>
                  </a:cxn>
                  <a:cxn ang="0">
                    <a:pos x="2341" y="9216"/>
                  </a:cxn>
                  <a:cxn ang="0">
                    <a:pos x="0" y="11264"/>
                  </a:cxn>
                  <a:cxn ang="0">
                    <a:pos x="0" y="13312"/>
                  </a:cxn>
                  <a:cxn ang="0">
                    <a:pos x="2341" y="15360"/>
                  </a:cxn>
                  <a:cxn ang="0">
                    <a:pos x="4681" y="16384"/>
                  </a:cxn>
                  <a:cxn ang="0">
                    <a:pos x="7022" y="16384"/>
                  </a:cxn>
                  <a:cxn ang="0">
                    <a:pos x="7022" y="15360"/>
                  </a:cxn>
                  <a:cxn ang="0">
                    <a:pos x="7022" y="10240"/>
                  </a:cxn>
                  <a:cxn ang="0">
                    <a:pos x="9362" y="9216"/>
                  </a:cxn>
                  <a:cxn ang="0">
                    <a:pos x="14043" y="4096"/>
                  </a:cxn>
                  <a:cxn ang="0">
                    <a:pos x="16384" y="0"/>
                  </a:cxn>
                </a:cxnLst>
                <a:rect l="0" t="0" r="r" b="b"/>
                <a:pathLst>
                  <a:path w="16384" h="16384">
                    <a:moveTo>
                      <a:pt x="16384" y="0"/>
                    </a:moveTo>
                    <a:lnTo>
                      <a:pt x="9362" y="1024"/>
                    </a:lnTo>
                    <a:lnTo>
                      <a:pt x="7022" y="4096"/>
                    </a:lnTo>
                    <a:lnTo>
                      <a:pt x="4681" y="6144"/>
                    </a:lnTo>
                    <a:lnTo>
                      <a:pt x="2341" y="9216"/>
                    </a:lnTo>
                    <a:lnTo>
                      <a:pt x="0" y="11264"/>
                    </a:lnTo>
                    <a:lnTo>
                      <a:pt x="0" y="13312"/>
                    </a:lnTo>
                    <a:lnTo>
                      <a:pt x="2341" y="15360"/>
                    </a:lnTo>
                    <a:lnTo>
                      <a:pt x="4681" y="16384"/>
                    </a:lnTo>
                    <a:lnTo>
                      <a:pt x="7022" y="16384"/>
                    </a:lnTo>
                    <a:lnTo>
                      <a:pt x="7022" y="15360"/>
                    </a:lnTo>
                    <a:lnTo>
                      <a:pt x="7022" y="10240"/>
                    </a:lnTo>
                    <a:lnTo>
                      <a:pt x="9362" y="9216"/>
                    </a:lnTo>
                    <a:lnTo>
                      <a:pt x="14043" y="4096"/>
                    </a:lnTo>
                    <a:lnTo>
                      <a:pt x="16384" y="0"/>
                    </a:lnTo>
                    <a:close/>
                  </a:path>
                </a:pathLst>
              </a:custGeom>
              <a:grpFill/>
              <a:ln w="9525">
                <a:solidFill>
                  <a:schemeClr val="bg1"/>
                </a:solidFill>
                <a:prstDash val="solid"/>
                <a:round/>
                <a:headEnd/>
                <a:tailEnd/>
              </a:ln>
            </p:spPr>
          </p:sp>
          <p:sp>
            <p:nvSpPr>
              <p:cNvPr id="97" name="Drawing 49">
                <a:extLst>
                  <a:ext uri="{FF2B5EF4-FFF2-40B4-BE49-F238E27FC236}">
                    <a16:creationId xmlns:a16="http://schemas.microsoft.com/office/drawing/2014/main" id="{A38E834C-E383-2BF7-E604-5BD440C73ED8}"/>
                  </a:ext>
                </a:extLst>
              </p:cNvPr>
              <p:cNvSpPr>
                <a:spLocks/>
              </p:cNvSpPr>
              <p:nvPr/>
            </p:nvSpPr>
            <p:spPr bwMode="auto">
              <a:xfrm>
                <a:off x="23565034" y="8353431"/>
                <a:ext cx="19227" cy="278"/>
              </a:xfrm>
              <a:custGeom>
                <a:avLst/>
                <a:gdLst/>
                <a:ahLst/>
                <a:cxnLst>
                  <a:cxn ang="0">
                    <a:pos x="7477" y="5658"/>
                  </a:cxn>
                  <a:cxn ang="0">
                    <a:pos x="7145" y="7013"/>
                  </a:cxn>
                  <a:cxn ang="0">
                    <a:pos x="6713" y="8840"/>
                  </a:cxn>
                  <a:cxn ang="0">
                    <a:pos x="6580" y="10137"/>
                  </a:cxn>
                  <a:cxn ang="0">
                    <a:pos x="6148" y="10726"/>
                  </a:cxn>
                  <a:cxn ang="0">
                    <a:pos x="5317" y="11728"/>
                  </a:cxn>
                  <a:cxn ang="0">
                    <a:pos x="4520" y="11787"/>
                  </a:cxn>
                  <a:cxn ang="0">
                    <a:pos x="3922" y="12553"/>
                  </a:cxn>
                  <a:cxn ang="0">
                    <a:pos x="3290" y="11846"/>
                  </a:cxn>
                  <a:cxn ang="0">
                    <a:pos x="2692" y="12200"/>
                  </a:cxn>
                  <a:cxn ang="0">
                    <a:pos x="1795" y="13555"/>
                  </a:cxn>
                  <a:cxn ang="0">
                    <a:pos x="1562" y="14557"/>
                  </a:cxn>
                  <a:cxn ang="0">
                    <a:pos x="897" y="15559"/>
                  </a:cxn>
                  <a:cxn ang="0">
                    <a:pos x="1728" y="16030"/>
                  </a:cxn>
                  <a:cxn ang="0">
                    <a:pos x="5949" y="15087"/>
                  </a:cxn>
                  <a:cxn ang="0">
                    <a:pos x="10402" y="13850"/>
                  </a:cxn>
                  <a:cxn ang="0">
                    <a:pos x="15055" y="12200"/>
                  </a:cxn>
                  <a:cxn ang="0">
                    <a:pos x="16218" y="11728"/>
                  </a:cxn>
                  <a:cxn ang="0">
                    <a:pos x="16284" y="11610"/>
                  </a:cxn>
                  <a:cxn ang="0">
                    <a:pos x="15886" y="10137"/>
                  </a:cxn>
                  <a:cxn ang="0">
                    <a:pos x="15453" y="10196"/>
                  </a:cxn>
                  <a:cxn ang="0">
                    <a:pos x="14988" y="10549"/>
                  </a:cxn>
                  <a:cxn ang="0">
                    <a:pos x="14656" y="10255"/>
                  </a:cxn>
                  <a:cxn ang="0">
                    <a:pos x="14357" y="9548"/>
                  </a:cxn>
                  <a:cxn ang="0">
                    <a:pos x="13892" y="9489"/>
                  </a:cxn>
                  <a:cxn ang="0">
                    <a:pos x="13825" y="9135"/>
                  </a:cxn>
                  <a:cxn ang="0">
                    <a:pos x="14091" y="9312"/>
                  </a:cxn>
                  <a:cxn ang="0">
                    <a:pos x="14589" y="9783"/>
                  </a:cxn>
                  <a:cxn ang="0">
                    <a:pos x="15121" y="9901"/>
                  </a:cxn>
                  <a:cxn ang="0">
                    <a:pos x="15088" y="9548"/>
                  </a:cxn>
                  <a:cxn ang="0">
                    <a:pos x="14855" y="9135"/>
                  </a:cxn>
                  <a:cxn ang="0">
                    <a:pos x="14124" y="8369"/>
                  </a:cxn>
                  <a:cxn ang="0">
                    <a:pos x="14091" y="8133"/>
                  </a:cxn>
                  <a:cxn ang="0">
                    <a:pos x="14855" y="8899"/>
                  </a:cxn>
                  <a:cxn ang="0">
                    <a:pos x="14756" y="8546"/>
                  </a:cxn>
                  <a:cxn ang="0">
                    <a:pos x="14789" y="8133"/>
                  </a:cxn>
                  <a:cxn ang="0">
                    <a:pos x="15088" y="8369"/>
                  </a:cxn>
                  <a:cxn ang="0">
                    <a:pos x="14889" y="7779"/>
                  </a:cxn>
                  <a:cxn ang="0">
                    <a:pos x="14855" y="7544"/>
                  </a:cxn>
                  <a:cxn ang="0">
                    <a:pos x="14490" y="7308"/>
                  </a:cxn>
                  <a:cxn ang="0">
                    <a:pos x="13925" y="6601"/>
                  </a:cxn>
                  <a:cxn ang="0">
                    <a:pos x="13360" y="5717"/>
                  </a:cxn>
                  <a:cxn ang="0">
                    <a:pos x="13925" y="6424"/>
                  </a:cxn>
                  <a:cxn ang="0">
                    <a:pos x="14456" y="7013"/>
                  </a:cxn>
                  <a:cxn ang="0">
                    <a:pos x="14722" y="6778"/>
                  </a:cxn>
                  <a:cxn ang="0">
                    <a:pos x="14656" y="6070"/>
                  </a:cxn>
                  <a:cxn ang="0">
                    <a:pos x="14689" y="5658"/>
                  </a:cxn>
                  <a:cxn ang="0">
                    <a:pos x="14091" y="5245"/>
                  </a:cxn>
                  <a:cxn ang="0">
                    <a:pos x="13759" y="4951"/>
                  </a:cxn>
                  <a:cxn ang="0">
                    <a:pos x="13194" y="4833"/>
                  </a:cxn>
                  <a:cxn ang="0">
                    <a:pos x="12895" y="4125"/>
                  </a:cxn>
                  <a:cxn ang="0">
                    <a:pos x="12330" y="3890"/>
                  </a:cxn>
                  <a:cxn ang="0">
                    <a:pos x="12595" y="2770"/>
                  </a:cxn>
                  <a:cxn ang="0">
                    <a:pos x="12562" y="1709"/>
                  </a:cxn>
                  <a:cxn ang="0">
                    <a:pos x="11598" y="1061"/>
                  </a:cxn>
                  <a:cxn ang="0">
                    <a:pos x="11432" y="295"/>
                  </a:cxn>
                  <a:cxn ang="0">
                    <a:pos x="10468" y="648"/>
                  </a:cxn>
                  <a:cxn ang="0">
                    <a:pos x="9737" y="1356"/>
                  </a:cxn>
                  <a:cxn ang="0">
                    <a:pos x="9372" y="2416"/>
                  </a:cxn>
                  <a:cxn ang="0">
                    <a:pos x="8641" y="3477"/>
                  </a:cxn>
                  <a:cxn ang="0">
                    <a:pos x="8441" y="5009"/>
                  </a:cxn>
                </a:cxnLst>
                <a:rect l="0" t="0" r="r" b="b"/>
                <a:pathLst>
                  <a:path w="16384" h="16384">
                    <a:moveTo>
                      <a:pt x="8275" y="5481"/>
                    </a:moveTo>
                    <a:lnTo>
                      <a:pt x="8142" y="5481"/>
                    </a:lnTo>
                    <a:lnTo>
                      <a:pt x="7943" y="5481"/>
                    </a:lnTo>
                    <a:lnTo>
                      <a:pt x="7910" y="5422"/>
                    </a:lnTo>
                    <a:lnTo>
                      <a:pt x="7876" y="5363"/>
                    </a:lnTo>
                    <a:lnTo>
                      <a:pt x="7777" y="5068"/>
                    </a:lnTo>
                    <a:lnTo>
                      <a:pt x="7544" y="4833"/>
                    </a:lnTo>
                    <a:lnTo>
                      <a:pt x="7477" y="4951"/>
                    </a:lnTo>
                    <a:lnTo>
                      <a:pt x="7444" y="5245"/>
                    </a:lnTo>
                    <a:lnTo>
                      <a:pt x="7477" y="5658"/>
                    </a:lnTo>
                    <a:lnTo>
                      <a:pt x="7444" y="5894"/>
                    </a:lnTo>
                    <a:lnTo>
                      <a:pt x="7444" y="6011"/>
                    </a:lnTo>
                    <a:lnTo>
                      <a:pt x="7378" y="6070"/>
                    </a:lnTo>
                    <a:lnTo>
                      <a:pt x="7345" y="6188"/>
                    </a:lnTo>
                    <a:lnTo>
                      <a:pt x="7311" y="6306"/>
                    </a:lnTo>
                    <a:lnTo>
                      <a:pt x="7311" y="6365"/>
                    </a:lnTo>
                    <a:lnTo>
                      <a:pt x="7378" y="6483"/>
                    </a:lnTo>
                    <a:lnTo>
                      <a:pt x="7311" y="6542"/>
                    </a:lnTo>
                    <a:lnTo>
                      <a:pt x="7178" y="6836"/>
                    </a:lnTo>
                    <a:lnTo>
                      <a:pt x="7145" y="7013"/>
                    </a:lnTo>
                    <a:lnTo>
                      <a:pt x="7145" y="7190"/>
                    </a:lnTo>
                    <a:lnTo>
                      <a:pt x="7145" y="7367"/>
                    </a:lnTo>
                    <a:lnTo>
                      <a:pt x="7112" y="7544"/>
                    </a:lnTo>
                    <a:lnTo>
                      <a:pt x="7079" y="7721"/>
                    </a:lnTo>
                    <a:lnTo>
                      <a:pt x="7045" y="7956"/>
                    </a:lnTo>
                    <a:lnTo>
                      <a:pt x="6979" y="8133"/>
                    </a:lnTo>
                    <a:lnTo>
                      <a:pt x="6946" y="8192"/>
                    </a:lnTo>
                    <a:lnTo>
                      <a:pt x="6879" y="8310"/>
                    </a:lnTo>
                    <a:lnTo>
                      <a:pt x="6813" y="8546"/>
                    </a:lnTo>
                    <a:lnTo>
                      <a:pt x="6713" y="8840"/>
                    </a:lnTo>
                    <a:lnTo>
                      <a:pt x="6680" y="9076"/>
                    </a:lnTo>
                    <a:lnTo>
                      <a:pt x="6647" y="9194"/>
                    </a:lnTo>
                    <a:lnTo>
                      <a:pt x="6647" y="9312"/>
                    </a:lnTo>
                    <a:lnTo>
                      <a:pt x="6613" y="9430"/>
                    </a:lnTo>
                    <a:lnTo>
                      <a:pt x="6580" y="9430"/>
                    </a:lnTo>
                    <a:lnTo>
                      <a:pt x="6613" y="9548"/>
                    </a:lnTo>
                    <a:lnTo>
                      <a:pt x="6647" y="9724"/>
                    </a:lnTo>
                    <a:lnTo>
                      <a:pt x="6813" y="9842"/>
                    </a:lnTo>
                    <a:lnTo>
                      <a:pt x="6580" y="10078"/>
                    </a:lnTo>
                    <a:lnTo>
                      <a:pt x="6580" y="10137"/>
                    </a:lnTo>
                    <a:lnTo>
                      <a:pt x="6580" y="10196"/>
                    </a:lnTo>
                    <a:lnTo>
                      <a:pt x="6680" y="10255"/>
                    </a:lnTo>
                    <a:lnTo>
                      <a:pt x="6647" y="10314"/>
                    </a:lnTo>
                    <a:lnTo>
                      <a:pt x="6547" y="10432"/>
                    </a:lnTo>
                    <a:lnTo>
                      <a:pt x="6414" y="10726"/>
                    </a:lnTo>
                    <a:lnTo>
                      <a:pt x="6381" y="10844"/>
                    </a:lnTo>
                    <a:lnTo>
                      <a:pt x="6314" y="10785"/>
                    </a:lnTo>
                    <a:lnTo>
                      <a:pt x="6281" y="10667"/>
                    </a:lnTo>
                    <a:lnTo>
                      <a:pt x="6215" y="10667"/>
                    </a:lnTo>
                    <a:lnTo>
                      <a:pt x="6148" y="10726"/>
                    </a:lnTo>
                    <a:lnTo>
                      <a:pt x="5749" y="11257"/>
                    </a:lnTo>
                    <a:lnTo>
                      <a:pt x="5683" y="11080"/>
                    </a:lnTo>
                    <a:lnTo>
                      <a:pt x="5550" y="11080"/>
                    </a:lnTo>
                    <a:lnTo>
                      <a:pt x="5483" y="11257"/>
                    </a:lnTo>
                    <a:lnTo>
                      <a:pt x="5517" y="11316"/>
                    </a:lnTo>
                    <a:lnTo>
                      <a:pt x="5583" y="11433"/>
                    </a:lnTo>
                    <a:lnTo>
                      <a:pt x="5550" y="11551"/>
                    </a:lnTo>
                    <a:lnTo>
                      <a:pt x="5384" y="11787"/>
                    </a:lnTo>
                    <a:lnTo>
                      <a:pt x="5351" y="11669"/>
                    </a:lnTo>
                    <a:lnTo>
                      <a:pt x="5317" y="11728"/>
                    </a:lnTo>
                    <a:lnTo>
                      <a:pt x="5284" y="11787"/>
                    </a:lnTo>
                    <a:lnTo>
                      <a:pt x="5151" y="11846"/>
                    </a:lnTo>
                    <a:lnTo>
                      <a:pt x="5051" y="11905"/>
                    </a:lnTo>
                    <a:lnTo>
                      <a:pt x="4952" y="12023"/>
                    </a:lnTo>
                    <a:lnTo>
                      <a:pt x="4852" y="12141"/>
                    </a:lnTo>
                    <a:lnTo>
                      <a:pt x="4819" y="12141"/>
                    </a:lnTo>
                    <a:lnTo>
                      <a:pt x="4752" y="12141"/>
                    </a:lnTo>
                    <a:lnTo>
                      <a:pt x="4653" y="11964"/>
                    </a:lnTo>
                    <a:lnTo>
                      <a:pt x="4553" y="11846"/>
                    </a:lnTo>
                    <a:lnTo>
                      <a:pt x="4520" y="11787"/>
                    </a:lnTo>
                    <a:lnTo>
                      <a:pt x="4486" y="11787"/>
                    </a:lnTo>
                    <a:lnTo>
                      <a:pt x="4453" y="11905"/>
                    </a:lnTo>
                    <a:lnTo>
                      <a:pt x="4420" y="12082"/>
                    </a:lnTo>
                    <a:lnTo>
                      <a:pt x="4354" y="12200"/>
                    </a:lnTo>
                    <a:lnTo>
                      <a:pt x="4287" y="12259"/>
                    </a:lnTo>
                    <a:lnTo>
                      <a:pt x="4254" y="12259"/>
                    </a:lnTo>
                    <a:lnTo>
                      <a:pt x="4221" y="12376"/>
                    </a:lnTo>
                    <a:lnTo>
                      <a:pt x="4154" y="12494"/>
                    </a:lnTo>
                    <a:lnTo>
                      <a:pt x="4054" y="12553"/>
                    </a:lnTo>
                    <a:lnTo>
                      <a:pt x="3922" y="12553"/>
                    </a:lnTo>
                    <a:lnTo>
                      <a:pt x="3855" y="12494"/>
                    </a:lnTo>
                    <a:lnTo>
                      <a:pt x="3789" y="12435"/>
                    </a:lnTo>
                    <a:lnTo>
                      <a:pt x="3755" y="12376"/>
                    </a:lnTo>
                    <a:lnTo>
                      <a:pt x="3689" y="12259"/>
                    </a:lnTo>
                    <a:lnTo>
                      <a:pt x="3622" y="12259"/>
                    </a:lnTo>
                    <a:lnTo>
                      <a:pt x="3523" y="12259"/>
                    </a:lnTo>
                    <a:lnTo>
                      <a:pt x="3456" y="12141"/>
                    </a:lnTo>
                    <a:lnTo>
                      <a:pt x="3390" y="12082"/>
                    </a:lnTo>
                    <a:lnTo>
                      <a:pt x="3357" y="11964"/>
                    </a:lnTo>
                    <a:lnTo>
                      <a:pt x="3290" y="11846"/>
                    </a:lnTo>
                    <a:lnTo>
                      <a:pt x="3257" y="11669"/>
                    </a:lnTo>
                    <a:lnTo>
                      <a:pt x="3224" y="11610"/>
                    </a:lnTo>
                    <a:lnTo>
                      <a:pt x="3190" y="11551"/>
                    </a:lnTo>
                    <a:lnTo>
                      <a:pt x="3157" y="11492"/>
                    </a:lnTo>
                    <a:lnTo>
                      <a:pt x="3190" y="11433"/>
                    </a:lnTo>
                    <a:lnTo>
                      <a:pt x="3257" y="11316"/>
                    </a:lnTo>
                    <a:lnTo>
                      <a:pt x="3257" y="11257"/>
                    </a:lnTo>
                    <a:lnTo>
                      <a:pt x="3190" y="11139"/>
                    </a:lnTo>
                    <a:lnTo>
                      <a:pt x="2825" y="11905"/>
                    </a:lnTo>
                    <a:lnTo>
                      <a:pt x="2692" y="12200"/>
                    </a:lnTo>
                    <a:lnTo>
                      <a:pt x="2592" y="12435"/>
                    </a:lnTo>
                    <a:lnTo>
                      <a:pt x="2559" y="12553"/>
                    </a:lnTo>
                    <a:lnTo>
                      <a:pt x="2492" y="12671"/>
                    </a:lnTo>
                    <a:lnTo>
                      <a:pt x="2360" y="12730"/>
                    </a:lnTo>
                    <a:lnTo>
                      <a:pt x="2227" y="12848"/>
                    </a:lnTo>
                    <a:lnTo>
                      <a:pt x="2127" y="12966"/>
                    </a:lnTo>
                    <a:lnTo>
                      <a:pt x="2094" y="13084"/>
                    </a:lnTo>
                    <a:lnTo>
                      <a:pt x="1828" y="13437"/>
                    </a:lnTo>
                    <a:lnTo>
                      <a:pt x="1795" y="13496"/>
                    </a:lnTo>
                    <a:lnTo>
                      <a:pt x="1795" y="13555"/>
                    </a:lnTo>
                    <a:lnTo>
                      <a:pt x="1828" y="13850"/>
                    </a:lnTo>
                    <a:lnTo>
                      <a:pt x="1761" y="13850"/>
                    </a:lnTo>
                    <a:lnTo>
                      <a:pt x="1728" y="13968"/>
                    </a:lnTo>
                    <a:lnTo>
                      <a:pt x="1728" y="14027"/>
                    </a:lnTo>
                    <a:lnTo>
                      <a:pt x="1628" y="14086"/>
                    </a:lnTo>
                    <a:lnTo>
                      <a:pt x="1562" y="14144"/>
                    </a:lnTo>
                    <a:lnTo>
                      <a:pt x="1529" y="14262"/>
                    </a:lnTo>
                    <a:lnTo>
                      <a:pt x="1562" y="14321"/>
                    </a:lnTo>
                    <a:lnTo>
                      <a:pt x="1562" y="14439"/>
                    </a:lnTo>
                    <a:lnTo>
                      <a:pt x="1562" y="14557"/>
                    </a:lnTo>
                    <a:lnTo>
                      <a:pt x="1529" y="14616"/>
                    </a:lnTo>
                    <a:lnTo>
                      <a:pt x="1495" y="14675"/>
                    </a:lnTo>
                    <a:lnTo>
                      <a:pt x="1363" y="14852"/>
                    </a:lnTo>
                    <a:lnTo>
                      <a:pt x="1263" y="14911"/>
                    </a:lnTo>
                    <a:lnTo>
                      <a:pt x="1196" y="14911"/>
                    </a:lnTo>
                    <a:lnTo>
                      <a:pt x="1097" y="15028"/>
                    </a:lnTo>
                    <a:lnTo>
                      <a:pt x="1063" y="15382"/>
                    </a:lnTo>
                    <a:lnTo>
                      <a:pt x="1063" y="15441"/>
                    </a:lnTo>
                    <a:lnTo>
                      <a:pt x="1030" y="15500"/>
                    </a:lnTo>
                    <a:lnTo>
                      <a:pt x="897" y="15559"/>
                    </a:lnTo>
                    <a:lnTo>
                      <a:pt x="532" y="15913"/>
                    </a:lnTo>
                    <a:lnTo>
                      <a:pt x="399" y="16030"/>
                    </a:lnTo>
                    <a:lnTo>
                      <a:pt x="299" y="16089"/>
                    </a:lnTo>
                    <a:lnTo>
                      <a:pt x="166" y="16207"/>
                    </a:lnTo>
                    <a:lnTo>
                      <a:pt x="66" y="16325"/>
                    </a:lnTo>
                    <a:lnTo>
                      <a:pt x="0" y="16384"/>
                    </a:lnTo>
                    <a:lnTo>
                      <a:pt x="33" y="16384"/>
                    </a:lnTo>
                    <a:lnTo>
                      <a:pt x="366" y="16384"/>
                    </a:lnTo>
                    <a:lnTo>
                      <a:pt x="1396" y="16089"/>
                    </a:lnTo>
                    <a:lnTo>
                      <a:pt x="1728" y="16030"/>
                    </a:lnTo>
                    <a:lnTo>
                      <a:pt x="2227" y="15913"/>
                    </a:lnTo>
                    <a:lnTo>
                      <a:pt x="2858" y="15736"/>
                    </a:lnTo>
                    <a:lnTo>
                      <a:pt x="3622" y="15559"/>
                    </a:lnTo>
                    <a:lnTo>
                      <a:pt x="3656" y="15441"/>
                    </a:lnTo>
                    <a:lnTo>
                      <a:pt x="3855" y="15382"/>
                    </a:lnTo>
                    <a:lnTo>
                      <a:pt x="4187" y="15264"/>
                    </a:lnTo>
                    <a:lnTo>
                      <a:pt x="4221" y="15382"/>
                    </a:lnTo>
                    <a:lnTo>
                      <a:pt x="4819" y="15323"/>
                    </a:lnTo>
                    <a:lnTo>
                      <a:pt x="5849" y="15087"/>
                    </a:lnTo>
                    <a:lnTo>
                      <a:pt x="5949" y="15087"/>
                    </a:lnTo>
                    <a:lnTo>
                      <a:pt x="6447" y="14970"/>
                    </a:lnTo>
                    <a:lnTo>
                      <a:pt x="6746" y="14852"/>
                    </a:lnTo>
                    <a:lnTo>
                      <a:pt x="7511" y="14675"/>
                    </a:lnTo>
                    <a:lnTo>
                      <a:pt x="7644" y="14675"/>
                    </a:lnTo>
                    <a:lnTo>
                      <a:pt x="8308" y="14439"/>
                    </a:lnTo>
                    <a:lnTo>
                      <a:pt x="8774" y="14321"/>
                    </a:lnTo>
                    <a:lnTo>
                      <a:pt x="9372" y="14144"/>
                    </a:lnTo>
                    <a:lnTo>
                      <a:pt x="9538" y="14086"/>
                    </a:lnTo>
                    <a:lnTo>
                      <a:pt x="10236" y="13909"/>
                    </a:lnTo>
                    <a:lnTo>
                      <a:pt x="10402" y="13850"/>
                    </a:lnTo>
                    <a:lnTo>
                      <a:pt x="11000" y="13673"/>
                    </a:lnTo>
                    <a:lnTo>
                      <a:pt x="11266" y="13555"/>
                    </a:lnTo>
                    <a:lnTo>
                      <a:pt x="11831" y="13378"/>
                    </a:lnTo>
                    <a:lnTo>
                      <a:pt x="12130" y="13260"/>
                    </a:lnTo>
                    <a:lnTo>
                      <a:pt x="12396" y="13143"/>
                    </a:lnTo>
                    <a:lnTo>
                      <a:pt x="13293" y="12848"/>
                    </a:lnTo>
                    <a:lnTo>
                      <a:pt x="13659" y="12730"/>
                    </a:lnTo>
                    <a:lnTo>
                      <a:pt x="14157" y="12553"/>
                    </a:lnTo>
                    <a:lnTo>
                      <a:pt x="14988" y="12259"/>
                    </a:lnTo>
                    <a:lnTo>
                      <a:pt x="15055" y="12200"/>
                    </a:lnTo>
                    <a:lnTo>
                      <a:pt x="15387" y="12082"/>
                    </a:lnTo>
                    <a:lnTo>
                      <a:pt x="15852" y="11905"/>
                    </a:lnTo>
                    <a:lnTo>
                      <a:pt x="15985" y="11846"/>
                    </a:lnTo>
                    <a:lnTo>
                      <a:pt x="15952" y="11728"/>
                    </a:lnTo>
                    <a:lnTo>
                      <a:pt x="15952" y="11669"/>
                    </a:lnTo>
                    <a:lnTo>
                      <a:pt x="15985" y="11669"/>
                    </a:lnTo>
                    <a:lnTo>
                      <a:pt x="16018" y="11669"/>
                    </a:lnTo>
                    <a:lnTo>
                      <a:pt x="16018" y="11728"/>
                    </a:lnTo>
                    <a:lnTo>
                      <a:pt x="16085" y="11787"/>
                    </a:lnTo>
                    <a:lnTo>
                      <a:pt x="16218" y="11728"/>
                    </a:lnTo>
                    <a:lnTo>
                      <a:pt x="16151" y="11728"/>
                    </a:lnTo>
                    <a:lnTo>
                      <a:pt x="16118" y="11728"/>
                    </a:lnTo>
                    <a:lnTo>
                      <a:pt x="16118" y="11610"/>
                    </a:lnTo>
                    <a:lnTo>
                      <a:pt x="16085" y="11433"/>
                    </a:lnTo>
                    <a:lnTo>
                      <a:pt x="16085" y="11375"/>
                    </a:lnTo>
                    <a:lnTo>
                      <a:pt x="16118" y="11316"/>
                    </a:lnTo>
                    <a:lnTo>
                      <a:pt x="16185" y="11316"/>
                    </a:lnTo>
                    <a:lnTo>
                      <a:pt x="16251" y="11375"/>
                    </a:lnTo>
                    <a:lnTo>
                      <a:pt x="16284" y="11492"/>
                    </a:lnTo>
                    <a:lnTo>
                      <a:pt x="16284" y="11610"/>
                    </a:lnTo>
                    <a:lnTo>
                      <a:pt x="16318" y="11728"/>
                    </a:lnTo>
                    <a:lnTo>
                      <a:pt x="16384" y="11669"/>
                    </a:lnTo>
                    <a:lnTo>
                      <a:pt x="16351" y="11492"/>
                    </a:lnTo>
                    <a:lnTo>
                      <a:pt x="16218" y="11139"/>
                    </a:lnTo>
                    <a:lnTo>
                      <a:pt x="16151" y="10903"/>
                    </a:lnTo>
                    <a:lnTo>
                      <a:pt x="16085" y="10785"/>
                    </a:lnTo>
                    <a:lnTo>
                      <a:pt x="16018" y="10490"/>
                    </a:lnTo>
                    <a:lnTo>
                      <a:pt x="15952" y="10314"/>
                    </a:lnTo>
                    <a:lnTo>
                      <a:pt x="15919" y="10196"/>
                    </a:lnTo>
                    <a:lnTo>
                      <a:pt x="15886" y="10137"/>
                    </a:lnTo>
                    <a:lnTo>
                      <a:pt x="15852" y="10137"/>
                    </a:lnTo>
                    <a:lnTo>
                      <a:pt x="15819" y="10137"/>
                    </a:lnTo>
                    <a:lnTo>
                      <a:pt x="15786" y="10137"/>
                    </a:lnTo>
                    <a:lnTo>
                      <a:pt x="15753" y="10196"/>
                    </a:lnTo>
                    <a:lnTo>
                      <a:pt x="15719" y="10314"/>
                    </a:lnTo>
                    <a:lnTo>
                      <a:pt x="15686" y="10314"/>
                    </a:lnTo>
                    <a:lnTo>
                      <a:pt x="15586" y="10196"/>
                    </a:lnTo>
                    <a:lnTo>
                      <a:pt x="15553" y="10196"/>
                    </a:lnTo>
                    <a:lnTo>
                      <a:pt x="15487" y="10196"/>
                    </a:lnTo>
                    <a:lnTo>
                      <a:pt x="15453" y="10196"/>
                    </a:lnTo>
                    <a:lnTo>
                      <a:pt x="15387" y="10196"/>
                    </a:lnTo>
                    <a:lnTo>
                      <a:pt x="15321" y="10137"/>
                    </a:lnTo>
                    <a:lnTo>
                      <a:pt x="15287" y="10137"/>
                    </a:lnTo>
                    <a:lnTo>
                      <a:pt x="15221" y="10137"/>
                    </a:lnTo>
                    <a:lnTo>
                      <a:pt x="15221" y="10255"/>
                    </a:lnTo>
                    <a:lnTo>
                      <a:pt x="15221" y="10314"/>
                    </a:lnTo>
                    <a:lnTo>
                      <a:pt x="15254" y="10432"/>
                    </a:lnTo>
                    <a:lnTo>
                      <a:pt x="15221" y="10490"/>
                    </a:lnTo>
                    <a:lnTo>
                      <a:pt x="15021" y="10490"/>
                    </a:lnTo>
                    <a:lnTo>
                      <a:pt x="14988" y="10549"/>
                    </a:lnTo>
                    <a:lnTo>
                      <a:pt x="14955" y="10549"/>
                    </a:lnTo>
                    <a:lnTo>
                      <a:pt x="14922" y="10667"/>
                    </a:lnTo>
                    <a:lnTo>
                      <a:pt x="14889" y="10608"/>
                    </a:lnTo>
                    <a:lnTo>
                      <a:pt x="14889" y="10490"/>
                    </a:lnTo>
                    <a:lnTo>
                      <a:pt x="14855" y="10373"/>
                    </a:lnTo>
                    <a:lnTo>
                      <a:pt x="14855" y="10314"/>
                    </a:lnTo>
                    <a:lnTo>
                      <a:pt x="14822" y="10314"/>
                    </a:lnTo>
                    <a:lnTo>
                      <a:pt x="14789" y="10314"/>
                    </a:lnTo>
                    <a:lnTo>
                      <a:pt x="14722" y="10255"/>
                    </a:lnTo>
                    <a:lnTo>
                      <a:pt x="14656" y="10255"/>
                    </a:lnTo>
                    <a:lnTo>
                      <a:pt x="14623" y="10255"/>
                    </a:lnTo>
                    <a:lnTo>
                      <a:pt x="14589" y="10196"/>
                    </a:lnTo>
                    <a:lnTo>
                      <a:pt x="14589" y="10137"/>
                    </a:lnTo>
                    <a:lnTo>
                      <a:pt x="14523" y="10137"/>
                    </a:lnTo>
                    <a:lnTo>
                      <a:pt x="14456" y="10078"/>
                    </a:lnTo>
                    <a:lnTo>
                      <a:pt x="14423" y="10019"/>
                    </a:lnTo>
                    <a:lnTo>
                      <a:pt x="14390" y="9960"/>
                    </a:lnTo>
                    <a:lnTo>
                      <a:pt x="14390" y="9783"/>
                    </a:lnTo>
                    <a:lnTo>
                      <a:pt x="14357" y="9665"/>
                    </a:lnTo>
                    <a:lnTo>
                      <a:pt x="14357" y="9548"/>
                    </a:lnTo>
                    <a:lnTo>
                      <a:pt x="14324" y="9489"/>
                    </a:lnTo>
                    <a:lnTo>
                      <a:pt x="14290" y="9489"/>
                    </a:lnTo>
                    <a:lnTo>
                      <a:pt x="14257" y="9548"/>
                    </a:lnTo>
                    <a:lnTo>
                      <a:pt x="14224" y="9606"/>
                    </a:lnTo>
                    <a:lnTo>
                      <a:pt x="14157" y="9606"/>
                    </a:lnTo>
                    <a:lnTo>
                      <a:pt x="14124" y="9548"/>
                    </a:lnTo>
                    <a:lnTo>
                      <a:pt x="14058" y="9430"/>
                    </a:lnTo>
                    <a:lnTo>
                      <a:pt x="13991" y="9430"/>
                    </a:lnTo>
                    <a:lnTo>
                      <a:pt x="13925" y="9489"/>
                    </a:lnTo>
                    <a:lnTo>
                      <a:pt x="13892" y="9489"/>
                    </a:lnTo>
                    <a:lnTo>
                      <a:pt x="13858" y="9489"/>
                    </a:lnTo>
                    <a:lnTo>
                      <a:pt x="13792" y="9430"/>
                    </a:lnTo>
                    <a:lnTo>
                      <a:pt x="13725" y="9430"/>
                    </a:lnTo>
                    <a:lnTo>
                      <a:pt x="13692" y="9430"/>
                    </a:lnTo>
                    <a:lnTo>
                      <a:pt x="13659" y="9371"/>
                    </a:lnTo>
                    <a:lnTo>
                      <a:pt x="13659" y="9312"/>
                    </a:lnTo>
                    <a:lnTo>
                      <a:pt x="13725" y="9312"/>
                    </a:lnTo>
                    <a:lnTo>
                      <a:pt x="13792" y="9253"/>
                    </a:lnTo>
                    <a:lnTo>
                      <a:pt x="13825" y="9253"/>
                    </a:lnTo>
                    <a:lnTo>
                      <a:pt x="13825" y="9135"/>
                    </a:lnTo>
                    <a:lnTo>
                      <a:pt x="13825" y="9017"/>
                    </a:lnTo>
                    <a:lnTo>
                      <a:pt x="13825" y="8958"/>
                    </a:lnTo>
                    <a:lnTo>
                      <a:pt x="13892" y="8958"/>
                    </a:lnTo>
                    <a:lnTo>
                      <a:pt x="13892" y="9076"/>
                    </a:lnTo>
                    <a:lnTo>
                      <a:pt x="13892" y="9253"/>
                    </a:lnTo>
                    <a:lnTo>
                      <a:pt x="13925" y="9253"/>
                    </a:lnTo>
                    <a:lnTo>
                      <a:pt x="13958" y="9253"/>
                    </a:lnTo>
                    <a:lnTo>
                      <a:pt x="14024" y="9253"/>
                    </a:lnTo>
                    <a:lnTo>
                      <a:pt x="14058" y="9253"/>
                    </a:lnTo>
                    <a:lnTo>
                      <a:pt x="14091" y="9312"/>
                    </a:lnTo>
                    <a:lnTo>
                      <a:pt x="14191" y="9312"/>
                    </a:lnTo>
                    <a:lnTo>
                      <a:pt x="14257" y="9253"/>
                    </a:lnTo>
                    <a:lnTo>
                      <a:pt x="14357" y="9253"/>
                    </a:lnTo>
                    <a:lnTo>
                      <a:pt x="14390" y="9253"/>
                    </a:lnTo>
                    <a:lnTo>
                      <a:pt x="14456" y="9312"/>
                    </a:lnTo>
                    <a:lnTo>
                      <a:pt x="14490" y="9371"/>
                    </a:lnTo>
                    <a:lnTo>
                      <a:pt x="14490" y="9430"/>
                    </a:lnTo>
                    <a:lnTo>
                      <a:pt x="14490" y="9548"/>
                    </a:lnTo>
                    <a:lnTo>
                      <a:pt x="14490" y="9665"/>
                    </a:lnTo>
                    <a:lnTo>
                      <a:pt x="14589" y="9783"/>
                    </a:lnTo>
                    <a:lnTo>
                      <a:pt x="14656" y="9724"/>
                    </a:lnTo>
                    <a:lnTo>
                      <a:pt x="14722" y="9901"/>
                    </a:lnTo>
                    <a:lnTo>
                      <a:pt x="14756" y="9901"/>
                    </a:lnTo>
                    <a:lnTo>
                      <a:pt x="14822" y="9901"/>
                    </a:lnTo>
                    <a:lnTo>
                      <a:pt x="14855" y="9960"/>
                    </a:lnTo>
                    <a:lnTo>
                      <a:pt x="14955" y="10196"/>
                    </a:lnTo>
                    <a:lnTo>
                      <a:pt x="14988" y="10137"/>
                    </a:lnTo>
                    <a:lnTo>
                      <a:pt x="15021" y="10078"/>
                    </a:lnTo>
                    <a:lnTo>
                      <a:pt x="15088" y="9960"/>
                    </a:lnTo>
                    <a:lnTo>
                      <a:pt x="15121" y="9901"/>
                    </a:lnTo>
                    <a:lnTo>
                      <a:pt x="15188" y="9901"/>
                    </a:lnTo>
                    <a:lnTo>
                      <a:pt x="15221" y="9901"/>
                    </a:lnTo>
                    <a:lnTo>
                      <a:pt x="15221" y="9842"/>
                    </a:lnTo>
                    <a:lnTo>
                      <a:pt x="15254" y="9724"/>
                    </a:lnTo>
                    <a:lnTo>
                      <a:pt x="15254" y="9665"/>
                    </a:lnTo>
                    <a:lnTo>
                      <a:pt x="15221" y="9606"/>
                    </a:lnTo>
                    <a:lnTo>
                      <a:pt x="15188" y="9548"/>
                    </a:lnTo>
                    <a:lnTo>
                      <a:pt x="15154" y="9548"/>
                    </a:lnTo>
                    <a:lnTo>
                      <a:pt x="15121" y="9548"/>
                    </a:lnTo>
                    <a:lnTo>
                      <a:pt x="15088" y="9548"/>
                    </a:lnTo>
                    <a:lnTo>
                      <a:pt x="15055" y="9548"/>
                    </a:lnTo>
                    <a:lnTo>
                      <a:pt x="15088" y="9430"/>
                    </a:lnTo>
                    <a:lnTo>
                      <a:pt x="15088" y="9371"/>
                    </a:lnTo>
                    <a:lnTo>
                      <a:pt x="15088" y="9312"/>
                    </a:lnTo>
                    <a:lnTo>
                      <a:pt x="15021" y="9253"/>
                    </a:lnTo>
                    <a:lnTo>
                      <a:pt x="14988" y="9253"/>
                    </a:lnTo>
                    <a:lnTo>
                      <a:pt x="14955" y="9312"/>
                    </a:lnTo>
                    <a:lnTo>
                      <a:pt x="14922" y="9312"/>
                    </a:lnTo>
                    <a:lnTo>
                      <a:pt x="14889" y="9253"/>
                    </a:lnTo>
                    <a:lnTo>
                      <a:pt x="14855" y="9135"/>
                    </a:lnTo>
                    <a:lnTo>
                      <a:pt x="14822" y="9135"/>
                    </a:lnTo>
                    <a:lnTo>
                      <a:pt x="14822" y="9076"/>
                    </a:lnTo>
                    <a:lnTo>
                      <a:pt x="14756" y="9135"/>
                    </a:lnTo>
                    <a:lnTo>
                      <a:pt x="14689" y="9135"/>
                    </a:lnTo>
                    <a:lnTo>
                      <a:pt x="14589" y="9076"/>
                    </a:lnTo>
                    <a:lnTo>
                      <a:pt x="14490" y="8958"/>
                    </a:lnTo>
                    <a:lnTo>
                      <a:pt x="14423" y="8899"/>
                    </a:lnTo>
                    <a:lnTo>
                      <a:pt x="14257" y="8663"/>
                    </a:lnTo>
                    <a:lnTo>
                      <a:pt x="14191" y="8605"/>
                    </a:lnTo>
                    <a:lnTo>
                      <a:pt x="14124" y="8369"/>
                    </a:lnTo>
                    <a:lnTo>
                      <a:pt x="14058" y="8369"/>
                    </a:lnTo>
                    <a:lnTo>
                      <a:pt x="13991" y="8251"/>
                    </a:lnTo>
                    <a:lnTo>
                      <a:pt x="13958" y="8133"/>
                    </a:lnTo>
                    <a:lnTo>
                      <a:pt x="13925" y="8133"/>
                    </a:lnTo>
                    <a:lnTo>
                      <a:pt x="13892" y="8074"/>
                    </a:lnTo>
                    <a:lnTo>
                      <a:pt x="13892" y="7956"/>
                    </a:lnTo>
                    <a:lnTo>
                      <a:pt x="13892" y="7897"/>
                    </a:lnTo>
                    <a:lnTo>
                      <a:pt x="13925" y="7897"/>
                    </a:lnTo>
                    <a:lnTo>
                      <a:pt x="13958" y="7897"/>
                    </a:lnTo>
                    <a:lnTo>
                      <a:pt x="14091" y="8133"/>
                    </a:lnTo>
                    <a:lnTo>
                      <a:pt x="14124" y="8192"/>
                    </a:lnTo>
                    <a:lnTo>
                      <a:pt x="14157" y="8310"/>
                    </a:lnTo>
                    <a:lnTo>
                      <a:pt x="14290" y="8428"/>
                    </a:lnTo>
                    <a:lnTo>
                      <a:pt x="14490" y="8722"/>
                    </a:lnTo>
                    <a:lnTo>
                      <a:pt x="14556" y="8840"/>
                    </a:lnTo>
                    <a:lnTo>
                      <a:pt x="14623" y="8840"/>
                    </a:lnTo>
                    <a:lnTo>
                      <a:pt x="14689" y="8899"/>
                    </a:lnTo>
                    <a:lnTo>
                      <a:pt x="14756" y="8899"/>
                    </a:lnTo>
                    <a:lnTo>
                      <a:pt x="14789" y="8899"/>
                    </a:lnTo>
                    <a:lnTo>
                      <a:pt x="14855" y="8899"/>
                    </a:lnTo>
                    <a:lnTo>
                      <a:pt x="14922" y="8840"/>
                    </a:lnTo>
                    <a:lnTo>
                      <a:pt x="14922" y="8722"/>
                    </a:lnTo>
                    <a:lnTo>
                      <a:pt x="14889" y="8663"/>
                    </a:lnTo>
                    <a:lnTo>
                      <a:pt x="14855" y="8663"/>
                    </a:lnTo>
                    <a:lnTo>
                      <a:pt x="14822" y="8663"/>
                    </a:lnTo>
                    <a:lnTo>
                      <a:pt x="14756" y="8722"/>
                    </a:lnTo>
                    <a:lnTo>
                      <a:pt x="14689" y="8722"/>
                    </a:lnTo>
                    <a:lnTo>
                      <a:pt x="14689" y="8663"/>
                    </a:lnTo>
                    <a:lnTo>
                      <a:pt x="14689" y="8605"/>
                    </a:lnTo>
                    <a:lnTo>
                      <a:pt x="14756" y="8546"/>
                    </a:lnTo>
                    <a:lnTo>
                      <a:pt x="14756" y="8487"/>
                    </a:lnTo>
                    <a:lnTo>
                      <a:pt x="14722" y="8428"/>
                    </a:lnTo>
                    <a:lnTo>
                      <a:pt x="14689" y="8428"/>
                    </a:lnTo>
                    <a:lnTo>
                      <a:pt x="14656" y="8428"/>
                    </a:lnTo>
                    <a:lnTo>
                      <a:pt x="14656" y="8369"/>
                    </a:lnTo>
                    <a:lnTo>
                      <a:pt x="14689" y="8310"/>
                    </a:lnTo>
                    <a:lnTo>
                      <a:pt x="14722" y="8251"/>
                    </a:lnTo>
                    <a:lnTo>
                      <a:pt x="14689" y="8192"/>
                    </a:lnTo>
                    <a:lnTo>
                      <a:pt x="14722" y="8133"/>
                    </a:lnTo>
                    <a:lnTo>
                      <a:pt x="14789" y="8133"/>
                    </a:lnTo>
                    <a:lnTo>
                      <a:pt x="14822" y="8192"/>
                    </a:lnTo>
                    <a:lnTo>
                      <a:pt x="14855" y="8251"/>
                    </a:lnTo>
                    <a:lnTo>
                      <a:pt x="14889" y="8192"/>
                    </a:lnTo>
                    <a:lnTo>
                      <a:pt x="14922" y="8192"/>
                    </a:lnTo>
                    <a:lnTo>
                      <a:pt x="14955" y="8251"/>
                    </a:lnTo>
                    <a:lnTo>
                      <a:pt x="14988" y="8369"/>
                    </a:lnTo>
                    <a:lnTo>
                      <a:pt x="15021" y="8369"/>
                    </a:lnTo>
                    <a:lnTo>
                      <a:pt x="15055" y="8487"/>
                    </a:lnTo>
                    <a:lnTo>
                      <a:pt x="15088" y="8487"/>
                    </a:lnTo>
                    <a:lnTo>
                      <a:pt x="15088" y="8369"/>
                    </a:lnTo>
                    <a:lnTo>
                      <a:pt x="15055" y="8310"/>
                    </a:lnTo>
                    <a:lnTo>
                      <a:pt x="15088" y="8192"/>
                    </a:lnTo>
                    <a:lnTo>
                      <a:pt x="15088" y="8133"/>
                    </a:lnTo>
                    <a:lnTo>
                      <a:pt x="15088" y="8074"/>
                    </a:lnTo>
                    <a:lnTo>
                      <a:pt x="15088" y="8015"/>
                    </a:lnTo>
                    <a:lnTo>
                      <a:pt x="15055" y="7897"/>
                    </a:lnTo>
                    <a:lnTo>
                      <a:pt x="15021" y="7897"/>
                    </a:lnTo>
                    <a:lnTo>
                      <a:pt x="14955" y="7897"/>
                    </a:lnTo>
                    <a:lnTo>
                      <a:pt x="14922" y="7838"/>
                    </a:lnTo>
                    <a:lnTo>
                      <a:pt x="14889" y="7779"/>
                    </a:lnTo>
                    <a:lnTo>
                      <a:pt x="14822" y="7721"/>
                    </a:lnTo>
                    <a:lnTo>
                      <a:pt x="14756" y="7721"/>
                    </a:lnTo>
                    <a:lnTo>
                      <a:pt x="14689" y="7721"/>
                    </a:lnTo>
                    <a:lnTo>
                      <a:pt x="14656" y="7779"/>
                    </a:lnTo>
                    <a:lnTo>
                      <a:pt x="14623" y="7721"/>
                    </a:lnTo>
                    <a:lnTo>
                      <a:pt x="14589" y="7662"/>
                    </a:lnTo>
                    <a:lnTo>
                      <a:pt x="14623" y="7603"/>
                    </a:lnTo>
                    <a:lnTo>
                      <a:pt x="14656" y="7603"/>
                    </a:lnTo>
                    <a:lnTo>
                      <a:pt x="14756" y="7544"/>
                    </a:lnTo>
                    <a:lnTo>
                      <a:pt x="14855" y="7544"/>
                    </a:lnTo>
                    <a:lnTo>
                      <a:pt x="14889" y="7485"/>
                    </a:lnTo>
                    <a:lnTo>
                      <a:pt x="14889" y="7426"/>
                    </a:lnTo>
                    <a:lnTo>
                      <a:pt x="14889" y="7367"/>
                    </a:lnTo>
                    <a:lnTo>
                      <a:pt x="14855" y="7367"/>
                    </a:lnTo>
                    <a:lnTo>
                      <a:pt x="14822" y="7367"/>
                    </a:lnTo>
                    <a:lnTo>
                      <a:pt x="14722" y="7426"/>
                    </a:lnTo>
                    <a:lnTo>
                      <a:pt x="14656" y="7367"/>
                    </a:lnTo>
                    <a:lnTo>
                      <a:pt x="14589" y="7308"/>
                    </a:lnTo>
                    <a:lnTo>
                      <a:pt x="14556" y="7308"/>
                    </a:lnTo>
                    <a:lnTo>
                      <a:pt x="14490" y="7308"/>
                    </a:lnTo>
                    <a:lnTo>
                      <a:pt x="14390" y="7367"/>
                    </a:lnTo>
                    <a:lnTo>
                      <a:pt x="14357" y="7367"/>
                    </a:lnTo>
                    <a:lnTo>
                      <a:pt x="14324" y="7249"/>
                    </a:lnTo>
                    <a:lnTo>
                      <a:pt x="14257" y="7190"/>
                    </a:lnTo>
                    <a:lnTo>
                      <a:pt x="14257" y="7072"/>
                    </a:lnTo>
                    <a:lnTo>
                      <a:pt x="14224" y="6954"/>
                    </a:lnTo>
                    <a:lnTo>
                      <a:pt x="14157" y="6895"/>
                    </a:lnTo>
                    <a:lnTo>
                      <a:pt x="14058" y="6778"/>
                    </a:lnTo>
                    <a:lnTo>
                      <a:pt x="13991" y="6719"/>
                    </a:lnTo>
                    <a:lnTo>
                      <a:pt x="13925" y="6601"/>
                    </a:lnTo>
                    <a:lnTo>
                      <a:pt x="13892" y="6542"/>
                    </a:lnTo>
                    <a:lnTo>
                      <a:pt x="13858" y="6542"/>
                    </a:lnTo>
                    <a:lnTo>
                      <a:pt x="13792" y="6483"/>
                    </a:lnTo>
                    <a:lnTo>
                      <a:pt x="13759" y="6365"/>
                    </a:lnTo>
                    <a:lnTo>
                      <a:pt x="13692" y="6247"/>
                    </a:lnTo>
                    <a:lnTo>
                      <a:pt x="13626" y="6188"/>
                    </a:lnTo>
                    <a:lnTo>
                      <a:pt x="13592" y="6188"/>
                    </a:lnTo>
                    <a:lnTo>
                      <a:pt x="13526" y="6070"/>
                    </a:lnTo>
                    <a:lnTo>
                      <a:pt x="13393" y="5835"/>
                    </a:lnTo>
                    <a:lnTo>
                      <a:pt x="13360" y="5717"/>
                    </a:lnTo>
                    <a:lnTo>
                      <a:pt x="13327" y="5658"/>
                    </a:lnTo>
                    <a:lnTo>
                      <a:pt x="13360" y="5658"/>
                    </a:lnTo>
                    <a:lnTo>
                      <a:pt x="13393" y="5658"/>
                    </a:lnTo>
                    <a:lnTo>
                      <a:pt x="13559" y="5894"/>
                    </a:lnTo>
                    <a:lnTo>
                      <a:pt x="13592" y="6011"/>
                    </a:lnTo>
                    <a:lnTo>
                      <a:pt x="13659" y="6070"/>
                    </a:lnTo>
                    <a:lnTo>
                      <a:pt x="13725" y="6129"/>
                    </a:lnTo>
                    <a:lnTo>
                      <a:pt x="13825" y="6188"/>
                    </a:lnTo>
                    <a:lnTo>
                      <a:pt x="13858" y="6306"/>
                    </a:lnTo>
                    <a:lnTo>
                      <a:pt x="13925" y="6424"/>
                    </a:lnTo>
                    <a:lnTo>
                      <a:pt x="13991" y="6483"/>
                    </a:lnTo>
                    <a:lnTo>
                      <a:pt x="14091" y="6542"/>
                    </a:lnTo>
                    <a:lnTo>
                      <a:pt x="14124" y="6601"/>
                    </a:lnTo>
                    <a:lnTo>
                      <a:pt x="14191" y="6660"/>
                    </a:lnTo>
                    <a:lnTo>
                      <a:pt x="14257" y="6719"/>
                    </a:lnTo>
                    <a:lnTo>
                      <a:pt x="14324" y="6778"/>
                    </a:lnTo>
                    <a:lnTo>
                      <a:pt x="14357" y="6895"/>
                    </a:lnTo>
                    <a:lnTo>
                      <a:pt x="14390" y="7072"/>
                    </a:lnTo>
                    <a:lnTo>
                      <a:pt x="14423" y="7072"/>
                    </a:lnTo>
                    <a:lnTo>
                      <a:pt x="14456" y="7013"/>
                    </a:lnTo>
                    <a:lnTo>
                      <a:pt x="14490" y="6954"/>
                    </a:lnTo>
                    <a:lnTo>
                      <a:pt x="14523" y="6954"/>
                    </a:lnTo>
                    <a:lnTo>
                      <a:pt x="14589" y="7072"/>
                    </a:lnTo>
                    <a:lnTo>
                      <a:pt x="14656" y="7072"/>
                    </a:lnTo>
                    <a:lnTo>
                      <a:pt x="14756" y="7131"/>
                    </a:lnTo>
                    <a:lnTo>
                      <a:pt x="14789" y="7072"/>
                    </a:lnTo>
                    <a:lnTo>
                      <a:pt x="14789" y="6954"/>
                    </a:lnTo>
                    <a:lnTo>
                      <a:pt x="14756" y="6895"/>
                    </a:lnTo>
                    <a:lnTo>
                      <a:pt x="14722" y="6836"/>
                    </a:lnTo>
                    <a:lnTo>
                      <a:pt x="14722" y="6778"/>
                    </a:lnTo>
                    <a:lnTo>
                      <a:pt x="14756" y="6660"/>
                    </a:lnTo>
                    <a:lnTo>
                      <a:pt x="14756" y="6601"/>
                    </a:lnTo>
                    <a:lnTo>
                      <a:pt x="14756" y="6483"/>
                    </a:lnTo>
                    <a:lnTo>
                      <a:pt x="14789" y="6483"/>
                    </a:lnTo>
                    <a:lnTo>
                      <a:pt x="14756" y="6365"/>
                    </a:lnTo>
                    <a:lnTo>
                      <a:pt x="14722" y="6365"/>
                    </a:lnTo>
                    <a:lnTo>
                      <a:pt x="14722" y="6306"/>
                    </a:lnTo>
                    <a:lnTo>
                      <a:pt x="14722" y="6188"/>
                    </a:lnTo>
                    <a:lnTo>
                      <a:pt x="14656" y="6129"/>
                    </a:lnTo>
                    <a:lnTo>
                      <a:pt x="14656" y="6070"/>
                    </a:lnTo>
                    <a:lnTo>
                      <a:pt x="14689" y="6070"/>
                    </a:lnTo>
                    <a:lnTo>
                      <a:pt x="14756" y="6129"/>
                    </a:lnTo>
                    <a:lnTo>
                      <a:pt x="14822" y="6070"/>
                    </a:lnTo>
                    <a:lnTo>
                      <a:pt x="14855" y="6129"/>
                    </a:lnTo>
                    <a:lnTo>
                      <a:pt x="14855" y="6070"/>
                    </a:lnTo>
                    <a:lnTo>
                      <a:pt x="14889" y="5952"/>
                    </a:lnTo>
                    <a:lnTo>
                      <a:pt x="14855" y="5835"/>
                    </a:lnTo>
                    <a:lnTo>
                      <a:pt x="14822" y="5717"/>
                    </a:lnTo>
                    <a:lnTo>
                      <a:pt x="14789" y="5717"/>
                    </a:lnTo>
                    <a:lnTo>
                      <a:pt x="14689" y="5658"/>
                    </a:lnTo>
                    <a:lnTo>
                      <a:pt x="14589" y="5658"/>
                    </a:lnTo>
                    <a:lnTo>
                      <a:pt x="14523" y="5599"/>
                    </a:lnTo>
                    <a:lnTo>
                      <a:pt x="14390" y="5481"/>
                    </a:lnTo>
                    <a:lnTo>
                      <a:pt x="14290" y="5599"/>
                    </a:lnTo>
                    <a:lnTo>
                      <a:pt x="14257" y="5540"/>
                    </a:lnTo>
                    <a:lnTo>
                      <a:pt x="14224" y="5422"/>
                    </a:lnTo>
                    <a:lnTo>
                      <a:pt x="14157" y="5422"/>
                    </a:lnTo>
                    <a:lnTo>
                      <a:pt x="14124" y="5422"/>
                    </a:lnTo>
                    <a:lnTo>
                      <a:pt x="14124" y="5304"/>
                    </a:lnTo>
                    <a:lnTo>
                      <a:pt x="14091" y="5245"/>
                    </a:lnTo>
                    <a:lnTo>
                      <a:pt x="14024" y="5127"/>
                    </a:lnTo>
                    <a:lnTo>
                      <a:pt x="13958" y="5068"/>
                    </a:lnTo>
                    <a:lnTo>
                      <a:pt x="13925" y="5009"/>
                    </a:lnTo>
                    <a:lnTo>
                      <a:pt x="13892" y="5009"/>
                    </a:lnTo>
                    <a:lnTo>
                      <a:pt x="13892" y="5127"/>
                    </a:lnTo>
                    <a:lnTo>
                      <a:pt x="13858" y="5127"/>
                    </a:lnTo>
                    <a:lnTo>
                      <a:pt x="13825" y="5068"/>
                    </a:lnTo>
                    <a:lnTo>
                      <a:pt x="13792" y="5009"/>
                    </a:lnTo>
                    <a:lnTo>
                      <a:pt x="13792" y="4951"/>
                    </a:lnTo>
                    <a:lnTo>
                      <a:pt x="13759" y="4951"/>
                    </a:lnTo>
                    <a:lnTo>
                      <a:pt x="13725" y="5068"/>
                    </a:lnTo>
                    <a:lnTo>
                      <a:pt x="13692" y="5068"/>
                    </a:lnTo>
                    <a:lnTo>
                      <a:pt x="13659" y="5068"/>
                    </a:lnTo>
                    <a:lnTo>
                      <a:pt x="13592" y="5009"/>
                    </a:lnTo>
                    <a:lnTo>
                      <a:pt x="13526" y="5009"/>
                    </a:lnTo>
                    <a:lnTo>
                      <a:pt x="13459" y="5009"/>
                    </a:lnTo>
                    <a:lnTo>
                      <a:pt x="13360" y="4951"/>
                    </a:lnTo>
                    <a:lnTo>
                      <a:pt x="13260" y="4892"/>
                    </a:lnTo>
                    <a:lnTo>
                      <a:pt x="13227" y="4892"/>
                    </a:lnTo>
                    <a:lnTo>
                      <a:pt x="13194" y="4833"/>
                    </a:lnTo>
                    <a:lnTo>
                      <a:pt x="13194" y="4715"/>
                    </a:lnTo>
                    <a:lnTo>
                      <a:pt x="13127" y="4656"/>
                    </a:lnTo>
                    <a:lnTo>
                      <a:pt x="13061" y="4597"/>
                    </a:lnTo>
                    <a:lnTo>
                      <a:pt x="12994" y="4479"/>
                    </a:lnTo>
                    <a:lnTo>
                      <a:pt x="12994" y="4420"/>
                    </a:lnTo>
                    <a:lnTo>
                      <a:pt x="12961" y="4420"/>
                    </a:lnTo>
                    <a:lnTo>
                      <a:pt x="12994" y="4243"/>
                    </a:lnTo>
                    <a:lnTo>
                      <a:pt x="12961" y="4125"/>
                    </a:lnTo>
                    <a:lnTo>
                      <a:pt x="12928" y="4067"/>
                    </a:lnTo>
                    <a:lnTo>
                      <a:pt x="12895" y="4125"/>
                    </a:lnTo>
                    <a:lnTo>
                      <a:pt x="12828" y="4243"/>
                    </a:lnTo>
                    <a:lnTo>
                      <a:pt x="12728" y="4302"/>
                    </a:lnTo>
                    <a:lnTo>
                      <a:pt x="12595" y="4479"/>
                    </a:lnTo>
                    <a:lnTo>
                      <a:pt x="12562" y="4538"/>
                    </a:lnTo>
                    <a:lnTo>
                      <a:pt x="12496" y="4538"/>
                    </a:lnTo>
                    <a:lnTo>
                      <a:pt x="12462" y="4420"/>
                    </a:lnTo>
                    <a:lnTo>
                      <a:pt x="12396" y="4361"/>
                    </a:lnTo>
                    <a:lnTo>
                      <a:pt x="12330" y="4184"/>
                    </a:lnTo>
                    <a:lnTo>
                      <a:pt x="12330" y="4067"/>
                    </a:lnTo>
                    <a:lnTo>
                      <a:pt x="12330" y="3890"/>
                    </a:lnTo>
                    <a:lnTo>
                      <a:pt x="12330" y="3713"/>
                    </a:lnTo>
                    <a:lnTo>
                      <a:pt x="12363" y="3595"/>
                    </a:lnTo>
                    <a:lnTo>
                      <a:pt x="12363" y="3477"/>
                    </a:lnTo>
                    <a:lnTo>
                      <a:pt x="12396" y="3359"/>
                    </a:lnTo>
                    <a:lnTo>
                      <a:pt x="12429" y="3241"/>
                    </a:lnTo>
                    <a:lnTo>
                      <a:pt x="12462" y="3183"/>
                    </a:lnTo>
                    <a:lnTo>
                      <a:pt x="12562" y="3065"/>
                    </a:lnTo>
                    <a:lnTo>
                      <a:pt x="12595" y="3006"/>
                    </a:lnTo>
                    <a:lnTo>
                      <a:pt x="12595" y="2829"/>
                    </a:lnTo>
                    <a:lnTo>
                      <a:pt x="12595" y="2770"/>
                    </a:lnTo>
                    <a:lnTo>
                      <a:pt x="12662" y="2652"/>
                    </a:lnTo>
                    <a:lnTo>
                      <a:pt x="12695" y="2652"/>
                    </a:lnTo>
                    <a:lnTo>
                      <a:pt x="12728" y="2534"/>
                    </a:lnTo>
                    <a:lnTo>
                      <a:pt x="12728" y="2475"/>
                    </a:lnTo>
                    <a:lnTo>
                      <a:pt x="12695" y="2298"/>
                    </a:lnTo>
                    <a:lnTo>
                      <a:pt x="12695" y="2122"/>
                    </a:lnTo>
                    <a:lnTo>
                      <a:pt x="12695" y="2063"/>
                    </a:lnTo>
                    <a:lnTo>
                      <a:pt x="12662" y="1886"/>
                    </a:lnTo>
                    <a:lnTo>
                      <a:pt x="12629" y="1768"/>
                    </a:lnTo>
                    <a:lnTo>
                      <a:pt x="12562" y="1709"/>
                    </a:lnTo>
                    <a:lnTo>
                      <a:pt x="12462" y="1591"/>
                    </a:lnTo>
                    <a:lnTo>
                      <a:pt x="12363" y="1473"/>
                    </a:lnTo>
                    <a:lnTo>
                      <a:pt x="12263" y="1473"/>
                    </a:lnTo>
                    <a:lnTo>
                      <a:pt x="12197" y="1473"/>
                    </a:lnTo>
                    <a:lnTo>
                      <a:pt x="12163" y="1414"/>
                    </a:lnTo>
                    <a:lnTo>
                      <a:pt x="12130" y="1238"/>
                    </a:lnTo>
                    <a:lnTo>
                      <a:pt x="11964" y="1179"/>
                    </a:lnTo>
                    <a:lnTo>
                      <a:pt x="11798" y="1179"/>
                    </a:lnTo>
                    <a:lnTo>
                      <a:pt x="11698" y="1120"/>
                    </a:lnTo>
                    <a:lnTo>
                      <a:pt x="11598" y="1061"/>
                    </a:lnTo>
                    <a:lnTo>
                      <a:pt x="11532" y="943"/>
                    </a:lnTo>
                    <a:lnTo>
                      <a:pt x="11532" y="884"/>
                    </a:lnTo>
                    <a:lnTo>
                      <a:pt x="11532" y="766"/>
                    </a:lnTo>
                    <a:lnTo>
                      <a:pt x="11598" y="648"/>
                    </a:lnTo>
                    <a:lnTo>
                      <a:pt x="11632" y="530"/>
                    </a:lnTo>
                    <a:lnTo>
                      <a:pt x="11632" y="471"/>
                    </a:lnTo>
                    <a:lnTo>
                      <a:pt x="11632" y="413"/>
                    </a:lnTo>
                    <a:lnTo>
                      <a:pt x="11565" y="354"/>
                    </a:lnTo>
                    <a:lnTo>
                      <a:pt x="11499" y="354"/>
                    </a:lnTo>
                    <a:lnTo>
                      <a:pt x="11432" y="295"/>
                    </a:lnTo>
                    <a:lnTo>
                      <a:pt x="11299" y="177"/>
                    </a:lnTo>
                    <a:lnTo>
                      <a:pt x="11266" y="236"/>
                    </a:lnTo>
                    <a:lnTo>
                      <a:pt x="11166" y="177"/>
                    </a:lnTo>
                    <a:lnTo>
                      <a:pt x="11100" y="177"/>
                    </a:lnTo>
                    <a:lnTo>
                      <a:pt x="11033" y="471"/>
                    </a:lnTo>
                    <a:lnTo>
                      <a:pt x="11000" y="648"/>
                    </a:lnTo>
                    <a:lnTo>
                      <a:pt x="10967" y="943"/>
                    </a:lnTo>
                    <a:lnTo>
                      <a:pt x="10967" y="1120"/>
                    </a:lnTo>
                    <a:lnTo>
                      <a:pt x="10934" y="1120"/>
                    </a:lnTo>
                    <a:lnTo>
                      <a:pt x="10468" y="648"/>
                    </a:lnTo>
                    <a:lnTo>
                      <a:pt x="10003" y="236"/>
                    </a:lnTo>
                    <a:lnTo>
                      <a:pt x="9771" y="0"/>
                    </a:lnTo>
                    <a:lnTo>
                      <a:pt x="9704" y="236"/>
                    </a:lnTo>
                    <a:lnTo>
                      <a:pt x="9771" y="236"/>
                    </a:lnTo>
                    <a:lnTo>
                      <a:pt x="9704" y="471"/>
                    </a:lnTo>
                    <a:lnTo>
                      <a:pt x="9771" y="471"/>
                    </a:lnTo>
                    <a:lnTo>
                      <a:pt x="9671" y="943"/>
                    </a:lnTo>
                    <a:lnTo>
                      <a:pt x="9704" y="1002"/>
                    </a:lnTo>
                    <a:lnTo>
                      <a:pt x="9671" y="1297"/>
                    </a:lnTo>
                    <a:lnTo>
                      <a:pt x="9737" y="1356"/>
                    </a:lnTo>
                    <a:lnTo>
                      <a:pt x="9737" y="1414"/>
                    </a:lnTo>
                    <a:lnTo>
                      <a:pt x="9704" y="1532"/>
                    </a:lnTo>
                    <a:lnTo>
                      <a:pt x="9604" y="1827"/>
                    </a:lnTo>
                    <a:lnTo>
                      <a:pt x="9505" y="2004"/>
                    </a:lnTo>
                    <a:lnTo>
                      <a:pt x="9505" y="2063"/>
                    </a:lnTo>
                    <a:lnTo>
                      <a:pt x="9505" y="2122"/>
                    </a:lnTo>
                    <a:lnTo>
                      <a:pt x="9538" y="2122"/>
                    </a:lnTo>
                    <a:lnTo>
                      <a:pt x="9471" y="2357"/>
                    </a:lnTo>
                    <a:lnTo>
                      <a:pt x="9405" y="2357"/>
                    </a:lnTo>
                    <a:lnTo>
                      <a:pt x="9372" y="2416"/>
                    </a:lnTo>
                    <a:lnTo>
                      <a:pt x="9305" y="2711"/>
                    </a:lnTo>
                    <a:lnTo>
                      <a:pt x="9239" y="2652"/>
                    </a:lnTo>
                    <a:lnTo>
                      <a:pt x="9206" y="2711"/>
                    </a:lnTo>
                    <a:lnTo>
                      <a:pt x="9172" y="2770"/>
                    </a:lnTo>
                    <a:lnTo>
                      <a:pt x="9073" y="3241"/>
                    </a:lnTo>
                    <a:lnTo>
                      <a:pt x="9039" y="3595"/>
                    </a:lnTo>
                    <a:lnTo>
                      <a:pt x="8740" y="3300"/>
                    </a:lnTo>
                    <a:lnTo>
                      <a:pt x="8740" y="3359"/>
                    </a:lnTo>
                    <a:lnTo>
                      <a:pt x="8674" y="3477"/>
                    </a:lnTo>
                    <a:lnTo>
                      <a:pt x="8641" y="3477"/>
                    </a:lnTo>
                    <a:lnTo>
                      <a:pt x="8641" y="3536"/>
                    </a:lnTo>
                    <a:lnTo>
                      <a:pt x="8641" y="3713"/>
                    </a:lnTo>
                    <a:lnTo>
                      <a:pt x="8607" y="3772"/>
                    </a:lnTo>
                    <a:lnTo>
                      <a:pt x="8607" y="3890"/>
                    </a:lnTo>
                    <a:lnTo>
                      <a:pt x="8607" y="4067"/>
                    </a:lnTo>
                    <a:lnTo>
                      <a:pt x="8574" y="4125"/>
                    </a:lnTo>
                    <a:lnTo>
                      <a:pt x="8541" y="4243"/>
                    </a:lnTo>
                    <a:lnTo>
                      <a:pt x="8508" y="4479"/>
                    </a:lnTo>
                    <a:lnTo>
                      <a:pt x="8474" y="4774"/>
                    </a:lnTo>
                    <a:lnTo>
                      <a:pt x="8441" y="5009"/>
                    </a:lnTo>
                    <a:lnTo>
                      <a:pt x="8441" y="5186"/>
                    </a:lnTo>
                    <a:lnTo>
                      <a:pt x="8408" y="5245"/>
                    </a:lnTo>
                    <a:lnTo>
                      <a:pt x="8342" y="5363"/>
                    </a:lnTo>
                    <a:lnTo>
                      <a:pt x="8308" y="5422"/>
                    </a:lnTo>
                    <a:lnTo>
                      <a:pt x="8275" y="5481"/>
                    </a:lnTo>
                    <a:close/>
                  </a:path>
                </a:pathLst>
              </a:custGeom>
              <a:solidFill>
                <a:schemeClr val="accent5"/>
              </a:solidFill>
              <a:ln w="9525">
                <a:solidFill>
                  <a:schemeClr val="bg1"/>
                </a:solidFill>
                <a:prstDash val="solid"/>
                <a:round/>
                <a:headEnd/>
                <a:tailEnd/>
              </a:ln>
            </p:spPr>
          </p:sp>
        </p:grpSp>
        <p:sp>
          <p:nvSpPr>
            <p:cNvPr id="52" name="Kentucky">
              <a:extLst>
                <a:ext uri="{FF2B5EF4-FFF2-40B4-BE49-F238E27FC236}">
                  <a16:creationId xmlns:a16="http://schemas.microsoft.com/office/drawing/2014/main" id="{CF327A05-3919-3565-67D2-E896EAF50627}"/>
                </a:ext>
              </a:extLst>
            </p:cNvPr>
            <p:cNvSpPr>
              <a:spLocks/>
            </p:cNvSpPr>
            <p:nvPr/>
          </p:nvSpPr>
          <p:spPr bwMode="auto">
            <a:xfrm>
              <a:off x="5777218" y="3484458"/>
              <a:ext cx="1173644" cy="553591"/>
            </a:xfrm>
            <a:custGeom>
              <a:avLst/>
              <a:gdLst/>
              <a:ahLst/>
              <a:cxnLst>
                <a:cxn ang="0">
                  <a:pos x="14685" y="2674"/>
                </a:cxn>
                <a:cxn ang="0">
                  <a:pos x="14119" y="1988"/>
                </a:cxn>
                <a:cxn ang="0">
                  <a:pos x="13412" y="1645"/>
                </a:cxn>
                <a:cxn ang="0">
                  <a:pos x="12668" y="1782"/>
                </a:cxn>
                <a:cxn ang="0">
                  <a:pos x="11819" y="1851"/>
                </a:cxn>
                <a:cxn ang="0">
                  <a:pos x="11076" y="1508"/>
                </a:cxn>
                <a:cxn ang="0">
                  <a:pos x="10651" y="480"/>
                </a:cxn>
                <a:cxn ang="0">
                  <a:pos x="10191" y="137"/>
                </a:cxn>
                <a:cxn ang="0">
                  <a:pos x="9519" y="206"/>
                </a:cxn>
                <a:cxn ang="0">
                  <a:pos x="9448" y="1234"/>
                </a:cxn>
                <a:cxn ang="0">
                  <a:pos x="9661" y="1919"/>
                </a:cxn>
                <a:cxn ang="0">
                  <a:pos x="8953" y="2674"/>
                </a:cxn>
                <a:cxn ang="0">
                  <a:pos x="8493" y="2536"/>
                </a:cxn>
                <a:cxn ang="0">
                  <a:pos x="8351" y="3702"/>
                </a:cxn>
                <a:cxn ang="0">
                  <a:pos x="7927" y="4936"/>
                </a:cxn>
                <a:cxn ang="0">
                  <a:pos x="7431" y="6033"/>
                </a:cxn>
                <a:cxn ang="0">
                  <a:pos x="7183" y="6924"/>
                </a:cxn>
                <a:cxn ang="0">
                  <a:pos x="6653" y="6444"/>
                </a:cxn>
                <a:cxn ang="0">
                  <a:pos x="6370" y="6101"/>
                </a:cxn>
                <a:cxn ang="0">
                  <a:pos x="6263" y="6650"/>
                </a:cxn>
                <a:cxn ang="0">
                  <a:pos x="5980" y="7472"/>
                </a:cxn>
                <a:cxn ang="0">
                  <a:pos x="5733" y="7678"/>
                </a:cxn>
                <a:cxn ang="0">
                  <a:pos x="5131" y="7609"/>
                </a:cxn>
                <a:cxn ang="0">
                  <a:pos x="4777" y="8295"/>
                </a:cxn>
                <a:cxn ang="0">
                  <a:pos x="4105" y="7815"/>
                </a:cxn>
                <a:cxn ang="0">
                  <a:pos x="3751" y="7678"/>
                </a:cxn>
                <a:cxn ang="0">
                  <a:pos x="3574" y="8432"/>
                </a:cxn>
                <a:cxn ang="0">
                  <a:pos x="3149" y="8021"/>
                </a:cxn>
                <a:cxn ang="0">
                  <a:pos x="3079" y="8706"/>
                </a:cxn>
                <a:cxn ang="0">
                  <a:pos x="2796" y="8980"/>
                </a:cxn>
                <a:cxn ang="0">
                  <a:pos x="2796" y="10351"/>
                </a:cxn>
                <a:cxn ang="0">
                  <a:pos x="2088" y="10900"/>
                </a:cxn>
                <a:cxn ang="0">
                  <a:pos x="1875" y="11928"/>
                </a:cxn>
                <a:cxn ang="0">
                  <a:pos x="1734" y="12819"/>
                </a:cxn>
                <a:cxn ang="0">
                  <a:pos x="849" y="12134"/>
                </a:cxn>
                <a:cxn ang="0">
                  <a:pos x="389" y="13299"/>
                </a:cxn>
                <a:cxn ang="0">
                  <a:pos x="566" y="14396"/>
                </a:cxn>
                <a:cxn ang="0">
                  <a:pos x="602" y="15082"/>
                </a:cxn>
                <a:cxn ang="0">
                  <a:pos x="354" y="15904"/>
                </a:cxn>
                <a:cxn ang="0">
                  <a:pos x="1274" y="16110"/>
                </a:cxn>
                <a:cxn ang="0">
                  <a:pos x="3079" y="15356"/>
                </a:cxn>
                <a:cxn ang="0">
                  <a:pos x="3893" y="15013"/>
                </a:cxn>
                <a:cxn ang="0">
                  <a:pos x="6334" y="14533"/>
                </a:cxn>
                <a:cxn ang="0">
                  <a:pos x="7750" y="14327"/>
                </a:cxn>
                <a:cxn ang="0">
                  <a:pos x="10545" y="13848"/>
                </a:cxn>
                <a:cxn ang="0">
                  <a:pos x="13058" y="13231"/>
                </a:cxn>
                <a:cxn ang="0">
                  <a:pos x="14119" y="12202"/>
                </a:cxn>
                <a:cxn ang="0">
                  <a:pos x="14615" y="11243"/>
                </a:cxn>
                <a:cxn ang="0">
                  <a:pos x="14827" y="10557"/>
                </a:cxn>
                <a:cxn ang="0">
                  <a:pos x="15216" y="9460"/>
                </a:cxn>
                <a:cxn ang="0">
                  <a:pos x="15853" y="8432"/>
                </a:cxn>
                <a:cxn ang="0">
                  <a:pos x="15995" y="7198"/>
                </a:cxn>
                <a:cxn ang="0">
                  <a:pos x="15782" y="6924"/>
                </a:cxn>
                <a:cxn ang="0">
                  <a:pos x="15322" y="5964"/>
                </a:cxn>
                <a:cxn ang="0">
                  <a:pos x="15110" y="5210"/>
                </a:cxn>
                <a:cxn ang="0">
                  <a:pos x="14721" y="4113"/>
                </a:cxn>
              </a:cxnLst>
              <a:rect l="0" t="0" r="r" b="b"/>
              <a:pathLst>
                <a:path w="16384" h="16384">
                  <a:moveTo>
                    <a:pt x="14756" y="3702"/>
                  </a:moveTo>
                  <a:lnTo>
                    <a:pt x="14756" y="3565"/>
                  </a:lnTo>
                  <a:lnTo>
                    <a:pt x="14721" y="3428"/>
                  </a:lnTo>
                  <a:lnTo>
                    <a:pt x="14721" y="3222"/>
                  </a:lnTo>
                  <a:lnTo>
                    <a:pt x="14685" y="3085"/>
                  </a:lnTo>
                  <a:lnTo>
                    <a:pt x="14650" y="2742"/>
                  </a:lnTo>
                  <a:lnTo>
                    <a:pt x="14685" y="2674"/>
                  </a:lnTo>
                  <a:lnTo>
                    <a:pt x="14685" y="2742"/>
                  </a:lnTo>
                  <a:lnTo>
                    <a:pt x="14685" y="2674"/>
                  </a:lnTo>
                  <a:lnTo>
                    <a:pt x="14650" y="2605"/>
                  </a:lnTo>
                  <a:lnTo>
                    <a:pt x="14579" y="2399"/>
                  </a:lnTo>
                  <a:lnTo>
                    <a:pt x="14473" y="2262"/>
                  </a:lnTo>
                  <a:lnTo>
                    <a:pt x="14332" y="2057"/>
                  </a:lnTo>
                  <a:lnTo>
                    <a:pt x="14119" y="1988"/>
                  </a:lnTo>
                  <a:lnTo>
                    <a:pt x="14013" y="1851"/>
                  </a:lnTo>
                  <a:lnTo>
                    <a:pt x="13978" y="1577"/>
                  </a:lnTo>
                  <a:lnTo>
                    <a:pt x="13942" y="1440"/>
                  </a:lnTo>
                  <a:lnTo>
                    <a:pt x="13872" y="1165"/>
                  </a:lnTo>
                  <a:lnTo>
                    <a:pt x="13801" y="1165"/>
                  </a:lnTo>
                  <a:lnTo>
                    <a:pt x="13588" y="1371"/>
                  </a:lnTo>
                  <a:lnTo>
                    <a:pt x="13412" y="1645"/>
                  </a:lnTo>
                  <a:lnTo>
                    <a:pt x="13376" y="1919"/>
                  </a:lnTo>
                  <a:lnTo>
                    <a:pt x="13235" y="1919"/>
                  </a:lnTo>
                  <a:lnTo>
                    <a:pt x="13128" y="1988"/>
                  </a:lnTo>
                  <a:lnTo>
                    <a:pt x="13022" y="2125"/>
                  </a:lnTo>
                  <a:lnTo>
                    <a:pt x="12951" y="1988"/>
                  </a:lnTo>
                  <a:lnTo>
                    <a:pt x="12845" y="1851"/>
                  </a:lnTo>
                  <a:lnTo>
                    <a:pt x="12668" y="1782"/>
                  </a:lnTo>
                  <a:lnTo>
                    <a:pt x="12491" y="1714"/>
                  </a:lnTo>
                  <a:lnTo>
                    <a:pt x="12279" y="1851"/>
                  </a:lnTo>
                  <a:lnTo>
                    <a:pt x="12244" y="2057"/>
                  </a:lnTo>
                  <a:lnTo>
                    <a:pt x="12208" y="2125"/>
                  </a:lnTo>
                  <a:lnTo>
                    <a:pt x="12102" y="2125"/>
                  </a:lnTo>
                  <a:lnTo>
                    <a:pt x="11996" y="2057"/>
                  </a:lnTo>
                  <a:lnTo>
                    <a:pt x="11819" y="1851"/>
                  </a:lnTo>
                  <a:lnTo>
                    <a:pt x="11713" y="1645"/>
                  </a:lnTo>
                  <a:lnTo>
                    <a:pt x="11642" y="1577"/>
                  </a:lnTo>
                  <a:lnTo>
                    <a:pt x="11607" y="1577"/>
                  </a:lnTo>
                  <a:lnTo>
                    <a:pt x="11501" y="1508"/>
                  </a:lnTo>
                  <a:lnTo>
                    <a:pt x="11324" y="1577"/>
                  </a:lnTo>
                  <a:lnTo>
                    <a:pt x="11218" y="1577"/>
                  </a:lnTo>
                  <a:lnTo>
                    <a:pt x="11076" y="1508"/>
                  </a:lnTo>
                  <a:lnTo>
                    <a:pt x="10899" y="1440"/>
                  </a:lnTo>
                  <a:lnTo>
                    <a:pt x="10899" y="1234"/>
                  </a:lnTo>
                  <a:lnTo>
                    <a:pt x="10899" y="1097"/>
                  </a:lnTo>
                  <a:lnTo>
                    <a:pt x="10828" y="891"/>
                  </a:lnTo>
                  <a:lnTo>
                    <a:pt x="10758" y="686"/>
                  </a:lnTo>
                  <a:lnTo>
                    <a:pt x="10687" y="548"/>
                  </a:lnTo>
                  <a:lnTo>
                    <a:pt x="10651" y="480"/>
                  </a:lnTo>
                  <a:lnTo>
                    <a:pt x="10581" y="343"/>
                  </a:lnTo>
                  <a:lnTo>
                    <a:pt x="10474" y="274"/>
                  </a:lnTo>
                  <a:lnTo>
                    <a:pt x="10404" y="206"/>
                  </a:lnTo>
                  <a:lnTo>
                    <a:pt x="10368" y="69"/>
                  </a:lnTo>
                  <a:lnTo>
                    <a:pt x="10333" y="0"/>
                  </a:lnTo>
                  <a:lnTo>
                    <a:pt x="10262" y="0"/>
                  </a:lnTo>
                  <a:lnTo>
                    <a:pt x="10191" y="137"/>
                  </a:lnTo>
                  <a:lnTo>
                    <a:pt x="10085" y="206"/>
                  </a:lnTo>
                  <a:lnTo>
                    <a:pt x="9944" y="274"/>
                  </a:lnTo>
                  <a:lnTo>
                    <a:pt x="9873" y="274"/>
                  </a:lnTo>
                  <a:lnTo>
                    <a:pt x="9767" y="206"/>
                  </a:lnTo>
                  <a:lnTo>
                    <a:pt x="9696" y="69"/>
                  </a:lnTo>
                  <a:lnTo>
                    <a:pt x="9625" y="69"/>
                  </a:lnTo>
                  <a:lnTo>
                    <a:pt x="9519" y="206"/>
                  </a:lnTo>
                  <a:lnTo>
                    <a:pt x="9413" y="411"/>
                  </a:lnTo>
                  <a:lnTo>
                    <a:pt x="9377" y="617"/>
                  </a:lnTo>
                  <a:lnTo>
                    <a:pt x="9413" y="686"/>
                  </a:lnTo>
                  <a:lnTo>
                    <a:pt x="9484" y="823"/>
                  </a:lnTo>
                  <a:lnTo>
                    <a:pt x="9484" y="891"/>
                  </a:lnTo>
                  <a:lnTo>
                    <a:pt x="9484" y="1097"/>
                  </a:lnTo>
                  <a:lnTo>
                    <a:pt x="9448" y="1234"/>
                  </a:lnTo>
                  <a:lnTo>
                    <a:pt x="9484" y="1371"/>
                  </a:lnTo>
                  <a:lnTo>
                    <a:pt x="9590" y="1371"/>
                  </a:lnTo>
                  <a:lnTo>
                    <a:pt x="9661" y="1508"/>
                  </a:lnTo>
                  <a:lnTo>
                    <a:pt x="9625" y="1577"/>
                  </a:lnTo>
                  <a:lnTo>
                    <a:pt x="9590" y="1645"/>
                  </a:lnTo>
                  <a:lnTo>
                    <a:pt x="9590" y="1714"/>
                  </a:lnTo>
                  <a:lnTo>
                    <a:pt x="9661" y="1919"/>
                  </a:lnTo>
                  <a:lnTo>
                    <a:pt x="9661" y="1988"/>
                  </a:lnTo>
                  <a:lnTo>
                    <a:pt x="9625" y="2057"/>
                  </a:lnTo>
                  <a:lnTo>
                    <a:pt x="9448" y="2057"/>
                  </a:lnTo>
                  <a:lnTo>
                    <a:pt x="9236" y="2125"/>
                  </a:lnTo>
                  <a:lnTo>
                    <a:pt x="9165" y="2262"/>
                  </a:lnTo>
                  <a:lnTo>
                    <a:pt x="9094" y="2331"/>
                  </a:lnTo>
                  <a:lnTo>
                    <a:pt x="8953" y="2674"/>
                  </a:lnTo>
                  <a:lnTo>
                    <a:pt x="8882" y="2742"/>
                  </a:lnTo>
                  <a:lnTo>
                    <a:pt x="8811" y="2674"/>
                  </a:lnTo>
                  <a:lnTo>
                    <a:pt x="8740" y="2674"/>
                  </a:lnTo>
                  <a:lnTo>
                    <a:pt x="8670" y="2468"/>
                  </a:lnTo>
                  <a:lnTo>
                    <a:pt x="8599" y="2468"/>
                  </a:lnTo>
                  <a:lnTo>
                    <a:pt x="8528" y="2468"/>
                  </a:lnTo>
                  <a:lnTo>
                    <a:pt x="8493" y="2536"/>
                  </a:lnTo>
                  <a:lnTo>
                    <a:pt x="8387" y="2536"/>
                  </a:lnTo>
                  <a:lnTo>
                    <a:pt x="8316" y="2674"/>
                  </a:lnTo>
                  <a:lnTo>
                    <a:pt x="8280" y="2879"/>
                  </a:lnTo>
                  <a:lnTo>
                    <a:pt x="8280" y="3085"/>
                  </a:lnTo>
                  <a:lnTo>
                    <a:pt x="8351" y="3428"/>
                  </a:lnTo>
                  <a:lnTo>
                    <a:pt x="8387" y="3565"/>
                  </a:lnTo>
                  <a:lnTo>
                    <a:pt x="8351" y="3702"/>
                  </a:lnTo>
                  <a:lnTo>
                    <a:pt x="8280" y="3839"/>
                  </a:lnTo>
                  <a:lnTo>
                    <a:pt x="8210" y="4113"/>
                  </a:lnTo>
                  <a:lnTo>
                    <a:pt x="8033" y="4182"/>
                  </a:lnTo>
                  <a:lnTo>
                    <a:pt x="7997" y="4319"/>
                  </a:lnTo>
                  <a:lnTo>
                    <a:pt x="7962" y="4524"/>
                  </a:lnTo>
                  <a:lnTo>
                    <a:pt x="7962" y="4662"/>
                  </a:lnTo>
                  <a:lnTo>
                    <a:pt x="7927" y="4936"/>
                  </a:lnTo>
                  <a:lnTo>
                    <a:pt x="7785" y="5210"/>
                  </a:lnTo>
                  <a:lnTo>
                    <a:pt x="7679" y="5141"/>
                  </a:lnTo>
                  <a:lnTo>
                    <a:pt x="7608" y="5210"/>
                  </a:lnTo>
                  <a:lnTo>
                    <a:pt x="7573" y="5416"/>
                  </a:lnTo>
                  <a:lnTo>
                    <a:pt x="7537" y="5621"/>
                  </a:lnTo>
                  <a:lnTo>
                    <a:pt x="7467" y="5827"/>
                  </a:lnTo>
                  <a:lnTo>
                    <a:pt x="7431" y="6033"/>
                  </a:lnTo>
                  <a:lnTo>
                    <a:pt x="7431" y="6307"/>
                  </a:lnTo>
                  <a:lnTo>
                    <a:pt x="7431" y="6375"/>
                  </a:lnTo>
                  <a:lnTo>
                    <a:pt x="7431" y="6650"/>
                  </a:lnTo>
                  <a:lnTo>
                    <a:pt x="7360" y="6787"/>
                  </a:lnTo>
                  <a:lnTo>
                    <a:pt x="7290" y="6787"/>
                  </a:lnTo>
                  <a:lnTo>
                    <a:pt x="7219" y="6787"/>
                  </a:lnTo>
                  <a:lnTo>
                    <a:pt x="7183" y="6924"/>
                  </a:lnTo>
                  <a:lnTo>
                    <a:pt x="7148" y="6992"/>
                  </a:lnTo>
                  <a:lnTo>
                    <a:pt x="7042" y="6855"/>
                  </a:lnTo>
                  <a:lnTo>
                    <a:pt x="6971" y="6855"/>
                  </a:lnTo>
                  <a:lnTo>
                    <a:pt x="6830" y="6787"/>
                  </a:lnTo>
                  <a:lnTo>
                    <a:pt x="6723" y="6718"/>
                  </a:lnTo>
                  <a:lnTo>
                    <a:pt x="6688" y="6650"/>
                  </a:lnTo>
                  <a:lnTo>
                    <a:pt x="6653" y="6444"/>
                  </a:lnTo>
                  <a:lnTo>
                    <a:pt x="6617" y="6170"/>
                  </a:lnTo>
                  <a:lnTo>
                    <a:pt x="6582" y="6033"/>
                  </a:lnTo>
                  <a:lnTo>
                    <a:pt x="6582" y="5895"/>
                  </a:lnTo>
                  <a:lnTo>
                    <a:pt x="6511" y="5895"/>
                  </a:lnTo>
                  <a:lnTo>
                    <a:pt x="6476" y="5895"/>
                  </a:lnTo>
                  <a:lnTo>
                    <a:pt x="6405" y="5964"/>
                  </a:lnTo>
                  <a:lnTo>
                    <a:pt x="6370" y="6101"/>
                  </a:lnTo>
                  <a:lnTo>
                    <a:pt x="6405" y="6170"/>
                  </a:lnTo>
                  <a:lnTo>
                    <a:pt x="6511" y="6238"/>
                  </a:lnTo>
                  <a:lnTo>
                    <a:pt x="6405" y="6375"/>
                  </a:lnTo>
                  <a:lnTo>
                    <a:pt x="6228" y="6307"/>
                  </a:lnTo>
                  <a:lnTo>
                    <a:pt x="6193" y="6375"/>
                  </a:lnTo>
                  <a:lnTo>
                    <a:pt x="6193" y="6444"/>
                  </a:lnTo>
                  <a:lnTo>
                    <a:pt x="6263" y="6650"/>
                  </a:lnTo>
                  <a:lnTo>
                    <a:pt x="6228" y="6787"/>
                  </a:lnTo>
                  <a:lnTo>
                    <a:pt x="6193" y="6787"/>
                  </a:lnTo>
                  <a:lnTo>
                    <a:pt x="6122" y="6855"/>
                  </a:lnTo>
                  <a:lnTo>
                    <a:pt x="6086" y="7061"/>
                  </a:lnTo>
                  <a:lnTo>
                    <a:pt x="6157" y="7335"/>
                  </a:lnTo>
                  <a:lnTo>
                    <a:pt x="6122" y="7472"/>
                  </a:lnTo>
                  <a:lnTo>
                    <a:pt x="5980" y="7472"/>
                  </a:lnTo>
                  <a:lnTo>
                    <a:pt x="5980" y="7815"/>
                  </a:lnTo>
                  <a:lnTo>
                    <a:pt x="5910" y="7952"/>
                  </a:lnTo>
                  <a:lnTo>
                    <a:pt x="5874" y="7884"/>
                  </a:lnTo>
                  <a:lnTo>
                    <a:pt x="5874" y="7746"/>
                  </a:lnTo>
                  <a:lnTo>
                    <a:pt x="5839" y="7609"/>
                  </a:lnTo>
                  <a:lnTo>
                    <a:pt x="5803" y="7609"/>
                  </a:lnTo>
                  <a:lnTo>
                    <a:pt x="5733" y="7678"/>
                  </a:lnTo>
                  <a:lnTo>
                    <a:pt x="5662" y="7678"/>
                  </a:lnTo>
                  <a:lnTo>
                    <a:pt x="5520" y="7267"/>
                  </a:lnTo>
                  <a:lnTo>
                    <a:pt x="5485" y="7198"/>
                  </a:lnTo>
                  <a:lnTo>
                    <a:pt x="5414" y="7267"/>
                  </a:lnTo>
                  <a:lnTo>
                    <a:pt x="5308" y="7472"/>
                  </a:lnTo>
                  <a:lnTo>
                    <a:pt x="5237" y="7541"/>
                  </a:lnTo>
                  <a:lnTo>
                    <a:pt x="5131" y="7609"/>
                  </a:lnTo>
                  <a:lnTo>
                    <a:pt x="5060" y="7746"/>
                  </a:lnTo>
                  <a:lnTo>
                    <a:pt x="5025" y="7815"/>
                  </a:lnTo>
                  <a:lnTo>
                    <a:pt x="4990" y="8158"/>
                  </a:lnTo>
                  <a:lnTo>
                    <a:pt x="4919" y="8432"/>
                  </a:lnTo>
                  <a:lnTo>
                    <a:pt x="4883" y="8432"/>
                  </a:lnTo>
                  <a:lnTo>
                    <a:pt x="4848" y="8432"/>
                  </a:lnTo>
                  <a:lnTo>
                    <a:pt x="4777" y="8295"/>
                  </a:lnTo>
                  <a:lnTo>
                    <a:pt x="4742" y="8226"/>
                  </a:lnTo>
                  <a:lnTo>
                    <a:pt x="4600" y="8158"/>
                  </a:lnTo>
                  <a:lnTo>
                    <a:pt x="4423" y="7952"/>
                  </a:lnTo>
                  <a:lnTo>
                    <a:pt x="4388" y="7884"/>
                  </a:lnTo>
                  <a:lnTo>
                    <a:pt x="4317" y="7884"/>
                  </a:lnTo>
                  <a:lnTo>
                    <a:pt x="4211" y="7815"/>
                  </a:lnTo>
                  <a:lnTo>
                    <a:pt x="4105" y="7815"/>
                  </a:lnTo>
                  <a:lnTo>
                    <a:pt x="4069" y="7746"/>
                  </a:lnTo>
                  <a:lnTo>
                    <a:pt x="4034" y="7815"/>
                  </a:lnTo>
                  <a:lnTo>
                    <a:pt x="3963" y="7884"/>
                  </a:lnTo>
                  <a:lnTo>
                    <a:pt x="3893" y="7884"/>
                  </a:lnTo>
                  <a:lnTo>
                    <a:pt x="3857" y="7884"/>
                  </a:lnTo>
                  <a:lnTo>
                    <a:pt x="3786" y="7678"/>
                  </a:lnTo>
                  <a:lnTo>
                    <a:pt x="3751" y="7678"/>
                  </a:lnTo>
                  <a:lnTo>
                    <a:pt x="3716" y="7884"/>
                  </a:lnTo>
                  <a:lnTo>
                    <a:pt x="3751" y="8021"/>
                  </a:lnTo>
                  <a:lnTo>
                    <a:pt x="3751" y="8158"/>
                  </a:lnTo>
                  <a:lnTo>
                    <a:pt x="3751" y="8363"/>
                  </a:lnTo>
                  <a:lnTo>
                    <a:pt x="3680" y="8432"/>
                  </a:lnTo>
                  <a:lnTo>
                    <a:pt x="3645" y="8500"/>
                  </a:lnTo>
                  <a:lnTo>
                    <a:pt x="3574" y="8432"/>
                  </a:lnTo>
                  <a:lnTo>
                    <a:pt x="3574" y="8158"/>
                  </a:lnTo>
                  <a:lnTo>
                    <a:pt x="3539" y="8089"/>
                  </a:lnTo>
                  <a:lnTo>
                    <a:pt x="3468" y="8089"/>
                  </a:lnTo>
                  <a:lnTo>
                    <a:pt x="3326" y="8158"/>
                  </a:lnTo>
                  <a:lnTo>
                    <a:pt x="3291" y="8226"/>
                  </a:lnTo>
                  <a:lnTo>
                    <a:pt x="3220" y="8158"/>
                  </a:lnTo>
                  <a:lnTo>
                    <a:pt x="3149" y="8021"/>
                  </a:lnTo>
                  <a:lnTo>
                    <a:pt x="3079" y="8021"/>
                  </a:lnTo>
                  <a:lnTo>
                    <a:pt x="3079" y="8158"/>
                  </a:lnTo>
                  <a:lnTo>
                    <a:pt x="3043" y="8226"/>
                  </a:lnTo>
                  <a:lnTo>
                    <a:pt x="3043" y="8363"/>
                  </a:lnTo>
                  <a:lnTo>
                    <a:pt x="3079" y="8432"/>
                  </a:lnTo>
                  <a:lnTo>
                    <a:pt x="3114" y="8569"/>
                  </a:lnTo>
                  <a:lnTo>
                    <a:pt x="3079" y="8706"/>
                  </a:lnTo>
                  <a:lnTo>
                    <a:pt x="3114" y="8706"/>
                  </a:lnTo>
                  <a:lnTo>
                    <a:pt x="3079" y="8775"/>
                  </a:lnTo>
                  <a:lnTo>
                    <a:pt x="3008" y="8775"/>
                  </a:lnTo>
                  <a:lnTo>
                    <a:pt x="2972" y="8775"/>
                  </a:lnTo>
                  <a:lnTo>
                    <a:pt x="2902" y="8775"/>
                  </a:lnTo>
                  <a:lnTo>
                    <a:pt x="2831" y="8775"/>
                  </a:lnTo>
                  <a:lnTo>
                    <a:pt x="2796" y="8980"/>
                  </a:lnTo>
                  <a:lnTo>
                    <a:pt x="2689" y="9186"/>
                  </a:lnTo>
                  <a:lnTo>
                    <a:pt x="2583" y="9323"/>
                  </a:lnTo>
                  <a:lnTo>
                    <a:pt x="2548" y="9529"/>
                  </a:lnTo>
                  <a:lnTo>
                    <a:pt x="2583" y="9734"/>
                  </a:lnTo>
                  <a:lnTo>
                    <a:pt x="2654" y="10009"/>
                  </a:lnTo>
                  <a:lnTo>
                    <a:pt x="2725" y="10146"/>
                  </a:lnTo>
                  <a:lnTo>
                    <a:pt x="2796" y="10351"/>
                  </a:lnTo>
                  <a:lnTo>
                    <a:pt x="2760" y="10489"/>
                  </a:lnTo>
                  <a:lnTo>
                    <a:pt x="2725" y="10557"/>
                  </a:lnTo>
                  <a:lnTo>
                    <a:pt x="2548" y="10557"/>
                  </a:lnTo>
                  <a:lnTo>
                    <a:pt x="2371" y="10694"/>
                  </a:lnTo>
                  <a:lnTo>
                    <a:pt x="2194" y="10900"/>
                  </a:lnTo>
                  <a:lnTo>
                    <a:pt x="2159" y="10900"/>
                  </a:lnTo>
                  <a:lnTo>
                    <a:pt x="2088" y="10900"/>
                  </a:lnTo>
                  <a:lnTo>
                    <a:pt x="1982" y="10968"/>
                  </a:lnTo>
                  <a:lnTo>
                    <a:pt x="1946" y="11037"/>
                  </a:lnTo>
                  <a:lnTo>
                    <a:pt x="1911" y="11174"/>
                  </a:lnTo>
                  <a:lnTo>
                    <a:pt x="1911" y="11448"/>
                  </a:lnTo>
                  <a:lnTo>
                    <a:pt x="1875" y="11654"/>
                  </a:lnTo>
                  <a:lnTo>
                    <a:pt x="1875" y="11791"/>
                  </a:lnTo>
                  <a:lnTo>
                    <a:pt x="1875" y="11928"/>
                  </a:lnTo>
                  <a:lnTo>
                    <a:pt x="2017" y="12202"/>
                  </a:lnTo>
                  <a:lnTo>
                    <a:pt x="2017" y="12339"/>
                  </a:lnTo>
                  <a:lnTo>
                    <a:pt x="2052" y="12545"/>
                  </a:lnTo>
                  <a:lnTo>
                    <a:pt x="1982" y="12819"/>
                  </a:lnTo>
                  <a:lnTo>
                    <a:pt x="1946" y="12888"/>
                  </a:lnTo>
                  <a:lnTo>
                    <a:pt x="1840" y="12888"/>
                  </a:lnTo>
                  <a:lnTo>
                    <a:pt x="1734" y="12819"/>
                  </a:lnTo>
                  <a:lnTo>
                    <a:pt x="1592" y="12614"/>
                  </a:lnTo>
                  <a:lnTo>
                    <a:pt x="1415" y="12545"/>
                  </a:lnTo>
                  <a:lnTo>
                    <a:pt x="1345" y="12477"/>
                  </a:lnTo>
                  <a:lnTo>
                    <a:pt x="1203" y="12339"/>
                  </a:lnTo>
                  <a:lnTo>
                    <a:pt x="1132" y="12202"/>
                  </a:lnTo>
                  <a:lnTo>
                    <a:pt x="920" y="12134"/>
                  </a:lnTo>
                  <a:lnTo>
                    <a:pt x="849" y="12134"/>
                  </a:lnTo>
                  <a:lnTo>
                    <a:pt x="743" y="12202"/>
                  </a:lnTo>
                  <a:lnTo>
                    <a:pt x="672" y="12271"/>
                  </a:lnTo>
                  <a:lnTo>
                    <a:pt x="566" y="12477"/>
                  </a:lnTo>
                  <a:lnTo>
                    <a:pt x="531" y="12682"/>
                  </a:lnTo>
                  <a:lnTo>
                    <a:pt x="495" y="12819"/>
                  </a:lnTo>
                  <a:lnTo>
                    <a:pt x="425" y="13162"/>
                  </a:lnTo>
                  <a:lnTo>
                    <a:pt x="389" y="13299"/>
                  </a:lnTo>
                  <a:lnTo>
                    <a:pt x="425" y="13505"/>
                  </a:lnTo>
                  <a:lnTo>
                    <a:pt x="531" y="13573"/>
                  </a:lnTo>
                  <a:lnTo>
                    <a:pt x="602" y="13573"/>
                  </a:lnTo>
                  <a:lnTo>
                    <a:pt x="637" y="13710"/>
                  </a:lnTo>
                  <a:lnTo>
                    <a:pt x="637" y="13848"/>
                  </a:lnTo>
                  <a:lnTo>
                    <a:pt x="637" y="14122"/>
                  </a:lnTo>
                  <a:lnTo>
                    <a:pt x="566" y="14396"/>
                  </a:lnTo>
                  <a:lnTo>
                    <a:pt x="531" y="14533"/>
                  </a:lnTo>
                  <a:lnTo>
                    <a:pt x="566" y="14602"/>
                  </a:lnTo>
                  <a:lnTo>
                    <a:pt x="602" y="14670"/>
                  </a:lnTo>
                  <a:lnTo>
                    <a:pt x="602" y="14739"/>
                  </a:lnTo>
                  <a:lnTo>
                    <a:pt x="637" y="14876"/>
                  </a:lnTo>
                  <a:lnTo>
                    <a:pt x="602" y="14944"/>
                  </a:lnTo>
                  <a:lnTo>
                    <a:pt x="602" y="15082"/>
                  </a:lnTo>
                  <a:lnTo>
                    <a:pt x="566" y="15287"/>
                  </a:lnTo>
                  <a:lnTo>
                    <a:pt x="531" y="15424"/>
                  </a:lnTo>
                  <a:lnTo>
                    <a:pt x="531" y="15561"/>
                  </a:lnTo>
                  <a:lnTo>
                    <a:pt x="531" y="15767"/>
                  </a:lnTo>
                  <a:lnTo>
                    <a:pt x="495" y="15904"/>
                  </a:lnTo>
                  <a:lnTo>
                    <a:pt x="425" y="15973"/>
                  </a:lnTo>
                  <a:lnTo>
                    <a:pt x="354" y="15904"/>
                  </a:lnTo>
                  <a:lnTo>
                    <a:pt x="248" y="15698"/>
                  </a:lnTo>
                  <a:lnTo>
                    <a:pt x="142" y="15561"/>
                  </a:lnTo>
                  <a:lnTo>
                    <a:pt x="0" y="16315"/>
                  </a:lnTo>
                  <a:lnTo>
                    <a:pt x="35" y="16384"/>
                  </a:lnTo>
                  <a:lnTo>
                    <a:pt x="35" y="16315"/>
                  </a:lnTo>
                  <a:lnTo>
                    <a:pt x="177" y="16315"/>
                  </a:lnTo>
                  <a:lnTo>
                    <a:pt x="1274" y="16110"/>
                  </a:lnTo>
                  <a:lnTo>
                    <a:pt x="1345" y="16110"/>
                  </a:lnTo>
                  <a:lnTo>
                    <a:pt x="2017" y="16041"/>
                  </a:lnTo>
                  <a:lnTo>
                    <a:pt x="2088" y="15973"/>
                  </a:lnTo>
                  <a:lnTo>
                    <a:pt x="3043" y="15904"/>
                  </a:lnTo>
                  <a:lnTo>
                    <a:pt x="3079" y="15836"/>
                  </a:lnTo>
                  <a:lnTo>
                    <a:pt x="3079" y="15561"/>
                  </a:lnTo>
                  <a:lnTo>
                    <a:pt x="3079" y="15356"/>
                  </a:lnTo>
                  <a:lnTo>
                    <a:pt x="3043" y="15150"/>
                  </a:lnTo>
                  <a:lnTo>
                    <a:pt x="3008" y="14944"/>
                  </a:lnTo>
                  <a:lnTo>
                    <a:pt x="3291" y="14944"/>
                  </a:lnTo>
                  <a:lnTo>
                    <a:pt x="3503" y="14944"/>
                  </a:lnTo>
                  <a:lnTo>
                    <a:pt x="3539" y="14944"/>
                  </a:lnTo>
                  <a:lnTo>
                    <a:pt x="3539" y="15082"/>
                  </a:lnTo>
                  <a:lnTo>
                    <a:pt x="3893" y="15013"/>
                  </a:lnTo>
                  <a:lnTo>
                    <a:pt x="3963" y="15013"/>
                  </a:lnTo>
                  <a:lnTo>
                    <a:pt x="4671" y="14876"/>
                  </a:lnTo>
                  <a:lnTo>
                    <a:pt x="5166" y="14739"/>
                  </a:lnTo>
                  <a:lnTo>
                    <a:pt x="5273" y="14739"/>
                  </a:lnTo>
                  <a:lnTo>
                    <a:pt x="5945" y="14602"/>
                  </a:lnTo>
                  <a:lnTo>
                    <a:pt x="6157" y="14533"/>
                  </a:lnTo>
                  <a:lnTo>
                    <a:pt x="6334" y="14533"/>
                  </a:lnTo>
                  <a:lnTo>
                    <a:pt x="6405" y="14602"/>
                  </a:lnTo>
                  <a:lnTo>
                    <a:pt x="6476" y="14533"/>
                  </a:lnTo>
                  <a:lnTo>
                    <a:pt x="6547" y="14465"/>
                  </a:lnTo>
                  <a:lnTo>
                    <a:pt x="6653" y="14396"/>
                  </a:lnTo>
                  <a:lnTo>
                    <a:pt x="6794" y="14396"/>
                  </a:lnTo>
                  <a:lnTo>
                    <a:pt x="7254" y="14396"/>
                  </a:lnTo>
                  <a:lnTo>
                    <a:pt x="7750" y="14327"/>
                  </a:lnTo>
                  <a:lnTo>
                    <a:pt x="8245" y="14327"/>
                  </a:lnTo>
                  <a:lnTo>
                    <a:pt x="8917" y="14122"/>
                  </a:lnTo>
                  <a:lnTo>
                    <a:pt x="9271" y="14053"/>
                  </a:lnTo>
                  <a:lnTo>
                    <a:pt x="9307" y="14053"/>
                  </a:lnTo>
                  <a:lnTo>
                    <a:pt x="10014" y="13916"/>
                  </a:lnTo>
                  <a:lnTo>
                    <a:pt x="10439" y="13848"/>
                  </a:lnTo>
                  <a:lnTo>
                    <a:pt x="10545" y="13848"/>
                  </a:lnTo>
                  <a:lnTo>
                    <a:pt x="11713" y="13710"/>
                  </a:lnTo>
                  <a:lnTo>
                    <a:pt x="12138" y="13573"/>
                  </a:lnTo>
                  <a:lnTo>
                    <a:pt x="12739" y="13505"/>
                  </a:lnTo>
                  <a:lnTo>
                    <a:pt x="12916" y="13436"/>
                  </a:lnTo>
                  <a:lnTo>
                    <a:pt x="12951" y="13368"/>
                  </a:lnTo>
                  <a:lnTo>
                    <a:pt x="12987" y="13299"/>
                  </a:lnTo>
                  <a:lnTo>
                    <a:pt x="13058" y="13231"/>
                  </a:lnTo>
                  <a:lnTo>
                    <a:pt x="13164" y="13093"/>
                  </a:lnTo>
                  <a:lnTo>
                    <a:pt x="13305" y="12956"/>
                  </a:lnTo>
                  <a:lnTo>
                    <a:pt x="13412" y="12888"/>
                  </a:lnTo>
                  <a:lnTo>
                    <a:pt x="13553" y="12751"/>
                  </a:lnTo>
                  <a:lnTo>
                    <a:pt x="13942" y="12339"/>
                  </a:lnTo>
                  <a:lnTo>
                    <a:pt x="14084" y="12271"/>
                  </a:lnTo>
                  <a:lnTo>
                    <a:pt x="14119" y="12202"/>
                  </a:lnTo>
                  <a:lnTo>
                    <a:pt x="14119" y="12134"/>
                  </a:lnTo>
                  <a:lnTo>
                    <a:pt x="14155" y="11722"/>
                  </a:lnTo>
                  <a:lnTo>
                    <a:pt x="14261" y="11585"/>
                  </a:lnTo>
                  <a:lnTo>
                    <a:pt x="14332" y="11585"/>
                  </a:lnTo>
                  <a:lnTo>
                    <a:pt x="14438" y="11517"/>
                  </a:lnTo>
                  <a:lnTo>
                    <a:pt x="14579" y="11311"/>
                  </a:lnTo>
                  <a:lnTo>
                    <a:pt x="14615" y="11243"/>
                  </a:lnTo>
                  <a:lnTo>
                    <a:pt x="14650" y="11174"/>
                  </a:lnTo>
                  <a:lnTo>
                    <a:pt x="14650" y="11037"/>
                  </a:lnTo>
                  <a:lnTo>
                    <a:pt x="14650" y="10900"/>
                  </a:lnTo>
                  <a:lnTo>
                    <a:pt x="14615" y="10831"/>
                  </a:lnTo>
                  <a:lnTo>
                    <a:pt x="14650" y="10694"/>
                  </a:lnTo>
                  <a:lnTo>
                    <a:pt x="14721" y="10626"/>
                  </a:lnTo>
                  <a:lnTo>
                    <a:pt x="14827" y="10557"/>
                  </a:lnTo>
                  <a:lnTo>
                    <a:pt x="14827" y="10489"/>
                  </a:lnTo>
                  <a:lnTo>
                    <a:pt x="14862" y="10351"/>
                  </a:lnTo>
                  <a:lnTo>
                    <a:pt x="14933" y="10351"/>
                  </a:lnTo>
                  <a:lnTo>
                    <a:pt x="14898" y="10009"/>
                  </a:lnTo>
                  <a:lnTo>
                    <a:pt x="14898" y="9940"/>
                  </a:lnTo>
                  <a:lnTo>
                    <a:pt x="14933" y="9872"/>
                  </a:lnTo>
                  <a:lnTo>
                    <a:pt x="15216" y="9460"/>
                  </a:lnTo>
                  <a:lnTo>
                    <a:pt x="15252" y="9323"/>
                  </a:lnTo>
                  <a:lnTo>
                    <a:pt x="15358" y="9186"/>
                  </a:lnTo>
                  <a:lnTo>
                    <a:pt x="15499" y="9049"/>
                  </a:lnTo>
                  <a:lnTo>
                    <a:pt x="15641" y="8980"/>
                  </a:lnTo>
                  <a:lnTo>
                    <a:pt x="15712" y="8843"/>
                  </a:lnTo>
                  <a:lnTo>
                    <a:pt x="15747" y="8706"/>
                  </a:lnTo>
                  <a:lnTo>
                    <a:pt x="15853" y="8432"/>
                  </a:lnTo>
                  <a:lnTo>
                    <a:pt x="15995" y="8089"/>
                  </a:lnTo>
                  <a:lnTo>
                    <a:pt x="16384" y="7198"/>
                  </a:lnTo>
                  <a:lnTo>
                    <a:pt x="16278" y="7198"/>
                  </a:lnTo>
                  <a:lnTo>
                    <a:pt x="16136" y="7267"/>
                  </a:lnTo>
                  <a:lnTo>
                    <a:pt x="16101" y="7267"/>
                  </a:lnTo>
                  <a:lnTo>
                    <a:pt x="16030" y="7267"/>
                  </a:lnTo>
                  <a:lnTo>
                    <a:pt x="15995" y="7198"/>
                  </a:lnTo>
                  <a:lnTo>
                    <a:pt x="15995" y="7061"/>
                  </a:lnTo>
                  <a:lnTo>
                    <a:pt x="15995" y="6992"/>
                  </a:lnTo>
                  <a:lnTo>
                    <a:pt x="15924" y="6992"/>
                  </a:lnTo>
                  <a:lnTo>
                    <a:pt x="15889" y="6924"/>
                  </a:lnTo>
                  <a:lnTo>
                    <a:pt x="15889" y="6787"/>
                  </a:lnTo>
                  <a:lnTo>
                    <a:pt x="15853" y="6787"/>
                  </a:lnTo>
                  <a:lnTo>
                    <a:pt x="15782" y="6924"/>
                  </a:lnTo>
                  <a:lnTo>
                    <a:pt x="15712" y="6787"/>
                  </a:lnTo>
                  <a:lnTo>
                    <a:pt x="15605" y="6581"/>
                  </a:lnTo>
                  <a:lnTo>
                    <a:pt x="15535" y="6444"/>
                  </a:lnTo>
                  <a:lnTo>
                    <a:pt x="15535" y="6307"/>
                  </a:lnTo>
                  <a:lnTo>
                    <a:pt x="15499" y="6170"/>
                  </a:lnTo>
                  <a:lnTo>
                    <a:pt x="15393" y="6101"/>
                  </a:lnTo>
                  <a:lnTo>
                    <a:pt x="15322" y="5964"/>
                  </a:lnTo>
                  <a:lnTo>
                    <a:pt x="15252" y="5827"/>
                  </a:lnTo>
                  <a:lnTo>
                    <a:pt x="15216" y="5553"/>
                  </a:lnTo>
                  <a:lnTo>
                    <a:pt x="15181" y="5553"/>
                  </a:lnTo>
                  <a:lnTo>
                    <a:pt x="15110" y="5553"/>
                  </a:lnTo>
                  <a:lnTo>
                    <a:pt x="15075" y="5416"/>
                  </a:lnTo>
                  <a:lnTo>
                    <a:pt x="15075" y="5347"/>
                  </a:lnTo>
                  <a:lnTo>
                    <a:pt x="15110" y="5210"/>
                  </a:lnTo>
                  <a:lnTo>
                    <a:pt x="15110" y="5141"/>
                  </a:lnTo>
                  <a:lnTo>
                    <a:pt x="15075" y="5073"/>
                  </a:lnTo>
                  <a:lnTo>
                    <a:pt x="14862" y="4662"/>
                  </a:lnTo>
                  <a:lnTo>
                    <a:pt x="14721" y="4387"/>
                  </a:lnTo>
                  <a:lnTo>
                    <a:pt x="14685" y="4250"/>
                  </a:lnTo>
                  <a:lnTo>
                    <a:pt x="14685" y="4182"/>
                  </a:lnTo>
                  <a:lnTo>
                    <a:pt x="14721" y="4113"/>
                  </a:lnTo>
                  <a:lnTo>
                    <a:pt x="14756" y="4045"/>
                  </a:lnTo>
                  <a:lnTo>
                    <a:pt x="14721" y="3907"/>
                  </a:lnTo>
                  <a:lnTo>
                    <a:pt x="14721" y="3770"/>
                  </a:lnTo>
                  <a:lnTo>
                    <a:pt x="14756" y="3702"/>
                  </a:lnTo>
                  <a:close/>
                </a:path>
              </a:pathLst>
            </a:custGeom>
            <a:solidFill>
              <a:schemeClr val="bg1">
                <a:lumMod val="75000"/>
              </a:schemeClr>
            </a:solidFill>
            <a:ln w="9525">
              <a:solidFill>
                <a:schemeClr val="bg1"/>
              </a:solidFill>
              <a:prstDash val="solid"/>
              <a:round/>
              <a:headEnd/>
              <a:tailEnd/>
            </a:ln>
          </p:spPr>
        </p:sp>
        <p:grpSp>
          <p:nvGrpSpPr>
            <p:cNvPr id="53" name="Alaska">
              <a:extLst>
                <a:ext uri="{FF2B5EF4-FFF2-40B4-BE49-F238E27FC236}">
                  <a16:creationId xmlns:a16="http://schemas.microsoft.com/office/drawing/2014/main" id="{5D5893E4-C3B3-87ED-C5D3-DE82705700C2}"/>
                </a:ext>
              </a:extLst>
            </p:cNvPr>
            <p:cNvGrpSpPr>
              <a:grpSpLocks/>
            </p:cNvGrpSpPr>
            <p:nvPr/>
          </p:nvGrpSpPr>
          <p:grpSpPr bwMode="auto">
            <a:xfrm>
              <a:off x="481568" y="4907981"/>
              <a:ext cx="1489725" cy="1319723"/>
              <a:chOff x="676275" y="14592300"/>
              <a:chExt cx="19958" cy="567"/>
            </a:xfrm>
            <a:solidFill>
              <a:schemeClr val="tx2">
                <a:lumMod val="20000"/>
                <a:lumOff val="80000"/>
              </a:schemeClr>
            </a:solidFill>
          </p:grpSpPr>
          <p:sp>
            <p:nvSpPr>
              <p:cNvPr id="64" name="Drawing 60">
                <a:extLst>
                  <a:ext uri="{FF2B5EF4-FFF2-40B4-BE49-F238E27FC236}">
                    <a16:creationId xmlns:a16="http://schemas.microsoft.com/office/drawing/2014/main" id="{0F0A82AC-AA42-8F4F-A27C-D28770C073B4}"/>
                  </a:ext>
                </a:extLst>
              </p:cNvPr>
              <p:cNvSpPr>
                <a:spLocks/>
              </p:cNvSpPr>
              <p:nvPr/>
            </p:nvSpPr>
            <p:spPr bwMode="auto">
              <a:xfrm>
                <a:off x="680593" y="14592300"/>
                <a:ext cx="15640" cy="474"/>
              </a:xfrm>
              <a:custGeom>
                <a:avLst/>
                <a:gdLst/>
                <a:ahLst/>
                <a:cxnLst>
                  <a:cxn ang="0">
                    <a:pos x="3165" y="7337"/>
                  </a:cxn>
                  <a:cxn ang="0">
                    <a:pos x="2381" y="6852"/>
                  </a:cxn>
                  <a:cxn ang="0">
                    <a:pos x="822" y="6660"/>
                  </a:cxn>
                  <a:cxn ang="0">
                    <a:pos x="187" y="5559"/>
                  </a:cxn>
                  <a:cxn ang="0">
                    <a:pos x="1699" y="4689"/>
                  </a:cxn>
                  <a:cxn ang="0">
                    <a:pos x="2642" y="5251"/>
                  </a:cxn>
                  <a:cxn ang="0">
                    <a:pos x="2978" y="4758"/>
                  </a:cxn>
                  <a:cxn ang="0">
                    <a:pos x="3202" y="4681"/>
                  </a:cxn>
                  <a:cxn ang="0">
                    <a:pos x="2371" y="4204"/>
                  </a:cxn>
                  <a:cxn ang="0">
                    <a:pos x="560" y="2903"/>
                  </a:cxn>
                  <a:cxn ang="0">
                    <a:pos x="2073" y="2010"/>
                  </a:cxn>
                  <a:cxn ang="0">
                    <a:pos x="2558" y="1186"/>
                  </a:cxn>
                  <a:cxn ang="0">
                    <a:pos x="3529" y="909"/>
                  </a:cxn>
                  <a:cxn ang="0">
                    <a:pos x="4136" y="539"/>
                  </a:cxn>
                  <a:cxn ang="0">
                    <a:pos x="5405" y="192"/>
                  </a:cxn>
                  <a:cxn ang="0">
                    <a:pos x="5807" y="462"/>
                  </a:cxn>
                  <a:cxn ang="0">
                    <a:pos x="7123" y="778"/>
                  </a:cxn>
                  <a:cxn ang="0">
                    <a:pos x="9074" y="1178"/>
                  </a:cxn>
                  <a:cxn ang="0">
                    <a:pos x="11044" y="1363"/>
                  </a:cxn>
                  <a:cxn ang="0">
                    <a:pos x="11950" y="10948"/>
                  </a:cxn>
                  <a:cxn ang="0">
                    <a:pos x="12650" y="11495"/>
                  </a:cxn>
                  <a:cxn ang="0">
                    <a:pos x="13182" y="12273"/>
                  </a:cxn>
                  <a:cxn ang="0">
                    <a:pos x="13994" y="11433"/>
                  </a:cxn>
                  <a:cxn ang="0">
                    <a:pos x="14452" y="12211"/>
                  </a:cxn>
                  <a:cxn ang="0">
                    <a:pos x="15226" y="13705"/>
                  </a:cxn>
                  <a:cxn ang="0">
                    <a:pos x="15871" y="14759"/>
                  </a:cxn>
                  <a:cxn ang="0">
                    <a:pos x="16263" y="16122"/>
                  </a:cxn>
                  <a:cxn ang="0">
                    <a:pos x="15964" y="15398"/>
                  </a:cxn>
                  <a:cxn ang="0">
                    <a:pos x="15497" y="15283"/>
                  </a:cxn>
                  <a:cxn ang="0">
                    <a:pos x="15198" y="14267"/>
                  </a:cxn>
                  <a:cxn ang="0">
                    <a:pos x="14806" y="13535"/>
                  </a:cxn>
                  <a:cxn ang="0">
                    <a:pos x="14806" y="13166"/>
                  </a:cxn>
                  <a:cxn ang="0">
                    <a:pos x="14181" y="12411"/>
                  </a:cxn>
                  <a:cxn ang="0">
                    <a:pos x="13817" y="12627"/>
                  </a:cxn>
                  <a:cxn ang="0">
                    <a:pos x="13695" y="12611"/>
                  </a:cxn>
                  <a:cxn ang="0">
                    <a:pos x="12846" y="11872"/>
                  </a:cxn>
                  <a:cxn ang="0">
                    <a:pos x="12211" y="11741"/>
                  </a:cxn>
                  <a:cxn ang="0">
                    <a:pos x="12192" y="11241"/>
                  </a:cxn>
                  <a:cxn ang="0">
                    <a:pos x="10288" y="11187"/>
                  </a:cxn>
                  <a:cxn ang="0">
                    <a:pos x="9485" y="10540"/>
                  </a:cxn>
                  <a:cxn ang="0">
                    <a:pos x="8738" y="10055"/>
                  </a:cxn>
                  <a:cxn ang="0">
                    <a:pos x="8346" y="10733"/>
                  </a:cxn>
                  <a:cxn ang="0">
                    <a:pos x="7917" y="11503"/>
                  </a:cxn>
                  <a:cxn ang="0">
                    <a:pos x="6964" y="11795"/>
                  </a:cxn>
                  <a:cxn ang="0">
                    <a:pos x="7207" y="10456"/>
                  </a:cxn>
                  <a:cxn ang="0">
                    <a:pos x="7506" y="9832"/>
                  </a:cxn>
                  <a:cxn ang="0">
                    <a:pos x="6675" y="10918"/>
                  </a:cxn>
                  <a:cxn ang="0">
                    <a:pos x="5965" y="12173"/>
                  </a:cxn>
                  <a:cxn ang="0">
                    <a:pos x="5583" y="13243"/>
                  </a:cxn>
                  <a:cxn ang="0">
                    <a:pos x="4630" y="14351"/>
                  </a:cxn>
                  <a:cxn ang="0">
                    <a:pos x="3884" y="15229"/>
                  </a:cxn>
                  <a:cxn ang="0">
                    <a:pos x="2931" y="15722"/>
                  </a:cxn>
                  <a:cxn ang="0">
                    <a:pos x="2185" y="16115"/>
                  </a:cxn>
                  <a:cxn ang="0">
                    <a:pos x="2838" y="15168"/>
                  </a:cxn>
                  <a:cxn ang="0">
                    <a:pos x="3697" y="14482"/>
                  </a:cxn>
                  <a:cxn ang="0">
                    <a:pos x="4658" y="12542"/>
                  </a:cxn>
                  <a:cxn ang="0">
                    <a:pos x="3986" y="12534"/>
                  </a:cxn>
                  <a:cxn ang="0">
                    <a:pos x="3043" y="12265"/>
                  </a:cxn>
                  <a:cxn ang="0">
                    <a:pos x="2558" y="11241"/>
                  </a:cxn>
                  <a:cxn ang="0">
                    <a:pos x="2166" y="11549"/>
                  </a:cxn>
                  <a:cxn ang="0">
                    <a:pos x="1792" y="10540"/>
                  </a:cxn>
                  <a:cxn ang="0">
                    <a:pos x="999" y="9886"/>
                  </a:cxn>
                  <a:cxn ang="0">
                    <a:pos x="999" y="9270"/>
                  </a:cxn>
                </a:cxnLst>
                <a:rect l="0" t="0" r="r" b="b"/>
                <a:pathLst>
                  <a:path w="16384" h="16384">
                    <a:moveTo>
                      <a:pt x="1886" y="8254"/>
                    </a:moveTo>
                    <a:lnTo>
                      <a:pt x="1895" y="8254"/>
                    </a:lnTo>
                    <a:lnTo>
                      <a:pt x="1970" y="8192"/>
                    </a:lnTo>
                    <a:lnTo>
                      <a:pt x="2007" y="8146"/>
                    </a:lnTo>
                    <a:lnTo>
                      <a:pt x="2044" y="8192"/>
                    </a:lnTo>
                    <a:lnTo>
                      <a:pt x="2129" y="8223"/>
                    </a:lnTo>
                    <a:lnTo>
                      <a:pt x="2194" y="8192"/>
                    </a:lnTo>
                    <a:lnTo>
                      <a:pt x="2241" y="8115"/>
                    </a:lnTo>
                    <a:lnTo>
                      <a:pt x="2306" y="8069"/>
                    </a:lnTo>
                    <a:lnTo>
                      <a:pt x="2381" y="7992"/>
                    </a:lnTo>
                    <a:lnTo>
                      <a:pt x="2446" y="7892"/>
                    </a:lnTo>
                    <a:lnTo>
                      <a:pt x="2483" y="7799"/>
                    </a:lnTo>
                    <a:lnTo>
                      <a:pt x="2521" y="7769"/>
                    </a:lnTo>
                    <a:lnTo>
                      <a:pt x="2595" y="7761"/>
                    </a:lnTo>
                    <a:lnTo>
                      <a:pt x="2605" y="7776"/>
                    </a:lnTo>
                    <a:lnTo>
                      <a:pt x="2567" y="7830"/>
                    </a:lnTo>
                    <a:lnTo>
                      <a:pt x="2530" y="7869"/>
                    </a:lnTo>
                    <a:lnTo>
                      <a:pt x="2558" y="7869"/>
                    </a:lnTo>
                    <a:lnTo>
                      <a:pt x="2633" y="7830"/>
                    </a:lnTo>
                    <a:lnTo>
                      <a:pt x="2689" y="7822"/>
                    </a:lnTo>
                    <a:lnTo>
                      <a:pt x="2763" y="7830"/>
                    </a:lnTo>
                    <a:lnTo>
                      <a:pt x="2829" y="7799"/>
                    </a:lnTo>
                    <a:lnTo>
                      <a:pt x="2913" y="7799"/>
                    </a:lnTo>
                    <a:lnTo>
                      <a:pt x="2978" y="7776"/>
                    </a:lnTo>
                    <a:lnTo>
                      <a:pt x="3043" y="7715"/>
                    </a:lnTo>
                    <a:lnTo>
                      <a:pt x="3090" y="7638"/>
                    </a:lnTo>
                    <a:lnTo>
                      <a:pt x="3137" y="7553"/>
                    </a:lnTo>
                    <a:lnTo>
                      <a:pt x="3165" y="7499"/>
                    </a:lnTo>
                    <a:lnTo>
                      <a:pt x="3165" y="7453"/>
                    </a:lnTo>
                    <a:lnTo>
                      <a:pt x="3165" y="7399"/>
                    </a:lnTo>
                    <a:lnTo>
                      <a:pt x="3165" y="7337"/>
                    </a:lnTo>
                    <a:lnTo>
                      <a:pt x="3137" y="7276"/>
                    </a:lnTo>
                    <a:lnTo>
                      <a:pt x="3090" y="7237"/>
                    </a:lnTo>
                    <a:lnTo>
                      <a:pt x="3099" y="7206"/>
                    </a:lnTo>
                    <a:lnTo>
                      <a:pt x="3118" y="7130"/>
                    </a:lnTo>
                    <a:lnTo>
                      <a:pt x="3025" y="6976"/>
                    </a:lnTo>
                    <a:lnTo>
                      <a:pt x="2987" y="6883"/>
                    </a:lnTo>
                    <a:lnTo>
                      <a:pt x="2931" y="6845"/>
                    </a:lnTo>
                    <a:lnTo>
                      <a:pt x="2875" y="6883"/>
                    </a:lnTo>
                    <a:lnTo>
                      <a:pt x="2866" y="6837"/>
                    </a:lnTo>
                    <a:lnTo>
                      <a:pt x="2866" y="6752"/>
                    </a:lnTo>
                    <a:lnTo>
                      <a:pt x="2931" y="6752"/>
                    </a:lnTo>
                    <a:lnTo>
                      <a:pt x="3006" y="6783"/>
                    </a:lnTo>
                    <a:lnTo>
                      <a:pt x="3043" y="6760"/>
                    </a:lnTo>
                    <a:lnTo>
                      <a:pt x="3099" y="6752"/>
                    </a:lnTo>
                    <a:lnTo>
                      <a:pt x="3137" y="6683"/>
                    </a:lnTo>
                    <a:lnTo>
                      <a:pt x="3174" y="6606"/>
                    </a:lnTo>
                    <a:lnTo>
                      <a:pt x="3174" y="6498"/>
                    </a:lnTo>
                    <a:lnTo>
                      <a:pt x="3137" y="6475"/>
                    </a:lnTo>
                    <a:lnTo>
                      <a:pt x="3090" y="6413"/>
                    </a:lnTo>
                    <a:lnTo>
                      <a:pt x="3053" y="6375"/>
                    </a:lnTo>
                    <a:lnTo>
                      <a:pt x="2950" y="6437"/>
                    </a:lnTo>
                    <a:lnTo>
                      <a:pt x="2903" y="6498"/>
                    </a:lnTo>
                    <a:lnTo>
                      <a:pt x="2866" y="6506"/>
                    </a:lnTo>
                    <a:lnTo>
                      <a:pt x="2819" y="6475"/>
                    </a:lnTo>
                    <a:lnTo>
                      <a:pt x="2745" y="6452"/>
                    </a:lnTo>
                    <a:lnTo>
                      <a:pt x="2754" y="6514"/>
                    </a:lnTo>
                    <a:lnTo>
                      <a:pt x="2679" y="6537"/>
                    </a:lnTo>
                    <a:lnTo>
                      <a:pt x="2595" y="6575"/>
                    </a:lnTo>
                    <a:lnTo>
                      <a:pt x="2539" y="6652"/>
                    </a:lnTo>
                    <a:lnTo>
                      <a:pt x="2446" y="6745"/>
                    </a:lnTo>
                    <a:lnTo>
                      <a:pt x="2381" y="6852"/>
                    </a:lnTo>
                    <a:lnTo>
                      <a:pt x="2334" y="6976"/>
                    </a:lnTo>
                    <a:lnTo>
                      <a:pt x="2306" y="6976"/>
                    </a:lnTo>
                    <a:lnTo>
                      <a:pt x="2278" y="6845"/>
                    </a:lnTo>
                    <a:lnTo>
                      <a:pt x="2269" y="6760"/>
                    </a:lnTo>
                    <a:lnTo>
                      <a:pt x="2203" y="6714"/>
                    </a:lnTo>
                    <a:lnTo>
                      <a:pt x="2157" y="6637"/>
                    </a:lnTo>
                    <a:lnTo>
                      <a:pt x="2044" y="6652"/>
                    </a:lnTo>
                    <a:lnTo>
                      <a:pt x="2073" y="6691"/>
                    </a:lnTo>
                    <a:lnTo>
                      <a:pt x="2119" y="6729"/>
                    </a:lnTo>
                    <a:lnTo>
                      <a:pt x="2194" y="6752"/>
                    </a:lnTo>
                    <a:lnTo>
                      <a:pt x="2185" y="6837"/>
                    </a:lnTo>
                    <a:lnTo>
                      <a:pt x="2157" y="6868"/>
                    </a:lnTo>
                    <a:lnTo>
                      <a:pt x="2129" y="6822"/>
                    </a:lnTo>
                    <a:lnTo>
                      <a:pt x="2073" y="6752"/>
                    </a:lnTo>
                    <a:lnTo>
                      <a:pt x="1932" y="6691"/>
                    </a:lnTo>
                    <a:lnTo>
                      <a:pt x="1904" y="6691"/>
                    </a:lnTo>
                    <a:lnTo>
                      <a:pt x="1830" y="6714"/>
                    </a:lnTo>
                    <a:lnTo>
                      <a:pt x="1811" y="6729"/>
                    </a:lnTo>
                    <a:lnTo>
                      <a:pt x="1746" y="6721"/>
                    </a:lnTo>
                    <a:lnTo>
                      <a:pt x="1643" y="6698"/>
                    </a:lnTo>
                    <a:lnTo>
                      <a:pt x="1494" y="6775"/>
                    </a:lnTo>
                    <a:lnTo>
                      <a:pt x="1410" y="6822"/>
                    </a:lnTo>
                    <a:lnTo>
                      <a:pt x="1326" y="6775"/>
                    </a:lnTo>
                    <a:lnTo>
                      <a:pt x="1260" y="6752"/>
                    </a:lnTo>
                    <a:lnTo>
                      <a:pt x="1176" y="6760"/>
                    </a:lnTo>
                    <a:lnTo>
                      <a:pt x="1083" y="6745"/>
                    </a:lnTo>
                    <a:lnTo>
                      <a:pt x="971" y="6721"/>
                    </a:lnTo>
                    <a:lnTo>
                      <a:pt x="896" y="6698"/>
                    </a:lnTo>
                    <a:lnTo>
                      <a:pt x="850" y="6698"/>
                    </a:lnTo>
                    <a:lnTo>
                      <a:pt x="822" y="6683"/>
                    </a:lnTo>
                    <a:lnTo>
                      <a:pt x="822" y="6660"/>
                    </a:lnTo>
                    <a:lnTo>
                      <a:pt x="775" y="6652"/>
                    </a:lnTo>
                    <a:lnTo>
                      <a:pt x="728" y="6591"/>
                    </a:lnTo>
                    <a:lnTo>
                      <a:pt x="700" y="6537"/>
                    </a:lnTo>
                    <a:lnTo>
                      <a:pt x="728" y="6444"/>
                    </a:lnTo>
                    <a:lnTo>
                      <a:pt x="710" y="6352"/>
                    </a:lnTo>
                    <a:lnTo>
                      <a:pt x="625" y="6267"/>
                    </a:lnTo>
                    <a:lnTo>
                      <a:pt x="523" y="6075"/>
                    </a:lnTo>
                    <a:lnTo>
                      <a:pt x="551" y="6013"/>
                    </a:lnTo>
                    <a:lnTo>
                      <a:pt x="579" y="6044"/>
                    </a:lnTo>
                    <a:lnTo>
                      <a:pt x="560" y="6106"/>
                    </a:lnTo>
                    <a:lnTo>
                      <a:pt x="635" y="6136"/>
                    </a:lnTo>
                    <a:lnTo>
                      <a:pt x="700" y="6036"/>
                    </a:lnTo>
                    <a:lnTo>
                      <a:pt x="775" y="5990"/>
                    </a:lnTo>
                    <a:lnTo>
                      <a:pt x="840" y="5982"/>
                    </a:lnTo>
                    <a:lnTo>
                      <a:pt x="728" y="5952"/>
                    </a:lnTo>
                    <a:lnTo>
                      <a:pt x="625" y="5913"/>
                    </a:lnTo>
                    <a:lnTo>
                      <a:pt x="551" y="5890"/>
                    </a:lnTo>
                    <a:lnTo>
                      <a:pt x="588" y="5944"/>
                    </a:lnTo>
                    <a:lnTo>
                      <a:pt x="560" y="5952"/>
                    </a:lnTo>
                    <a:lnTo>
                      <a:pt x="439" y="5913"/>
                    </a:lnTo>
                    <a:lnTo>
                      <a:pt x="336" y="5882"/>
                    </a:lnTo>
                    <a:lnTo>
                      <a:pt x="140" y="5744"/>
                    </a:lnTo>
                    <a:lnTo>
                      <a:pt x="56" y="5697"/>
                    </a:lnTo>
                    <a:lnTo>
                      <a:pt x="0" y="5651"/>
                    </a:lnTo>
                    <a:lnTo>
                      <a:pt x="0" y="5582"/>
                    </a:lnTo>
                    <a:lnTo>
                      <a:pt x="56" y="5551"/>
                    </a:lnTo>
                    <a:lnTo>
                      <a:pt x="103" y="5543"/>
                    </a:lnTo>
                    <a:lnTo>
                      <a:pt x="75" y="5582"/>
                    </a:lnTo>
                    <a:lnTo>
                      <a:pt x="37" y="5636"/>
                    </a:lnTo>
                    <a:lnTo>
                      <a:pt x="93" y="5620"/>
                    </a:lnTo>
                    <a:lnTo>
                      <a:pt x="187" y="5559"/>
                    </a:lnTo>
                    <a:lnTo>
                      <a:pt x="261" y="5528"/>
                    </a:lnTo>
                    <a:lnTo>
                      <a:pt x="252" y="5513"/>
                    </a:lnTo>
                    <a:lnTo>
                      <a:pt x="252" y="5482"/>
                    </a:lnTo>
                    <a:lnTo>
                      <a:pt x="289" y="5428"/>
                    </a:lnTo>
                    <a:lnTo>
                      <a:pt x="364" y="5374"/>
                    </a:lnTo>
                    <a:lnTo>
                      <a:pt x="401" y="5428"/>
                    </a:lnTo>
                    <a:lnTo>
                      <a:pt x="476" y="5389"/>
                    </a:lnTo>
                    <a:lnTo>
                      <a:pt x="523" y="5328"/>
                    </a:lnTo>
                    <a:lnTo>
                      <a:pt x="523" y="5274"/>
                    </a:lnTo>
                    <a:lnTo>
                      <a:pt x="560" y="5305"/>
                    </a:lnTo>
                    <a:lnTo>
                      <a:pt x="597" y="5235"/>
                    </a:lnTo>
                    <a:lnTo>
                      <a:pt x="784" y="5120"/>
                    </a:lnTo>
                    <a:lnTo>
                      <a:pt x="859" y="5097"/>
                    </a:lnTo>
                    <a:lnTo>
                      <a:pt x="878" y="5143"/>
                    </a:lnTo>
                    <a:lnTo>
                      <a:pt x="896" y="5174"/>
                    </a:lnTo>
                    <a:lnTo>
                      <a:pt x="999" y="5158"/>
                    </a:lnTo>
                    <a:lnTo>
                      <a:pt x="1074" y="5158"/>
                    </a:lnTo>
                    <a:lnTo>
                      <a:pt x="1111" y="5143"/>
                    </a:lnTo>
                    <a:lnTo>
                      <a:pt x="1064" y="5066"/>
                    </a:lnTo>
                    <a:lnTo>
                      <a:pt x="990" y="5020"/>
                    </a:lnTo>
                    <a:lnTo>
                      <a:pt x="1074" y="4935"/>
                    </a:lnTo>
                    <a:lnTo>
                      <a:pt x="1139" y="4897"/>
                    </a:lnTo>
                    <a:lnTo>
                      <a:pt x="1176" y="4866"/>
                    </a:lnTo>
                    <a:lnTo>
                      <a:pt x="1195" y="4881"/>
                    </a:lnTo>
                    <a:lnTo>
                      <a:pt x="1260" y="4851"/>
                    </a:lnTo>
                    <a:lnTo>
                      <a:pt x="1326" y="4843"/>
                    </a:lnTo>
                    <a:lnTo>
                      <a:pt x="1363" y="4835"/>
                    </a:lnTo>
                    <a:lnTo>
                      <a:pt x="1475" y="4697"/>
                    </a:lnTo>
                    <a:lnTo>
                      <a:pt x="1531" y="4689"/>
                    </a:lnTo>
                    <a:lnTo>
                      <a:pt x="1606" y="4697"/>
                    </a:lnTo>
                    <a:lnTo>
                      <a:pt x="1699" y="4689"/>
                    </a:lnTo>
                    <a:lnTo>
                      <a:pt x="1783" y="4658"/>
                    </a:lnTo>
                    <a:lnTo>
                      <a:pt x="1867" y="4658"/>
                    </a:lnTo>
                    <a:lnTo>
                      <a:pt x="1932" y="4681"/>
                    </a:lnTo>
                    <a:lnTo>
                      <a:pt x="1904" y="4689"/>
                    </a:lnTo>
                    <a:lnTo>
                      <a:pt x="1811" y="4689"/>
                    </a:lnTo>
                    <a:lnTo>
                      <a:pt x="1783" y="4712"/>
                    </a:lnTo>
                    <a:lnTo>
                      <a:pt x="1858" y="4750"/>
                    </a:lnTo>
                    <a:lnTo>
                      <a:pt x="1867" y="4812"/>
                    </a:lnTo>
                    <a:lnTo>
                      <a:pt x="1858" y="4904"/>
                    </a:lnTo>
                    <a:lnTo>
                      <a:pt x="1867" y="4989"/>
                    </a:lnTo>
                    <a:lnTo>
                      <a:pt x="1830" y="5020"/>
                    </a:lnTo>
                    <a:lnTo>
                      <a:pt x="1736" y="5082"/>
                    </a:lnTo>
                    <a:lnTo>
                      <a:pt x="1746" y="5089"/>
                    </a:lnTo>
                    <a:lnTo>
                      <a:pt x="1830" y="5082"/>
                    </a:lnTo>
                    <a:lnTo>
                      <a:pt x="1858" y="5089"/>
                    </a:lnTo>
                    <a:lnTo>
                      <a:pt x="1858" y="5158"/>
                    </a:lnTo>
                    <a:lnTo>
                      <a:pt x="1932" y="5212"/>
                    </a:lnTo>
                    <a:lnTo>
                      <a:pt x="2016" y="5189"/>
                    </a:lnTo>
                    <a:lnTo>
                      <a:pt x="2110" y="5205"/>
                    </a:lnTo>
                    <a:lnTo>
                      <a:pt x="2203" y="5212"/>
                    </a:lnTo>
                    <a:lnTo>
                      <a:pt x="2241" y="5235"/>
                    </a:lnTo>
                    <a:lnTo>
                      <a:pt x="2269" y="5189"/>
                    </a:lnTo>
                    <a:lnTo>
                      <a:pt x="2334" y="5182"/>
                    </a:lnTo>
                    <a:lnTo>
                      <a:pt x="2315" y="5220"/>
                    </a:lnTo>
                    <a:lnTo>
                      <a:pt x="2353" y="5205"/>
                    </a:lnTo>
                    <a:lnTo>
                      <a:pt x="2371" y="5235"/>
                    </a:lnTo>
                    <a:lnTo>
                      <a:pt x="2465" y="5212"/>
                    </a:lnTo>
                    <a:lnTo>
                      <a:pt x="2521" y="5243"/>
                    </a:lnTo>
                    <a:lnTo>
                      <a:pt x="2530" y="5220"/>
                    </a:lnTo>
                    <a:lnTo>
                      <a:pt x="2605" y="5212"/>
                    </a:lnTo>
                    <a:lnTo>
                      <a:pt x="2642" y="5251"/>
                    </a:lnTo>
                    <a:lnTo>
                      <a:pt x="2670" y="5305"/>
                    </a:lnTo>
                    <a:lnTo>
                      <a:pt x="2717" y="5312"/>
                    </a:lnTo>
                    <a:lnTo>
                      <a:pt x="2745" y="5282"/>
                    </a:lnTo>
                    <a:lnTo>
                      <a:pt x="2745" y="5235"/>
                    </a:lnTo>
                    <a:lnTo>
                      <a:pt x="2782" y="5174"/>
                    </a:lnTo>
                    <a:lnTo>
                      <a:pt x="2819" y="5082"/>
                    </a:lnTo>
                    <a:lnTo>
                      <a:pt x="2857" y="5005"/>
                    </a:lnTo>
                    <a:lnTo>
                      <a:pt x="2978" y="5058"/>
                    </a:lnTo>
                    <a:lnTo>
                      <a:pt x="3006" y="5058"/>
                    </a:lnTo>
                    <a:lnTo>
                      <a:pt x="3025" y="5112"/>
                    </a:lnTo>
                    <a:lnTo>
                      <a:pt x="3015" y="5151"/>
                    </a:lnTo>
                    <a:lnTo>
                      <a:pt x="3090" y="5066"/>
                    </a:lnTo>
                    <a:lnTo>
                      <a:pt x="3090" y="5005"/>
                    </a:lnTo>
                    <a:lnTo>
                      <a:pt x="3043" y="4958"/>
                    </a:lnTo>
                    <a:lnTo>
                      <a:pt x="2941" y="4912"/>
                    </a:lnTo>
                    <a:lnTo>
                      <a:pt x="2829" y="4881"/>
                    </a:lnTo>
                    <a:lnTo>
                      <a:pt x="2745" y="4881"/>
                    </a:lnTo>
                    <a:lnTo>
                      <a:pt x="2707" y="4958"/>
                    </a:lnTo>
                    <a:lnTo>
                      <a:pt x="2717" y="4997"/>
                    </a:lnTo>
                    <a:lnTo>
                      <a:pt x="2651" y="4966"/>
                    </a:lnTo>
                    <a:lnTo>
                      <a:pt x="2651" y="4897"/>
                    </a:lnTo>
                    <a:lnTo>
                      <a:pt x="2689" y="4812"/>
                    </a:lnTo>
                    <a:lnTo>
                      <a:pt x="2651" y="4743"/>
                    </a:lnTo>
                    <a:lnTo>
                      <a:pt x="2605" y="4620"/>
                    </a:lnTo>
                    <a:lnTo>
                      <a:pt x="2633" y="4658"/>
                    </a:lnTo>
                    <a:lnTo>
                      <a:pt x="2679" y="4750"/>
                    </a:lnTo>
                    <a:lnTo>
                      <a:pt x="2754" y="4812"/>
                    </a:lnTo>
                    <a:lnTo>
                      <a:pt x="2829" y="4820"/>
                    </a:lnTo>
                    <a:lnTo>
                      <a:pt x="2894" y="4812"/>
                    </a:lnTo>
                    <a:lnTo>
                      <a:pt x="2950" y="4774"/>
                    </a:lnTo>
                    <a:lnTo>
                      <a:pt x="2978" y="4758"/>
                    </a:lnTo>
                    <a:lnTo>
                      <a:pt x="3006" y="4804"/>
                    </a:lnTo>
                    <a:lnTo>
                      <a:pt x="3053" y="4812"/>
                    </a:lnTo>
                    <a:lnTo>
                      <a:pt x="3081" y="4843"/>
                    </a:lnTo>
                    <a:lnTo>
                      <a:pt x="3127" y="4866"/>
                    </a:lnTo>
                    <a:lnTo>
                      <a:pt x="3165" y="4912"/>
                    </a:lnTo>
                    <a:lnTo>
                      <a:pt x="3211" y="4928"/>
                    </a:lnTo>
                    <a:lnTo>
                      <a:pt x="3314" y="4912"/>
                    </a:lnTo>
                    <a:lnTo>
                      <a:pt x="3379" y="4904"/>
                    </a:lnTo>
                    <a:lnTo>
                      <a:pt x="3398" y="4866"/>
                    </a:lnTo>
                    <a:lnTo>
                      <a:pt x="3464" y="4835"/>
                    </a:lnTo>
                    <a:lnTo>
                      <a:pt x="3641" y="4820"/>
                    </a:lnTo>
                    <a:lnTo>
                      <a:pt x="3697" y="4781"/>
                    </a:lnTo>
                    <a:lnTo>
                      <a:pt x="3697" y="4720"/>
                    </a:lnTo>
                    <a:lnTo>
                      <a:pt x="3660" y="4697"/>
                    </a:lnTo>
                    <a:lnTo>
                      <a:pt x="3473" y="4750"/>
                    </a:lnTo>
                    <a:lnTo>
                      <a:pt x="3464" y="4789"/>
                    </a:lnTo>
                    <a:lnTo>
                      <a:pt x="3417" y="4774"/>
                    </a:lnTo>
                    <a:lnTo>
                      <a:pt x="3454" y="4712"/>
                    </a:lnTo>
                    <a:lnTo>
                      <a:pt x="3538" y="4681"/>
                    </a:lnTo>
                    <a:lnTo>
                      <a:pt x="3585" y="4666"/>
                    </a:lnTo>
                    <a:lnTo>
                      <a:pt x="3641" y="4650"/>
                    </a:lnTo>
                    <a:lnTo>
                      <a:pt x="3678" y="4604"/>
                    </a:lnTo>
                    <a:lnTo>
                      <a:pt x="3613" y="4604"/>
                    </a:lnTo>
                    <a:lnTo>
                      <a:pt x="3548" y="4596"/>
                    </a:lnTo>
                    <a:lnTo>
                      <a:pt x="3501" y="4635"/>
                    </a:lnTo>
                    <a:lnTo>
                      <a:pt x="3426" y="4620"/>
                    </a:lnTo>
                    <a:lnTo>
                      <a:pt x="3379" y="4681"/>
                    </a:lnTo>
                    <a:lnTo>
                      <a:pt x="3351" y="4689"/>
                    </a:lnTo>
                    <a:lnTo>
                      <a:pt x="3305" y="4697"/>
                    </a:lnTo>
                    <a:lnTo>
                      <a:pt x="3249" y="4712"/>
                    </a:lnTo>
                    <a:lnTo>
                      <a:pt x="3202" y="4681"/>
                    </a:lnTo>
                    <a:lnTo>
                      <a:pt x="3127" y="4635"/>
                    </a:lnTo>
                    <a:lnTo>
                      <a:pt x="3062" y="4650"/>
                    </a:lnTo>
                    <a:lnTo>
                      <a:pt x="3006" y="4650"/>
                    </a:lnTo>
                    <a:lnTo>
                      <a:pt x="2978" y="4689"/>
                    </a:lnTo>
                    <a:lnTo>
                      <a:pt x="2950" y="4666"/>
                    </a:lnTo>
                    <a:lnTo>
                      <a:pt x="2969" y="4596"/>
                    </a:lnTo>
                    <a:lnTo>
                      <a:pt x="2941" y="4627"/>
                    </a:lnTo>
                    <a:lnTo>
                      <a:pt x="2941" y="4712"/>
                    </a:lnTo>
                    <a:lnTo>
                      <a:pt x="2913" y="4750"/>
                    </a:lnTo>
                    <a:lnTo>
                      <a:pt x="2838" y="4712"/>
                    </a:lnTo>
                    <a:lnTo>
                      <a:pt x="2791" y="4666"/>
                    </a:lnTo>
                    <a:lnTo>
                      <a:pt x="2689" y="4527"/>
                    </a:lnTo>
                    <a:lnTo>
                      <a:pt x="2717" y="4473"/>
                    </a:lnTo>
                    <a:lnTo>
                      <a:pt x="2745" y="4389"/>
                    </a:lnTo>
                    <a:lnTo>
                      <a:pt x="2819" y="4373"/>
                    </a:lnTo>
                    <a:lnTo>
                      <a:pt x="2838" y="4342"/>
                    </a:lnTo>
                    <a:lnTo>
                      <a:pt x="2782" y="4281"/>
                    </a:lnTo>
                    <a:lnTo>
                      <a:pt x="2726" y="4258"/>
                    </a:lnTo>
                    <a:lnTo>
                      <a:pt x="2670" y="4250"/>
                    </a:lnTo>
                    <a:lnTo>
                      <a:pt x="2595" y="4265"/>
                    </a:lnTo>
                    <a:lnTo>
                      <a:pt x="2502" y="4288"/>
                    </a:lnTo>
                    <a:lnTo>
                      <a:pt x="2427" y="4327"/>
                    </a:lnTo>
                    <a:lnTo>
                      <a:pt x="2390" y="4296"/>
                    </a:lnTo>
                    <a:lnTo>
                      <a:pt x="2455" y="4188"/>
                    </a:lnTo>
                    <a:lnTo>
                      <a:pt x="2483" y="4134"/>
                    </a:lnTo>
                    <a:lnTo>
                      <a:pt x="2455" y="4127"/>
                    </a:lnTo>
                    <a:lnTo>
                      <a:pt x="2409" y="4142"/>
                    </a:lnTo>
                    <a:lnTo>
                      <a:pt x="2409" y="4158"/>
                    </a:lnTo>
                    <a:lnTo>
                      <a:pt x="2427" y="4188"/>
                    </a:lnTo>
                    <a:lnTo>
                      <a:pt x="2418" y="4219"/>
                    </a:lnTo>
                    <a:lnTo>
                      <a:pt x="2371" y="4204"/>
                    </a:lnTo>
                    <a:lnTo>
                      <a:pt x="2306" y="4196"/>
                    </a:lnTo>
                    <a:lnTo>
                      <a:pt x="2297" y="4258"/>
                    </a:lnTo>
                    <a:lnTo>
                      <a:pt x="2259" y="4288"/>
                    </a:lnTo>
                    <a:lnTo>
                      <a:pt x="2278" y="4319"/>
                    </a:lnTo>
                    <a:lnTo>
                      <a:pt x="2194" y="4288"/>
                    </a:lnTo>
                    <a:lnTo>
                      <a:pt x="2091" y="4258"/>
                    </a:lnTo>
                    <a:lnTo>
                      <a:pt x="2035" y="4219"/>
                    </a:lnTo>
                    <a:lnTo>
                      <a:pt x="1923" y="4188"/>
                    </a:lnTo>
                    <a:lnTo>
                      <a:pt x="1886" y="4073"/>
                    </a:lnTo>
                    <a:lnTo>
                      <a:pt x="1867" y="3988"/>
                    </a:lnTo>
                    <a:lnTo>
                      <a:pt x="1895" y="3981"/>
                    </a:lnTo>
                    <a:lnTo>
                      <a:pt x="1858" y="3942"/>
                    </a:lnTo>
                    <a:lnTo>
                      <a:pt x="1830" y="3850"/>
                    </a:lnTo>
                    <a:lnTo>
                      <a:pt x="1811" y="3796"/>
                    </a:lnTo>
                    <a:lnTo>
                      <a:pt x="1736" y="3734"/>
                    </a:lnTo>
                    <a:lnTo>
                      <a:pt x="1736" y="3703"/>
                    </a:lnTo>
                    <a:lnTo>
                      <a:pt x="1699" y="3680"/>
                    </a:lnTo>
                    <a:lnTo>
                      <a:pt x="1699" y="3673"/>
                    </a:lnTo>
                    <a:lnTo>
                      <a:pt x="1624" y="3603"/>
                    </a:lnTo>
                    <a:lnTo>
                      <a:pt x="1512" y="3542"/>
                    </a:lnTo>
                    <a:lnTo>
                      <a:pt x="1438" y="3488"/>
                    </a:lnTo>
                    <a:lnTo>
                      <a:pt x="1363" y="3418"/>
                    </a:lnTo>
                    <a:lnTo>
                      <a:pt x="1195" y="3303"/>
                    </a:lnTo>
                    <a:lnTo>
                      <a:pt x="1102" y="3272"/>
                    </a:lnTo>
                    <a:lnTo>
                      <a:pt x="924" y="3180"/>
                    </a:lnTo>
                    <a:lnTo>
                      <a:pt x="878" y="3110"/>
                    </a:lnTo>
                    <a:lnTo>
                      <a:pt x="803" y="3034"/>
                    </a:lnTo>
                    <a:lnTo>
                      <a:pt x="728" y="3003"/>
                    </a:lnTo>
                    <a:lnTo>
                      <a:pt x="597" y="2964"/>
                    </a:lnTo>
                    <a:lnTo>
                      <a:pt x="541" y="2941"/>
                    </a:lnTo>
                    <a:lnTo>
                      <a:pt x="560" y="2903"/>
                    </a:lnTo>
                    <a:lnTo>
                      <a:pt x="672" y="2833"/>
                    </a:lnTo>
                    <a:lnTo>
                      <a:pt x="700" y="2818"/>
                    </a:lnTo>
                    <a:lnTo>
                      <a:pt x="672" y="2880"/>
                    </a:lnTo>
                    <a:lnTo>
                      <a:pt x="625" y="2910"/>
                    </a:lnTo>
                    <a:lnTo>
                      <a:pt x="616" y="2926"/>
                    </a:lnTo>
                    <a:lnTo>
                      <a:pt x="663" y="2926"/>
                    </a:lnTo>
                    <a:lnTo>
                      <a:pt x="700" y="2880"/>
                    </a:lnTo>
                    <a:lnTo>
                      <a:pt x="738" y="2864"/>
                    </a:lnTo>
                    <a:lnTo>
                      <a:pt x="803" y="2841"/>
                    </a:lnTo>
                    <a:lnTo>
                      <a:pt x="850" y="2803"/>
                    </a:lnTo>
                    <a:lnTo>
                      <a:pt x="812" y="2810"/>
                    </a:lnTo>
                    <a:lnTo>
                      <a:pt x="775" y="2803"/>
                    </a:lnTo>
                    <a:lnTo>
                      <a:pt x="784" y="2749"/>
                    </a:lnTo>
                    <a:lnTo>
                      <a:pt x="784" y="2687"/>
                    </a:lnTo>
                    <a:lnTo>
                      <a:pt x="784" y="2572"/>
                    </a:lnTo>
                    <a:lnTo>
                      <a:pt x="803" y="2502"/>
                    </a:lnTo>
                    <a:lnTo>
                      <a:pt x="812" y="2464"/>
                    </a:lnTo>
                    <a:lnTo>
                      <a:pt x="803" y="2418"/>
                    </a:lnTo>
                    <a:lnTo>
                      <a:pt x="896" y="2418"/>
                    </a:lnTo>
                    <a:lnTo>
                      <a:pt x="971" y="2410"/>
                    </a:lnTo>
                    <a:lnTo>
                      <a:pt x="971" y="2433"/>
                    </a:lnTo>
                    <a:lnTo>
                      <a:pt x="915" y="2464"/>
                    </a:lnTo>
                    <a:lnTo>
                      <a:pt x="999" y="2464"/>
                    </a:lnTo>
                    <a:lnTo>
                      <a:pt x="1214" y="2410"/>
                    </a:lnTo>
                    <a:lnTo>
                      <a:pt x="1307" y="2402"/>
                    </a:lnTo>
                    <a:lnTo>
                      <a:pt x="1382" y="2379"/>
                    </a:lnTo>
                    <a:lnTo>
                      <a:pt x="1484" y="2379"/>
                    </a:lnTo>
                    <a:lnTo>
                      <a:pt x="1774" y="2317"/>
                    </a:lnTo>
                    <a:lnTo>
                      <a:pt x="1970" y="2171"/>
                    </a:lnTo>
                    <a:lnTo>
                      <a:pt x="2007" y="2094"/>
                    </a:lnTo>
                    <a:lnTo>
                      <a:pt x="2073" y="2010"/>
                    </a:lnTo>
                    <a:lnTo>
                      <a:pt x="2110" y="1856"/>
                    </a:lnTo>
                    <a:lnTo>
                      <a:pt x="2119" y="1956"/>
                    </a:lnTo>
                    <a:lnTo>
                      <a:pt x="2147" y="1925"/>
                    </a:lnTo>
                    <a:lnTo>
                      <a:pt x="2185" y="1817"/>
                    </a:lnTo>
                    <a:lnTo>
                      <a:pt x="2203" y="1732"/>
                    </a:lnTo>
                    <a:lnTo>
                      <a:pt x="2194" y="1671"/>
                    </a:lnTo>
                    <a:lnTo>
                      <a:pt x="2259" y="1725"/>
                    </a:lnTo>
                    <a:lnTo>
                      <a:pt x="2343" y="1771"/>
                    </a:lnTo>
                    <a:lnTo>
                      <a:pt x="2371" y="1740"/>
                    </a:lnTo>
                    <a:lnTo>
                      <a:pt x="2278" y="1702"/>
                    </a:lnTo>
                    <a:lnTo>
                      <a:pt x="2194" y="1609"/>
                    </a:lnTo>
                    <a:lnTo>
                      <a:pt x="2203" y="1586"/>
                    </a:lnTo>
                    <a:lnTo>
                      <a:pt x="2259" y="1578"/>
                    </a:lnTo>
                    <a:lnTo>
                      <a:pt x="2465" y="1578"/>
                    </a:lnTo>
                    <a:lnTo>
                      <a:pt x="2493" y="1555"/>
                    </a:lnTo>
                    <a:lnTo>
                      <a:pt x="2446" y="1548"/>
                    </a:lnTo>
                    <a:lnTo>
                      <a:pt x="2390" y="1548"/>
                    </a:lnTo>
                    <a:lnTo>
                      <a:pt x="2315" y="1548"/>
                    </a:lnTo>
                    <a:lnTo>
                      <a:pt x="2241" y="1517"/>
                    </a:lnTo>
                    <a:lnTo>
                      <a:pt x="2297" y="1463"/>
                    </a:lnTo>
                    <a:lnTo>
                      <a:pt x="2343" y="1417"/>
                    </a:lnTo>
                    <a:lnTo>
                      <a:pt x="2409" y="1355"/>
                    </a:lnTo>
                    <a:lnTo>
                      <a:pt x="2446" y="1293"/>
                    </a:lnTo>
                    <a:lnTo>
                      <a:pt x="2521" y="1309"/>
                    </a:lnTo>
                    <a:lnTo>
                      <a:pt x="2539" y="1340"/>
                    </a:lnTo>
                    <a:lnTo>
                      <a:pt x="2763" y="1432"/>
                    </a:lnTo>
                    <a:lnTo>
                      <a:pt x="2763" y="1394"/>
                    </a:lnTo>
                    <a:lnTo>
                      <a:pt x="2679" y="1363"/>
                    </a:lnTo>
                    <a:lnTo>
                      <a:pt x="2633" y="1309"/>
                    </a:lnTo>
                    <a:lnTo>
                      <a:pt x="2539" y="1263"/>
                    </a:lnTo>
                    <a:lnTo>
                      <a:pt x="2558" y="1186"/>
                    </a:lnTo>
                    <a:lnTo>
                      <a:pt x="2605" y="1109"/>
                    </a:lnTo>
                    <a:lnTo>
                      <a:pt x="2642" y="1032"/>
                    </a:lnTo>
                    <a:lnTo>
                      <a:pt x="2726" y="1055"/>
                    </a:lnTo>
                    <a:lnTo>
                      <a:pt x="2679" y="1086"/>
                    </a:lnTo>
                    <a:lnTo>
                      <a:pt x="2679" y="1109"/>
                    </a:lnTo>
                    <a:lnTo>
                      <a:pt x="2679" y="1139"/>
                    </a:lnTo>
                    <a:lnTo>
                      <a:pt x="2642" y="1186"/>
                    </a:lnTo>
                    <a:lnTo>
                      <a:pt x="2707" y="1147"/>
                    </a:lnTo>
                    <a:lnTo>
                      <a:pt x="2726" y="1116"/>
                    </a:lnTo>
                    <a:lnTo>
                      <a:pt x="2801" y="1109"/>
                    </a:lnTo>
                    <a:lnTo>
                      <a:pt x="2866" y="1093"/>
                    </a:lnTo>
                    <a:lnTo>
                      <a:pt x="2969" y="1032"/>
                    </a:lnTo>
                    <a:lnTo>
                      <a:pt x="3043" y="1016"/>
                    </a:lnTo>
                    <a:lnTo>
                      <a:pt x="3202" y="924"/>
                    </a:lnTo>
                    <a:lnTo>
                      <a:pt x="3249" y="893"/>
                    </a:lnTo>
                    <a:lnTo>
                      <a:pt x="3277" y="862"/>
                    </a:lnTo>
                    <a:lnTo>
                      <a:pt x="3174" y="901"/>
                    </a:lnTo>
                    <a:lnTo>
                      <a:pt x="3174" y="870"/>
                    </a:lnTo>
                    <a:lnTo>
                      <a:pt x="3398" y="747"/>
                    </a:lnTo>
                    <a:lnTo>
                      <a:pt x="3436" y="755"/>
                    </a:lnTo>
                    <a:lnTo>
                      <a:pt x="3473" y="770"/>
                    </a:lnTo>
                    <a:lnTo>
                      <a:pt x="3492" y="816"/>
                    </a:lnTo>
                    <a:lnTo>
                      <a:pt x="3436" y="862"/>
                    </a:lnTo>
                    <a:lnTo>
                      <a:pt x="3454" y="932"/>
                    </a:lnTo>
                    <a:lnTo>
                      <a:pt x="3398" y="993"/>
                    </a:lnTo>
                    <a:lnTo>
                      <a:pt x="3464" y="962"/>
                    </a:lnTo>
                    <a:lnTo>
                      <a:pt x="3473" y="1032"/>
                    </a:lnTo>
                    <a:lnTo>
                      <a:pt x="3510" y="1078"/>
                    </a:lnTo>
                    <a:lnTo>
                      <a:pt x="3548" y="1032"/>
                    </a:lnTo>
                    <a:lnTo>
                      <a:pt x="3548" y="962"/>
                    </a:lnTo>
                    <a:lnTo>
                      <a:pt x="3529" y="909"/>
                    </a:lnTo>
                    <a:lnTo>
                      <a:pt x="3548" y="847"/>
                    </a:lnTo>
                    <a:lnTo>
                      <a:pt x="3613" y="862"/>
                    </a:lnTo>
                    <a:lnTo>
                      <a:pt x="3688" y="839"/>
                    </a:lnTo>
                    <a:lnTo>
                      <a:pt x="3716" y="816"/>
                    </a:lnTo>
                    <a:lnTo>
                      <a:pt x="3641" y="832"/>
                    </a:lnTo>
                    <a:lnTo>
                      <a:pt x="3576" y="808"/>
                    </a:lnTo>
                    <a:lnTo>
                      <a:pt x="3538" y="724"/>
                    </a:lnTo>
                    <a:lnTo>
                      <a:pt x="3492" y="716"/>
                    </a:lnTo>
                    <a:lnTo>
                      <a:pt x="3454" y="685"/>
                    </a:lnTo>
                    <a:lnTo>
                      <a:pt x="3510" y="662"/>
                    </a:lnTo>
                    <a:lnTo>
                      <a:pt x="3510" y="631"/>
                    </a:lnTo>
                    <a:lnTo>
                      <a:pt x="3548" y="593"/>
                    </a:lnTo>
                    <a:lnTo>
                      <a:pt x="3650" y="524"/>
                    </a:lnTo>
                    <a:lnTo>
                      <a:pt x="3753" y="470"/>
                    </a:lnTo>
                    <a:lnTo>
                      <a:pt x="3846" y="439"/>
                    </a:lnTo>
                    <a:lnTo>
                      <a:pt x="3912" y="431"/>
                    </a:lnTo>
                    <a:lnTo>
                      <a:pt x="3884" y="462"/>
                    </a:lnTo>
                    <a:lnTo>
                      <a:pt x="3790" y="493"/>
                    </a:lnTo>
                    <a:lnTo>
                      <a:pt x="3772" y="508"/>
                    </a:lnTo>
                    <a:lnTo>
                      <a:pt x="3762" y="539"/>
                    </a:lnTo>
                    <a:lnTo>
                      <a:pt x="3734" y="570"/>
                    </a:lnTo>
                    <a:lnTo>
                      <a:pt x="3697" y="601"/>
                    </a:lnTo>
                    <a:lnTo>
                      <a:pt x="3753" y="624"/>
                    </a:lnTo>
                    <a:lnTo>
                      <a:pt x="3837" y="662"/>
                    </a:lnTo>
                    <a:lnTo>
                      <a:pt x="3809" y="593"/>
                    </a:lnTo>
                    <a:lnTo>
                      <a:pt x="3837" y="593"/>
                    </a:lnTo>
                    <a:lnTo>
                      <a:pt x="3884" y="562"/>
                    </a:lnTo>
                    <a:lnTo>
                      <a:pt x="3846" y="531"/>
                    </a:lnTo>
                    <a:lnTo>
                      <a:pt x="3940" y="539"/>
                    </a:lnTo>
                    <a:lnTo>
                      <a:pt x="4014" y="562"/>
                    </a:lnTo>
                    <a:lnTo>
                      <a:pt x="4136" y="539"/>
                    </a:lnTo>
                    <a:lnTo>
                      <a:pt x="4210" y="531"/>
                    </a:lnTo>
                    <a:lnTo>
                      <a:pt x="4201" y="500"/>
                    </a:lnTo>
                    <a:lnTo>
                      <a:pt x="4369" y="500"/>
                    </a:lnTo>
                    <a:lnTo>
                      <a:pt x="4537" y="385"/>
                    </a:lnTo>
                    <a:lnTo>
                      <a:pt x="4584" y="354"/>
                    </a:lnTo>
                    <a:lnTo>
                      <a:pt x="4593" y="323"/>
                    </a:lnTo>
                    <a:lnTo>
                      <a:pt x="4630" y="277"/>
                    </a:lnTo>
                    <a:lnTo>
                      <a:pt x="4686" y="231"/>
                    </a:lnTo>
                    <a:lnTo>
                      <a:pt x="4696" y="200"/>
                    </a:lnTo>
                    <a:lnTo>
                      <a:pt x="4724" y="192"/>
                    </a:lnTo>
                    <a:lnTo>
                      <a:pt x="4770" y="216"/>
                    </a:lnTo>
                    <a:lnTo>
                      <a:pt x="4799" y="192"/>
                    </a:lnTo>
                    <a:lnTo>
                      <a:pt x="4770" y="131"/>
                    </a:lnTo>
                    <a:lnTo>
                      <a:pt x="4799" y="139"/>
                    </a:lnTo>
                    <a:lnTo>
                      <a:pt x="4808" y="123"/>
                    </a:lnTo>
                    <a:lnTo>
                      <a:pt x="4808" y="100"/>
                    </a:lnTo>
                    <a:lnTo>
                      <a:pt x="4836" y="77"/>
                    </a:lnTo>
                    <a:lnTo>
                      <a:pt x="4855" y="62"/>
                    </a:lnTo>
                    <a:lnTo>
                      <a:pt x="4873" y="15"/>
                    </a:lnTo>
                    <a:lnTo>
                      <a:pt x="4911" y="0"/>
                    </a:lnTo>
                    <a:lnTo>
                      <a:pt x="4929" y="15"/>
                    </a:lnTo>
                    <a:lnTo>
                      <a:pt x="4985" y="46"/>
                    </a:lnTo>
                    <a:lnTo>
                      <a:pt x="5041" y="77"/>
                    </a:lnTo>
                    <a:lnTo>
                      <a:pt x="5097" y="62"/>
                    </a:lnTo>
                    <a:lnTo>
                      <a:pt x="5172" y="100"/>
                    </a:lnTo>
                    <a:lnTo>
                      <a:pt x="5172" y="162"/>
                    </a:lnTo>
                    <a:lnTo>
                      <a:pt x="5181" y="169"/>
                    </a:lnTo>
                    <a:lnTo>
                      <a:pt x="5265" y="154"/>
                    </a:lnTo>
                    <a:lnTo>
                      <a:pt x="5331" y="154"/>
                    </a:lnTo>
                    <a:lnTo>
                      <a:pt x="5368" y="162"/>
                    </a:lnTo>
                    <a:lnTo>
                      <a:pt x="5405" y="192"/>
                    </a:lnTo>
                    <a:lnTo>
                      <a:pt x="5405" y="246"/>
                    </a:lnTo>
                    <a:lnTo>
                      <a:pt x="5405" y="285"/>
                    </a:lnTo>
                    <a:lnTo>
                      <a:pt x="5368" y="308"/>
                    </a:lnTo>
                    <a:lnTo>
                      <a:pt x="5321" y="339"/>
                    </a:lnTo>
                    <a:lnTo>
                      <a:pt x="5265" y="377"/>
                    </a:lnTo>
                    <a:lnTo>
                      <a:pt x="5209" y="385"/>
                    </a:lnTo>
                    <a:lnTo>
                      <a:pt x="5172" y="408"/>
                    </a:lnTo>
                    <a:lnTo>
                      <a:pt x="5135" y="385"/>
                    </a:lnTo>
                    <a:lnTo>
                      <a:pt x="5069" y="493"/>
                    </a:lnTo>
                    <a:lnTo>
                      <a:pt x="5079" y="477"/>
                    </a:lnTo>
                    <a:lnTo>
                      <a:pt x="5144" y="477"/>
                    </a:lnTo>
                    <a:lnTo>
                      <a:pt x="5191" y="524"/>
                    </a:lnTo>
                    <a:lnTo>
                      <a:pt x="5293" y="562"/>
                    </a:lnTo>
                    <a:lnTo>
                      <a:pt x="5321" y="477"/>
                    </a:lnTo>
                    <a:lnTo>
                      <a:pt x="5359" y="554"/>
                    </a:lnTo>
                    <a:lnTo>
                      <a:pt x="5396" y="500"/>
                    </a:lnTo>
                    <a:lnTo>
                      <a:pt x="5443" y="554"/>
                    </a:lnTo>
                    <a:lnTo>
                      <a:pt x="5452" y="601"/>
                    </a:lnTo>
                    <a:lnTo>
                      <a:pt x="5527" y="601"/>
                    </a:lnTo>
                    <a:lnTo>
                      <a:pt x="5517" y="531"/>
                    </a:lnTo>
                    <a:lnTo>
                      <a:pt x="5517" y="493"/>
                    </a:lnTo>
                    <a:lnTo>
                      <a:pt x="5443" y="416"/>
                    </a:lnTo>
                    <a:lnTo>
                      <a:pt x="5471" y="339"/>
                    </a:lnTo>
                    <a:lnTo>
                      <a:pt x="5517" y="293"/>
                    </a:lnTo>
                    <a:lnTo>
                      <a:pt x="5564" y="308"/>
                    </a:lnTo>
                    <a:lnTo>
                      <a:pt x="5564" y="231"/>
                    </a:lnTo>
                    <a:lnTo>
                      <a:pt x="5620" y="277"/>
                    </a:lnTo>
                    <a:lnTo>
                      <a:pt x="5620" y="223"/>
                    </a:lnTo>
                    <a:lnTo>
                      <a:pt x="5751" y="262"/>
                    </a:lnTo>
                    <a:lnTo>
                      <a:pt x="5844" y="408"/>
                    </a:lnTo>
                    <a:lnTo>
                      <a:pt x="5807" y="462"/>
                    </a:lnTo>
                    <a:lnTo>
                      <a:pt x="5853" y="477"/>
                    </a:lnTo>
                    <a:lnTo>
                      <a:pt x="5937" y="493"/>
                    </a:lnTo>
                    <a:lnTo>
                      <a:pt x="5975" y="531"/>
                    </a:lnTo>
                    <a:lnTo>
                      <a:pt x="6040" y="531"/>
                    </a:lnTo>
                    <a:lnTo>
                      <a:pt x="6105" y="462"/>
                    </a:lnTo>
                    <a:lnTo>
                      <a:pt x="6152" y="439"/>
                    </a:lnTo>
                    <a:lnTo>
                      <a:pt x="6190" y="493"/>
                    </a:lnTo>
                    <a:lnTo>
                      <a:pt x="6255" y="462"/>
                    </a:lnTo>
                    <a:lnTo>
                      <a:pt x="6264" y="462"/>
                    </a:lnTo>
                    <a:lnTo>
                      <a:pt x="6330" y="408"/>
                    </a:lnTo>
                    <a:lnTo>
                      <a:pt x="6404" y="400"/>
                    </a:lnTo>
                    <a:lnTo>
                      <a:pt x="6479" y="400"/>
                    </a:lnTo>
                    <a:lnTo>
                      <a:pt x="6526" y="470"/>
                    </a:lnTo>
                    <a:lnTo>
                      <a:pt x="6535" y="524"/>
                    </a:lnTo>
                    <a:lnTo>
                      <a:pt x="6554" y="554"/>
                    </a:lnTo>
                    <a:lnTo>
                      <a:pt x="6600" y="531"/>
                    </a:lnTo>
                    <a:lnTo>
                      <a:pt x="6628" y="554"/>
                    </a:lnTo>
                    <a:lnTo>
                      <a:pt x="6610" y="462"/>
                    </a:lnTo>
                    <a:lnTo>
                      <a:pt x="6647" y="470"/>
                    </a:lnTo>
                    <a:lnTo>
                      <a:pt x="6740" y="470"/>
                    </a:lnTo>
                    <a:lnTo>
                      <a:pt x="6871" y="508"/>
                    </a:lnTo>
                    <a:lnTo>
                      <a:pt x="6871" y="585"/>
                    </a:lnTo>
                    <a:lnTo>
                      <a:pt x="6824" y="678"/>
                    </a:lnTo>
                    <a:lnTo>
                      <a:pt x="6834" y="708"/>
                    </a:lnTo>
                    <a:lnTo>
                      <a:pt x="6908" y="708"/>
                    </a:lnTo>
                    <a:lnTo>
                      <a:pt x="6946" y="747"/>
                    </a:lnTo>
                    <a:lnTo>
                      <a:pt x="6871" y="747"/>
                    </a:lnTo>
                    <a:lnTo>
                      <a:pt x="6787" y="755"/>
                    </a:lnTo>
                    <a:lnTo>
                      <a:pt x="6834" y="778"/>
                    </a:lnTo>
                    <a:lnTo>
                      <a:pt x="6936" y="778"/>
                    </a:lnTo>
                    <a:lnTo>
                      <a:pt x="7123" y="778"/>
                    </a:lnTo>
                    <a:lnTo>
                      <a:pt x="7114" y="816"/>
                    </a:lnTo>
                    <a:lnTo>
                      <a:pt x="7048" y="870"/>
                    </a:lnTo>
                    <a:lnTo>
                      <a:pt x="7282" y="893"/>
                    </a:lnTo>
                    <a:lnTo>
                      <a:pt x="7431" y="870"/>
                    </a:lnTo>
                    <a:lnTo>
                      <a:pt x="7571" y="832"/>
                    </a:lnTo>
                    <a:lnTo>
                      <a:pt x="7646" y="832"/>
                    </a:lnTo>
                    <a:lnTo>
                      <a:pt x="7693" y="847"/>
                    </a:lnTo>
                    <a:lnTo>
                      <a:pt x="7721" y="893"/>
                    </a:lnTo>
                    <a:lnTo>
                      <a:pt x="7655" y="901"/>
                    </a:lnTo>
                    <a:lnTo>
                      <a:pt x="7646" y="932"/>
                    </a:lnTo>
                    <a:lnTo>
                      <a:pt x="7721" y="909"/>
                    </a:lnTo>
                    <a:lnTo>
                      <a:pt x="7842" y="878"/>
                    </a:lnTo>
                    <a:lnTo>
                      <a:pt x="7917" y="839"/>
                    </a:lnTo>
                    <a:lnTo>
                      <a:pt x="7982" y="832"/>
                    </a:lnTo>
                    <a:lnTo>
                      <a:pt x="8085" y="839"/>
                    </a:lnTo>
                    <a:lnTo>
                      <a:pt x="8178" y="870"/>
                    </a:lnTo>
                    <a:lnTo>
                      <a:pt x="8253" y="901"/>
                    </a:lnTo>
                    <a:lnTo>
                      <a:pt x="8365" y="909"/>
                    </a:lnTo>
                    <a:lnTo>
                      <a:pt x="8402" y="924"/>
                    </a:lnTo>
                    <a:lnTo>
                      <a:pt x="8421" y="986"/>
                    </a:lnTo>
                    <a:lnTo>
                      <a:pt x="8495" y="986"/>
                    </a:lnTo>
                    <a:lnTo>
                      <a:pt x="8542" y="986"/>
                    </a:lnTo>
                    <a:lnTo>
                      <a:pt x="8607" y="1016"/>
                    </a:lnTo>
                    <a:lnTo>
                      <a:pt x="8682" y="1024"/>
                    </a:lnTo>
                    <a:lnTo>
                      <a:pt x="8719" y="1062"/>
                    </a:lnTo>
                    <a:lnTo>
                      <a:pt x="8738" y="1078"/>
                    </a:lnTo>
                    <a:lnTo>
                      <a:pt x="8766" y="1078"/>
                    </a:lnTo>
                    <a:lnTo>
                      <a:pt x="8841" y="1086"/>
                    </a:lnTo>
                    <a:lnTo>
                      <a:pt x="8925" y="1124"/>
                    </a:lnTo>
                    <a:lnTo>
                      <a:pt x="9018" y="1147"/>
                    </a:lnTo>
                    <a:lnTo>
                      <a:pt x="9074" y="1178"/>
                    </a:lnTo>
                    <a:lnTo>
                      <a:pt x="9242" y="1147"/>
                    </a:lnTo>
                    <a:lnTo>
                      <a:pt x="9429" y="1147"/>
                    </a:lnTo>
                    <a:lnTo>
                      <a:pt x="9485" y="1155"/>
                    </a:lnTo>
                    <a:lnTo>
                      <a:pt x="9578" y="1201"/>
                    </a:lnTo>
                    <a:lnTo>
                      <a:pt x="9653" y="1263"/>
                    </a:lnTo>
                    <a:lnTo>
                      <a:pt x="9700" y="1270"/>
                    </a:lnTo>
                    <a:lnTo>
                      <a:pt x="9812" y="1278"/>
                    </a:lnTo>
                    <a:lnTo>
                      <a:pt x="9802" y="1309"/>
                    </a:lnTo>
                    <a:lnTo>
                      <a:pt x="9812" y="1332"/>
                    </a:lnTo>
                    <a:lnTo>
                      <a:pt x="9914" y="1332"/>
                    </a:lnTo>
                    <a:lnTo>
                      <a:pt x="9961" y="1340"/>
                    </a:lnTo>
                    <a:lnTo>
                      <a:pt x="9970" y="1301"/>
                    </a:lnTo>
                    <a:lnTo>
                      <a:pt x="10026" y="1340"/>
                    </a:lnTo>
                    <a:lnTo>
                      <a:pt x="10110" y="1340"/>
                    </a:lnTo>
                    <a:lnTo>
                      <a:pt x="10157" y="1301"/>
                    </a:lnTo>
                    <a:lnTo>
                      <a:pt x="10213" y="1293"/>
                    </a:lnTo>
                    <a:lnTo>
                      <a:pt x="10213" y="1270"/>
                    </a:lnTo>
                    <a:lnTo>
                      <a:pt x="10222" y="1270"/>
                    </a:lnTo>
                    <a:lnTo>
                      <a:pt x="10260" y="1270"/>
                    </a:lnTo>
                    <a:lnTo>
                      <a:pt x="10419" y="1240"/>
                    </a:lnTo>
                    <a:lnTo>
                      <a:pt x="10456" y="1216"/>
                    </a:lnTo>
                    <a:lnTo>
                      <a:pt x="10512" y="1240"/>
                    </a:lnTo>
                    <a:lnTo>
                      <a:pt x="10568" y="1309"/>
                    </a:lnTo>
                    <a:lnTo>
                      <a:pt x="10596" y="1270"/>
                    </a:lnTo>
                    <a:lnTo>
                      <a:pt x="10587" y="1209"/>
                    </a:lnTo>
                    <a:lnTo>
                      <a:pt x="10624" y="1232"/>
                    </a:lnTo>
                    <a:lnTo>
                      <a:pt x="10671" y="1216"/>
                    </a:lnTo>
                    <a:lnTo>
                      <a:pt x="10699" y="1201"/>
                    </a:lnTo>
                    <a:lnTo>
                      <a:pt x="10783" y="1216"/>
                    </a:lnTo>
                    <a:lnTo>
                      <a:pt x="10997" y="1324"/>
                    </a:lnTo>
                    <a:lnTo>
                      <a:pt x="11044" y="1363"/>
                    </a:lnTo>
                    <a:lnTo>
                      <a:pt x="11035" y="1394"/>
                    </a:lnTo>
                    <a:lnTo>
                      <a:pt x="11091" y="1401"/>
                    </a:lnTo>
                    <a:lnTo>
                      <a:pt x="11184" y="1447"/>
                    </a:lnTo>
                    <a:lnTo>
                      <a:pt x="11193" y="1486"/>
                    </a:lnTo>
                    <a:lnTo>
                      <a:pt x="11240" y="1509"/>
                    </a:lnTo>
                    <a:lnTo>
                      <a:pt x="11315" y="1517"/>
                    </a:lnTo>
                    <a:lnTo>
                      <a:pt x="11417" y="1555"/>
                    </a:lnTo>
                    <a:lnTo>
                      <a:pt x="11445" y="1586"/>
                    </a:lnTo>
                    <a:lnTo>
                      <a:pt x="11464" y="1632"/>
                    </a:lnTo>
                    <a:lnTo>
                      <a:pt x="11492" y="1663"/>
                    </a:lnTo>
                    <a:lnTo>
                      <a:pt x="11529" y="1678"/>
                    </a:lnTo>
                    <a:lnTo>
                      <a:pt x="11567" y="1617"/>
                    </a:lnTo>
                    <a:lnTo>
                      <a:pt x="11567" y="1586"/>
                    </a:lnTo>
                    <a:lnTo>
                      <a:pt x="11567" y="1578"/>
                    </a:lnTo>
                    <a:lnTo>
                      <a:pt x="11632" y="1578"/>
                    </a:lnTo>
                    <a:lnTo>
                      <a:pt x="11651" y="1601"/>
                    </a:lnTo>
                    <a:lnTo>
                      <a:pt x="11651" y="10918"/>
                    </a:lnTo>
                    <a:lnTo>
                      <a:pt x="11707" y="10964"/>
                    </a:lnTo>
                    <a:lnTo>
                      <a:pt x="11726" y="10971"/>
                    </a:lnTo>
                    <a:lnTo>
                      <a:pt x="11763" y="11010"/>
                    </a:lnTo>
                    <a:lnTo>
                      <a:pt x="11791" y="11010"/>
                    </a:lnTo>
                    <a:lnTo>
                      <a:pt x="11800" y="11033"/>
                    </a:lnTo>
                    <a:lnTo>
                      <a:pt x="11838" y="11010"/>
                    </a:lnTo>
                    <a:lnTo>
                      <a:pt x="11875" y="10971"/>
                    </a:lnTo>
                    <a:lnTo>
                      <a:pt x="11894" y="10971"/>
                    </a:lnTo>
                    <a:lnTo>
                      <a:pt x="11894" y="10948"/>
                    </a:lnTo>
                    <a:lnTo>
                      <a:pt x="11903" y="10941"/>
                    </a:lnTo>
                    <a:lnTo>
                      <a:pt x="11912" y="10933"/>
                    </a:lnTo>
                    <a:lnTo>
                      <a:pt x="11931" y="10948"/>
                    </a:lnTo>
                    <a:lnTo>
                      <a:pt x="11940" y="10948"/>
                    </a:lnTo>
                    <a:lnTo>
                      <a:pt x="11950" y="10948"/>
                    </a:lnTo>
                    <a:lnTo>
                      <a:pt x="11978" y="10971"/>
                    </a:lnTo>
                    <a:lnTo>
                      <a:pt x="11978" y="10995"/>
                    </a:lnTo>
                    <a:lnTo>
                      <a:pt x="12043" y="11033"/>
                    </a:lnTo>
                    <a:lnTo>
                      <a:pt x="12052" y="11041"/>
                    </a:lnTo>
                    <a:lnTo>
                      <a:pt x="12062" y="11056"/>
                    </a:lnTo>
                    <a:lnTo>
                      <a:pt x="12080" y="11056"/>
                    </a:lnTo>
                    <a:lnTo>
                      <a:pt x="12099" y="11010"/>
                    </a:lnTo>
                    <a:lnTo>
                      <a:pt x="12118" y="11010"/>
                    </a:lnTo>
                    <a:lnTo>
                      <a:pt x="12118" y="11002"/>
                    </a:lnTo>
                    <a:lnTo>
                      <a:pt x="12136" y="10979"/>
                    </a:lnTo>
                    <a:lnTo>
                      <a:pt x="12136" y="10971"/>
                    </a:lnTo>
                    <a:lnTo>
                      <a:pt x="12155" y="10933"/>
                    </a:lnTo>
                    <a:lnTo>
                      <a:pt x="12174" y="10918"/>
                    </a:lnTo>
                    <a:lnTo>
                      <a:pt x="12435" y="10918"/>
                    </a:lnTo>
                    <a:lnTo>
                      <a:pt x="12435" y="10910"/>
                    </a:lnTo>
                    <a:lnTo>
                      <a:pt x="12435" y="11118"/>
                    </a:lnTo>
                    <a:lnTo>
                      <a:pt x="12435" y="11125"/>
                    </a:lnTo>
                    <a:lnTo>
                      <a:pt x="12435" y="11149"/>
                    </a:lnTo>
                    <a:lnTo>
                      <a:pt x="12435" y="11156"/>
                    </a:lnTo>
                    <a:lnTo>
                      <a:pt x="12416" y="11164"/>
                    </a:lnTo>
                    <a:lnTo>
                      <a:pt x="12463" y="11218"/>
                    </a:lnTo>
                    <a:lnTo>
                      <a:pt x="12472" y="11226"/>
                    </a:lnTo>
                    <a:lnTo>
                      <a:pt x="12491" y="11249"/>
                    </a:lnTo>
                    <a:lnTo>
                      <a:pt x="12500" y="11256"/>
                    </a:lnTo>
                    <a:lnTo>
                      <a:pt x="12566" y="11318"/>
                    </a:lnTo>
                    <a:lnTo>
                      <a:pt x="12566" y="11333"/>
                    </a:lnTo>
                    <a:lnTo>
                      <a:pt x="12575" y="11349"/>
                    </a:lnTo>
                    <a:lnTo>
                      <a:pt x="12584" y="11379"/>
                    </a:lnTo>
                    <a:lnTo>
                      <a:pt x="12603" y="11426"/>
                    </a:lnTo>
                    <a:lnTo>
                      <a:pt x="12640" y="11464"/>
                    </a:lnTo>
                    <a:lnTo>
                      <a:pt x="12650" y="11495"/>
                    </a:lnTo>
                    <a:lnTo>
                      <a:pt x="12678" y="11526"/>
                    </a:lnTo>
                    <a:lnTo>
                      <a:pt x="12715" y="11587"/>
                    </a:lnTo>
                    <a:lnTo>
                      <a:pt x="12734" y="11626"/>
                    </a:lnTo>
                    <a:lnTo>
                      <a:pt x="12762" y="11657"/>
                    </a:lnTo>
                    <a:lnTo>
                      <a:pt x="12808" y="11718"/>
                    </a:lnTo>
                    <a:lnTo>
                      <a:pt x="12827" y="11734"/>
                    </a:lnTo>
                    <a:lnTo>
                      <a:pt x="12827" y="11741"/>
                    </a:lnTo>
                    <a:lnTo>
                      <a:pt x="12864" y="11803"/>
                    </a:lnTo>
                    <a:lnTo>
                      <a:pt x="12902" y="11834"/>
                    </a:lnTo>
                    <a:lnTo>
                      <a:pt x="12902" y="11841"/>
                    </a:lnTo>
                    <a:lnTo>
                      <a:pt x="12911" y="11857"/>
                    </a:lnTo>
                    <a:lnTo>
                      <a:pt x="12958" y="11903"/>
                    </a:lnTo>
                    <a:lnTo>
                      <a:pt x="12986" y="11926"/>
                    </a:lnTo>
                    <a:lnTo>
                      <a:pt x="12995" y="11949"/>
                    </a:lnTo>
                    <a:lnTo>
                      <a:pt x="13023" y="11957"/>
                    </a:lnTo>
                    <a:lnTo>
                      <a:pt x="13023" y="11965"/>
                    </a:lnTo>
                    <a:lnTo>
                      <a:pt x="13033" y="11980"/>
                    </a:lnTo>
                    <a:lnTo>
                      <a:pt x="13033" y="11995"/>
                    </a:lnTo>
                    <a:lnTo>
                      <a:pt x="13051" y="12049"/>
                    </a:lnTo>
                    <a:lnTo>
                      <a:pt x="13061" y="12072"/>
                    </a:lnTo>
                    <a:lnTo>
                      <a:pt x="13061" y="12088"/>
                    </a:lnTo>
                    <a:lnTo>
                      <a:pt x="13098" y="12180"/>
                    </a:lnTo>
                    <a:lnTo>
                      <a:pt x="13098" y="12196"/>
                    </a:lnTo>
                    <a:lnTo>
                      <a:pt x="13107" y="12203"/>
                    </a:lnTo>
                    <a:lnTo>
                      <a:pt x="13126" y="12226"/>
                    </a:lnTo>
                    <a:lnTo>
                      <a:pt x="13126" y="12234"/>
                    </a:lnTo>
                    <a:lnTo>
                      <a:pt x="13126" y="12257"/>
                    </a:lnTo>
                    <a:lnTo>
                      <a:pt x="13126" y="12265"/>
                    </a:lnTo>
                    <a:lnTo>
                      <a:pt x="13145" y="12288"/>
                    </a:lnTo>
                    <a:lnTo>
                      <a:pt x="13173" y="12273"/>
                    </a:lnTo>
                    <a:lnTo>
                      <a:pt x="13182" y="12273"/>
                    </a:lnTo>
                    <a:lnTo>
                      <a:pt x="13247" y="12234"/>
                    </a:lnTo>
                    <a:lnTo>
                      <a:pt x="13369" y="12111"/>
                    </a:lnTo>
                    <a:lnTo>
                      <a:pt x="13387" y="12103"/>
                    </a:lnTo>
                    <a:lnTo>
                      <a:pt x="13397" y="12088"/>
                    </a:lnTo>
                    <a:lnTo>
                      <a:pt x="13406" y="12088"/>
                    </a:lnTo>
                    <a:lnTo>
                      <a:pt x="13425" y="12088"/>
                    </a:lnTo>
                    <a:lnTo>
                      <a:pt x="13462" y="12088"/>
                    </a:lnTo>
                    <a:lnTo>
                      <a:pt x="13499" y="12072"/>
                    </a:lnTo>
                    <a:lnTo>
                      <a:pt x="13518" y="11980"/>
                    </a:lnTo>
                    <a:lnTo>
                      <a:pt x="13537" y="11926"/>
                    </a:lnTo>
                    <a:lnTo>
                      <a:pt x="13537" y="11903"/>
                    </a:lnTo>
                    <a:lnTo>
                      <a:pt x="13546" y="11865"/>
                    </a:lnTo>
                    <a:lnTo>
                      <a:pt x="13593" y="11841"/>
                    </a:lnTo>
                    <a:lnTo>
                      <a:pt x="13611" y="11803"/>
                    </a:lnTo>
                    <a:lnTo>
                      <a:pt x="13621" y="11780"/>
                    </a:lnTo>
                    <a:lnTo>
                      <a:pt x="13621" y="11718"/>
                    </a:lnTo>
                    <a:lnTo>
                      <a:pt x="13621" y="11703"/>
                    </a:lnTo>
                    <a:lnTo>
                      <a:pt x="13630" y="11672"/>
                    </a:lnTo>
                    <a:lnTo>
                      <a:pt x="13658" y="11649"/>
                    </a:lnTo>
                    <a:lnTo>
                      <a:pt x="13761" y="11618"/>
                    </a:lnTo>
                    <a:lnTo>
                      <a:pt x="13817" y="11587"/>
                    </a:lnTo>
                    <a:lnTo>
                      <a:pt x="13835" y="11587"/>
                    </a:lnTo>
                    <a:lnTo>
                      <a:pt x="13854" y="11564"/>
                    </a:lnTo>
                    <a:lnTo>
                      <a:pt x="13873" y="11549"/>
                    </a:lnTo>
                    <a:lnTo>
                      <a:pt x="13882" y="11533"/>
                    </a:lnTo>
                    <a:lnTo>
                      <a:pt x="13919" y="11503"/>
                    </a:lnTo>
                    <a:lnTo>
                      <a:pt x="13929" y="11487"/>
                    </a:lnTo>
                    <a:lnTo>
                      <a:pt x="13947" y="11487"/>
                    </a:lnTo>
                    <a:lnTo>
                      <a:pt x="13966" y="11464"/>
                    </a:lnTo>
                    <a:lnTo>
                      <a:pt x="13966" y="11456"/>
                    </a:lnTo>
                    <a:lnTo>
                      <a:pt x="13994" y="11433"/>
                    </a:lnTo>
                    <a:lnTo>
                      <a:pt x="14003" y="11433"/>
                    </a:lnTo>
                    <a:lnTo>
                      <a:pt x="14022" y="11433"/>
                    </a:lnTo>
                    <a:lnTo>
                      <a:pt x="14031" y="11433"/>
                    </a:lnTo>
                    <a:lnTo>
                      <a:pt x="14041" y="11441"/>
                    </a:lnTo>
                    <a:lnTo>
                      <a:pt x="14041" y="11456"/>
                    </a:lnTo>
                    <a:lnTo>
                      <a:pt x="14078" y="11503"/>
                    </a:lnTo>
                    <a:lnTo>
                      <a:pt x="14097" y="11526"/>
                    </a:lnTo>
                    <a:lnTo>
                      <a:pt x="14097" y="11533"/>
                    </a:lnTo>
                    <a:lnTo>
                      <a:pt x="14106" y="11549"/>
                    </a:lnTo>
                    <a:lnTo>
                      <a:pt x="14115" y="11564"/>
                    </a:lnTo>
                    <a:lnTo>
                      <a:pt x="14143" y="11641"/>
                    </a:lnTo>
                    <a:lnTo>
                      <a:pt x="14153" y="11672"/>
                    </a:lnTo>
                    <a:lnTo>
                      <a:pt x="14171" y="11680"/>
                    </a:lnTo>
                    <a:lnTo>
                      <a:pt x="14181" y="11703"/>
                    </a:lnTo>
                    <a:lnTo>
                      <a:pt x="14190" y="11703"/>
                    </a:lnTo>
                    <a:lnTo>
                      <a:pt x="14209" y="11703"/>
                    </a:lnTo>
                    <a:lnTo>
                      <a:pt x="14218" y="11703"/>
                    </a:lnTo>
                    <a:lnTo>
                      <a:pt x="14246" y="11803"/>
                    </a:lnTo>
                    <a:lnTo>
                      <a:pt x="14255" y="11826"/>
                    </a:lnTo>
                    <a:lnTo>
                      <a:pt x="14265" y="11834"/>
                    </a:lnTo>
                    <a:lnTo>
                      <a:pt x="14302" y="11903"/>
                    </a:lnTo>
                    <a:lnTo>
                      <a:pt x="14302" y="11926"/>
                    </a:lnTo>
                    <a:lnTo>
                      <a:pt x="14321" y="11949"/>
                    </a:lnTo>
                    <a:lnTo>
                      <a:pt x="14321" y="11957"/>
                    </a:lnTo>
                    <a:lnTo>
                      <a:pt x="14330" y="11995"/>
                    </a:lnTo>
                    <a:lnTo>
                      <a:pt x="14330" y="12011"/>
                    </a:lnTo>
                    <a:lnTo>
                      <a:pt x="14330" y="12019"/>
                    </a:lnTo>
                    <a:lnTo>
                      <a:pt x="14396" y="12072"/>
                    </a:lnTo>
                    <a:lnTo>
                      <a:pt x="14414" y="12111"/>
                    </a:lnTo>
                    <a:lnTo>
                      <a:pt x="14433" y="12119"/>
                    </a:lnTo>
                    <a:lnTo>
                      <a:pt x="14452" y="12211"/>
                    </a:lnTo>
                    <a:lnTo>
                      <a:pt x="14452" y="12234"/>
                    </a:lnTo>
                    <a:lnTo>
                      <a:pt x="14470" y="12265"/>
                    </a:lnTo>
                    <a:lnTo>
                      <a:pt x="14470" y="12296"/>
                    </a:lnTo>
                    <a:lnTo>
                      <a:pt x="14480" y="12334"/>
                    </a:lnTo>
                    <a:lnTo>
                      <a:pt x="14489" y="12357"/>
                    </a:lnTo>
                    <a:lnTo>
                      <a:pt x="14582" y="12396"/>
                    </a:lnTo>
                    <a:lnTo>
                      <a:pt x="14601" y="12411"/>
                    </a:lnTo>
                    <a:lnTo>
                      <a:pt x="14638" y="12427"/>
                    </a:lnTo>
                    <a:lnTo>
                      <a:pt x="14657" y="12442"/>
                    </a:lnTo>
                    <a:lnTo>
                      <a:pt x="14713" y="12511"/>
                    </a:lnTo>
                    <a:lnTo>
                      <a:pt x="14741" y="12550"/>
                    </a:lnTo>
                    <a:lnTo>
                      <a:pt x="14750" y="12596"/>
                    </a:lnTo>
                    <a:lnTo>
                      <a:pt x="14750" y="12611"/>
                    </a:lnTo>
                    <a:lnTo>
                      <a:pt x="14788" y="12688"/>
                    </a:lnTo>
                    <a:lnTo>
                      <a:pt x="14806" y="12735"/>
                    </a:lnTo>
                    <a:lnTo>
                      <a:pt x="14890" y="12935"/>
                    </a:lnTo>
                    <a:lnTo>
                      <a:pt x="14918" y="12996"/>
                    </a:lnTo>
                    <a:lnTo>
                      <a:pt x="14956" y="13058"/>
                    </a:lnTo>
                    <a:lnTo>
                      <a:pt x="14993" y="13150"/>
                    </a:lnTo>
                    <a:lnTo>
                      <a:pt x="15049" y="13250"/>
                    </a:lnTo>
                    <a:lnTo>
                      <a:pt x="15086" y="13335"/>
                    </a:lnTo>
                    <a:lnTo>
                      <a:pt x="15105" y="13366"/>
                    </a:lnTo>
                    <a:lnTo>
                      <a:pt x="15114" y="13397"/>
                    </a:lnTo>
                    <a:lnTo>
                      <a:pt x="15124" y="13427"/>
                    </a:lnTo>
                    <a:lnTo>
                      <a:pt x="15142" y="13458"/>
                    </a:lnTo>
                    <a:lnTo>
                      <a:pt x="15152" y="13535"/>
                    </a:lnTo>
                    <a:lnTo>
                      <a:pt x="15161" y="13566"/>
                    </a:lnTo>
                    <a:lnTo>
                      <a:pt x="15180" y="13566"/>
                    </a:lnTo>
                    <a:lnTo>
                      <a:pt x="15189" y="13566"/>
                    </a:lnTo>
                    <a:lnTo>
                      <a:pt x="15217" y="13674"/>
                    </a:lnTo>
                    <a:lnTo>
                      <a:pt x="15226" y="13705"/>
                    </a:lnTo>
                    <a:lnTo>
                      <a:pt x="15236" y="13743"/>
                    </a:lnTo>
                    <a:lnTo>
                      <a:pt x="15292" y="13859"/>
                    </a:lnTo>
                    <a:lnTo>
                      <a:pt x="15338" y="13920"/>
                    </a:lnTo>
                    <a:lnTo>
                      <a:pt x="15338" y="13928"/>
                    </a:lnTo>
                    <a:lnTo>
                      <a:pt x="15348" y="13959"/>
                    </a:lnTo>
                    <a:lnTo>
                      <a:pt x="15348" y="13982"/>
                    </a:lnTo>
                    <a:lnTo>
                      <a:pt x="15348" y="13990"/>
                    </a:lnTo>
                    <a:lnTo>
                      <a:pt x="15366" y="13990"/>
                    </a:lnTo>
                    <a:lnTo>
                      <a:pt x="15366" y="14020"/>
                    </a:lnTo>
                    <a:lnTo>
                      <a:pt x="15348" y="14074"/>
                    </a:lnTo>
                    <a:lnTo>
                      <a:pt x="15348" y="14090"/>
                    </a:lnTo>
                    <a:lnTo>
                      <a:pt x="15348" y="14113"/>
                    </a:lnTo>
                    <a:lnTo>
                      <a:pt x="15376" y="14144"/>
                    </a:lnTo>
                    <a:lnTo>
                      <a:pt x="15441" y="14205"/>
                    </a:lnTo>
                    <a:lnTo>
                      <a:pt x="15460" y="14274"/>
                    </a:lnTo>
                    <a:lnTo>
                      <a:pt x="15460" y="14321"/>
                    </a:lnTo>
                    <a:lnTo>
                      <a:pt x="15478" y="14328"/>
                    </a:lnTo>
                    <a:lnTo>
                      <a:pt x="15478" y="14367"/>
                    </a:lnTo>
                    <a:lnTo>
                      <a:pt x="15497" y="14482"/>
                    </a:lnTo>
                    <a:lnTo>
                      <a:pt x="15534" y="14575"/>
                    </a:lnTo>
                    <a:lnTo>
                      <a:pt x="15590" y="14629"/>
                    </a:lnTo>
                    <a:lnTo>
                      <a:pt x="15628" y="14675"/>
                    </a:lnTo>
                    <a:lnTo>
                      <a:pt x="15646" y="14690"/>
                    </a:lnTo>
                    <a:lnTo>
                      <a:pt x="15674" y="14698"/>
                    </a:lnTo>
                    <a:lnTo>
                      <a:pt x="15703" y="14721"/>
                    </a:lnTo>
                    <a:lnTo>
                      <a:pt x="15721" y="14721"/>
                    </a:lnTo>
                    <a:lnTo>
                      <a:pt x="15749" y="14729"/>
                    </a:lnTo>
                    <a:lnTo>
                      <a:pt x="15759" y="14729"/>
                    </a:lnTo>
                    <a:lnTo>
                      <a:pt x="15787" y="14736"/>
                    </a:lnTo>
                    <a:lnTo>
                      <a:pt x="15815" y="14752"/>
                    </a:lnTo>
                    <a:lnTo>
                      <a:pt x="15871" y="14759"/>
                    </a:lnTo>
                    <a:lnTo>
                      <a:pt x="15899" y="14783"/>
                    </a:lnTo>
                    <a:lnTo>
                      <a:pt x="15927" y="14790"/>
                    </a:lnTo>
                    <a:lnTo>
                      <a:pt x="15945" y="14798"/>
                    </a:lnTo>
                    <a:lnTo>
                      <a:pt x="16076" y="14937"/>
                    </a:lnTo>
                    <a:lnTo>
                      <a:pt x="16160" y="15006"/>
                    </a:lnTo>
                    <a:lnTo>
                      <a:pt x="16169" y="15037"/>
                    </a:lnTo>
                    <a:lnTo>
                      <a:pt x="16197" y="15067"/>
                    </a:lnTo>
                    <a:lnTo>
                      <a:pt x="16207" y="15075"/>
                    </a:lnTo>
                    <a:lnTo>
                      <a:pt x="16337" y="15121"/>
                    </a:lnTo>
                    <a:lnTo>
                      <a:pt x="16356" y="15160"/>
                    </a:lnTo>
                    <a:lnTo>
                      <a:pt x="16384" y="15221"/>
                    </a:lnTo>
                    <a:lnTo>
                      <a:pt x="16384" y="15245"/>
                    </a:lnTo>
                    <a:lnTo>
                      <a:pt x="16384" y="15275"/>
                    </a:lnTo>
                    <a:lnTo>
                      <a:pt x="16375" y="15291"/>
                    </a:lnTo>
                    <a:lnTo>
                      <a:pt x="16347" y="15445"/>
                    </a:lnTo>
                    <a:lnTo>
                      <a:pt x="16347" y="15722"/>
                    </a:lnTo>
                    <a:lnTo>
                      <a:pt x="16347" y="15753"/>
                    </a:lnTo>
                    <a:lnTo>
                      <a:pt x="16375" y="15860"/>
                    </a:lnTo>
                    <a:lnTo>
                      <a:pt x="16384" y="15891"/>
                    </a:lnTo>
                    <a:lnTo>
                      <a:pt x="16384" y="15937"/>
                    </a:lnTo>
                    <a:lnTo>
                      <a:pt x="16375" y="15999"/>
                    </a:lnTo>
                    <a:lnTo>
                      <a:pt x="16356" y="16022"/>
                    </a:lnTo>
                    <a:lnTo>
                      <a:pt x="16347" y="16045"/>
                    </a:lnTo>
                    <a:lnTo>
                      <a:pt x="16347" y="16061"/>
                    </a:lnTo>
                    <a:lnTo>
                      <a:pt x="16337" y="16091"/>
                    </a:lnTo>
                    <a:lnTo>
                      <a:pt x="16337" y="16107"/>
                    </a:lnTo>
                    <a:lnTo>
                      <a:pt x="16319" y="16107"/>
                    </a:lnTo>
                    <a:lnTo>
                      <a:pt x="16300" y="16107"/>
                    </a:lnTo>
                    <a:lnTo>
                      <a:pt x="16272" y="16091"/>
                    </a:lnTo>
                    <a:lnTo>
                      <a:pt x="16281" y="16076"/>
                    </a:lnTo>
                    <a:lnTo>
                      <a:pt x="16263" y="16122"/>
                    </a:lnTo>
                    <a:lnTo>
                      <a:pt x="16244" y="16153"/>
                    </a:lnTo>
                    <a:lnTo>
                      <a:pt x="16225" y="16199"/>
                    </a:lnTo>
                    <a:lnTo>
                      <a:pt x="16207" y="16215"/>
                    </a:lnTo>
                    <a:lnTo>
                      <a:pt x="16169" y="16269"/>
                    </a:lnTo>
                    <a:lnTo>
                      <a:pt x="16132" y="16299"/>
                    </a:lnTo>
                    <a:lnTo>
                      <a:pt x="16095" y="16299"/>
                    </a:lnTo>
                    <a:lnTo>
                      <a:pt x="16085" y="16322"/>
                    </a:lnTo>
                    <a:lnTo>
                      <a:pt x="16057" y="16353"/>
                    </a:lnTo>
                    <a:lnTo>
                      <a:pt x="16039" y="16269"/>
                    </a:lnTo>
                    <a:lnTo>
                      <a:pt x="16020" y="16384"/>
                    </a:lnTo>
                    <a:lnTo>
                      <a:pt x="15983" y="16361"/>
                    </a:lnTo>
                    <a:lnTo>
                      <a:pt x="15973" y="16269"/>
                    </a:lnTo>
                    <a:lnTo>
                      <a:pt x="15973" y="16138"/>
                    </a:lnTo>
                    <a:lnTo>
                      <a:pt x="16020" y="16107"/>
                    </a:lnTo>
                    <a:lnTo>
                      <a:pt x="16048" y="16122"/>
                    </a:lnTo>
                    <a:lnTo>
                      <a:pt x="16085" y="16084"/>
                    </a:lnTo>
                    <a:lnTo>
                      <a:pt x="16095" y="16107"/>
                    </a:lnTo>
                    <a:lnTo>
                      <a:pt x="16113" y="16045"/>
                    </a:lnTo>
                    <a:lnTo>
                      <a:pt x="16151" y="16030"/>
                    </a:lnTo>
                    <a:lnTo>
                      <a:pt x="16123" y="15968"/>
                    </a:lnTo>
                    <a:lnTo>
                      <a:pt x="16113" y="15837"/>
                    </a:lnTo>
                    <a:lnTo>
                      <a:pt x="16085" y="15814"/>
                    </a:lnTo>
                    <a:lnTo>
                      <a:pt x="16057" y="15845"/>
                    </a:lnTo>
                    <a:lnTo>
                      <a:pt x="16020" y="15845"/>
                    </a:lnTo>
                    <a:lnTo>
                      <a:pt x="16011" y="15837"/>
                    </a:lnTo>
                    <a:lnTo>
                      <a:pt x="16001" y="15799"/>
                    </a:lnTo>
                    <a:lnTo>
                      <a:pt x="16001" y="15676"/>
                    </a:lnTo>
                    <a:lnTo>
                      <a:pt x="16011" y="15599"/>
                    </a:lnTo>
                    <a:lnTo>
                      <a:pt x="15983" y="15552"/>
                    </a:lnTo>
                    <a:lnTo>
                      <a:pt x="15983" y="15437"/>
                    </a:lnTo>
                    <a:lnTo>
                      <a:pt x="15964" y="15398"/>
                    </a:lnTo>
                    <a:lnTo>
                      <a:pt x="15945" y="15352"/>
                    </a:lnTo>
                    <a:lnTo>
                      <a:pt x="15927" y="15306"/>
                    </a:lnTo>
                    <a:lnTo>
                      <a:pt x="15899" y="15191"/>
                    </a:lnTo>
                    <a:lnTo>
                      <a:pt x="15889" y="15229"/>
                    </a:lnTo>
                    <a:lnTo>
                      <a:pt x="15899" y="15160"/>
                    </a:lnTo>
                    <a:lnTo>
                      <a:pt x="15927" y="15098"/>
                    </a:lnTo>
                    <a:lnTo>
                      <a:pt x="15899" y="15044"/>
                    </a:lnTo>
                    <a:lnTo>
                      <a:pt x="15861" y="15060"/>
                    </a:lnTo>
                    <a:lnTo>
                      <a:pt x="15833" y="15098"/>
                    </a:lnTo>
                    <a:lnTo>
                      <a:pt x="15815" y="15152"/>
                    </a:lnTo>
                    <a:lnTo>
                      <a:pt x="15777" y="15183"/>
                    </a:lnTo>
                    <a:lnTo>
                      <a:pt x="15749" y="15245"/>
                    </a:lnTo>
                    <a:lnTo>
                      <a:pt x="15721" y="15221"/>
                    </a:lnTo>
                    <a:lnTo>
                      <a:pt x="15684" y="15198"/>
                    </a:lnTo>
                    <a:lnTo>
                      <a:pt x="15646" y="15252"/>
                    </a:lnTo>
                    <a:lnTo>
                      <a:pt x="15600" y="15283"/>
                    </a:lnTo>
                    <a:lnTo>
                      <a:pt x="15609" y="15322"/>
                    </a:lnTo>
                    <a:lnTo>
                      <a:pt x="15600" y="15398"/>
                    </a:lnTo>
                    <a:lnTo>
                      <a:pt x="15590" y="15429"/>
                    </a:lnTo>
                    <a:lnTo>
                      <a:pt x="15590" y="15468"/>
                    </a:lnTo>
                    <a:lnTo>
                      <a:pt x="15553" y="15522"/>
                    </a:lnTo>
                    <a:lnTo>
                      <a:pt x="15525" y="15506"/>
                    </a:lnTo>
                    <a:lnTo>
                      <a:pt x="15525" y="15583"/>
                    </a:lnTo>
                    <a:lnTo>
                      <a:pt x="15488" y="15629"/>
                    </a:lnTo>
                    <a:lnTo>
                      <a:pt x="15460" y="15591"/>
                    </a:lnTo>
                    <a:lnTo>
                      <a:pt x="15422" y="15522"/>
                    </a:lnTo>
                    <a:lnTo>
                      <a:pt x="15404" y="15437"/>
                    </a:lnTo>
                    <a:lnTo>
                      <a:pt x="15413" y="15398"/>
                    </a:lnTo>
                    <a:lnTo>
                      <a:pt x="15450" y="15383"/>
                    </a:lnTo>
                    <a:lnTo>
                      <a:pt x="15488" y="15337"/>
                    </a:lnTo>
                    <a:lnTo>
                      <a:pt x="15497" y="15283"/>
                    </a:lnTo>
                    <a:lnTo>
                      <a:pt x="15516" y="15275"/>
                    </a:lnTo>
                    <a:lnTo>
                      <a:pt x="15525" y="15168"/>
                    </a:lnTo>
                    <a:lnTo>
                      <a:pt x="15525" y="15029"/>
                    </a:lnTo>
                    <a:lnTo>
                      <a:pt x="15562" y="14983"/>
                    </a:lnTo>
                    <a:lnTo>
                      <a:pt x="15628" y="14967"/>
                    </a:lnTo>
                    <a:lnTo>
                      <a:pt x="15703" y="14967"/>
                    </a:lnTo>
                    <a:lnTo>
                      <a:pt x="15703" y="14937"/>
                    </a:lnTo>
                    <a:lnTo>
                      <a:pt x="15562" y="14875"/>
                    </a:lnTo>
                    <a:lnTo>
                      <a:pt x="15525" y="14844"/>
                    </a:lnTo>
                    <a:lnTo>
                      <a:pt x="15497" y="14798"/>
                    </a:lnTo>
                    <a:lnTo>
                      <a:pt x="15478" y="14790"/>
                    </a:lnTo>
                    <a:lnTo>
                      <a:pt x="15441" y="14759"/>
                    </a:lnTo>
                    <a:lnTo>
                      <a:pt x="15413" y="14706"/>
                    </a:lnTo>
                    <a:lnTo>
                      <a:pt x="15385" y="14659"/>
                    </a:lnTo>
                    <a:lnTo>
                      <a:pt x="15385" y="14598"/>
                    </a:lnTo>
                    <a:lnTo>
                      <a:pt x="15385" y="14482"/>
                    </a:lnTo>
                    <a:lnTo>
                      <a:pt x="15376" y="14482"/>
                    </a:lnTo>
                    <a:lnTo>
                      <a:pt x="15366" y="14475"/>
                    </a:lnTo>
                    <a:lnTo>
                      <a:pt x="15310" y="14459"/>
                    </a:lnTo>
                    <a:lnTo>
                      <a:pt x="15301" y="14428"/>
                    </a:lnTo>
                    <a:lnTo>
                      <a:pt x="15301" y="14382"/>
                    </a:lnTo>
                    <a:lnTo>
                      <a:pt x="15273" y="14351"/>
                    </a:lnTo>
                    <a:lnTo>
                      <a:pt x="15180" y="14328"/>
                    </a:lnTo>
                    <a:lnTo>
                      <a:pt x="15152" y="14298"/>
                    </a:lnTo>
                    <a:lnTo>
                      <a:pt x="15152" y="14274"/>
                    </a:lnTo>
                    <a:lnTo>
                      <a:pt x="15124" y="14236"/>
                    </a:lnTo>
                    <a:lnTo>
                      <a:pt x="15105" y="14213"/>
                    </a:lnTo>
                    <a:lnTo>
                      <a:pt x="15086" y="14167"/>
                    </a:lnTo>
                    <a:lnTo>
                      <a:pt x="15077" y="14120"/>
                    </a:lnTo>
                    <a:lnTo>
                      <a:pt x="15189" y="14236"/>
                    </a:lnTo>
                    <a:lnTo>
                      <a:pt x="15198" y="14267"/>
                    </a:lnTo>
                    <a:lnTo>
                      <a:pt x="15161" y="14151"/>
                    </a:lnTo>
                    <a:lnTo>
                      <a:pt x="15161" y="14074"/>
                    </a:lnTo>
                    <a:lnTo>
                      <a:pt x="15124" y="14074"/>
                    </a:lnTo>
                    <a:lnTo>
                      <a:pt x="15086" y="14113"/>
                    </a:lnTo>
                    <a:lnTo>
                      <a:pt x="15068" y="14113"/>
                    </a:lnTo>
                    <a:lnTo>
                      <a:pt x="15030" y="14074"/>
                    </a:lnTo>
                    <a:lnTo>
                      <a:pt x="15012" y="14028"/>
                    </a:lnTo>
                    <a:lnTo>
                      <a:pt x="15002" y="14020"/>
                    </a:lnTo>
                    <a:lnTo>
                      <a:pt x="14974" y="14013"/>
                    </a:lnTo>
                    <a:lnTo>
                      <a:pt x="14965" y="14043"/>
                    </a:lnTo>
                    <a:lnTo>
                      <a:pt x="14928" y="14059"/>
                    </a:lnTo>
                    <a:lnTo>
                      <a:pt x="14881" y="13990"/>
                    </a:lnTo>
                    <a:lnTo>
                      <a:pt x="14862" y="13959"/>
                    </a:lnTo>
                    <a:lnTo>
                      <a:pt x="14881" y="13897"/>
                    </a:lnTo>
                    <a:lnTo>
                      <a:pt x="14937" y="13889"/>
                    </a:lnTo>
                    <a:lnTo>
                      <a:pt x="14993" y="13889"/>
                    </a:lnTo>
                    <a:lnTo>
                      <a:pt x="15030" y="13836"/>
                    </a:lnTo>
                    <a:lnTo>
                      <a:pt x="15002" y="13836"/>
                    </a:lnTo>
                    <a:lnTo>
                      <a:pt x="14928" y="13843"/>
                    </a:lnTo>
                    <a:lnTo>
                      <a:pt x="14890" y="13812"/>
                    </a:lnTo>
                    <a:lnTo>
                      <a:pt x="14890" y="13797"/>
                    </a:lnTo>
                    <a:lnTo>
                      <a:pt x="14918" y="13751"/>
                    </a:lnTo>
                    <a:lnTo>
                      <a:pt x="14900" y="13735"/>
                    </a:lnTo>
                    <a:lnTo>
                      <a:pt x="14862" y="13720"/>
                    </a:lnTo>
                    <a:lnTo>
                      <a:pt x="14862" y="13651"/>
                    </a:lnTo>
                    <a:lnTo>
                      <a:pt x="14900" y="13620"/>
                    </a:lnTo>
                    <a:lnTo>
                      <a:pt x="14900" y="13589"/>
                    </a:lnTo>
                    <a:lnTo>
                      <a:pt x="14862" y="13589"/>
                    </a:lnTo>
                    <a:lnTo>
                      <a:pt x="14816" y="13620"/>
                    </a:lnTo>
                    <a:lnTo>
                      <a:pt x="14806" y="13589"/>
                    </a:lnTo>
                    <a:lnTo>
                      <a:pt x="14806" y="13535"/>
                    </a:lnTo>
                    <a:lnTo>
                      <a:pt x="14825" y="13489"/>
                    </a:lnTo>
                    <a:lnTo>
                      <a:pt x="14862" y="13504"/>
                    </a:lnTo>
                    <a:lnTo>
                      <a:pt x="14937" y="13581"/>
                    </a:lnTo>
                    <a:lnTo>
                      <a:pt x="14993" y="13597"/>
                    </a:lnTo>
                    <a:lnTo>
                      <a:pt x="15012" y="13628"/>
                    </a:lnTo>
                    <a:lnTo>
                      <a:pt x="15040" y="13674"/>
                    </a:lnTo>
                    <a:lnTo>
                      <a:pt x="15049" y="13689"/>
                    </a:lnTo>
                    <a:lnTo>
                      <a:pt x="15077" y="13689"/>
                    </a:lnTo>
                    <a:lnTo>
                      <a:pt x="15068" y="13682"/>
                    </a:lnTo>
                    <a:lnTo>
                      <a:pt x="15049" y="13651"/>
                    </a:lnTo>
                    <a:lnTo>
                      <a:pt x="15012" y="13612"/>
                    </a:lnTo>
                    <a:lnTo>
                      <a:pt x="15002" y="13520"/>
                    </a:lnTo>
                    <a:lnTo>
                      <a:pt x="14974" y="13489"/>
                    </a:lnTo>
                    <a:lnTo>
                      <a:pt x="14974" y="13528"/>
                    </a:lnTo>
                    <a:lnTo>
                      <a:pt x="14937" y="13497"/>
                    </a:lnTo>
                    <a:lnTo>
                      <a:pt x="14862" y="13397"/>
                    </a:lnTo>
                    <a:lnTo>
                      <a:pt x="14853" y="13335"/>
                    </a:lnTo>
                    <a:lnTo>
                      <a:pt x="14881" y="13289"/>
                    </a:lnTo>
                    <a:lnTo>
                      <a:pt x="14965" y="13312"/>
                    </a:lnTo>
                    <a:lnTo>
                      <a:pt x="14993" y="13289"/>
                    </a:lnTo>
                    <a:lnTo>
                      <a:pt x="14956" y="13274"/>
                    </a:lnTo>
                    <a:lnTo>
                      <a:pt x="14890" y="13258"/>
                    </a:lnTo>
                    <a:lnTo>
                      <a:pt x="14806" y="13258"/>
                    </a:lnTo>
                    <a:lnTo>
                      <a:pt x="14806" y="13274"/>
                    </a:lnTo>
                    <a:lnTo>
                      <a:pt x="14806" y="13335"/>
                    </a:lnTo>
                    <a:lnTo>
                      <a:pt x="14769" y="13381"/>
                    </a:lnTo>
                    <a:lnTo>
                      <a:pt x="14741" y="13343"/>
                    </a:lnTo>
                    <a:lnTo>
                      <a:pt x="14732" y="13258"/>
                    </a:lnTo>
                    <a:lnTo>
                      <a:pt x="14732" y="13212"/>
                    </a:lnTo>
                    <a:lnTo>
                      <a:pt x="14778" y="13212"/>
                    </a:lnTo>
                    <a:lnTo>
                      <a:pt x="14806" y="13166"/>
                    </a:lnTo>
                    <a:lnTo>
                      <a:pt x="14862" y="13127"/>
                    </a:lnTo>
                    <a:lnTo>
                      <a:pt x="14844" y="13089"/>
                    </a:lnTo>
                    <a:lnTo>
                      <a:pt x="14816" y="13127"/>
                    </a:lnTo>
                    <a:lnTo>
                      <a:pt x="14778" y="13150"/>
                    </a:lnTo>
                    <a:lnTo>
                      <a:pt x="14769" y="13120"/>
                    </a:lnTo>
                    <a:lnTo>
                      <a:pt x="14788" y="13066"/>
                    </a:lnTo>
                    <a:lnTo>
                      <a:pt x="14816" y="13004"/>
                    </a:lnTo>
                    <a:lnTo>
                      <a:pt x="14769" y="13012"/>
                    </a:lnTo>
                    <a:lnTo>
                      <a:pt x="14741" y="13035"/>
                    </a:lnTo>
                    <a:lnTo>
                      <a:pt x="14713" y="13120"/>
                    </a:lnTo>
                    <a:lnTo>
                      <a:pt x="14694" y="13166"/>
                    </a:lnTo>
                    <a:lnTo>
                      <a:pt x="14638" y="13135"/>
                    </a:lnTo>
                    <a:lnTo>
                      <a:pt x="14629" y="13120"/>
                    </a:lnTo>
                    <a:lnTo>
                      <a:pt x="14629" y="13066"/>
                    </a:lnTo>
                    <a:lnTo>
                      <a:pt x="14601" y="13035"/>
                    </a:lnTo>
                    <a:lnTo>
                      <a:pt x="14601" y="12973"/>
                    </a:lnTo>
                    <a:lnTo>
                      <a:pt x="14592" y="12935"/>
                    </a:lnTo>
                    <a:lnTo>
                      <a:pt x="14564" y="12935"/>
                    </a:lnTo>
                    <a:lnTo>
                      <a:pt x="14526" y="12973"/>
                    </a:lnTo>
                    <a:lnTo>
                      <a:pt x="14489" y="12919"/>
                    </a:lnTo>
                    <a:lnTo>
                      <a:pt x="14452" y="12881"/>
                    </a:lnTo>
                    <a:lnTo>
                      <a:pt x="14433" y="12850"/>
                    </a:lnTo>
                    <a:lnTo>
                      <a:pt x="14396" y="12819"/>
                    </a:lnTo>
                    <a:lnTo>
                      <a:pt x="14330" y="12796"/>
                    </a:lnTo>
                    <a:lnTo>
                      <a:pt x="14302" y="12788"/>
                    </a:lnTo>
                    <a:lnTo>
                      <a:pt x="14283" y="12735"/>
                    </a:lnTo>
                    <a:lnTo>
                      <a:pt x="14246" y="12634"/>
                    </a:lnTo>
                    <a:lnTo>
                      <a:pt x="14209" y="12581"/>
                    </a:lnTo>
                    <a:lnTo>
                      <a:pt x="14227" y="12519"/>
                    </a:lnTo>
                    <a:lnTo>
                      <a:pt x="14209" y="12396"/>
                    </a:lnTo>
                    <a:lnTo>
                      <a:pt x="14181" y="12411"/>
                    </a:lnTo>
                    <a:lnTo>
                      <a:pt x="14171" y="12427"/>
                    </a:lnTo>
                    <a:lnTo>
                      <a:pt x="14153" y="12350"/>
                    </a:lnTo>
                    <a:lnTo>
                      <a:pt x="14097" y="12072"/>
                    </a:lnTo>
                    <a:lnTo>
                      <a:pt x="14031" y="11926"/>
                    </a:lnTo>
                    <a:lnTo>
                      <a:pt x="14022" y="11803"/>
                    </a:lnTo>
                    <a:lnTo>
                      <a:pt x="13985" y="11888"/>
                    </a:lnTo>
                    <a:lnTo>
                      <a:pt x="13994" y="11918"/>
                    </a:lnTo>
                    <a:lnTo>
                      <a:pt x="14031" y="12019"/>
                    </a:lnTo>
                    <a:lnTo>
                      <a:pt x="14022" y="12057"/>
                    </a:lnTo>
                    <a:lnTo>
                      <a:pt x="13994" y="12019"/>
                    </a:lnTo>
                    <a:lnTo>
                      <a:pt x="14003" y="12088"/>
                    </a:lnTo>
                    <a:lnTo>
                      <a:pt x="14031" y="12173"/>
                    </a:lnTo>
                    <a:lnTo>
                      <a:pt x="14031" y="12226"/>
                    </a:lnTo>
                    <a:lnTo>
                      <a:pt x="14059" y="12296"/>
                    </a:lnTo>
                    <a:lnTo>
                      <a:pt x="14097" y="12411"/>
                    </a:lnTo>
                    <a:lnTo>
                      <a:pt x="14106" y="12534"/>
                    </a:lnTo>
                    <a:lnTo>
                      <a:pt x="14115" y="12604"/>
                    </a:lnTo>
                    <a:lnTo>
                      <a:pt x="14115" y="12581"/>
                    </a:lnTo>
                    <a:lnTo>
                      <a:pt x="14171" y="12750"/>
                    </a:lnTo>
                    <a:lnTo>
                      <a:pt x="14171" y="12819"/>
                    </a:lnTo>
                    <a:lnTo>
                      <a:pt x="14134" y="12935"/>
                    </a:lnTo>
                    <a:lnTo>
                      <a:pt x="14106" y="12973"/>
                    </a:lnTo>
                    <a:lnTo>
                      <a:pt x="14041" y="12950"/>
                    </a:lnTo>
                    <a:lnTo>
                      <a:pt x="14031" y="12873"/>
                    </a:lnTo>
                    <a:lnTo>
                      <a:pt x="14003" y="12750"/>
                    </a:lnTo>
                    <a:lnTo>
                      <a:pt x="13966" y="12696"/>
                    </a:lnTo>
                    <a:lnTo>
                      <a:pt x="13966" y="12796"/>
                    </a:lnTo>
                    <a:lnTo>
                      <a:pt x="13929" y="12788"/>
                    </a:lnTo>
                    <a:lnTo>
                      <a:pt x="13817" y="12788"/>
                    </a:lnTo>
                    <a:lnTo>
                      <a:pt x="13835" y="12727"/>
                    </a:lnTo>
                    <a:lnTo>
                      <a:pt x="13817" y="12627"/>
                    </a:lnTo>
                    <a:lnTo>
                      <a:pt x="13845" y="12611"/>
                    </a:lnTo>
                    <a:lnTo>
                      <a:pt x="13807" y="12573"/>
                    </a:lnTo>
                    <a:lnTo>
                      <a:pt x="13761" y="12457"/>
                    </a:lnTo>
                    <a:lnTo>
                      <a:pt x="13761" y="12357"/>
                    </a:lnTo>
                    <a:lnTo>
                      <a:pt x="13770" y="12334"/>
                    </a:lnTo>
                    <a:lnTo>
                      <a:pt x="13733" y="12265"/>
                    </a:lnTo>
                    <a:lnTo>
                      <a:pt x="13705" y="12273"/>
                    </a:lnTo>
                    <a:lnTo>
                      <a:pt x="13695" y="12396"/>
                    </a:lnTo>
                    <a:lnTo>
                      <a:pt x="13649" y="12419"/>
                    </a:lnTo>
                    <a:lnTo>
                      <a:pt x="13583" y="12357"/>
                    </a:lnTo>
                    <a:lnTo>
                      <a:pt x="13537" y="12273"/>
                    </a:lnTo>
                    <a:lnTo>
                      <a:pt x="13518" y="12226"/>
                    </a:lnTo>
                    <a:lnTo>
                      <a:pt x="13499" y="12211"/>
                    </a:lnTo>
                    <a:lnTo>
                      <a:pt x="13499" y="12265"/>
                    </a:lnTo>
                    <a:lnTo>
                      <a:pt x="13471" y="12288"/>
                    </a:lnTo>
                    <a:lnTo>
                      <a:pt x="13425" y="12242"/>
                    </a:lnTo>
                    <a:lnTo>
                      <a:pt x="13369" y="12180"/>
                    </a:lnTo>
                    <a:lnTo>
                      <a:pt x="13397" y="12242"/>
                    </a:lnTo>
                    <a:lnTo>
                      <a:pt x="13387" y="12288"/>
                    </a:lnTo>
                    <a:lnTo>
                      <a:pt x="13331" y="12288"/>
                    </a:lnTo>
                    <a:lnTo>
                      <a:pt x="13331" y="12303"/>
                    </a:lnTo>
                    <a:lnTo>
                      <a:pt x="13425" y="12303"/>
                    </a:lnTo>
                    <a:lnTo>
                      <a:pt x="13499" y="12365"/>
                    </a:lnTo>
                    <a:lnTo>
                      <a:pt x="13509" y="12419"/>
                    </a:lnTo>
                    <a:lnTo>
                      <a:pt x="13499" y="12427"/>
                    </a:lnTo>
                    <a:lnTo>
                      <a:pt x="13583" y="12504"/>
                    </a:lnTo>
                    <a:lnTo>
                      <a:pt x="13583" y="12550"/>
                    </a:lnTo>
                    <a:lnTo>
                      <a:pt x="13611" y="12573"/>
                    </a:lnTo>
                    <a:lnTo>
                      <a:pt x="13630" y="12550"/>
                    </a:lnTo>
                    <a:lnTo>
                      <a:pt x="13658" y="12550"/>
                    </a:lnTo>
                    <a:lnTo>
                      <a:pt x="13695" y="12611"/>
                    </a:lnTo>
                    <a:lnTo>
                      <a:pt x="13723" y="12688"/>
                    </a:lnTo>
                    <a:lnTo>
                      <a:pt x="13733" y="12735"/>
                    </a:lnTo>
                    <a:lnTo>
                      <a:pt x="13723" y="12819"/>
                    </a:lnTo>
                    <a:lnTo>
                      <a:pt x="13667" y="12850"/>
                    </a:lnTo>
                    <a:lnTo>
                      <a:pt x="13583" y="12873"/>
                    </a:lnTo>
                    <a:lnTo>
                      <a:pt x="13574" y="12812"/>
                    </a:lnTo>
                    <a:lnTo>
                      <a:pt x="13574" y="12819"/>
                    </a:lnTo>
                    <a:lnTo>
                      <a:pt x="13574" y="12912"/>
                    </a:lnTo>
                    <a:lnTo>
                      <a:pt x="13537" y="12935"/>
                    </a:lnTo>
                    <a:lnTo>
                      <a:pt x="13499" y="12942"/>
                    </a:lnTo>
                    <a:lnTo>
                      <a:pt x="13462" y="12912"/>
                    </a:lnTo>
                    <a:lnTo>
                      <a:pt x="13397" y="12842"/>
                    </a:lnTo>
                    <a:lnTo>
                      <a:pt x="13331" y="12781"/>
                    </a:lnTo>
                    <a:lnTo>
                      <a:pt x="13285" y="12765"/>
                    </a:lnTo>
                    <a:lnTo>
                      <a:pt x="13238" y="12750"/>
                    </a:lnTo>
                    <a:lnTo>
                      <a:pt x="13182" y="12673"/>
                    </a:lnTo>
                    <a:lnTo>
                      <a:pt x="13135" y="12634"/>
                    </a:lnTo>
                    <a:lnTo>
                      <a:pt x="13070" y="12611"/>
                    </a:lnTo>
                    <a:lnTo>
                      <a:pt x="13098" y="12542"/>
                    </a:lnTo>
                    <a:lnTo>
                      <a:pt x="13107" y="12504"/>
                    </a:lnTo>
                    <a:lnTo>
                      <a:pt x="13070" y="12488"/>
                    </a:lnTo>
                    <a:lnTo>
                      <a:pt x="13033" y="12511"/>
                    </a:lnTo>
                    <a:lnTo>
                      <a:pt x="13023" y="12504"/>
                    </a:lnTo>
                    <a:lnTo>
                      <a:pt x="12995" y="12473"/>
                    </a:lnTo>
                    <a:lnTo>
                      <a:pt x="12948" y="12411"/>
                    </a:lnTo>
                    <a:lnTo>
                      <a:pt x="12902" y="12303"/>
                    </a:lnTo>
                    <a:lnTo>
                      <a:pt x="12864" y="12257"/>
                    </a:lnTo>
                    <a:lnTo>
                      <a:pt x="12827" y="12196"/>
                    </a:lnTo>
                    <a:lnTo>
                      <a:pt x="12808" y="12111"/>
                    </a:lnTo>
                    <a:lnTo>
                      <a:pt x="12836" y="12042"/>
                    </a:lnTo>
                    <a:lnTo>
                      <a:pt x="12846" y="11872"/>
                    </a:lnTo>
                    <a:lnTo>
                      <a:pt x="12883" y="11826"/>
                    </a:lnTo>
                    <a:lnTo>
                      <a:pt x="12948" y="11780"/>
                    </a:lnTo>
                    <a:lnTo>
                      <a:pt x="13023" y="11711"/>
                    </a:lnTo>
                    <a:lnTo>
                      <a:pt x="13014" y="11672"/>
                    </a:lnTo>
                    <a:lnTo>
                      <a:pt x="12883" y="11580"/>
                    </a:lnTo>
                    <a:lnTo>
                      <a:pt x="12939" y="11641"/>
                    </a:lnTo>
                    <a:lnTo>
                      <a:pt x="12977" y="11680"/>
                    </a:lnTo>
                    <a:lnTo>
                      <a:pt x="12948" y="11718"/>
                    </a:lnTo>
                    <a:lnTo>
                      <a:pt x="12911" y="11718"/>
                    </a:lnTo>
                    <a:lnTo>
                      <a:pt x="12864" y="11703"/>
                    </a:lnTo>
                    <a:lnTo>
                      <a:pt x="12836" y="11764"/>
                    </a:lnTo>
                    <a:lnTo>
                      <a:pt x="12808" y="11811"/>
                    </a:lnTo>
                    <a:lnTo>
                      <a:pt x="12771" y="11795"/>
                    </a:lnTo>
                    <a:lnTo>
                      <a:pt x="12762" y="11803"/>
                    </a:lnTo>
                    <a:lnTo>
                      <a:pt x="12790" y="11888"/>
                    </a:lnTo>
                    <a:lnTo>
                      <a:pt x="12771" y="11980"/>
                    </a:lnTo>
                    <a:lnTo>
                      <a:pt x="12771" y="11995"/>
                    </a:lnTo>
                    <a:lnTo>
                      <a:pt x="12659" y="11988"/>
                    </a:lnTo>
                    <a:lnTo>
                      <a:pt x="12640" y="12026"/>
                    </a:lnTo>
                    <a:lnTo>
                      <a:pt x="12640" y="12072"/>
                    </a:lnTo>
                    <a:lnTo>
                      <a:pt x="12612" y="12026"/>
                    </a:lnTo>
                    <a:lnTo>
                      <a:pt x="12528" y="11934"/>
                    </a:lnTo>
                    <a:lnTo>
                      <a:pt x="12463" y="11895"/>
                    </a:lnTo>
                    <a:lnTo>
                      <a:pt x="12388" y="11865"/>
                    </a:lnTo>
                    <a:lnTo>
                      <a:pt x="12388" y="11841"/>
                    </a:lnTo>
                    <a:lnTo>
                      <a:pt x="12379" y="11826"/>
                    </a:lnTo>
                    <a:lnTo>
                      <a:pt x="12323" y="11826"/>
                    </a:lnTo>
                    <a:lnTo>
                      <a:pt x="12286" y="11803"/>
                    </a:lnTo>
                    <a:lnTo>
                      <a:pt x="12276" y="11772"/>
                    </a:lnTo>
                    <a:lnTo>
                      <a:pt x="12248" y="11764"/>
                    </a:lnTo>
                    <a:lnTo>
                      <a:pt x="12211" y="11741"/>
                    </a:lnTo>
                    <a:lnTo>
                      <a:pt x="12164" y="11734"/>
                    </a:lnTo>
                    <a:lnTo>
                      <a:pt x="12136" y="11687"/>
                    </a:lnTo>
                    <a:lnTo>
                      <a:pt x="12164" y="11657"/>
                    </a:lnTo>
                    <a:lnTo>
                      <a:pt x="12192" y="11618"/>
                    </a:lnTo>
                    <a:lnTo>
                      <a:pt x="12230" y="11610"/>
                    </a:lnTo>
                    <a:lnTo>
                      <a:pt x="12239" y="11580"/>
                    </a:lnTo>
                    <a:lnTo>
                      <a:pt x="12248" y="11526"/>
                    </a:lnTo>
                    <a:lnTo>
                      <a:pt x="12248" y="11472"/>
                    </a:lnTo>
                    <a:lnTo>
                      <a:pt x="12239" y="11441"/>
                    </a:lnTo>
                    <a:lnTo>
                      <a:pt x="12230" y="11395"/>
                    </a:lnTo>
                    <a:lnTo>
                      <a:pt x="12239" y="11333"/>
                    </a:lnTo>
                    <a:lnTo>
                      <a:pt x="12248" y="11279"/>
                    </a:lnTo>
                    <a:lnTo>
                      <a:pt x="12286" y="11226"/>
                    </a:lnTo>
                    <a:lnTo>
                      <a:pt x="12304" y="11249"/>
                    </a:lnTo>
                    <a:lnTo>
                      <a:pt x="12323" y="11310"/>
                    </a:lnTo>
                    <a:lnTo>
                      <a:pt x="12342" y="11372"/>
                    </a:lnTo>
                    <a:lnTo>
                      <a:pt x="12323" y="11426"/>
                    </a:lnTo>
                    <a:lnTo>
                      <a:pt x="12342" y="11595"/>
                    </a:lnTo>
                    <a:lnTo>
                      <a:pt x="12379" y="11649"/>
                    </a:lnTo>
                    <a:lnTo>
                      <a:pt x="12388" y="11610"/>
                    </a:lnTo>
                    <a:lnTo>
                      <a:pt x="12388" y="11533"/>
                    </a:lnTo>
                    <a:lnTo>
                      <a:pt x="12379" y="11487"/>
                    </a:lnTo>
                    <a:lnTo>
                      <a:pt x="12379" y="11426"/>
                    </a:lnTo>
                    <a:lnTo>
                      <a:pt x="12435" y="11364"/>
                    </a:lnTo>
                    <a:lnTo>
                      <a:pt x="12463" y="11349"/>
                    </a:lnTo>
                    <a:lnTo>
                      <a:pt x="12379" y="11310"/>
                    </a:lnTo>
                    <a:lnTo>
                      <a:pt x="12342" y="11272"/>
                    </a:lnTo>
                    <a:lnTo>
                      <a:pt x="12276" y="11195"/>
                    </a:lnTo>
                    <a:lnTo>
                      <a:pt x="12248" y="11133"/>
                    </a:lnTo>
                    <a:lnTo>
                      <a:pt x="12211" y="11164"/>
                    </a:lnTo>
                    <a:lnTo>
                      <a:pt x="12192" y="11241"/>
                    </a:lnTo>
                    <a:lnTo>
                      <a:pt x="12155" y="11279"/>
                    </a:lnTo>
                    <a:lnTo>
                      <a:pt x="12062" y="11410"/>
                    </a:lnTo>
                    <a:lnTo>
                      <a:pt x="12006" y="11456"/>
                    </a:lnTo>
                    <a:lnTo>
                      <a:pt x="11931" y="11487"/>
                    </a:lnTo>
                    <a:lnTo>
                      <a:pt x="11782" y="11464"/>
                    </a:lnTo>
                    <a:lnTo>
                      <a:pt x="11614" y="11426"/>
                    </a:lnTo>
                    <a:lnTo>
                      <a:pt x="11464" y="11341"/>
                    </a:lnTo>
                    <a:lnTo>
                      <a:pt x="11427" y="11310"/>
                    </a:lnTo>
                    <a:lnTo>
                      <a:pt x="11445" y="11279"/>
                    </a:lnTo>
                    <a:lnTo>
                      <a:pt x="11492" y="11256"/>
                    </a:lnTo>
                    <a:lnTo>
                      <a:pt x="11492" y="11226"/>
                    </a:lnTo>
                    <a:lnTo>
                      <a:pt x="11445" y="11187"/>
                    </a:lnTo>
                    <a:lnTo>
                      <a:pt x="11380" y="11210"/>
                    </a:lnTo>
                    <a:lnTo>
                      <a:pt x="11315" y="11249"/>
                    </a:lnTo>
                    <a:lnTo>
                      <a:pt x="11259" y="11249"/>
                    </a:lnTo>
                    <a:lnTo>
                      <a:pt x="11193" y="11226"/>
                    </a:lnTo>
                    <a:lnTo>
                      <a:pt x="11081" y="11195"/>
                    </a:lnTo>
                    <a:lnTo>
                      <a:pt x="11016" y="11187"/>
                    </a:lnTo>
                    <a:lnTo>
                      <a:pt x="10969" y="11133"/>
                    </a:lnTo>
                    <a:lnTo>
                      <a:pt x="10867" y="11118"/>
                    </a:lnTo>
                    <a:lnTo>
                      <a:pt x="10848" y="11149"/>
                    </a:lnTo>
                    <a:lnTo>
                      <a:pt x="10792" y="11118"/>
                    </a:lnTo>
                    <a:lnTo>
                      <a:pt x="10755" y="11102"/>
                    </a:lnTo>
                    <a:lnTo>
                      <a:pt x="10745" y="11164"/>
                    </a:lnTo>
                    <a:lnTo>
                      <a:pt x="10596" y="11179"/>
                    </a:lnTo>
                    <a:lnTo>
                      <a:pt x="10531" y="11179"/>
                    </a:lnTo>
                    <a:lnTo>
                      <a:pt x="10484" y="11179"/>
                    </a:lnTo>
                    <a:lnTo>
                      <a:pt x="10419" y="11195"/>
                    </a:lnTo>
                    <a:lnTo>
                      <a:pt x="10381" y="11218"/>
                    </a:lnTo>
                    <a:lnTo>
                      <a:pt x="10344" y="11218"/>
                    </a:lnTo>
                    <a:lnTo>
                      <a:pt x="10288" y="11187"/>
                    </a:lnTo>
                    <a:lnTo>
                      <a:pt x="10297" y="11156"/>
                    </a:lnTo>
                    <a:lnTo>
                      <a:pt x="10288" y="11125"/>
                    </a:lnTo>
                    <a:lnTo>
                      <a:pt x="10251" y="11056"/>
                    </a:lnTo>
                    <a:lnTo>
                      <a:pt x="10194" y="11025"/>
                    </a:lnTo>
                    <a:lnTo>
                      <a:pt x="10157" y="11025"/>
                    </a:lnTo>
                    <a:lnTo>
                      <a:pt x="10120" y="11002"/>
                    </a:lnTo>
                    <a:lnTo>
                      <a:pt x="10101" y="10995"/>
                    </a:lnTo>
                    <a:lnTo>
                      <a:pt x="10082" y="11025"/>
                    </a:lnTo>
                    <a:lnTo>
                      <a:pt x="10064" y="11002"/>
                    </a:lnTo>
                    <a:lnTo>
                      <a:pt x="10026" y="10948"/>
                    </a:lnTo>
                    <a:lnTo>
                      <a:pt x="9952" y="10902"/>
                    </a:lnTo>
                    <a:lnTo>
                      <a:pt x="9952" y="10825"/>
                    </a:lnTo>
                    <a:lnTo>
                      <a:pt x="9933" y="10764"/>
                    </a:lnTo>
                    <a:lnTo>
                      <a:pt x="9914" y="10733"/>
                    </a:lnTo>
                    <a:lnTo>
                      <a:pt x="9896" y="10733"/>
                    </a:lnTo>
                    <a:lnTo>
                      <a:pt x="9858" y="10733"/>
                    </a:lnTo>
                    <a:lnTo>
                      <a:pt x="9840" y="10764"/>
                    </a:lnTo>
                    <a:lnTo>
                      <a:pt x="9840" y="10810"/>
                    </a:lnTo>
                    <a:lnTo>
                      <a:pt x="9821" y="10841"/>
                    </a:lnTo>
                    <a:lnTo>
                      <a:pt x="9821" y="10879"/>
                    </a:lnTo>
                    <a:lnTo>
                      <a:pt x="9765" y="10887"/>
                    </a:lnTo>
                    <a:lnTo>
                      <a:pt x="9709" y="10848"/>
                    </a:lnTo>
                    <a:lnTo>
                      <a:pt x="9625" y="10748"/>
                    </a:lnTo>
                    <a:lnTo>
                      <a:pt x="9588" y="10702"/>
                    </a:lnTo>
                    <a:lnTo>
                      <a:pt x="9541" y="10687"/>
                    </a:lnTo>
                    <a:lnTo>
                      <a:pt x="9550" y="10671"/>
                    </a:lnTo>
                    <a:lnTo>
                      <a:pt x="9578" y="10625"/>
                    </a:lnTo>
                    <a:lnTo>
                      <a:pt x="9588" y="10571"/>
                    </a:lnTo>
                    <a:lnTo>
                      <a:pt x="9578" y="10548"/>
                    </a:lnTo>
                    <a:lnTo>
                      <a:pt x="9504" y="10563"/>
                    </a:lnTo>
                    <a:lnTo>
                      <a:pt x="9485" y="10540"/>
                    </a:lnTo>
                    <a:lnTo>
                      <a:pt x="9466" y="10533"/>
                    </a:lnTo>
                    <a:lnTo>
                      <a:pt x="9326" y="10571"/>
                    </a:lnTo>
                    <a:lnTo>
                      <a:pt x="9438" y="10417"/>
                    </a:lnTo>
                    <a:lnTo>
                      <a:pt x="9401" y="10394"/>
                    </a:lnTo>
                    <a:lnTo>
                      <a:pt x="9326" y="10448"/>
                    </a:lnTo>
                    <a:lnTo>
                      <a:pt x="9261" y="10517"/>
                    </a:lnTo>
                    <a:lnTo>
                      <a:pt x="9149" y="10502"/>
                    </a:lnTo>
                    <a:lnTo>
                      <a:pt x="9177" y="10479"/>
                    </a:lnTo>
                    <a:lnTo>
                      <a:pt x="9242" y="10456"/>
                    </a:lnTo>
                    <a:lnTo>
                      <a:pt x="9298" y="10417"/>
                    </a:lnTo>
                    <a:lnTo>
                      <a:pt x="9364" y="10379"/>
                    </a:lnTo>
                    <a:lnTo>
                      <a:pt x="9364" y="10325"/>
                    </a:lnTo>
                    <a:lnTo>
                      <a:pt x="9298" y="10332"/>
                    </a:lnTo>
                    <a:lnTo>
                      <a:pt x="9224" y="10386"/>
                    </a:lnTo>
                    <a:lnTo>
                      <a:pt x="9177" y="10363"/>
                    </a:lnTo>
                    <a:lnTo>
                      <a:pt x="9177" y="10294"/>
                    </a:lnTo>
                    <a:lnTo>
                      <a:pt x="9177" y="10263"/>
                    </a:lnTo>
                    <a:lnTo>
                      <a:pt x="9186" y="10225"/>
                    </a:lnTo>
                    <a:lnTo>
                      <a:pt x="9205" y="10148"/>
                    </a:lnTo>
                    <a:lnTo>
                      <a:pt x="9317" y="10132"/>
                    </a:lnTo>
                    <a:lnTo>
                      <a:pt x="9326" y="10086"/>
                    </a:lnTo>
                    <a:lnTo>
                      <a:pt x="9224" y="10086"/>
                    </a:lnTo>
                    <a:lnTo>
                      <a:pt x="9140" y="10140"/>
                    </a:lnTo>
                    <a:lnTo>
                      <a:pt x="9093" y="10232"/>
                    </a:lnTo>
                    <a:lnTo>
                      <a:pt x="9018" y="10255"/>
                    </a:lnTo>
                    <a:lnTo>
                      <a:pt x="8962" y="10232"/>
                    </a:lnTo>
                    <a:lnTo>
                      <a:pt x="8916" y="10255"/>
                    </a:lnTo>
                    <a:lnTo>
                      <a:pt x="8841" y="10255"/>
                    </a:lnTo>
                    <a:lnTo>
                      <a:pt x="8775" y="10255"/>
                    </a:lnTo>
                    <a:lnTo>
                      <a:pt x="8775" y="10178"/>
                    </a:lnTo>
                    <a:lnTo>
                      <a:pt x="8738" y="10055"/>
                    </a:lnTo>
                    <a:lnTo>
                      <a:pt x="8729" y="10148"/>
                    </a:lnTo>
                    <a:lnTo>
                      <a:pt x="8729" y="10294"/>
                    </a:lnTo>
                    <a:lnTo>
                      <a:pt x="8701" y="10332"/>
                    </a:lnTo>
                    <a:lnTo>
                      <a:pt x="8626" y="10332"/>
                    </a:lnTo>
                    <a:lnTo>
                      <a:pt x="8589" y="10294"/>
                    </a:lnTo>
                    <a:lnTo>
                      <a:pt x="8617" y="10202"/>
                    </a:lnTo>
                    <a:lnTo>
                      <a:pt x="8691" y="10055"/>
                    </a:lnTo>
                    <a:lnTo>
                      <a:pt x="8691" y="9963"/>
                    </a:lnTo>
                    <a:lnTo>
                      <a:pt x="8607" y="10055"/>
                    </a:lnTo>
                    <a:lnTo>
                      <a:pt x="8570" y="10163"/>
                    </a:lnTo>
                    <a:lnTo>
                      <a:pt x="8542" y="10171"/>
                    </a:lnTo>
                    <a:lnTo>
                      <a:pt x="8533" y="10132"/>
                    </a:lnTo>
                    <a:lnTo>
                      <a:pt x="8533" y="10109"/>
                    </a:lnTo>
                    <a:lnTo>
                      <a:pt x="8514" y="10101"/>
                    </a:lnTo>
                    <a:lnTo>
                      <a:pt x="8477" y="10117"/>
                    </a:lnTo>
                    <a:lnTo>
                      <a:pt x="8402" y="10225"/>
                    </a:lnTo>
                    <a:lnTo>
                      <a:pt x="8467" y="10232"/>
                    </a:lnTo>
                    <a:lnTo>
                      <a:pt x="8495" y="10240"/>
                    </a:lnTo>
                    <a:lnTo>
                      <a:pt x="8439" y="10332"/>
                    </a:lnTo>
                    <a:lnTo>
                      <a:pt x="8355" y="10363"/>
                    </a:lnTo>
                    <a:lnTo>
                      <a:pt x="8327" y="10425"/>
                    </a:lnTo>
                    <a:lnTo>
                      <a:pt x="8355" y="10440"/>
                    </a:lnTo>
                    <a:lnTo>
                      <a:pt x="8355" y="10502"/>
                    </a:lnTo>
                    <a:lnTo>
                      <a:pt x="8430" y="10479"/>
                    </a:lnTo>
                    <a:lnTo>
                      <a:pt x="8430" y="10533"/>
                    </a:lnTo>
                    <a:lnTo>
                      <a:pt x="8477" y="10486"/>
                    </a:lnTo>
                    <a:lnTo>
                      <a:pt x="8495" y="10486"/>
                    </a:lnTo>
                    <a:lnTo>
                      <a:pt x="8495" y="10571"/>
                    </a:lnTo>
                    <a:lnTo>
                      <a:pt x="8421" y="10633"/>
                    </a:lnTo>
                    <a:lnTo>
                      <a:pt x="8327" y="10663"/>
                    </a:lnTo>
                    <a:lnTo>
                      <a:pt x="8346" y="10733"/>
                    </a:lnTo>
                    <a:lnTo>
                      <a:pt x="8430" y="10702"/>
                    </a:lnTo>
                    <a:lnTo>
                      <a:pt x="8477" y="10702"/>
                    </a:lnTo>
                    <a:lnTo>
                      <a:pt x="8551" y="10625"/>
                    </a:lnTo>
                    <a:lnTo>
                      <a:pt x="8589" y="10687"/>
                    </a:lnTo>
                    <a:lnTo>
                      <a:pt x="8589" y="10733"/>
                    </a:lnTo>
                    <a:lnTo>
                      <a:pt x="8570" y="10779"/>
                    </a:lnTo>
                    <a:lnTo>
                      <a:pt x="8533" y="10787"/>
                    </a:lnTo>
                    <a:lnTo>
                      <a:pt x="8514" y="10817"/>
                    </a:lnTo>
                    <a:lnTo>
                      <a:pt x="8467" y="10871"/>
                    </a:lnTo>
                    <a:lnTo>
                      <a:pt x="8430" y="10948"/>
                    </a:lnTo>
                    <a:lnTo>
                      <a:pt x="8458" y="10948"/>
                    </a:lnTo>
                    <a:lnTo>
                      <a:pt x="8495" y="10941"/>
                    </a:lnTo>
                    <a:lnTo>
                      <a:pt x="8505" y="10971"/>
                    </a:lnTo>
                    <a:lnTo>
                      <a:pt x="8533" y="10979"/>
                    </a:lnTo>
                    <a:lnTo>
                      <a:pt x="8495" y="11056"/>
                    </a:lnTo>
                    <a:lnTo>
                      <a:pt x="8439" y="11087"/>
                    </a:lnTo>
                    <a:lnTo>
                      <a:pt x="8402" y="11072"/>
                    </a:lnTo>
                    <a:lnTo>
                      <a:pt x="8393" y="11149"/>
                    </a:lnTo>
                    <a:lnTo>
                      <a:pt x="8383" y="11195"/>
                    </a:lnTo>
                    <a:lnTo>
                      <a:pt x="8327" y="11210"/>
                    </a:lnTo>
                    <a:lnTo>
                      <a:pt x="8271" y="11256"/>
                    </a:lnTo>
                    <a:lnTo>
                      <a:pt x="8206" y="11249"/>
                    </a:lnTo>
                    <a:lnTo>
                      <a:pt x="8141" y="11249"/>
                    </a:lnTo>
                    <a:lnTo>
                      <a:pt x="8094" y="11210"/>
                    </a:lnTo>
                    <a:lnTo>
                      <a:pt x="8057" y="11210"/>
                    </a:lnTo>
                    <a:lnTo>
                      <a:pt x="8019" y="11226"/>
                    </a:lnTo>
                    <a:lnTo>
                      <a:pt x="7991" y="11118"/>
                    </a:lnTo>
                    <a:lnTo>
                      <a:pt x="7991" y="11210"/>
                    </a:lnTo>
                    <a:lnTo>
                      <a:pt x="7945" y="11256"/>
                    </a:lnTo>
                    <a:lnTo>
                      <a:pt x="7945" y="11372"/>
                    </a:lnTo>
                    <a:lnTo>
                      <a:pt x="7917" y="11503"/>
                    </a:lnTo>
                    <a:lnTo>
                      <a:pt x="7898" y="11395"/>
                    </a:lnTo>
                    <a:lnTo>
                      <a:pt x="7870" y="11256"/>
                    </a:lnTo>
                    <a:lnTo>
                      <a:pt x="7842" y="11318"/>
                    </a:lnTo>
                    <a:lnTo>
                      <a:pt x="7842" y="11349"/>
                    </a:lnTo>
                    <a:lnTo>
                      <a:pt x="7861" y="11441"/>
                    </a:lnTo>
                    <a:lnTo>
                      <a:pt x="7823" y="11518"/>
                    </a:lnTo>
                    <a:lnTo>
                      <a:pt x="7786" y="11487"/>
                    </a:lnTo>
                    <a:lnTo>
                      <a:pt x="7711" y="11533"/>
                    </a:lnTo>
                    <a:lnTo>
                      <a:pt x="7683" y="11549"/>
                    </a:lnTo>
                    <a:lnTo>
                      <a:pt x="7683" y="11649"/>
                    </a:lnTo>
                    <a:lnTo>
                      <a:pt x="7618" y="11749"/>
                    </a:lnTo>
                    <a:lnTo>
                      <a:pt x="7581" y="11841"/>
                    </a:lnTo>
                    <a:lnTo>
                      <a:pt x="7609" y="11734"/>
                    </a:lnTo>
                    <a:lnTo>
                      <a:pt x="7609" y="11626"/>
                    </a:lnTo>
                    <a:lnTo>
                      <a:pt x="7543" y="11672"/>
                    </a:lnTo>
                    <a:lnTo>
                      <a:pt x="7506" y="11672"/>
                    </a:lnTo>
                    <a:lnTo>
                      <a:pt x="7431" y="11772"/>
                    </a:lnTo>
                    <a:lnTo>
                      <a:pt x="7384" y="11872"/>
                    </a:lnTo>
                    <a:lnTo>
                      <a:pt x="7347" y="11934"/>
                    </a:lnTo>
                    <a:lnTo>
                      <a:pt x="7310" y="11888"/>
                    </a:lnTo>
                    <a:lnTo>
                      <a:pt x="7244" y="11865"/>
                    </a:lnTo>
                    <a:lnTo>
                      <a:pt x="7235" y="11872"/>
                    </a:lnTo>
                    <a:lnTo>
                      <a:pt x="7235" y="11980"/>
                    </a:lnTo>
                    <a:lnTo>
                      <a:pt x="7170" y="11965"/>
                    </a:lnTo>
                    <a:lnTo>
                      <a:pt x="7114" y="11980"/>
                    </a:lnTo>
                    <a:lnTo>
                      <a:pt x="7020" y="12019"/>
                    </a:lnTo>
                    <a:lnTo>
                      <a:pt x="6983" y="11980"/>
                    </a:lnTo>
                    <a:lnTo>
                      <a:pt x="6927" y="11949"/>
                    </a:lnTo>
                    <a:lnTo>
                      <a:pt x="6927" y="11872"/>
                    </a:lnTo>
                    <a:lnTo>
                      <a:pt x="6974" y="11857"/>
                    </a:lnTo>
                    <a:lnTo>
                      <a:pt x="6964" y="11795"/>
                    </a:lnTo>
                    <a:lnTo>
                      <a:pt x="7002" y="11734"/>
                    </a:lnTo>
                    <a:lnTo>
                      <a:pt x="7039" y="11795"/>
                    </a:lnTo>
                    <a:lnTo>
                      <a:pt x="7048" y="11741"/>
                    </a:lnTo>
                    <a:lnTo>
                      <a:pt x="7076" y="11718"/>
                    </a:lnTo>
                    <a:lnTo>
                      <a:pt x="7095" y="11711"/>
                    </a:lnTo>
                    <a:lnTo>
                      <a:pt x="7132" y="11741"/>
                    </a:lnTo>
                    <a:lnTo>
                      <a:pt x="7188" y="11749"/>
                    </a:lnTo>
                    <a:lnTo>
                      <a:pt x="7151" y="11711"/>
                    </a:lnTo>
                    <a:lnTo>
                      <a:pt x="7160" y="11672"/>
                    </a:lnTo>
                    <a:lnTo>
                      <a:pt x="7207" y="11672"/>
                    </a:lnTo>
                    <a:lnTo>
                      <a:pt x="7263" y="11618"/>
                    </a:lnTo>
                    <a:lnTo>
                      <a:pt x="7300" y="11549"/>
                    </a:lnTo>
                    <a:lnTo>
                      <a:pt x="7338" y="11433"/>
                    </a:lnTo>
                    <a:lnTo>
                      <a:pt x="7300" y="11426"/>
                    </a:lnTo>
                    <a:lnTo>
                      <a:pt x="7226" y="11495"/>
                    </a:lnTo>
                    <a:lnTo>
                      <a:pt x="7132" y="11557"/>
                    </a:lnTo>
                    <a:lnTo>
                      <a:pt x="7095" y="11580"/>
                    </a:lnTo>
                    <a:lnTo>
                      <a:pt x="7048" y="11557"/>
                    </a:lnTo>
                    <a:lnTo>
                      <a:pt x="7002" y="11518"/>
                    </a:lnTo>
                    <a:lnTo>
                      <a:pt x="6964" y="11456"/>
                    </a:lnTo>
                    <a:lnTo>
                      <a:pt x="6974" y="11364"/>
                    </a:lnTo>
                    <a:lnTo>
                      <a:pt x="7020" y="11272"/>
                    </a:lnTo>
                    <a:lnTo>
                      <a:pt x="7039" y="11210"/>
                    </a:lnTo>
                    <a:lnTo>
                      <a:pt x="7076" y="11102"/>
                    </a:lnTo>
                    <a:lnTo>
                      <a:pt x="7132" y="11025"/>
                    </a:lnTo>
                    <a:lnTo>
                      <a:pt x="7170" y="10941"/>
                    </a:lnTo>
                    <a:lnTo>
                      <a:pt x="7188" y="10787"/>
                    </a:lnTo>
                    <a:lnTo>
                      <a:pt x="7188" y="10656"/>
                    </a:lnTo>
                    <a:lnTo>
                      <a:pt x="7160" y="10540"/>
                    </a:lnTo>
                    <a:lnTo>
                      <a:pt x="7198" y="10471"/>
                    </a:lnTo>
                    <a:lnTo>
                      <a:pt x="7207" y="10456"/>
                    </a:lnTo>
                    <a:lnTo>
                      <a:pt x="7412" y="10348"/>
                    </a:lnTo>
                    <a:lnTo>
                      <a:pt x="7487" y="10271"/>
                    </a:lnTo>
                    <a:lnTo>
                      <a:pt x="7534" y="10232"/>
                    </a:lnTo>
                    <a:lnTo>
                      <a:pt x="7599" y="10209"/>
                    </a:lnTo>
                    <a:lnTo>
                      <a:pt x="7646" y="10317"/>
                    </a:lnTo>
                    <a:lnTo>
                      <a:pt x="7693" y="10332"/>
                    </a:lnTo>
                    <a:lnTo>
                      <a:pt x="7767" y="10294"/>
                    </a:lnTo>
                    <a:lnTo>
                      <a:pt x="7833" y="10271"/>
                    </a:lnTo>
                    <a:lnTo>
                      <a:pt x="8122" y="10332"/>
                    </a:lnTo>
                    <a:lnTo>
                      <a:pt x="8169" y="10332"/>
                    </a:lnTo>
                    <a:lnTo>
                      <a:pt x="8141" y="10302"/>
                    </a:lnTo>
                    <a:lnTo>
                      <a:pt x="8057" y="10271"/>
                    </a:lnTo>
                    <a:lnTo>
                      <a:pt x="8010" y="10240"/>
                    </a:lnTo>
                    <a:lnTo>
                      <a:pt x="7917" y="10202"/>
                    </a:lnTo>
                    <a:lnTo>
                      <a:pt x="7842" y="10194"/>
                    </a:lnTo>
                    <a:lnTo>
                      <a:pt x="7805" y="10178"/>
                    </a:lnTo>
                    <a:lnTo>
                      <a:pt x="7749" y="10117"/>
                    </a:lnTo>
                    <a:lnTo>
                      <a:pt x="7730" y="10040"/>
                    </a:lnTo>
                    <a:lnTo>
                      <a:pt x="7786" y="10009"/>
                    </a:lnTo>
                    <a:lnTo>
                      <a:pt x="7805" y="9978"/>
                    </a:lnTo>
                    <a:lnTo>
                      <a:pt x="7842" y="9894"/>
                    </a:lnTo>
                    <a:lnTo>
                      <a:pt x="7917" y="9832"/>
                    </a:lnTo>
                    <a:lnTo>
                      <a:pt x="7982" y="9801"/>
                    </a:lnTo>
                    <a:lnTo>
                      <a:pt x="8047" y="9709"/>
                    </a:lnTo>
                    <a:lnTo>
                      <a:pt x="7973" y="9716"/>
                    </a:lnTo>
                    <a:lnTo>
                      <a:pt x="7861" y="9793"/>
                    </a:lnTo>
                    <a:lnTo>
                      <a:pt x="7711" y="9963"/>
                    </a:lnTo>
                    <a:lnTo>
                      <a:pt x="7637" y="9986"/>
                    </a:lnTo>
                    <a:lnTo>
                      <a:pt x="7543" y="9986"/>
                    </a:lnTo>
                    <a:lnTo>
                      <a:pt x="7496" y="9932"/>
                    </a:lnTo>
                    <a:lnTo>
                      <a:pt x="7506" y="9832"/>
                    </a:lnTo>
                    <a:lnTo>
                      <a:pt x="7534" y="9709"/>
                    </a:lnTo>
                    <a:lnTo>
                      <a:pt x="7618" y="9524"/>
                    </a:lnTo>
                    <a:lnTo>
                      <a:pt x="7674" y="9408"/>
                    </a:lnTo>
                    <a:lnTo>
                      <a:pt x="7674" y="9278"/>
                    </a:lnTo>
                    <a:lnTo>
                      <a:pt x="7693" y="9147"/>
                    </a:lnTo>
                    <a:lnTo>
                      <a:pt x="7711" y="9054"/>
                    </a:lnTo>
                    <a:lnTo>
                      <a:pt x="7693" y="8977"/>
                    </a:lnTo>
                    <a:lnTo>
                      <a:pt x="7655" y="8962"/>
                    </a:lnTo>
                    <a:lnTo>
                      <a:pt x="7637" y="9054"/>
                    </a:lnTo>
                    <a:lnTo>
                      <a:pt x="7637" y="9131"/>
                    </a:lnTo>
                    <a:lnTo>
                      <a:pt x="7618" y="9208"/>
                    </a:lnTo>
                    <a:lnTo>
                      <a:pt x="7581" y="9316"/>
                    </a:lnTo>
                    <a:lnTo>
                      <a:pt x="7562" y="9424"/>
                    </a:lnTo>
                    <a:lnTo>
                      <a:pt x="7525" y="9524"/>
                    </a:lnTo>
                    <a:lnTo>
                      <a:pt x="7468" y="9616"/>
                    </a:lnTo>
                    <a:lnTo>
                      <a:pt x="7450" y="9686"/>
                    </a:lnTo>
                    <a:lnTo>
                      <a:pt x="7431" y="9801"/>
                    </a:lnTo>
                    <a:lnTo>
                      <a:pt x="7450" y="9870"/>
                    </a:lnTo>
                    <a:lnTo>
                      <a:pt x="7431" y="9932"/>
                    </a:lnTo>
                    <a:lnTo>
                      <a:pt x="7356" y="10040"/>
                    </a:lnTo>
                    <a:lnTo>
                      <a:pt x="7310" y="10086"/>
                    </a:lnTo>
                    <a:lnTo>
                      <a:pt x="7244" y="10148"/>
                    </a:lnTo>
                    <a:lnTo>
                      <a:pt x="7160" y="10202"/>
                    </a:lnTo>
                    <a:lnTo>
                      <a:pt x="6983" y="10302"/>
                    </a:lnTo>
                    <a:lnTo>
                      <a:pt x="6974" y="10425"/>
                    </a:lnTo>
                    <a:lnTo>
                      <a:pt x="6871" y="10563"/>
                    </a:lnTo>
                    <a:lnTo>
                      <a:pt x="6834" y="10610"/>
                    </a:lnTo>
                    <a:lnTo>
                      <a:pt x="6824" y="10633"/>
                    </a:lnTo>
                    <a:lnTo>
                      <a:pt x="6778" y="10817"/>
                    </a:lnTo>
                    <a:lnTo>
                      <a:pt x="6740" y="10871"/>
                    </a:lnTo>
                    <a:lnTo>
                      <a:pt x="6675" y="10918"/>
                    </a:lnTo>
                    <a:lnTo>
                      <a:pt x="6638" y="10979"/>
                    </a:lnTo>
                    <a:lnTo>
                      <a:pt x="6535" y="10971"/>
                    </a:lnTo>
                    <a:lnTo>
                      <a:pt x="6479" y="10910"/>
                    </a:lnTo>
                    <a:lnTo>
                      <a:pt x="6423" y="10918"/>
                    </a:lnTo>
                    <a:lnTo>
                      <a:pt x="6488" y="10979"/>
                    </a:lnTo>
                    <a:lnTo>
                      <a:pt x="6554" y="11033"/>
                    </a:lnTo>
                    <a:lnTo>
                      <a:pt x="6591" y="11087"/>
                    </a:lnTo>
                    <a:lnTo>
                      <a:pt x="6610" y="11133"/>
                    </a:lnTo>
                    <a:lnTo>
                      <a:pt x="6600" y="11195"/>
                    </a:lnTo>
                    <a:lnTo>
                      <a:pt x="6572" y="11256"/>
                    </a:lnTo>
                    <a:lnTo>
                      <a:pt x="6535" y="11310"/>
                    </a:lnTo>
                    <a:lnTo>
                      <a:pt x="6414" y="11318"/>
                    </a:lnTo>
                    <a:lnTo>
                      <a:pt x="6367" y="11349"/>
                    </a:lnTo>
                    <a:lnTo>
                      <a:pt x="6442" y="11379"/>
                    </a:lnTo>
                    <a:lnTo>
                      <a:pt x="6442" y="11456"/>
                    </a:lnTo>
                    <a:lnTo>
                      <a:pt x="6386" y="11503"/>
                    </a:lnTo>
                    <a:lnTo>
                      <a:pt x="6311" y="11518"/>
                    </a:lnTo>
                    <a:lnTo>
                      <a:pt x="6311" y="11433"/>
                    </a:lnTo>
                    <a:lnTo>
                      <a:pt x="6255" y="11456"/>
                    </a:lnTo>
                    <a:lnTo>
                      <a:pt x="6236" y="11526"/>
                    </a:lnTo>
                    <a:lnTo>
                      <a:pt x="6190" y="11503"/>
                    </a:lnTo>
                    <a:lnTo>
                      <a:pt x="6199" y="11580"/>
                    </a:lnTo>
                    <a:lnTo>
                      <a:pt x="6199" y="11649"/>
                    </a:lnTo>
                    <a:lnTo>
                      <a:pt x="6152" y="11680"/>
                    </a:lnTo>
                    <a:lnTo>
                      <a:pt x="6152" y="11741"/>
                    </a:lnTo>
                    <a:lnTo>
                      <a:pt x="6105" y="11795"/>
                    </a:lnTo>
                    <a:lnTo>
                      <a:pt x="6003" y="11811"/>
                    </a:lnTo>
                    <a:lnTo>
                      <a:pt x="6003" y="11857"/>
                    </a:lnTo>
                    <a:lnTo>
                      <a:pt x="5956" y="12080"/>
                    </a:lnTo>
                    <a:lnTo>
                      <a:pt x="5928" y="12142"/>
                    </a:lnTo>
                    <a:lnTo>
                      <a:pt x="5965" y="12173"/>
                    </a:lnTo>
                    <a:lnTo>
                      <a:pt x="6077" y="12119"/>
                    </a:lnTo>
                    <a:lnTo>
                      <a:pt x="6152" y="12149"/>
                    </a:lnTo>
                    <a:lnTo>
                      <a:pt x="6162" y="12203"/>
                    </a:lnTo>
                    <a:lnTo>
                      <a:pt x="6274" y="12265"/>
                    </a:lnTo>
                    <a:lnTo>
                      <a:pt x="6302" y="12303"/>
                    </a:lnTo>
                    <a:lnTo>
                      <a:pt x="6302" y="12365"/>
                    </a:lnTo>
                    <a:lnTo>
                      <a:pt x="6292" y="12442"/>
                    </a:lnTo>
                    <a:lnTo>
                      <a:pt x="6274" y="12480"/>
                    </a:lnTo>
                    <a:lnTo>
                      <a:pt x="6236" y="12511"/>
                    </a:lnTo>
                    <a:lnTo>
                      <a:pt x="6218" y="12534"/>
                    </a:lnTo>
                    <a:lnTo>
                      <a:pt x="6105" y="12573"/>
                    </a:lnTo>
                    <a:lnTo>
                      <a:pt x="6068" y="12627"/>
                    </a:lnTo>
                    <a:lnTo>
                      <a:pt x="6049" y="12665"/>
                    </a:lnTo>
                    <a:lnTo>
                      <a:pt x="6003" y="12673"/>
                    </a:lnTo>
                    <a:lnTo>
                      <a:pt x="6003" y="12727"/>
                    </a:lnTo>
                    <a:lnTo>
                      <a:pt x="6012" y="12781"/>
                    </a:lnTo>
                    <a:lnTo>
                      <a:pt x="6012" y="12812"/>
                    </a:lnTo>
                    <a:lnTo>
                      <a:pt x="5937" y="12850"/>
                    </a:lnTo>
                    <a:lnTo>
                      <a:pt x="5965" y="12889"/>
                    </a:lnTo>
                    <a:lnTo>
                      <a:pt x="5993" y="12904"/>
                    </a:lnTo>
                    <a:lnTo>
                      <a:pt x="5975" y="12966"/>
                    </a:lnTo>
                    <a:lnTo>
                      <a:pt x="5975" y="12996"/>
                    </a:lnTo>
                    <a:lnTo>
                      <a:pt x="5891" y="13058"/>
                    </a:lnTo>
                    <a:lnTo>
                      <a:pt x="5853" y="13027"/>
                    </a:lnTo>
                    <a:lnTo>
                      <a:pt x="5816" y="13073"/>
                    </a:lnTo>
                    <a:lnTo>
                      <a:pt x="5788" y="13120"/>
                    </a:lnTo>
                    <a:lnTo>
                      <a:pt x="5741" y="13127"/>
                    </a:lnTo>
                    <a:lnTo>
                      <a:pt x="5732" y="13135"/>
                    </a:lnTo>
                    <a:lnTo>
                      <a:pt x="5695" y="13135"/>
                    </a:lnTo>
                    <a:lnTo>
                      <a:pt x="5592" y="13181"/>
                    </a:lnTo>
                    <a:lnTo>
                      <a:pt x="5583" y="13243"/>
                    </a:lnTo>
                    <a:lnTo>
                      <a:pt x="5545" y="13289"/>
                    </a:lnTo>
                    <a:lnTo>
                      <a:pt x="5508" y="13343"/>
                    </a:lnTo>
                    <a:lnTo>
                      <a:pt x="5471" y="13343"/>
                    </a:lnTo>
                    <a:lnTo>
                      <a:pt x="5443" y="13404"/>
                    </a:lnTo>
                    <a:lnTo>
                      <a:pt x="5433" y="13458"/>
                    </a:lnTo>
                    <a:lnTo>
                      <a:pt x="5359" y="13412"/>
                    </a:lnTo>
                    <a:lnTo>
                      <a:pt x="5303" y="13404"/>
                    </a:lnTo>
                    <a:lnTo>
                      <a:pt x="5293" y="13497"/>
                    </a:lnTo>
                    <a:lnTo>
                      <a:pt x="5284" y="13551"/>
                    </a:lnTo>
                    <a:lnTo>
                      <a:pt x="5265" y="13589"/>
                    </a:lnTo>
                    <a:lnTo>
                      <a:pt x="5191" y="13597"/>
                    </a:lnTo>
                    <a:lnTo>
                      <a:pt x="5172" y="13589"/>
                    </a:lnTo>
                    <a:lnTo>
                      <a:pt x="5135" y="13712"/>
                    </a:lnTo>
                    <a:lnTo>
                      <a:pt x="5107" y="13674"/>
                    </a:lnTo>
                    <a:lnTo>
                      <a:pt x="4995" y="13774"/>
                    </a:lnTo>
                    <a:lnTo>
                      <a:pt x="4985" y="13797"/>
                    </a:lnTo>
                    <a:lnTo>
                      <a:pt x="4948" y="13843"/>
                    </a:lnTo>
                    <a:lnTo>
                      <a:pt x="4957" y="13874"/>
                    </a:lnTo>
                    <a:lnTo>
                      <a:pt x="5004" y="13874"/>
                    </a:lnTo>
                    <a:lnTo>
                      <a:pt x="5004" y="13959"/>
                    </a:lnTo>
                    <a:lnTo>
                      <a:pt x="5004" y="13997"/>
                    </a:lnTo>
                    <a:lnTo>
                      <a:pt x="4967" y="14082"/>
                    </a:lnTo>
                    <a:lnTo>
                      <a:pt x="4920" y="14136"/>
                    </a:lnTo>
                    <a:lnTo>
                      <a:pt x="4892" y="14167"/>
                    </a:lnTo>
                    <a:lnTo>
                      <a:pt x="4855" y="14136"/>
                    </a:lnTo>
                    <a:lnTo>
                      <a:pt x="4845" y="14182"/>
                    </a:lnTo>
                    <a:lnTo>
                      <a:pt x="4836" y="14205"/>
                    </a:lnTo>
                    <a:lnTo>
                      <a:pt x="4799" y="14182"/>
                    </a:lnTo>
                    <a:lnTo>
                      <a:pt x="4780" y="14236"/>
                    </a:lnTo>
                    <a:lnTo>
                      <a:pt x="4668" y="14351"/>
                    </a:lnTo>
                    <a:lnTo>
                      <a:pt x="4630" y="14351"/>
                    </a:lnTo>
                    <a:lnTo>
                      <a:pt x="4584" y="14305"/>
                    </a:lnTo>
                    <a:lnTo>
                      <a:pt x="4537" y="14336"/>
                    </a:lnTo>
                    <a:lnTo>
                      <a:pt x="4518" y="14398"/>
                    </a:lnTo>
                    <a:lnTo>
                      <a:pt x="4537" y="14521"/>
                    </a:lnTo>
                    <a:lnTo>
                      <a:pt x="4462" y="14521"/>
                    </a:lnTo>
                    <a:lnTo>
                      <a:pt x="4425" y="14482"/>
                    </a:lnTo>
                    <a:lnTo>
                      <a:pt x="4397" y="14490"/>
                    </a:lnTo>
                    <a:lnTo>
                      <a:pt x="4322" y="14552"/>
                    </a:lnTo>
                    <a:lnTo>
                      <a:pt x="4294" y="14598"/>
                    </a:lnTo>
                    <a:lnTo>
                      <a:pt x="4369" y="14582"/>
                    </a:lnTo>
                    <a:lnTo>
                      <a:pt x="4388" y="14598"/>
                    </a:lnTo>
                    <a:lnTo>
                      <a:pt x="4360" y="14667"/>
                    </a:lnTo>
                    <a:lnTo>
                      <a:pt x="4257" y="14667"/>
                    </a:lnTo>
                    <a:lnTo>
                      <a:pt x="4220" y="14675"/>
                    </a:lnTo>
                    <a:lnTo>
                      <a:pt x="4145" y="14706"/>
                    </a:lnTo>
                    <a:lnTo>
                      <a:pt x="4089" y="14767"/>
                    </a:lnTo>
                    <a:lnTo>
                      <a:pt x="4024" y="14852"/>
                    </a:lnTo>
                    <a:lnTo>
                      <a:pt x="3949" y="14844"/>
                    </a:lnTo>
                    <a:lnTo>
                      <a:pt x="3912" y="14767"/>
                    </a:lnTo>
                    <a:lnTo>
                      <a:pt x="3884" y="14667"/>
                    </a:lnTo>
                    <a:lnTo>
                      <a:pt x="3837" y="14659"/>
                    </a:lnTo>
                    <a:lnTo>
                      <a:pt x="3865" y="14759"/>
                    </a:lnTo>
                    <a:lnTo>
                      <a:pt x="3902" y="14844"/>
                    </a:lnTo>
                    <a:lnTo>
                      <a:pt x="3977" y="14906"/>
                    </a:lnTo>
                    <a:lnTo>
                      <a:pt x="4033" y="14937"/>
                    </a:lnTo>
                    <a:lnTo>
                      <a:pt x="4033" y="14998"/>
                    </a:lnTo>
                    <a:lnTo>
                      <a:pt x="4052" y="15098"/>
                    </a:lnTo>
                    <a:lnTo>
                      <a:pt x="4024" y="15137"/>
                    </a:lnTo>
                    <a:lnTo>
                      <a:pt x="3977" y="15137"/>
                    </a:lnTo>
                    <a:lnTo>
                      <a:pt x="3921" y="15198"/>
                    </a:lnTo>
                    <a:lnTo>
                      <a:pt x="3884" y="15229"/>
                    </a:lnTo>
                    <a:lnTo>
                      <a:pt x="3809" y="15245"/>
                    </a:lnTo>
                    <a:lnTo>
                      <a:pt x="3753" y="15260"/>
                    </a:lnTo>
                    <a:lnTo>
                      <a:pt x="3716" y="15260"/>
                    </a:lnTo>
                    <a:lnTo>
                      <a:pt x="3688" y="15245"/>
                    </a:lnTo>
                    <a:lnTo>
                      <a:pt x="3688" y="15252"/>
                    </a:lnTo>
                    <a:lnTo>
                      <a:pt x="3688" y="15306"/>
                    </a:lnTo>
                    <a:lnTo>
                      <a:pt x="3660" y="15383"/>
                    </a:lnTo>
                    <a:lnTo>
                      <a:pt x="3622" y="15506"/>
                    </a:lnTo>
                    <a:lnTo>
                      <a:pt x="3604" y="15568"/>
                    </a:lnTo>
                    <a:lnTo>
                      <a:pt x="3585" y="15560"/>
                    </a:lnTo>
                    <a:lnTo>
                      <a:pt x="3604" y="15475"/>
                    </a:lnTo>
                    <a:lnTo>
                      <a:pt x="3604" y="15368"/>
                    </a:lnTo>
                    <a:lnTo>
                      <a:pt x="3585" y="15306"/>
                    </a:lnTo>
                    <a:lnTo>
                      <a:pt x="3529" y="15306"/>
                    </a:lnTo>
                    <a:lnTo>
                      <a:pt x="3501" y="15352"/>
                    </a:lnTo>
                    <a:lnTo>
                      <a:pt x="3464" y="15352"/>
                    </a:lnTo>
                    <a:lnTo>
                      <a:pt x="3426" y="15383"/>
                    </a:lnTo>
                    <a:lnTo>
                      <a:pt x="3389" y="15437"/>
                    </a:lnTo>
                    <a:lnTo>
                      <a:pt x="3314" y="15460"/>
                    </a:lnTo>
                    <a:lnTo>
                      <a:pt x="3286" y="15491"/>
                    </a:lnTo>
                    <a:lnTo>
                      <a:pt x="3277" y="15522"/>
                    </a:lnTo>
                    <a:lnTo>
                      <a:pt x="3239" y="15599"/>
                    </a:lnTo>
                    <a:lnTo>
                      <a:pt x="3211" y="15583"/>
                    </a:lnTo>
                    <a:lnTo>
                      <a:pt x="3193" y="15537"/>
                    </a:lnTo>
                    <a:lnTo>
                      <a:pt x="3165" y="15583"/>
                    </a:lnTo>
                    <a:lnTo>
                      <a:pt x="3155" y="15599"/>
                    </a:lnTo>
                    <a:lnTo>
                      <a:pt x="3155" y="15660"/>
                    </a:lnTo>
                    <a:lnTo>
                      <a:pt x="3137" y="15660"/>
                    </a:lnTo>
                    <a:lnTo>
                      <a:pt x="3043" y="15629"/>
                    </a:lnTo>
                    <a:lnTo>
                      <a:pt x="2987" y="15691"/>
                    </a:lnTo>
                    <a:lnTo>
                      <a:pt x="2931" y="15722"/>
                    </a:lnTo>
                    <a:lnTo>
                      <a:pt x="2875" y="15737"/>
                    </a:lnTo>
                    <a:lnTo>
                      <a:pt x="2829" y="15753"/>
                    </a:lnTo>
                    <a:lnTo>
                      <a:pt x="2801" y="15706"/>
                    </a:lnTo>
                    <a:lnTo>
                      <a:pt x="2857" y="15614"/>
                    </a:lnTo>
                    <a:lnTo>
                      <a:pt x="2838" y="15506"/>
                    </a:lnTo>
                    <a:lnTo>
                      <a:pt x="2791" y="15506"/>
                    </a:lnTo>
                    <a:lnTo>
                      <a:pt x="2745" y="15568"/>
                    </a:lnTo>
                    <a:lnTo>
                      <a:pt x="2717" y="15629"/>
                    </a:lnTo>
                    <a:lnTo>
                      <a:pt x="2689" y="15706"/>
                    </a:lnTo>
                    <a:lnTo>
                      <a:pt x="2679" y="15837"/>
                    </a:lnTo>
                    <a:lnTo>
                      <a:pt x="2633" y="15907"/>
                    </a:lnTo>
                    <a:lnTo>
                      <a:pt x="2605" y="15991"/>
                    </a:lnTo>
                    <a:lnTo>
                      <a:pt x="2567" y="16022"/>
                    </a:lnTo>
                    <a:lnTo>
                      <a:pt x="2539" y="15991"/>
                    </a:lnTo>
                    <a:lnTo>
                      <a:pt x="2521" y="16045"/>
                    </a:lnTo>
                    <a:lnTo>
                      <a:pt x="2483" y="16076"/>
                    </a:lnTo>
                    <a:lnTo>
                      <a:pt x="2446" y="16045"/>
                    </a:lnTo>
                    <a:lnTo>
                      <a:pt x="2418" y="16053"/>
                    </a:lnTo>
                    <a:lnTo>
                      <a:pt x="2409" y="16045"/>
                    </a:lnTo>
                    <a:lnTo>
                      <a:pt x="2409" y="16022"/>
                    </a:lnTo>
                    <a:lnTo>
                      <a:pt x="2409" y="15984"/>
                    </a:lnTo>
                    <a:lnTo>
                      <a:pt x="2390" y="15930"/>
                    </a:lnTo>
                    <a:lnTo>
                      <a:pt x="2371" y="15899"/>
                    </a:lnTo>
                    <a:lnTo>
                      <a:pt x="2343" y="15868"/>
                    </a:lnTo>
                    <a:lnTo>
                      <a:pt x="2334" y="15899"/>
                    </a:lnTo>
                    <a:lnTo>
                      <a:pt x="2343" y="15961"/>
                    </a:lnTo>
                    <a:lnTo>
                      <a:pt x="2343" y="16022"/>
                    </a:lnTo>
                    <a:lnTo>
                      <a:pt x="2353" y="16084"/>
                    </a:lnTo>
                    <a:lnTo>
                      <a:pt x="2306" y="16122"/>
                    </a:lnTo>
                    <a:lnTo>
                      <a:pt x="2231" y="16168"/>
                    </a:lnTo>
                    <a:lnTo>
                      <a:pt x="2185" y="16115"/>
                    </a:lnTo>
                    <a:lnTo>
                      <a:pt x="2147" y="16022"/>
                    </a:lnTo>
                    <a:lnTo>
                      <a:pt x="2110" y="16022"/>
                    </a:lnTo>
                    <a:lnTo>
                      <a:pt x="2129" y="16153"/>
                    </a:lnTo>
                    <a:lnTo>
                      <a:pt x="2110" y="16215"/>
                    </a:lnTo>
                    <a:lnTo>
                      <a:pt x="2073" y="16261"/>
                    </a:lnTo>
                    <a:lnTo>
                      <a:pt x="2035" y="16261"/>
                    </a:lnTo>
                    <a:lnTo>
                      <a:pt x="2035" y="16207"/>
                    </a:lnTo>
                    <a:lnTo>
                      <a:pt x="2044" y="16138"/>
                    </a:lnTo>
                    <a:lnTo>
                      <a:pt x="2035" y="16084"/>
                    </a:lnTo>
                    <a:lnTo>
                      <a:pt x="2007" y="16030"/>
                    </a:lnTo>
                    <a:lnTo>
                      <a:pt x="1979" y="16045"/>
                    </a:lnTo>
                    <a:lnTo>
                      <a:pt x="1970" y="16022"/>
                    </a:lnTo>
                    <a:lnTo>
                      <a:pt x="2016" y="15984"/>
                    </a:lnTo>
                    <a:lnTo>
                      <a:pt x="2054" y="15984"/>
                    </a:lnTo>
                    <a:lnTo>
                      <a:pt x="2082" y="15953"/>
                    </a:lnTo>
                    <a:lnTo>
                      <a:pt x="2119" y="15930"/>
                    </a:lnTo>
                    <a:lnTo>
                      <a:pt x="2147" y="15891"/>
                    </a:lnTo>
                    <a:lnTo>
                      <a:pt x="2166" y="15876"/>
                    </a:lnTo>
                    <a:lnTo>
                      <a:pt x="2203" y="15922"/>
                    </a:lnTo>
                    <a:lnTo>
                      <a:pt x="2241" y="15876"/>
                    </a:lnTo>
                    <a:lnTo>
                      <a:pt x="2241" y="15830"/>
                    </a:lnTo>
                    <a:lnTo>
                      <a:pt x="2278" y="15799"/>
                    </a:lnTo>
                    <a:lnTo>
                      <a:pt x="2343" y="15753"/>
                    </a:lnTo>
                    <a:lnTo>
                      <a:pt x="2353" y="15706"/>
                    </a:lnTo>
                    <a:lnTo>
                      <a:pt x="2343" y="15676"/>
                    </a:lnTo>
                    <a:lnTo>
                      <a:pt x="2353" y="15645"/>
                    </a:lnTo>
                    <a:lnTo>
                      <a:pt x="2381" y="15622"/>
                    </a:lnTo>
                    <a:lnTo>
                      <a:pt x="2427" y="15522"/>
                    </a:lnTo>
                    <a:lnTo>
                      <a:pt x="2558" y="15368"/>
                    </a:lnTo>
                    <a:lnTo>
                      <a:pt x="2745" y="15221"/>
                    </a:lnTo>
                    <a:lnTo>
                      <a:pt x="2838" y="15168"/>
                    </a:lnTo>
                    <a:lnTo>
                      <a:pt x="2866" y="15160"/>
                    </a:lnTo>
                    <a:lnTo>
                      <a:pt x="2875" y="15137"/>
                    </a:lnTo>
                    <a:lnTo>
                      <a:pt x="2903" y="15121"/>
                    </a:lnTo>
                    <a:lnTo>
                      <a:pt x="2941" y="15106"/>
                    </a:lnTo>
                    <a:lnTo>
                      <a:pt x="2978" y="15137"/>
                    </a:lnTo>
                    <a:lnTo>
                      <a:pt x="3006" y="15137"/>
                    </a:lnTo>
                    <a:lnTo>
                      <a:pt x="3090" y="15121"/>
                    </a:lnTo>
                    <a:lnTo>
                      <a:pt x="3081" y="15168"/>
                    </a:lnTo>
                    <a:lnTo>
                      <a:pt x="3053" y="15221"/>
                    </a:lnTo>
                    <a:lnTo>
                      <a:pt x="3090" y="15291"/>
                    </a:lnTo>
                    <a:lnTo>
                      <a:pt x="3127" y="15322"/>
                    </a:lnTo>
                    <a:lnTo>
                      <a:pt x="3165" y="15291"/>
                    </a:lnTo>
                    <a:lnTo>
                      <a:pt x="3165" y="15245"/>
                    </a:lnTo>
                    <a:lnTo>
                      <a:pt x="3230" y="15260"/>
                    </a:lnTo>
                    <a:lnTo>
                      <a:pt x="3277" y="15314"/>
                    </a:lnTo>
                    <a:lnTo>
                      <a:pt x="3323" y="15322"/>
                    </a:lnTo>
                    <a:lnTo>
                      <a:pt x="3351" y="15322"/>
                    </a:lnTo>
                    <a:lnTo>
                      <a:pt x="3342" y="15322"/>
                    </a:lnTo>
                    <a:lnTo>
                      <a:pt x="3342" y="15314"/>
                    </a:lnTo>
                    <a:lnTo>
                      <a:pt x="3323" y="15275"/>
                    </a:lnTo>
                    <a:lnTo>
                      <a:pt x="3230" y="15221"/>
                    </a:lnTo>
                    <a:lnTo>
                      <a:pt x="3230" y="15198"/>
                    </a:lnTo>
                    <a:lnTo>
                      <a:pt x="3249" y="15075"/>
                    </a:lnTo>
                    <a:lnTo>
                      <a:pt x="3267" y="15006"/>
                    </a:lnTo>
                    <a:lnTo>
                      <a:pt x="3314" y="14937"/>
                    </a:lnTo>
                    <a:lnTo>
                      <a:pt x="3379" y="14790"/>
                    </a:lnTo>
                    <a:lnTo>
                      <a:pt x="3398" y="14759"/>
                    </a:lnTo>
                    <a:lnTo>
                      <a:pt x="3501" y="14644"/>
                    </a:lnTo>
                    <a:lnTo>
                      <a:pt x="3538" y="14598"/>
                    </a:lnTo>
                    <a:lnTo>
                      <a:pt x="3576" y="14598"/>
                    </a:lnTo>
                    <a:lnTo>
                      <a:pt x="3697" y="14482"/>
                    </a:lnTo>
                    <a:lnTo>
                      <a:pt x="3753" y="14482"/>
                    </a:lnTo>
                    <a:lnTo>
                      <a:pt x="3790" y="14451"/>
                    </a:lnTo>
                    <a:lnTo>
                      <a:pt x="3902" y="14321"/>
                    </a:lnTo>
                    <a:lnTo>
                      <a:pt x="3940" y="14351"/>
                    </a:lnTo>
                    <a:lnTo>
                      <a:pt x="3977" y="14321"/>
                    </a:lnTo>
                    <a:lnTo>
                      <a:pt x="4024" y="14336"/>
                    </a:lnTo>
                    <a:lnTo>
                      <a:pt x="4052" y="14274"/>
                    </a:lnTo>
                    <a:lnTo>
                      <a:pt x="4061" y="14151"/>
                    </a:lnTo>
                    <a:lnTo>
                      <a:pt x="4098" y="14059"/>
                    </a:lnTo>
                    <a:lnTo>
                      <a:pt x="4108" y="14059"/>
                    </a:lnTo>
                    <a:lnTo>
                      <a:pt x="4145" y="13997"/>
                    </a:lnTo>
                    <a:lnTo>
                      <a:pt x="4182" y="13959"/>
                    </a:lnTo>
                    <a:lnTo>
                      <a:pt x="4220" y="13889"/>
                    </a:lnTo>
                    <a:lnTo>
                      <a:pt x="4238" y="13812"/>
                    </a:lnTo>
                    <a:lnTo>
                      <a:pt x="4276" y="13805"/>
                    </a:lnTo>
                    <a:lnTo>
                      <a:pt x="4294" y="13843"/>
                    </a:lnTo>
                    <a:lnTo>
                      <a:pt x="4397" y="13628"/>
                    </a:lnTo>
                    <a:lnTo>
                      <a:pt x="4425" y="13589"/>
                    </a:lnTo>
                    <a:lnTo>
                      <a:pt x="4444" y="13535"/>
                    </a:lnTo>
                    <a:lnTo>
                      <a:pt x="4462" y="13458"/>
                    </a:lnTo>
                    <a:lnTo>
                      <a:pt x="4472" y="13320"/>
                    </a:lnTo>
                    <a:lnTo>
                      <a:pt x="4500" y="13127"/>
                    </a:lnTo>
                    <a:lnTo>
                      <a:pt x="4509" y="13027"/>
                    </a:lnTo>
                    <a:lnTo>
                      <a:pt x="4584" y="12935"/>
                    </a:lnTo>
                    <a:lnTo>
                      <a:pt x="4621" y="12881"/>
                    </a:lnTo>
                    <a:lnTo>
                      <a:pt x="4584" y="12873"/>
                    </a:lnTo>
                    <a:lnTo>
                      <a:pt x="4546" y="12881"/>
                    </a:lnTo>
                    <a:lnTo>
                      <a:pt x="4537" y="12873"/>
                    </a:lnTo>
                    <a:lnTo>
                      <a:pt x="4556" y="12727"/>
                    </a:lnTo>
                    <a:lnTo>
                      <a:pt x="4584" y="12611"/>
                    </a:lnTo>
                    <a:lnTo>
                      <a:pt x="4658" y="12542"/>
                    </a:lnTo>
                    <a:lnTo>
                      <a:pt x="4733" y="12427"/>
                    </a:lnTo>
                    <a:lnTo>
                      <a:pt x="4724" y="12411"/>
                    </a:lnTo>
                    <a:lnTo>
                      <a:pt x="4696" y="12396"/>
                    </a:lnTo>
                    <a:lnTo>
                      <a:pt x="4742" y="12350"/>
                    </a:lnTo>
                    <a:lnTo>
                      <a:pt x="4780" y="12265"/>
                    </a:lnTo>
                    <a:lnTo>
                      <a:pt x="4836" y="12196"/>
                    </a:lnTo>
                    <a:lnTo>
                      <a:pt x="4873" y="12111"/>
                    </a:lnTo>
                    <a:lnTo>
                      <a:pt x="4855" y="12080"/>
                    </a:lnTo>
                    <a:lnTo>
                      <a:pt x="4808" y="12103"/>
                    </a:lnTo>
                    <a:lnTo>
                      <a:pt x="4761" y="12142"/>
                    </a:lnTo>
                    <a:lnTo>
                      <a:pt x="4686" y="12211"/>
                    </a:lnTo>
                    <a:lnTo>
                      <a:pt x="4658" y="12265"/>
                    </a:lnTo>
                    <a:lnTo>
                      <a:pt x="4621" y="12303"/>
                    </a:lnTo>
                    <a:lnTo>
                      <a:pt x="4500" y="12427"/>
                    </a:lnTo>
                    <a:lnTo>
                      <a:pt x="4444" y="12457"/>
                    </a:lnTo>
                    <a:lnTo>
                      <a:pt x="4397" y="12480"/>
                    </a:lnTo>
                    <a:lnTo>
                      <a:pt x="4294" y="12542"/>
                    </a:lnTo>
                    <a:lnTo>
                      <a:pt x="4248" y="12542"/>
                    </a:lnTo>
                    <a:lnTo>
                      <a:pt x="4220" y="12519"/>
                    </a:lnTo>
                    <a:lnTo>
                      <a:pt x="4182" y="12473"/>
                    </a:lnTo>
                    <a:lnTo>
                      <a:pt x="4136" y="12419"/>
                    </a:lnTo>
                    <a:lnTo>
                      <a:pt x="4098" y="12365"/>
                    </a:lnTo>
                    <a:lnTo>
                      <a:pt x="4108" y="12303"/>
                    </a:lnTo>
                    <a:lnTo>
                      <a:pt x="4126" y="12242"/>
                    </a:lnTo>
                    <a:lnTo>
                      <a:pt x="4126" y="12180"/>
                    </a:lnTo>
                    <a:lnTo>
                      <a:pt x="4098" y="12196"/>
                    </a:lnTo>
                    <a:lnTo>
                      <a:pt x="4070" y="12242"/>
                    </a:lnTo>
                    <a:lnTo>
                      <a:pt x="3996" y="12319"/>
                    </a:lnTo>
                    <a:lnTo>
                      <a:pt x="3977" y="12411"/>
                    </a:lnTo>
                    <a:lnTo>
                      <a:pt x="3949" y="12442"/>
                    </a:lnTo>
                    <a:lnTo>
                      <a:pt x="3986" y="12534"/>
                    </a:lnTo>
                    <a:lnTo>
                      <a:pt x="3996" y="12642"/>
                    </a:lnTo>
                    <a:lnTo>
                      <a:pt x="3986" y="12688"/>
                    </a:lnTo>
                    <a:lnTo>
                      <a:pt x="3921" y="12765"/>
                    </a:lnTo>
                    <a:lnTo>
                      <a:pt x="3902" y="12765"/>
                    </a:lnTo>
                    <a:lnTo>
                      <a:pt x="3902" y="12781"/>
                    </a:lnTo>
                    <a:lnTo>
                      <a:pt x="3846" y="12735"/>
                    </a:lnTo>
                    <a:lnTo>
                      <a:pt x="3828" y="12673"/>
                    </a:lnTo>
                    <a:lnTo>
                      <a:pt x="3734" y="12457"/>
                    </a:lnTo>
                    <a:lnTo>
                      <a:pt x="3688" y="12380"/>
                    </a:lnTo>
                    <a:lnTo>
                      <a:pt x="3650" y="12350"/>
                    </a:lnTo>
                    <a:lnTo>
                      <a:pt x="3650" y="12296"/>
                    </a:lnTo>
                    <a:lnTo>
                      <a:pt x="3613" y="12288"/>
                    </a:lnTo>
                    <a:lnTo>
                      <a:pt x="3585" y="12257"/>
                    </a:lnTo>
                    <a:lnTo>
                      <a:pt x="3576" y="12303"/>
                    </a:lnTo>
                    <a:lnTo>
                      <a:pt x="3529" y="12334"/>
                    </a:lnTo>
                    <a:lnTo>
                      <a:pt x="3501" y="12380"/>
                    </a:lnTo>
                    <a:lnTo>
                      <a:pt x="3454" y="12357"/>
                    </a:lnTo>
                    <a:lnTo>
                      <a:pt x="3417" y="12303"/>
                    </a:lnTo>
                    <a:lnTo>
                      <a:pt x="3389" y="12319"/>
                    </a:lnTo>
                    <a:lnTo>
                      <a:pt x="3361" y="12273"/>
                    </a:lnTo>
                    <a:lnTo>
                      <a:pt x="3342" y="12257"/>
                    </a:lnTo>
                    <a:lnTo>
                      <a:pt x="3323" y="12203"/>
                    </a:lnTo>
                    <a:lnTo>
                      <a:pt x="3342" y="12134"/>
                    </a:lnTo>
                    <a:lnTo>
                      <a:pt x="3361" y="12088"/>
                    </a:lnTo>
                    <a:lnTo>
                      <a:pt x="3361" y="11988"/>
                    </a:lnTo>
                    <a:lnTo>
                      <a:pt x="3342" y="11918"/>
                    </a:lnTo>
                    <a:lnTo>
                      <a:pt x="3277" y="12072"/>
                    </a:lnTo>
                    <a:lnTo>
                      <a:pt x="3239" y="12149"/>
                    </a:lnTo>
                    <a:lnTo>
                      <a:pt x="3127" y="12265"/>
                    </a:lnTo>
                    <a:lnTo>
                      <a:pt x="3090" y="12288"/>
                    </a:lnTo>
                    <a:lnTo>
                      <a:pt x="3043" y="12265"/>
                    </a:lnTo>
                    <a:lnTo>
                      <a:pt x="2931" y="12380"/>
                    </a:lnTo>
                    <a:lnTo>
                      <a:pt x="2866" y="12411"/>
                    </a:lnTo>
                    <a:lnTo>
                      <a:pt x="2857" y="12427"/>
                    </a:lnTo>
                    <a:lnTo>
                      <a:pt x="2838" y="12457"/>
                    </a:lnTo>
                    <a:lnTo>
                      <a:pt x="2801" y="12519"/>
                    </a:lnTo>
                    <a:lnTo>
                      <a:pt x="2707" y="12581"/>
                    </a:lnTo>
                    <a:lnTo>
                      <a:pt x="2633" y="12573"/>
                    </a:lnTo>
                    <a:lnTo>
                      <a:pt x="2558" y="12550"/>
                    </a:lnTo>
                    <a:lnTo>
                      <a:pt x="2605" y="12488"/>
                    </a:lnTo>
                    <a:lnTo>
                      <a:pt x="2679" y="12480"/>
                    </a:lnTo>
                    <a:lnTo>
                      <a:pt x="2754" y="12380"/>
                    </a:lnTo>
                    <a:lnTo>
                      <a:pt x="2791" y="12380"/>
                    </a:lnTo>
                    <a:lnTo>
                      <a:pt x="2754" y="12334"/>
                    </a:lnTo>
                    <a:lnTo>
                      <a:pt x="2717" y="12350"/>
                    </a:lnTo>
                    <a:lnTo>
                      <a:pt x="2707" y="12196"/>
                    </a:lnTo>
                    <a:lnTo>
                      <a:pt x="2754" y="12119"/>
                    </a:lnTo>
                    <a:lnTo>
                      <a:pt x="2791" y="12103"/>
                    </a:lnTo>
                    <a:lnTo>
                      <a:pt x="2745" y="12057"/>
                    </a:lnTo>
                    <a:lnTo>
                      <a:pt x="2689" y="12057"/>
                    </a:lnTo>
                    <a:lnTo>
                      <a:pt x="2651" y="12103"/>
                    </a:lnTo>
                    <a:lnTo>
                      <a:pt x="2605" y="11965"/>
                    </a:lnTo>
                    <a:lnTo>
                      <a:pt x="2614" y="11895"/>
                    </a:lnTo>
                    <a:lnTo>
                      <a:pt x="2642" y="11888"/>
                    </a:lnTo>
                    <a:lnTo>
                      <a:pt x="2651" y="11841"/>
                    </a:lnTo>
                    <a:lnTo>
                      <a:pt x="2717" y="11749"/>
                    </a:lnTo>
                    <a:lnTo>
                      <a:pt x="2726" y="11711"/>
                    </a:lnTo>
                    <a:lnTo>
                      <a:pt x="2726" y="11657"/>
                    </a:lnTo>
                    <a:lnTo>
                      <a:pt x="2689" y="11587"/>
                    </a:lnTo>
                    <a:lnTo>
                      <a:pt x="2651" y="11426"/>
                    </a:lnTo>
                    <a:lnTo>
                      <a:pt x="2614" y="11318"/>
                    </a:lnTo>
                    <a:lnTo>
                      <a:pt x="2558" y="11241"/>
                    </a:lnTo>
                    <a:lnTo>
                      <a:pt x="2521" y="11156"/>
                    </a:lnTo>
                    <a:lnTo>
                      <a:pt x="2521" y="11072"/>
                    </a:lnTo>
                    <a:lnTo>
                      <a:pt x="2493" y="10979"/>
                    </a:lnTo>
                    <a:lnTo>
                      <a:pt x="2446" y="10941"/>
                    </a:lnTo>
                    <a:lnTo>
                      <a:pt x="2427" y="10910"/>
                    </a:lnTo>
                    <a:lnTo>
                      <a:pt x="2446" y="10856"/>
                    </a:lnTo>
                    <a:lnTo>
                      <a:pt x="2567" y="10656"/>
                    </a:lnTo>
                    <a:lnTo>
                      <a:pt x="2651" y="10571"/>
                    </a:lnTo>
                    <a:lnTo>
                      <a:pt x="2782" y="10425"/>
                    </a:lnTo>
                    <a:lnTo>
                      <a:pt x="2829" y="10386"/>
                    </a:lnTo>
                    <a:lnTo>
                      <a:pt x="2829" y="10379"/>
                    </a:lnTo>
                    <a:lnTo>
                      <a:pt x="2829" y="10363"/>
                    </a:lnTo>
                    <a:lnTo>
                      <a:pt x="2791" y="10386"/>
                    </a:lnTo>
                    <a:lnTo>
                      <a:pt x="2726" y="10386"/>
                    </a:lnTo>
                    <a:lnTo>
                      <a:pt x="2679" y="10425"/>
                    </a:lnTo>
                    <a:lnTo>
                      <a:pt x="2614" y="10517"/>
                    </a:lnTo>
                    <a:lnTo>
                      <a:pt x="2530" y="10571"/>
                    </a:lnTo>
                    <a:lnTo>
                      <a:pt x="2493" y="10610"/>
                    </a:lnTo>
                    <a:lnTo>
                      <a:pt x="2390" y="10817"/>
                    </a:lnTo>
                    <a:lnTo>
                      <a:pt x="2353" y="10871"/>
                    </a:lnTo>
                    <a:lnTo>
                      <a:pt x="2390" y="10971"/>
                    </a:lnTo>
                    <a:lnTo>
                      <a:pt x="2446" y="11010"/>
                    </a:lnTo>
                    <a:lnTo>
                      <a:pt x="2455" y="11056"/>
                    </a:lnTo>
                    <a:lnTo>
                      <a:pt x="2409" y="11087"/>
                    </a:lnTo>
                    <a:lnTo>
                      <a:pt x="2390" y="11133"/>
                    </a:lnTo>
                    <a:lnTo>
                      <a:pt x="2371" y="11226"/>
                    </a:lnTo>
                    <a:lnTo>
                      <a:pt x="2334" y="11302"/>
                    </a:lnTo>
                    <a:lnTo>
                      <a:pt x="2278" y="11364"/>
                    </a:lnTo>
                    <a:lnTo>
                      <a:pt x="2231" y="11433"/>
                    </a:lnTo>
                    <a:lnTo>
                      <a:pt x="2185" y="11495"/>
                    </a:lnTo>
                    <a:lnTo>
                      <a:pt x="2166" y="11549"/>
                    </a:lnTo>
                    <a:lnTo>
                      <a:pt x="2110" y="11549"/>
                    </a:lnTo>
                    <a:lnTo>
                      <a:pt x="2044" y="11518"/>
                    </a:lnTo>
                    <a:lnTo>
                      <a:pt x="1998" y="11518"/>
                    </a:lnTo>
                    <a:lnTo>
                      <a:pt x="1942" y="11495"/>
                    </a:lnTo>
                    <a:lnTo>
                      <a:pt x="1904" y="11503"/>
                    </a:lnTo>
                    <a:lnTo>
                      <a:pt x="1867" y="11472"/>
                    </a:lnTo>
                    <a:lnTo>
                      <a:pt x="1820" y="11472"/>
                    </a:lnTo>
                    <a:lnTo>
                      <a:pt x="1792" y="11441"/>
                    </a:lnTo>
                    <a:lnTo>
                      <a:pt x="1736" y="11379"/>
                    </a:lnTo>
                    <a:lnTo>
                      <a:pt x="1699" y="11310"/>
                    </a:lnTo>
                    <a:lnTo>
                      <a:pt x="1746" y="11279"/>
                    </a:lnTo>
                    <a:lnTo>
                      <a:pt x="1848" y="11272"/>
                    </a:lnTo>
                    <a:lnTo>
                      <a:pt x="1867" y="11241"/>
                    </a:lnTo>
                    <a:lnTo>
                      <a:pt x="1811" y="11241"/>
                    </a:lnTo>
                    <a:lnTo>
                      <a:pt x="1746" y="11249"/>
                    </a:lnTo>
                    <a:lnTo>
                      <a:pt x="1746" y="11218"/>
                    </a:lnTo>
                    <a:lnTo>
                      <a:pt x="1774" y="11187"/>
                    </a:lnTo>
                    <a:lnTo>
                      <a:pt x="1755" y="11149"/>
                    </a:lnTo>
                    <a:lnTo>
                      <a:pt x="1699" y="11164"/>
                    </a:lnTo>
                    <a:lnTo>
                      <a:pt x="1634" y="11210"/>
                    </a:lnTo>
                    <a:lnTo>
                      <a:pt x="1596" y="11195"/>
                    </a:lnTo>
                    <a:lnTo>
                      <a:pt x="1568" y="11125"/>
                    </a:lnTo>
                    <a:lnTo>
                      <a:pt x="1531" y="11025"/>
                    </a:lnTo>
                    <a:lnTo>
                      <a:pt x="1531" y="10948"/>
                    </a:lnTo>
                    <a:lnTo>
                      <a:pt x="1550" y="10879"/>
                    </a:lnTo>
                    <a:lnTo>
                      <a:pt x="1596" y="10794"/>
                    </a:lnTo>
                    <a:lnTo>
                      <a:pt x="1634" y="10733"/>
                    </a:lnTo>
                    <a:lnTo>
                      <a:pt x="1680" y="10671"/>
                    </a:lnTo>
                    <a:lnTo>
                      <a:pt x="1708" y="10602"/>
                    </a:lnTo>
                    <a:lnTo>
                      <a:pt x="1736" y="10571"/>
                    </a:lnTo>
                    <a:lnTo>
                      <a:pt x="1792" y="10540"/>
                    </a:lnTo>
                    <a:lnTo>
                      <a:pt x="1858" y="10517"/>
                    </a:lnTo>
                    <a:lnTo>
                      <a:pt x="1895" y="10456"/>
                    </a:lnTo>
                    <a:lnTo>
                      <a:pt x="1867" y="10363"/>
                    </a:lnTo>
                    <a:lnTo>
                      <a:pt x="1811" y="10363"/>
                    </a:lnTo>
                    <a:lnTo>
                      <a:pt x="1755" y="10409"/>
                    </a:lnTo>
                    <a:lnTo>
                      <a:pt x="1708" y="10417"/>
                    </a:lnTo>
                    <a:lnTo>
                      <a:pt x="1643" y="10409"/>
                    </a:lnTo>
                    <a:lnTo>
                      <a:pt x="1606" y="10386"/>
                    </a:lnTo>
                    <a:lnTo>
                      <a:pt x="1550" y="10379"/>
                    </a:lnTo>
                    <a:lnTo>
                      <a:pt x="1447" y="10325"/>
                    </a:lnTo>
                    <a:lnTo>
                      <a:pt x="1494" y="10255"/>
                    </a:lnTo>
                    <a:lnTo>
                      <a:pt x="1522" y="10194"/>
                    </a:lnTo>
                    <a:lnTo>
                      <a:pt x="1456" y="10209"/>
                    </a:lnTo>
                    <a:lnTo>
                      <a:pt x="1410" y="10209"/>
                    </a:lnTo>
                    <a:lnTo>
                      <a:pt x="1372" y="10194"/>
                    </a:lnTo>
                    <a:lnTo>
                      <a:pt x="1372" y="10117"/>
                    </a:lnTo>
                    <a:lnTo>
                      <a:pt x="1335" y="10171"/>
                    </a:lnTo>
                    <a:lnTo>
                      <a:pt x="1298" y="10240"/>
                    </a:lnTo>
                    <a:lnTo>
                      <a:pt x="1260" y="10255"/>
                    </a:lnTo>
                    <a:lnTo>
                      <a:pt x="1223" y="10232"/>
                    </a:lnTo>
                    <a:lnTo>
                      <a:pt x="1195" y="10171"/>
                    </a:lnTo>
                    <a:lnTo>
                      <a:pt x="1186" y="10109"/>
                    </a:lnTo>
                    <a:lnTo>
                      <a:pt x="1158" y="10071"/>
                    </a:lnTo>
                    <a:lnTo>
                      <a:pt x="1148" y="10024"/>
                    </a:lnTo>
                    <a:lnTo>
                      <a:pt x="1139" y="9963"/>
                    </a:lnTo>
                    <a:lnTo>
                      <a:pt x="1148" y="9894"/>
                    </a:lnTo>
                    <a:lnTo>
                      <a:pt x="1186" y="9840"/>
                    </a:lnTo>
                    <a:lnTo>
                      <a:pt x="1139" y="9832"/>
                    </a:lnTo>
                    <a:lnTo>
                      <a:pt x="1083" y="9863"/>
                    </a:lnTo>
                    <a:lnTo>
                      <a:pt x="1036" y="9917"/>
                    </a:lnTo>
                    <a:lnTo>
                      <a:pt x="999" y="9886"/>
                    </a:lnTo>
                    <a:lnTo>
                      <a:pt x="934" y="9832"/>
                    </a:lnTo>
                    <a:lnTo>
                      <a:pt x="934" y="9793"/>
                    </a:lnTo>
                    <a:lnTo>
                      <a:pt x="990" y="9716"/>
                    </a:lnTo>
                    <a:lnTo>
                      <a:pt x="1046" y="9686"/>
                    </a:lnTo>
                    <a:lnTo>
                      <a:pt x="1139" y="9678"/>
                    </a:lnTo>
                    <a:lnTo>
                      <a:pt x="1223" y="9655"/>
                    </a:lnTo>
                    <a:lnTo>
                      <a:pt x="1186" y="9624"/>
                    </a:lnTo>
                    <a:lnTo>
                      <a:pt x="1232" y="9609"/>
                    </a:lnTo>
                    <a:lnTo>
                      <a:pt x="1223" y="9578"/>
                    </a:lnTo>
                    <a:lnTo>
                      <a:pt x="1148" y="9578"/>
                    </a:lnTo>
                    <a:lnTo>
                      <a:pt x="1074" y="9593"/>
                    </a:lnTo>
                    <a:lnTo>
                      <a:pt x="1036" y="9647"/>
                    </a:lnTo>
                    <a:lnTo>
                      <a:pt x="971" y="9670"/>
                    </a:lnTo>
                    <a:lnTo>
                      <a:pt x="924" y="9686"/>
                    </a:lnTo>
                    <a:lnTo>
                      <a:pt x="859" y="9686"/>
                    </a:lnTo>
                    <a:lnTo>
                      <a:pt x="822" y="9701"/>
                    </a:lnTo>
                    <a:lnTo>
                      <a:pt x="803" y="9716"/>
                    </a:lnTo>
                    <a:lnTo>
                      <a:pt x="803" y="9655"/>
                    </a:lnTo>
                    <a:lnTo>
                      <a:pt x="812" y="9593"/>
                    </a:lnTo>
                    <a:lnTo>
                      <a:pt x="859" y="9586"/>
                    </a:lnTo>
                    <a:lnTo>
                      <a:pt x="896" y="9578"/>
                    </a:lnTo>
                    <a:lnTo>
                      <a:pt x="924" y="9547"/>
                    </a:lnTo>
                    <a:lnTo>
                      <a:pt x="896" y="9516"/>
                    </a:lnTo>
                    <a:lnTo>
                      <a:pt x="859" y="9493"/>
                    </a:lnTo>
                    <a:lnTo>
                      <a:pt x="840" y="9470"/>
                    </a:lnTo>
                    <a:lnTo>
                      <a:pt x="840" y="9424"/>
                    </a:lnTo>
                    <a:lnTo>
                      <a:pt x="859" y="9401"/>
                    </a:lnTo>
                    <a:lnTo>
                      <a:pt x="915" y="9408"/>
                    </a:lnTo>
                    <a:lnTo>
                      <a:pt x="990" y="9393"/>
                    </a:lnTo>
                    <a:lnTo>
                      <a:pt x="1008" y="9347"/>
                    </a:lnTo>
                    <a:lnTo>
                      <a:pt x="999" y="9270"/>
                    </a:lnTo>
                    <a:lnTo>
                      <a:pt x="999" y="9208"/>
                    </a:lnTo>
                    <a:lnTo>
                      <a:pt x="1008" y="9154"/>
                    </a:lnTo>
                    <a:lnTo>
                      <a:pt x="1064" y="9008"/>
                    </a:lnTo>
                    <a:lnTo>
                      <a:pt x="1074" y="8970"/>
                    </a:lnTo>
                    <a:lnTo>
                      <a:pt x="1083" y="8916"/>
                    </a:lnTo>
                    <a:lnTo>
                      <a:pt x="1111" y="8877"/>
                    </a:lnTo>
                    <a:lnTo>
                      <a:pt x="1139" y="8870"/>
                    </a:lnTo>
                    <a:lnTo>
                      <a:pt x="1214" y="8777"/>
                    </a:lnTo>
                    <a:lnTo>
                      <a:pt x="1251" y="8746"/>
                    </a:lnTo>
                    <a:lnTo>
                      <a:pt x="1270" y="8692"/>
                    </a:lnTo>
                    <a:lnTo>
                      <a:pt x="1335" y="8685"/>
                    </a:lnTo>
                    <a:lnTo>
                      <a:pt x="1372" y="8700"/>
                    </a:lnTo>
                    <a:lnTo>
                      <a:pt x="1400" y="8631"/>
                    </a:lnTo>
                    <a:lnTo>
                      <a:pt x="1447" y="8577"/>
                    </a:lnTo>
                    <a:lnTo>
                      <a:pt x="1494" y="8515"/>
                    </a:lnTo>
                    <a:lnTo>
                      <a:pt x="1550" y="8500"/>
                    </a:lnTo>
                    <a:lnTo>
                      <a:pt x="1587" y="8500"/>
                    </a:lnTo>
                    <a:lnTo>
                      <a:pt x="1671" y="8515"/>
                    </a:lnTo>
                    <a:lnTo>
                      <a:pt x="1718" y="8531"/>
                    </a:lnTo>
                    <a:lnTo>
                      <a:pt x="1746" y="8485"/>
                    </a:lnTo>
                    <a:lnTo>
                      <a:pt x="1736" y="8415"/>
                    </a:lnTo>
                    <a:lnTo>
                      <a:pt x="1708" y="8384"/>
                    </a:lnTo>
                    <a:lnTo>
                      <a:pt x="1718" y="8354"/>
                    </a:lnTo>
                    <a:lnTo>
                      <a:pt x="1746" y="8300"/>
                    </a:lnTo>
                    <a:lnTo>
                      <a:pt x="1886" y="8254"/>
                    </a:lnTo>
                    <a:close/>
                  </a:path>
                </a:pathLst>
              </a:custGeom>
              <a:solidFill>
                <a:schemeClr val="accent5">
                  <a:lumMod val="20000"/>
                  <a:lumOff val="80000"/>
                </a:schemeClr>
              </a:solidFill>
              <a:ln w="9525">
                <a:solidFill>
                  <a:schemeClr val="bg1"/>
                </a:solidFill>
                <a:prstDash val="solid"/>
                <a:round/>
                <a:headEnd/>
                <a:tailEnd/>
              </a:ln>
            </p:spPr>
          </p:sp>
          <p:sp>
            <p:nvSpPr>
              <p:cNvPr id="65" name="Alaska4">
                <a:extLst>
                  <a:ext uri="{FF2B5EF4-FFF2-40B4-BE49-F238E27FC236}">
                    <a16:creationId xmlns:a16="http://schemas.microsoft.com/office/drawing/2014/main" id="{DF653FCB-27F1-6EA4-3E66-29971CE9EFF5}"/>
                  </a:ext>
                </a:extLst>
              </p:cNvPr>
              <p:cNvSpPr>
                <a:spLocks/>
              </p:cNvSpPr>
              <p:nvPr/>
            </p:nvSpPr>
            <p:spPr bwMode="auto">
              <a:xfrm>
                <a:off x="681987" y="14592534"/>
                <a:ext cx="340" cy="12"/>
              </a:xfrm>
              <a:custGeom>
                <a:avLst/>
                <a:gdLst/>
                <a:ahLst/>
                <a:cxnLst>
                  <a:cxn ang="0">
                    <a:pos x="9638" y="0"/>
                  </a:cxn>
                  <a:cxn ang="0">
                    <a:pos x="5783" y="1820"/>
                  </a:cxn>
                  <a:cxn ang="0">
                    <a:pos x="5783" y="1456"/>
                  </a:cxn>
                  <a:cxn ang="0">
                    <a:pos x="6746" y="1092"/>
                  </a:cxn>
                  <a:cxn ang="0">
                    <a:pos x="8674" y="364"/>
                  </a:cxn>
                  <a:cxn ang="0">
                    <a:pos x="10601" y="364"/>
                  </a:cxn>
                  <a:cxn ang="0">
                    <a:pos x="12529" y="1092"/>
                  </a:cxn>
                  <a:cxn ang="0">
                    <a:pos x="13975" y="2549"/>
                  </a:cxn>
                  <a:cxn ang="0">
                    <a:pos x="16384" y="3277"/>
                  </a:cxn>
                  <a:cxn ang="0">
                    <a:pos x="14456" y="7282"/>
                  </a:cxn>
                  <a:cxn ang="0">
                    <a:pos x="14456" y="10194"/>
                  </a:cxn>
                  <a:cxn ang="0">
                    <a:pos x="13493" y="12743"/>
                  </a:cxn>
                  <a:cxn ang="0">
                    <a:pos x="10601" y="12743"/>
                  </a:cxn>
                  <a:cxn ang="0">
                    <a:pos x="8192" y="11651"/>
                  </a:cxn>
                  <a:cxn ang="0">
                    <a:pos x="4819" y="12015"/>
                  </a:cxn>
                  <a:cxn ang="0">
                    <a:pos x="2891" y="14564"/>
                  </a:cxn>
                  <a:cxn ang="0">
                    <a:pos x="1928" y="16384"/>
                  </a:cxn>
                  <a:cxn ang="0">
                    <a:pos x="482" y="14928"/>
                  </a:cxn>
                  <a:cxn ang="0">
                    <a:pos x="0" y="12743"/>
                  </a:cxn>
                  <a:cxn ang="0">
                    <a:pos x="0" y="10194"/>
                  </a:cxn>
                  <a:cxn ang="0">
                    <a:pos x="482" y="8374"/>
                  </a:cxn>
                  <a:cxn ang="0">
                    <a:pos x="9638" y="0"/>
                  </a:cxn>
                </a:cxnLst>
                <a:rect l="0" t="0" r="r" b="b"/>
                <a:pathLst>
                  <a:path w="16384" h="16384">
                    <a:moveTo>
                      <a:pt x="9638" y="0"/>
                    </a:moveTo>
                    <a:lnTo>
                      <a:pt x="5783" y="1820"/>
                    </a:lnTo>
                    <a:lnTo>
                      <a:pt x="5783" y="1456"/>
                    </a:lnTo>
                    <a:lnTo>
                      <a:pt x="6746" y="1092"/>
                    </a:lnTo>
                    <a:lnTo>
                      <a:pt x="8674" y="364"/>
                    </a:lnTo>
                    <a:lnTo>
                      <a:pt x="10601" y="364"/>
                    </a:lnTo>
                    <a:lnTo>
                      <a:pt x="12529" y="1092"/>
                    </a:lnTo>
                    <a:lnTo>
                      <a:pt x="13975" y="2549"/>
                    </a:lnTo>
                    <a:lnTo>
                      <a:pt x="16384" y="3277"/>
                    </a:lnTo>
                    <a:lnTo>
                      <a:pt x="14456" y="7282"/>
                    </a:lnTo>
                    <a:lnTo>
                      <a:pt x="14456" y="10194"/>
                    </a:lnTo>
                    <a:lnTo>
                      <a:pt x="13493" y="12743"/>
                    </a:lnTo>
                    <a:lnTo>
                      <a:pt x="10601" y="12743"/>
                    </a:lnTo>
                    <a:lnTo>
                      <a:pt x="8192" y="11651"/>
                    </a:lnTo>
                    <a:lnTo>
                      <a:pt x="4819" y="12015"/>
                    </a:lnTo>
                    <a:lnTo>
                      <a:pt x="2891" y="14564"/>
                    </a:lnTo>
                    <a:lnTo>
                      <a:pt x="1928" y="16384"/>
                    </a:lnTo>
                    <a:lnTo>
                      <a:pt x="482" y="14928"/>
                    </a:lnTo>
                    <a:lnTo>
                      <a:pt x="0" y="12743"/>
                    </a:lnTo>
                    <a:lnTo>
                      <a:pt x="0" y="10194"/>
                    </a:lnTo>
                    <a:lnTo>
                      <a:pt x="482" y="8374"/>
                    </a:lnTo>
                    <a:lnTo>
                      <a:pt x="9638" y="0"/>
                    </a:lnTo>
                    <a:close/>
                  </a:path>
                </a:pathLst>
              </a:custGeom>
              <a:grpFill/>
              <a:ln w="9525">
                <a:solidFill>
                  <a:schemeClr val="bg1"/>
                </a:solidFill>
                <a:prstDash val="solid"/>
                <a:round/>
                <a:headEnd/>
                <a:tailEnd/>
              </a:ln>
            </p:spPr>
          </p:sp>
          <p:sp>
            <p:nvSpPr>
              <p:cNvPr id="66" name="Alaska5">
                <a:extLst>
                  <a:ext uri="{FF2B5EF4-FFF2-40B4-BE49-F238E27FC236}">
                    <a16:creationId xmlns:a16="http://schemas.microsoft.com/office/drawing/2014/main" id="{2E9A6267-B83C-27CF-0A4C-D26D88DB0F00}"/>
                  </a:ext>
                </a:extLst>
              </p:cNvPr>
              <p:cNvSpPr>
                <a:spLocks/>
              </p:cNvSpPr>
              <p:nvPr/>
            </p:nvSpPr>
            <p:spPr bwMode="auto">
              <a:xfrm>
                <a:off x="682905" y="14592420"/>
                <a:ext cx="340" cy="12"/>
              </a:xfrm>
              <a:custGeom>
                <a:avLst/>
                <a:gdLst/>
                <a:ahLst/>
                <a:cxnLst>
                  <a:cxn ang="0">
                    <a:pos x="2731" y="1130"/>
                  </a:cxn>
                  <a:cxn ang="0">
                    <a:pos x="4096" y="2825"/>
                  </a:cxn>
                  <a:cxn ang="0">
                    <a:pos x="5461" y="1130"/>
                  </a:cxn>
                  <a:cxn ang="0">
                    <a:pos x="6827" y="0"/>
                  </a:cxn>
                  <a:cxn ang="0">
                    <a:pos x="8875" y="0"/>
                  </a:cxn>
                  <a:cxn ang="0">
                    <a:pos x="9557" y="3390"/>
                  </a:cxn>
                  <a:cxn ang="0">
                    <a:pos x="12288" y="7910"/>
                  </a:cxn>
                  <a:cxn ang="0">
                    <a:pos x="15019" y="11299"/>
                  </a:cxn>
                  <a:cxn ang="0">
                    <a:pos x="16384" y="14124"/>
                  </a:cxn>
                  <a:cxn ang="0">
                    <a:pos x="15019" y="16384"/>
                  </a:cxn>
                  <a:cxn ang="0">
                    <a:pos x="9557" y="15819"/>
                  </a:cxn>
                  <a:cxn ang="0">
                    <a:pos x="6144" y="14689"/>
                  </a:cxn>
                  <a:cxn ang="0">
                    <a:pos x="3413" y="13559"/>
                  </a:cxn>
                  <a:cxn ang="0">
                    <a:pos x="683" y="9039"/>
                  </a:cxn>
                  <a:cxn ang="0">
                    <a:pos x="0" y="5650"/>
                  </a:cxn>
                  <a:cxn ang="0">
                    <a:pos x="683" y="3390"/>
                  </a:cxn>
                  <a:cxn ang="0">
                    <a:pos x="683" y="1130"/>
                  </a:cxn>
                  <a:cxn ang="0">
                    <a:pos x="2731" y="1130"/>
                  </a:cxn>
                </a:cxnLst>
                <a:rect l="0" t="0" r="r" b="b"/>
                <a:pathLst>
                  <a:path w="16384" h="16384">
                    <a:moveTo>
                      <a:pt x="2731" y="1130"/>
                    </a:moveTo>
                    <a:lnTo>
                      <a:pt x="4096" y="2825"/>
                    </a:lnTo>
                    <a:lnTo>
                      <a:pt x="5461" y="1130"/>
                    </a:lnTo>
                    <a:lnTo>
                      <a:pt x="6827" y="0"/>
                    </a:lnTo>
                    <a:lnTo>
                      <a:pt x="8875" y="0"/>
                    </a:lnTo>
                    <a:lnTo>
                      <a:pt x="9557" y="3390"/>
                    </a:lnTo>
                    <a:lnTo>
                      <a:pt x="12288" y="7910"/>
                    </a:lnTo>
                    <a:lnTo>
                      <a:pt x="15019" y="11299"/>
                    </a:lnTo>
                    <a:lnTo>
                      <a:pt x="16384" y="14124"/>
                    </a:lnTo>
                    <a:lnTo>
                      <a:pt x="15019" y="16384"/>
                    </a:lnTo>
                    <a:lnTo>
                      <a:pt x="9557" y="15819"/>
                    </a:lnTo>
                    <a:lnTo>
                      <a:pt x="6144" y="14689"/>
                    </a:lnTo>
                    <a:lnTo>
                      <a:pt x="3413" y="13559"/>
                    </a:lnTo>
                    <a:lnTo>
                      <a:pt x="683" y="9039"/>
                    </a:lnTo>
                    <a:lnTo>
                      <a:pt x="0" y="5650"/>
                    </a:lnTo>
                    <a:lnTo>
                      <a:pt x="683" y="3390"/>
                    </a:lnTo>
                    <a:lnTo>
                      <a:pt x="683" y="1130"/>
                    </a:lnTo>
                    <a:lnTo>
                      <a:pt x="2731" y="1130"/>
                    </a:lnTo>
                    <a:close/>
                  </a:path>
                </a:pathLst>
              </a:custGeom>
              <a:grpFill/>
              <a:ln w="9525">
                <a:solidFill>
                  <a:schemeClr val="bg1"/>
                </a:solidFill>
                <a:prstDash val="solid"/>
                <a:round/>
                <a:headEnd/>
                <a:tailEnd/>
              </a:ln>
            </p:spPr>
          </p:sp>
          <p:sp>
            <p:nvSpPr>
              <p:cNvPr id="67" name="Alaska1">
                <a:extLst>
                  <a:ext uri="{FF2B5EF4-FFF2-40B4-BE49-F238E27FC236}">
                    <a16:creationId xmlns:a16="http://schemas.microsoft.com/office/drawing/2014/main" id="{F93BCD8A-3090-9502-EFF8-1E86FD060F66}"/>
                  </a:ext>
                </a:extLst>
              </p:cNvPr>
              <p:cNvSpPr>
                <a:spLocks/>
              </p:cNvSpPr>
              <p:nvPr/>
            </p:nvSpPr>
            <p:spPr bwMode="auto">
              <a:xfrm>
                <a:off x="679165" y="14592516"/>
                <a:ext cx="1122" cy="18"/>
              </a:xfrm>
              <a:custGeom>
                <a:avLst/>
                <a:gdLst/>
                <a:ahLst/>
                <a:cxnLst>
                  <a:cxn ang="0">
                    <a:pos x="10847" y="15189"/>
                  </a:cxn>
                  <a:cxn ang="0">
                    <a:pos x="9943" y="13995"/>
                  </a:cxn>
                  <a:cxn ang="0">
                    <a:pos x="8248" y="12629"/>
                  </a:cxn>
                  <a:cxn ang="0">
                    <a:pos x="7006" y="10581"/>
                  </a:cxn>
                  <a:cxn ang="0">
                    <a:pos x="5876" y="9216"/>
                  </a:cxn>
                  <a:cxn ang="0">
                    <a:pos x="4181" y="8533"/>
                  </a:cxn>
                  <a:cxn ang="0">
                    <a:pos x="2825" y="9728"/>
                  </a:cxn>
                  <a:cxn ang="0">
                    <a:pos x="1356" y="9557"/>
                  </a:cxn>
                  <a:cxn ang="0">
                    <a:pos x="452" y="7509"/>
                  </a:cxn>
                  <a:cxn ang="0">
                    <a:pos x="0" y="5803"/>
                  </a:cxn>
                  <a:cxn ang="0">
                    <a:pos x="452" y="3413"/>
                  </a:cxn>
                  <a:cxn ang="0">
                    <a:pos x="565" y="0"/>
                  </a:cxn>
                  <a:cxn ang="0">
                    <a:pos x="1469" y="1707"/>
                  </a:cxn>
                  <a:cxn ang="0">
                    <a:pos x="3842" y="2901"/>
                  </a:cxn>
                  <a:cxn ang="0">
                    <a:pos x="4746" y="4096"/>
                  </a:cxn>
                  <a:cxn ang="0">
                    <a:pos x="5876" y="2901"/>
                  </a:cxn>
                  <a:cxn ang="0">
                    <a:pos x="6893" y="1707"/>
                  </a:cxn>
                  <a:cxn ang="0">
                    <a:pos x="7684" y="1707"/>
                  </a:cxn>
                  <a:cxn ang="0">
                    <a:pos x="8700" y="3072"/>
                  </a:cxn>
                  <a:cxn ang="0">
                    <a:pos x="9604" y="4779"/>
                  </a:cxn>
                  <a:cxn ang="0">
                    <a:pos x="9604" y="6315"/>
                  </a:cxn>
                  <a:cxn ang="0">
                    <a:pos x="10847" y="7168"/>
                  </a:cxn>
                  <a:cxn ang="0">
                    <a:pos x="11864" y="8363"/>
                  </a:cxn>
                  <a:cxn ang="0">
                    <a:pos x="12316" y="9557"/>
                  </a:cxn>
                  <a:cxn ang="0">
                    <a:pos x="13220" y="9899"/>
                  </a:cxn>
                  <a:cxn ang="0">
                    <a:pos x="14011" y="10240"/>
                  </a:cxn>
                  <a:cxn ang="0">
                    <a:pos x="15141" y="9557"/>
                  </a:cxn>
                  <a:cxn ang="0">
                    <a:pos x="16271" y="10240"/>
                  </a:cxn>
                  <a:cxn ang="0">
                    <a:pos x="16271" y="11776"/>
                  </a:cxn>
                  <a:cxn ang="0">
                    <a:pos x="16045" y="13141"/>
                  </a:cxn>
                  <a:cxn ang="0">
                    <a:pos x="14576" y="13312"/>
                  </a:cxn>
                  <a:cxn ang="0">
                    <a:pos x="13220" y="12971"/>
                  </a:cxn>
                  <a:cxn ang="0">
                    <a:pos x="12655" y="14507"/>
                  </a:cxn>
                  <a:cxn ang="0">
                    <a:pos x="12316" y="16043"/>
                  </a:cxn>
                </a:cxnLst>
                <a:rect l="0" t="0" r="r" b="b"/>
                <a:pathLst>
                  <a:path w="16384" h="16384">
                    <a:moveTo>
                      <a:pt x="10847" y="16384"/>
                    </a:moveTo>
                    <a:lnTo>
                      <a:pt x="10847" y="15189"/>
                    </a:lnTo>
                    <a:lnTo>
                      <a:pt x="10621" y="14507"/>
                    </a:lnTo>
                    <a:lnTo>
                      <a:pt x="9943" y="13995"/>
                    </a:lnTo>
                    <a:lnTo>
                      <a:pt x="9039" y="13653"/>
                    </a:lnTo>
                    <a:lnTo>
                      <a:pt x="8248" y="12629"/>
                    </a:lnTo>
                    <a:lnTo>
                      <a:pt x="7458" y="11605"/>
                    </a:lnTo>
                    <a:lnTo>
                      <a:pt x="7006" y="10581"/>
                    </a:lnTo>
                    <a:lnTo>
                      <a:pt x="6441" y="9728"/>
                    </a:lnTo>
                    <a:lnTo>
                      <a:pt x="5876" y="9216"/>
                    </a:lnTo>
                    <a:lnTo>
                      <a:pt x="5085" y="8875"/>
                    </a:lnTo>
                    <a:lnTo>
                      <a:pt x="4181" y="8533"/>
                    </a:lnTo>
                    <a:lnTo>
                      <a:pt x="3616" y="8875"/>
                    </a:lnTo>
                    <a:lnTo>
                      <a:pt x="2825" y="9728"/>
                    </a:lnTo>
                    <a:lnTo>
                      <a:pt x="2260" y="10240"/>
                    </a:lnTo>
                    <a:lnTo>
                      <a:pt x="1356" y="9557"/>
                    </a:lnTo>
                    <a:lnTo>
                      <a:pt x="678" y="8533"/>
                    </a:lnTo>
                    <a:lnTo>
                      <a:pt x="452" y="7509"/>
                    </a:lnTo>
                    <a:lnTo>
                      <a:pt x="113" y="6997"/>
                    </a:lnTo>
                    <a:lnTo>
                      <a:pt x="0" y="5803"/>
                    </a:lnTo>
                    <a:lnTo>
                      <a:pt x="113" y="4949"/>
                    </a:lnTo>
                    <a:lnTo>
                      <a:pt x="452" y="3413"/>
                    </a:lnTo>
                    <a:lnTo>
                      <a:pt x="565" y="1024"/>
                    </a:lnTo>
                    <a:lnTo>
                      <a:pt x="565" y="0"/>
                    </a:lnTo>
                    <a:lnTo>
                      <a:pt x="1017" y="683"/>
                    </a:lnTo>
                    <a:lnTo>
                      <a:pt x="1469" y="1707"/>
                    </a:lnTo>
                    <a:lnTo>
                      <a:pt x="2486" y="2048"/>
                    </a:lnTo>
                    <a:lnTo>
                      <a:pt x="3842" y="2901"/>
                    </a:lnTo>
                    <a:lnTo>
                      <a:pt x="4294" y="3584"/>
                    </a:lnTo>
                    <a:lnTo>
                      <a:pt x="4746" y="4096"/>
                    </a:lnTo>
                    <a:lnTo>
                      <a:pt x="5424" y="3584"/>
                    </a:lnTo>
                    <a:lnTo>
                      <a:pt x="5876" y="2901"/>
                    </a:lnTo>
                    <a:lnTo>
                      <a:pt x="6441" y="2731"/>
                    </a:lnTo>
                    <a:lnTo>
                      <a:pt x="6893" y="1707"/>
                    </a:lnTo>
                    <a:lnTo>
                      <a:pt x="7345" y="1536"/>
                    </a:lnTo>
                    <a:lnTo>
                      <a:pt x="7684" y="1707"/>
                    </a:lnTo>
                    <a:lnTo>
                      <a:pt x="8248" y="2219"/>
                    </a:lnTo>
                    <a:lnTo>
                      <a:pt x="8700" y="3072"/>
                    </a:lnTo>
                    <a:lnTo>
                      <a:pt x="9265" y="3413"/>
                    </a:lnTo>
                    <a:lnTo>
                      <a:pt x="9604" y="4779"/>
                    </a:lnTo>
                    <a:lnTo>
                      <a:pt x="9604" y="5632"/>
                    </a:lnTo>
                    <a:lnTo>
                      <a:pt x="9604" y="6315"/>
                    </a:lnTo>
                    <a:lnTo>
                      <a:pt x="10056" y="6827"/>
                    </a:lnTo>
                    <a:lnTo>
                      <a:pt x="10847" y="7168"/>
                    </a:lnTo>
                    <a:lnTo>
                      <a:pt x="11412" y="7680"/>
                    </a:lnTo>
                    <a:lnTo>
                      <a:pt x="11864" y="8363"/>
                    </a:lnTo>
                    <a:lnTo>
                      <a:pt x="11977" y="9216"/>
                    </a:lnTo>
                    <a:lnTo>
                      <a:pt x="12316" y="9557"/>
                    </a:lnTo>
                    <a:lnTo>
                      <a:pt x="12768" y="9557"/>
                    </a:lnTo>
                    <a:lnTo>
                      <a:pt x="13220" y="9899"/>
                    </a:lnTo>
                    <a:lnTo>
                      <a:pt x="13672" y="10411"/>
                    </a:lnTo>
                    <a:lnTo>
                      <a:pt x="14011" y="10240"/>
                    </a:lnTo>
                    <a:lnTo>
                      <a:pt x="14237" y="9728"/>
                    </a:lnTo>
                    <a:lnTo>
                      <a:pt x="15141" y="9557"/>
                    </a:lnTo>
                    <a:lnTo>
                      <a:pt x="15593" y="10240"/>
                    </a:lnTo>
                    <a:lnTo>
                      <a:pt x="16271" y="10240"/>
                    </a:lnTo>
                    <a:lnTo>
                      <a:pt x="16384" y="11093"/>
                    </a:lnTo>
                    <a:lnTo>
                      <a:pt x="16271" y="11776"/>
                    </a:lnTo>
                    <a:lnTo>
                      <a:pt x="16271" y="12288"/>
                    </a:lnTo>
                    <a:lnTo>
                      <a:pt x="16045" y="13141"/>
                    </a:lnTo>
                    <a:lnTo>
                      <a:pt x="15367" y="13653"/>
                    </a:lnTo>
                    <a:lnTo>
                      <a:pt x="14576" y="13312"/>
                    </a:lnTo>
                    <a:lnTo>
                      <a:pt x="14011" y="12971"/>
                    </a:lnTo>
                    <a:lnTo>
                      <a:pt x="13220" y="12971"/>
                    </a:lnTo>
                    <a:lnTo>
                      <a:pt x="12881" y="13995"/>
                    </a:lnTo>
                    <a:lnTo>
                      <a:pt x="12655" y="14507"/>
                    </a:lnTo>
                    <a:lnTo>
                      <a:pt x="12316" y="15360"/>
                    </a:lnTo>
                    <a:lnTo>
                      <a:pt x="12316" y="16043"/>
                    </a:lnTo>
                    <a:lnTo>
                      <a:pt x="10847" y="16384"/>
                    </a:lnTo>
                    <a:close/>
                  </a:path>
                </a:pathLst>
              </a:custGeom>
              <a:grpFill/>
              <a:ln w="9525">
                <a:solidFill>
                  <a:schemeClr val="bg1"/>
                </a:solidFill>
                <a:prstDash val="solid"/>
                <a:round/>
                <a:headEnd/>
                <a:tailEnd/>
              </a:ln>
            </p:spPr>
          </p:sp>
          <p:sp>
            <p:nvSpPr>
              <p:cNvPr id="68" name="Alaska24">
                <a:extLst>
                  <a:ext uri="{FF2B5EF4-FFF2-40B4-BE49-F238E27FC236}">
                    <a16:creationId xmlns:a16="http://schemas.microsoft.com/office/drawing/2014/main" id="{BCFF05A8-4024-FEFA-DF03-55F98A1AE7C3}"/>
                  </a:ext>
                </a:extLst>
              </p:cNvPr>
              <p:cNvSpPr>
                <a:spLocks/>
              </p:cNvSpPr>
              <p:nvPr/>
            </p:nvSpPr>
            <p:spPr bwMode="auto">
              <a:xfrm>
                <a:off x="676275" y="14592858"/>
                <a:ext cx="306" cy="9"/>
              </a:xfrm>
              <a:custGeom>
                <a:avLst/>
                <a:gdLst/>
                <a:ahLst/>
                <a:cxnLst>
                  <a:cxn ang="0">
                    <a:pos x="585" y="1598"/>
                  </a:cxn>
                  <a:cxn ang="0">
                    <a:pos x="0" y="400"/>
                  </a:cxn>
                  <a:cxn ang="0">
                    <a:pos x="0" y="0"/>
                  </a:cxn>
                  <a:cxn ang="0">
                    <a:pos x="1170" y="0"/>
                  </a:cxn>
                  <a:cxn ang="0">
                    <a:pos x="3511" y="0"/>
                  </a:cxn>
                  <a:cxn ang="0">
                    <a:pos x="5851" y="0"/>
                  </a:cxn>
                  <a:cxn ang="0">
                    <a:pos x="8192" y="1598"/>
                  </a:cxn>
                  <a:cxn ang="0">
                    <a:pos x="9947" y="3996"/>
                  </a:cxn>
                  <a:cxn ang="0">
                    <a:pos x="12288" y="4795"/>
                  </a:cxn>
                  <a:cxn ang="0">
                    <a:pos x="16384" y="4795"/>
                  </a:cxn>
                  <a:cxn ang="0">
                    <a:pos x="15214" y="6793"/>
                  </a:cxn>
                  <a:cxn ang="0">
                    <a:pos x="12873" y="8392"/>
                  </a:cxn>
                  <a:cxn ang="0">
                    <a:pos x="12288" y="13587"/>
                  </a:cxn>
                  <a:cxn ang="0">
                    <a:pos x="10533" y="16384"/>
                  </a:cxn>
                  <a:cxn ang="0">
                    <a:pos x="7607" y="15984"/>
                  </a:cxn>
                  <a:cxn ang="0">
                    <a:pos x="5266" y="13587"/>
                  </a:cxn>
                  <a:cxn ang="0">
                    <a:pos x="5851" y="11589"/>
                  </a:cxn>
                  <a:cxn ang="0">
                    <a:pos x="7022" y="8791"/>
                  </a:cxn>
                  <a:cxn ang="0">
                    <a:pos x="3511" y="5595"/>
                  </a:cxn>
                  <a:cxn ang="0">
                    <a:pos x="585" y="3596"/>
                  </a:cxn>
                  <a:cxn ang="0">
                    <a:pos x="585" y="1598"/>
                  </a:cxn>
                </a:cxnLst>
                <a:rect l="0" t="0" r="r" b="b"/>
                <a:pathLst>
                  <a:path w="16384" h="16384">
                    <a:moveTo>
                      <a:pt x="585" y="1598"/>
                    </a:moveTo>
                    <a:lnTo>
                      <a:pt x="0" y="400"/>
                    </a:lnTo>
                    <a:lnTo>
                      <a:pt x="0" y="0"/>
                    </a:lnTo>
                    <a:lnTo>
                      <a:pt x="1170" y="0"/>
                    </a:lnTo>
                    <a:lnTo>
                      <a:pt x="3511" y="0"/>
                    </a:lnTo>
                    <a:lnTo>
                      <a:pt x="5851" y="0"/>
                    </a:lnTo>
                    <a:lnTo>
                      <a:pt x="8192" y="1598"/>
                    </a:lnTo>
                    <a:lnTo>
                      <a:pt x="9947" y="3996"/>
                    </a:lnTo>
                    <a:lnTo>
                      <a:pt x="12288" y="4795"/>
                    </a:lnTo>
                    <a:lnTo>
                      <a:pt x="16384" y="4795"/>
                    </a:lnTo>
                    <a:lnTo>
                      <a:pt x="15214" y="6793"/>
                    </a:lnTo>
                    <a:lnTo>
                      <a:pt x="12873" y="8392"/>
                    </a:lnTo>
                    <a:lnTo>
                      <a:pt x="12288" y="13587"/>
                    </a:lnTo>
                    <a:lnTo>
                      <a:pt x="10533" y="16384"/>
                    </a:lnTo>
                    <a:lnTo>
                      <a:pt x="7607" y="15984"/>
                    </a:lnTo>
                    <a:lnTo>
                      <a:pt x="5266" y="13587"/>
                    </a:lnTo>
                    <a:lnTo>
                      <a:pt x="5851" y="11589"/>
                    </a:lnTo>
                    <a:lnTo>
                      <a:pt x="7022" y="8791"/>
                    </a:lnTo>
                    <a:lnTo>
                      <a:pt x="3511" y="5595"/>
                    </a:lnTo>
                    <a:lnTo>
                      <a:pt x="585" y="3596"/>
                    </a:lnTo>
                    <a:lnTo>
                      <a:pt x="585" y="1598"/>
                    </a:lnTo>
                    <a:close/>
                  </a:path>
                </a:pathLst>
              </a:custGeom>
              <a:grpFill/>
              <a:ln w="9525">
                <a:solidFill>
                  <a:schemeClr val="bg1"/>
                </a:solidFill>
                <a:prstDash val="solid"/>
                <a:round/>
                <a:headEnd/>
                <a:tailEnd/>
              </a:ln>
            </p:spPr>
          </p:sp>
          <p:sp>
            <p:nvSpPr>
              <p:cNvPr id="69" name="Alaska23">
                <a:extLst>
                  <a:ext uri="{FF2B5EF4-FFF2-40B4-BE49-F238E27FC236}">
                    <a16:creationId xmlns:a16="http://schemas.microsoft.com/office/drawing/2014/main" id="{FE0036E8-A72C-9967-C978-E561AE95DEA1}"/>
                  </a:ext>
                </a:extLst>
              </p:cNvPr>
              <p:cNvSpPr>
                <a:spLocks/>
              </p:cNvSpPr>
              <p:nvPr/>
            </p:nvSpPr>
            <p:spPr bwMode="auto">
              <a:xfrm>
                <a:off x="676581" y="14592858"/>
                <a:ext cx="272" cy="6"/>
              </a:xfrm>
              <a:custGeom>
                <a:avLst/>
                <a:gdLst/>
                <a:ahLst/>
                <a:cxnLst>
                  <a:cxn ang="0">
                    <a:pos x="0" y="16384"/>
                  </a:cxn>
                  <a:cxn ang="0">
                    <a:pos x="607" y="13824"/>
                  </a:cxn>
                  <a:cxn ang="0">
                    <a:pos x="3034" y="12288"/>
                  </a:cxn>
                  <a:cxn ang="0">
                    <a:pos x="5461" y="11776"/>
                  </a:cxn>
                  <a:cxn ang="0">
                    <a:pos x="9102" y="9728"/>
                  </a:cxn>
                  <a:cxn ang="0">
                    <a:pos x="10316" y="9216"/>
                  </a:cxn>
                  <a:cxn ang="0">
                    <a:pos x="12136" y="5120"/>
                  </a:cxn>
                  <a:cxn ang="0">
                    <a:pos x="12743" y="0"/>
                  </a:cxn>
                  <a:cxn ang="0">
                    <a:pos x="14564" y="1024"/>
                  </a:cxn>
                  <a:cxn ang="0">
                    <a:pos x="16384" y="2048"/>
                  </a:cxn>
                  <a:cxn ang="0">
                    <a:pos x="16384" y="5120"/>
                  </a:cxn>
                  <a:cxn ang="0">
                    <a:pos x="14564" y="9728"/>
                  </a:cxn>
                  <a:cxn ang="0">
                    <a:pos x="12743" y="13312"/>
                  </a:cxn>
                  <a:cxn ang="0">
                    <a:pos x="7889" y="15360"/>
                  </a:cxn>
                  <a:cxn ang="0">
                    <a:pos x="6675" y="15360"/>
                  </a:cxn>
                  <a:cxn ang="0">
                    <a:pos x="2427" y="16384"/>
                  </a:cxn>
                  <a:cxn ang="0">
                    <a:pos x="0" y="16384"/>
                  </a:cxn>
                </a:cxnLst>
                <a:rect l="0" t="0" r="r" b="b"/>
                <a:pathLst>
                  <a:path w="16384" h="16384">
                    <a:moveTo>
                      <a:pt x="0" y="16384"/>
                    </a:moveTo>
                    <a:lnTo>
                      <a:pt x="607" y="13824"/>
                    </a:lnTo>
                    <a:lnTo>
                      <a:pt x="3034" y="12288"/>
                    </a:lnTo>
                    <a:lnTo>
                      <a:pt x="5461" y="11776"/>
                    </a:lnTo>
                    <a:lnTo>
                      <a:pt x="9102" y="9728"/>
                    </a:lnTo>
                    <a:lnTo>
                      <a:pt x="10316" y="9216"/>
                    </a:lnTo>
                    <a:lnTo>
                      <a:pt x="12136" y="5120"/>
                    </a:lnTo>
                    <a:lnTo>
                      <a:pt x="12743" y="0"/>
                    </a:lnTo>
                    <a:lnTo>
                      <a:pt x="14564" y="1024"/>
                    </a:lnTo>
                    <a:lnTo>
                      <a:pt x="16384" y="2048"/>
                    </a:lnTo>
                    <a:lnTo>
                      <a:pt x="16384" y="5120"/>
                    </a:lnTo>
                    <a:lnTo>
                      <a:pt x="14564" y="9728"/>
                    </a:lnTo>
                    <a:lnTo>
                      <a:pt x="12743" y="13312"/>
                    </a:lnTo>
                    <a:lnTo>
                      <a:pt x="7889" y="15360"/>
                    </a:lnTo>
                    <a:lnTo>
                      <a:pt x="6675" y="15360"/>
                    </a:lnTo>
                    <a:lnTo>
                      <a:pt x="2427" y="16384"/>
                    </a:lnTo>
                    <a:lnTo>
                      <a:pt x="0" y="16384"/>
                    </a:lnTo>
                    <a:close/>
                  </a:path>
                </a:pathLst>
              </a:custGeom>
              <a:grpFill/>
              <a:ln w="9525">
                <a:solidFill>
                  <a:schemeClr val="bg1"/>
                </a:solidFill>
                <a:prstDash val="solid"/>
                <a:round/>
                <a:headEnd/>
                <a:tailEnd/>
              </a:ln>
            </p:spPr>
          </p:sp>
          <p:sp>
            <p:nvSpPr>
              <p:cNvPr id="70" name="Alaska22">
                <a:extLst>
                  <a:ext uri="{FF2B5EF4-FFF2-40B4-BE49-F238E27FC236}">
                    <a16:creationId xmlns:a16="http://schemas.microsoft.com/office/drawing/2014/main" id="{684C6DB7-EAE3-A041-62CF-263F838B0928}"/>
                  </a:ext>
                </a:extLst>
              </p:cNvPr>
              <p:cNvSpPr>
                <a:spLocks/>
              </p:cNvSpPr>
              <p:nvPr/>
            </p:nvSpPr>
            <p:spPr bwMode="auto">
              <a:xfrm>
                <a:off x="677057" y="14592858"/>
                <a:ext cx="238" cy="9"/>
              </a:xfrm>
              <a:custGeom>
                <a:avLst/>
                <a:gdLst/>
                <a:ahLst/>
                <a:cxnLst>
                  <a:cxn ang="0">
                    <a:pos x="0" y="8715"/>
                  </a:cxn>
                  <a:cxn ang="0">
                    <a:pos x="683" y="8715"/>
                  </a:cxn>
                  <a:cxn ang="0">
                    <a:pos x="3413" y="8018"/>
                  </a:cxn>
                  <a:cxn ang="0">
                    <a:pos x="3413" y="5578"/>
                  </a:cxn>
                  <a:cxn ang="0">
                    <a:pos x="2048" y="2789"/>
                  </a:cxn>
                  <a:cxn ang="0">
                    <a:pos x="4779" y="1394"/>
                  </a:cxn>
                  <a:cxn ang="0">
                    <a:pos x="7509" y="0"/>
                  </a:cxn>
                  <a:cxn ang="0">
                    <a:pos x="8875" y="1046"/>
                  </a:cxn>
                  <a:cxn ang="0">
                    <a:pos x="8875" y="4532"/>
                  </a:cxn>
                  <a:cxn ang="0">
                    <a:pos x="8192" y="6623"/>
                  </a:cxn>
                  <a:cxn ang="0">
                    <a:pos x="10923" y="7321"/>
                  </a:cxn>
                  <a:cxn ang="0">
                    <a:pos x="13653" y="6972"/>
                  </a:cxn>
                  <a:cxn ang="0">
                    <a:pos x="15701" y="6623"/>
                  </a:cxn>
                  <a:cxn ang="0">
                    <a:pos x="16384" y="10109"/>
                  </a:cxn>
                  <a:cxn ang="0">
                    <a:pos x="15701" y="10806"/>
                  </a:cxn>
                  <a:cxn ang="0">
                    <a:pos x="12971" y="11504"/>
                  </a:cxn>
                  <a:cxn ang="0">
                    <a:pos x="10240" y="12549"/>
                  </a:cxn>
                  <a:cxn ang="0">
                    <a:pos x="7509" y="13944"/>
                  </a:cxn>
                  <a:cxn ang="0">
                    <a:pos x="5461" y="15687"/>
                  </a:cxn>
                  <a:cxn ang="0">
                    <a:pos x="2731" y="16384"/>
                  </a:cxn>
                  <a:cxn ang="0">
                    <a:pos x="2048" y="13595"/>
                  </a:cxn>
                  <a:cxn ang="0">
                    <a:pos x="683" y="13595"/>
                  </a:cxn>
                  <a:cxn ang="0">
                    <a:pos x="0" y="9761"/>
                  </a:cxn>
                  <a:cxn ang="0">
                    <a:pos x="0" y="8715"/>
                  </a:cxn>
                </a:cxnLst>
                <a:rect l="0" t="0" r="r" b="b"/>
                <a:pathLst>
                  <a:path w="16384" h="16384">
                    <a:moveTo>
                      <a:pt x="0" y="8715"/>
                    </a:moveTo>
                    <a:lnTo>
                      <a:pt x="683" y="8715"/>
                    </a:lnTo>
                    <a:lnTo>
                      <a:pt x="3413" y="8018"/>
                    </a:lnTo>
                    <a:lnTo>
                      <a:pt x="3413" y="5578"/>
                    </a:lnTo>
                    <a:lnTo>
                      <a:pt x="2048" y="2789"/>
                    </a:lnTo>
                    <a:lnTo>
                      <a:pt x="4779" y="1394"/>
                    </a:lnTo>
                    <a:lnTo>
                      <a:pt x="7509" y="0"/>
                    </a:lnTo>
                    <a:lnTo>
                      <a:pt x="8875" y="1046"/>
                    </a:lnTo>
                    <a:lnTo>
                      <a:pt x="8875" y="4532"/>
                    </a:lnTo>
                    <a:lnTo>
                      <a:pt x="8192" y="6623"/>
                    </a:lnTo>
                    <a:lnTo>
                      <a:pt x="10923" y="7321"/>
                    </a:lnTo>
                    <a:lnTo>
                      <a:pt x="13653" y="6972"/>
                    </a:lnTo>
                    <a:lnTo>
                      <a:pt x="15701" y="6623"/>
                    </a:lnTo>
                    <a:lnTo>
                      <a:pt x="16384" y="10109"/>
                    </a:lnTo>
                    <a:lnTo>
                      <a:pt x="15701" y="10806"/>
                    </a:lnTo>
                    <a:lnTo>
                      <a:pt x="12971" y="11504"/>
                    </a:lnTo>
                    <a:lnTo>
                      <a:pt x="10240" y="12549"/>
                    </a:lnTo>
                    <a:lnTo>
                      <a:pt x="7509" y="13944"/>
                    </a:lnTo>
                    <a:lnTo>
                      <a:pt x="5461" y="15687"/>
                    </a:lnTo>
                    <a:lnTo>
                      <a:pt x="2731" y="16384"/>
                    </a:lnTo>
                    <a:lnTo>
                      <a:pt x="2048" y="13595"/>
                    </a:lnTo>
                    <a:lnTo>
                      <a:pt x="683" y="13595"/>
                    </a:lnTo>
                    <a:lnTo>
                      <a:pt x="0" y="9761"/>
                    </a:lnTo>
                    <a:lnTo>
                      <a:pt x="0" y="8715"/>
                    </a:lnTo>
                    <a:close/>
                  </a:path>
                </a:pathLst>
              </a:custGeom>
              <a:grpFill/>
              <a:ln w="9525">
                <a:solidFill>
                  <a:schemeClr val="bg1"/>
                </a:solidFill>
                <a:prstDash val="solid"/>
                <a:round/>
                <a:headEnd/>
                <a:tailEnd/>
              </a:ln>
            </p:spPr>
          </p:sp>
          <p:sp>
            <p:nvSpPr>
              <p:cNvPr id="71" name="Alaska21">
                <a:extLst>
                  <a:ext uri="{FF2B5EF4-FFF2-40B4-BE49-F238E27FC236}">
                    <a16:creationId xmlns:a16="http://schemas.microsoft.com/office/drawing/2014/main" id="{A1194BAE-91D6-38BE-50CE-8F8CAC13EB5B}"/>
                  </a:ext>
                </a:extLst>
              </p:cNvPr>
              <p:cNvSpPr>
                <a:spLocks/>
              </p:cNvSpPr>
              <p:nvPr/>
            </p:nvSpPr>
            <p:spPr bwMode="auto">
              <a:xfrm>
                <a:off x="677703" y="14592837"/>
                <a:ext cx="272" cy="12"/>
              </a:xfrm>
              <a:custGeom>
                <a:avLst/>
                <a:gdLst/>
                <a:ahLst/>
                <a:cxnLst>
                  <a:cxn ang="0">
                    <a:pos x="9830" y="2048"/>
                  </a:cxn>
                  <a:cxn ang="0">
                    <a:pos x="8192" y="2048"/>
                  </a:cxn>
                  <a:cxn ang="0">
                    <a:pos x="9830" y="1024"/>
                  </a:cxn>
                  <a:cxn ang="0">
                    <a:pos x="12015" y="0"/>
                  </a:cxn>
                  <a:cxn ang="0">
                    <a:pos x="14746" y="2048"/>
                  </a:cxn>
                  <a:cxn ang="0">
                    <a:pos x="16384" y="3413"/>
                  </a:cxn>
                  <a:cxn ang="0">
                    <a:pos x="16384" y="6827"/>
                  </a:cxn>
                  <a:cxn ang="0">
                    <a:pos x="13107" y="7851"/>
                  </a:cxn>
                  <a:cxn ang="0">
                    <a:pos x="13107" y="10923"/>
                  </a:cxn>
                  <a:cxn ang="0">
                    <a:pos x="12015" y="12971"/>
                  </a:cxn>
                  <a:cxn ang="0">
                    <a:pos x="10377" y="14677"/>
                  </a:cxn>
                  <a:cxn ang="0">
                    <a:pos x="8192" y="13653"/>
                  </a:cxn>
                  <a:cxn ang="0">
                    <a:pos x="6554" y="16043"/>
                  </a:cxn>
                  <a:cxn ang="0">
                    <a:pos x="3277" y="16384"/>
                  </a:cxn>
                  <a:cxn ang="0">
                    <a:pos x="0" y="14677"/>
                  </a:cxn>
                  <a:cxn ang="0">
                    <a:pos x="0" y="13653"/>
                  </a:cxn>
                  <a:cxn ang="0">
                    <a:pos x="2185" y="11947"/>
                  </a:cxn>
                  <a:cxn ang="0">
                    <a:pos x="4369" y="10923"/>
                  </a:cxn>
                  <a:cxn ang="0">
                    <a:pos x="6007" y="9557"/>
                  </a:cxn>
                  <a:cxn ang="0">
                    <a:pos x="8738" y="7851"/>
                  </a:cxn>
                  <a:cxn ang="0">
                    <a:pos x="9830" y="6144"/>
                  </a:cxn>
                  <a:cxn ang="0">
                    <a:pos x="9830" y="3755"/>
                  </a:cxn>
                  <a:cxn ang="0">
                    <a:pos x="9830" y="2048"/>
                  </a:cxn>
                </a:cxnLst>
                <a:rect l="0" t="0" r="r" b="b"/>
                <a:pathLst>
                  <a:path w="16384" h="16384">
                    <a:moveTo>
                      <a:pt x="9830" y="2048"/>
                    </a:moveTo>
                    <a:lnTo>
                      <a:pt x="8192" y="2048"/>
                    </a:lnTo>
                    <a:lnTo>
                      <a:pt x="9830" y="1024"/>
                    </a:lnTo>
                    <a:lnTo>
                      <a:pt x="12015" y="0"/>
                    </a:lnTo>
                    <a:lnTo>
                      <a:pt x="14746" y="2048"/>
                    </a:lnTo>
                    <a:lnTo>
                      <a:pt x="16384" y="3413"/>
                    </a:lnTo>
                    <a:lnTo>
                      <a:pt x="16384" y="6827"/>
                    </a:lnTo>
                    <a:lnTo>
                      <a:pt x="13107" y="7851"/>
                    </a:lnTo>
                    <a:lnTo>
                      <a:pt x="13107" y="10923"/>
                    </a:lnTo>
                    <a:lnTo>
                      <a:pt x="12015" y="12971"/>
                    </a:lnTo>
                    <a:lnTo>
                      <a:pt x="10377" y="14677"/>
                    </a:lnTo>
                    <a:lnTo>
                      <a:pt x="8192" y="13653"/>
                    </a:lnTo>
                    <a:lnTo>
                      <a:pt x="6554" y="16043"/>
                    </a:lnTo>
                    <a:lnTo>
                      <a:pt x="3277" y="16384"/>
                    </a:lnTo>
                    <a:lnTo>
                      <a:pt x="0" y="14677"/>
                    </a:lnTo>
                    <a:lnTo>
                      <a:pt x="0" y="13653"/>
                    </a:lnTo>
                    <a:lnTo>
                      <a:pt x="2185" y="11947"/>
                    </a:lnTo>
                    <a:lnTo>
                      <a:pt x="4369" y="10923"/>
                    </a:lnTo>
                    <a:lnTo>
                      <a:pt x="6007" y="9557"/>
                    </a:lnTo>
                    <a:lnTo>
                      <a:pt x="8738" y="7851"/>
                    </a:lnTo>
                    <a:lnTo>
                      <a:pt x="9830" y="6144"/>
                    </a:lnTo>
                    <a:lnTo>
                      <a:pt x="9830" y="3755"/>
                    </a:lnTo>
                    <a:lnTo>
                      <a:pt x="9830" y="2048"/>
                    </a:lnTo>
                    <a:close/>
                  </a:path>
                </a:pathLst>
              </a:custGeom>
              <a:grpFill/>
              <a:ln w="9525">
                <a:solidFill>
                  <a:schemeClr val="bg1"/>
                </a:solidFill>
                <a:prstDash val="solid"/>
                <a:round/>
                <a:headEnd/>
                <a:tailEnd/>
              </a:ln>
            </p:spPr>
          </p:sp>
          <p:sp>
            <p:nvSpPr>
              <p:cNvPr id="72" name="Alaska20">
                <a:extLst>
                  <a:ext uri="{FF2B5EF4-FFF2-40B4-BE49-F238E27FC236}">
                    <a16:creationId xmlns:a16="http://schemas.microsoft.com/office/drawing/2014/main" id="{66FEAE0B-276F-B578-229A-94D60A8BF963}"/>
                  </a:ext>
                </a:extLst>
              </p:cNvPr>
              <p:cNvSpPr>
                <a:spLocks/>
              </p:cNvSpPr>
              <p:nvPr/>
            </p:nvSpPr>
            <p:spPr bwMode="auto">
              <a:xfrm>
                <a:off x="677975" y="14592846"/>
                <a:ext cx="612" cy="9"/>
              </a:xfrm>
              <a:custGeom>
                <a:avLst/>
                <a:gdLst/>
                <a:ahLst/>
                <a:cxnLst>
                  <a:cxn ang="0">
                    <a:pos x="1069" y="0"/>
                  </a:cxn>
                  <a:cxn ang="0">
                    <a:pos x="0" y="1024"/>
                  </a:cxn>
                  <a:cxn ang="0">
                    <a:pos x="712" y="0"/>
                  </a:cxn>
                  <a:cxn ang="0">
                    <a:pos x="1425" y="0"/>
                  </a:cxn>
                  <a:cxn ang="0">
                    <a:pos x="2849" y="1024"/>
                  </a:cxn>
                  <a:cxn ang="0">
                    <a:pos x="3918" y="1024"/>
                  </a:cxn>
                  <a:cxn ang="0">
                    <a:pos x="5699" y="1024"/>
                  </a:cxn>
                  <a:cxn ang="0">
                    <a:pos x="7836" y="0"/>
                  </a:cxn>
                  <a:cxn ang="0">
                    <a:pos x="9261" y="4096"/>
                  </a:cxn>
                  <a:cxn ang="0">
                    <a:pos x="11041" y="5120"/>
                  </a:cxn>
                  <a:cxn ang="0">
                    <a:pos x="12822" y="4096"/>
                  </a:cxn>
                  <a:cxn ang="0">
                    <a:pos x="14247" y="4096"/>
                  </a:cxn>
                  <a:cxn ang="0">
                    <a:pos x="16384" y="5120"/>
                  </a:cxn>
                  <a:cxn ang="0">
                    <a:pos x="16384" y="11264"/>
                  </a:cxn>
                  <a:cxn ang="0">
                    <a:pos x="14247" y="13312"/>
                  </a:cxn>
                  <a:cxn ang="0">
                    <a:pos x="11398" y="13312"/>
                  </a:cxn>
                  <a:cxn ang="0">
                    <a:pos x="9617" y="16384"/>
                  </a:cxn>
                  <a:cxn ang="0">
                    <a:pos x="7836" y="15360"/>
                  </a:cxn>
                  <a:cxn ang="0">
                    <a:pos x="5343" y="12288"/>
                  </a:cxn>
                  <a:cxn ang="0">
                    <a:pos x="3918" y="12288"/>
                  </a:cxn>
                  <a:cxn ang="0">
                    <a:pos x="2137" y="5120"/>
                  </a:cxn>
                  <a:cxn ang="0">
                    <a:pos x="1069" y="0"/>
                  </a:cxn>
                </a:cxnLst>
                <a:rect l="0" t="0" r="r" b="b"/>
                <a:pathLst>
                  <a:path w="16384" h="16384">
                    <a:moveTo>
                      <a:pt x="1069" y="0"/>
                    </a:moveTo>
                    <a:lnTo>
                      <a:pt x="0" y="1024"/>
                    </a:lnTo>
                    <a:lnTo>
                      <a:pt x="712" y="0"/>
                    </a:lnTo>
                    <a:lnTo>
                      <a:pt x="1425" y="0"/>
                    </a:lnTo>
                    <a:lnTo>
                      <a:pt x="2849" y="1024"/>
                    </a:lnTo>
                    <a:lnTo>
                      <a:pt x="3918" y="1024"/>
                    </a:lnTo>
                    <a:lnTo>
                      <a:pt x="5699" y="1024"/>
                    </a:lnTo>
                    <a:lnTo>
                      <a:pt x="7836" y="0"/>
                    </a:lnTo>
                    <a:lnTo>
                      <a:pt x="9261" y="4096"/>
                    </a:lnTo>
                    <a:lnTo>
                      <a:pt x="11041" y="5120"/>
                    </a:lnTo>
                    <a:lnTo>
                      <a:pt x="12822" y="4096"/>
                    </a:lnTo>
                    <a:lnTo>
                      <a:pt x="14247" y="4096"/>
                    </a:lnTo>
                    <a:lnTo>
                      <a:pt x="16384" y="5120"/>
                    </a:lnTo>
                    <a:lnTo>
                      <a:pt x="16384" y="11264"/>
                    </a:lnTo>
                    <a:lnTo>
                      <a:pt x="14247" y="13312"/>
                    </a:lnTo>
                    <a:lnTo>
                      <a:pt x="11398" y="13312"/>
                    </a:lnTo>
                    <a:lnTo>
                      <a:pt x="9617" y="16384"/>
                    </a:lnTo>
                    <a:lnTo>
                      <a:pt x="7836" y="15360"/>
                    </a:lnTo>
                    <a:lnTo>
                      <a:pt x="5343" y="12288"/>
                    </a:lnTo>
                    <a:lnTo>
                      <a:pt x="3918" y="12288"/>
                    </a:lnTo>
                    <a:lnTo>
                      <a:pt x="2137" y="5120"/>
                    </a:lnTo>
                    <a:lnTo>
                      <a:pt x="1069" y="0"/>
                    </a:lnTo>
                    <a:close/>
                  </a:path>
                </a:pathLst>
              </a:custGeom>
              <a:grpFill/>
              <a:ln w="9525">
                <a:solidFill>
                  <a:schemeClr val="bg1"/>
                </a:solidFill>
                <a:prstDash val="solid"/>
                <a:round/>
                <a:headEnd/>
                <a:tailEnd/>
              </a:ln>
            </p:spPr>
          </p:sp>
          <p:sp>
            <p:nvSpPr>
              <p:cNvPr id="73" name="Alaska19">
                <a:extLst>
                  <a:ext uri="{FF2B5EF4-FFF2-40B4-BE49-F238E27FC236}">
                    <a16:creationId xmlns:a16="http://schemas.microsoft.com/office/drawing/2014/main" id="{A4C3A900-3230-9025-71CB-2654D497796D}"/>
                  </a:ext>
                </a:extLst>
              </p:cNvPr>
              <p:cNvSpPr>
                <a:spLocks/>
              </p:cNvSpPr>
              <p:nvPr/>
            </p:nvSpPr>
            <p:spPr bwMode="auto">
              <a:xfrm>
                <a:off x="678587" y="14592837"/>
                <a:ext cx="306" cy="12"/>
              </a:xfrm>
              <a:custGeom>
                <a:avLst/>
                <a:gdLst/>
                <a:ahLst/>
                <a:cxnLst>
                  <a:cxn ang="0">
                    <a:pos x="4096" y="0"/>
                  </a:cxn>
                  <a:cxn ang="0">
                    <a:pos x="4096" y="964"/>
                  </a:cxn>
                  <a:cxn ang="0">
                    <a:pos x="5461" y="1928"/>
                  </a:cxn>
                  <a:cxn ang="0">
                    <a:pos x="9557" y="3855"/>
                  </a:cxn>
                  <a:cxn ang="0">
                    <a:pos x="16384" y="3855"/>
                  </a:cxn>
                  <a:cxn ang="0">
                    <a:pos x="16384" y="9638"/>
                  </a:cxn>
                  <a:cxn ang="0">
                    <a:pos x="8192" y="16384"/>
                  </a:cxn>
                  <a:cxn ang="0">
                    <a:pos x="0" y="16384"/>
                  </a:cxn>
                  <a:cxn ang="0">
                    <a:pos x="0" y="5783"/>
                  </a:cxn>
                  <a:cxn ang="0">
                    <a:pos x="4096" y="0"/>
                  </a:cxn>
                  <a:cxn ang="0">
                    <a:pos x="0" y="5783"/>
                  </a:cxn>
                  <a:cxn ang="0">
                    <a:pos x="4096" y="0"/>
                  </a:cxn>
                </a:cxnLst>
                <a:rect l="0" t="0" r="r" b="b"/>
                <a:pathLst>
                  <a:path w="16384" h="16384">
                    <a:moveTo>
                      <a:pt x="4096" y="0"/>
                    </a:moveTo>
                    <a:lnTo>
                      <a:pt x="4096" y="964"/>
                    </a:lnTo>
                    <a:lnTo>
                      <a:pt x="5461" y="1928"/>
                    </a:lnTo>
                    <a:lnTo>
                      <a:pt x="9557" y="3855"/>
                    </a:lnTo>
                    <a:lnTo>
                      <a:pt x="16384" y="3855"/>
                    </a:lnTo>
                    <a:lnTo>
                      <a:pt x="16384" y="9638"/>
                    </a:lnTo>
                    <a:lnTo>
                      <a:pt x="8192" y="16384"/>
                    </a:lnTo>
                    <a:lnTo>
                      <a:pt x="0" y="16384"/>
                    </a:lnTo>
                    <a:lnTo>
                      <a:pt x="0" y="5783"/>
                    </a:lnTo>
                    <a:lnTo>
                      <a:pt x="4096" y="0"/>
                    </a:lnTo>
                    <a:lnTo>
                      <a:pt x="0" y="5783"/>
                    </a:lnTo>
                    <a:lnTo>
                      <a:pt x="4096" y="0"/>
                    </a:lnTo>
                    <a:close/>
                  </a:path>
                </a:pathLst>
              </a:custGeom>
              <a:grpFill/>
              <a:ln w="9525">
                <a:solidFill>
                  <a:schemeClr val="bg1"/>
                </a:solidFill>
                <a:prstDash val="solid"/>
                <a:round/>
                <a:headEnd/>
                <a:tailEnd/>
              </a:ln>
            </p:spPr>
          </p:sp>
          <p:sp>
            <p:nvSpPr>
              <p:cNvPr id="74" name="Alaska18">
                <a:extLst>
                  <a:ext uri="{FF2B5EF4-FFF2-40B4-BE49-F238E27FC236}">
                    <a16:creationId xmlns:a16="http://schemas.microsoft.com/office/drawing/2014/main" id="{3D99F028-A3F4-00F5-71EC-7E4D0C189748}"/>
                  </a:ext>
                </a:extLst>
              </p:cNvPr>
              <p:cNvSpPr>
                <a:spLocks/>
              </p:cNvSpPr>
              <p:nvPr/>
            </p:nvSpPr>
            <p:spPr bwMode="auto">
              <a:xfrm>
                <a:off x="680015" y="14592810"/>
                <a:ext cx="578" cy="18"/>
              </a:xfrm>
              <a:custGeom>
                <a:avLst/>
                <a:gdLst/>
                <a:ahLst/>
                <a:cxnLst>
                  <a:cxn ang="0">
                    <a:pos x="0" y="15892"/>
                  </a:cxn>
                  <a:cxn ang="0">
                    <a:pos x="0" y="15237"/>
                  </a:cxn>
                  <a:cxn ang="0">
                    <a:pos x="0" y="14418"/>
                  </a:cxn>
                  <a:cxn ang="0">
                    <a:pos x="575" y="13763"/>
                  </a:cxn>
                  <a:cxn ang="0">
                    <a:pos x="1725" y="12616"/>
                  </a:cxn>
                  <a:cxn ang="0">
                    <a:pos x="2587" y="10322"/>
                  </a:cxn>
                  <a:cxn ang="0">
                    <a:pos x="4024" y="8028"/>
                  </a:cxn>
                  <a:cxn ang="0">
                    <a:pos x="5174" y="5898"/>
                  </a:cxn>
                  <a:cxn ang="0">
                    <a:pos x="6899" y="5079"/>
                  </a:cxn>
                  <a:cxn ang="0">
                    <a:pos x="7473" y="5079"/>
                  </a:cxn>
                  <a:cxn ang="0">
                    <a:pos x="9485" y="4588"/>
                  </a:cxn>
                  <a:cxn ang="0">
                    <a:pos x="9773" y="3113"/>
                  </a:cxn>
                  <a:cxn ang="0">
                    <a:pos x="10348" y="1475"/>
                  </a:cxn>
                  <a:cxn ang="0">
                    <a:pos x="12647" y="819"/>
                  </a:cxn>
                  <a:cxn ang="0">
                    <a:pos x="14947" y="0"/>
                  </a:cxn>
                  <a:cxn ang="0">
                    <a:pos x="16097" y="492"/>
                  </a:cxn>
                  <a:cxn ang="0">
                    <a:pos x="16384" y="2130"/>
                  </a:cxn>
                  <a:cxn ang="0">
                    <a:pos x="16097" y="3932"/>
                  </a:cxn>
                  <a:cxn ang="0">
                    <a:pos x="14084" y="4588"/>
                  </a:cxn>
                  <a:cxn ang="0">
                    <a:pos x="11785" y="5898"/>
                  </a:cxn>
                  <a:cxn ang="0">
                    <a:pos x="9773" y="7373"/>
                  </a:cxn>
                  <a:cxn ang="0">
                    <a:pos x="9198" y="8028"/>
                  </a:cxn>
                  <a:cxn ang="0">
                    <a:pos x="8048" y="9667"/>
                  </a:cxn>
                  <a:cxn ang="0">
                    <a:pos x="7473" y="10486"/>
                  </a:cxn>
                  <a:cxn ang="0">
                    <a:pos x="6036" y="11633"/>
                  </a:cxn>
                  <a:cxn ang="0">
                    <a:pos x="2874" y="14909"/>
                  </a:cxn>
                  <a:cxn ang="0">
                    <a:pos x="1725" y="15073"/>
                  </a:cxn>
                  <a:cxn ang="0">
                    <a:pos x="287" y="16384"/>
                  </a:cxn>
                  <a:cxn ang="0">
                    <a:pos x="0" y="15892"/>
                  </a:cxn>
                </a:cxnLst>
                <a:rect l="0" t="0" r="r" b="b"/>
                <a:pathLst>
                  <a:path w="16384" h="16384">
                    <a:moveTo>
                      <a:pt x="0" y="15892"/>
                    </a:moveTo>
                    <a:lnTo>
                      <a:pt x="0" y="15237"/>
                    </a:lnTo>
                    <a:lnTo>
                      <a:pt x="0" y="14418"/>
                    </a:lnTo>
                    <a:lnTo>
                      <a:pt x="575" y="13763"/>
                    </a:lnTo>
                    <a:lnTo>
                      <a:pt x="1725" y="12616"/>
                    </a:lnTo>
                    <a:lnTo>
                      <a:pt x="2587" y="10322"/>
                    </a:lnTo>
                    <a:lnTo>
                      <a:pt x="4024" y="8028"/>
                    </a:lnTo>
                    <a:lnTo>
                      <a:pt x="5174" y="5898"/>
                    </a:lnTo>
                    <a:lnTo>
                      <a:pt x="6899" y="5079"/>
                    </a:lnTo>
                    <a:lnTo>
                      <a:pt x="7473" y="5079"/>
                    </a:lnTo>
                    <a:lnTo>
                      <a:pt x="9485" y="4588"/>
                    </a:lnTo>
                    <a:lnTo>
                      <a:pt x="9773" y="3113"/>
                    </a:lnTo>
                    <a:lnTo>
                      <a:pt x="10348" y="1475"/>
                    </a:lnTo>
                    <a:lnTo>
                      <a:pt x="12647" y="819"/>
                    </a:lnTo>
                    <a:lnTo>
                      <a:pt x="14947" y="0"/>
                    </a:lnTo>
                    <a:lnTo>
                      <a:pt x="16097" y="492"/>
                    </a:lnTo>
                    <a:lnTo>
                      <a:pt x="16384" y="2130"/>
                    </a:lnTo>
                    <a:lnTo>
                      <a:pt x="16097" y="3932"/>
                    </a:lnTo>
                    <a:lnTo>
                      <a:pt x="14084" y="4588"/>
                    </a:lnTo>
                    <a:lnTo>
                      <a:pt x="11785" y="5898"/>
                    </a:lnTo>
                    <a:lnTo>
                      <a:pt x="9773" y="7373"/>
                    </a:lnTo>
                    <a:lnTo>
                      <a:pt x="9198" y="8028"/>
                    </a:lnTo>
                    <a:lnTo>
                      <a:pt x="8048" y="9667"/>
                    </a:lnTo>
                    <a:lnTo>
                      <a:pt x="7473" y="10486"/>
                    </a:lnTo>
                    <a:lnTo>
                      <a:pt x="6036" y="11633"/>
                    </a:lnTo>
                    <a:lnTo>
                      <a:pt x="2874" y="14909"/>
                    </a:lnTo>
                    <a:lnTo>
                      <a:pt x="1725" y="15073"/>
                    </a:lnTo>
                    <a:lnTo>
                      <a:pt x="287" y="16384"/>
                    </a:lnTo>
                    <a:lnTo>
                      <a:pt x="0" y="15892"/>
                    </a:lnTo>
                    <a:close/>
                  </a:path>
                </a:pathLst>
              </a:custGeom>
              <a:grpFill/>
              <a:ln w="9525">
                <a:solidFill>
                  <a:schemeClr val="bg1"/>
                </a:solidFill>
                <a:prstDash val="solid"/>
                <a:round/>
                <a:headEnd/>
                <a:tailEnd/>
              </a:ln>
            </p:spPr>
          </p:sp>
          <p:sp>
            <p:nvSpPr>
              <p:cNvPr id="75" name="Alaska17">
                <a:extLst>
                  <a:ext uri="{FF2B5EF4-FFF2-40B4-BE49-F238E27FC236}">
                    <a16:creationId xmlns:a16="http://schemas.microsoft.com/office/drawing/2014/main" id="{070281F3-695B-01DF-5B09-3E77FB6B760A}"/>
                  </a:ext>
                </a:extLst>
              </p:cNvPr>
              <p:cNvSpPr>
                <a:spLocks/>
              </p:cNvSpPr>
              <p:nvPr/>
            </p:nvSpPr>
            <p:spPr bwMode="auto">
              <a:xfrm>
                <a:off x="680593" y="14592792"/>
                <a:ext cx="612" cy="27"/>
              </a:xfrm>
              <a:custGeom>
                <a:avLst/>
                <a:gdLst/>
                <a:ahLst/>
                <a:cxnLst>
                  <a:cxn ang="0">
                    <a:pos x="993" y="16384"/>
                  </a:cxn>
                  <a:cxn ang="0">
                    <a:pos x="0" y="15124"/>
                  </a:cxn>
                  <a:cxn ang="0">
                    <a:pos x="248" y="14944"/>
                  </a:cxn>
                  <a:cxn ang="0">
                    <a:pos x="993" y="14404"/>
                  </a:cxn>
                  <a:cxn ang="0">
                    <a:pos x="1986" y="14223"/>
                  </a:cxn>
                  <a:cxn ang="0">
                    <a:pos x="2234" y="14223"/>
                  </a:cxn>
                  <a:cxn ang="0">
                    <a:pos x="3972" y="13863"/>
                  </a:cxn>
                  <a:cxn ang="0">
                    <a:pos x="4965" y="13143"/>
                  </a:cxn>
                  <a:cxn ang="0">
                    <a:pos x="6454" y="11523"/>
                  </a:cxn>
                  <a:cxn ang="0">
                    <a:pos x="6951" y="9362"/>
                  </a:cxn>
                  <a:cxn ang="0">
                    <a:pos x="7447" y="8102"/>
                  </a:cxn>
                  <a:cxn ang="0">
                    <a:pos x="8192" y="6662"/>
                  </a:cxn>
                  <a:cxn ang="0">
                    <a:pos x="9433" y="8102"/>
                  </a:cxn>
                  <a:cxn ang="0">
                    <a:pos x="10426" y="6662"/>
                  </a:cxn>
                  <a:cxn ang="0">
                    <a:pos x="9930" y="5581"/>
                  </a:cxn>
                  <a:cxn ang="0">
                    <a:pos x="8440" y="5581"/>
                  </a:cxn>
                  <a:cxn ang="0">
                    <a:pos x="7447" y="3421"/>
                  </a:cxn>
                  <a:cxn ang="0">
                    <a:pos x="7447" y="1620"/>
                  </a:cxn>
                  <a:cxn ang="0">
                    <a:pos x="9185" y="720"/>
                  </a:cxn>
                  <a:cxn ang="0">
                    <a:pos x="10923" y="540"/>
                  </a:cxn>
                  <a:cxn ang="0">
                    <a:pos x="12164" y="1440"/>
                  </a:cxn>
                  <a:cxn ang="0">
                    <a:pos x="12909" y="3061"/>
                  </a:cxn>
                  <a:cxn ang="0">
                    <a:pos x="14150" y="1620"/>
                  </a:cxn>
                  <a:cxn ang="0">
                    <a:pos x="14895" y="0"/>
                  </a:cxn>
                  <a:cxn ang="0">
                    <a:pos x="15888" y="180"/>
                  </a:cxn>
                  <a:cxn ang="0">
                    <a:pos x="16384" y="1440"/>
                  </a:cxn>
                  <a:cxn ang="0">
                    <a:pos x="16384" y="1980"/>
                  </a:cxn>
                  <a:cxn ang="0">
                    <a:pos x="15888" y="3421"/>
                  </a:cxn>
                  <a:cxn ang="0">
                    <a:pos x="14150" y="5221"/>
                  </a:cxn>
                  <a:cxn ang="0">
                    <a:pos x="13902" y="6662"/>
                  </a:cxn>
                  <a:cxn ang="0">
                    <a:pos x="14895" y="5941"/>
                  </a:cxn>
                  <a:cxn ang="0">
                    <a:pos x="15143" y="7742"/>
                  </a:cxn>
                  <a:cxn ang="0">
                    <a:pos x="14150" y="9362"/>
                  </a:cxn>
                  <a:cxn ang="0">
                    <a:pos x="12909" y="9902"/>
                  </a:cxn>
                  <a:cxn ang="0">
                    <a:pos x="11419" y="10803"/>
                  </a:cxn>
                  <a:cxn ang="0">
                    <a:pos x="10923" y="12423"/>
                  </a:cxn>
                  <a:cxn ang="0">
                    <a:pos x="9185" y="12783"/>
                  </a:cxn>
                  <a:cxn ang="0">
                    <a:pos x="7199" y="13863"/>
                  </a:cxn>
                  <a:cxn ang="0">
                    <a:pos x="5461" y="15664"/>
                  </a:cxn>
                  <a:cxn ang="0">
                    <a:pos x="4468" y="15844"/>
                  </a:cxn>
                  <a:cxn ang="0">
                    <a:pos x="2979" y="16384"/>
                  </a:cxn>
                  <a:cxn ang="0">
                    <a:pos x="1241" y="16384"/>
                  </a:cxn>
                  <a:cxn ang="0">
                    <a:pos x="993" y="16384"/>
                  </a:cxn>
                </a:cxnLst>
                <a:rect l="0" t="0" r="r" b="b"/>
                <a:pathLst>
                  <a:path w="16384" h="16384">
                    <a:moveTo>
                      <a:pt x="993" y="16384"/>
                    </a:moveTo>
                    <a:lnTo>
                      <a:pt x="0" y="15124"/>
                    </a:lnTo>
                    <a:lnTo>
                      <a:pt x="248" y="14944"/>
                    </a:lnTo>
                    <a:lnTo>
                      <a:pt x="993" y="14404"/>
                    </a:lnTo>
                    <a:lnTo>
                      <a:pt x="1986" y="14223"/>
                    </a:lnTo>
                    <a:lnTo>
                      <a:pt x="2234" y="14223"/>
                    </a:lnTo>
                    <a:lnTo>
                      <a:pt x="3972" y="13863"/>
                    </a:lnTo>
                    <a:lnTo>
                      <a:pt x="4965" y="13143"/>
                    </a:lnTo>
                    <a:lnTo>
                      <a:pt x="6454" y="11523"/>
                    </a:lnTo>
                    <a:lnTo>
                      <a:pt x="6951" y="9362"/>
                    </a:lnTo>
                    <a:lnTo>
                      <a:pt x="7447" y="8102"/>
                    </a:lnTo>
                    <a:lnTo>
                      <a:pt x="8192" y="6662"/>
                    </a:lnTo>
                    <a:lnTo>
                      <a:pt x="9433" y="8102"/>
                    </a:lnTo>
                    <a:lnTo>
                      <a:pt x="10426" y="6662"/>
                    </a:lnTo>
                    <a:lnTo>
                      <a:pt x="9930" y="5581"/>
                    </a:lnTo>
                    <a:lnTo>
                      <a:pt x="8440" y="5581"/>
                    </a:lnTo>
                    <a:lnTo>
                      <a:pt x="7447" y="3421"/>
                    </a:lnTo>
                    <a:lnTo>
                      <a:pt x="7447" y="1620"/>
                    </a:lnTo>
                    <a:lnTo>
                      <a:pt x="9185" y="720"/>
                    </a:lnTo>
                    <a:lnTo>
                      <a:pt x="10923" y="540"/>
                    </a:lnTo>
                    <a:lnTo>
                      <a:pt x="12164" y="1440"/>
                    </a:lnTo>
                    <a:lnTo>
                      <a:pt x="12909" y="3061"/>
                    </a:lnTo>
                    <a:lnTo>
                      <a:pt x="14150" y="1620"/>
                    </a:lnTo>
                    <a:lnTo>
                      <a:pt x="14895" y="0"/>
                    </a:lnTo>
                    <a:lnTo>
                      <a:pt x="15888" y="180"/>
                    </a:lnTo>
                    <a:lnTo>
                      <a:pt x="16384" y="1440"/>
                    </a:lnTo>
                    <a:lnTo>
                      <a:pt x="16384" y="1980"/>
                    </a:lnTo>
                    <a:lnTo>
                      <a:pt x="15888" y="3421"/>
                    </a:lnTo>
                    <a:lnTo>
                      <a:pt x="14150" y="5221"/>
                    </a:lnTo>
                    <a:lnTo>
                      <a:pt x="13902" y="6662"/>
                    </a:lnTo>
                    <a:lnTo>
                      <a:pt x="14895" y="5941"/>
                    </a:lnTo>
                    <a:lnTo>
                      <a:pt x="15143" y="7742"/>
                    </a:lnTo>
                    <a:lnTo>
                      <a:pt x="14150" y="9362"/>
                    </a:lnTo>
                    <a:lnTo>
                      <a:pt x="12909" y="9902"/>
                    </a:lnTo>
                    <a:lnTo>
                      <a:pt x="11419" y="10803"/>
                    </a:lnTo>
                    <a:lnTo>
                      <a:pt x="10923" y="12423"/>
                    </a:lnTo>
                    <a:lnTo>
                      <a:pt x="9185" y="12783"/>
                    </a:lnTo>
                    <a:lnTo>
                      <a:pt x="7199" y="13863"/>
                    </a:lnTo>
                    <a:lnTo>
                      <a:pt x="5461" y="15664"/>
                    </a:lnTo>
                    <a:lnTo>
                      <a:pt x="4468" y="15844"/>
                    </a:lnTo>
                    <a:lnTo>
                      <a:pt x="2979" y="16384"/>
                    </a:lnTo>
                    <a:lnTo>
                      <a:pt x="1241" y="16384"/>
                    </a:lnTo>
                    <a:lnTo>
                      <a:pt x="993" y="16384"/>
                    </a:lnTo>
                    <a:close/>
                  </a:path>
                </a:pathLst>
              </a:custGeom>
              <a:grpFill/>
              <a:ln w="9525">
                <a:solidFill>
                  <a:schemeClr val="bg1"/>
                </a:solidFill>
                <a:prstDash val="solid"/>
                <a:round/>
                <a:headEnd/>
                <a:tailEnd/>
              </a:ln>
            </p:spPr>
          </p:sp>
          <p:sp>
            <p:nvSpPr>
              <p:cNvPr id="76" name="Alaska16">
                <a:extLst>
                  <a:ext uri="{FF2B5EF4-FFF2-40B4-BE49-F238E27FC236}">
                    <a16:creationId xmlns:a16="http://schemas.microsoft.com/office/drawing/2014/main" id="{B8C27C49-4E9B-0C3C-CDBF-86D77E6FBB13}"/>
                  </a:ext>
                </a:extLst>
              </p:cNvPr>
              <p:cNvSpPr>
                <a:spLocks/>
              </p:cNvSpPr>
              <p:nvPr/>
            </p:nvSpPr>
            <p:spPr bwMode="auto">
              <a:xfrm>
                <a:off x="681477" y="14592792"/>
                <a:ext cx="102" cy="3"/>
              </a:xfrm>
              <a:custGeom>
                <a:avLst/>
                <a:gdLst/>
                <a:ahLst/>
                <a:cxnLst>
                  <a:cxn ang="0">
                    <a:pos x="5120" y="0"/>
                  </a:cxn>
                  <a:cxn ang="0">
                    <a:pos x="7168" y="585"/>
                  </a:cxn>
                  <a:cxn ang="0">
                    <a:pos x="8192" y="2926"/>
                  </a:cxn>
                  <a:cxn ang="0">
                    <a:pos x="13312" y="2926"/>
                  </a:cxn>
                  <a:cxn ang="0">
                    <a:pos x="15360" y="7022"/>
                  </a:cxn>
                  <a:cxn ang="0">
                    <a:pos x="16384" y="11118"/>
                  </a:cxn>
                  <a:cxn ang="0">
                    <a:pos x="11264" y="16384"/>
                  </a:cxn>
                  <a:cxn ang="0">
                    <a:pos x="7168" y="14629"/>
                  </a:cxn>
                  <a:cxn ang="0">
                    <a:pos x="3072" y="14629"/>
                  </a:cxn>
                  <a:cxn ang="0">
                    <a:pos x="0" y="9362"/>
                  </a:cxn>
                  <a:cxn ang="0">
                    <a:pos x="1024" y="2926"/>
                  </a:cxn>
                  <a:cxn ang="0">
                    <a:pos x="5120" y="0"/>
                  </a:cxn>
                </a:cxnLst>
                <a:rect l="0" t="0" r="r" b="b"/>
                <a:pathLst>
                  <a:path w="16384" h="16384">
                    <a:moveTo>
                      <a:pt x="5120" y="0"/>
                    </a:moveTo>
                    <a:lnTo>
                      <a:pt x="7168" y="585"/>
                    </a:lnTo>
                    <a:lnTo>
                      <a:pt x="8192" y="2926"/>
                    </a:lnTo>
                    <a:lnTo>
                      <a:pt x="13312" y="2926"/>
                    </a:lnTo>
                    <a:lnTo>
                      <a:pt x="15360" y="7022"/>
                    </a:lnTo>
                    <a:lnTo>
                      <a:pt x="16384" y="11118"/>
                    </a:lnTo>
                    <a:lnTo>
                      <a:pt x="11264" y="16384"/>
                    </a:lnTo>
                    <a:lnTo>
                      <a:pt x="7168" y="14629"/>
                    </a:lnTo>
                    <a:lnTo>
                      <a:pt x="3072" y="14629"/>
                    </a:lnTo>
                    <a:lnTo>
                      <a:pt x="0" y="9362"/>
                    </a:lnTo>
                    <a:lnTo>
                      <a:pt x="1024" y="2926"/>
                    </a:lnTo>
                    <a:lnTo>
                      <a:pt x="5120" y="0"/>
                    </a:lnTo>
                    <a:close/>
                  </a:path>
                </a:pathLst>
              </a:custGeom>
              <a:grpFill/>
              <a:ln w="9525">
                <a:solidFill>
                  <a:schemeClr val="bg1"/>
                </a:solidFill>
                <a:prstDash val="solid"/>
                <a:round/>
                <a:headEnd/>
                <a:tailEnd/>
              </a:ln>
            </p:spPr>
          </p:sp>
          <p:sp>
            <p:nvSpPr>
              <p:cNvPr id="77" name="D121">
                <a:extLst>
                  <a:ext uri="{FF2B5EF4-FFF2-40B4-BE49-F238E27FC236}">
                    <a16:creationId xmlns:a16="http://schemas.microsoft.com/office/drawing/2014/main" id="{8A808099-CAA9-9DA9-00FC-F3A6BD13612E}"/>
                  </a:ext>
                </a:extLst>
              </p:cNvPr>
              <p:cNvSpPr>
                <a:spLocks/>
              </p:cNvSpPr>
              <p:nvPr/>
            </p:nvSpPr>
            <p:spPr bwMode="auto">
              <a:xfrm>
                <a:off x="681987" y="14592762"/>
                <a:ext cx="612" cy="18"/>
              </a:xfrm>
              <a:custGeom>
                <a:avLst/>
                <a:gdLst/>
                <a:ahLst/>
                <a:cxnLst>
                  <a:cxn ang="0">
                    <a:pos x="0" y="10570"/>
                  </a:cxn>
                  <a:cxn ang="0">
                    <a:pos x="0" y="10394"/>
                  </a:cxn>
                  <a:cxn ang="0">
                    <a:pos x="1416" y="9337"/>
                  </a:cxn>
                  <a:cxn ang="0">
                    <a:pos x="1820" y="8280"/>
                  </a:cxn>
                  <a:cxn ang="0">
                    <a:pos x="3236" y="6166"/>
                  </a:cxn>
                  <a:cxn ang="0">
                    <a:pos x="3439" y="4404"/>
                  </a:cxn>
                  <a:cxn ang="0">
                    <a:pos x="4045" y="2995"/>
                  </a:cxn>
                  <a:cxn ang="0">
                    <a:pos x="5057" y="2995"/>
                  </a:cxn>
                  <a:cxn ang="0">
                    <a:pos x="6473" y="3347"/>
                  </a:cxn>
                  <a:cxn ang="0">
                    <a:pos x="8293" y="2643"/>
                  </a:cxn>
                  <a:cxn ang="0">
                    <a:pos x="9709" y="1586"/>
                  </a:cxn>
                  <a:cxn ang="0">
                    <a:pos x="10720" y="529"/>
                  </a:cxn>
                  <a:cxn ang="0">
                    <a:pos x="11327" y="0"/>
                  </a:cxn>
                  <a:cxn ang="0">
                    <a:pos x="12136" y="0"/>
                  </a:cxn>
                  <a:cxn ang="0">
                    <a:pos x="12743" y="529"/>
                  </a:cxn>
                  <a:cxn ang="0">
                    <a:pos x="12945" y="1586"/>
                  </a:cxn>
                  <a:cxn ang="0">
                    <a:pos x="13148" y="2995"/>
                  </a:cxn>
                  <a:cxn ang="0">
                    <a:pos x="13552" y="4228"/>
                  </a:cxn>
                  <a:cxn ang="0">
                    <a:pos x="13754" y="5461"/>
                  </a:cxn>
                  <a:cxn ang="0">
                    <a:pos x="13754" y="5638"/>
                  </a:cxn>
                  <a:cxn ang="0">
                    <a:pos x="14361" y="6166"/>
                  </a:cxn>
                  <a:cxn ang="0">
                    <a:pos x="14564" y="6342"/>
                  </a:cxn>
                  <a:cxn ang="0">
                    <a:pos x="15170" y="7047"/>
                  </a:cxn>
                  <a:cxn ang="0">
                    <a:pos x="15575" y="7047"/>
                  </a:cxn>
                  <a:cxn ang="0">
                    <a:pos x="16182" y="7575"/>
                  </a:cxn>
                  <a:cxn ang="0">
                    <a:pos x="16384" y="8456"/>
                  </a:cxn>
                  <a:cxn ang="0">
                    <a:pos x="15979" y="8985"/>
                  </a:cxn>
                  <a:cxn ang="0">
                    <a:pos x="14564" y="8280"/>
                  </a:cxn>
                  <a:cxn ang="0">
                    <a:pos x="13552" y="9689"/>
                  </a:cxn>
                  <a:cxn ang="0">
                    <a:pos x="11529" y="10394"/>
                  </a:cxn>
                  <a:cxn ang="0">
                    <a:pos x="9102" y="10394"/>
                  </a:cxn>
                  <a:cxn ang="0">
                    <a:pos x="7282" y="10394"/>
                  </a:cxn>
                  <a:cxn ang="0">
                    <a:pos x="5664" y="13213"/>
                  </a:cxn>
                  <a:cxn ang="0">
                    <a:pos x="3034" y="16384"/>
                  </a:cxn>
                  <a:cxn ang="0">
                    <a:pos x="1820" y="14975"/>
                  </a:cxn>
                  <a:cxn ang="0">
                    <a:pos x="809" y="14094"/>
                  </a:cxn>
                  <a:cxn ang="0">
                    <a:pos x="607" y="12861"/>
                  </a:cxn>
                  <a:cxn ang="0">
                    <a:pos x="0" y="11451"/>
                  </a:cxn>
                  <a:cxn ang="0">
                    <a:pos x="0" y="10570"/>
                  </a:cxn>
                </a:cxnLst>
                <a:rect l="0" t="0" r="r" b="b"/>
                <a:pathLst>
                  <a:path w="16384" h="16384">
                    <a:moveTo>
                      <a:pt x="0" y="10570"/>
                    </a:moveTo>
                    <a:lnTo>
                      <a:pt x="0" y="10394"/>
                    </a:lnTo>
                    <a:lnTo>
                      <a:pt x="1416" y="9337"/>
                    </a:lnTo>
                    <a:lnTo>
                      <a:pt x="1820" y="8280"/>
                    </a:lnTo>
                    <a:lnTo>
                      <a:pt x="3236" y="6166"/>
                    </a:lnTo>
                    <a:lnTo>
                      <a:pt x="3439" y="4404"/>
                    </a:lnTo>
                    <a:lnTo>
                      <a:pt x="4045" y="2995"/>
                    </a:lnTo>
                    <a:lnTo>
                      <a:pt x="5057" y="2995"/>
                    </a:lnTo>
                    <a:lnTo>
                      <a:pt x="6473" y="3347"/>
                    </a:lnTo>
                    <a:lnTo>
                      <a:pt x="8293" y="2643"/>
                    </a:lnTo>
                    <a:lnTo>
                      <a:pt x="9709" y="1586"/>
                    </a:lnTo>
                    <a:lnTo>
                      <a:pt x="10720" y="529"/>
                    </a:lnTo>
                    <a:lnTo>
                      <a:pt x="11327" y="0"/>
                    </a:lnTo>
                    <a:lnTo>
                      <a:pt x="12136" y="0"/>
                    </a:lnTo>
                    <a:lnTo>
                      <a:pt x="12743" y="529"/>
                    </a:lnTo>
                    <a:lnTo>
                      <a:pt x="12945" y="1586"/>
                    </a:lnTo>
                    <a:lnTo>
                      <a:pt x="13148" y="2995"/>
                    </a:lnTo>
                    <a:lnTo>
                      <a:pt x="13552" y="4228"/>
                    </a:lnTo>
                    <a:lnTo>
                      <a:pt x="13754" y="5461"/>
                    </a:lnTo>
                    <a:lnTo>
                      <a:pt x="13754" y="5638"/>
                    </a:lnTo>
                    <a:lnTo>
                      <a:pt x="14361" y="6166"/>
                    </a:lnTo>
                    <a:lnTo>
                      <a:pt x="14564" y="6342"/>
                    </a:lnTo>
                    <a:lnTo>
                      <a:pt x="15170" y="7047"/>
                    </a:lnTo>
                    <a:lnTo>
                      <a:pt x="15575" y="7047"/>
                    </a:lnTo>
                    <a:lnTo>
                      <a:pt x="16182" y="7575"/>
                    </a:lnTo>
                    <a:lnTo>
                      <a:pt x="16384" y="8456"/>
                    </a:lnTo>
                    <a:lnTo>
                      <a:pt x="15979" y="8985"/>
                    </a:lnTo>
                    <a:lnTo>
                      <a:pt x="14564" y="8280"/>
                    </a:lnTo>
                    <a:lnTo>
                      <a:pt x="13552" y="9689"/>
                    </a:lnTo>
                    <a:lnTo>
                      <a:pt x="11529" y="10394"/>
                    </a:lnTo>
                    <a:lnTo>
                      <a:pt x="9102" y="10394"/>
                    </a:lnTo>
                    <a:lnTo>
                      <a:pt x="7282" y="10394"/>
                    </a:lnTo>
                    <a:lnTo>
                      <a:pt x="5664" y="13213"/>
                    </a:lnTo>
                    <a:lnTo>
                      <a:pt x="3034" y="16384"/>
                    </a:lnTo>
                    <a:lnTo>
                      <a:pt x="1820" y="14975"/>
                    </a:lnTo>
                    <a:lnTo>
                      <a:pt x="809" y="14094"/>
                    </a:lnTo>
                    <a:lnTo>
                      <a:pt x="607" y="12861"/>
                    </a:lnTo>
                    <a:lnTo>
                      <a:pt x="0" y="11451"/>
                    </a:lnTo>
                    <a:lnTo>
                      <a:pt x="0" y="10570"/>
                    </a:lnTo>
                    <a:close/>
                  </a:path>
                </a:pathLst>
              </a:custGeom>
              <a:grpFill/>
              <a:ln w="9525">
                <a:solidFill>
                  <a:schemeClr val="bg1"/>
                </a:solidFill>
                <a:prstDash val="solid"/>
                <a:round/>
                <a:headEnd/>
                <a:tailEnd/>
              </a:ln>
            </p:spPr>
          </p:sp>
          <p:sp>
            <p:nvSpPr>
              <p:cNvPr id="78" name="Alaska15">
                <a:extLst>
                  <a:ext uri="{FF2B5EF4-FFF2-40B4-BE49-F238E27FC236}">
                    <a16:creationId xmlns:a16="http://schemas.microsoft.com/office/drawing/2014/main" id="{EF972044-DB05-74B3-CD70-590DC2C28EAB}"/>
                  </a:ext>
                </a:extLst>
              </p:cNvPr>
              <p:cNvSpPr>
                <a:spLocks/>
              </p:cNvSpPr>
              <p:nvPr/>
            </p:nvSpPr>
            <p:spPr bwMode="auto">
              <a:xfrm>
                <a:off x="682599" y="14592780"/>
                <a:ext cx="136" cy="6"/>
              </a:xfrm>
              <a:custGeom>
                <a:avLst/>
                <a:gdLst/>
                <a:ahLst/>
                <a:cxnLst>
                  <a:cxn ang="0">
                    <a:pos x="4096" y="3781"/>
                  </a:cxn>
                  <a:cxn ang="0">
                    <a:pos x="0" y="5041"/>
                  </a:cxn>
                  <a:cxn ang="0">
                    <a:pos x="4096" y="1260"/>
                  </a:cxn>
                  <a:cxn ang="0">
                    <a:pos x="9557" y="0"/>
                  </a:cxn>
                  <a:cxn ang="0">
                    <a:pos x="15019" y="3781"/>
                  </a:cxn>
                  <a:cxn ang="0">
                    <a:pos x="16384" y="11343"/>
                  </a:cxn>
                  <a:cxn ang="0">
                    <a:pos x="15019" y="13863"/>
                  </a:cxn>
                  <a:cxn ang="0">
                    <a:pos x="6827" y="16384"/>
                  </a:cxn>
                  <a:cxn ang="0">
                    <a:pos x="4096" y="6302"/>
                  </a:cxn>
                  <a:cxn ang="0">
                    <a:pos x="4096" y="3781"/>
                  </a:cxn>
                </a:cxnLst>
                <a:rect l="0" t="0" r="r" b="b"/>
                <a:pathLst>
                  <a:path w="16384" h="16384">
                    <a:moveTo>
                      <a:pt x="4096" y="3781"/>
                    </a:moveTo>
                    <a:lnTo>
                      <a:pt x="0" y="5041"/>
                    </a:lnTo>
                    <a:lnTo>
                      <a:pt x="4096" y="1260"/>
                    </a:lnTo>
                    <a:lnTo>
                      <a:pt x="9557" y="0"/>
                    </a:lnTo>
                    <a:lnTo>
                      <a:pt x="15019" y="3781"/>
                    </a:lnTo>
                    <a:lnTo>
                      <a:pt x="16384" y="11343"/>
                    </a:lnTo>
                    <a:lnTo>
                      <a:pt x="15019" y="13863"/>
                    </a:lnTo>
                    <a:lnTo>
                      <a:pt x="6827" y="16384"/>
                    </a:lnTo>
                    <a:lnTo>
                      <a:pt x="4096" y="6302"/>
                    </a:lnTo>
                    <a:lnTo>
                      <a:pt x="4096" y="3781"/>
                    </a:lnTo>
                    <a:close/>
                  </a:path>
                </a:pathLst>
              </a:custGeom>
              <a:grpFill/>
              <a:ln w="9525">
                <a:solidFill>
                  <a:schemeClr val="bg1"/>
                </a:solidFill>
                <a:prstDash val="solid"/>
                <a:round/>
                <a:headEnd/>
                <a:tailEnd/>
              </a:ln>
            </p:spPr>
          </p:sp>
          <p:sp>
            <p:nvSpPr>
              <p:cNvPr id="79" name="Alaska14">
                <a:extLst>
                  <a:ext uri="{FF2B5EF4-FFF2-40B4-BE49-F238E27FC236}">
                    <a16:creationId xmlns:a16="http://schemas.microsoft.com/office/drawing/2014/main" id="{2422C130-C395-C2E0-5024-AEBC162E55EA}"/>
                  </a:ext>
                </a:extLst>
              </p:cNvPr>
              <p:cNvSpPr>
                <a:spLocks/>
              </p:cNvSpPr>
              <p:nvPr/>
            </p:nvSpPr>
            <p:spPr bwMode="auto">
              <a:xfrm>
                <a:off x="683517" y="14592753"/>
                <a:ext cx="306" cy="9"/>
              </a:xfrm>
              <a:custGeom>
                <a:avLst/>
                <a:gdLst/>
                <a:ahLst/>
                <a:cxnLst>
                  <a:cxn ang="0">
                    <a:pos x="10923" y="5814"/>
                  </a:cxn>
                  <a:cxn ang="0">
                    <a:pos x="6554" y="1057"/>
                  </a:cxn>
                  <a:cxn ang="0">
                    <a:pos x="6554" y="3171"/>
                  </a:cxn>
                  <a:cxn ang="0">
                    <a:pos x="6554" y="5285"/>
                  </a:cxn>
                  <a:cxn ang="0">
                    <a:pos x="7646" y="5814"/>
                  </a:cxn>
                  <a:cxn ang="0">
                    <a:pos x="8738" y="5814"/>
                  </a:cxn>
                  <a:cxn ang="0">
                    <a:pos x="10923" y="2114"/>
                  </a:cxn>
                  <a:cxn ang="0">
                    <a:pos x="12015" y="0"/>
                  </a:cxn>
                  <a:cxn ang="0">
                    <a:pos x="15292" y="3700"/>
                  </a:cxn>
                  <a:cxn ang="0">
                    <a:pos x="15292" y="6342"/>
                  </a:cxn>
                  <a:cxn ang="0">
                    <a:pos x="15292" y="9513"/>
                  </a:cxn>
                  <a:cxn ang="0">
                    <a:pos x="15292" y="12156"/>
                  </a:cxn>
                  <a:cxn ang="0">
                    <a:pos x="16384" y="12156"/>
                  </a:cxn>
                  <a:cxn ang="0">
                    <a:pos x="16384" y="13741"/>
                  </a:cxn>
                  <a:cxn ang="0">
                    <a:pos x="15292" y="16384"/>
                  </a:cxn>
                  <a:cxn ang="0">
                    <a:pos x="8738" y="14270"/>
                  </a:cxn>
                  <a:cxn ang="0">
                    <a:pos x="6554" y="16384"/>
                  </a:cxn>
                  <a:cxn ang="0">
                    <a:pos x="3277" y="16384"/>
                  </a:cxn>
                  <a:cxn ang="0">
                    <a:pos x="2185" y="10570"/>
                  </a:cxn>
                  <a:cxn ang="0">
                    <a:pos x="0" y="2114"/>
                  </a:cxn>
                  <a:cxn ang="0">
                    <a:pos x="3277" y="1586"/>
                  </a:cxn>
                  <a:cxn ang="0">
                    <a:pos x="4369" y="5814"/>
                  </a:cxn>
                  <a:cxn ang="0">
                    <a:pos x="7646" y="6342"/>
                  </a:cxn>
                  <a:cxn ang="0">
                    <a:pos x="10923" y="5814"/>
                  </a:cxn>
                </a:cxnLst>
                <a:rect l="0" t="0" r="r" b="b"/>
                <a:pathLst>
                  <a:path w="16384" h="16384">
                    <a:moveTo>
                      <a:pt x="10923" y="5814"/>
                    </a:moveTo>
                    <a:lnTo>
                      <a:pt x="6554" y="1057"/>
                    </a:lnTo>
                    <a:lnTo>
                      <a:pt x="6554" y="3171"/>
                    </a:lnTo>
                    <a:lnTo>
                      <a:pt x="6554" y="5285"/>
                    </a:lnTo>
                    <a:lnTo>
                      <a:pt x="7646" y="5814"/>
                    </a:lnTo>
                    <a:lnTo>
                      <a:pt x="8738" y="5814"/>
                    </a:lnTo>
                    <a:lnTo>
                      <a:pt x="10923" y="2114"/>
                    </a:lnTo>
                    <a:lnTo>
                      <a:pt x="12015" y="0"/>
                    </a:lnTo>
                    <a:lnTo>
                      <a:pt x="15292" y="3700"/>
                    </a:lnTo>
                    <a:lnTo>
                      <a:pt x="15292" y="6342"/>
                    </a:lnTo>
                    <a:lnTo>
                      <a:pt x="15292" y="9513"/>
                    </a:lnTo>
                    <a:lnTo>
                      <a:pt x="15292" y="12156"/>
                    </a:lnTo>
                    <a:lnTo>
                      <a:pt x="16384" y="12156"/>
                    </a:lnTo>
                    <a:lnTo>
                      <a:pt x="16384" y="13741"/>
                    </a:lnTo>
                    <a:lnTo>
                      <a:pt x="15292" y="16384"/>
                    </a:lnTo>
                    <a:lnTo>
                      <a:pt x="8738" y="14270"/>
                    </a:lnTo>
                    <a:lnTo>
                      <a:pt x="6554" y="16384"/>
                    </a:lnTo>
                    <a:lnTo>
                      <a:pt x="3277" y="16384"/>
                    </a:lnTo>
                    <a:lnTo>
                      <a:pt x="2185" y="10570"/>
                    </a:lnTo>
                    <a:lnTo>
                      <a:pt x="0" y="2114"/>
                    </a:lnTo>
                    <a:lnTo>
                      <a:pt x="3277" y="1586"/>
                    </a:lnTo>
                    <a:lnTo>
                      <a:pt x="4369" y="5814"/>
                    </a:lnTo>
                    <a:lnTo>
                      <a:pt x="7646" y="6342"/>
                    </a:lnTo>
                    <a:lnTo>
                      <a:pt x="10923" y="5814"/>
                    </a:lnTo>
                    <a:close/>
                  </a:path>
                </a:pathLst>
              </a:custGeom>
              <a:grpFill/>
              <a:ln w="9525">
                <a:solidFill>
                  <a:schemeClr val="bg1"/>
                </a:solidFill>
                <a:prstDash val="solid"/>
                <a:round/>
                <a:headEnd/>
                <a:tailEnd/>
              </a:ln>
            </p:spPr>
          </p:sp>
          <p:sp>
            <p:nvSpPr>
              <p:cNvPr id="80" name="Alaska13">
                <a:extLst>
                  <a:ext uri="{FF2B5EF4-FFF2-40B4-BE49-F238E27FC236}">
                    <a16:creationId xmlns:a16="http://schemas.microsoft.com/office/drawing/2014/main" id="{FE111B87-7951-7080-A743-13D8C94F8E94}"/>
                  </a:ext>
                </a:extLst>
              </p:cNvPr>
              <p:cNvSpPr>
                <a:spLocks/>
              </p:cNvSpPr>
              <p:nvPr/>
            </p:nvSpPr>
            <p:spPr bwMode="auto">
              <a:xfrm>
                <a:off x="684333" y="14592726"/>
                <a:ext cx="306" cy="9"/>
              </a:xfrm>
              <a:custGeom>
                <a:avLst/>
                <a:gdLst/>
                <a:ahLst/>
                <a:cxnLst>
                  <a:cxn ang="0">
                    <a:pos x="3277" y="0"/>
                  </a:cxn>
                  <a:cxn ang="0">
                    <a:pos x="0" y="2341"/>
                  </a:cxn>
                  <a:cxn ang="0">
                    <a:pos x="1638" y="1560"/>
                  </a:cxn>
                  <a:cxn ang="0">
                    <a:pos x="3277" y="1560"/>
                  </a:cxn>
                  <a:cxn ang="0">
                    <a:pos x="9830" y="780"/>
                  </a:cxn>
                  <a:cxn ang="0">
                    <a:pos x="13107" y="1950"/>
                  </a:cxn>
                  <a:cxn ang="0">
                    <a:pos x="16384" y="3121"/>
                  </a:cxn>
                  <a:cxn ang="0">
                    <a:pos x="13107" y="5071"/>
                  </a:cxn>
                  <a:cxn ang="0">
                    <a:pos x="16384" y="6242"/>
                  </a:cxn>
                  <a:cxn ang="0">
                    <a:pos x="13107" y="9752"/>
                  </a:cxn>
                  <a:cxn ang="0">
                    <a:pos x="9830" y="13263"/>
                  </a:cxn>
                  <a:cxn ang="0">
                    <a:pos x="8192" y="16384"/>
                  </a:cxn>
                  <a:cxn ang="0">
                    <a:pos x="6554" y="14434"/>
                  </a:cxn>
                  <a:cxn ang="0">
                    <a:pos x="3277" y="9752"/>
                  </a:cxn>
                  <a:cxn ang="0">
                    <a:pos x="6554" y="5461"/>
                  </a:cxn>
                  <a:cxn ang="0">
                    <a:pos x="6554" y="4681"/>
                  </a:cxn>
                  <a:cxn ang="0">
                    <a:pos x="3277" y="3121"/>
                  </a:cxn>
                  <a:cxn ang="0">
                    <a:pos x="3277" y="0"/>
                  </a:cxn>
                </a:cxnLst>
                <a:rect l="0" t="0" r="r" b="b"/>
                <a:pathLst>
                  <a:path w="16384" h="16384">
                    <a:moveTo>
                      <a:pt x="3277" y="0"/>
                    </a:moveTo>
                    <a:lnTo>
                      <a:pt x="0" y="2341"/>
                    </a:lnTo>
                    <a:lnTo>
                      <a:pt x="1638" y="1560"/>
                    </a:lnTo>
                    <a:lnTo>
                      <a:pt x="3277" y="1560"/>
                    </a:lnTo>
                    <a:lnTo>
                      <a:pt x="9830" y="780"/>
                    </a:lnTo>
                    <a:lnTo>
                      <a:pt x="13107" y="1950"/>
                    </a:lnTo>
                    <a:lnTo>
                      <a:pt x="16384" y="3121"/>
                    </a:lnTo>
                    <a:lnTo>
                      <a:pt x="13107" y="5071"/>
                    </a:lnTo>
                    <a:lnTo>
                      <a:pt x="16384" y="6242"/>
                    </a:lnTo>
                    <a:lnTo>
                      <a:pt x="13107" y="9752"/>
                    </a:lnTo>
                    <a:lnTo>
                      <a:pt x="9830" y="13263"/>
                    </a:lnTo>
                    <a:lnTo>
                      <a:pt x="8192" y="16384"/>
                    </a:lnTo>
                    <a:lnTo>
                      <a:pt x="6554" y="14434"/>
                    </a:lnTo>
                    <a:lnTo>
                      <a:pt x="3277" y="9752"/>
                    </a:lnTo>
                    <a:lnTo>
                      <a:pt x="6554" y="5461"/>
                    </a:lnTo>
                    <a:lnTo>
                      <a:pt x="6554" y="4681"/>
                    </a:lnTo>
                    <a:lnTo>
                      <a:pt x="3277" y="3121"/>
                    </a:lnTo>
                    <a:lnTo>
                      <a:pt x="3277" y="0"/>
                    </a:lnTo>
                    <a:close/>
                  </a:path>
                </a:pathLst>
              </a:custGeom>
              <a:grpFill/>
              <a:ln w="9525">
                <a:solidFill>
                  <a:schemeClr val="bg1"/>
                </a:solidFill>
                <a:prstDash val="solid"/>
                <a:round/>
                <a:headEnd/>
                <a:tailEnd/>
              </a:ln>
            </p:spPr>
          </p:sp>
          <p:sp>
            <p:nvSpPr>
              <p:cNvPr id="81" name="Alaska11">
                <a:extLst>
                  <a:ext uri="{FF2B5EF4-FFF2-40B4-BE49-F238E27FC236}">
                    <a16:creationId xmlns:a16="http://schemas.microsoft.com/office/drawing/2014/main" id="{819D5FE8-AFCE-C5B0-AF4D-8AFA7C277C5B}"/>
                  </a:ext>
                </a:extLst>
              </p:cNvPr>
              <p:cNvSpPr>
                <a:spLocks/>
              </p:cNvSpPr>
              <p:nvPr/>
            </p:nvSpPr>
            <p:spPr bwMode="auto">
              <a:xfrm>
                <a:off x="686033" y="14592723"/>
                <a:ext cx="102" cy="3"/>
              </a:xfrm>
              <a:custGeom>
                <a:avLst/>
                <a:gdLst/>
                <a:ahLst/>
                <a:cxnLst>
                  <a:cxn ang="0">
                    <a:pos x="0" y="4096"/>
                  </a:cxn>
                  <a:cxn ang="0">
                    <a:pos x="2048" y="2731"/>
                  </a:cxn>
                  <a:cxn ang="0">
                    <a:pos x="2048" y="2048"/>
                  </a:cxn>
                  <a:cxn ang="0">
                    <a:pos x="8192" y="2048"/>
                  </a:cxn>
                  <a:cxn ang="0">
                    <a:pos x="10240" y="1365"/>
                  </a:cxn>
                  <a:cxn ang="0">
                    <a:pos x="14336" y="0"/>
                  </a:cxn>
                  <a:cxn ang="0">
                    <a:pos x="16384" y="2048"/>
                  </a:cxn>
                  <a:cxn ang="0">
                    <a:pos x="16384" y="6827"/>
                  </a:cxn>
                  <a:cxn ang="0">
                    <a:pos x="10240" y="10923"/>
                  </a:cxn>
                  <a:cxn ang="0">
                    <a:pos x="6144" y="16384"/>
                  </a:cxn>
                  <a:cxn ang="0">
                    <a:pos x="0" y="15701"/>
                  </a:cxn>
                  <a:cxn ang="0">
                    <a:pos x="0" y="10240"/>
                  </a:cxn>
                  <a:cxn ang="0">
                    <a:pos x="0" y="4096"/>
                  </a:cxn>
                </a:cxnLst>
                <a:rect l="0" t="0" r="r" b="b"/>
                <a:pathLst>
                  <a:path w="16384" h="16384">
                    <a:moveTo>
                      <a:pt x="0" y="4096"/>
                    </a:moveTo>
                    <a:lnTo>
                      <a:pt x="2048" y="2731"/>
                    </a:lnTo>
                    <a:lnTo>
                      <a:pt x="2048" y="2048"/>
                    </a:lnTo>
                    <a:lnTo>
                      <a:pt x="8192" y="2048"/>
                    </a:lnTo>
                    <a:lnTo>
                      <a:pt x="10240" y="1365"/>
                    </a:lnTo>
                    <a:lnTo>
                      <a:pt x="14336" y="0"/>
                    </a:lnTo>
                    <a:lnTo>
                      <a:pt x="16384" y="2048"/>
                    </a:lnTo>
                    <a:lnTo>
                      <a:pt x="16384" y="6827"/>
                    </a:lnTo>
                    <a:lnTo>
                      <a:pt x="10240" y="10923"/>
                    </a:lnTo>
                    <a:lnTo>
                      <a:pt x="6144" y="16384"/>
                    </a:lnTo>
                    <a:lnTo>
                      <a:pt x="0" y="15701"/>
                    </a:lnTo>
                    <a:lnTo>
                      <a:pt x="0" y="10240"/>
                    </a:lnTo>
                    <a:lnTo>
                      <a:pt x="0" y="4096"/>
                    </a:lnTo>
                    <a:close/>
                  </a:path>
                </a:pathLst>
              </a:custGeom>
              <a:grpFill/>
              <a:ln w="9525">
                <a:solidFill>
                  <a:schemeClr val="bg1"/>
                </a:solidFill>
                <a:prstDash val="solid"/>
                <a:round/>
                <a:headEnd/>
                <a:tailEnd/>
              </a:ln>
            </p:spPr>
          </p:sp>
          <p:sp>
            <p:nvSpPr>
              <p:cNvPr id="82" name="Alaska12">
                <a:extLst>
                  <a:ext uri="{FF2B5EF4-FFF2-40B4-BE49-F238E27FC236}">
                    <a16:creationId xmlns:a16="http://schemas.microsoft.com/office/drawing/2014/main" id="{D2A0B11D-3FC8-59DF-F3A2-DE3073EFA276}"/>
                  </a:ext>
                </a:extLst>
              </p:cNvPr>
              <p:cNvSpPr>
                <a:spLocks/>
              </p:cNvSpPr>
              <p:nvPr/>
            </p:nvSpPr>
            <p:spPr bwMode="auto">
              <a:xfrm>
                <a:off x="686135" y="14592726"/>
                <a:ext cx="204" cy="3"/>
              </a:xfrm>
              <a:custGeom>
                <a:avLst/>
                <a:gdLst/>
                <a:ahLst/>
                <a:cxnLst>
                  <a:cxn ang="0">
                    <a:pos x="10923" y="16384"/>
                  </a:cxn>
                  <a:cxn ang="0">
                    <a:pos x="7282" y="16384"/>
                  </a:cxn>
                  <a:cxn ang="0">
                    <a:pos x="1820" y="16384"/>
                  </a:cxn>
                  <a:cxn ang="0">
                    <a:pos x="0" y="14895"/>
                  </a:cxn>
                  <a:cxn ang="0">
                    <a:pos x="0" y="8937"/>
                  </a:cxn>
                  <a:cxn ang="0">
                    <a:pos x="3641" y="2979"/>
                  </a:cxn>
                  <a:cxn ang="0">
                    <a:pos x="10923" y="0"/>
                  </a:cxn>
                  <a:cxn ang="0">
                    <a:pos x="16384" y="2979"/>
                  </a:cxn>
                  <a:cxn ang="0">
                    <a:pos x="16384" y="8937"/>
                  </a:cxn>
                  <a:cxn ang="0">
                    <a:pos x="16384" y="11916"/>
                  </a:cxn>
                  <a:cxn ang="0">
                    <a:pos x="10923" y="16384"/>
                  </a:cxn>
                </a:cxnLst>
                <a:rect l="0" t="0" r="r" b="b"/>
                <a:pathLst>
                  <a:path w="16384" h="16384">
                    <a:moveTo>
                      <a:pt x="10923" y="16384"/>
                    </a:moveTo>
                    <a:lnTo>
                      <a:pt x="7282" y="16384"/>
                    </a:lnTo>
                    <a:lnTo>
                      <a:pt x="1820" y="16384"/>
                    </a:lnTo>
                    <a:lnTo>
                      <a:pt x="0" y="14895"/>
                    </a:lnTo>
                    <a:lnTo>
                      <a:pt x="0" y="8937"/>
                    </a:lnTo>
                    <a:lnTo>
                      <a:pt x="3641" y="2979"/>
                    </a:lnTo>
                    <a:lnTo>
                      <a:pt x="10923" y="0"/>
                    </a:lnTo>
                    <a:lnTo>
                      <a:pt x="16384" y="2979"/>
                    </a:lnTo>
                    <a:lnTo>
                      <a:pt x="16384" y="8937"/>
                    </a:lnTo>
                    <a:lnTo>
                      <a:pt x="16384" y="11916"/>
                    </a:lnTo>
                    <a:lnTo>
                      <a:pt x="10923" y="16384"/>
                    </a:lnTo>
                    <a:close/>
                  </a:path>
                </a:pathLst>
              </a:custGeom>
              <a:grpFill/>
              <a:ln w="9525">
                <a:solidFill>
                  <a:schemeClr val="bg1"/>
                </a:solidFill>
                <a:prstDash val="solid"/>
                <a:round/>
                <a:headEnd/>
                <a:tailEnd/>
              </a:ln>
            </p:spPr>
          </p:sp>
          <p:sp>
            <p:nvSpPr>
              <p:cNvPr id="83" name="D127">
                <a:extLst>
                  <a:ext uri="{FF2B5EF4-FFF2-40B4-BE49-F238E27FC236}">
                    <a16:creationId xmlns:a16="http://schemas.microsoft.com/office/drawing/2014/main" id="{503A8867-A99E-8E44-F10D-93855C302AC2}"/>
                  </a:ext>
                </a:extLst>
              </p:cNvPr>
              <p:cNvSpPr>
                <a:spLocks/>
              </p:cNvSpPr>
              <p:nvPr/>
            </p:nvSpPr>
            <p:spPr bwMode="auto">
              <a:xfrm>
                <a:off x="686645" y="14592705"/>
                <a:ext cx="0" cy="0"/>
              </a:xfrm>
              <a:custGeom>
                <a:avLst/>
                <a:gdLst/>
                <a:ahLst/>
                <a:cxnLst>
                  <a:cxn ang="0">
                    <a:pos x="8548" y="8192"/>
                  </a:cxn>
                  <a:cxn ang="0">
                    <a:pos x="7836" y="9557"/>
                  </a:cxn>
                  <a:cxn ang="0">
                    <a:pos x="7123" y="10923"/>
                  </a:cxn>
                  <a:cxn ang="0">
                    <a:pos x="7123" y="12288"/>
                  </a:cxn>
                  <a:cxn ang="0">
                    <a:pos x="2849" y="16384"/>
                  </a:cxn>
                  <a:cxn ang="0">
                    <a:pos x="2137" y="13653"/>
                  </a:cxn>
                  <a:cxn ang="0">
                    <a:pos x="0" y="9557"/>
                  </a:cxn>
                  <a:cxn ang="0">
                    <a:pos x="2849" y="2731"/>
                  </a:cxn>
                  <a:cxn ang="0">
                    <a:pos x="5699" y="0"/>
                  </a:cxn>
                  <a:cxn ang="0">
                    <a:pos x="7836" y="1365"/>
                  </a:cxn>
                  <a:cxn ang="0">
                    <a:pos x="12822" y="1365"/>
                  </a:cxn>
                  <a:cxn ang="0">
                    <a:pos x="16384" y="1365"/>
                  </a:cxn>
                  <a:cxn ang="0">
                    <a:pos x="16384" y="2731"/>
                  </a:cxn>
                  <a:cxn ang="0">
                    <a:pos x="13535" y="6827"/>
                  </a:cxn>
                  <a:cxn ang="0">
                    <a:pos x="9973" y="7509"/>
                  </a:cxn>
                  <a:cxn ang="0">
                    <a:pos x="8548" y="8192"/>
                  </a:cxn>
                </a:cxnLst>
                <a:rect l="0" t="0" r="r" b="b"/>
                <a:pathLst>
                  <a:path w="16384" h="16384">
                    <a:moveTo>
                      <a:pt x="8548" y="8192"/>
                    </a:moveTo>
                    <a:lnTo>
                      <a:pt x="7836" y="9557"/>
                    </a:lnTo>
                    <a:lnTo>
                      <a:pt x="7123" y="10923"/>
                    </a:lnTo>
                    <a:lnTo>
                      <a:pt x="7123" y="12288"/>
                    </a:lnTo>
                    <a:lnTo>
                      <a:pt x="2849" y="16384"/>
                    </a:lnTo>
                    <a:lnTo>
                      <a:pt x="2137" y="13653"/>
                    </a:lnTo>
                    <a:lnTo>
                      <a:pt x="0" y="9557"/>
                    </a:lnTo>
                    <a:lnTo>
                      <a:pt x="2849" y="2731"/>
                    </a:lnTo>
                    <a:lnTo>
                      <a:pt x="5699" y="0"/>
                    </a:lnTo>
                    <a:lnTo>
                      <a:pt x="7836" y="1365"/>
                    </a:lnTo>
                    <a:lnTo>
                      <a:pt x="12822" y="1365"/>
                    </a:lnTo>
                    <a:lnTo>
                      <a:pt x="16384" y="1365"/>
                    </a:lnTo>
                    <a:lnTo>
                      <a:pt x="16384" y="2731"/>
                    </a:lnTo>
                    <a:lnTo>
                      <a:pt x="13535" y="6827"/>
                    </a:lnTo>
                    <a:lnTo>
                      <a:pt x="9973" y="7509"/>
                    </a:lnTo>
                    <a:lnTo>
                      <a:pt x="8548" y="8192"/>
                    </a:lnTo>
                    <a:close/>
                  </a:path>
                </a:pathLst>
              </a:custGeom>
              <a:grpFill/>
              <a:ln w="9525">
                <a:solidFill>
                  <a:schemeClr val="bg1"/>
                </a:solidFill>
                <a:prstDash val="solid"/>
                <a:round/>
                <a:headEnd/>
                <a:tailEnd/>
              </a:ln>
            </p:spPr>
          </p:sp>
          <p:sp>
            <p:nvSpPr>
              <p:cNvPr id="84" name="Alaska10">
                <a:extLst>
                  <a:ext uri="{FF2B5EF4-FFF2-40B4-BE49-F238E27FC236}">
                    <a16:creationId xmlns:a16="http://schemas.microsoft.com/office/drawing/2014/main" id="{51F5D476-0102-DB82-EBAE-391379FF269E}"/>
                  </a:ext>
                </a:extLst>
              </p:cNvPr>
              <p:cNvSpPr>
                <a:spLocks/>
              </p:cNvSpPr>
              <p:nvPr/>
            </p:nvSpPr>
            <p:spPr bwMode="auto">
              <a:xfrm>
                <a:off x="686135" y="14592687"/>
                <a:ext cx="816" cy="27"/>
              </a:xfrm>
              <a:custGeom>
                <a:avLst/>
                <a:gdLst/>
                <a:ahLst/>
                <a:cxnLst>
                  <a:cxn ang="0">
                    <a:pos x="0" y="8357"/>
                  </a:cxn>
                  <a:cxn ang="0">
                    <a:pos x="269" y="7917"/>
                  </a:cxn>
                  <a:cxn ang="0">
                    <a:pos x="806" y="6598"/>
                  </a:cxn>
                  <a:cxn ang="0">
                    <a:pos x="2283" y="4618"/>
                  </a:cxn>
                  <a:cxn ang="0">
                    <a:pos x="3223" y="4178"/>
                  </a:cxn>
                  <a:cxn ang="0">
                    <a:pos x="4969" y="4069"/>
                  </a:cxn>
                  <a:cxn ang="0">
                    <a:pos x="4432" y="5278"/>
                  </a:cxn>
                  <a:cxn ang="0">
                    <a:pos x="5103" y="6158"/>
                  </a:cxn>
                  <a:cxn ang="0">
                    <a:pos x="5909" y="7477"/>
                  </a:cxn>
                  <a:cxn ang="0">
                    <a:pos x="6446" y="6708"/>
                  </a:cxn>
                  <a:cxn ang="0">
                    <a:pos x="6580" y="5498"/>
                  </a:cxn>
                  <a:cxn ang="0">
                    <a:pos x="6983" y="4508"/>
                  </a:cxn>
                  <a:cxn ang="0">
                    <a:pos x="5640" y="2199"/>
                  </a:cxn>
                  <a:cxn ang="0">
                    <a:pos x="5909" y="880"/>
                  </a:cxn>
                  <a:cxn ang="0">
                    <a:pos x="7521" y="1979"/>
                  </a:cxn>
                  <a:cxn ang="0">
                    <a:pos x="7789" y="3629"/>
                  </a:cxn>
                  <a:cxn ang="0">
                    <a:pos x="8863" y="1759"/>
                  </a:cxn>
                  <a:cxn ang="0">
                    <a:pos x="9938" y="1979"/>
                  </a:cxn>
                  <a:cxn ang="0">
                    <a:pos x="10744" y="880"/>
                  </a:cxn>
                  <a:cxn ang="0">
                    <a:pos x="10744" y="220"/>
                  </a:cxn>
                  <a:cxn ang="0">
                    <a:pos x="11818" y="220"/>
                  </a:cxn>
                  <a:cxn ang="0">
                    <a:pos x="12087" y="2639"/>
                  </a:cxn>
                  <a:cxn ang="0">
                    <a:pos x="13161" y="660"/>
                  </a:cxn>
                  <a:cxn ang="0">
                    <a:pos x="14235" y="1100"/>
                  </a:cxn>
                  <a:cxn ang="0">
                    <a:pos x="14101" y="3189"/>
                  </a:cxn>
                  <a:cxn ang="0">
                    <a:pos x="14235" y="4069"/>
                  </a:cxn>
                  <a:cxn ang="0">
                    <a:pos x="14772" y="4948"/>
                  </a:cxn>
                  <a:cxn ang="0">
                    <a:pos x="16115" y="4618"/>
                  </a:cxn>
                  <a:cxn ang="0">
                    <a:pos x="15847" y="6268"/>
                  </a:cxn>
                  <a:cxn ang="0">
                    <a:pos x="14504" y="6818"/>
                  </a:cxn>
                  <a:cxn ang="0">
                    <a:pos x="13161" y="5938"/>
                  </a:cxn>
                  <a:cxn ang="0">
                    <a:pos x="11818" y="5718"/>
                  </a:cxn>
                  <a:cxn ang="0">
                    <a:pos x="11952" y="6818"/>
                  </a:cxn>
                  <a:cxn ang="0">
                    <a:pos x="13161" y="7257"/>
                  </a:cxn>
                  <a:cxn ang="0">
                    <a:pos x="13564" y="8577"/>
                  </a:cxn>
                  <a:cxn ang="0">
                    <a:pos x="13027" y="9017"/>
                  </a:cxn>
                  <a:cxn ang="0">
                    <a:pos x="12489" y="7917"/>
                  </a:cxn>
                  <a:cxn ang="0">
                    <a:pos x="11549" y="8577"/>
                  </a:cxn>
                  <a:cxn ang="0">
                    <a:pos x="10744" y="8907"/>
                  </a:cxn>
                  <a:cxn ang="0">
                    <a:pos x="10744" y="9457"/>
                  </a:cxn>
                  <a:cxn ang="0">
                    <a:pos x="8863" y="10776"/>
                  </a:cxn>
                  <a:cxn ang="0">
                    <a:pos x="7521" y="12096"/>
                  </a:cxn>
                  <a:cxn ang="0">
                    <a:pos x="7521" y="13195"/>
                  </a:cxn>
                  <a:cxn ang="0">
                    <a:pos x="6983" y="15174"/>
                  </a:cxn>
                  <a:cxn ang="0">
                    <a:pos x="5506" y="16054"/>
                  </a:cxn>
                  <a:cxn ang="0">
                    <a:pos x="5103" y="15064"/>
                  </a:cxn>
                  <a:cxn ang="0">
                    <a:pos x="5909" y="13415"/>
                  </a:cxn>
                  <a:cxn ang="0">
                    <a:pos x="4969" y="12975"/>
                  </a:cxn>
                  <a:cxn ang="0">
                    <a:pos x="4969" y="11546"/>
                  </a:cxn>
                  <a:cxn ang="0">
                    <a:pos x="3357" y="10776"/>
                  </a:cxn>
                  <a:cxn ang="0">
                    <a:pos x="3223" y="11436"/>
                  </a:cxn>
                  <a:cxn ang="0">
                    <a:pos x="4029" y="12975"/>
                  </a:cxn>
                  <a:cxn ang="0">
                    <a:pos x="3357" y="14735"/>
                  </a:cxn>
                  <a:cxn ang="0">
                    <a:pos x="1880" y="12425"/>
                  </a:cxn>
                  <a:cxn ang="0">
                    <a:pos x="1343" y="9676"/>
                  </a:cxn>
                  <a:cxn ang="0">
                    <a:pos x="269" y="8137"/>
                  </a:cxn>
                </a:cxnLst>
                <a:rect l="0" t="0" r="r" b="b"/>
                <a:pathLst>
                  <a:path w="16384" h="16384">
                    <a:moveTo>
                      <a:pt x="269" y="8137"/>
                    </a:moveTo>
                    <a:lnTo>
                      <a:pt x="0" y="8357"/>
                    </a:lnTo>
                    <a:lnTo>
                      <a:pt x="0" y="7917"/>
                    </a:lnTo>
                    <a:lnTo>
                      <a:pt x="269" y="7917"/>
                    </a:lnTo>
                    <a:lnTo>
                      <a:pt x="806" y="7917"/>
                    </a:lnTo>
                    <a:lnTo>
                      <a:pt x="806" y="6598"/>
                    </a:lnTo>
                    <a:lnTo>
                      <a:pt x="1343" y="5718"/>
                    </a:lnTo>
                    <a:lnTo>
                      <a:pt x="2283" y="4618"/>
                    </a:lnTo>
                    <a:lnTo>
                      <a:pt x="2686" y="4618"/>
                    </a:lnTo>
                    <a:lnTo>
                      <a:pt x="3223" y="4178"/>
                    </a:lnTo>
                    <a:lnTo>
                      <a:pt x="4432" y="4069"/>
                    </a:lnTo>
                    <a:lnTo>
                      <a:pt x="4969" y="4069"/>
                    </a:lnTo>
                    <a:lnTo>
                      <a:pt x="4566" y="4618"/>
                    </a:lnTo>
                    <a:lnTo>
                      <a:pt x="4432" y="5278"/>
                    </a:lnTo>
                    <a:lnTo>
                      <a:pt x="4969" y="5498"/>
                    </a:lnTo>
                    <a:lnTo>
                      <a:pt x="5103" y="6158"/>
                    </a:lnTo>
                    <a:lnTo>
                      <a:pt x="5372" y="7257"/>
                    </a:lnTo>
                    <a:lnTo>
                      <a:pt x="5909" y="7477"/>
                    </a:lnTo>
                    <a:lnTo>
                      <a:pt x="6446" y="7477"/>
                    </a:lnTo>
                    <a:lnTo>
                      <a:pt x="6446" y="6708"/>
                    </a:lnTo>
                    <a:lnTo>
                      <a:pt x="6446" y="5938"/>
                    </a:lnTo>
                    <a:lnTo>
                      <a:pt x="6580" y="5498"/>
                    </a:lnTo>
                    <a:lnTo>
                      <a:pt x="6446" y="4618"/>
                    </a:lnTo>
                    <a:lnTo>
                      <a:pt x="6983" y="4508"/>
                    </a:lnTo>
                    <a:lnTo>
                      <a:pt x="6446" y="3299"/>
                    </a:lnTo>
                    <a:lnTo>
                      <a:pt x="5640" y="2199"/>
                    </a:lnTo>
                    <a:lnTo>
                      <a:pt x="5506" y="1320"/>
                    </a:lnTo>
                    <a:lnTo>
                      <a:pt x="5909" y="880"/>
                    </a:lnTo>
                    <a:lnTo>
                      <a:pt x="6715" y="660"/>
                    </a:lnTo>
                    <a:lnTo>
                      <a:pt x="7521" y="1979"/>
                    </a:lnTo>
                    <a:lnTo>
                      <a:pt x="7521" y="3519"/>
                    </a:lnTo>
                    <a:lnTo>
                      <a:pt x="7789" y="3629"/>
                    </a:lnTo>
                    <a:lnTo>
                      <a:pt x="8326" y="2309"/>
                    </a:lnTo>
                    <a:lnTo>
                      <a:pt x="8863" y="1759"/>
                    </a:lnTo>
                    <a:lnTo>
                      <a:pt x="9401" y="1979"/>
                    </a:lnTo>
                    <a:lnTo>
                      <a:pt x="9938" y="1979"/>
                    </a:lnTo>
                    <a:lnTo>
                      <a:pt x="10475" y="1429"/>
                    </a:lnTo>
                    <a:lnTo>
                      <a:pt x="10744" y="880"/>
                    </a:lnTo>
                    <a:lnTo>
                      <a:pt x="9938" y="0"/>
                    </a:lnTo>
                    <a:lnTo>
                      <a:pt x="10744" y="220"/>
                    </a:lnTo>
                    <a:lnTo>
                      <a:pt x="11012" y="110"/>
                    </a:lnTo>
                    <a:lnTo>
                      <a:pt x="11818" y="220"/>
                    </a:lnTo>
                    <a:lnTo>
                      <a:pt x="11818" y="2199"/>
                    </a:lnTo>
                    <a:lnTo>
                      <a:pt x="12087" y="2639"/>
                    </a:lnTo>
                    <a:lnTo>
                      <a:pt x="12489" y="1759"/>
                    </a:lnTo>
                    <a:lnTo>
                      <a:pt x="13161" y="660"/>
                    </a:lnTo>
                    <a:lnTo>
                      <a:pt x="14101" y="440"/>
                    </a:lnTo>
                    <a:lnTo>
                      <a:pt x="14235" y="1100"/>
                    </a:lnTo>
                    <a:lnTo>
                      <a:pt x="14101" y="2859"/>
                    </a:lnTo>
                    <a:lnTo>
                      <a:pt x="14101" y="3189"/>
                    </a:lnTo>
                    <a:lnTo>
                      <a:pt x="14101" y="4069"/>
                    </a:lnTo>
                    <a:lnTo>
                      <a:pt x="14235" y="4069"/>
                    </a:lnTo>
                    <a:lnTo>
                      <a:pt x="14235" y="4838"/>
                    </a:lnTo>
                    <a:lnTo>
                      <a:pt x="14772" y="4948"/>
                    </a:lnTo>
                    <a:lnTo>
                      <a:pt x="15578" y="4838"/>
                    </a:lnTo>
                    <a:lnTo>
                      <a:pt x="16115" y="4618"/>
                    </a:lnTo>
                    <a:lnTo>
                      <a:pt x="16384" y="4838"/>
                    </a:lnTo>
                    <a:lnTo>
                      <a:pt x="15847" y="6268"/>
                    </a:lnTo>
                    <a:lnTo>
                      <a:pt x="15578" y="6818"/>
                    </a:lnTo>
                    <a:lnTo>
                      <a:pt x="14504" y="6818"/>
                    </a:lnTo>
                    <a:lnTo>
                      <a:pt x="13967" y="6268"/>
                    </a:lnTo>
                    <a:lnTo>
                      <a:pt x="13161" y="5938"/>
                    </a:lnTo>
                    <a:lnTo>
                      <a:pt x="12489" y="5498"/>
                    </a:lnTo>
                    <a:lnTo>
                      <a:pt x="11818" y="5718"/>
                    </a:lnTo>
                    <a:lnTo>
                      <a:pt x="11415" y="6818"/>
                    </a:lnTo>
                    <a:lnTo>
                      <a:pt x="11952" y="6818"/>
                    </a:lnTo>
                    <a:lnTo>
                      <a:pt x="12489" y="7037"/>
                    </a:lnTo>
                    <a:lnTo>
                      <a:pt x="13161" y="7257"/>
                    </a:lnTo>
                    <a:lnTo>
                      <a:pt x="13564" y="7917"/>
                    </a:lnTo>
                    <a:lnTo>
                      <a:pt x="13564" y="8577"/>
                    </a:lnTo>
                    <a:lnTo>
                      <a:pt x="13564" y="9017"/>
                    </a:lnTo>
                    <a:lnTo>
                      <a:pt x="13027" y="9017"/>
                    </a:lnTo>
                    <a:lnTo>
                      <a:pt x="12624" y="8797"/>
                    </a:lnTo>
                    <a:lnTo>
                      <a:pt x="12489" y="7917"/>
                    </a:lnTo>
                    <a:lnTo>
                      <a:pt x="12087" y="7917"/>
                    </a:lnTo>
                    <a:lnTo>
                      <a:pt x="11549" y="8577"/>
                    </a:lnTo>
                    <a:lnTo>
                      <a:pt x="10475" y="8907"/>
                    </a:lnTo>
                    <a:lnTo>
                      <a:pt x="10744" y="8907"/>
                    </a:lnTo>
                    <a:lnTo>
                      <a:pt x="11281" y="9676"/>
                    </a:lnTo>
                    <a:lnTo>
                      <a:pt x="10744" y="9457"/>
                    </a:lnTo>
                    <a:lnTo>
                      <a:pt x="9266" y="10116"/>
                    </a:lnTo>
                    <a:lnTo>
                      <a:pt x="8863" y="10776"/>
                    </a:lnTo>
                    <a:lnTo>
                      <a:pt x="8192" y="11986"/>
                    </a:lnTo>
                    <a:lnTo>
                      <a:pt x="7521" y="12096"/>
                    </a:lnTo>
                    <a:lnTo>
                      <a:pt x="7252" y="12535"/>
                    </a:lnTo>
                    <a:lnTo>
                      <a:pt x="7521" y="13195"/>
                    </a:lnTo>
                    <a:lnTo>
                      <a:pt x="7521" y="14185"/>
                    </a:lnTo>
                    <a:lnTo>
                      <a:pt x="6983" y="15174"/>
                    </a:lnTo>
                    <a:lnTo>
                      <a:pt x="6043" y="15614"/>
                    </a:lnTo>
                    <a:lnTo>
                      <a:pt x="5506" y="16054"/>
                    </a:lnTo>
                    <a:lnTo>
                      <a:pt x="4835" y="16384"/>
                    </a:lnTo>
                    <a:lnTo>
                      <a:pt x="5103" y="15064"/>
                    </a:lnTo>
                    <a:lnTo>
                      <a:pt x="5909" y="14075"/>
                    </a:lnTo>
                    <a:lnTo>
                      <a:pt x="5909" y="13415"/>
                    </a:lnTo>
                    <a:lnTo>
                      <a:pt x="5103" y="13305"/>
                    </a:lnTo>
                    <a:lnTo>
                      <a:pt x="4969" y="12975"/>
                    </a:lnTo>
                    <a:lnTo>
                      <a:pt x="4835" y="12096"/>
                    </a:lnTo>
                    <a:lnTo>
                      <a:pt x="4969" y="11546"/>
                    </a:lnTo>
                    <a:lnTo>
                      <a:pt x="4432" y="10996"/>
                    </a:lnTo>
                    <a:lnTo>
                      <a:pt x="3357" y="10776"/>
                    </a:lnTo>
                    <a:lnTo>
                      <a:pt x="2954" y="11106"/>
                    </a:lnTo>
                    <a:lnTo>
                      <a:pt x="3223" y="11436"/>
                    </a:lnTo>
                    <a:lnTo>
                      <a:pt x="4029" y="11546"/>
                    </a:lnTo>
                    <a:lnTo>
                      <a:pt x="4029" y="12975"/>
                    </a:lnTo>
                    <a:lnTo>
                      <a:pt x="4029" y="14185"/>
                    </a:lnTo>
                    <a:lnTo>
                      <a:pt x="3357" y="14735"/>
                    </a:lnTo>
                    <a:lnTo>
                      <a:pt x="2283" y="13745"/>
                    </a:lnTo>
                    <a:lnTo>
                      <a:pt x="1880" y="12425"/>
                    </a:lnTo>
                    <a:lnTo>
                      <a:pt x="1746" y="10996"/>
                    </a:lnTo>
                    <a:lnTo>
                      <a:pt x="1343" y="9676"/>
                    </a:lnTo>
                    <a:lnTo>
                      <a:pt x="671" y="9237"/>
                    </a:lnTo>
                    <a:lnTo>
                      <a:pt x="269" y="8137"/>
                    </a:lnTo>
                    <a:close/>
                  </a:path>
                </a:pathLst>
              </a:custGeom>
              <a:grpFill/>
              <a:ln w="9525">
                <a:solidFill>
                  <a:schemeClr val="bg1"/>
                </a:solidFill>
                <a:prstDash val="solid"/>
                <a:round/>
                <a:headEnd/>
                <a:tailEnd/>
              </a:ln>
            </p:spPr>
          </p:sp>
          <p:sp>
            <p:nvSpPr>
              <p:cNvPr id="85" name="D129">
                <a:extLst>
                  <a:ext uri="{FF2B5EF4-FFF2-40B4-BE49-F238E27FC236}">
                    <a16:creationId xmlns:a16="http://schemas.microsoft.com/office/drawing/2014/main" id="{EDDEA746-52A7-C513-6671-04146758721F}"/>
                  </a:ext>
                </a:extLst>
              </p:cNvPr>
              <p:cNvSpPr>
                <a:spLocks/>
              </p:cNvSpPr>
              <p:nvPr/>
            </p:nvSpPr>
            <p:spPr bwMode="auto">
              <a:xfrm>
                <a:off x="686645" y="14592678"/>
                <a:ext cx="0" cy="0"/>
              </a:xfrm>
              <a:custGeom>
                <a:avLst/>
                <a:gdLst/>
                <a:ahLst/>
                <a:cxnLst>
                  <a:cxn ang="0">
                    <a:pos x="964" y="6554"/>
                  </a:cxn>
                  <a:cxn ang="0">
                    <a:pos x="0" y="6554"/>
                  </a:cxn>
                  <a:cxn ang="0">
                    <a:pos x="964" y="4369"/>
                  </a:cxn>
                  <a:cxn ang="0">
                    <a:pos x="1928" y="2185"/>
                  </a:cxn>
                  <a:cxn ang="0">
                    <a:pos x="4819" y="0"/>
                  </a:cxn>
                  <a:cxn ang="0">
                    <a:pos x="8674" y="2185"/>
                  </a:cxn>
                  <a:cxn ang="0">
                    <a:pos x="12529" y="4369"/>
                  </a:cxn>
                  <a:cxn ang="0">
                    <a:pos x="15420" y="10923"/>
                  </a:cxn>
                  <a:cxn ang="0">
                    <a:pos x="16384" y="16384"/>
                  </a:cxn>
                  <a:cxn ang="0">
                    <a:pos x="11565" y="12015"/>
                  </a:cxn>
                  <a:cxn ang="0">
                    <a:pos x="8674" y="7646"/>
                  </a:cxn>
                  <a:cxn ang="0">
                    <a:pos x="4819" y="8738"/>
                  </a:cxn>
                  <a:cxn ang="0">
                    <a:pos x="1928" y="10923"/>
                  </a:cxn>
                  <a:cxn ang="0">
                    <a:pos x="964" y="6554"/>
                  </a:cxn>
                </a:cxnLst>
                <a:rect l="0" t="0" r="r" b="b"/>
                <a:pathLst>
                  <a:path w="16384" h="16384">
                    <a:moveTo>
                      <a:pt x="964" y="6554"/>
                    </a:moveTo>
                    <a:lnTo>
                      <a:pt x="0" y="6554"/>
                    </a:lnTo>
                    <a:lnTo>
                      <a:pt x="964" y="4369"/>
                    </a:lnTo>
                    <a:lnTo>
                      <a:pt x="1928" y="2185"/>
                    </a:lnTo>
                    <a:lnTo>
                      <a:pt x="4819" y="0"/>
                    </a:lnTo>
                    <a:lnTo>
                      <a:pt x="8674" y="2185"/>
                    </a:lnTo>
                    <a:lnTo>
                      <a:pt x="12529" y="4369"/>
                    </a:lnTo>
                    <a:lnTo>
                      <a:pt x="15420" y="10923"/>
                    </a:lnTo>
                    <a:lnTo>
                      <a:pt x="16384" y="16384"/>
                    </a:lnTo>
                    <a:lnTo>
                      <a:pt x="11565" y="12015"/>
                    </a:lnTo>
                    <a:lnTo>
                      <a:pt x="8674" y="7646"/>
                    </a:lnTo>
                    <a:lnTo>
                      <a:pt x="4819" y="8738"/>
                    </a:lnTo>
                    <a:lnTo>
                      <a:pt x="1928" y="10923"/>
                    </a:lnTo>
                    <a:lnTo>
                      <a:pt x="964" y="6554"/>
                    </a:lnTo>
                    <a:close/>
                  </a:path>
                </a:pathLst>
              </a:custGeom>
              <a:grpFill/>
              <a:ln w="9525">
                <a:solidFill>
                  <a:schemeClr val="bg1"/>
                </a:solidFill>
                <a:prstDash val="solid"/>
                <a:round/>
                <a:headEnd/>
                <a:tailEnd/>
              </a:ln>
            </p:spPr>
          </p:sp>
          <p:sp>
            <p:nvSpPr>
              <p:cNvPr id="86" name="Alaska9">
                <a:extLst>
                  <a:ext uri="{FF2B5EF4-FFF2-40B4-BE49-F238E27FC236}">
                    <a16:creationId xmlns:a16="http://schemas.microsoft.com/office/drawing/2014/main" id="{FDF300EC-D582-39B3-6FB3-E45AAB2E108A}"/>
                  </a:ext>
                </a:extLst>
              </p:cNvPr>
              <p:cNvSpPr>
                <a:spLocks/>
              </p:cNvSpPr>
              <p:nvPr/>
            </p:nvSpPr>
            <p:spPr bwMode="auto">
              <a:xfrm>
                <a:off x="686645" y="14592666"/>
                <a:ext cx="306" cy="12"/>
              </a:xfrm>
              <a:custGeom>
                <a:avLst/>
                <a:gdLst/>
                <a:ahLst/>
                <a:cxnLst>
                  <a:cxn ang="0">
                    <a:pos x="6687" y="7419"/>
                  </a:cxn>
                  <a:cxn ang="0">
                    <a:pos x="6687" y="6492"/>
                  </a:cxn>
                  <a:cxn ang="0">
                    <a:pos x="5016" y="6183"/>
                  </a:cxn>
                  <a:cxn ang="0">
                    <a:pos x="3678" y="4946"/>
                  </a:cxn>
                  <a:cxn ang="0">
                    <a:pos x="5016" y="4637"/>
                  </a:cxn>
                  <a:cxn ang="0">
                    <a:pos x="5016" y="2782"/>
                  </a:cxn>
                  <a:cxn ang="0">
                    <a:pos x="5684" y="1237"/>
                  </a:cxn>
                  <a:cxn ang="0">
                    <a:pos x="6687" y="927"/>
                  </a:cxn>
                  <a:cxn ang="0">
                    <a:pos x="8025" y="0"/>
                  </a:cxn>
                  <a:cxn ang="0">
                    <a:pos x="9362" y="309"/>
                  </a:cxn>
                  <a:cxn ang="0">
                    <a:pos x="10700" y="309"/>
                  </a:cxn>
                  <a:cxn ang="0">
                    <a:pos x="13040" y="309"/>
                  </a:cxn>
                  <a:cxn ang="0">
                    <a:pos x="13040" y="2164"/>
                  </a:cxn>
                  <a:cxn ang="0">
                    <a:pos x="11034" y="3400"/>
                  </a:cxn>
                  <a:cxn ang="0">
                    <a:pos x="11703" y="4946"/>
                  </a:cxn>
                  <a:cxn ang="0">
                    <a:pos x="13709" y="4637"/>
                  </a:cxn>
                  <a:cxn ang="0">
                    <a:pos x="15047" y="2473"/>
                  </a:cxn>
                  <a:cxn ang="0">
                    <a:pos x="15047" y="5874"/>
                  </a:cxn>
                  <a:cxn ang="0">
                    <a:pos x="15047" y="7728"/>
                  </a:cxn>
                  <a:cxn ang="0">
                    <a:pos x="16050" y="6492"/>
                  </a:cxn>
                  <a:cxn ang="0">
                    <a:pos x="16384" y="9892"/>
                  </a:cxn>
                  <a:cxn ang="0">
                    <a:pos x="13709" y="9892"/>
                  </a:cxn>
                  <a:cxn ang="0">
                    <a:pos x="13040" y="12674"/>
                  </a:cxn>
                  <a:cxn ang="0">
                    <a:pos x="10365" y="13293"/>
                  </a:cxn>
                  <a:cxn ang="0">
                    <a:pos x="8359" y="12365"/>
                  </a:cxn>
                  <a:cxn ang="0">
                    <a:pos x="7690" y="14529"/>
                  </a:cxn>
                  <a:cxn ang="0">
                    <a:pos x="5684" y="15147"/>
                  </a:cxn>
                  <a:cxn ang="0">
                    <a:pos x="5350" y="16075"/>
                  </a:cxn>
                  <a:cxn ang="0">
                    <a:pos x="5016" y="16384"/>
                  </a:cxn>
                  <a:cxn ang="0">
                    <a:pos x="3678" y="16075"/>
                  </a:cxn>
                  <a:cxn ang="0">
                    <a:pos x="3009" y="15147"/>
                  </a:cxn>
                  <a:cxn ang="0">
                    <a:pos x="2675" y="13602"/>
                  </a:cxn>
                  <a:cxn ang="0">
                    <a:pos x="2341" y="12056"/>
                  </a:cxn>
                  <a:cxn ang="0">
                    <a:pos x="1003" y="11438"/>
                  </a:cxn>
                  <a:cxn ang="0">
                    <a:pos x="0" y="10820"/>
                  </a:cxn>
                  <a:cxn ang="0">
                    <a:pos x="1003" y="10820"/>
                  </a:cxn>
                  <a:cxn ang="0">
                    <a:pos x="1337" y="8347"/>
                  </a:cxn>
                  <a:cxn ang="0">
                    <a:pos x="2341" y="7110"/>
                  </a:cxn>
                  <a:cxn ang="0">
                    <a:pos x="3678" y="7419"/>
                  </a:cxn>
                  <a:cxn ang="0">
                    <a:pos x="5016" y="7728"/>
                  </a:cxn>
                  <a:cxn ang="0">
                    <a:pos x="5684" y="7728"/>
                  </a:cxn>
                  <a:cxn ang="0">
                    <a:pos x="6687" y="7419"/>
                  </a:cxn>
                </a:cxnLst>
                <a:rect l="0" t="0" r="r" b="b"/>
                <a:pathLst>
                  <a:path w="16384" h="16384">
                    <a:moveTo>
                      <a:pt x="6687" y="7419"/>
                    </a:moveTo>
                    <a:lnTo>
                      <a:pt x="6687" y="6492"/>
                    </a:lnTo>
                    <a:lnTo>
                      <a:pt x="5016" y="6183"/>
                    </a:lnTo>
                    <a:lnTo>
                      <a:pt x="3678" y="4946"/>
                    </a:lnTo>
                    <a:lnTo>
                      <a:pt x="5016" y="4637"/>
                    </a:lnTo>
                    <a:lnTo>
                      <a:pt x="5016" y="2782"/>
                    </a:lnTo>
                    <a:lnTo>
                      <a:pt x="5684" y="1237"/>
                    </a:lnTo>
                    <a:lnTo>
                      <a:pt x="6687" y="927"/>
                    </a:lnTo>
                    <a:lnTo>
                      <a:pt x="8025" y="0"/>
                    </a:lnTo>
                    <a:lnTo>
                      <a:pt x="9362" y="309"/>
                    </a:lnTo>
                    <a:lnTo>
                      <a:pt x="10700" y="309"/>
                    </a:lnTo>
                    <a:lnTo>
                      <a:pt x="13040" y="309"/>
                    </a:lnTo>
                    <a:lnTo>
                      <a:pt x="13040" y="2164"/>
                    </a:lnTo>
                    <a:lnTo>
                      <a:pt x="11034" y="3400"/>
                    </a:lnTo>
                    <a:lnTo>
                      <a:pt x="11703" y="4946"/>
                    </a:lnTo>
                    <a:lnTo>
                      <a:pt x="13709" y="4637"/>
                    </a:lnTo>
                    <a:lnTo>
                      <a:pt x="15047" y="2473"/>
                    </a:lnTo>
                    <a:lnTo>
                      <a:pt x="15047" y="5874"/>
                    </a:lnTo>
                    <a:lnTo>
                      <a:pt x="15047" y="7728"/>
                    </a:lnTo>
                    <a:lnTo>
                      <a:pt x="16050" y="6492"/>
                    </a:lnTo>
                    <a:lnTo>
                      <a:pt x="16384" y="9892"/>
                    </a:lnTo>
                    <a:lnTo>
                      <a:pt x="13709" y="9892"/>
                    </a:lnTo>
                    <a:lnTo>
                      <a:pt x="13040" y="12674"/>
                    </a:lnTo>
                    <a:lnTo>
                      <a:pt x="10365" y="13293"/>
                    </a:lnTo>
                    <a:lnTo>
                      <a:pt x="8359" y="12365"/>
                    </a:lnTo>
                    <a:lnTo>
                      <a:pt x="7690" y="14529"/>
                    </a:lnTo>
                    <a:lnTo>
                      <a:pt x="5684" y="15147"/>
                    </a:lnTo>
                    <a:lnTo>
                      <a:pt x="5350" y="16075"/>
                    </a:lnTo>
                    <a:lnTo>
                      <a:pt x="5016" y="16384"/>
                    </a:lnTo>
                    <a:lnTo>
                      <a:pt x="3678" y="16075"/>
                    </a:lnTo>
                    <a:lnTo>
                      <a:pt x="3009" y="15147"/>
                    </a:lnTo>
                    <a:lnTo>
                      <a:pt x="2675" y="13602"/>
                    </a:lnTo>
                    <a:lnTo>
                      <a:pt x="2341" y="12056"/>
                    </a:lnTo>
                    <a:lnTo>
                      <a:pt x="1003" y="11438"/>
                    </a:lnTo>
                    <a:lnTo>
                      <a:pt x="0" y="10820"/>
                    </a:lnTo>
                    <a:lnTo>
                      <a:pt x="1003" y="10820"/>
                    </a:lnTo>
                    <a:lnTo>
                      <a:pt x="1337" y="8347"/>
                    </a:lnTo>
                    <a:lnTo>
                      <a:pt x="2341" y="7110"/>
                    </a:lnTo>
                    <a:lnTo>
                      <a:pt x="3678" y="7419"/>
                    </a:lnTo>
                    <a:lnTo>
                      <a:pt x="5016" y="7728"/>
                    </a:lnTo>
                    <a:lnTo>
                      <a:pt x="5684" y="7728"/>
                    </a:lnTo>
                    <a:lnTo>
                      <a:pt x="6687" y="7419"/>
                    </a:lnTo>
                    <a:close/>
                  </a:path>
                </a:pathLst>
              </a:custGeom>
              <a:grpFill/>
              <a:ln w="9525">
                <a:solidFill>
                  <a:schemeClr val="bg1"/>
                </a:solidFill>
                <a:prstDash val="solid"/>
                <a:round/>
                <a:headEnd/>
                <a:tailEnd/>
              </a:ln>
            </p:spPr>
          </p:sp>
          <p:sp>
            <p:nvSpPr>
              <p:cNvPr id="87" name="D131">
                <a:extLst>
                  <a:ext uri="{FF2B5EF4-FFF2-40B4-BE49-F238E27FC236}">
                    <a16:creationId xmlns:a16="http://schemas.microsoft.com/office/drawing/2014/main" id="{53B2E409-15E9-AB5B-FA3F-AFB6A132DDB5}"/>
                  </a:ext>
                </a:extLst>
              </p:cNvPr>
              <p:cNvSpPr>
                <a:spLocks/>
              </p:cNvSpPr>
              <p:nvPr/>
            </p:nvSpPr>
            <p:spPr bwMode="auto">
              <a:xfrm>
                <a:off x="686951" y="14592666"/>
                <a:ext cx="0" cy="0"/>
              </a:xfrm>
              <a:custGeom>
                <a:avLst/>
                <a:gdLst/>
                <a:ahLst/>
                <a:cxnLst>
                  <a:cxn ang="0">
                    <a:pos x="0" y="0"/>
                  </a:cxn>
                  <a:cxn ang="0">
                    <a:pos x="1489" y="2341"/>
                  </a:cxn>
                  <a:cxn ang="0">
                    <a:pos x="4468" y="2341"/>
                  </a:cxn>
                  <a:cxn ang="0">
                    <a:pos x="4468" y="5851"/>
                  </a:cxn>
                  <a:cxn ang="0">
                    <a:pos x="5958" y="5851"/>
                  </a:cxn>
                  <a:cxn ang="0">
                    <a:pos x="10426" y="1170"/>
                  </a:cxn>
                  <a:cxn ang="0">
                    <a:pos x="13405" y="1170"/>
                  </a:cxn>
                  <a:cxn ang="0">
                    <a:pos x="16384" y="2341"/>
                  </a:cxn>
                  <a:cxn ang="0">
                    <a:pos x="16384" y="11703"/>
                  </a:cxn>
                  <a:cxn ang="0">
                    <a:pos x="13405" y="16384"/>
                  </a:cxn>
                  <a:cxn ang="0">
                    <a:pos x="7447" y="16384"/>
                  </a:cxn>
                  <a:cxn ang="0">
                    <a:pos x="1489" y="11703"/>
                  </a:cxn>
                  <a:cxn ang="0">
                    <a:pos x="0" y="4681"/>
                  </a:cxn>
                  <a:cxn ang="0">
                    <a:pos x="0" y="0"/>
                  </a:cxn>
                </a:cxnLst>
                <a:rect l="0" t="0" r="r" b="b"/>
                <a:pathLst>
                  <a:path w="16384" h="16384">
                    <a:moveTo>
                      <a:pt x="0" y="0"/>
                    </a:moveTo>
                    <a:lnTo>
                      <a:pt x="1489" y="2341"/>
                    </a:lnTo>
                    <a:lnTo>
                      <a:pt x="4468" y="2341"/>
                    </a:lnTo>
                    <a:lnTo>
                      <a:pt x="4468" y="5851"/>
                    </a:lnTo>
                    <a:lnTo>
                      <a:pt x="5958" y="5851"/>
                    </a:lnTo>
                    <a:lnTo>
                      <a:pt x="10426" y="1170"/>
                    </a:lnTo>
                    <a:lnTo>
                      <a:pt x="13405" y="1170"/>
                    </a:lnTo>
                    <a:lnTo>
                      <a:pt x="16384" y="2341"/>
                    </a:lnTo>
                    <a:lnTo>
                      <a:pt x="16384" y="11703"/>
                    </a:lnTo>
                    <a:lnTo>
                      <a:pt x="13405" y="16384"/>
                    </a:lnTo>
                    <a:lnTo>
                      <a:pt x="7447" y="16384"/>
                    </a:lnTo>
                    <a:lnTo>
                      <a:pt x="1489" y="11703"/>
                    </a:lnTo>
                    <a:lnTo>
                      <a:pt x="0" y="4681"/>
                    </a:lnTo>
                    <a:lnTo>
                      <a:pt x="0" y="0"/>
                    </a:lnTo>
                    <a:close/>
                  </a:path>
                </a:pathLst>
              </a:custGeom>
              <a:grpFill/>
              <a:ln w="9525">
                <a:solidFill>
                  <a:schemeClr val="bg1"/>
                </a:solidFill>
                <a:prstDash val="solid"/>
                <a:round/>
                <a:headEnd/>
                <a:tailEnd/>
              </a:ln>
            </p:spPr>
          </p:sp>
          <p:sp>
            <p:nvSpPr>
              <p:cNvPr id="88" name="Alaska8">
                <a:extLst>
                  <a:ext uri="{FF2B5EF4-FFF2-40B4-BE49-F238E27FC236}">
                    <a16:creationId xmlns:a16="http://schemas.microsoft.com/office/drawing/2014/main" id="{E5858316-70E7-460F-DA86-D9832E3E80A5}"/>
                  </a:ext>
                </a:extLst>
              </p:cNvPr>
              <p:cNvSpPr>
                <a:spLocks/>
              </p:cNvSpPr>
              <p:nvPr/>
            </p:nvSpPr>
            <p:spPr bwMode="auto">
              <a:xfrm>
                <a:off x="688957" y="14592612"/>
                <a:ext cx="306" cy="18"/>
              </a:xfrm>
              <a:custGeom>
                <a:avLst/>
                <a:gdLst/>
                <a:ahLst/>
                <a:cxnLst>
                  <a:cxn ang="0">
                    <a:pos x="3048" y="10503"/>
                  </a:cxn>
                  <a:cxn ang="0">
                    <a:pos x="3429" y="9662"/>
                  </a:cxn>
                  <a:cxn ang="0">
                    <a:pos x="4191" y="9242"/>
                  </a:cxn>
                  <a:cxn ang="0">
                    <a:pos x="5715" y="8402"/>
                  </a:cxn>
                  <a:cxn ang="0">
                    <a:pos x="7620" y="7352"/>
                  </a:cxn>
                  <a:cxn ang="0">
                    <a:pos x="9145" y="5461"/>
                  </a:cxn>
                  <a:cxn ang="0">
                    <a:pos x="10669" y="4621"/>
                  </a:cxn>
                  <a:cxn ang="0">
                    <a:pos x="12193" y="3151"/>
                  </a:cxn>
                  <a:cxn ang="0">
                    <a:pos x="12574" y="1260"/>
                  </a:cxn>
                  <a:cxn ang="0">
                    <a:pos x="12574" y="0"/>
                  </a:cxn>
                  <a:cxn ang="0">
                    <a:pos x="13336" y="630"/>
                  </a:cxn>
                  <a:cxn ang="0">
                    <a:pos x="14098" y="1470"/>
                  </a:cxn>
                  <a:cxn ang="0">
                    <a:pos x="13717" y="2311"/>
                  </a:cxn>
                  <a:cxn ang="0">
                    <a:pos x="15622" y="2101"/>
                  </a:cxn>
                  <a:cxn ang="0">
                    <a:pos x="16384" y="2941"/>
                  </a:cxn>
                  <a:cxn ang="0">
                    <a:pos x="13717" y="5041"/>
                  </a:cxn>
                  <a:cxn ang="0">
                    <a:pos x="11812" y="7352"/>
                  </a:cxn>
                  <a:cxn ang="0">
                    <a:pos x="9145" y="9242"/>
                  </a:cxn>
                  <a:cxn ang="0">
                    <a:pos x="9145" y="10713"/>
                  </a:cxn>
                  <a:cxn ang="0">
                    <a:pos x="8764" y="12183"/>
                  </a:cxn>
                  <a:cxn ang="0">
                    <a:pos x="7239" y="12603"/>
                  </a:cxn>
                  <a:cxn ang="0">
                    <a:pos x="7239" y="14073"/>
                  </a:cxn>
                  <a:cxn ang="0">
                    <a:pos x="6096" y="14073"/>
                  </a:cxn>
                  <a:cxn ang="0">
                    <a:pos x="4572" y="15124"/>
                  </a:cxn>
                  <a:cxn ang="0">
                    <a:pos x="1524" y="16384"/>
                  </a:cxn>
                  <a:cxn ang="0">
                    <a:pos x="0" y="15754"/>
                  </a:cxn>
                  <a:cxn ang="0">
                    <a:pos x="381" y="13443"/>
                  </a:cxn>
                  <a:cxn ang="0">
                    <a:pos x="1524" y="12183"/>
                  </a:cxn>
                  <a:cxn ang="0">
                    <a:pos x="3048" y="11553"/>
                  </a:cxn>
                  <a:cxn ang="0">
                    <a:pos x="3048" y="10713"/>
                  </a:cxn>
                  <a:cxn ang="0">
                    <a:pos x="3048" y="10503"/>
                  </a:cxn>
                </a:cxnLst>
                <a:rect l="0" t="0" r="r" b="b"/>
                <a:pathLst>
                  <a:path w="16384" h="16384">
                    <a:moveTo>
                      <a:pt x="3048" y="10503"/>
                    </a:moveTo>
                    <a:lnTo>
                      <a:pt x="3429" y="9662"/>
                    </a:lnTo>
                    <a:lnTo>
                      <a:pt x="4191" y="9242"/>
                    </a:lnTo>
                    <a:lnTo>
                      <a:pt x="5715" y="8402"/>
                    </a:lnTo>
                    <a:lnTo>
                      <a:pt x="7620" y="7352"/>
                    </a:lnTo>
                    <a:lnTo>
                      <a:pt x="9145" y="5461"/>
                    </a:lnTo>
                    <a:lnTo>
                      <a:pt x="10669" y="4621"/>
                    </a:lnTo>
                    <a:lnTo>
                      <a:pt x="12193" y="3151"/>
                    </a:lnTo>
                    <a:lnTo>
                      <a:pt x="12574" y="1260"/>
                    </a:lnTo>
                    <a:lnTo>
                      <a:pt x="12574" y="0"/>
                    </a:lnTo>
                    <a:lnTo>
                      <a:pt x="13336" y="630"/>
                    </a:lnTo>
                    <a:lnTo>
                      <a:pt x="14098" y="1470"/>
                    </a:lnTo>
                    <a:lnTo>
                      <a:pt x="13717" y="2311"/>
                    </a:lnTo>
                    <a:lnTo>
                      <a:pt x="15622" y="2101"/>
                    </a:lnTo>
                    <a:lnTo>
                      <a:pt x="16384" y="2941"/>
                    </a:lnTo>
                    <a:lnTo>
                      <a:pt x="13717" y="5041"/>
                    </a:lnTo>
                    <a:lnTo>
                      <a:pt x="11812" y="7352"/>
                    </a:lnTo>
                    <a:lnTo>
                      <a:pt x="9145" y="9242"/>
                    </a:lnTo>
                    <a:lnTo>
                      <a:pt x="9145" y="10713"/>
                    </a:lnTo>
                    <a:lnTo>
                      <a:pt x="8764" y="12183"/>
                    </a:lnTo>
                    <a:lnTo>
                      <a:pt x="7239" y="12603"/>
                    </a:lnTo>
                    <a:lnTo>
                      <a:pt x="7239" y="14073"/>
                    </a:lnTo>
                    <a:lnTo>
                      <a:pt x="6096" y="14073"/>
                    </a:lnTo>
                    <a:lnTo>
                      <a:pt x="4572" y="15124"/>
                    </a:lnTo>
                    <a:lnTo>
                      <a:pt x="1524" y="16384"/>
                    </a:lnTo>
                    <a:lnTo>
                      <a:pt x="0" y="15754"/>
                    </a:lnTo>
                    <a:lnTo>
                      <a:pt x="381" y="13443"/>
                    </a:lnTo>
                    <a:lnTo>
                      <a:pt x="1524" y="12183"/>
                    </a:lnTo>
                    <a:lnTo>
                      <a:pt x="3048" y="11553"/>
                    </a:lnTo>
                    <a:lnTo>
                      <a:pt x="3048" y="10713"/>
                    </a:lnTo>
                    <a:lnTo>
                      <a:pt x="3048" y="10503"/>
                    </a:lnTo>
                    <a:close/>
                  </a:path>
                </a:pathLst>
              </a:custGeom>
              <a:grpFill/>
              <a:ln w="9525">
                <a:solidFill>
                  <a:schemeClr val="bg1"/>
                </a:solidFill>
                <a:prstDash val="solid"/>
                <a:round/>
                <a:headEnd/>
                <a:tailEnd/>
              </a:ln>
            </p:spPr>
          </p:sp>
          <p:sp>
            <p:nvSpPr>
              <p:cNvPr id="89" name="Alaska6">
                <a:extLst>
                  <a:ext uri="{FF2B5EF4-FFF2-40B4-BE49-F238E27FC236}">
                    <a16:creationId xmlns:a16="http://schemas.microsoft.com/office/drawing/2014/main" id="{F00984E6-AF76-ED15-9E20-04544DC109FD}"/>
                  </a:ext>
                </a:extLst>
              </p:cNvPr>
              <p:cNvSpPr>
                <a:spLocks/>
              </p:cNvSpPr>
              <p:nvPr/>
            </p:nvSpPr>
            <p:spPr bwMode="auto">
              <a:xfrm>
                <a:off x="683517" y="14592660"/>
                <a:ext cx="170" cy="6"/>
              </a:xfrm>
              <a:custGeom>
                <a:avLst/>
                <a:gdLst/>
                <a:ahLst/>
                <a:cxnLst>
                  <a:cxn ang="0">
                    <a:pos x="15360" y="482"/>
                  </a:cxn>
                  <a:cxn ang="0">
                    <a:pos x="16384" y="0"/>
                  </a:cxn>
                  <a:cxn ang="0">
                    <a:pos x="15360" y="4819"/>
                  </a:cxn>
                  <a:cxn ang="0">
                    <a:pos x="14336" y="9638"/>
                  </a:cxn>
                  <a:cxn ang="0">
                    <a:pos x="10240" y="14456"/>
                  </a:cxn>
                  <a:cxn ang="0">
                    <a:pos x="4096" y="16384"/>
                  </a:cxn>
                  <a:cxn ang="0">
                    <a:pos x="2048" y="15420"/>
                  </a:cxn>
                  <a:cxn ang="0">
                    <a:pos x="0" y="10120"/>
                  </a:cxn>
                  <a:cxn ang="0">
                    <a:pos x="2048" y="7710"/>
                  </a:cxn>
                  <a:cxn ang="0">
                    <a:pos x="6144" y="6264"/>
                  </a:cxn>
                  <a:cxn ang="0">
                    <a:pos x="11264" y="2891"/>
                  </a:cxn>
                  <a:cxn ang="0">
                    <a:pos x="15360" y="964"/>
                  </a:cxn>
                  <a:cxn ang="0">
                    <a:pos x="15360" y="482"/>
                  </a:cxn>
                </a:cxnLst>
                <a:rect l="0" t="0" r="r" b="b"/>
                <a:pathLst>
                  <a:path w="16384" h="16384">
                    <a:moveTo>
                      <a:pt x="15360" y="482"/>
                    </a:moveTo>
                    <a:lnTo>
                      <a:pt x="16384" y="0"/>
                    </a:lnTo>
                    <a:lnTo>
                      <a:pt x="15360" y="4819"/>
                    </a:lnTo>
                    <a:lnTo>
                      <a:pt x="14336" y="9638"/>
                    </a:lnTo>
                    <a:lnTo>
                      <a:pt x="10240" y="14456"/>
                    </a:lnTo>
                    <a:lnTo>
                      <a:pt x="4096" y="16384"/>
                    </a:lnTo>
                    <a:lnTo>
                      <a:pt x="2048" y="15420"/>
                    </a:lnTo>
                    <a:lnTo>
                      <a:pt x="0" y="10120"/>
                    </a:lnTo>
                    <a:lnTo>
                      <a:pt x="2048" y="7710"/>
                    </a:lnTo>
                    <a:lnTo>
                      <a:pt x="6144" y="6264"/>
                    </a:lnTo>
                    <a:lnTo>
                      <a:pt x="11264" y="2891"/>
                    </a:lnTo>
                    <a:lnTo>
                      <a:pt x="15360" y="964"/>
                    </a:lnTo>
                    <a:lnTo>
                      <a:pt x="15360" y="482"/>
                    </a:lnTo>
                    <a:close/>
                  </a:path>
                </a:pathLst>
              </a:custGeom>
              <a:grpFill/>
              <a:ln w="9525">
                <a:solidFill>
                  <a:schemeClr val="bg1"/>
                </a:solidFill>
                <a:prstDash val="solid"/>
                <a:round/>
                <a:headEnd/>
                <a:tailEnd/>
              </a:ln>
            </p:spPr>
          </p:sp>
          <p:sp>
            <p:nvSpPr>
              <p:cNvPr id="90" name="Alaska3">
                <a:extLst>
                  <a:ext uri="{FF2B5EF4-FFF2-40B4-BE49-F238E27FC236}">
                    <a16:creationId xmlns:a16="http://schemas.microsoft.com/office/drawing/2014/main" id="{7B765740-234B-D241-3B61-D3BDCBC8CD13}"/>
                  </a:ext>
                </a:extLst>
              </p:cNvPr>
              <p:cNvSpPr>
                <a:spLocks/>
              </p:cNvSpPr>
              <p:nvPr/>
            </p:nvSpPr>
            <p:spPr bwMode="auto">
              <a:xfrm>
                <a:off x="680899" y="14592612"/>
                <a:ext cx="578" cy="18"/>
              </a:xfrm>
              <a:custGeom>
                <a:avLst/>
                <a:gdLst/>
                <a:ahLst/>
                <a:cxnLst>
                  <a:cxn ang="0">
                    <a:pos x="0" y="4043"/>
                  </a:cxn>
                  <a:cxn ang="0">
                    <a:pos x="0" y="3617"/>
                  </a:cxn>
                  <a:cxn ang="0">
                    <a:pos x="1303" y="4043"/>
                  </a:cxn>
                  <a:cxn ang="0">
                    <a:pos x="2420" y="4256"/>
                  </a:cxn>
                  <a:cxn ang="0">
                    <a:pos x="4282" y="3617"/>
                  </a:cxn>
                  <a:cxn ang="0">
                    <a:pos x="5772" y="3617"/>
                  </a:cxn>
                  <a:cxn ang="0">
                    <a:pos x="6889" y="2341"/>
                  </a:cxn>
                  <a:cxn ang="0">
                    <a:pos x="8006" y="1489"/>
                  </a:cxn>
                  <a:cxn ang="0">
                    <a:pos x="8937" y="213"/>
                  </a:cxn>
                  <a:cxn ang="0">
                    <a:pos x="9868" y="0"/>
                  </a:cxn>
                  <a:cxn ang="0">
                    <a:pos x="10985" y="213"/>
                  </a:cxn>
                  <a:cxn ang="0">
                    <a:pos x="11916" y="1702"/>
                  </a:cxn>
                  <a:cxn ang="0">
                    <a:pos x="13405" y="1915"/>
                  </a:cxn>
                  <a:cxn ang="0">
                    <a:pos x="14708" y="1915"/>
                  </a:cxn>
                  <a:cxn ang="0">
                    <a:pos x="15453" y="2341"/>
                  </a:cxn>
                  <a:cxn ang="0">
                    <a:pos x="15639" y="2766"/>
                  </a:cxn>
                  <a:cxn ang="0">
                    <a:pos x="15639" y="5107"/>
                  </a:cxn>
                  <a:cxn ang="0">
                    <a:pos x="15639" y="8724"/>
                  </a:cxn>
                  <a:cxn ang="0">
                    <a:pos x="16198" y="8511"/>
                  </a:cxn>
                  <a:cxn ang="0">
                    <a:pos x="16384" y="10001"/>
                  </a:cxn>
                  <a:cxn ang="0">
                    <a:pos x="15825" y="11065"/>
                  </a:cxn>
                  <a:cxn ang="0">
                    <a:pos x="15639" y="11916"/>
                  </a:cxn>
                  <a:cxn ang="0">
                    <a:pos x="14150" y="11277"/>
                  </a:cxn>
                  <a:cxn ang="0">
                    <a:pos x="13591" y="12767"/>
                  </a:cxn>
                  <a:cxn ang="0">
                    <a:pos x="12847" y="12980"/>
                  </a:cxn>
                  <a:cxn ang="0">
                    <a:pos x="12474" y="13618"/>
                  </a:cxn>
                  <a:cxn ang="0">
                    <a:pos x="11729" y="14682"/>
                  </a:cxn>
                  <a:cxn ang="0">
                    <a:pos x="11357" y="16384"/>
                  </a:cxn>
                  <a:cxn ang="0">
                    <a:pos x="9681" y="15320"/>
                  </a:cxn>
                  <a:cxn ang="0">
                    <a:pos x="8006" y="14682"/>
                  </a:cxn>
                  <a:cxn ang="0">
                    <a:pos x="6889" y="13831"/>
                  </a:cxn>
                  <a:cxn ang="0">
                    <a:pos x="5772" y="12767"/>
                  </a:cxn>
                  <a:cxn ang="0">
                    <a:pos x="4655" y="11703"/>
                  </a:cxn>
                  <a:cxn ang="0">
                    <a:pos x="3724" y="11916"/>
                  </a:cxn>
                  <a:cxn ang="0">
                    <a:pos x="2979" y="11065"/>
                  </a:cxn>
                  <a:cxn ang="0">
                    <a:pos x="2048" y="10213"/>
                  </a:cxn>
                  <a:cxn ang="0">
                    <a:pos x="1303" y="8724"/>
                  </a:cxn>
                  <a:cxn ang="0">
                    <a:pos x="745" y="7873"/>
                  </a:cxn>
                  <a:cxn ang="0">
                    <a:pos x="559" y="5958"/>
                  </a:cxn>
                  <a:cxn ang="0">
                    <a:pos x="0" y="5107"/>
                  </a:cxn>
                  <a:cxn ang="0">
                    <a:pos x="0" y="4043"/>
                  </a:cxn>
                </a:cxnLst>
                <a:rect l="0" t="0" r="r" b="b"/>
                <a:pathLst>
                  <a:path w="16384" h="16384">
                    <a:moveTo>
                      <a:pt x="0" y="4043"/>
                    </a:moveTo>
                    <a:lnTo>
                      <a:pt x="0" y="3617"/>
                    </a:lnTo>
                    <a:lnTo>
                      <a:pt x="1303" y="4043"/>
                    </a:lnTo>
                    <a:lnTo>
                      <a:pt x="2420" y="4256"/>
                    </a:lnTo>
                    <a:lnTo>
                      <a:pt x="4282" y="3617"/>
                    </a:lnTo>
                    <a:lnTo>
                      <a:pt x="5772" y="3617"/>
                    </a:lnTo>
                    <a:lnTo>
                      <a:pt x="6889" y="2341"/>
                    </a:lnTo>
                    <a:lnTo>
                      <a:pt x="8006" y="1489"/>
                    </a:lnTo>
                    <a:lnTo>
                      <a:pt x="8937" y="213"/>
                    </a:lnTo>
                    <a:lnTo>
                      <a:pt x="9868" y="0"/>
                    </a:lnTo>
                    <a:lnTo>
                      <a:pt x="10985" y="213"/>
                    </a:lnTo>
                    <a:lnTo>
                      <a:pt x="11916" y="1702"/>
                    </a:lnTo>
                    <a:lnTo>
                      <a:pt x="13405" y="1915"/>
                    </a:lnTo>
                    <a:lnTo>
                      <a:pt x="14708" y="1915"/>
                    </a:lnTo>
                    <a:lnTo>
                      <a:pt x="15453" y="2341"/>
                    </a:lnTo>
                    <a:lnTo>
                      <a:pt x="15639" y="2766"/>
                    </a:lnTo>
                    <a:lnTo>
                      <a:pt x="15639" y="5107"/>
                    </a:lnTo>
                    <a:lnTo>
                      <a:pt x="15639" y="8724"/>
                    </a:lnTo>
                    <a:lnTo>
                      <a:pt x="16198" y="8511"/>
                    </a:lnTo>
                    <a:lnTo>
                      <a:pt x="16384" y="10001"/>
                    </a:lnTo>
                    <a:lnTo>
                      <a:pt x="15825" y="11065"/>
                    </a:lnTo>
                    <a:lnTo>
                      <a:pt x="15639" y="11916"/>
                    </a:lnTo>
                    <a:lnTo>
                      <a:pt x="14150" y="11277"/>
                    </a:lnTo>
                    <a:lnTo>
                      <a:pt x="13591" y="12767"/>
                    </a:lnTo>
                    <a:lnTo>
                      <a:pt x="12847" y="12980"/>
                    </a:lnTo>
                    <a:lnTo>
                      <a:pt x="12474" y="13618"/>
                    </a:lnTo>
                    <a:lnTo>
                      <a:pt x="11729" y="14682"/>
                    </a:lnTo>
                    <a:lnTo>
                      <a:pt x="11357" y="16384"/>
                    </a:lnTo>
                    <a:lnTo>
                      <a:pt x="9681" y="15320"/>
                    </a:lnTo>
                    <a:lnTo>
                      <a:pt x="8006" y="14682"/>
                    </a:lnTo>
                    <a:lnTo>
                      <a:pt x="6889" y="13831"/>
                    </a:lnTo>
                    <a:lnTo>
                      <a:pt x="5772" y="12767"/>
                    </a:lnTo>
                    <a:lnTo>
                      <a:pt x="4655" y="11703"/>
                    </a:lnTo>
                    <a:lnTo>
                      <a:pt x="3724" y="11916"/>
                    </a:lnTo>
                    <a:lnTo>
                      <a:pt x="2979" y="11065"/>
                    </a:lnTo>
                    <a:lnTo>
                      <a:pt x="2048" y="10213"/>
                    </a:lnTo>
                    <a:lnTo>
                      <a:pt x="1303" y="8724"/>
                    </a:lnTo>
                    <a:lnTo>
                      <a:pt x="745" y="7873"/>
                    </a:lnTo>
                    <a:lnTo>
                      <a:pt x="559" y="5958"/>
                    </a:lnTo>
                    <a:lnTo>
                      <a:pt x="0" y="5107"/>
                    </a:lnTo>
                    <a:lnTo>
                      <a:pt x="0" y="4043"/>
                    </a:lnTo>
                    <a:close/>
                  </a:path>
                </a:pathLst>
              </a:custGeom>
              <a:grpFill/>
              <a:ln w="9525">
                <a:solidFill>
                  <a:schemeClr val="bg1"/>
                </a:solidFill>
                <a:prstDash val="solid"/>
                <a:round/>
                <a:headEnd/>
                <a:tailEnd/>
              </a:ln>
            </p:spPr>
          </p:sp>
          <p:sp>
            <p:nvSpPr>
              <p:cNvPr id="91" name="D136">
                <a:extLst>
                  <a:ext uri="{FF2B5EF4-FFF2-40B4-BE49-F238E27FC236}">
                    <a16:creationId xmlns:a16="http://schemas.microsoft.com/office/drawing/2014/main" id="{127CC9D6-210D-3722-9EB0-75A35AF7C462}"/>
                  </a:ext>
                </a:extLst>
              </p:cNvPr>
              <p:cNvSpPr>
                <a:spLocks/>
              </p:cNvSpPr>
              <p:nvPr/>
            </p:nvSpPr>
            <p:spPr bwMode="auto">
              <a:xfrm>
                <a:off x="681715" y="14592603"/>
                <a:ext cx="272" cy="9"/>
              </a:xfrm>
              <a:custGeom>
                <a:avLst/>
                <a:gdLst/>
                <a:ahLst/>
                <a:cxnLst>
                  <a:cxn ang="0">
                    <a:pos x="0" y="6871"/>
                  </a:cxn>
                  <a:cxn ang="0">
                    <a:pos x="334" y="5814"/>
                  </a:cxn>
                  <a:cxn ang="0">
                    <a:pos x="1337" y="4757"/>
                  </a:cxn>
                  <a:cxn ang="0">
                    <a:pos x="3009" y="3700"/>
                  </a:cxn>
                  <a:cxn ang="0">
                    <a:pos x="5350" y="2114"/>
                  </a:cxn>
                  <a:cxn ang="0">
                    <a:pos x="5684" y="0"/>
                  </a:cxn>
                  <a:cxn ang="0">
                    <a:pos x="8025" y="1057"/>
                  </a:cxn>
                  <a:cxn ang="0">
                    <a:pos x="11034" y="1850"/>
                  </a:cxn>
                  <a:cxn ang="0">
                    <a:pos x="15047" y="3700"/>
                  </a:cxn>
                  <a:cxn ang="0">
                    <a:pos x="16384" y="6342"/>
                  </a:cxn>
                  <a:cxn ang="0">
                    <a:pos x="16384" y="8192"/>
                  </a:cxn>
                  <a:cxn ang="0">
                    <a:pos x="14712" y="11099"/>
                  </a:cxn>
                  <a:cxn ang="0">
                    <a:pos x="11703" y="14534"/>
                  </a:cxn>
                  <a:cxn ang="0">
                    <a:pos x="9697" y="16384"/>
                  </a:cxn>
                  <a:cxn ang="0">
                    <a:pos x="8025" y="13741"/>
                  </a:cxn>
                  <a:cxn ang="0">
                    <a:pos x="6687" y="9249"/>
                  </a:cxn>
                  <a:cxn ang="0">
                    <a:pos x="5350" y="8192"/>
                  </a:cxn>
                  <a:cxn ang="0">
                    <a:pos x="3009" y="7135"/>
                  </a:cxn>
                  <a:cxn ang="0">
                    <a:pos x="1337" y="7135"/>
                  </a:cxn>
                  <a:cxn ang="0">
                    <a:pos x="0" y="6871"/>
                  </a:cxn>
                </a:cxnLst>
                <a:rect l="0" t="0" r="r" b="b"/>
                <a:pathLst>
                  <a:path w="16384" h="16384">
                    <a:moveTo>
                      <a:pt x="0" y="6871"/>
                    </a:moveTo>
                    <a:lnTo>
                      <a:pt x="334" y="5814"/>
                    </a:lnTo>
                    <a:lnTo>
                      <a:pt x="1337" y="4757"/>
                    </a:lnTo>
                    <a:lnTo>
                      <a:pt x="3009" y="3700"/>
                    </a:lnTo>
                    <a:lnTo>
                      <a:pt x="5350" y="2114"/>
                    </a:lnTo>
                    <a:lnTo>
                      <a:pt x="5684" y="0"/>
                    </a:lnTo>
                    <a:lnTo>
                      <a:pt x="8025" y="1057"/>
                    </a:lnTo>
                    <a:lnTo>
                      <a:pt x="11034" y="1850"/>
                    </a:lnTo>
                    <a:lnTo>
                      <a:pt x="15047" y="3700"/>
                    </a:lnTo>
                    <a:lnTo>
                      <a:pt x="16384" y="6342"/>
                    </a:lnTo>
                    <a:lnTo>
                      <a:pt x="16384" y="8192"/>
                    </a:lnTo>
                    <a:lnTo>
                      <a:pt x="14712" y="11099"/>
                    </a:lnTo>
                    <a:lnTo>
                      <a:pt x="11703" y="14534"/>
                    </a:lnTo>
                    <a:lnTo>
                      <a:pt x="9697" y="16384"/>
                    </a:lnTo>
                    <a:lnTo>
                      <a:pt x="8025" y="13741"/>
                    </a:lnTo>
                    <a:lnTo>
                      <a:pt x="6687" y="9249"/>
                    </a:lnTo>
                    <a:lnTo>
                      <a:pt x="5350" y="8192"/>
                    </a:lnTo>
                    <a:lnTo>
                      <a:pt x="3009" y="7135"/>
                    </a:lnTo>
                    <a:lnTo>
                      <a:pt x="1337" y="7135"/>
                    </a:lnTo>
                    <a:lnTo>
                      <a:pt x="0" y="6871"/>
                    </a:lnTo>
                    <a:close/>
                  </a:path>
                </a:pathLst>
              </a:custGeom>
              <a:grpFill/>
              <a:ln w="9525">
                <a:solidFill>
                  <a:schemeClr val="bg1"/>
                </a:solidFill>
                <a:prstDash val="solid"/>
                <a:round/>
                <a:headEnd/>
                <a:tailEnd/>
              </a:ln>
            </p:spPr>
          </p:sp>
          <p:sp>
            <p:nvSpPr>
              <p:cNvPr id="92" name="Alaska2">
                <a:extLst>
                  <a:ext uri="{FF2B5EF4-FFF2-40B4-BE49-F238E27FC236}">
                    <a16:creationId xmlns:a16="http://schemas.microsoft.com/office/drawing/2014/main" id="{99141FF8-9F52-DF4A-E405-AD824F61ED68}"/>
                  </a:ext>
                </a:extLst>
              </p:cNvPr>
              <p:cNvSpPr>
                <a:spLocks/>
              </p:cNvSpPr>
              <p:nvPr/>
            </p:nvSpPr>
            <p:spPr bwMode="auto">
              <a:xfrm>
                <a:off x="678485" y="14592612"/>
                <a:ext cx="442" cy="12"/>
              </a:xfrm>
              <a:custGeom>
                <a:avLst/>
                <a:gdLst/>
                <a:ahLst/>
                <a:cxnLst>
                  <a:cxn ang="0">
                    <a:pos x="2979" y="1365"/>
                  </a:cxn>
                  <a:cxn ang="0">
                    <a:pos x="2979" y="0"/>
                  </a:cxn>
                  <a:cxn ang="0">
                    <a:pos x="2979" y="4779"/>
                  </a:cxn>
                  <a:cxn ang="0">
                    <a:pos x="5213" y="6827"/>
                  </a:cxn>
                  <a:cxn ang="0">
                    <a:pos x="7447" y="10240"/>
                  </a:cxn>
                  <a:cxn ang="0">
                    <a:pos x="11171" y="12971"/>
                  </a:cxn>
                  <a:cxn ang="0">
                    <a:pos x="14150" y="12971"/>
                  </a:cxn>
                  <a:cxn ang="0">
                    <a:pos x="16384" y="15701"/>
                  </a:cxn>
                  <a:cxn ang="0">
                    <a:pos x="14895" y="15701"/>
                  </a:cxn>
                  <a:cxn ang="0">
                    <a:pos x="11171" y="16384"/>
                  </a:cxn>
                  <a:cxn ang="0">
                    <a:pos x="8192" y="13653"/>
                  </a:cxn>
                  <a:cxn ang="0">
                    <a:pos x="5213" y="10240"/>
                  </a:cxn>
                  <a:cxn ang="0">
                    <a:pos x="1489" y="4779"/>
                  </a:cxn>
                  <a:cxn ang="0">
                    <a:pos x="1489" y="2731"/>
                  </a:cxn>
                  <a:cxn ang="0">
                    <a:pos x="0" y="2731"/>
                  </a:cxn>
                  <a:cxn ang="0">
                    <a:pos x="2234" y="1365"/>
                  </a:cxn>
                  <a:cxn ang="0">
                    <a:pos x="2979" y="1365"/>
                  </a:cxn>
                </a:cxnLst>
                <a:rect l="0" t="0" r="r" b="b"/>
                <a:pathLst>
                  <a:path w="16384" h="16384">
                    <a:moveTo>
                      <a:pt x="2979" y="1365"/>
                    </a:moveTo>
                    <a:lnTo>
                      <a:pt x="2979" y="0"/>
                    </a:lnTo>
                    <a:lnTo>
                      <a:pt x="2979" y="4779"/>
                    </a:lnTo>
                    <a:lnTo>
                      <a:pt x="5213" y="6827"/>
                    </a:lnTo>
                    <a:lnTo>
                      <a:pt x="7447" y="10240"/>
                    </a:lnTo>
                    <a:lnTo>
                      <a:pt x="11171" y="12971"/>
                    </a:lnTo>
                    <a:lnTo>
                      <a:pt x="14150" y="12971"/>
                    </a:lnTo>
                    <a:lnTo>
                      <a:pt x="16384" y="15701"/>
                    </a:lnTo>
                    <a:lnTo>
                      <a:pt x="14895" y="15701"/>
                    </a:lnTo>
                    <a:lnTo>
                      <a:pt x="11171" y="16384"/>
                    </a:lnTo>
                    <a:lnTo>
                      <a:pt x="8192" y="13653"/>
                    </a:lnTo>
                    <a:lnTo>
                      <a:pt x="5213" y="10240"/>
                    </a:lnTo>
                    <a:lnTo>
                      <a:pt x="1489" y="4779"/>
                    </a:lnTo>
                    <a:lnTo>
                      <a:pt x="1489" y="2731"/>
                    </a:lnTo>
                    <a:lnTo>
                      <a:pt x="0" y="2731"/>
                    </a:lnTo>
                    <a:lnTo>
                      <a:pt x="2234" y="1365"/>
                    </a:lnTo>
                    <a:lnTo>
                      <a:pt x="2979" y="1365"/>
                    </a:lnTo>
                    <a:close/>
                  </a:path>
                </a:pathLst>
              </a:custGeom>
              <a:grpFill/>
              <a:ln w="9525">
                <a:solidFill>
                  <a:schemeClr val="bg1"/>
                </a:solidFill>
                <a:prstDash val="solid"/>
                <a:round/>
                <a:headEnd/>
                <a:tailEnd/>
              </a:ln>
            </p:spPr>
          </p:sp>
          <p:sp>
            <p:nvSpPr>
              <p:cNvPr id="93" name="D138">
                <a:extLst>
                  <a:ext uri="{FF2B5EF4-FFF2-40B4-BE49-F238E27FC236}">
                    <a16:creationId xmlns:a16="http://schemas.microsoft.com/office/drawing/2014/main" id="{49D73927-8B0A-A05B-3F36-C9F10AA06DB0}"/>
                  </a:ext>
                </a:extLst>
              </p:cNvPr>
              <p:cNvSpPr>
                <a:spLocks/>
              </p:cNvSpPr>
              <p:nvPr/>
            </p:nvSpPr>
            <p:spPr bwMode="auto">
              <a:xfrm>
                <a:off x="679675" y="14592705"/>
                <a:ext cx="0" cy="0"/>
              </a:xfrm>
              <a:custGeom>
                <a:avLst/>
                <a:gdLst/>
                <a:ahLst/>
                <a:cxnLst>
                  <a:cxn ang="0">
                    <a:pos x="4096" y="9362"/>
                  </a:cxn>
                  <a:cxn ang="0">
                    <a:pos x="0" y="2341"/>
                  </a:cxn>
                  <a:cxn ang="0">
                    <a:pos x="6144" y="0"/>
                  </a:cxn>
                  <a:cxn ang="0">
                    <a:pos x="12288" y="2341"/>
                  </a:cxn>
                  <a:cxn ang="0">
                    <a:pos x="16384" y="16384"/>
                  </a:cxn>
                  <a:cxn ang="0">
                    <a:pos x="12288" y="16384"/>
                  </a:cxn>
                  <a:cxn ang="0">
                    <a:pos x="4096" y="16384"/>
                  </a:cxn>
                  <a:cxn ang="0">
                    <a:pos x="4096" y="9362"/>
                  </a:cxn>
                </a:cxnLst>
                <a:rect l="0" t="0" r="r" b="b"/>
                <a:pathLst>
                  <a:path w="16384" h="16384">
                    <a:moveTo>
                      <a:pt x="4096" y="9362"/>
                    </a:moveTo>
                    <a:lnTo>
                      <a:pt x="0" y="2341"/>
                    </a:lnTo>
                    <a:lnTo>
                      <a:pt x="6144" y="0"/>
                    </a:lnTo>
                    <a:lnTo>
                      <a:pt x="12288" y="2341"/>
                    </a:lnTo>
                    <a:lnTo>
                      <a:pt x="16384" y="16384"/>
                    </a:lnTo>
                    <a:lnTo>
                      <a:pt x="12288" y="16384"/>
                    </a:lnTo>
                    <a:lnTo>
                      <a:pt x="4096" y="16384"/>
                    </a:lnTo>
                    <a:lnTo>
                      <a:pt x="4096" y="9362"/>
                    </a:lnTo>
                    <a:close/>
                  </a:path>
                </a:pathLst>
              </a:custGeom>
              <a:grpFill/>
              <a:ln w="9525">
                <a:solidFill>
                  <a:schemeClr val="bg1"/>
                </a:solidFill>
                <a:prstDash val="solid"/>
                <a:round/>
                <a:headEnd/>
                <a:tailEnd/>
              </a:ln>
            </p:spPr>
          </p:sp>
          <p:sp>
            <p:nvSpPr>
              <p:cNvPr id="94" name="Alaska7">
                <a:extLst>
                  <a:ext uri="{FF2B5EF4-FFF2-40B4-BE49-F238E27FC236}">
                    <a16:creationId xmlns:a16="http://schemas.microsoft.com/office/drawing/2014/main" id="{946A5EDA-0769-37B0-0EED-29DAEC09D8C7}"/>
                  </a:ext>
                </a:extLst>
              </p:cNvPr>
              <p:cNvSpPr>
                <a:spLocks/>
              </p:cNvSpPr>
              <p:nvPr/>
            </p:nvSpPr>
            <p:spPr bwMode="auto">
              <a:xfrm>
                <a:off x="679879" y="14592729"/>
                <a:ext cx="340" cy="9"/>
              </a:xfrm>
              <a:custGeom>
                <a:avLst/>
                <a:gdLst/>
                <a:ahLst/>
                <a:cxnLst>
                  <a:cxn ang="0">
                    <a:pos x="1820" y="0"/>
                  </a:cxn>
                  <a:cxn ang="0">
                    <a:pos x="0" y="2521"/>
                  </a:cxn>
                  <a:cxn ang="0">
                    <a:pos x="0" y="5041"/>
                  </a:cxn>
                  <a:cxn ang="0">
                    <a:pos x="1820" y="6302"/>
                  </a:cxn>
                  <a:cxn ang="0">
                    <a:pos x="9102" y="10082"/>
                  </a:cxn>
                  <a:cxn ang="0">
                    <a:pos x="12743" y="7562"/>
                  </a:cxn>
                  <a:cxn ang="0">
                    <a:pos x="16384" y="5041"/>
                  </a:cxn>
                  <a:cxn ang="0">
                    <a:pos x="16384" y="15124"/>
                  </a:cxn>
                  <a:cxn ang="0">
                    <a:pos x="9102" y="16384"/>
                  </a:cxn>
                  <a:cxn ang="0">
                    <a:pos x="7282" y="7562"/>
                  </a:cxn>
                  <a:cxn ang="0">
                    <a:pos x="1820" y="0"/>
                  </a:cxn>
                  <a:cxn ang="0">
                    <a:pos x="9102" y="16384"/>
                  </a:cxn>
                  <a:cxn ang="0">
                    <a:pos x="7282" y="7562"/>
                  </a:cxn>
                  <a:cxn ang="0">
                    <a:pos x="1820" y="0"/>
                  </a:cxn>
                </a:cxnLst>
                <a:rect l="0" t="0" r="r" b="b"/>
                <a:pathLst>
                  <a:path w="16384" h="16384">
                    <a:moveTo>
                      <a:pt x="1820" y="0"/>
                    </a:moveTo>
                    <a:lnTo>
                      <a:pt x="0" y="2521"/>
                    </a:lnTo>
                    <a:lnTo>
                      <a:pt x="0" y="5041"/>
                    </a:lnTo>
                    <a:lnTo>
                      <a:pt x="1820" y="6302"/>
                    </a:lnTo>
                    <a:lnTo>
                      <a:pt x="9102" y="10082"/>
                    </a:lnTo>
                    <a:lnTo>
                      <a:pt x="12743" y="7562"/>
                    </a:lnTo>
                    <a:lnTo>
                      <a:pt x="16384" y="5041"/>
                    </a:lnTo>
                    <a:lnTo>
                      <a:pt x="16384" y="15124"/>
                    </a:lnTo>
                    <a:lnTo>
                      <a:pt x="9102" y="16384"/>
                    </a:lnTo>
                    <a:lnTo>
                      <a:pt x="7282" y="7562"/>
                    </a:lnTo>
                    <a:lnTo>
                      <a:pt x="1820" y="0"/>
                    </a:lnTo>
                    <a:lnTo>
                      <a:pt x="9102" y="16384"/>
                    </a:lnTo>
                    <a:lnTo>
                      <a:pt x="7282" y="7562"/>
                    </a:lnTo>
                    <a:lnTo>
                      <a:pt x="1820" y="0"/>
                    </a:lnTo>
                    <a:close/>
                  </a:path>
                </a:pathLst>
              </a:custGeom>
              <a:grpFill/>
              <a:ln w="9525">
                <a:solidFill>
                  <a:schemeClr val="bg1"/>
                </a:solidFill>
                <a:prstDash val="solid"/>
                <a:round/>
                <a:headEnd/>
                <a:tailEnd/>
              </a:ln>
            </p:spPr>
          </p:sp>
        </p:grpSp>
        <p:grpSp>
          <p:nvGrpSpPr>
            <p:cNvPr id="54" name="Hawaii">
              <a:extLst>
                <a:ext uri="{FF2B5EF4-FFF2-40B4-BE49-F238E27FC236}">
                  <a16:creationId xmlns:a16="http://schemas.microsoft.com/office/drawing/2014/main" id="{E51A8EBD-A125-3625-E55E-E2CB70BB81A1}"/>
                </a:ext>
              </a:extLst>
            </p:cNvPr>
            <p:cNvGrpSpPr>
              <a:grpSpLocks/>
            </p:cNvGrpSpPr>
            <p:nvPr/>
          </p:nvGrpSpPr>
          <p:grpSpPr bwMode="auto">
            <a:xfrm>
              <a:off x="2243586" y="5502898"/>
              <a:ext cx="1440494" cy="931719"/>
              <a:chOff x="7162800" y="16116300"/>
              <a:chExt cx="19845" cy="400"/>
            </a:xfrm>
            <a:solidFill>
              <a:srgbClr val="C6D9F1"/>
            </a:solidFill>
          </p:grpSpPr>
          <p:sp>
            <p:nvSpPr>
              <p:cNvPr id="58" name="D100">
                <a:extLst>
                  <a:ext uri="{FF2B5EF4-FFF2-40B4-BE49-F238E27FC236}">
                    <a16:creationId xmlns:a16="http://schemas.microsoft.com/office/drawing/2014/main" id="{471956B1-9876-3717-9FF5-136884D8EAF0}"/>
                  </a:ext>
                </a:extLst>
              </p:cNvPr>
              <p:cNvSpPr>
                <a:spLocks/>
              </p:cNvSpPr>
              <p:nvPr/>
            </p:nvSpPr>
            <p:spPr bwMode="auto">
              <a:xfrm>
                <a:off x="7162800" y="16116300"/>
                <a:ext cx="1925" cy="44"/>
              </a:xfrm>
              <a:custGeom>
                <a:avLst/>
                <a:gdLst/>
                <a:ahLst/>
                <a:cxnLst>
                  <a:cxn ang="0">
                    <a:pos x="4096" y="473"/>
                  </a:cxn>
                  <a:cxn ang="0">
                    <a:pos x="4478" y="473"/>
                  </a:cxn>
                  <a:cxn ang="0">
                    <a:pos x="5680" y="473"/>
                  </a:cxn>
                  <a:cxn ang="0">
                    <a:pos x="7373" y="828"/>
                  </a:cxn>
                  <a:cxn ang="0">
                    <a:pos x="10267" y="828"/>
                  </a:cxn>
                  <a:cxn ang="0">
                    <a:pos x="12670" y="0"/>
                  </a:cxn>
                  <a:cxn ang="0">
                    <a:pos x="13981" y="0"/>
                  </a:cxn>
                  <a:cxn ang="0">
                    <a:pos x="16384" y="5264"/>
                  </a:cxn>
                  <a:cxn ang="0">
                    <a:pos x="16384" y="8399"/>
                  </a:cxn>
                  <a:cxn ang="0">
                    <a:pos x="13216" y="12835"/>
                  </a:cxn>
                  <a:cxn ang="0">
                    <a:pos x="9503" y="16384"/>
                  </a:cxn>
                  <a:cxn ang="0">
                    <a:pos x="6554" y="15911"/>
                  </a:cxn>
                  <a:cxn ang="0">
                    <a:pos x="4096" y="12835"/>
                  </a:cxn>
                  <a:cxn ang="0">
                    <a:pos x="1256" y="11948"/>
                  </a:cxn>
                  <a:cxn ang="0">
                    <a:pos x="0" y="8399"/>
                  </a:cxn>
                  <a:cxn ang="0">
                    <a:pos x="1256" y="5264"/>
                  </a:cxn>
                  <a:cxn ang="0">
                    <a:pos x="2403" y="3076"/>
                  </a:cxn>
                  <a:cxn ang="0">
                    <a:pos x="4096" y="473"/>
                  </a:cxn>
                </a:cxnLst>
                <a:rect l="0" t="0" r="r" b="b"/>
                <a:pathLst>
                  <a:path w="16384" h="16384">
                    <a:moveTo>
                      <a:pt x="4096" y="473"/>
                    </a:moveTo>
                    <a:lnTo>
                      <a:pt x="4478" y="473"/>
                    </a:lnTo>
                    <a:lnTo>
                      <a:pt x="5680" y="473"/>
                    </a:lnTo>
                    <a:lnTo>
                      <a:pt x="7373" y="828"/>
                    </a:lnTo>
                    <a:lnTo>
                      <a:pt x="10267" y="828"/>
                    </a:lnTo>
                    <a:lnTo>
                      <a:pt x="12670" y="0"/>
                    </a:lnTo>
                    <a:lnTo>
                      <a:pt x="13981" y="0"/>
                    </a:lnTo>
                    <a:lnTo>
                      <a:pt x="16384" y="5264"/>
                    </a:lnTo>
                    <a:lnTo>
                      <a:pt x="16384" y="8399"/>
                    </a:lnTo>
                    <a:lnTo>
                      <a:pt x="13216" y="12835"/>
                    </a:lnTo>
                    <a:lnTo>
                      <a:pt x="9503" y="16384"/>
                    </a:lnTo>
                    <a:lnTo>
                      <a:pt x="6554" y="15911"/>
                    </a:lnTo>
                    <a:lnTo>
                      <a:pt x="4096" y="12835"/>
                    </a:lnTo>
                    <a:lnTo>
                      <a:pt x="1256" y="11948"/>
                    </a:lnTo>
                    <a:lnTo>
                      <a:pt x="0" y="8399"/>
                    </a:lnTo>
                    <a:lnTo>
                      <a:pt x="1256" y="5264"/>
                    </a:lnTo>
                    <a:lnTo>
                      <a:pt x="2403" y="3076"/>
                    </a:lnTo>
                    <a:lnTo>
                      <a:pt x="4096" y="473"/>
                    </a:lnTo>
                    <a:close/>
                  </a:path>
                </a:pathLst>
              </a:custGeom>
              <a:solidFill>
                <a:schemeClr val="bg1">
                  <a:lumMod val="75000"/>
                </a:schemeClr>
              </a:solidFill>
              <a:ln w="9525">
                <a:solidFill>
                  <a:schemeClr val="bg1"/>
                </a:solidFill>
                <a:prstDash val="solid"/>
                <a:round/>
                <a:headEnd/>
                <a:tailEnd/>
              </a:ln>
            </p:spPr>
          </p:sp>
          <p:sp>
            <p:nvSpPr>
              <p:cNvPr id="59" name="D101">
                <a:extLst>
                  <a:ext uri="{FF2B5EF4-FFF2-40B4-BE49-F238E27FC236}">
                    <a16:creationId xmlns:a16="http://schemas.microsoft.com/office/drawing/2014/main" id="{FC0D1127-9671-0DF2-B40B-02D5B8B6F625}"/>
                  </a:ext>
                </a:extLst>
              </p:cNvPr>
              <p:cNvSpPr>
                <a:spLocks/>
              </p:cNvSpPr>
              <p:nvPr/>
            </p:nvSpPr>
            <p:spPr bwMode="auto">
              <a:xfrm>
                <a:off x="7169205" y="16116368"/>
                <a:ext cx="1750" cy="44"/>
              </a:xfrm>
              <a:custGeom>
                <a:avLst/>
                <a:gdLst/>
                <a:ahLst/>
                <a:cxnLst>
                  <a:cxn ang="0">
                    <a:pos x="1517" y="5811"/>
                  </a:cxn>
                  <a:cxn ang="0">
                    <a:pos x="1517" y="2101"/>
                  </a:cxn>
                  <a:cxn ang="0">
                    <a:pos x="4248" y="0"/>
                  </a:cxn>
                  <a:cxn ang="0">
                    <a:pos x="8799" y="3641"/>
                  </a:cxn>
                  <a:cxn ang="0">
                    <a:pos x="13400" y="9452"/>
                  </a:cxn>
                  <a:cxn ang="0">
                    <a:pos x="16384" y="13653"/>
                  </a:cxn>
                  <a:cxn ang="0">
                    <a:pos x="14968" y="14774"/>
                  </a:cxn>
                  <a:cxn ang="0">
                    <a:pos x="11428" y="15264"/>
                  </a:cxn>
                  <a:cxn ang="0">
                    <a:pos x="7282" y="16384"/>
                  </a:cxn>
                  <a:cxn ang="0">
                    <a:pos x="3439" y="13163"/>
                  </a:cxn>
                  <a:cxn ang="0">
                    <a:pos x="0" y="5811"/>
                  </a:cxn>
                  <a:cxn ang="0">
                    <a:pos x="405" y="3641"/>
                  </a:cxn>
                  <a:cxn ang="0">
                    <a:pos x="1517" y="5811"/>
                  </a:cxn>
                </a:cxnLst>
                <a:rect l="0" t="0" r="r" b="b"/>
                <a:pathLst>
                  <a:path w="16384" h="16384">
                    <a:moveTo>
                      <a:pt x="1517" y="5811"/>
                    </a:moveTo>
                    <a:lnTo>
                      <a:pt x="1517" y="2101"/>
                    </a:lnTo>
                    <a:lnTo>
                      <a:pt x="4248" y="0"/>
                    </a:lnTo>
                    <a:lnTo>
                      <a:pt x="8799" y="3641"/>
                    </a:lnTo>
                    <a:lnTo>
                      <a:pt x="13400" y="9452"/>
                    </a:lnTo>
                    <a:lnTo>
                      <a:pt x="16384" y="13653"/>
                    </a:lnTo>
                    <a:lnTo>
                      <a:pt x="14968" y="14774"/>
                    </a:lnTo>
                    <a:lnTo>
                      <a:pt x="11428" y="15264"/>
                    </a:lnTo>
                    <a:lnTo>
                      <a:pt x="7282" y="16384"/>
                    </a:lnTo>
                    <a:lnTo>
                      <a:pt x="3439" y="13163"/>
                    </a:lnTo>
                    <a:lnTo>
                      <a:pt x="0" y="5811"/>
                    </a:lnTo>
                    <a:lnTo>
                      <a:pt x="405" y="3641"/>
                    </a:lnTo>
                    <a:lnTo>
                      <a:pt x="1517" y="5811"/>
                    </a:lnTo>
                    <a:close/>
                  </a:path>
                </a:pathLst>
              </a:custGeom>
              <a:solidFill>
                <a:schemeClr val="bg1">
                  <a:lumMod val="75000"/>
                </a:schemeClr>
              </a:solidFill>
              <a:ln w="9525">
                <a:solidFill>
                  <a:schemeClr val="bg1"/>
                </a:solidFill>
                <a:prstDash val="solid"/>
                <a:round/>
                <a:headEnd/>
                <a:tailEnd/>
              </a:ln>
            </p:spPr>
          </p:sp>
          <p:sp>
            <p:nvSpPr>
              <p:cNvPr id="60" name="D102">
                <a:extLst>
                  <a:ext uri="{FF2B5EF4-FFF2-40B4-BE49-F238E27FC236}">
                    <a16:creationId xmlns:a16="http://schemas.microsoft.com/office/drawing/2014/main" id="{FCB5FE8F-469E-A5D0-BDB1-30DA455CDC7B}"/>
                  </a:ext>
                </a:extLst>
              </p:cNvPr>
              <p:cNvSpPr>
                <a:spLocks/>
              </p:cNvSpPr>
              <p:nvPr/>
            </p:nvSpPr>
            <p:spPr bwMode="auto">
              <a:xfrm>
                <a:off x="7172635" y="16116428"/>
                <a:ext cx="2240" cy="8"/>
              </a:xfrm>
              <a:custGeom>
                <a:avLst/>
                <a:gdLst/>
                <a:ahLst/>
                <a:cxnLst>
                  <a:cxn ang="0">
                    <a:pos x="0" y="8037"/>
                  </a:cxn>
                  <a:cxn ang="0">
                    <a:pos x="915" y="3555"/>
                  </a:cxn>
                  <a:cxn ang="0">
                    <a:pos x="3530" y="1082"/>
                  </a:cxn>
                  <a:cxn ang="0">
                    <a:pos x="9107" y="2318"/>
                  </a:cxn>
                  <a:cxn ang="0">
                    <a:pos x="12767" y="0"/>
                  </a:cxn>
                  <a:cxn ang="0">
                    <a:pos x="15687" y="0"/>
                  </a:cxn>
                  <a:cxn ang="0">
                    <a:pos x="16384" y="4637"/>
                  </a:cxn>
                  <a:cxn ang="0">
                    <a:pos x="16384" y="11592"/>
                  </a:cxn>
                  <a:cxn ang="0">
                    <a:pos x="12767" y="16384"/>
                  </a:cxn>
                  <a:cxn ang="0">
                    <a:pos x="8192" y="12829"/>
                  </a:cxn>
                  <a:cxn ang="0">
                    <a:pos x="5185" y="10510"/>
                  </a:cxn>
                  <a:cxn ang="0">
                    <a:pos x="3268" y="13911"/>
                  </a:cxn>
                  <a:cxn ang="0">
                    <a:pos x="1220" y="15147"/>
                  </a:cxn>
                  <a:cxn ang="0">
                    <a:pos x="0" y="8037"/>
                  </a:cxn>
                </a:cxnLst>
                <a:rect l="0" t="0" r="r" b="b"/>
                <a:pathLst>
                  <a:path w="16384" h="16384">
                    <a:moveTo>
                      <a:pt x="0" y="8037"/>
                    </a:moveTo>
                    <a:lnTo>
                      <a:pt x="915" y="3555"/>
                    </a:lnTo>
                    <a:lnTo>
                      <a:pt x="3530" y="1082"/>
                    </a:lnTo>
                    <a:lnTo>
                      <a:pt x="9107" y="2318"/>
                    </a:lnTo>
                    <a:lnTo>
                      <a:pt x="12767" y="0"/>
                    </a:lnTo>
                    <a:lnTo>
                      <a:pt x="15687" y="0"/>
                    </a:lnTo>
                    <a:lnTo>
                      <a:pt x="16384" y="4637"/>
                    </a:lnTo>
                    <a:lnTo>
                      <a:pt x="16384" y="11592"/>
                    </a:lnTo>
                    <a:lnTo>
                      <a:pt x="12767" y="16384"/>
                    </a:lnTo>
                    <a:lnTo>
                      <a:pt x="8192" y="12829"/>
                    </a:lnTo>
                    <a:lnTo>
                      <a:pt x="5185" y="10510"/>
                    </a:lnTo>
                    <a:lnTo>
                      <a:pt x="3268" y="13911"/>
                    </a:lnTo>
                    <a:lnTo>
                      <a:pt x="1220" y="15147"/>
                    </a:lnTo>
                    <a:lnTo>
                      <a:pt x="0" y="8037"/>
                    </a:lnTo>
                    <a:close/>
                  </a:path>
                </a:pathLst>
              </a:custGeom>
              <a:solidFill>
                <a:schemeClr val="bg1">
                  <a:lumMod val="75000"/>
                </a:schemeClr>
              </a:solidFill>
              <a:ln w="9525">
                <a:solidFill>
                  <a:schemeClr val="bg1"/>
                </a:solidFill>
                <a:prstDash val="solid"/>
                <a:round/>
                <a:headEnd/>
                <a:tailEnd/>
              </a:ln>
            </p:spPr>
          </p:sp>
          <p:sp>
            <p:nvSpPr>
              <p:cNvPr id="61" name="D103">
                <a:extLst>
                  <a:ext uri="{FF2B5EF4-FFF2-40B4-BE49-F238E27FC236}">
                    <a16:creationId xmlns:a16="http://schemas.microsoft.com/office/drawing/2014/main" id="{E7A7287D-168C-C5BF-C200-274E064E1953}"/>
                  </a:ext>
                </a:extLst>
              </p:cNvPr>
              <p:cNvSpPr>
                <a:spLocks/>
              </p:cNvSpPr>
              <p:nvPr/>
            </p:nvSpPr>
            <p:spPr bwMode="auto">
              <a:xfrm>
                <a:off x="7175155" y="16116446"/>
                <a:ext cx="2730" cy="58"/>
              </a:xfrm>
              <a:custGeom>
                <a:avLst/>
                <a:gdLst/>
                <a:ahLst/>
                <a:cxnLst>
                  <a:cxn ang="0">
                    <a:pos x="6261" y="3277"/>
                  </a:cxn>
                  <a:cxn ang="0">
                    <a:pos x="6786" y="3277"/>
                  </a:cxn>
                  <a:cxn ang="0">
                    <a:pos x="7348" y="3277"/>
                  </a:cxn>
                  <a:cxn ang="0">
                    <a:pos x="8436" y="2217"/>
                  </a:cxn>
                  <a:cxn ang="0">
                    <a:pos x="10460" y="4385"/>
                  </a:cxn>
                  <a:cxn ang="0">
                    <a:pos x="14134" y="7276"/>
                  </a:cxn>
                  <a:cxn ang="0">
                    <a:pos x="16384" y="9059"/>
                  </a:cxn>
                  <a:cxn ang="0">
                    <a:pos x="16384" y="12047"/>
                  </a:cxn>
                  <a:cxn ang="0">
                    <a:pos x="12447" y="15998"/>
                  </a:cxn>
                  <a:cxn ang="0">
                    <a:pos x="10460" y="16384"/>
                  </a:cxn>
                  <a:cxn ang="0">
                    <a:pos x="7948" y="15324"/>
                  </a:cxn>
                  <a:cxn ang="0">
                    <a:pos x="5961" y="10168"/>
                  </a:cxn>
                  <a:cxn ang="0">
                    <a:pos x="4237" y="6891"/>
                  </a:cxn>
                  <a:cxn ang="0">
                    <a:pos x="2549" y="5783"/>
                  </a:cxn>
                  <a:cxn ang="0">
                    <a:pos x="600" y="2891"/>
                  </a:cxn>
                  <a:cxn ang="0">
                    <a:pos x="0" y="2217"/>
                  </a:cxn>
                  <a:cxn ang="0">
                    <a:pos x="862" y="0"/>
                  </a:cxn>
                  <a:cxn ang="0">
                    <a:pos x="3149" y="337"/>
                  </a:cxn>
                  <a:cxn ang="0">
                    <a:pos x="4799" y="2217"/>
                  </a:cxn>
                  <a:cxn ang="0">
                    <a:pos x="6261" y="3277"/>
                  </a:cxn>
                </a:cxnLst>
                <a:rect l="0" t="0" r="r" b="b"/>
                <a:pathLst>
                  <a:path w="16384" h="16384">
                    <a:moveTo>
                      <a:pt x="6261" y="3277"/>
                    </a:moveTo>
                    <a:lnTo>
                      <a:pt x="6786" y="3277"/>
                    </a:lnTo>
                    <a:lnTo>
                      <a:pt x="7348" y="3277"/>
                    </a:lnTo>
                    <a:lnTo>
                      <a:pt x="8436" y="2217"/>
                    </a:lnTo>
                    <a:lnTo>
                      <a:pt x="10460" y="4385"/>
                    </a:lnTo>
                    <a:lnTo>
                      <a:pt x="14134" y="7276"/>
                    </a:lnTo>
                    <a:lnTo>
                      <a:pt x="16384" y="9059"/>
                    </a:lnTo>
                    <a:lnTo>
                      <a:pt x="16384" y="12047"/>
                    </a:lnTo>
                    <a:lnTo>
                      <a:pt x="12447" y="15998"/>
                    </a:lnTo>
                    <a:lnTo>
                      <a:pt x="10460" y="16384"/>
                    </a:lnTo>
                    <a:lnTo>
                      <a:pt x="7948" y="15324"/>
                    </a:lnTo>
                    <a:lnTo>
                      <a:pt x="5961" y="10168"/>
                    </a:lnTo>
                    <a:lnTo>
                      <a:pt x="4237" y="6891"/>
                    </a:lnTo>
                    <a:lnTo>
                      <a:pt x="2549" y="5783"/>
                    </a:lnTo>
                    <a:lnTo>
                      <a:pt x="600" y="2891"/>
                    </a:lnTo>
                    <a:lnTo>
                      <a:pt x="0" y="2217"/>
                    </a:lnTo>
                    <a:lnTo>
                      <a:pt x="862" y="0"/>
                    </a:lnTo>
                    <a:lnTo>
                      <a:pt x="3149" y="337"/>
                    </a:lnTo>
                    <a:lnTo>
                      <a:pt x="4799" y="2217"/>
                    </a:lnTo>
                    <a:lnTo>
                      <a:pt x="6261" y="3277"/>
                    </a:lnTo>
                    <a:close/>
                  </a:path>
                </a:pathLst>
              </a:custGeom>
              <a:solidFill>
                <a:schemeClr val="bg1">
                  <a:lumMod val="75000"/>
                </a:schemeClr>
              </a:solidFill>
              <a:ln w="9525">
                <a:solidFill>
                  <a:schemeClr val="bg1"/>
                </a:solidFill>
                <a:prstDash val="solid"/>
                <a:round/>
                <a:headEnd/>
                <a:tailEnd/>
              </a:ln>
            </p:spPr>
          </p:sp>
          <p:sp>
            <p:nvSpPr>
              <p:cNvPr id="62" name="D104">
                <a:extLst>
                  <a:ext uri="{FF2B5EF4-FFF2-40B4-BE49-F238E27FC236}">
                    <a16:creationId xmlns:a16="http://schemas.microsoft.com/office/drawing/2014/main" id="{CFA7DDC4-91AF-1735-A165-909647DD6D85}"/>
                  </a:ext>
                </a:extLst>
              </p:cNvPr>
              <p:cNvSpPr>
                <a:spLocks/>
              </p:cNvSpPr>
              <p:nvPr/>
            </p:nvSpPr>
            <p:spPr bwMode="auto">
              <a:xfrm>
                <a:off x="7178165" y="16116556"/>
                <a:ext cx="4480" cy="144"/>
              </a:xfrm>
              <a:custGeom>
                <a:avLst/>
                <a:gdLst/>
                <a:ahLst/>
                <a:cxnLst>
                  <a:cxn ang="0">
                    <a:pos x="1085" y="105"/>
                  </a:cxn>
                  <a:cxn ang="0">
                    <a:pos x="1413" y="385"/>
                  </a:cxn>
                  <a:cxn ang="0">
                    <a:pos x="1413" y="0"/>
                  </a:cxn>
                  <a:cxn ang="0">
                    <a:pos x="1720" y="0"/>
                  </a:cxn>
                  <a:cxn ang="0">
                    <a:pos x="2806" y="105"/>
                  </a:cxn>
                  <a:cxn ang="0">
                    <a:pos x="4014" y="910"/>
                  </a:cxn>
                  <a:cxn ang="0">
                    <a:pos x="5427" y="910"/>
                  </a:cxn>
                  <a:cxn ang="0">
                    <a:pos x="6656" y="1295"/>
                  </a:cxn>
                  <a:cxn ang="0">
                    <a:pos x="8520" y="1978"/>
                  </a:cxn>
                  <a:cxn ang="0">
                    <a:pos x="10035" y="2521"/>
                  </a:cxn>
                  <a:cxn ang="0">
                    <a:pos x="10670" y="2906"/>
                  </a:cxn>
                  <a:cxn ang="0">
                    <a:pos x="11428" y="3711"/>
                  </a:cxn>
                  <a:cxn ang="0">
                    <a:pos x="12042" y="4639"/>
                  </a:cxn>
                  <a:cxn ang="0">
                    <a:pos x="12370" y="5041"/>
                  </a:cxn>
                  <a:cxn ang="0">
                    <a:pos x="12984" y="5286"/>
                  </a:cxn>
                  <a:cxn ang="0">
                    <a:pos x="13619" y="5566"/>
                  </a:cxn>
                  <a:cxn ang="0">
                    <a:pos x="14377" y="6512"/>
                  </a:cxn>
                  <a:cxn ang="0">
                    <a:pos x="14991" y="7299"/>
                  </a:cxn>
                  <a:cxn ang="0">
                    <a:pos x="15913" y="7982"/>
                  </a:cxn>
                  <a:cxn ang="0">
                    <a:pos x="16384" y="9312"/>
                  </a:cxn>
                  <a:cxn ang="0">
                    <a:pos x="16241" y="9820"/>
                  </a:cxn>
                  <a:cxn ang="0">
                    <a:pos x="15155" y="11710"/>
                  </a:cxn>
                  <a:cxn ang="0">
                    <a:pos x="13885" y="11430"/>
                  </a:cxn>
                  <a:cxn ang="0">
                    <a:pos x="11571" y="11290"/>
                  </a:cxn>
                  <a:cxn ang="0">
                    <a:pos x="9748" y="11710"/>
                  </a:cxn>
                  <a:cxn ang="0">
                    <a:pos x="8049" y="12761"/>
                  </a:cxn>
                  <a:cxn ang="0">
                    <a:pos x="7864" y="12901"/>
                  </a:cxn>
                  <a:cxn ang="0">
                    <a:pos x="6472" y="14371"/>
                  </a:cxn>
                  <a:cxn ang="0">
                    <a:pos x="6021" y="15439"/>
                  </a:cxn>
                  <a:cxn ang="0">
                    <a:pos x="4792" y="16384"/>
                  </a:cxn>
                  <a:cxn ang="0">
                    <a:pos x="2949" y="15439"/>
                  </a:cxn>
                  <a:cxn ang="0">
                    <a:pos x="1843" y="13688"/>
                  </a:cxn>
                  <a:cxn ang="0">
                    <a:pos x="1413" y="11833"/>
                  </a:cxn>
                  <a:cxn ang="0">
                    <a:pos x="942" y="8892"/>
                  </a:cxn>
                  <a:cxn ang="0">
                    <a:pos x="123" y="7159"/>
                  </a:cxn>
                  <a:cxn ang="0">
                    <a:pos x="0" y="5566"/>
                  </a:cxn>
                  <a:cxn ang="0">
                    <a:pos x="1556" y="3168"/>
                  </a:cxn>
                  <a:cxn ang="0">
                    <a:pos x="1720" y="1715"/>
                  </a:cxn>
                  <a:cxn ang="0">
                    <a:pos x="1229" y="245"/>
                  </a:cxn>
                  <a:cxn ang="0">
                    <a:pos x="1229" y="105"/>
                  </a:cxn>
                  <a:cxn ang="0">
                    <a:pos x="1085" y="105"/>
                  </a:cxn>
                </a:cxnLst>
                <a:rect l="0" t="0" r="r" b="b"/>
                <a:pathLst>
                  <a:path w="16384" h="16384">
                    <a:moveTo>
                      <a:pt x="1085" y="105"/>
                    </a:moveTo>
                    <a:lnTo>
                      <a:pt x="1413" y="385"/>
                    </a:lnTo>
                    <a:lnTo>
                      <a:pt x="1413" y="0"/>
                    </a:lnTo>
                    <a:lnTo>
                      <a:pt x="1720" y="0"/>
                    </a:lnTo>
                    <a:lnTo>
                      <a:pt x="2806" y="105"/>
                    </a:lnTo>
                    <a:lnTo>
                      <a:pt x="4014" y="910"/>
                    </a:lnTo>
                    <a:lnTo>
                      <a:pt x="5427" y="910"/>
                    </a:lnTo>
                    <a:lnTo>
                      <a:pt x="6656" y="1295"/>
                    </a:lnTo>
                    <a:lnTo>
                      <a:pt x="8520" y="1978"/>
                    </a:lnTo>
                    <a:lnTo>
                      <a:pt x="10035" y="2521"/>
                    </a:lnTo>
                    <a:lnTo>
                      <a:pt x="10670" y="2906"/>
                    </a:lnTo>
                    <a:lnTo>
                      <a:pt x="11428" y="3711"/>
                    </a:lnTo>
                    <a:lnTo>
                      <a:pt x="12042" y="4639"/>
                    </a:lnTo>
                    <a:lnTo>
                      <a:pt x="12370" y="5041"/>
                    </a:lnTo>
                    <a:lnTo>
                      <a:pt x="12984" y="5286"/>
                    </a:lnTo>
                    <a:lnTo>
                      <a:pt x="13619" y="5566"/>
                    </a:lnTo>
                    <a:lnTo>
                      <a:pt x="14377" y="6512"/>
                    </a:lnTo>
                    <a:lnTo>
                      <a:pt x="14991" y="7299"/>
                    </a:lnTo>
                    <a:lnTo>
                      <a:pt x="15913" y="7982"/>
                    </a:lnTo>
                    <a:lnTo>
                      <a:pt x="16384" y="9312"/>
                    </a:lnTo>
                    <a:lnTo>
                      <a:pt x="16241" y="9820"/>
                    </a:lnTo>
                    <a:lnTo>
                      <a:pt x="15155" y="11710"/>
                    </a:lnTo>
                    <a:lnTo>
                      <a:pt x="13885" y="11430"/>
                    </a:lnTo>
                    <a:lnTo>
                      <a:pt x="11571" y="11290"/>
                    </a:lnTo>
                    <a:lnTo>
                      <a:pt x="9748" y="11710"/>
                    </a:lnTo>
                    <a:lnTo>
                      <a:pt x="8049" y="12761"/>
                    </a:lnTo>
                    <a:lnTo>
                      <a:pt x="7864" y="12901"/>
                    </a:lnTo>
                    <a:lnTo>
                      <a:pt x="6472" y="14371"/>
                    </a:lnTo>
                    <a:lnTo>
                      <a:pt x="6021" y="15439"/>
                    </a:lnTo>
                    <a:lnTo>
                      <a:pt x="4792" y="16384"/>
                    </a:lnTo>
                    <a:lnTo>
                      <a:pt x="2949" y="15439"/>
                    </a:lnTo>
                    <a:lnTo>
                      <a:pt x="1843" y="13688"/>
                    </a:lnTo>
                    <a:lnTo>
                      <a:pt x="1413" y="11833"/>
                    </a:lnTo>
                    <a:lnTo>
                      <a:pt x="942" y="8892"/>
                    </a:lnTo>
                    <a:lnTo>
                      <a:pt x="123" y="7159"/>
                    </a:lnTo>
                    <a:lnTo>
                      <a:pt x="0" y="5566"/>
                    </a:lnTo>
                    <a:lnTo>
                      <a:pt x="1556" y="3168"/>
                    </a:lnTo>
                    <a:lnTo>
                      <a:pt x="1720" y="1715"/>
                    </a:lnTo>
                    <a:lnTo>
                      <a:pt x="1229" y="245"/>
                    </a:lnTo>
                    <a:lnTo>
                      <a:pt x="1229" y="105"/>
                    </a:lnTo>
                    <a:lnTo>
                      <a:pt x="1085" y="105"/>
                    </a:lnTo>
                    <a:close/>
                  </a:path>
                </a:pathLst>
              </a:custGeom>
              <a:solidFill>
                <a:schemeClr val="bg1">
                  <a:lumMod val="75000"/>
                </a:schemeClr>
              </a:solidFill>
              <a:ln w="9525">
                <a:solidFill>
                  <a:schemeClr val="bg1"/>
                </a:solidFill>
                <a:prstDash val="solid"/>
                <a:round/>
                <a:headEnd/>
                <a:tailEnd/>
              </a:ln>
            </p:spPr>
          </p:sp>
          <p:sp>
            <p:nvSpPr>
              <p:cNvPr id="63" name="D105">
                <a:extLst>
                  <a:ext uri="{FF2B5EF4-FFF2-40B4-BE49-F238E27FC236}">
                    <a16:creationId xmlns:a16="http://schemas.microsoft.com/office/drawing/2014/main" id="{A4E7026B-52D8-3E52-4A6B-0C91BB82877D}"/>
                  </a:ext>
                </a:extLst>
              </p:cNvPr>
              <p:cNvSpPr>
                <a:spLocks/>
              </p:cNvSpPr>
              <p:nvPr/>
            </p:nvSpPr>
            <p:spPr bwMode="auto">
              <a:xfrm>
                <a:off x="7173685" y="16116462"/>
                <a:ext cx="1190" cy="18"/>
              </a:xfrm>
              <a:custGeom>
                <a:avLst/>
                <a:gdLst/>
                <a:ahLst/>
                <a:cxnLst>
                  <a:cxn ang="0">
                    <a:pos x="1820" y="3114"/>
                  </a:cxn>
                  <a:cxn ang="0">
                    <a:pos x="0" y="1083"/>
                  </a:cxn>
                  <a:cxn ang="0">
                    <a:pos x="0" y="0"/>
                  </a:cxn>
                  <a:cxn ang="0">
                    <a:pos x="2549" y="0"/>
                  </a:cxn>
                  <a:cxn ang="0">
                    <a:pos x="9102" y="0"/>
                  </a:cxn>
                  <a:cxn ang="0">
                    <a:pos x="14442" y="6093"/>
                  </a:cxn>
                  <a:cxn ang="0">
                    <a:pos x="16384" y="10291"/>
                  </a:cxn>
                  <a:cxn ang="0">
                    <a:pos x="13593" y="15301"/>
                  </a:cxn>
                  <a:cxn ang="0">
                    <a:pos x="9102" y="16384"/>
                  </a:cxn>
                  <a:cxn ang="0">
                    <a:pos x="5340" y="13405"/>
                  </a:cxn>
                  <a:cxn ang="0">
                    <a:pos x="1820" y="8260"/>
                  </a:cxn>
                  <a:cxn ang="0">
                    <a:pos x="5340" y="13405"/>
                  </a:cxn>
                  <a:cxn ang="0">
                    <a:pos x="1820" y="8260"/>
                  </a:cxn>
                  <a:cxn ang="0">
                    <a:pos x="1820" y="3114"/>
                  </a:cxn>
                </a:cxnLst>
                <a:rect l="0" t="0" r="r" b="b"/>
                <a:pathLst>
                  <a:path w="16384" h="16384">
                    <a:moveTo>
                      <a:pt x="1820" y="3114"/>
                    </a:moveTo>
                    <a:lnTo>
                      <a:pt x="0" y="1083"/>
                    </a:lnTo>
                    <a:lnTo>
                      <a:pt x="0" y="0"/>
                    </a:lnTo>
                    <a:lnTo>
                      <a:pt x="2549" y="0"/>
                    </a:lnTo>
                    <a:lnTo>
                      <a:pt x="9102" y="0"/>
                    </a:lnTo>
                    <a:lnTo>
                      <a:pt x="14442" y="6093"/>
                    </a:lnTo>
                    <a:lnTo>
                      <a:pt x="16384" y="10291"/>
                    </a:lnTo>
                    <a:lnTo>
                      <a:pt x="13593" y="15301"/>
                    </a:lnTo>
                    <a:lnTo>
                      <a:pt x="9102" y="16384"/>
                    </a:lnTo>
                    <a:lnTo>
                      <a:pt x="5340" y="13405"/>
                    </a:lnTo>
                    <a:lnTo>
                      <a:pt x="1820" y="8260"/>
                    </a:lnTo>
                    <a:lnTo>
                      <a:pt x="5340" y="13405"/>
                    </a:lnTo>
                    <a:lnTo>
                      <a:pt x="1820" y="8260"/>
                    </a:lnTo>
                    <a:lnTo>
                      <a:pt x="1820" y="3114"/>
                    </a:lnTo>
                    <a:close/>
                  </a:path>
                </a:pathLst>
              </a:custGeom>
              <a:solidFill>
                <a:schemeClr val="bg1">
                  <a:lumMod val="75000"/>
                </a:schemeClr>
              </a:solidFill>
              <a:ln w="9525">
                <a:solidFill>
                  <a:schemeClr val="bg1"/>
                </a:solidFill>
                <a:prstDash val="solid"/>
                <a:round/>
                <a:headEnd/>
                <a:tailEnd/>
              </a:ln>
            </p:spPr>
          </p:sp>
        </p:grpSp>
        <p:sp>
          <p:nvSpPr>
            <p:cNvPr id="55" name="District_Of_Columbia">
              <a:extLst>
                <a:ext uri="{FF2B5EF4-FFF2-40B4-BE49-F238E27FC236}">
                  <a16:creationId xmlns:a16="http://schemas.microsoft.com/office/drawing/2014/main" id="{ED72C95B-3652-C108-35D4-8B51B287E465}"/>
                </a:ext>
              </a:extLst>
            </p:cNvPr>
            <p:cNvSpPr>
              <a:spLocks/>
            </p:cNvSpPr>
            <p:nvPr/>
          </p:nvSpPr>
          <p:spPr bwMode="auto">
            <a:xfrm>
              <a:off x="7660749" y="3336174"/>
              <a:ext cx="31089" cy="32129"/>
            </a:xfrm>
            <a:custGeom>
              <a:avLst/>
              <a:gdLst/>
              <a:ahLst/>
              <a:cxnLst>
                <a:cxn ang="0">
                  <a:pos x="0" y="7022"/>
                </a:cxn>
                <a:cxn ang="0">
                  <a:pos x="5461" y="0"/>
                </a:cxn>
                <a:cxn ang="0">
                  <a:pos x="9557" y="2341"/>
                </a:cxn>
                <a:cxn ang="0">
                  <a:pos x="16384" y="7022"/>
                </a:cxn>
                <a:cxn ang="0">
                  <a:pos x="9557" y="16384"/>
                </a:cxn>
                <a:cxn ang="0">
                  <a:pos x="9557" y="14043"/>
                </a:cxn>
                <a:cxn ang="0">
                  <a:pos x="6827" y="11703"/>
                </a:cxn>
                <a:cxn ang="0">
                  <a:pos x="5461" y="9362"/>
                </a:cxn>
                <a:cxn ang="0">
                  <a:pos x="4096" y="8192"/>
                </a:cxn>
                <a:cxn ang="0">
                  <a:pos x="0" y="7022"/>
                </a:cxn>
              </a:cxnLst>
              <a:rect l="0" t="0" r="r" b="b"/>
              <a:pathLst>
                <a:path w="16384" h="16384">
                  <a:moveTo>
                    <a:pt x="0" y="7022"/>
                  </a:moveTo>
                  <a:lnTo>
                    <a:pt x="5461" y="0"/>
                  </a:lnTo>
                  <a:lnTo>
                    <a:pt x="9557" y="2341"/>
                  </a:lnTo>
                  <a:lnTo>
                    <a:pt x="16384" y="7022"/>
                  </a:lnTo>
                  <a:lnTo>
                    <a:pt x="9557" y="16384"/>
                  </a:lnTo>
                  <a:lnTo>
                    <a:pt x="9557" y="14043"/>
                  </a:lnTo>
                  <a:lnTo>
                    <a:pt x="6827" y="11703"/>
                  </a:lnTo>
                  <a:lnTo>
                    <a:pt x="5461" y="9362"/>
                  </a:lnTo>
                  <a:lnTo>
                    <a:pt x="4096" y="8192"/>
                  </a:lnTo>
                  <a:lnTo>
                    <a:pt x="0" y="7022"/>
                  </a:lnTo>
                  <a:close/>
                </a:path>
              </a:pathLst>
            </a:custGeom>
            <a:solidFill>
              <a:schemeClr val="tx2">
                <a:lumMod val="20000"/>
                <a:lumOff val="80000"/>
              </a:schemeClr>
            </a:solidFill>
            <a:ln w="9525">
              <a:solidFill>
                <a:schemeClr val="bg1"/>
              </a:solidFill>
              <a:prstDash val="solid"/>
              <a:round/>
              <a:headEnd/>
              <a:tailEnd/>
            </a:ln>
          </p:spPr>
        </p:sp>
        <p:sp>
          <p:nvSpPr>
            <p:cNvPr id="56" name="ny1">
              <a:extLst>
                <a:ext uri="{FF2B5EF4-FFF2-40B4-BE49-F238E27FC236}">
                  <a16:creationId xmlns:a16="http://schemas.microsoft.com/office/drawing/2014/main" id="{AE38EC0A-6910-93AB-862E-886812EC7740}"/>
                </a:ext>
              </a:extLst>
            </p:cNvPr>
            <p:cNvSpPr>
              <a:spLocks/>
            </p:cNvSpPr>
            <p:nvPr/>
          </p:nvSpPr>
          <p:spPr bwMode="auto">
            <a:xfrm>
              <a:off x="8055204" y="2931089"/>
              <a:ext cx="30444" cy="37153"/>
            </a:xfrm>
            <a:custGeom>
              <a:avLst/>
              <a:gdLst/>
              <a:ahLst/>
              <a:cxnLst>
                <a:cxn ang="0">
                  <a:pos x="12288" y="0"/>
                </a:cxn>
                <a:cxn ang="0">
                  <a:pos x="16384" y="3855"/>
                </a:cxn>
                <a:cxn ang="0">
                  <a:pos x="15019" y="5783"/>
                </a:cxn>
                <a:cxn ang="0">
                  <a:pos x="12288" y="8674"/>
                </a:cxn>
                <a:cxn ang="0">
                  <a:pos x="10923" y="10601"/>
                </a:cxn>
                <a:cxn ang="0">
                  <a:pos x="9557" y="12529"/>
                </a:cxn>
                <a:cxn ang="0">
                  <a:pos x="5461" y="15420"/>
                </a:cxn>
                <a:cxn ang="0">
                  <a:pos x="2731" y="16384"/>
                </a:cxn>
                <a:cxn ang="0">
                  <a:pos x="0" y="14456"/>
                </a:cxn>
                <a:cxn ang="0">
                  <a:pos x="0" y="13493"/>
                </a:cxn>
                <a:cxn ang="0">
                  <a:pos x="2731" y="12529"/>
                </a:cxn>
                <a:cxn ang="0">
                  <a:pos x="2731" y="10601"/>
                </a:cxn>
                <a:cxn ang="0">
                  <a:pos x="2731" y="7710"/>
                </a:cxn>
                <a:cxn ang="0">
                  <a:pos x="4096" y="5783"/>
                </a:cxn>
                <a:cxn ang="0">
                  <a:pos x="4096" y="4819"/>
                </a:cxn>
                <a:cxn ang="0">
                  <a:pos x="6827" y="1928"/>
                </a:cxn>
                <a:cxn ang="0">
                  <a:pos x="8192" y="1928"/>
                </a:cxn>
                <a:cxn ang="0">
                  <a:pos x="12288" y="0"/>
                </a:cxn>
              </a:cxnLst>
              <a:rect l="0" t="0" r="r" b="b"/>
              <a:pathLst>
                <a:path w="16384" h="16384">
                  <a:moveTo>
                    <a:pt x="12288" y="0"/>
                  </a:moveTo>
                  <a:lnTo>
                    <a:pt x="16384" y="3855"/>
                  </a:lnTo>
                  <a:lnTo>
                    <a:pt x="15019" y="5783"/>
                  </a:lnTo>
                  <a:lnTo>
                    <a:pt x="12288" y="8674"/>
                  </a:lnTo>
                  <a:lnTo>
                    <a:pt x="10923" y="10601"/>
                  </a:lnTo>
                  <a:lnTo>
                    <a:pt x="9557" y="12529"/>
                  </a:lnTo>
                  <a:lnTo>
                    <a:pt x="5461" y="15420"/>
                  </a:lnTo>
                  <a:lnTo>
                    <a:pt x="2731" y="16384"/>
                  </a:lnTo>
                  <a:lnTo>
                    <a:pt x="0" y="14456"/>
                  </a:lnTo>
                  <a:lnTo>
                    <a:pt x="0" y="13493"/>
                  </a:lnTo>
                  <a:lnTo>
                    <a:pt x="2731" y="12529"/>
                  </a:lnTo>
                  <a:lnTo>
                    <a:pt x="2731" y="10601"/>
                  </a:lnTo>
                  <a:lnTo>
                    <a:pt x="2731" y="7710"/>
                  </a:lnTo>
                  <a:lnTo>
                    <a:pt x="4096" y="5783"/>
                  </a:lnTo>
                  <a:lnTo>
                    <a:pt x="4096" y="4819"/>
                  </a:lnTo>
                  <a:lnTo>
                    <a:pt x="6827" y="1928"/>
                  </a:lnTo>
                  <a:lnTo>
                    <a:pt x="8192" y="1928"/>
                  </a:lnTo>
                  <a:lnTo>
                    <a:pt x="12288" y="0"/>
                  </a:lnTo>
                  <a:close/>
                </a:path>
              </a:pathLst>
            </a:custGeom>
            <a:solidFill>
              <a:schemeClr val="tx2">
                <a:lumMod val="20000"/>
                <a:lumOff val="80000"/>
              </a:schemeClr>
            </a:solidFill>
            <a:ln w="9525">
              <a:solidFill>
                <a:schemeClr val="bg1"/>
              </a:solidFill>
              <a:prstDash val="solid"/>
              <a:round/>
              <a:headEnd/>
              <a:tailEnd/>
            </a:ln>
          </p:spPr>
        </p:sp>
        <p:sp>
          <p:nvSpPr>
            <p:cNvPr id="57" name="ny3">
              <a:extLst>
                <a:ext uri="{FF2B5EF4-FFF2-40B4-BE49-F238E27FC236}">
                  <a16:creationId xmlns:a16="http://schemas.microsoft.com/office/drawing/2014/main" id="{592CB986-0752-BDE5-047A-97443B174534}"/>
                </a:ext>
              </a:extLst>
            </p:cNvPr>
            <p:cNvSpPr>
              <a:spLocks/>
            </p:cNvSpPr>
            <p:nvPr/>
          </p:nvSpPr>
          <p:spPr bwMode="auto">
            <a:xfrm>
              <a:off x="8090722" y="2782478"/>
              <a:ext cx="299364" cy="162543"/>
            </a:xfrm>
            <a:custGeom>
              <a:avLst/>
              <a:gdLst/>
              <a:ahLst/>
              <a:cxnLst>
                <a:cxn ang="0">
                  <a:pos x="5415" y="12405"/>
                </a:cxn>
                <a:cxn ang="0">
                  <a:pos x="6109" y="11469"/>
                </a:cxn>
                <a:cxn ang="0">
                  <a:pos x="6804" y="10767"/>
                </a:cxn>
                <a:cxn ang="0">
                  <a:pos x="7775" y="10299"/>
                </a:cxn>
                <a:cxn ang="0">
                  <a:pos x="9025" y="9362"/>
                </a:cxn>
                <a:cxn ang="0">
                  <a:pos x="9858" y="8192"/>
                </a:cxn>
                <a:cxn ang="0">
                  <a:pos x="10830" y="7724"/>
                </a:cxn>
                <a:cxn ang="0">
                  <a:pos x="8609" y="10533"/>
                </a:cxn>
                <a:cxn ang="0">
                  <a:pos x="6665" y="12639"/>
                </a:cxn>
                <a:cxn ang="0">
                  <a:pos x="7081" y="12873"/>
                </a:cxn>
                <a:cxn ang="0">
                  <a:pos x="11663" y="7256"/>
                </a:cxn>
                <a:cxn ang="0">
                  <a:pos x="14718" y="3043"/>
                </a:cxn>
                <a:cxn ang="0">
                  <a:pos x="16384" y="702"/>
                </a:cxn>
                <a:cxn ang="0">
                  <a:pos x="15967" y="234"/>
                </a:cxn>
                <a:cxn ang="0">
                  <a:pos x="15134" y="1638"/>
                </a:cxn>
                <a:cxn ang="0">
                  <a:pos x="14162" y="1638"/>
                </a:cxn>
                <a:cxn ang="0">
                  <a:pos x="13746" y="2341"/>
                </a:cxn>
                <a:cxn ang="0">
                  <a:pos x="13191" y="2809"/>
                </a:cxn>
                <a:cxn ang="0">
                  <a:pos x="12774" y="3043"/>
                </a:cxn>
                <a:cxn ang="0">
                  <a:pos x="12357" y="3979"/>
                </a:cxn>
                <a:cxn ang="0">
                  <a:pos x="12080" y="5149"/>
                </a:cxn>
                <a:cxn ang="0">
                  <a:pos x="11802" y="6320"/>
                </a:cxn>
                <a:cxn ang="0">
                  <a:pos x="11385" y="5617"/>
                </a:cxn>
                <a:cxn ang="0">
                  <a:pos x="10691" y="5617"/>
                </a:cxn>
                <a:cxn ang="0">
                  <a:pos x="11108" y="4681"/>
                </a:cxn>
                <a:cxn ang="0">
                  <a:pos x="11524" y="3979"/>
                </a:cxn>
                <a:cxn ang="0">
                  <a:pos x="12080" y="2809"/>
                </a:cxn>
                <a:cxn ang="0">
                  <a:pos x="12357" y="1404"/>
                </a:cxn>
                <a:cxn ang="0">
                  <a:pos x="13052" y="468"/>
                </a:cxn>
                <a:cxn ang="0">
                  <a:pos x="12357" y="234"/>
                </a:cxn>
                <a:cxn ang="0">
                  <a:pos x="10830" y="3511"/>
                </a:cxn>
                <a:cxn ang="0">
                  <a:pos x="9025" y="5383"/>
                </a:cxn>
                <a:cxn ang="0">
                  <a:pos x="6387" y="6320"/>
                </a:cxn>
                <a:cxn ang="0">
                  <a:pos x="5970" y="7490"/>
                </a:cxn>
                <a:cxn ang="0">
                  <a:pos x="4582" y="7724"/>
                </a:cxn>
                <a:cxn ang="0">
                  <a:pos x="3749" y="7958"/>
                </a:cxn>
                <a:cxn ang="0">
                  <a:pos x="3749" y="8894"/>
                </a:cxn>
                <a:cxn ang="0">
                  <a:pos x="3055" y="8894"/>
                </a:cxn>
                <a:cxn ang="0">
                  <a:pos x="2499" y="10533"/>
                </a:cxn>
                <a:cxn ang="0">
                  <a:pos x="2083" y="10533"/>
                </a:cxn>
                <a:cxn ang="0">
                  <a:pos x="1944" y="11469"/>
                </a:cxn>
                <a:cxn ang="0">
                  <a:pos x="1666" y="11937"/>
                </a:cxn>
                <a:cxn ang="0">
                  <a:pos x="1250" y="12171"/>
                </a:cxn>
                <a:cxn ang="0">
                  <a:pos x="833" y="12639"/>
                </a:cxn>
                <a:cxn ang="0">
                  <a:pos x="278" y="14043"/>
                </a:cxn>
                <a:cxn ang="0">
                  <a:pos x="0" y="15214"/>
                </a:cxn>
                <a:cxn ang="0">
                  <a:pos x="278" y="16150"/>
                </a:cxn>
                <a:cxn ang="0">
                  <a:pos x="972" y="15448"/>
                </a:cxn>
                <a:cxn ang="0">
                  <a:pos x="1527" y="14746"/>
                </a:cxn>
                <a:cxn ang="0">
                  <a:pos x="2083" y="14980"/>
                </a:cxn>
                <a:cxn ang="0">
                  <a:pos x="1388" y="15916"/>
                </a:cxn>
                <a:cxn ang="0">
                  <a:pos x="1388" y="16384"/>
                </a:cxn>
                <a:cxn ang="0">
                  <a:pos x="2222" y="15682"/>
                </a:cxn>
                <a:cxn ang="0">
                  <a:pos x="3055" y="14512"/>
                </a:cxn>
                <a:cxn ang="0">
                  <a:pos x="4582" y="13341"/>
                </a:cxn>
              </a:cxnLst>
              <a:rect l="0" t="0" r="r" b="b"/>
              <a:pathLst>
                <a:path w="16384" h="16384">
                  <a:moveTo>
                    <a:pt x="4999" y="13107"/>
                  </a:moveTo>
                  <a:lnTo>
                    <a:pt x="5276" y="12639"/>
                  </a:lnTo>
                  <a:lnTo>
                    <a:pt x="5415" y="12405"/>
                  </a:lnTo>
                  <a:lnTo>
                    <a:pt x="5832" y="12171"/>
                  </a:lnTo>
                  <a:lnTo>
                    <a:pt x="6109" y="11937"/>
                  </a:lnTo>
                  <a:lnTo>
                    <a:pt x="6109" y="11469"/>
                  </a:lnTo>
                  <a:lnTo>
                    <a:pt x="6665" y="11469"/>
                  </a:lnTo>
                  <a:lnTo>
                    <a:pt x="6942" y="11235"/>
                  </a:lnTo>
                  <a:lnTo>
                    <a:pt x="6804" y="10767"/>
                  </a:lnTo>
                  <a:lnTo>
                    <a:pt x="7220" y="10767"/>
                  </a:lnTo>
                  <a:lnTo>
                    <a:pt x="7498" y="10767"/>
                  </a:lnTo>
                  <a:lnTo>
                    <a:pt x="7775" y="10299"/>
                  </a:lnTo>
                  <a:lnTo>
                    <a:pt x="8053" y="10064"/>
                  </a:lnTo>
                  <a:lnTo>
                    <a:pt x="8331" y="10064"/>
                  </a:lnTo>
                  <a:lnTo>
                    <a:pt x="9025" y="9362"/>
                  </a:lnTo>
                  <a:lnTo>
                    <a:pt x="9442" y="8894"/>
                  </a:lnTo>
                  <a:lnTo>
                    <a:pt x="9580" y="8426"/>
                  </a:lnTo>
                  <a:lnTo>
                    <a:pt x="9858" y="8192"/>
                  </a:lnTo>
                  <a:lnTo>
                    <a:pt x="10552" y="7490"/>
                  </a:lnTo>
                  <a:lnTo>
                    <a:pt x="10691" y="7490"/>
                  </a:lnTo>
                  <a:lnTo>
                    <a:pt x="10830" y="7724"/>
                  </a:lnTo>
                  <a:lnTo>
                    <a:pt x="10691" y="7958"/>
                  </a:lnTo>
                  <a:lnTo>
                    <a:pt x="9997" y="8894"/>
                  </a:lnTo>
                  <a:lnTo>
                    <a:pt x="8609" y="10533"/>
                  </a:lnTo>
                  <a:lnTo>
                    <a:pt x="7220" y="12171"/>
                  </a:lnTo>
                  <a:lnTo>
                    <a:pt x="6942" y="12405"/>
                  </a:lnTo>
                  <a:lnTo>
                    <a:pt x="6665" y="12639"/>
                  </a:lnTo>
                  <a:lnTo>
                    <a:pt x="6526" y="12873"/>
                  </a:lnTo>
                  <a:lnTo>
                    <a:pt x="6804" y="13107"/>
                  </a:lnTo>
                  <a:lnTo>
                    <a:pt x="7081" y="12873"/>
                  </a:lnTo>
                  <a:lnTo>
                    <a:pt x="7914" y="11937"/>
                  </a:lnTo>
                  <a:lnTo>
                    <a:pt x="9580" y="10064"/>
                  </a:lnTo>
                  <a:lnTo>
                    <a:pt x="11663" y="7256"/>
                  </a:lnTo>
                  <a:lnTo>
                    <a:pt x="13052" y="5617"/>
                  </a:lnTo>
                  <a:lnTo>
                    <a:pt x="13746" y="4213"/>
                  </a:lnTo>
                  <a:lnTo>
                    <a:pt x="14718" y="3043"/>
                  </a:lnTo>
                  <a:lnTo>
                    <a:pt x="15412" y="2107"/>
                  </a:lnTo>
                  <a:lnTo>
                    <a:pt x="16245" y="936"/>
                  </a:lnTo>
                  <a:lnTo>
                    <a:pt x="16384" y="702"/>
                  </a:lnTo>
                  <a:lnTo>
                    <a:pt x="16384" y="234"/>
                  </a:lnTo>
                  <a:lnTo>
                    <a:pt x="16245" y="0"/>
                  </a:lnTo>
                  <a:lnTo>
                    <a:pt x="15967" y="234"/>
                  </a:lnTo>
                  <a:lnTo>
                    <a:pt x="15551" y="702"/>
                  </a:lnTo>
                  <a:lnTo>
                    <a:pt x="15273" y="1170"/>
                  </a:lnTo>
                  <a:lnTo>
                    <a:pt x="15134" y="1638"/>
                  </a:lnTo>
                  <a:lnTo>
                    <a:pt x="14718" y="2107"/>
                  </a:lnTo>
                  <a:lnTo>
                    <a:pt x="14301" y="2107"/>
                  </a:lnTo>
                  <a:lnTo>
                    <a:pt x="14162" y="1638"/>
                  </a:lnTo>
                  <a:lnTo>
                    <a:pt x="14024" y="1638"/>
                  </a:lnTo>
                  <a:lnTo>
                    <a:pt x="13885" y="2107"/>
                  </a:lnTo>
                  <a:lnTo>
                    <a:pt x="13746" y="2341"/>
                  </a:lnTo>
                  <a:lnTo>
                    <a:pt x="13468" y="2107"/>
                  </a:lnTo>
                  <a:lnTo>
                    <a:pt x="13329" y="2575"/>
                  </a:lnTo>
                  <a:lnTo>
                    <a:pt x="13191" y="2809"/>
                  </a:lnTo>
                  <a:lnTo>
                    <a:pt x="13052" y="2809"/>
                  </a:lnTo>
                  <a:lnTo>
                    <a:pt x="12774" y="2575"/>
                  </a:lnTo>
                  <a:lnTo>
                    <a:pt x="12774" y="3043"/>
                  </a:lnTo>
                  <a:lnTo>
                    <a:pt x="12496" y="3277"/>
                  </a:lnTo>
                  <a:lnTo>
                    <a:pt x="12357" y="3511"/>
                  </a:lnTo>
                  <a:lnTo>
                    <a:pt x="12357" y="3979"/>
                  </a:lnTo>
                  <a:lnTo>
                    <a:pt x="12357" y="4447"/>
                  </a:lnTo>
                  <a:lnTo>
                    <a:pt x="12219" y="4447"/>
                  </a:lnTo>
                  <a:lnTo>
                    <a:pt x="12080" y="5149"/>
                  </a:lnTo>
                  <a:lnTo>
                    <a:pt x="11802" y="5383"/>
                  </a:lnTo>
                  <a:lnTo>
                    <a:pt x="12080" y="5851"/>
                  </a:lnTo>
                  <a:lnTo>
                    <a:pt x="11802" y="6320"/>
                  </a:lnTo>
                  <a:lnTo>
                    <a:pt x="11524" y="6554"/>
                  </a:lnTo>
                  <a:lnTo>
                    <a:pt x="11524" y="6085"/>
                  </a:lnTo>
                  <a:lnTo>
                    <a:pt x="11385" y="5617"/>
                  </a:lnTo>
                  <a:lnTo>
                    <a:pt x="11247" y="5617"/>
                  </a:lnTo>
                  <a:lnTo>
                    <a:pt x="10830" y="5617"/>
                  </a:lnTo>
                  <a:lnTo>
                    <a:pt x="10691" y="5617"/>
                  </a:lnTo>
                  <a:lnTo>
                    <a:pt x="10552" y="5149"/>
                  </a:lnTo>
                  <a:lnTo>
                    <a:pt x="10830" y="4915"/>
                  </a:lnTo>
                  <a:lnTo>
                    <a:pt x="11108" y="4681"/>
                  </a:lnTo>
                  <a:lnTo>
                    <a:pt x="11247" y="4213"/>
                  </a:lnTo>
                  <a:lnTo>
                    <a:pt x="11247" y="3979"/>
                  </a:lnTo>
                  <a:lnTo>
                    <a:pt x="11524" y="3979"/>
                  </a:lnTo>
                  <a:lnTo>
                    <a:pt x="11802" y="3511"/>
                  </a:lnTo>
                  <a:lnTo>
                    <a:pt x="11802" y="3043"/>
                  </a:lnTo>
                  <a:lnTo>
                    <a:pt x="12080" y="2809"/>
                  </a:lnTo>
                  <a:lnTo>
                    <a:pt x="11941" y="2107"/>
                  </a:lnTo>
                  <a:lnTo>
                    <a:pt x="12080" y="1638"/>
                  </a:lnTo>
                  <a:lnTo>
                    <a:pt x="12357" y="1404"/>
                  </a:lnTo>
                  <a:lnTo>
                    <a:pt x="12496" y="702"/>
                  </a:lnTo>
                  <a:lnTo>
                    <a:pt x="12913" y="702"/>
                  </a:lnTo>
                  <a:lnTo>
                    <a:pt x="13052" y="468"/>
                  </a:lnTo>
                  <a:lnTo>
                    <a:pt x="13052" y="0"/>
                  </a:lnTo>
                  <a:lnTo>
                    <a:pt x="12635" y="0"/>
                  </a:lnTo>
                  <a:lnTo>
                    <a:pt x="12357" y="234"/>
                  </a:lnTo>
                  <a:lnTo>
                    <a:pt x="11802" y="1404"/>
                  </a:lnTo>
                  <a:lnTo>
                    <a:pt x="11385" y="2575"/>
                  </a:lnTo>
                  <a:lnTo>
                    <a:pt x="10830" y="3511"/>
                  </a:lnTo>
                  <a:lnTo>
                    <a:pt x="10414" y="4213"/>
                  </a:lnTo>
                  <a:lnTo>
                    <a:pt x="9858" y="4681"/>
                  </a:lnTo>
                  <a:lnTo>
                    <a:pt x="9025" y="5383"/>
                  </a:lnTo>
                  <a:lnTo>
                    <a:pt x="7775" y="6085"/>
                  </a:lnTo>
                  <a:lnTo>
                    <a:pt x="6804" y="6320"/>
                  </a:lnTo>
                  <a:lnTo>
                    <a:pt x="6387" y="6320"/>
                  </a:lnTo>
                  <a:lnTo>
                    <a:pt x="6109" y="6554"/>
                  </a:lnTo>
                  <a:lnTo>
                    <a:pt x="6109" y="7256"/>
                  </a:lnTo>
                  <a:lnTo>
                    <a:pt x="5970" y="7490"/>
                  </a:lnTo>
                  <a:lnTo>
                    <a:pt x="5693" y="7724"/>
                  </a:lnTo>
                  <a:lnTo>
                    <a:pt x="4721" y="7724"/>
                  </a:lnTo>
                  <a:lnTo>
                    <a:pt x="4582" y="7724"/>
                  </a:lnTo>
                  <a:lnTo>
                    <a:pt x="4443" y="8192"/>
                  </a:lnTo>
                  <a:lnTo>
                    <a:pt x="4304" y="8426"/>
                  </a:lnTo>
                  <a:lnTo>
                    <a:pt x="3749" y="7958"/>
                  </a:lnTo>
                  <a:lnTo>
                    <a:pt x="3610" y="8192"/>
                  </a:lnTo>
                  <a:lnTo>
                    <a:pt x="3610" y="8426"/>
                  </a:lnTo>
                  <a:lnTo>
                    <a:pt x="3749" y="8894"/>
                  </a:lnTo>
                  <a:lnTo>
                    <a:pt x="3610" y="9128"/>
                  </a:lnTo>
                  <a:lnTo>
                    <a:pt x="3332" y="8894"/>
                  </a:lnTo>
                  <a:lnTo>
                    <a:pt x="3055" y="8894"/>
                  </a:lnTo>
                  <a:lnTo>
                    <a:pt x="2638" y="9596"/>
                  </a:lnTo>
                  <a:lnTo>
                    <a:pt x="2360" y="10064"/>
                  </a:lnTo>
                  <a:lnTo>
                    <a:pt x="2499" y="10533"/>
                  </a:lnTo>
                  <a:lnTo>
                    <a:pt x="2499" y="10767"/>
                  </a:lnTo>
                  <a:lnTo>
                    <a:pt x="2222" y="10533"/>
                  </a:lnTo>
                  <a:lnTo>
                    <a:pt x="2083" y="10533"/>
                  </a:lnTo>
                  <a:lnTo>
                    <a:pt x="1944" y="10767"/>
                  </a:lnTo>
                  <a:lnTo>
                    <a:pt x="2083" y="11235"/>
                  </a:lnTo>
                  <a:lnTo>
                    <a:pt x="1944" y="11469"/>
                  </a:lnTo>
                  <a:lnTo>
                    <a:pt x="1805" y="11469"/>
                  </a:lnTo>
                  <a:lnTo>
                    <a:pt x="1805" y="11937"/>
                  </a:lnTo>
                  <a:lnTo>
                    <a:pt x="1666" y="11937"/>
                  </a:lnTo>
                  <a:lnTo>
                    <a:pt x="1388" y="11937"/>
                  </a:lnTo>
                  <a:lnTo>
                    <a:pt x="1250" y="11703"/>
                  </a:lnTo>
                  <a:lnTo>
                    <a:pt x="1250" y="12171"/>
                  </a:lnTo>
                  <a:lnTo>
                    <a:pt x="1111" y="12405"/>
                  </a:lnTo>
                  <a:lnTo>
                    <a:pt x="972" y="12639"/>
                  </a:lnTo>
                  <a:lnTo>
                    <a:pt x="833" y="12639"/>
                  </a:lnTo>
                  <a:lnTo>
                    <a:pt x="555" y="12405"/>
                  </a:lnTo>
                  <a:lnTo>
                    <a:pt x="417" y="13575"/>
                  </a:lnTo>
                  <a:lnTo>
                    <a:pt x="278" y="14043"/>
                  </a:lnTo>
                  <a:lnTo>
                    <a:pt x="139" y="14277"/>
                  </a:lnTo>
                  <a:lnTo>
                    <a:pt x="0" y="14746"/>
                  </a:lnTo>
                  <a:lnTo>
                    <a:pt x="0" y="15214"/>
                  </a:lnTo>
                  <a:lnTo>
                    <a:pt x="139" y="15448"/>
                  </a:lnTo>
                  <a:lnTo>
                    <a:pt x="278" y="15916"/>
                  </a:lnTo>
                  <a:lnTo>
                    <a:pt x="278" y="16150"/>
                  </a:lnTo>
                  <a:lnTo>
                    <a:pt x="694" y="16150"/>
                  </a:lnTo>
                  <a:lnTo>
                    <a:pt x="833" y="15916"/>
                  </a:lnTo>
                  <a:lnTo>
                    <a:pt x="972" y="15448"/>
                  </a:lnTo>
                  <a:lnTo>
                    <a:pt x="1111" y="14980"/>
                  </a:lnTo>
                  <a:lnTo>
                    <a:pt x="1250" y="14980"/>
                  </a:lnTo>
                  <a:lnTo>
                    <a:pt x="1527" y="14746"/>
                  </a:lnTo>
                  <a:lnTo>
                    <a:pt x="1805" y="14512"/>
                  </a:lnTo>
                  <a:lnTo>
                    <a:pt x="2083" y="14746"/>
                  </a:lnTo>
                  <a:lnTo>
                    <a:pt x="2083" y="14980"/>
                  </a:lnTo>
                  <a:lnTo>
                    <a:pt x="2083" y="15448"/>
                  </a:lnTo>
                  <a:lnTo>
                    <a:pt x="1805" y="15448"/>
                  </a:lnTo>
                  <a:lnTo>
                    <a:pt x="1388" y="15916"/>
                  </a:lnTo>
                  <a:lnTo>
                    <a:pt x="1250" y="16150"/>
                  </a:lnTo>
                  <a:lnTo>
                    <a:pt x="1111" y="16384"/>
                  </a:lnTo>
                  <a:lnTo>
                    <a:pt x="1388" y="16384"/>
                  </a:lnTo>
                  <a:lnTo>
                    <a:pt x="1527" y="16384"/>
                  </a:lnTo>
                  <a:lnTo>
                    <a:pt x="1944" y="15916"/>
                  </a:lnTo>
                  <a:lnTo>
                    <a:pt x="2222" y="15682"/>
                  </a:lnTo>
                  <a:lnTo>
                    <a:pt x="2638" y="15448"/>
                  </a:lnTo>
                  <a:lnTo>
                    <a:pt x="2777" y="14746"/>
                  </a:lnTo>
                  <a:lnTo>
                    <a:pt x="3055" y="14512"/>
                  </a:lnTo>
                  <a:lnTo>
                    <a:pt x="4027" y="13809"/>
                  </a:lnTo>
                  <a:lnTo>
                    <a:pt x="4304" y="13341"/>
                  </a:lnTo>
                  <a:lnTo>
                    <a:pt x="4582" y="13341"/>
                  </a:lnTo>
                  <a:lnTo>
                    <a:pt x="4999" y="13107"/>
                  </a:lnTo>
                  <a:close/>
                </a:path>
              </a:pathLst>
            </a:custGeom>
            <a:solidFill>
              <a:schemeClr val="bg1">
                <a:lumMod val="75000"/>
              </a:schemeClr>
            </a:solidFill>
            <a:ln w="9525">
              <a:solidFill>
                <a:schemeClr val="bg1"/>
              </a:solidFill>
              <a:prstDash val="solid"/>
              <a:round/>
              <a:headEnd/>
              <a:tailEnd/>
            </a:ln>
          </p:spPr>
        </p:sp>
      </p:grpSp>
      <p:sp>
        <p:nvSpPr>
          <p:cNvPr id="102" name="Rectangle 101">
            <a:extLst>
              <a:ext uri="{FF2B5EF4-FFF2-40B4-BE49-F238E27FC236}">
                <a16:creationId xmlns:a16="http://schemas.microsoft.com/office/drawing/2014/main" id="{26F3261F-7E17-10CD-A407-2B81346291DE}"/>
              </a:ext>
            </a:extLst>
          </p:cNvPr>
          <p:cNvSpPr/>
          <p:nvPr/>
        </p:nvSpPr>
        <p:spPr>
          <a:xfrm>
            <a:off x="612648" y="2436456"/>
            <a:ext cx="349253" cy="2967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2D2D968F-6FF9-AE34-606B-48E196337176}"/>
              </a:ext>
            </a:extLst>
          </p:cNvPr>
          <p:cNvSpPr txBox="1"/>
          <p:nvPr/>
        </p:nvSpPr>
        <p:spPr>
          <a:xfrm>
            <a:off x="1175575" y="2400147"/>
            <a:ext cx="1215397" cy="369332"/>
          </a:xfrm>
          <a:prstGeom prst="rect">
            <a:avLst/>
          </a:prstGeom>
          <a:noFill/>
        </p:spPr>
        <p:txBody>
          <a:bodyPr wrap="none" rtlCol="0">
            <a:spAutoFit/>
          </a:bodyPr>
          <a:lstStyle/>
          <a:p>
            <a:r>
              <a:rPr lang="en-US" dirty="0"/>
              <a:t>Guidelines</a:t>
            </a:r>
          </a:p>
        </p:txBody>
      </p:sp>
      <p:sp>
        <p:nvSpPr>
          <p:cNvPr id="104" name="Rectangle 103">
            <a:extLst>
              <a:ext uri="{FF2B5EF4-FFF2-40B4-BE49-F238E27FC236}">
                <a16:creationId xmlns:a16="http://schemas.microsoft.com/office/drawing/2014/main" id="{FF498B86-9B0D-898A-7F2C-7D6EE08787D6}"/>
              </a:ext>
            </a:extLst>
          </p:cNvPr>
          <p:cNvSpPr/>
          <p:nvPr/>
        </p:nvSpPr>
        <p:spPr>
          <a:xfrm>
            <a:off x="610669" y="2945115"/>
            <a:ext cx="349253" cy="2967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2D41AC61-3F9B-E323-3D2B-C52C8C7FCB17}"/>
              </a:ext>
            </a:extLst>
          </p:cNvPr>
          <p:cNvSpPr txBox="1"/>
          <p:nvPr/>
        </p:nvSpPr>
        <p:spPr>
          <a:xfrm>
            <a:off x="1163611" y="2920660"/>
            <a:ext cx="1378904" cy="369332"/>
          </a:xfrm>
          <a:prstGeom prst="rect">
            <a:avLst/>
          </a:prstGeom>
          <a:noFill/>
        </p:spPr>
        <p:txBody>
          <a:bodyPr wrap="none" rtlCol="0">
            <a:spAutoFit/>
          </a:bodyPr>
          <a:lstStyle/>
          <a:p>
            <a:r>
              <a:rPr lang="en-US" dirty="0"/>
              <a:t>Commission</a:t>
            </a:r>
          </a:p>
        </p:txBody>
      </p:sp>
      <p:sp>
        <p:nvSpPr>
          <p:cNvPr id="106" name="TextBox 105">
            <a:extLst>
              <a:ext uri="{FF2B5EF4-FFF2-40B4-BE49-F238E27FC236}">
                <a16:creationId xmlns:a16="http://schemas.microsoft.com/office/drawing/2014/main" id="{690E83CA-D81D-9201-0D73-1BD77AA39756}"/>
              </a:ext>
            </a:extLst>
          </p:cNvPr>
          <p:cNvSpPr txBox="1"/>
          <p:nvPr/>
        </p:nvSpPr>
        <p:spPr>
          <a:xfrm>
            <a:off x="535726" y="5447886"/>
            <a:ext cx="7734704" cy="1200329"/>
          </a:xfrm>
          <a:prstGeom prst="rect">
            <a:avLst/>
          </a:prstGeom>
          <a:noFill/>
        </p:spPr>
        <p:txBody>
          <a:bodyPr wrap="square" rtlCol="0">
            <a:spAutoFit/>
          </a:bodyPr>
          <a:lstStyle/>
          <a:p>
            <a:r>
              <a:rPr lang="en-US" sz="1200" dirty="0"/>
              <a:t>Sources: Robina Institute Sentencing Guidelines Resource Center at: </a:t>
            </a:r>
          </a:p>
          <a:p>
            <a:r>
              <a:rPr lang="en-US" sz="1200" dirty="0"/>
              <a:t>https://robinainstitute.umn.edu/publications/sentencing-guidelines-resource-center-depth-jurisdiction-profiles; </a:t>
            </a:r>
          </a:p>
          <a:p>
            <a:r>
              <a:rPr lang="en-US" sz="1200" dirty="0"/>
              <a:t>Colorado included per current work of the Commission on Criminal and Juvenile Justice - Sentencing Reform Task Force, see https://</a:t>
            </a:r>
            <a:r>
              <a:rPr lang="en-US" sz="1200" dirty="0" err="1"/>
              <a:t>ccjj.colorado.gov</a:t>
            </a:r>
            <a:r>
              <a:rPr lang="en-US" sz="1200" dirty="0"/>
              <a:t>/</a:t>
            </a:r>
            <a:r>
              <a:rPr lang="en-US" sz="1200" dirty="0" err="1"/>
              <a:t>ccjj-srtf</a:t>
            </a:r>
            <a:r>
              <a:rPr lang="en-US" sz="1200" dirty="0"/>
              <a:t>; </a:t>
            </a:r>
          </a:p>
          <a:p>
            <a:r>
              <a:rPr lang="en-US" sz="1200" dirty="0"/>
              <a:t>California included per current work of the Commission on Revision of the Penal Code, see http://</a:t>
            </a:r>
            <a:r>
              <a:rPr lang="en-US" sz="1200" dirty="0" err="1"/>
              <a:t>www.clrc.ca.gov</a:t>
            </a:r>
            <a:r>
              <a:rPr lang="en-US" sz="1200" dirty="0"/>
              <a:t>/</a:t>
            </a:r>
            <a:r>
              <a:rPr lang="en-US" sz="1200" dirty="0" err="1"/>
              <a:t>CRPC.html</a:t>
            </a:r>
            <a:r>
              <a:rPr lang="en-US" sz="1200" dirty="0"/>
              <a:t>.</a:t>
            </a:r>
          </a:p>
        </p:txBody>
      </p:sp>
    </p:spTree>
    <p:extLst>
      <p:ext uri="{BB962C8B-B14F-4D97-AF65-F5344CB8AC3E}">
        <p14:creationId xmlns:p14="http://schemas.microsoft.com/office/powerpoint/2010/main" val="1307727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3ACCB5-FE04-3683-6EAD-171CDAF26BBB}"/>
              </a:ext>
            </a:extLst>
          </p:cNvPr>
          <p:cNvSpPr>
            <a:spLocks noGrp="1"/>
          </p:cNvSpPr>
          <p:nvPr>
            <p:ph idx="1"/>
          </p:nvPr>
        </p:nvSpPr>
        <p:spPr/>
        <p:txBody>
          <a:bodyPr/>
          <a:lstStyle/>
          <a:p>
            <a:r>
              <a:rPr lang="en-US" dirty="0"/>
              <a:t>Inadequate attention and funding for the community corrections function</a:t>
            </a:r>
          </a:p>
          <a:p>
            <a:r>
              <a:rPr lang="en-US" dirty="0"/>
              <a:t>Organizational challenges based on variations in governance, e.g.,</a:t>
            </a:r>
          </a:p>
          <a:p>
            <a:pPr lvl="1"/>
            <a:r>
              <a:rPr lang="en-US" dirty="0"/>
              <a:t>State versus county employees</a:t>
            </a:r>
          </a:p>
          <a:p>
            <a:pPr lvl="1"/>
            <a:r>
              <a:rPr lang="en-US" dirty="0"/>
              <a:t>Judicial branch versus executive branch governance </a:t>
            </a:r>
          </a:p>
          <a:p>
            <a:pPr lvl="1"/>
            <a:r>
              <a:rPr lang="en-US" dirty="0"/>
              <a:t>“Community corrections” versus “regular probation” where they are not the same thing</a:t>
            </a:r>
          </a:p>
          <a:p>
            <a:pPr lvl="0"/>
            <a:r>
              <a:rPr lang="en-US" dirty="0"/>
              <a:t>Policy tensions between, e.g.,</a:t>
            </a:r>
          </a:p>
          <a:p>
            <a:pPr lvl="1"/>
            <a:r>
              <a:rPr lang="en-US" dirty="0"/>
              <a:t>Funding that rewards desirable practices versus </a:t>
            </a:r>
          </a:p>
          <a:p>
            <a:pPr lvl="1"/>
            <a:r>
              <a:rPr lang="en-US" dirty="0"/>
              <a:t>Funding to “lift up” the communities with less desirable performance</a:t>
            </a:r>
          </a:p>
          <a:p>
            <a:pPr lvl="0"/>
            <a:r>
              <a:rPr lang="en-US" dirty="0"/>
              <a:t>Multiple approaches in a single state</a:t>
            </a:r>
          </a:p>
          <a:p>
            <a:pPr lvl="0"/>
            <a:r>
              <a:rPr lang="en-US" dirty="0"/>
              <a:t>Potential for sentencing guideline states to leverage data for a funding model </a:t>
            </a:r>
          </a:p>
          <a:p>
            <a:pPr marL="0" indent="0">
              <a:buNone/>
            </a:pPr>
            <a:endParaRPr lang="en-US" dirty="0"/>
          </a:p>
        </p:txBody>
      </p:sp>
      <p:sp>
        <p:nvSpPr>
          <p:cNvPr id="3" name="Title 2">
            <a:extLst>
              <a:ext uri="{FF2B5EF4-FFF2-40B4-BE49-F238E27FC236}">
                <a16:creationId xmlns:a16="http://schemas.microsoft.com/office/drawing/2014/main" id="{CED34F89-3D95-D055-4652-B773BB708C41}"/>
              </a:ext>
            </a:extLst>
          </p:cNvPr>
          <p:cNvSpPr>
            <a:spLocks noGrp="1"/>
          </p:cNvSpPr>
          <p:nvPr>
            <p:ph type="title"/>
          </p:nvPr>
        </p:nvSpPr>
        <p:spPr/>
        <p:txBody>
          <a:bodyPr/>
          <a:lstStyle/>
          <a:p>
            <a:r>
              <a:rPr lang="en-US" dirty="0"/>
              <a:t>Some common themes appear across state approaches to funding supervision. </a:t>
            </a:r>
          </a:p>
        </p:txBody>
      </p:sp>
    </p:spTree>
    <p:extLst>
      <p:ext uri="{BB962C8B-B14F-4D97-AF65-F5344CB8AC3E}">
        <p14:creationId xmlns:p14="http://schemas.microsoft.com/office/powerpoint/2010/main" val="309015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3921E4-99DD-5DF8-737A-45DD30890B9A}"/>
              </a:ext>
            </a:extLst>
          </p:cNvPr>
          <p:cNvSpPr>
            <a:spLocks noGrp="1"/>
          </p:cNvSpPr>
          <p:nvPr>
            <p:ph idx="1"/>
          </p:nvPr>
        </p:nvSpPr>
        <p:spPr/>
        <p:txBody>
          <a:bodyPr/>
          <a:lstStyle/>
          <a:p>
            <a:pPr marL="0" indent="0">
              <a:buNone/>
            </a:pPr>
            <a:r>
              <a:rPr lang="en-US" dirty="0"/>
              <a:t>State “CCAs” have these common features:</a:t>
            </a:r>
          </a:p>
          <a:p>
            <a:pPr marL="914400" lvl="1" indent="-457200">
              <a:buAutoNum type="arabicParenR"/>
            </a:pPr>
            <a:r>
              <a:rPr lang="en-US" dirty="0"/>
              <a:t>A subsidy with restrictions on its use; </a:t>
            </a:r>
          </a:p>
          <a:p>
            <a:pPr marL="914400" lvl="1" indent="-457200">
              <a:buAutoNum type="arabicParenR"/>
            </a:pPr>
            <a:r>
              <a:rPr lang="en-US" dirty="0"/>
              <a:t>Local participation, collaboration, and planning; </a:t>
            </a:r>
          </a:p>
          <a:p>
            <a:pPr marL="914400" lvl="1" indent="-457200">
              <a:buAutoNum type="arabicParenR"/>
            </a:pPr>
            <a:r>
              <a:rPr lang="en-US" dirty="0"/>
              <a:t>A target population and performance target(s); </a:t>
            </a:r>
          </a:p>
          <a:p>
            <a:pPr marL="914400" lvl="1" indent="-457200">
              <a:buAutoNum type="arabicParenR"/>
            </a:pPr>
            <a:r>
              <a:rPr lang="en-US" dirty="0"/>
              <a:t>A funding formula or other form of grant-making or subsidy. </a:t>
            </a:r>
          </a:p>
          <a:p>
            <a:pPr marL="0" indent="0">
              <a:buNone/>
            </a:pPr>
            <a:r>
              <a:rPr lang="en-US" dirty="0"/>
              <a:t>Fourteen states have an explicit version of a CCA in statute, and it appears that most or all have an approach by another name but with these features.</a:t>
            </a:r>
          </a:p>
          <a:p>
            <a:pPr marL="0" indent="0">
              <a:buNone/>
            </a:pPr>
            <a:r>
              <a:rPr lang="en-US" dirty="0"/>
              <a:t>Twelve states have county or district-level probation supervision, while most states use a statewide agency (usually the DOC) that may or may not include parole supervision.</a:t>
            </a:r>
          </a:p>
        </p:txBody>
      </p:sp>
      <p:sp>
        <p:nvSpPr>
          <p:cNvPr id="3" name="Title 2">
            <a:extLst>
              <a:ext uri="{FF2B5EF4-FFF2-40B4-BE49-F238E27FC236}">
                <a16:creationId xmlns:a16="http://schemas.microsoft.com/office/drawing/2014/main" id="{43144485-8C35-1B41-04D6-8F36C16E1638}"/>
              </a:ext>
            </a:extLst>
          </p:cNvPr>
          <p:cNvSpPr>
            <a:spLocks noGrp="1"/>
          </p:cNvSpPr>
          <p:nvPr>
            <p:ph type="title"/>
          </p:nvPr>
        </p:nvSpPr>
        <p:spPr/>
        <p:txBody>
          <a:bodyPr/>
          <a:lstStyle/>
          <a:p>
            <a:r>
              <a:rPr lang="en-US" dirty="0"/>
              <a:t>Most states have a “community corrections act” approach to providing funding for local correctional engagement.</a:t>
            </a:r>
          </a:p>
        </p:txBody>
      </p:sp>
    </p:spTree>
    <p:extLst>
      <p:ext uri="{BB962C8B-B14F-4D97-AF65-F5344CB8AC3E}">
        <p14:creationId xmlns:p14="http://schemas.microsoft.com/office/powerpoint/2010/main" val="307740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D8E924-E8F2-374C-A1B3-0CB67B076E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tint val="75000"/>
                  </a:srgbClr>
                </a:solidFill>
                <a:effectLst/>
                <a:uLnTx/>
                <a:uFillTx/>
                <a:latin typeface="Franklin Gothic Book" panose="020B0503020102020204" pitchFamily="34" charset="0"/>
                <a:ea typeface="Tahoma" panose="020B0604030504040204" pitchFamily="34" charset="0"/>
                <a:cs typeface="Tahoma" panose="020B0604030504040204" pitchFamily="34" charset="0"/>
              </a:rPr>
              <a:t>The Council of State Governments Justice Center | </a:t>
            </a:r>
            <a:fld id="{9F01B4B1-B3D6-4091-B063-7FC24B4703ED}" type="slidenum">
              <a:rPr kumimoji="0" lang="en-US" sz="1000" b="0" i="0" u="none" strike="noStrike" kern="1200" cap="none" spc="0" normalizeH="0" baseline="0" noProof="0" smtClean="0">
                <a:ln>
                  <a:noFill/>
                </a:ln>
                <a:solidFill>
                  <a:srgbClr val="000000">
                    <a:tint val="75000"/>
                  </a:srgbClr>
                </a:solidFill>
                <a:effectLst/>
                <a:uLnTx/>
                <a:uFillTx/>
                <a:latin typeface="Franklin Gothic Book" panose="020B0503020102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dirty="0">
              <a:ln>
                <a:noFill/>
              </a:ln>
              <a:solidFill>
                <a:srgbClr val="000000">
                  <a:tint val="75000"/>
                </a:srgbClr>
              </a:solidFill>
              <a:effectLst/>
              <a:uLnTx/>
              <a:uFillTx/>
              <a:latin typeface="Franklin Gothic Book" panose="020B0503020102020204" pitchFamily="34" charset="0"/>
              <a:ea typeface="Tahoma" panose="020B0604030504040204" pitchFamily="34" charset="0"/>
              <a:cs typeface="Tahoma" panose="020B0604030504040204" pitchFamily="34" charset="0"/>
            </a:endParaRPr>
          </a:p>
        </p:txBody>
      </p:sp>
      <p:sp>
        <p:nvSpPr>
          <p:cNvPr id="4" name="Text Placeholder 3">
            <a:extLst>
              <a:ext uri="{FF2B5EF4-FFF2-40B4-BE49-F238E27FC236}">
                <a16:creationId xmlns:a16="http://schemas.microsoft.com/office/drawing/2014/main" id="{99EAEB78-1FF3-B943-BE03-11AF863E6084}"/>
              </a:ext>
            </a:extLst>
          </p:cNvPr>
          <p:cNvSpPr>
            <a:spLocks noGrp="1"/>
          </p:cNvSpPr>
          <p:nvPr>
            <p:ph type="body" sz="quarter" idx="14"/>
          </p:nvPr>
        </p:nvSpPr>
        <p:spPr>
          <a:xfrm>
            <a:off x="838199" y="6251586"/>
            <a:ext cx="6705600" cy="341632"/>
          </a:xfrm>
        </p:spPr>
        <p:txBody>
          <a:bodyPr/>
          <a:lstStyle/>
          <a:p>
            <a:r>
              <a:rPr lang="en-US" dirty="0"/>
              <a:t>American Probation and Parole Association Adult and Juvenile Probation and Parole National Firearm Survey, Second Edition, October 2006; Lexis search of 50 states for “community corrections act” in statute.</a:t>
            </a:r>
          </a:p>
        </p:txBody>
      </p:sp>
      <p:grpSp>
        <p:nvGrpSpPr>
          <p:cNvPr id="5" name="Group 4">
            <a:extLst>
              <a:ext uri="{FF2B5EF4-FFF2-40B4-BE49-F238E27FC236}">
                <a16:creationId xmlns:a16="http://schemas.microsoft.com/office/drawing/2014/main" id="{A1B8618C-2CA0-DF4C-9C80-6792ED7DD890}"/>
              </a:ext>
            </a:extLst>
          </p:cNvPr>
          <p:cNvGrpSpPr>
            <a:grpSpLocks noChangeAspect="1"/>
          </p:cNvGrpSpPr>
          <p:nvPr/>
        </p:nvGrpSpPr>
        <p:grpSpPr>
          <a:xfrm>
            <a:off x="1867443" y="1690688"/>
            <a:ext cx="6637752" cy="4446198"/>
            <a:chOff x="385709" y="1327274"/>
            <a:chExt cx="8464231" cy="5107343"/>
          </a:xfrm>
        </p:grpSpPr>
        <p:sp>
          <p:nvSpPr>
            <p:cNvPr id="6" name="Alabama">
              <a:extLst>
                <a:ext uri="{FF2B5EF4-FFF2-40B4-BE49-F238E27FC236}">
                  <a16:creationId xmlns:a16="http://schemas.microsoft.com/office/drawing/2014/main" id="{843707B5-D894-DC49-86D7-2966B2E7C1C0}"/>
                </a:ext>
              </a:extLst>
            </p:cNvPr>
            <p:cNvSpPr>
              <a:spLocks/>
            </p:cNvSpPr>
            <p:nvPr/>
          </p:nvSpPr>
          <p:spPr bwMode="auto">
            <a:xfrm>
              <a:off x="5997440" y="4270361"/>
              <a:ext cx="619207" cy="914415"/>
            </a:xfrm>
            <a:custGeom>
              <a:avLst/>
              <a:gdLst/>
              <a:ahLst/>
              <a:cxnLst>
                <a:cxn ang="0">
                  <a:pos x="13564" y="4878"/>
                </a:cxn>
                <a:cxn ang="0">
                  <a:pos x="12691" y="2960"/>
                </a:cxn>
                <a:cxn ang="0">
                  <a:pos x="11549" y="459"/>
                </a:cxn>
                <a:cxn ang="0">
                  <a:pos x="6245" y="292"/>
                </a:cxn>
                <a:cxn ang="0">
                  <a:pos x="2619" y="459"/>
                </a:cxn>
                <a:cxn ang="0">
                  <a:pos x="201" y="792"/>
                </a:cxn>
                <a:cxn ang="0">
                  <a:pos x="403" y="2418"/>
                </a:cxn>
                <a:cxn ang="0">
                  <a:pos x="336" y="4836"/>
                </a:cxn>
                <a:cxn ang="0">
                  <a:pos x="201" y="7588"/>
                </a:cxn>
                <a:cxn ang="0">
                  <a:pos x="134" y="11048"/>
                </a:cxn>
                <a:cxn ang="0">
                  <a:pos x="739" y="14008"/>
                </a:cxn>
                <a:cxn ang="0">
                  <a:pos x="1343" y="15925"/>
                </a:cxn>
                <a:cxn ang="0">
                  <a:pos x="1880" y="15967"/>
                </a:cxn>
                <a:cxn ang="0">
                  <a:pos x="2283" y="16092"/>
                </a:cxn>
                <a:cxn ang="0">
                  <a:pos x="2350" y="15634"/>
                </a:cxn>
                <a:cxn ang="0">
                  <a:pos x="2350" y="15217"/>
                </a:cxn>
                <a:cxn ang="0">
                  <a:pos x="2484" y="14925"/>
                </a:cxn>
                <a:cxn ang="0">
                  <a:pos x="2552" y="14591"/>
                </a:cxn>
                <a:cxn ang="0">
                  <a:pos x="3022" y="14841"/>
                </a:cxn>
                <a:cxn ang="0">
                  <a:pos x="3223" y="15300"/>
                </a:cxn>
                <a:cxn ang="0">
                  <a:pos x="3357" y="15759"/>
                </a:cxn>
                <a:cxn ang="0">
                  <a:pos x="3760" y="16009"/>
                </a:cxn>
                <a:cxn ang="0">
                  <a:pos x="3425" y="16259"/>
                </a:cxn>
                <a:cxn ang="0">
                  <a:pos x="2887" y="16384"/>
                </a:cxn>
                <a:cxn ang="0">
                  <a:pos x="3559" y="16342"/>
                </a:cxn>
                <a:cxn ang="0">
                  <a:pos x="4835" y="16050"/>
                </a:cxn>
                <a:cxn ang="0">
                  <a:pos x="5170" y="15842"/>
                </a:cxn>
                <a:cxn ang="0">
                  <a:pos x="5506" y="15675"/>
                </a:cxn>
                <a:cxn ang="0">
                  <a:pos x="5708" y="15509"/>
                </a:cxn>
                <a:cxn ang="0">
                  <a:pos x="5372" y="15258"/>
                </a:cxn>
                <a:cxn ang="0">
                  <a:pos x="5439" y="14800"/>
                </a:cxn>
                <a:cxn ang="0">
                  <a:pos x="4835" y="14508"/>
                </a:cxn>
                <a:cxn ang="0">
                  <a:pos x="4365" y="14133"/>
                </a:cxn>
                <a:cxn ang="0">
                  <a:pos x="6446" y="13632"/>
                </a:cxn>
                <a:cxn ang="0">
                  <a:pos x="10945" y="13382"/>
                </a:cxn>
                <a:cxn ang="0">
                  <a:pos x="16384" y="13049"/>
                </a:cxn>
                <a:cxn ang="0">
                  <a:pos x="16183" y="12674"/>
                </a:cxn>
                <a:cxn ang="0">
                  <a:pos x="15713" y="12257"/>
                </a:cxn>
                <a:cxn ang="0">
                  <a:pos x="15780" y="11715"/>
                </a:cxn>
                <a:cxn ang="0">
                  <a:pos x="15847" y="11173"/>
                </a:cxn>
                <a:cxn ang="0">
                  <a:pos x="15377" y="10506"/>
                </a:cxn>
                <a:cxn ang="0">
                  <a:pos x="15511" y="9880"/>
                </a:cxn>
                <a:cxn ang="0">
                  <a:pos x="15511" y="9464"/>
                </a:cxn>
                <a:cxn ang="0">
                  <a:pos x="15780" y="9130"/>
                </a:cxn>
                <a:cxn ang="0">
                  <a:pos x="16115" y="8838"/>
                </a:cxn>
                <a:cxn ang="0">
                  <a:pos x="15713" y="8463"/>
                </a:cxn>
                <a:cxn ang="0">
                  <a:pos x="15511" y="7963"/>
                </a:cxn>
                <a:cxn ang="0">
                  <a:pos x="14974" y="7504"/>
                </a:cxn>
                <a:cxn ang="0">
                  <a:pos x="14705" y="7171"/>
                </a:cxn>
              </a:cxnLst>
              <a:rect l="0" t="0" r="r" b="b"/>
              <a:pathLst>
                <a:path w="16384" h="16384">
                  <a:moveTo>
                    <a:pt x="14101" y="6128"/>
                  </a:moveTo>
                  <a:lnTo>
                    <a:pt x="14101" y="6087"/>
                  </a:lnTo>
                  <a:lnTo>
                    <a:pt x="13631" y="5086"/>
                  </a:lnTo>
                  <a:lnTo>
                    <a:pt x="13564" y="4878"/>
                  </a:lnTo>
                  <a:lnTo>
                    <a:pt x="13295" y="4336"/>
                  </a:lnTo>
                  <a:lnTo>
                    <a:pt x="12959" y="3544"/>
                  </a:lnTo>
                  <a:lnTo>
                    <a:pt x="12825" y="3335"/>
                  </a:lnTo>
                  <a:lnTo>
                    <a:pt x="12691" y="2960"/>
                  </a:lnTo>
                  <a:lnTo>
                    <a:pt x="12355" y="2376"/>
                  </a:lnTo>
                  <a:lnTo>
                    <a:pt x="11952" y="1334"/>
                  </a:lnTo>
                  <a:lnTo>
                    <a:pt x="11885" y="1209"/>
                  </a:lnTo>
                  <a:lnTo>
                    <a:pt x="11549" y="459"/>
                  </a:lnTo>
                  <a:lnTo>
                    <a:pt x="11348" y="0"/>
                  </a:lnTo>
                  <a:lnTo>
                    <a:pt x="10274" y="83"/>
                  </a:lnTo>
                  <a:lnTo>
                    <a:pt x="8259" y="167"/>
                  </a:lnTo>
                  <a:lnTo>
                    <a:pt x="6245" y="292"/>
                  </a:lnTo>
                  <a:lnTo>
                    <a:pt x="6043" y="292"/>
                  </a:lnTo>
                  <a:lnTo>
                    <a:pt x="4365" y="375"/>
                  </a:lnTo>
                  <a:lnTo>
                    <a:pt x="4297" y="375"/>
                  </a:lnTo>
                  <a:lnTo>
                    <a:pt x="2619" y="459"/>
                  </a:lnTo>
                  <a:lnTo>
                    <a:pt x="940" y="542"/>
                  </a:lnTo>
                  <a:lnTo>
                    <a:pt x="67" y="584"/>
                  </a:lnTo>
                  <a:lnTo>
                    <a:pt x="0" y="625"/>
                  </a:lnTo>
                  <a:lnTo>
                    <a:pt x="201" y="792"/>
                  </a:lnTo>
                  <a:lnTo>
                    <a:pt x="336" y="875"/>
                  </a:lnTo>
                  <a:lnTo>
                    <a:pt x="470" y="959"/>
                  </a:lnTo>
                  <a:lnTo>
                    <a:pt x="403" y="2001"/>
                  </a:lnTo>
                  <a:lnTo>
                    <a:pt x="403" y="2418"/>
                  </a:lnTo>
                  <a:lnTo>
                    <a:pt x="403" y="2877"/>
                  </a:lnTo>
                  <a:lnTo>
                    <a:pt x="403" y="3669"/>
                  </a:lnTo>
                  <a:lnTo>
                    <a:pt x="403" y="3752"/>
                  </a:lnTo>
                  <a:lnTo>
                    <a:pt x="336" y="4836"/>
                  </a:lnTo>
                  <a:lnTo>
                    <a:pt x="336" y="5545"/>
                  </a:lnTo>
                  <a:lnTo>
                    <a:pt x="269" y="6337"/>
                  </a:lnTo>
                  <a:lnTo>
                    <a:pt x="269" y="7337"/>
                  </a:lnTo>
                  <a:lnTo>
                    <a:pt x="201" y="7588"/>
                  </a:lnTo>
                  <a:lnTo>
                    <a:pt x="201" y="8713"/>
                  </a:lnTo>
                  <a:lnTo>
                    <a:pt x="134" y="9630"/>
                  </a:lnTo>
                  <a:lnTo>
                    <a:pt x="134" y="9922"/>
                  </a:lnTo>
                  <a:lnTo>
                    <a:pt x="134" y="11048"/>
                  </a:lnTo>
                  <a:lnTo>
                    <a:pt x="201" y="11673"/>
                  </a:lnTo>
                  <a:lnTo>
                    <a:pt x="403" y="12549"/>
                  </a:lnTo>
                  <a:lnTo>
                    <a:pt x="604" y="13591"/>
                  </a:lnTo>
                  <a:lnTo>
                    <a:pt x="739" y="14008"/>
                  </a:lnTo>
                  <a:lnTo>
                    <a:pt x="873" y="14841"/>
                  </a:lnTo>
                  <a:lnTo>
                    <a:pt x="1074" y="15925"/>
                  </a:lnTo>
                  <a:lnTo>
                    <a:pt x="1276" y="15884"/>
                  </a:lnTo>
                  <a:lnTo>
                    <a:pt x="1343" y="15925"/>
                  </a:lnTo>
                  <a:lnTo>
                    <a:pt x="1477" y="15925"/>
                  </a:lnTo>
                  <a:lnTo>
                    <a:pt x="1612" y="15925"/>
                  </a:lnTo>
                  <a:lnTo>
                    <a:pt x="1813" y="15925"/>
                  </a:lnTo>
                  <a:lnTo>
                    <a:pt x="1880" y="15967"/>
                  </a:lnTo>
                  <a:lnTo>
                    <a:pt x="2014" y="16050"/>
                  </a:lnTo>
                  <a:lnTo>
                    <a:pt x="2149" y="16092"/>
                  </a:lnTo>
                  <a:lnTo>
                    <a:pt x="2216" y="16092"/>
                  </a:lnTo>
                  <a:lnTo>
                    <a:pt x="2283" y="16092"/>
                  </a:lnTo>
                  <a:lnTo>
                    <a:pt x="2283" y="16009"/>
                  </a:lnTo>
                  <a:lnTo>
                    <a:pt x="2350" y="15925"/>
                  </a:lnTo>
                  <a:lnTo>
                    <a:pt x="2350" y="15759"/>
                  </a:lnTo>
                  <a:lnTo>
                    <a:pt x="2350" y="15634"/>
                  </a:lnTo>
                  <a:lnTo>
                    <a:pt x="2350" y="15383"/>
                  </a:lnTo>
                  <a:lnTo>
                    <a:pt x="2283" y="15300"/>
                  </a:lnTo>
                  <a:lnTo>
                    <a:pt x="2350" y="15258"/>
                  </a:lnTo>
                  <a:lnTo>
                    <a:pt x="2350" y="15217"/>
                  </a:lnTo>
                  <a:lnTo>
                    <a:pt x="2417" y="15175"/>
                  </a:lnTo>
                  <a:lnTo>
                    <a:pt x="2484" y="15133"/>
                  </a:lnTo>
                  <a:lnTo>
                    <a:pt x="2484" y="14967"/>
                  </a:lnTo>
                  <a:lnTo>
                    <a:pt x="2484" y="14925"/>
                  </a:lnTo>
                  <a:lnTo>
                    <a:pt x="2552" y="14841"/>
                  </a:lnTo>
                  <a:lnTo>
                    <a:pt x="2552" y="14800"/>
                  </a:lnTo>
                  <a:lnTo>
                    <a:pt x="2552" y="14716"/>
                  </a:lnTo>
                  <a:lnTo>
                    <a:pt x="2552" y="14591"/>
                  </a:lnTo>
                  <a:lnTo>
                    <a:pt x="2619" y="14550"/>
                  </a:lnTo>
                  <a:lnTo>
                    <a:pt x="2686" y="14550"/>
                  </a:lnTo>
                  <a:lnTo>
                    <a:pt x="2820" y="14591"/>
                  </a:lnTo>
                  <a:lnTo>
                    <a:pt x="3022" y="14841"/>
                  </a:lnTo>
                  <a:lnTo>
                    <a:pt x="3156" y="14967"/>
                  </a:lnTo>
                  <a:lnTo>
                    <a:pt x="3156" y="15133"/>
                  </a:lnTo>
                  <a:lnTo>
                    <a:pt x="3223" y="15217"/>
                  </a:lnTo>
                  <a:lnTo>
                    <a:pt x="3223" y="15300"/>
                  </a:lnTo>
                  <a:lnTo>
                    <a:pt x="3089" y="15425"/>
                  </a:lnTo>
                  <a:lnTo>
                    <a:pt x="3223" y="15550"/>
                  </a:lnTo>
                  <a:lnTo>
                    <a:pt x="3223" y="15675"/>
                  </a:lnTo>
                  <a:lnTo>
                    <a:pt x="3357" y="15759"/>
                  </a:lnTo>
                  <a:lnTo>
                    <a:pt x="3492" y="15800"/>
                  </a:lnTo>
                  <a:lnTo>
                    <a:pt x="3626" y="15800"/>
                  </a:lnTo>
                  <a:lnTo>
                    <a:pt x="3626" y="15884"/>
                  </a:lnTo>
                  <a:lnTo>
                    <a:pt x="3760" y="16009"/>
                  </a:lnTo>
                  <a:lnTo>
                    <a:pt x="3895" y="16050"/>
                  </a:lnTo>
                  <a:lnTo>
                    <a:pt x="3895" y="16176"/>
                  </a:lnTo>
                  <a:lnTo>
                    <a:pt x="3760" y="16217"/>
                  </a:lnTo>
                  <a:lnTo>
                    <a:pt x="3425" y="16259"/>
                  </a:lnTo>
                  <a:lnTo>
                    <a:pt x="3156" y="16259"/>
                  </a:lnTo>
                  <a:lnTo>
                    <a:pt x="3022" y="16259"/>
                  </a:lnTo>
                  <a:lnTo>
                    <a:pt x="2954" y="16301"/>
                  </a:lnTo>
                  <a:lnTo>
                    <a:pt x="2887" y="16384"/>
                  </a:lnTo>
                  <a:lnTo>
                    <a:pt x="2954" y="16384"/>
                  </a:lnTo>
                  <a:lnTo>
                    <a:pt x="3156" y="16384"/>
                  </a:lnTo>
                  <a:lnTo>
                    <a:pt x="3357" y="16342"/>
                  </a:lnTo>
                  <a:lnTo>
                    <a:pt x="3559" y="16342"/>
                  </a:lnTo>
                  <a:lnTo>
                    <a:pt x="3895" y="16301"/>
                  </a:lnTo>
                  <a:lnTo>
                    <a:pt x="4499" y="16217"/>
                  </a:lnTo>
                  <a:lnTo>
                    <a:pt x="4835" y="16134"/>
                  </a:lnTo>
                  <a:lnTo>
                    <a:pt x="4835" y="16050"/>
                  </a:lnTo>
                  <a:lnTo>
                    <a:pt x="4835" y="16009"/>
                  </a:lnTo>
                  <a:lnTo>
                    <a:pt x="4969" y="16009"/>
                  </a:lnTo>
                  <a:lnTo>
                    <a:pt x="5103" y="16009"/>
                  </a:lnTo>
                  <a:lnTo>
                    <a:pt x="5170" y="15842"/>
                  </a:lnTo>
                  <a:lnTo>
                    <a:pt x="5305" y="15842"/>
                  </a:lnTo>
                  <a:lnTo>
                    <a:pt x="5439" y="15759"/>
                  </a:lnTo>
                  <a:lnTo>
                    <a:pt x="5439" y="15717"/>
                  </a:lnTo>
                  <a:lnTo>
                    <a:pt x="5506" y="15675"/>
                  </a:lnTo>
                  <a:lnTo>
                    <a:pt x="5573" y="15634"/>
                  </a:lnTo>
                  <a:lnTo>
                    <a:pt x="5640" y="15634"/>
                  </a:lnTo>
                  <a:lnTo>
                    <a:pt x="5708" y="15550"/>
                  </a:lnTo>
                  <a:lnTo>
                    <a:pt x="5708" y="15509"/>
                  </a:lnTo>
                  <a:lnTo>
                    <a:pt x="5439" y="15425"/>
                  </a:lnTo>
                  <a:lnTo>
                    <a:pt x="5372" y="15383"/>
                  </a:lnTo>
                  <a:lnTo>
                    <a:pt x="5305" y="15300"/>
                  </a:lnTo>
                  <a:lnTo>
                    <a:pt x="5372" y="15258"/>
                  </a:lnTo>
                  <a:lnTo>
                    <a:pt x="5439" y="15133"/>
                  </a:lnTo>
                  <a:lnTo>
                    <a:pt x="5506" y="15008"/>
                  </a:lnTo>
                  <a:lnTo>
                    <a:pt x="5573" y="14883"/>
                  </a:lnTo>
                  <a:lnTo>
                    <a:pt x="5439" y="14800"/>
                  </a:lnTo>
                  <a:lnTo>
                    <a:pt x="5305" y="14758"/>
                  </a:lnTo>
                  <a:lnTo>
                    <a:pt x="5238" y="14716"/>
                  </a:lnTo>
                  <a:lnTo>
                    <a:pt x="5103" y="14675"/>
                  </a:lnTo>
                  <a:lnTo>
                    <a:pt x="4835" y="14508"/>
                  </a:lnTo>
                  <a:lnTo>
                    <a:pt x="4499" y="14300"/>
                  </a:lnTo>
                  <a:lnTo>
                    <a:pt x="4432" y="14258"/>
                  </a:lnTo>
                  <a:lnTo>
                    <a:pt x="4365" y="14216"/>
                  </a:lnTo>
                  <a:lnTo>
                    <a:pt x="4365" y="14133"/>
                  </a:lnTo>
                  <a:lnTo>
                    <a:pt x="4432" y="14008"/>
                  </a:lnTo>
                  <a:lnTo>
                    <a:pt x="4499" y="13924"/>
                  </a:lnTo>
                  <a:lnTo>
                    <a:pt x="4432" y="13758"/>
                  </a:lnTo>
                  <a:lnTo>
                    <a:pt x="6446" y="13632"/>
                  </a:lnTo>
                  <a:lnTo>
                    <a:pt x="8192" y="13549"/>
                  </a:lnTo>
                  <a:lnTo>
                    <a:pt x="8595" y="13507"/>
                  </a:lnTo>
                  <a:lnTo>
                    <a:pt x="10072" y="13424"/>
                  </a:lnTo>
                  <a:lnTo>
                    <a:pt x="10945" y="13382"/>
                  </a:lnTo>
                  <a:lnTo>
                    <a:pt x="11617" y="13341"/>
                  </a:lnTo>
                  <a:lnTo>
                    <a:pt x="14034" y="13174"/>
                  </a:lnTo>
                  <a:lnTo>
                    <a:pt x="14168" y="13174"/>
                  </a:lnTo>
                  <a:lnTo>
                    <a:pt x="16384" y="13049"/>
                  </a:lnTo>
                  <a:lnTo>
                    <a:pt x="16250" y="12882"/>
                  </a:lnTo>
                  <a:lnTo>
                    <a:pt x="16250" y="12799"/>
                  </a:lnTo>
                  <a:lnTo>
                    <a:pt x="16183" y="12757"/>
                  </a:lnTo>
                  <a:lnTo>
                    <a:pt x="16183" y="12674"/>
                  </a:lnTo>
                  <a:lnTo>
                    <a:pt x="15981" y="12590"/>
                  </a:lnTo>
                  <a:lnTo>
                    <a:pt x="15847" y="12507"/>
                  </a:lnTo>
                  <a:lnTo>
                    <a:pt x="15780" y="12423"/>
                  </a:lnTo>
                  <a:lnTo>
                    <a:pt x="15713" y="12257"/>
                  </a:lnTo>
                  <a:lnTo>
                    <a:pt x="15713" y="12132"/>
                  </a:lnTo>
                  <a:lnTo>
                    <a:pt x="15780" y="12090"/>
                  </a:lnTo>
                  <a:lnTo>
                    <a:pt x="15780" y="11965"/>
                  </a:lnTo>
                  <a:lnTo>
                    <a:pt x="15780" y="11715"/>
                  </a:lnTo>
                  <a:lnTo>
                    <a:pt x="15780" y="11590"/>
                  </a:lnTo>
                  <a:lnTo>
                    <a:pt x="15780" y="11465"/>
                  </a:lnTo>
                  <a:lnTo>
                    <a:pt x="15780" y="11340"/>
                  </a:lnTo>
                  <a:lnTo>
                    <a:pt x="15847" y="11173"/>
                  </a:lnTo>
                  <a:lnTo>
                    <a:pt x="15713" y="11048"/>
                  </a:lnTo>
                  <a:lnTo>
                    <a:pt x="15511" y="10798"/>
                  </a:lnTo>
                  <a:lnTo>
                    <a:pt x="15377" y="10673"/>
                  </a:lnTo>
                  <a:lnTo>
                    <a:pt x="15377" y="10506"/>
                  </a:lnTo>
                  <a:lnTo>
                    <a:pt x="15310" y="10464"/>
                  </a:lnTo>
                  <a:lnTo>
                    <a:pt x="15242" y="10214"/>
                  </a:lnTo>
                  <a:lnTo>
                    <a:pt x="15377" y="9964"/>
                  </a:lnTo>
                  <a:lnTo>
                    <a:pt x="15511" y="9880"/>
                  </a:lnTo>
                  <a:lnTo>
                    <a:pt x="15511" y="9755"/>
                  </a:lnTo>
                  <a:lnTo>
                    <a:pt x="15511" y="9672"/>
                  </a:lnTo>
                  <a:lnTo>
                    <a:pt x="15511" y="9547"/>
                  </a:lnTo>
                  <a:lnTo>
                    <a:pt x="15511" y="9464"/>
                  </a:lnTo>
                  <a:lnTo>
                    <a:pt x="15511" y="9422"/>
                  </a:lnTo>
                  <a:lnTo>
                    <a:pt x="15444" y="9338"/>
                  </a:lnTo>
                  <a:lnTo>
                    <a:pt x="15511" y="9213"/>
                  </a:lnTo>
                  <a:lnTo>
                    <a:pt x="15780" y="9130"/>
                  </a:lnTo>
                  <a:lnTo>
                    <a:pt x="15847" y="9047"/>
                  </a:lnTo>
                  <a:lnTo>
                    <a:pt x="15914" y="8963"/>
                  </a:lnTo>
                  <a:lnTo>
                    <a:pt x="16048" y="8922"/>
                  </a:lnTo>
                  <a:lnTo>
                    <a:pt x="16115" y="8838"/>
                  </a:lnTo>
                  <a:lnTo>
                    <a:pt x="15981" y="8755"/>
                  </a:lnTo>
                  <a:lnTo>
                    <a:pt x="15780" y="8671"/>
                  </a:lnTo>
                  <a:lnTo>
                    <a:pt x="15645" y="8630"/>
                  </a:lnTo>
                  <a:lnTo>
                    <a:pt x="15713" y="8463"/>
                  </a:lnTo>
                  <a:lnTo>
                    <a:pt x="15713" y="8338"/>
                  </a:lnTo>
                  <a:lnTo>
                    <a:pt x="15578" y="8171"/>
                  </a:lnTo>
                  <a:lnTo>
                    <a:pt x="15578" y="8088"/>
                  </a:lnTo>
                  <a:lnTo>
                    <a:pt x="15511" y="7963"/>
                  </a:lnTo>
                  <a:lnTo>
                    <a:pt x="15310" y="7921"/>
                  </a:lnTo>
                  <a:lnTo>
                    <a:pt x="15108" y="7754"/>
                  </a:lnTo>
                  <a:lnTo>
                    <a:pt x="14974" y="7629"/>
                  </a:lnTo>
                  <a:lnTo>
                    <a:pt x="14974" y="7504"/>
                  </a:lnTo>
                  <a:lnTo>
                    <a:pt x="14840" y="7337"/>
                  </a:lnTo>
                  <a:lnTo>
                    <a:pt x="14840" y="7296"/>
                  </a:lnTo>
                  <a:lnTo>
                    <a:pt x="14772" y="7212"/>
                  </a:lnTo>
                  <a:lnTo>
                    <a:pt x="14705" y="7171"/>
                  </a:lnTo>
                  <a:lnTo>
                    <a:pt x="14571" y="7004"/>
                  </a:lnTo>
                  <a:lnTo>
                    <a:pt x="14437" y="6920"/>
                  </a:lnTo>
                  <a:lnTo>
                    <a:pt x="14101" y="6128"/>
                  </a:lnTo>
                  <a:close/>
                </a:path>
              </a:pathLst>
            </a:custGeom>
            <a:solidFill>
              <a:schemeClr val="bg1">
                <a:lumMod val="75000"/>
              </a:schemeClr>
            </a:solidFill>
            <a:ln w="9525">
              <a:solidFill>
                <a:schemeClr val="bg1"/>
              </a:solidFill>
              <a:prstDash val="solid"/>
              <a:round/>
              <a:headEnd/>
              <a:tailEnd/>
            </a:ln>
          </p:spPr>
        </p:sp>
        <p:sp>
          <p:nvSpPr>
            <p:cNvPr id="7" name="Arizona">
              <a:extLst>
                <a:ext uri="{FF2B5EF4-FFF2-40B4-BE49-F238E27FC236}">
                  <a16:creationId xmlns:a16="http://schemas.microsoft.com/office/drawing/2014/main" id="{2B255C05-3564-2A43-A31B-E75571A3430B}"/>
                </a:ext>
              </a:extLst>
            </p:cNvPr>
            <p:cNvSpPr>
              <a:spLocks/>
            </p:cNvSpPr>
            <p:nvPr/>
          </p:nvSpPr>
          <p:spPr bwMode="auto">
            <a:xfrm>
              <a:off x="1499763" y="3719241"/>
              <a:ext cx="1101102" cy="1161554"/>
            </a:xfrm>
            <a:custGeom>
              <a:avLst/>
              <a:gdLst/>
              <a:ahLst/>
              <a:cxnLst>
                <a:cxn ang="0">
                  <a:pos x="8721" y="15696"/>
                </a:cxn>
                <a:cxn ang="0">
                  <a:pos x="10344" y="15925"/>
                </a:cxn>
                <a:cxn ang="0">
                  <a:pos x="12496" y="16220"/>
                </a:cxn>
                <a:cxn ang="0">
                  <a:pos x="14421" y="13599"/>
                </a:cxn>
                <a:cxn ang="0">
                  <a:pos x="14987" y="10125"/>
                </a:cxn>
                <a:cxn ang="0">
                  <a:pos x="15969" y="4325"/>
                </a:cxn>
                <a:cxn ang="0">
                  <a:pos x="15516" y="1606"/>
                </a:cxn>
                <a:cxn ang="0">
                  <a:pos x="14081" y="1409"/>
                </a:cxn>
                <a:cxn ang="0">
                  <a:pos x="12798" y="1245"/>
                </a:cxn>
                <a:cxn ang="0">
                  <a:pos x="12118" y="1147"/>
                </a:cxn>
                <a:cxn ang="0">
                  <a:pos x="10948" y="983"/>
                </a:cxn>
                <a:cxn ang="0">
                  <a:pos x="9476" y="786"/>
                </a:cxn>
                <a:cxn ang="0">
                  <a:pos x="8079" y="557"/>
                </a:cxn>
                <a:cxn ang="0">
                  <a:pos x="6984" y="393"/>
                </a:cxn>
                <a:cxn ang="0">
                  <a:pos x="5021" y="66"/>
                </a:cxn>
                <a:cxn ang="0">
                  <a:pos x="4039" y="2032"/>
                </a:cxn>
                <a:cxn ang="0">
                  <a:pos x="3737" y="2425"/>
                </a:cxn>
                <a:cxn ang="0">
                  <a:pos x="3322" y="2359"/>
                </a:cxn>
                <a:cxn ang="0">
                  <a:pos x="2945" y="2032"/>
                </a:cxn>
                <a:cxn ang="0">
                  <a:pos x="2416" y="1999"/>
                </a:cxn>
                <a:cxn ang="0">
                  <a:pos x="2303" y="2261"/>
                </a:cxn>
                <a:cxn ang="0">
                  <a:pos x="2303" y="2589"/>
                </a:cxn>
                <a:cxn ang="0">
                  <a:pos x="2190" y="3178"/>
                </a:cxn>
                <a:cxn ang="0">
                  <a:pos x="2152" y="3604"/>
                </a:cxn>
                <a:cxn ang="0">
                  <a:pos x="2190" y="3998"/>
                </a:cxn>
                <a:cxn ang="0">
                  <a:pos x="2190" y="4456"/>
                </a:cxn>
                <a:cxn ang="0">
                  <a:pos x="1925" y="4850"/>
                </a:cxn>
                <a:cxn ang="0">
                  <a:pos x="2001" y="5276"/>
                </a:cxn>
                <a:cxn ang="0">
                  <a:pos x="1963" y="5439"/>
                </a:cxn>
                <a:cxn ang="0">
                  <a:pos x="2265" y="6062"/>
                </a:cxn>
                <a:cxn ang="0">
                  <a:pos x="2680" y="6816"/>
                </a:cxn>
                <a:cxn ang="0">
                  <a:pos x="2567" y="7045"/>
                </a:cxn>
                <a:cxn ang="0">
                  <a:pos x="1963" y="7274"/>
                </a:cxn>
                <a:cxn ang="0">
                  <a:pos x="1737" y="7504"/>
                </a:cxn>
                <a:cxn ang="0">
                  <a:pos x="1510" y="7700"/>
                </a:cxn>
                <a:cxn ang="0">
                  <a:pos x="1359" y="8290"/>
                </a:cxn>
                <a:cxn ang="0">
                  <a:pos x="1208" y="8684"/>
                </a:cxn>
                <a:cxn ang="0">
                  <a:pos x="1019" y="8815"/>
                </a:cxn>
                <a:cxn ang="0">
                  <a:pos x="755" y="8978"/>
                </a:cxn>
                <a:cxn ang="0">
                  <a:pos x="717" y="9339"/>
                </a:cxn>
                <a:cxn ang="0">
                  <a:pos x="717" y="9896"/>
                </a:cxn>
                <a:cxn ang="0">
                  <a:pos x="1095" y="10289"/>
                </a:cxn>
                <a:cxn ang="0">
                  <a:pos x="793" y="10715"/>
                </a:cxn>
                <a:cxn ang="0">
                  <a:pos x="415" y="10682"/>
                </a:cxn>
                <a:cxn ang="0">
                  <a:pos x="38" y="11076"/>
                </a:cxn>
                <a:cxn ang="0">
                  <a:pos x="1133" y="11829"/>
                </a:cxn>
                <a:cxn ang="0">
                  <a:pos x="3133" y="12878"/>
                </a:cxn>
                <a:cxn ang="0">
                  <a:pos x="4379" y="13533"/>
                </a:cxn>
                <a:cxn ang="0">
                  <a:pos x="6493" y="14582"/>
                </a:cxn>
              </a:cxnLst>
              <a:rect l="0" t="0" r="r" b="b"/>
              <a:pathLst>
                <a:path w="16384" h="16384">
                  <a:moveTo>
                    <a:pt x="8041" y="15368"/>
                  </a:moveTo>
                  <a:lnTo>
                    <a:pt x="8268" y="15466"/>
                  </a:lnTo>
                  <a:lnTo>
                    <a:pt x="8721" y="15696"/>
                  </a:lnTo>
                  <a:lnTo>
                    <a:pt x="9023" y="15761"/>
                  </a:lnTo>
                  <a:lnTo>
                    <a:pt x="9929" y="15892"/>
                  </a:lnTo>
                  <a:lnTo>
                    <a:pt x="10344" y="15925"/>
                  </a:lnTo>
                  <a:lnTo>
                    <a:pt x="10646" y="15991"/>
                  </a:lnTo>
                  <a:lnTo>
                    <a:pt x="11552" y="16089"/>
                  </a:lnTo>
                  <a:lnTo>
                    <a:pt x="12496" y="16220"/>
                  </a:lnTo>
                  <a:lnTo>
                    <a:pt x="13515" y="16351"/>
                  </a:lnTo>
                  <a:lnTo>
                    <a:pt x="13968" y="16384"/>
                  </a:lnTo>
                  <a:lnTo>
                    <a:pt x="14421" y="13599"/>
                  </a:lnTo>
                  <a:lnTo>
                    <a:pt x="14572" y="12681"/>
                  </a:lnTo>
                  <a:lnTo>
                    <a:pt x="14761" y="11600"/>
                  </a:lnTo>
                  <a:lnTo>
                    <a:pt x="14987" y="10125"/>
                  </a:lnTo>
                  <a:lnTo>
                    <a:pt x="15327" y="8028"/>
                  </a:lnTo>
                  <a:lnTo>
                    <a:pt x="15516" y="7045"/>
                  </a:lnTo>
                  <a:lnTo>
                    <a:pt x="15969" y="4325"/>
                  </a:lnTo>
                  <a:lnTo>
                    <a:pt x="16384" y="1704"/>
                  </a:lnTo>
                  <a:lnTo>
                    <a:pt x="16120" y="1704"/>
                  </a:lnTo>
                  <a:lnTo>
                    <a:pt x="15516" y="1606"/>
                  </a:lnTo>
                  <a:lnTo>
                    <a:pt x="14761" y="1507"/>
                  </a:lnTo>
                  <a:lnTo>
                    <a:pt x="14270" y="1442"/>
                  </a:lnTo>
                  <a:lnTo>
                    <a:pt x="14081" y="1409"/>
                  </a:lnTo>
                  <a:lnTo>
                    <a:pt x="13892" y="1409"/>
                  </a:lnTo>
                  <a:lnTo>
                    <a:pt x="13364" y="1343"/>
                  </a:lnTo>
                  <a:lnTo>
                    <a:pt x="12798" y="1245"/>
                  </a:lnTo>
                  <a:lnTo>
                    <a:pt x="12458" y="1212"/>
                  </a:lnTo>
                  <a:lnTo>
                    <a:pt x="12307" y="1180"/>
                  </a:lnTo>
                  <a:lnTo>
                    <a:pt x="12118" y="1147"/>
                  </a:lnTo>
                  <a:lnTo>
                    <a:pt x="11439" y="1081"/>
                  </a:lnTo>
                  <a:lnTo>
                    <a:pt x="11137" y="1016"/>
                  </a:lnTo>
                  <a:lnTo>
                    <a:pt x="10948" y="983"/>
                  </a:lnTo>
                  <a:lnTo>
                    <a:pt x="10759" y="950"/>
                  </a:lnTo>
                  <a:lnTo>
                    <a:pt x="10117" y="885"/>
                  </a:lnTo>
                  <a:lnTo>
                    <a:pt x="9476" y="786"/>
                  </a:lnTo>
                  <a:lnTo>
                    <a:pt x="8872" y="688"/>
                  </a:lnTo>
                  <a:lnTo>
                    <a:pt x="8381" y="623"/>
                  </a:lnTo>
                  <a:lnTo>
                    <a:pt x="8079" y="557"/>
                  </a:lnTo>
                  <a:lnTo>
                    <a:pt x="7626" y="492"/>
                  </a:lnTo>
                  <a:lnTo>
                    <a:pt x="7210" y="426"/>
                  </a:lnTo>
                  <a:lnTo>
                    <a:pt x="6984" y="393"/>
                  </a:lnTo>
                  <a:lnTo>
                    <a:pt x="6304" y="295"/>
                  </a:lnTo>
                  <a:lnTo>
                    <a:pt x="5700" y="197"/>
                  </a:lnTo>
                  <a:lnTo>
                    <a:pt x="5021" y="66"/>
                  </a:lnTo>
                  <a:lnTo>
                    <a:pt x="4530" y="0"/>
                  </a:lnTo>
                  <a:lnTo>
                    <a:pt x="4417" y="393"/>
                  </a:lnTo>
                  <a:lnTo>
                    <a:pt x="4039" y="2032"/>
                  </a:lnTo>
                  <a:lnTo>
                    <a:pt x="3926" y="2195"/>
                  </a:lnTo>
                  <a:lnTo>
                    <a:pt x="3813" y="2294"/>
                  </a:lnTo>
                  <a:lnTo>
                    <a:pt x="3737" y="2425"/>
                  </a:lnTo>
                  <a:lnTo>
                    <a:pt x="3586" y="2458"/>
                  </a:lnTo>
                  <a:lnTo>
                    <a:pt x="3435" y="2425"/>
                  </a:lnTo>
                  <a:lnTo>
                    <a:pt x="3322" y="2359"/>
                  </a:lnTo>
                  <a:lnTo>
                    <a:pt x="3322" y="2163"/>
                  </a:lnTo>
                  <a:lnTo>
                    <a:pt x="3171" y="2064"/>
                  </a:lnTo>
                  <a:lnTo>
                    <a:pt x="2945" y="2032"/>
                  </a:lnTo>
                  <a:lnTo>
                    <a:pt x="2794" y="1966"/>
                  </a:lnTo>
                  <a:lnTo>
                    <a:pt x="2567" y="1966"/>
                  </a:lnTo>
                  <a:lnTo>
                    <a:pt x="2416" y="1999"/>
                  </a:lnTo>
                  <a:lnTo>
                    <a:pt x="2341" y="1999"/>
                  </a:lnTo>
                  <a:lnTo>
                    <a:pt x="2265" y="2130"/>
                  </a:lnTo>
                  <a:lnTo>
                    <a:pt x="2303" y="2261"/>
                  </a:lnTo>
                  <a:lnTo>
                    <a:pt x="2265" y="2392"/>
                  </a:lnTo>
                  <a:lnTo>
                    <a:pt x="2265" y="2523"/>
                  </a:lnTo>
                  <a:lnTo>
                    <a:pt x="2303" y="2589"/>
                  </a:lnTo>
                  <a:lnTo>
                    <a:pt x="2227" y="2818"/>
                  </a:lnTo>
                  <a:lnTo>
                    <a:pt x="2190" y="3015"/>
                  </a:lnTo>
                  <a:lnTo>
                    <a:pt x="2190" y="3178"/>
                  </a:lnTo>
                  <a:lnTo>
                    <a:pt x="2190" y="3310"/>
                  </a:lnTo>
                  <a:lnTo>
                    <a:pt x="2190" y="3473"/>
                  </a:lnTo>
                  <a:lnTo>
                    <a:pt x="2152" y="3604"/>
                  </a:lnTo>
                  <a:lnTo>
                    <a:pt x="2114" y="3736"/>
                  </a:lnTo>
                  <a:lnTo>
                    <a:pt x="2190" y="3867"/>
                  </a:lnTo>
                  <a:lnTo>
                    <a:pt x="2190" y="3998"/>
                  </a:lnTo>
                  <a:lnTo>
                    <a:pt x="2190" y="4194"/>
                  </a:lnTo>
                  <a:lnTo>
                    <a:pt x="2190" y="4325"/>
                  </a:lnTo>
                  <a:lnTo>
                    <a:pt x="2190" y="4456"/>
                  </a:lnTo>
                  <a:lnTo>
                    <a:pt x="2076" y="4588"/>
                  </a:lnTo>
                  <a:lnTo>
                    <a:pt x="1963" y="4620"/>
                  </a:lnTo>
                  <a:lnTo>
                    <a:pt x="1925" y="4850"/>
                  </a:lnTo>
                  <a:lnTo>
                    <a:pt x="1888" y="4981"/>
                  </a:lnTo>
                  <a:lnTo>
                    <a:pt x="1925" y="5210"/>
                  </a:lnTo>
                  <a:lnTo>
                    <a:pt x="2001" y="5276"/>
                  </a:lnTo>
                  <a:lnTo>
                    <a:pt x="2076" y="5308"/>
                  </a:lnTo>
                  <a:lnTo>
                    <a:pt x="2039" y="5374"/>
                  </a:lnTo>
                  <a:lnTo>
                    <a:pt x="1963" y="5439"/>
                  </a:lnTo>
                  <a:lnTo>
                    <a:pt x="2190" y="5734"/>
                  </a:lnTo>
                  <a:lnTo>
                    <a:pt x="2227" y="5997"/>
                  </a:lnTo>
                  <a:lnTo>
                    <a:pt x="2265" y="6062"/>
                  </a:lnTo>
                  <a:lnTo>
                    <a:pt x="2265" y="6390"/>
                  </a:lnTo>
                  <a:lnTo>
                    <a:pt x="2416" y="6521"/>
                  </a:lnTo>
                  <a:lnTo>
                    <a:pt x="2680" y="6816"/>
                  </a:lnTo>
                  <a:lnTo>
                    <a:pt x="2718" y="6914"/>
                  </a:lnTo>
                  <a:lnTo>
                    <a:pt x="2718" y="7012"/>
                  </a:lnTo>
                  <a:lnTo>
                    <a:pt x="2567" y="7045"/>
                  </a:lnTo>
                  <a:lnTo>
                    <a:pt x="2454" y="7143"/>
                  </a:lnTo>
                  <a:lnTo>
                    <a:pt x="2227" y="7209"/>
                  </a:lnTo>
                  <a:lnTo>
                    <a:pt x="1963" y="7274"/>
                  </a:lnTo>
                  <a:lnTo>
                    <a:pt x="1888" y="7373"/>
                  </a:lnTo>
                  <a:lnTo>
                    <a:pt x="1812" y="7471"/>
                  </a:lnTo>
                  <a:lnTo>
                    <a:pt x="1737" y="7504"/>
                  </a:lnTo>
                  <a:lnTo>
                    <a:pt x="1774" y="7569"/>
                  </a:lnTo>
                  <a:lnTo>
                    <a:pt x="1586" y="7602"/>
                  </a:lnTo>
                  <a:lnTo>
                    <a:pt x="1510" y="7700"/>
                  </a:lnTo>
                  <a:lnTo>
                    <a:pt x="1435" y="8094"/>
                  </a:lnTo>
                  <a:lnTo>
                    <a:pt x="1435" y="8225"/>
                  </a:lnTo>
                  <a:lnTo>
                    <a:pt x="1359" y="8290"/>
                  </a:lnTo>
                  <a:lnTo>
                    <a:pt x="1359" y="8487"/>
                  </a:lnTo>
                  <a:lnTo>
                    <a:pt x="1284" y="8585"/>
                  </a:lnTo>
                  <a:lnTo>
                    <a:pt x="1208" y="8684"/>
                  </a:lnTo>
                  <a:lnTo>
                    <a:pt x="1095" y="8684"/>
                  </a:lnTo>
                  <a:lnTo>
                    <a:pt x="1095" y="8782"/>
                  </a:lnTo>
                  <a:lnTo>
                    <a:pt x="1019" y="8815"/>
                  </a:lnTo>
                  <a:lnTo>
                    <a:pt x="982" y="8880"/>
                  </a:lnTo>
                  <a:lnTo>
                    <a:pt x="831" y="8913"/>
                  </a:lnTo>
                  <a:lnTo>
                    <a:pt x="755" y="8978"/>
                  </a:lnTo>
                  <a:lnTo>
                    <a:pt x="717" y="9077"/>
                  </a:lnTo>
                  <a:lnTo>
                    <a:pt x="642" y="9208"/>
                  </a:lnTo>
                  <a:lnTo>
                    <a:pt x="717" y="9339"/>
                  </a:lnTo>
                  <a:lnTo>
                    <a:pt x="642" y="9667"/>
                  </a:lnTo>
                  <a:lnTo>
                    <a:pt x="604" y="9830"/>
                  </a:lnTo>
                  <a:lnTo>
                    <a:pt x="717" y="9896"/>
                  </a:lnTo>
                  <a:lnTo>
                    <a:pt x="982" y="9994"/>
                  </a:lnTo>
                  <a:lnTo>
                    <a:pt x="1095" y="10125"/>
                  </a:lnTo>
                  <a:lnTo>
                    <a:pt x="1095" y="10289"/>
                  </a:lnTo>
                  <a:lnTo>
                    <a:pt x="1057" y="10453"/>
                  </a:lnTo>
                  <a:lnTo>
                    <a:pt x="906" y="10551"/>
                  </a:lnTo>
                  <a:lnTo>
                    <a:pt x="793" y="10715"/>
                  </a:lnTo>
                  <a:lnTo>
                    <a:pt x="680" y="10748"/>
                  </a:lnTo>
                  <a:lnTo>
                    <a:pt x="529" y="10715"/>
                  </a:lnTo>
                  <a:lnTo>
                    <a:pt x="415" y="10682"/>
                  </a:lnTo>
                  <a:lnTo>
                    <a:pt x="340" y="10715"/>
                  </a:lnTo>
                  <a:lnTo>
                    <a:pt x="189" y="10846"/>
                  </a:lnTo>
                  <a:lnTo>
                    <a:pt x="38" y="11076"/>
                  </a:lnTo>
                  <a:lnTo>
                    <a:pt x="0" y="11239"/>
                  </a:lnTo>
                  <a:lnTo>
                    <a:pt x="264" y="11370"/>
                  </a:lnTo>
                  <a:lnTo>
                    <a:pt x="1133" y="11829"/>
                  </a:lnTo>
                  <a:lnTo>
                    <a:pt x="1812" y="12190"/>
                  </a:lnTo>
                  <a:lnTo>
                    <a:pt x="2492" y="12517"/>
                  </a:lnTo>
                  <a:lnTo>
                    <a:pt x="3133" y="12878"/>
                  </a:lnTo>
                  <a:lnTo>
                    <a:pt x="3398" y="13009"/>
                  </a:lnTo>
                  <a:lnTo>
                    <a:pt x="3775" y="13206"/>
                  </a:lnTo>
                  <a:lnTo>
                    <a:pt x="4379" y="13533"/>
                  </a:lnTo>
                  <a:lnTo>
                    <a:pt x="5021" y="13861"/>
                  </a:lnTo>
                  <a:lnTo>
                    <a:pt x="5814" y="14254"/>
                  </a:lnTo>
                  <a:lnTo>
                    <a:pt x="6493" y="14582"/>
                  </a:lnTo>
                  <a:lnTo>
                    <a:pt x="7475" y="15073"/>
                  </a:lnTo>
                  <a:lnTo>
                    <a:pt x="8041" y="15368"/>
                  </a:lnTo>
                  <a:close/>
                </a:path>
              </a:pathLst>
            </a:custGeom>
            <a:solidFill>
              <a:schemeClr val="accent2"/>
            </a:solidFill>
            <a:ln w="9525">
              <a:solidFill>
                <a:schemeClr val="bg1"/>
              </a:solidFill>
              <a:prstDash val="solid"/>
              <a:round/>
              <a:headEnd/>
              <a:tailEnd/>
            </a:ln>
          </p:spPr>
        </p:sp>
        <p:sp>
          <p:nvSpPr>
            <p:cNvPr id="8" name="Arkansas">
              <a:extLst>
                <a:ext uri="{FF2B5EF4-FFF2-40B4-BE49-F238E27FC236}">
                  <a16:creationId xmlns:a16="http://schemas.microsoft.com/office/drawing/2014/main" id="{89CF2D60-C26E-0A4D-ACFD-FFB370037A66}"/>
                </a:ext>
              </a:extLst>
            </p:cNvPr>
            <p:cNvSpPr>
              <a:spLocks/>
            </p:cNvSpPr>
            <p:nvPr/>
          </p:nvSpPr>
          <p:spPr bwMode="auto">
            <a:xfrm>
              <a:off x="4930018" y="4042992"/>
              <a:ext cx="816111" cy="672218"/>
            </a:xfrm>
            <a:custGeom>
              <a:avLst/>
              <a:gdLst/>
              <a:ahLst/>
              <a:cxnLst>
                <a:cxn ang="0">
                  <a:pos x="14603" y="7200"/>
                </a:cxn>
                <a:cxn ang="0">
                  <a:pos x="14501" y="6746"/>
                </a:cxn>
                <a:cxn ang="0">
                  <a:pos x="14807" y="6463"/>
                </a:cxn>
                <a:cxn ang="0">
                  <a:pos x="15163" y="6350"/>
                </a:cxn>
                <a:cxn ang="0">
                  <a:pos x="15163" y="5839"/>
                </a:cxn>
                <a:cxn ang="0">
                  <a:pos x="15010" y="5102"/>
                </a:cxn>
                <a:cxn ang="0">
                  <a:pos x="14705" y="5046"/>
                </a:cxn>
                <a:cxn ang="0">
                  <a:pos x="14959" y="4705"/>
                </a:cxn>
                <a:cxn ang="0">
                  <a:pos x="15214" y="4932"/>
                </a:cxn>
                <a:cxn ang="0">
                  <a:pos x="15468" y="4422"/>
                </a:cxn>
                <a:cxn ang="0">
                  <a:pos x="15621" y="4025"/>
                </a:cxn>
                <a:cxn ang="0">
                  <a:pos x="15468" y="3685"/>
                </a:cxn>
                <a:cxn ang="0">
                  <a:pos x="15875" y="3231"/>
                </a:cxn>
                <a:cxn ang="0">
                  <a:pos x="16130" y="2891"/>
                </a:cxn>
                <a:cxn ang="0">
                  <a:pos x="16384" y="2551"/>
                </a:cxn>
                <a:cxn ang="0">
                  <a:pos x="16028" y="2211"/>
                </a:cxn>
                <a:cxn ang="0">
                  <a:pos x="13942" y="2268"/>
                </a:cxn>
                <a:cxn ang="0">
                  <a:pos x="14756" y="1077"/>
                </a:cxn>
                <a:cxn ang="0">
                  <a:pos x="14705" y="397"/>
                </a:cxn>
                <a:cxn ang="0">
                  <a:pos x="12517" y="113"/>
                </a:cxn>
                <a:cxn ang="0">
                  <a:pos x="9617" y="283"/>
                </a:cxn>
                <a:cxn ang="0">
                  <a:pos x="5801" y="454"/>
                </a:cxn>
                <a:cxn ang="0">
                  <a:pos x="3358" y="510"/>
                </a:cxn>
                <a:cxn ang="0">
                  <a:pos x="0" y="567"/>
                </a:cxn>
                <a:cxn ang="0">
                  <a:pos x="611" y="5386"/>
                </a:cxn>
                <a:cxn ang="0">
                  <a:pos x="560" y="10998"/>
                </a:cxn>
                <a:cxn ang="0">
                  <a:pos x="611" y="13663"/>
                </a:cxn>
                <a:cxn ang="0">
                  <a:pos x="916" y="13946"/>
                </a:cxn>
                <a:cxn ang="0">
                  <a:pos x="1374" y="13833"/>
                </a:cxn>
                <a:cxn ang="0">
                  <a:pos x="1628" y="13719"/>
                </a:cxn>
                <a:cxn ang="0">
                  <a:pos x="2035" y="13890"/>
                </a:cxn>
                <a:cxn ang="0">
                  <a:pos x="4020" y="16327"/>
                </a:cxn>
                <a:cxn ang="0">
                  <a:pos x="8904" y="16214"/>
                </a:cxn>
                <a:cxn ang="0">
                  <a:pos x="11906" y="16101"/>
                </a:cxn>
                <a:cxn ang="0">
                  <a:pos x="11906" y="15534"/>
                </a:cxn>
                <a:cxn ang="0">
                  <a:pos x="12212" y="15137"/>
                </a:cxn>
                <a:cxn ang="0">
                  <a:pos x="12212" y="14797"/>
                </a:cxn>
                <a:cxn ang="0">
                  <a:pos x="11906" y="14683"/>
                </a:cxn>
                <a:cxn ang="0">
                  <a:pos x="12212" y="14173"/>
                </a:cxn>
                <a:cxn ang="0">
                  <a:pos x="11906" y="14343"/>
                </a:cxn>
                <a:cxn ang="0">
                  <a:pos x="12008" y="14003"/>
                </a:cxn>
                <a:cxn ang="0">
                  <a:pos x="11754" y="14060"/>
                </a:cxn>
                <a:cxn ang="0">
                  <a:pos x="11703" y="13719"/>
                </a:cxn>
                <a:cxn ang="0">
                  <a:pos x="11856" y="13323"/>
                </a:cxn>
                <a:cxn ang="0">
                  <a:pos x="11703" y="12812"/>
                </a:cxn>
                <a:cxn ang="0">
                  <a:pos x="12161" y="12926"/>
                </a:cxn>
                <a:cxn ang="0">
                  <a:pos x="12161" y="12416"/>
                </a:cxn>
                <a:cxn ang="0">
                  <a:pos x="12161" y="11735"/>
                </a:cxn>
                <a:cxn ang="0">
                  <a:pos x="12313" y="11622"/>
                </a:cxn>
                <a:cxn ang="0">
                  <a:pos x="12568" y="11225"/>
                </a:cxn>
                <a:cxn ang="0">
                  <a:pos x="12568" y="10771"/>
                </a:cxn>
                <a:cxn ang="0">
                  <a:pos x="12670" y="10601"/>
                </a:cxn>
                <a:cxn ang="0">
                  <a:pos x="12822" y="10431"/>
                </a:cxn>
                <a:cxn ang="0">
                  <a:pos x="13178" y="10091"/>
                </a:cxn>
                <a:cxn ang="0">
                  <a:pos x="13331" y="9751"/>
                </a:cxn>
                <a:cxn ang="0">
                  <a:pos x="13636" y="9127"/>
                </a:cxn>
                <a:cxn ang="0">
                  <a:pos x="13636" y="8674"/>
                </a:cxn>
                <a:cxn ang="0">
                  <a:pos x="13942" y="8447"/>
                </a:cxn>
                <a:cxn ang="0">
                  <a:pos x="13738" y="8107"/>
                </a:cxn>
                <a:cxn ang="0">
                  <a:pos x="13993" y="7994"/>
                </a:cxn>
                <a:cxn ang="0">
                  <a:pos x="14094" y="7597"/>
                </a:cxn>
              </a:cxnLst>
              <a:rect l="0" t="0" r="r" b="b"/>
              <a:pathLst>
                <a:path w="16384" h="16384">
                  <a:moveTo>
                    <a:pt x="14094" y="7597"/>
                  </a:moveTo>
                  <a:lnTo>
                    <a:pt x="14349" y="7540"/>
                  </a:lnTo>
                  <a:lnTo>
                    <a:pt x="14450" y="7427"/>
                  </a:lnTo>
                  <a:lnTo>
                    <a:pt x="14552" y="7370"/>
                  </a:lnTo>
                  <a:lnTo>
                    <a:pt x="14603" y="7200"/>
                  </a:lnTo>
                  <a:lnTo>
                    <a:pt x="14654" y="7143"/>
                  </a:lnTo>
                  <a:lnTo>
                    <a:pt x="14654" y="7087"/>
                  </a:lnTo>
                  <a:lnTo>
                    <a:pt x="14603" y="7030"/>
                  </a:lnTo>
                  <a:lnTo>
                    <a:pt x="14501" y="6860"/>
                  </a:lnTo>
                  <a:lnTo>
                    <a:pt x="14501" y="6746"/>
                  </a:lnTo>
                  <a:lnTo>
                    <a:pt x="14552" y="6690"/>
                  </a:lnTo>
                  <a:lnTo>
                    <a:pt x="14603" y="6690"/>
                  </a:lnTo>
                  <a:lnTo>
                    <a:pt x="14705" y="6633"/>
                  </a:lnTo>
                  <a:lnTo>
                    <a:pt x="14756" y="6576"/>
                  </a:lnTo>
                  <a:lnTo>
                    <a:pt x="14807" y="6463"/>
                  </a:lnTo>
                  <a:lnTo>
                    <a:pt x="14858" y="6463"/>
                  </a:lnTo>
                  <a:lnTo>
                    <a:pt x="14908" y="6463"/>
                  </a:lnTo>
                  <a:lnTo>
                    <a:pt x="15010" y="6463"/>
                  </a:lnTo>
                  <a:lnTo>
                    <a:pt x="15061" y="6463"/>
                  </a:lnTo>
                  <a:lnTo>
                    <a:pt x="15163" y="6350"/>
                  </a:lnTo>
                  <a:lnTo>
                    <a:pt x="15214" y="6179"/>
                  </a:lnTo>
                  <a:lnTo>
                    <a:pt x="15163" y="6066"/>
                  </a:lnTo>
                  <a:lnTo>
                    <a:pt x="15163" y="6009"/>
                  </a:lnTo>
                  <a:lnTo>
                    <a:pt x="15214" y="5953"/>
                  </a:lnTo>
                  <a:lnTo>
                    <a:pt x="15163" y="5839"/>
                  </a:lnTo>
                  <a:lnTo>
                    <a:pt x="15112" y="5669"/>
                  </a:lnTo>
                  <a:lnTo>
                    <a:pt x="15061" y="5442"/>
                  </a:lnTo>
                  <a:lnTo>
                    <a:pt x="15061" y="5272"/>
                  </a:lnTo>
                  <a:lnTo>
                    <a:pt x="15061" y="5159"/>
                  </a:lnTo>
                  <a:lnTo>
                    <a:pt x="15010" y="5102"/>
                  </a:lnTo>
                  <a:lnTo>
                    <a:pt x="15010" y="5046"/>
                  </a:lnTo>
                  <a:lnTo>
                    <a:pt x="14858" y="5159"/>
                  </a:lnTo>
                  <a:lnTo>
                    <a:pt x="14807" y="5159"/>
                  </a:lnTo>
                  <a:lnTo>
                    <a:pt x="14756" y="5102"/>
                  </a:lnTo>
                  <a:lnTo>
                    <a:pt x="14705" y="5046"/>
                  </a:lnTo>
                  <a:lnTo>
                    <a:pt x="14756" y="4932"/>
                  </a:lnTo>
                  <a:lnTo>
                    <a:pt x="14807" y="4876"/>
                  </a:lnTo>
                  <a:lnTo>
                    <a:pt x="14858" y="4876"/>
                  </a:lnTo>
                  <a:lnTo>
                    <a:pt x="14908" y="4762"/>
                  </a:lnTo>
                  <a:lnTo>
                    <a:pt x="14959" y="4705"/>
                  </a:lnTo>
                  <a:lnTo>
                    <a:pt x="15010" y="4649"/>
                  </a:lnTo>
                  <a:lnTo>
                    <a:pt x="15061" y="4705"/>
                  </a:lnTo>
                  <a:lnTo>
                    <a:pt x="15061" y="4876"/>
                  </a:lnTo>
                  <a:lnTo>
                    <a:pt x="15112" y="4932"/>
                  </a:lnTo>
                  <a:lnTo>
                    <a:pt x="15214" y="4932"/>
                  </a:lnTo>
                  <a:lnTo>
                    <a:pt x="15265" y="4932"/>
                  </a:lnTo>
                  <a:lnTo>
                    <a:pt x="15315" y="4819"/>
                  </a:lnTo>
                  <a:lnTo>
                    <a:pt x="15366" y="4535"/>
                  </a:lnTo>
                  <a:lnTo>
                    <a:pt x="15366" y="4479"/>
                  </a:lnTo>
                  <a:lnTo>
                    <a:pt x="15468" y="4422"/>
                  </a:lnTo>
                  <a:lnTo>
                    <a:pt x="15570" y="4422"/>
                  </a:lnTo>
                  <a:lnTo>
                    <a:pt x="15621" y="4365"/>
                  </a:lnTo>
                  <a:lnTo>
                    <a:pt x="15621" y="4252"/>
                  </a:lnTo>
                  <a:lnTo>
                    <a:pt x="15621" y="4195"/>
                  </a:lnTo>
                  <a:lnTo>
                    <a:pt x="15621" y="4025"/>
                  </a:lnTo>
                  <a:lnTo>
                    <a:pt x="15723" y="3855"/>
                  </a:lnTo>
                  <a:lnTo>
                    <a:pt x="15723" y="3798"/>
                  </a:lnTo>
                  <a:lnTo>
                    <a:pt x="15672" y="3742"/>
                  </a:lnTo>
                  <a:lnTo>
                    <a:pt x="15570" y="3742"/>
                  </a:lnTo>
                  <a:lnTo>
                    <a:pt x="15468" y="3685"/>
                  </a:lnTo>
                  <a:lnTo>
                    <a:pt x="15468" y="3572"/>
                  </a:lnTo>
                  <a:lnTo>
                    <a:pt x="15468" y="3458"/>
                  </a:lnTo>
                  <a:lnTo>
                    <a:pt x="15570" y="3402"/>
                  </a:lnTo>
                  <a:lnTo>
                    <a:pt x="15824" y="3288"/>
                  </a:lnTo>
                  <a:lnTo>
                    <a:pt x="15875" y="3231"/>
                  </a:lnTo>
                  <a:lnTo>
                    <a:pt x="15926" y="3175"/>
                  </a:lnTo>
                  <a:lnTo>
                    <a:pt x="15977" y="3118"/>
                  </a:lnTo>
                  <a:lnTo>
                    <a:pt x="16079" y="3005"/>
                  </a:lnTo>
                  <a:lnTo>
                    <a:pt x="16130" y="2948"/>
                  </a:lnTo>
                  <a:lnTo>
                    <a:pt x="16130" y="2891"/>
                  </a:lnTo>
                  <a:lnTo>
                    <a:pt x="16079" y="2778"/>
                  </a:lnTo>
                  <a:lnTo>
                    <a:pt x="16079" y="2665"/>
                  </a:lnTo>
                  <a:lnTo>
                    <a:pt x="16180" y="2608"/>
                  </a:lnTo>
                  <a:lnTo>
                    <a:pt x="16333" y="2608"/>
                  </a:lnTo>
                  <a:lnTo>
                    <a:pt x="16384" y="2551"/>
                  </a:lnTo>
                  <a:lnTo>
                    <a:pt x="16333" y="2438"/>
                  </a:lnTo>
                  <a:lnTo>
                    <a:pt x="16231" y="2324"/>
                  </a:lnTo>
                  <a:lnTo>
                    <a:pt x="16130" y="2268"/>
                  </a:lnTo>
                  <a:lnTo>
                    <a:pt x="16130" y="2154"/>
                  </a:lnTo>
                  <a:lnTo>
                    <a:pt x="16028" y="2211"/>
                  </a:lnTo>
                  <a:lnTo>
                    <a:pt x="15875" y="2211"/>
                  </a:lnTo>
                  <a:lnTo>
                    <a:pt x="15315" y="2268"/>
                  </a:lnTo>
                  <a:lnTo>
                    <a:pt x="14196" y="2324"/>
                  </a:lnTo>
                  <a:lnTo>
                    <a:pt x="13942" y="2324"/>
                  </a:lnTo>
                  <a:lnTo>
                    <a:pt x="13942" y="2268"/>
                  </a:lnTo>
                  <a:lnTo>
                    <a:pt x="14298" y="1757"/>
                  </a:lnTo>
                  <a:lnTo>
                    <a:pt x="14552" y="1474"/>
                  </a:lnTo>
                  <a:lnTo>
                    <a:pt x="14552" y="1417"/>
                  </a:lnTo>
                  <a:lnTo>
                    <a:pt x="14705" y="1304"/>
                  </a:lnTo>
                  <a:lnTo>
                    <a:pt x="14756" y="1077"/>
                  </a:lnTo>
                  <a:lnTo>
                    <a:pt x="14858" y="1020"/>
                  </a:lnTo>
                  <a:lnTo>
                    <a:pt x="14908" y="680"/>
                  </a:lnTo>
                  <a:lnTo>
                    <a:pt x="14858" y="510"/>
                  </a:lnTo>
                  <a:lnTo>
                    <a:pt x="14756" y="454"/>
                  </a:lnTo>
                  <a:lnTo>
                    <a:pt x="14705" y="397"/>
                  </a:lnTo>
                  <a:lnTo>
                    <a:pt x="14603" y="170"/>
                  </a:lnTo>
                  <a:lnTo>
                    <a:pt x="14501" y="0"/>
                  </a:lnTo>
                  <a:lnTo>
                    <a:pt x="14349" y="0"/>
                  </a:lnTo>
                  <a:lnTo>
                    <a:pt x="13178" y="57"/>
                  </a:lnTo>
                  <a:lnTo>
                    <a:pt x="12517" y="113"/>
                  </a:lnTo>
                  <a:lnTo>
                    <a:pt x="11347" y="227"/>
                  </a:lnTo>
                  <a:lnTo>
                    <a:pt x="10431" y="283"/>
                  </a:lnTo>
                  <a:lnTo>
                    <a:pt x="10329" y="283"/>
                  </a:lnTo>
                  <a:lnTo>
                    <a:pt x="10278" y="283"/>
                  </a:lnTo>
                  <a:lnTo>
                    <a:pt x="9617" y="283"/>
                  </a:lnTo>
                  <a:lnTo>
                    <a:pt x="8141" y="397"/>
                  </a:lnTo>
                  <a:lnTo>
                    <a:pt x="8039" y="397"/>
                  </a:lnTo>
                  <a:lnTo>
                    <a:pt x="6767" y="454"/>
                  </a:lnTo>
                  <a:lnTo>
                    <a:pt x="6055" y="454"/>
                  </a:lnTo>
                  <a:lnTo>
                    <a:pt x="5801" y="454"/>
                  </a:lnTo>
                  <a:lnTo>
                    <a:pt x="4325" y="510"/>
                  </a:lnTo>
                  <a:lnTo>
                    <a:pt x="4274" y="510"/>
                  </a:lnTo>
                  <a:lnTo>
                    <a:pt x="4223" y="510"/>
                  </a:lnTo>
                  <a:lnTo>
                    <a:pt x="3358" y="567"/>
                  </a:lnTo>
                  <a:lnTo>
                    <a:pt x="3358" y="510"/>
                  </a:lnTo>
                  <a:lnTo>
                    <a:pt x="2442" y="567"/>
                  </a:lnTo>
                  <a:lnTo>
                    <a:pt x="2391" y="567"/>
                  </a:lnTo>
                  <a:lnTo>
                    <a:pt x="1781" y="567"/>
                  </a:lnTo>
                  <a:lnTo>
                    <a:pt x="1730" y="567"/>
                  </a:lnTo>
                  <a:lnTo>
                    <a:pt x="0" y="567"/>
                  </a:lnTo>
                  <a:lnTo>
                    <a:pt x="153" y="2041"/>
                  </a:lnTo>
                  <a:lnTo>
                    <a:pt x="204" y="2381"/>
                  </a:lnTo>
                  <a:lnTo>
                    <a:pt x="458" y="3968"/>
                  </a:lnTo>
                  <a:lnTo>
                    <a:pt x="509" y="4422"/>
                  </a:lnTo>
                  <a:lnTo>
                    <a:pt x="611" y="5386"/>
                  </a:lnTo>
                  <a:lnTo>
                    <a:pt x="661" y="5613"/>
                  </a:lnTo>
                  <a:lnTo>
                    <a:pt x="611" y="7483"/>
                  </a:lnTo>
                  <a:lnTo>
                    <a:pt x="611" y="8560"/>
                  </a:lnTo>
                  <a:lnTo>
                    <a:pt x="560" y="9581"/>
                  </a:lnTo>
                  <a:lnTo>
                    <a:pt x="560" y="10998"/>
                  </a:lnTo>
                  <a:lnTo>
                    <a:pt x="560" y="12132"/>
                  </a:lnTo>
                  <a:lnTo>
                    <a:pt x="560" y="13436"/>
                  </a:lnTo>
                  <a:lnTo>
                    <a:pt x="560" y="13493"/>
                  </a:lnTo>
                  <a:lnTo>
                    <a:pt x="611" y="13549"/>
                  </a:lnTo>
                  <a:lnTo>
                    <a:pt x="611" y="13663"/>
                  </a:lnTo>
                  <a:lnTo>
                    <a:pt x="712" y="13719"/>
                  </a:lnTo>
                  <a:lnTo>
                    <a:pt x="712" y="13776"/>
                  </a:lnTo>
                  <a:lnTo>
                    <a:pt x="814" y="13833"/>
                  </a:lnTo>
                  <a:lnTo>
                    <a:pt x="865" y="13890"/>
                  </a:lnTo>
                  <a:lnTo>
                    <a:pt x="916" y="13946"/>
                  </a:lnTo>
                  <a:lnTo>
                    <a:pt x="1018" y="13890"/>
                  </a:lnTo>
                  <a:lnTo>
                    <a:pt x="1221" y="13946"/>
                  </a:lnTo>
                  <a:lnTo>
                    <a:pt x="1272" y="13890"/>
                  </a:lnTo>
                  <a:lnTo>
                    <a:pt x="1323" y="13833"/>
                  </a:lnTo>
                  <a:lnTo>
                    <a:pt x="1374" y="13833"/>
                  </a:lnTo>
                  <a:lnTo>
                    <a:pt x="1425" y="13890"/>
                  </a:lnTo>
                  <a:lnTo>
                    <a:pt x="1476" y="13776"/>
                  </a:lnTo>
                  <a:lnTo>
                    <a:pt x="1526" y="13776"/>
                  </a:lnTo>
                  <a:lnTo>
                    <a:pt x="1526" y="13719"/>
                  </a:lnTo>
                  <a:lnTo>
                    <a:pt x="1628" y="13719"/>
                  </a:lnTo>
                  <a:lnTo>
                    <a:pt x="1730" y="13833"/>
                  </a:lnTo>
                  <a:lnTo>
                    <a:pt x="1832" y="13833"/>
                  </a:lnTo>
                  <a:lnTo>
                    <a:pt x="1934" y="13776"/>
                  </a:lnTo>
                  <a:lnTo>
                    <a:pt x="1984" y="13833"/>
                  </a:lnTo>
                  <a:lnTo>
                    <a:pt x="2035" y="13890"/>
                  </a:lnTo>
                  <a:lnTo>
                    <a:pt x="2086" y="15137"/>
                  </a:lnTo>
                  <a:lnTo>
                    <a:pt x="2137" y="16327"/>
                  </a:lnTo>
                  <a:lnTo>
                    <a:pt x="2849" y="16384"/>
                  </a:lnTo>
                  <a:lnTo>
                    <a:pt x="3918" y="16384"/>
                  </a:lnTo>
                  <a:lnTo>
                    <a:pt x="4020" y="16327"/>
                  </a:lnTo>
                  <a:lnTo>
                    <a:pt x="4885" y="16327"/>
                  </a:lnTo>
                  <a:lnTo>
                    <a:pt x="5750" y="16327"/>
                  </a:lnTo>
                  <a:lnTo>
                    <a:pt x="6615" y="16271"/>
                  </a:lnTo>
                  <a:lnTo>
                    <a:pt x="8803" y="16271"/>
                  </a:lnTo>
                  <a:lnTo>
                    <a:pt x="8904" y="16214"/>
                  </a:lnTo>
                  <a:lnTo>
                    <a:pt x="10940" y="16157"/>
                  </a:lnTo>
                  <a:lnTo>
                    <a:pt x="11041" y="16157"/>
                  </a:lnTo>
                  <a:lnTo>
                    <a:pt x="11550" y="16157"/>
                  </a:lnTo>
                  <a:lnTo>
                    <a:pt x="11856" y="16157"/>
                  </a:lnTo>
                  <a:lnTo>
                    <a:pt x="11906" y="16101"/>
                  </a:lnTo>
                  <a:lnTo>
                    <a:pt x="12059" y="15930"/>
                  </a:lnTo>
                  <a:lnTo>
                    <a:pt x="12059" y="15817"/>
                  </a:lnTo>
                  <a:lnTo>
                    <a:pt x="12059" y="15760"/>
                  </a:lnTo>
                  <a:lnTo>
                    <a:pt x="11906" y="15590"/>
                  </a:lnTo>
                  <a:lnTo>
                    <a:pt x="11906" y="15534"/>
                  </a:lnTo>
                  <a:lnTo>
                    <a:pt x="11906" y="15477"/>
                  </a:lnTo>
                  <a:lnTo>
                    <a:pt x="12059" y="15420"/>
                  </a:lnTo>
                  <a:lnTo>
                    <a:pt x="12212" y="15364"/>
                  </a:lnTo>
                  <a:lnTo>
                    <a:pt x="12212" y="15250"/>
                  </a:lnTo>
                  <a:lnTo>
                    <a:pt x="12212" y="15137"/>
                  </a:lnTo>
                  <a:lnTo>
                    <a:pt x="12263" y="15023"/>
                  </a:lnTo>
                  <a:lnTo>
                    <a:pt x="12313" y="14910"/>
                  </a:lnTo>
                  <a:lnTo>
                    <a:pt x="12313" y="14853"/>
                  </a:lnTo>
                  <a:lnTo>
                    <a:pt x="12313" y="14797"/>
                  </a:lnTo>
                  <a:lnTo>
                    <a:pt x="12212" y="14797"/>
                  </a:lnTo>
                  <a:lnTo>
                    <a:pt x="12161" y="14853"/>
                  </a:lnTo>
                  <a:lnTo>
                    <a:pt x="12161" y="14967"/>
                  </a:lnTo>
                  <a:lnTo>
                    <a:pt x="12110" y="14967"/>
                  </a:lnTo>
                  <a:lnTo>
                    <a:pt x="12059" y="14967"/>
                  </a:lnTo>
                  <a:lnTo>
                    <a:pt x="11906" y="14683"/>
                  </a:lnTo>
                  <a:lnTo>
                    <a:pt x="11906" y="14570"/>
                  </a:lnTo>
                  <a:lnTo>
                    <a:pt x="11906" y="14513"/>
                  </a:lnTo>
                  <a:lnTo>
                    <a:pt x="12008" y="14400"/>
                  </a:lnTo>
                  <a:lnTo>
                    <a:pt x="12161" y="14286"/>
                  </a:lnTo>
                  <a:lnTo>
                    <a:pt x="12212" y="14173"/>
                  </a:lnTo>
                  <a:lnTo>
                    <a:pt x="12161" y="14116"/>
                  </a:lnTo>
                  <a:lnTo>
                    <a:pt x="12110" y="14116"/>
                  </a:lnTo>
                  <a:lnTo>
                    <a:pt x="12059" y="14116"/>
                  </a:lnTo>
                  <a:lnTo>
                    <a:pt x="11957" y="14286"/>
                  </a:lnTo>
                  <a:lnTo>
                    <a:pt x="11906" y="14343"/>
                  </a:lnTo>
                  <a:lnTo>
                    <a:pt x="11856" y="14343"/>
                  </a:lnTo>
                  <a:lnTo>
                    <a:pt x="11805" y="14286"/>
                  </a:lnTo>
                  <a:lnTo>
                    <a:pt x="11805" y="14173"/>
                  </a:lnTo>
                  <a:lnTo>
                    <a:pt x="11906" y="14060"/>
                  </a:lnTo>
                  <a:lnTo>
                    <a:pt x="12008" y="14003"/>
                  </a:lnTo>
                  <a:lnTo>
                    <a:pt x="11957" y="13890"/>
                  </a:lnTo>
                  <a:lnTo>
                    <a:pt x="11957" y="13833"/>
                  </a:lnTo>
                  <a:lnTo>
                    <a:pt x="11856" y="13890"/>
                  </a:lnTo>
                  <a:lnTo>
                    <a:pt x="11805" y="13946"/>
                  </a:lnTo>
                  <a:lnTo>
                    <a:pt x="11754" y="14060"/>
                  </a:lnTo>
                  <a:lnTo>
                    <a:pt x="11652" y="14060"/>
                  </a:lnTo>
                  <a:lnTo>
                    <a:pt x="11652" y="14003"/>
                  </a:lnTo>
                  <a:lnTo>
                    <a:pt x="11652" y="13890"/>
                  </a:lnTo>
                  <a:lnTo>
                    <a:pt x="11703" y="13776"/>
                  </a:lnTo>
                  <a:lnTo>
                    <a:pt x="11703" y="13719"/>
                  </a:lnTo>
                  <a:lnTo>
                    <a:pt x="11652" y="13663"/>
                  </a:lnTo>
                  <a:lnTo>
                    <a:pt x="11601" y="13549"/>
                  </a:lnTo>
                  <a:lnTo>
                    <a:pt x="11703" y="13436"/>
                  </a:lnTo>
                  <a:lnTo>
                    <a:pt x="11856" y="13379"/>
                  </a:lnTo>
                  <a:lnTo>
                    <a:pt x="11856" y="13323"/>
                  </a:lnTo>
                  <a:lnTo>
                    <a:pt x="11805" y="13209"/>
                  </a:lnTo>
                  <a:lnTo>
                    <a:pt x="11703" y="13096"/>
                  </a:lnTo>
                  <a:lnTo>
                    <a:pt x="11703" y="12982"/>
                  </a:lnTo>
                  <a:lnTo>
                    <a:pt x="11652" y="12869"/>
                  </a:lnTo>
                  <a:lnTo>
                    <a:pt x="11703" y="12812"/>
                  </a:lnTo>
                  <a:lnTo>
                    <a:pt x="11754" y="12812"/>
                  </a:lnTo>
                  <a:lnTo>
                    <a:pt x="11906" y="12982"/>
                  </a:lnTo>
                  <a:lnTo>
                    <a:pt x="12008" y="13039"/>
                  </a:lnTo>
                  <a:lnTo>
                    <a:pt x="12110" y="12982"/>
                  </a:lnTo>
                  <a:lnTo>
                    <a:pt x="12161" y="12926"/>
                  </a:lnTo>
                  <a:lnTo>
                    <a:pt x="12110" y="12812"/>
                  </a:lnTo>
                  <a:lnTo>
                    <a:pt x="11906" y="12756"/>
                  </a:lnTo>
                  <a:lnTo>
                    <a:pt x="11906" y="12642"/>
                  </a:lnTo>
                  <a:lnTo>
                    <a:pt x="12059" y="12529"/>
                  </a:lnTo>
                  <a:lnTo>
                    <a:pt x="12161" y="12416"/>
                  </a:lnTo>
                  <a:lnTo>
                    <a:pt x="12212" y="12302"/>
                  </a:lnTo>
                  <a:lnTo>
                    <a:pt x="12161" y="12075"/>
                  </a:lnTo>
                  <a:lnTo>
                    <a:pt x="12161" y="12019"/>
                  </a:lnTo>
                  <a:lnTo>
                    <a:pt x="12161" y="11905"/>
                  </a:lnTo>
                  <a:lnTo>
                    <a:pt x="12161" y="11735"/>
                  </a:lnTo>
                  <a:lnTo>
                    <a:pt x="12059" y="11622"/>
                  </a:lnTo>
                  <a:lnTo>
                    <a:pt x="12059" y="11508"/>
                  </a:lnTo>
                  <a:lnTo>
                    <a:pt x="12110" y="11508"/>
                  </a:lnTo>
                  <a:lnTo>
                    <a:pt x="12212" y="11508"/>
                  </a:lnTo>
                  <a:lnTo>
                    <a:pt x="12313" y="11622"/>
                  </a:lnTo>
                  <a:lnTo>
                    <a:pt x="12364" y="11622"/>
                  </a:lnTo>
                  <a:lnTo>
                    <a:pt x="12415" y="11565"/>
                  </a:lnTo>
                  <a:lnTo>
                    <a:pt x="12415" y="11452"/>
                  </a:lnTo>
                  <a:lnTo>
                    <a:pt x="12517" y="11338"/>
                  </a:lnTo>
                  <a:lnTo>
                    <a:pt x="12568" y="11225"/>
                  </a:lnTo>
                  <a:lnTo>
                    <a:pt x="12568" y="11055"/>
                  </a:lnTo>
                  <a:lnTo>
                    <a:pt x="12517" y="10998"/>
                  </a:lnTo>
                  <a:lnTo>
                    <a:pt x="12364" y="10828"/>
                  </a:lnTo>
                  <a:lnTo>
                    <a:pt x="12415" y="10771"/>
                  </a:lnTo>
                  <a:lnTo>
                    <a:pt x="12568" y="10771"/>
                  </a:lnTo>
                  <a:lnTo>
                    <a:pt x="12771" y="10828"/>
                  </a:lnTo>
                  <a:lnTo>
                    <a:pt x="12873" y="10828"/>
                  </a:lnTo>
                  <a:lnTo>
                    <a:pt x="12924" y="10715"/>
                  </a:lnTo>
                  <a:lnTo>
                    <a:pt x="12873" y="10658"/>
                  </a:lnTo>
                  <a:lnTo>
                    <a:pt x="12670" y="10601"/>
                  </a:lnTo>
                  <a:lnTo>
                    <a:pt x="12568" y="10545"/>
                  </a:lnTo>
                  <a:lnTo>
                    <a:pt x="12568" y="10488"/>
                  </a:lnTo>
                  <a:lnTo>
                    <a:pt x="12619" y="10431"/>
                  </a:lnTo>
                  <a:lnTo>
                    <a:pt x="12771" y="10431"/>
                  </a:lnTo>
                  <a:lnTo>
                    <a:pt x="12822" y="10431"/>
                  </a:lnTo>
                  <a:lnTo>
                    <a:pt x="12873" y="10318"/>
                  </a:lnTo>
                  <a:lnTo>
                    <a:pt x="12924" y="10205"/>
                  </a:lnTo>
                  <a:lnTo>
                    <a:pt x="13026" y="10148"/>
                  </a:lnTo>
                  <a:lnTo>
                    <a:pt x="13128" y="10148"/>
                  </a:lnTo>
                  <a:lnTo>
                    <a:pt x="13178" y="10091"/>
                  </a:lnTo>
                  <a:lnTo>
                    <a:pt x="13128" y="9978"/>
                  </a:lnTo>
                  <a:lnTo>
                    <a:pt x="13128" y="9864"/>
                  </a:lnTo>
                  <a:lnTo>
                    <a:pt x="13128" y="9751"/>
                  </a:lnTo>
                  <a:lnTo>
                    <a:pt x="13178" y="9751"/>
                  </a:lnTo>
                  <a:lnTo>
                    <a:pt x="13331" y="9751"/>
                  </a:lnTo>
                  <a:lnTo>
                    <a:pt x="13433" y="9751"/>
                  </a:lnTo>
                  <a:lnTo>
                    <a:pt x="13535" y="9638"/>
                  </a:lnTo>
                  <a:lnTo>
                    <a:pt x="13687" y="9581"/>
                  </a:lnTo>
                  <a:lnTo>
                    <a:pt x="13687" y="9468"/>
                  </a:lnTo>
                  <a:lnTo>
                    <a:pt x="13636" y="9127"/>
                  </a:lnTo>
                  <a:lnTo>
                    <a:pt x="13687" y="9071"/>
                  </a:lnTo>
                  <a:lnTo>
                    <a:pt x="13789" y="8957"/>
                  </a:lnTo>
                  <a:lnTo>
                    <a:pt x="13789" y="8901"/>
                  </a:lnTo>
                  <a:lnTo>
                    <a:pt x="13789" y="8787"/>
                  </a:lnTo>
                  <a:lnTo>
                    <a:pt x="13636" y="8674"/>
                  </a:lnTo>
                  <a:lnTo>
                    <a:pt x="13636" y="8560"/>
                  </a:lnTo>
                  <a:lnTo>
                    <a:pt x="13687" y="8390"/>
                  </a:lnTo>
                  <a:lnTo>
                    <a:pt x="13738" y="8334"/>
                  </a:lnTo>
                  <a:lnTo>
                    <a:pt x="13891" y="8447"/>
                  </a:lnTo>
                  <a:lnTo>
                    <a:pt x="13942" y="8447"/>
                  </a:lnTo>
                  <a:lnTo>
                    <a:pt x="13993" y="8447"/>
                  </a:lnTo>
                  <a:lnTo>
                    <a:pt x="13993" y="8390"/>
                  </a:lnTo>
                  <a:lnTo>
                    <a:pt x="13942" y="8277"/>
                  </a:lnTo>
                  <a:lnTo>
                    <a:pt x="13942" y="8220"/>
                  </a:lnTo>
                  <a:lnTo>
                    <a:pt x="13738" y="8107"/>
                  </a:lnTo>
                  <a:lnTo>
                    <a:pt x="13687" y="8107"/>
                  </a:lnTo>
                  <a:lnTo>
                    <a:pt x="13738" y="7994"/>
                  </a:lnTo>
                  <a:lnTo>
                    <a:pt x="13789" y="7994"/>
                  </a:lnTo>
                  <a:lnTo>
                    <a:pt x="13942" y="8050"/>
                  </a:lnTo>
                  <a:lnTo>
                    <a:pt x="13993" y="7994"/>
                  </a:lnTo>
                  <a:lnTo>
                    <a:pt x="14043" y="7937"/>
                  </a:lnTo>
                  <a:lnTo>
                    <a:pt x="14043" y="7824"/>
                  </a:lnTo>
                  <a:lnTo>
                    <a:pt x="14043" y="7767"/>
                  </a:lnTo>
                  <a:lnTo>
                    <a:pt x="14094" y="7653"/>
                  </a:lnTo>
                  <a:lnTo>
                    <a:pt x="14094" y="7597"/>
                  </a:lnTo>
                  <a:close/>
                </a:path>
              </a:pathLst>
            </a:custGeom>
            <a:solidFill>
              <a:schemeClr val="bg1">
                <a:lumMod val="75000"/>
              </a:schemeClr>
            </a:solidFill>
            <a:ln w="9525">
              <a:solidFill>
                <a:schemeClr val="bg1"/>
              </a:solidFill>
              <a:prstDash val="solid"/>
              <a:round/>
              <a:headEnd/>
              <a:tailEnd/>
            </a:ln>
          </p:spPr>
        </p:sp>
        <p:sp>
          <p:nvSpPr>
            <p:cNvPr id="9" name="California">
              <a:extLst>
                <a:ext uri="{FF2B5EF4-FFF2-40B4-BE49-F238E27FC236}">
                  <a16:creationId xmlns:a16="http://schemas.microsoft.com/office/drawing/2014/main" id="{0386DA2D-5A37-3A43-9B71-666CDC9C0220}"/>
                </a:ext>
              </a:extLst>
            </p:cNvPr>
            <p:cNvSpPr>
              <a:spLocks/>
            </p:cNvSpPr>
            <p:nvPr/>
          </p:nvSpPr>
          <p:spPr bwMode="auto">
            <a:xfrm>
              <a:off x="385709" y="2458830"/>
              <a:ext cx="1298004" cy="2021598"/>
            </a:xfrm>
            <a:custGeom>
              <a:avLst/>
              <a:gdLst/>
              <a:ahLst/>
              <a:cxnLst>
                <a:cxn ang="0">
                  <a:pos x="7663" y="999"/>
                </a:cxn>
                <a:cxn ang="0">
                  <a:pos x="1475" y="132"/>
                </a:cxn>
                <a:cxn ang="0">
                  <a:pos x="1539" y="698"/>
                </a:cxn>
                <a:cxn ang="0">
                  <a:pos x="1186" y="1169"/>
                </a:cxn>
                <a:cxn ang="0">
                  <a:pos x="641" y="1716"/>
                </a:cxn>
                <a:cxn ang="0">
                  <a:pos x="64" y="2470"/>
                </a:cxn>
                <a:cxn ang="0">
                  <a:pos x="449" y="2941"/>
                </a:cxn>
                <a:cxn ang="0">
                  <a:pos x="641" y="3526"/>
                </a:cxn>
                <a:cxn ang="0">
                  <a:pos x="321" y="4450"/>
                </a:cxn>
                <a:cxn ang="0">
                  <a:pos x="481" y="4940"/>
                </a:cxn>
                <a:cxn ang="0">
                  <a:pos x="1026" y="5618"/>
                </a:cxn>
                <a:cxn ang="0">
                  <a:pos x="1154" y="5939"/>
                </a:cxn>
                <a:cxn ang="0">
                  <a:pos x="962" y="6184"/>
                </a:cxn>
                <a:cxn ang="0">
                  <a:pos x="1379" y="6354"/>
                </a:cxn>
                <a:cxn ang="0">
                  <a:pos x="1699" y="6561"/>
                </a:cxn>
                <a:cxn ang="0">
                  <a:pos x="1924" y="6523"/>
                </a:cxn>
                <a:cxn ang="0">
                  <a:pos x="1892" y="6335"/>
                </a:cxn>
                <a:cxn ang="0">
                  <a:pos x="2052" y="6165"/>
                </a:cxn>
                <a:cxn ang="0">
                  <a:pos x="2405" y="6278"/>
                </a:cxn>
                <a:cxn ang="0">
                  <a:pos x="2309" y="6391"/>
                </a:cxn>
                <a:cxn ang="0">
                  <a:pos x="2148" y="6542"/>
                </a:cxn>
                <a:cxn ang="0">
                  <a:pos x="2341" y="6995"/>
                </a:cxn>
                <a:cxn ang="0">
                  <a:pos x="2341" y="7278"/>
                </a:cxn>
                <a:cxn ang="0">
                  <a:pos x="1924" y="6995"/>
                </a:cxn>
                <a:cxn ang="0">
                  <a:pos x="1988" y="6750"/>
                </a:cxn>
                <a:cxn ang="0">
                  <a:pos x="1699" y="6712"/>
                </a:cxn>
                <a:cxn ang="0">
                  <a:pos x="1539" y="7070"/>
                </a:cxn>
                <a:cxn ang="0">
                  <a:pos x="1539" y="7523"/>
                </a:cxn>
                <a:cxn ang="0">
                  <a:pos x="1892" y="7956"/>
                </a:cxn>
                <a:cxn ang="0">
                  <a:pos x="2437" y="8164"/>
                </a:cxn>
                <a:cxn ang="0">
                  <a:pos x="2052" y="8522"/>
                </a:cxn>
                <a:cxn ang="0">
                  <a:pos x="1924" y="8918"/>
                </a:cxn>
                <a:cxn ang="0">
                  <a:pos x="2309" y="9427"/>
                </a:cxn>
                <a:cxn ang="0">
                  <a:pos x="2693" y="9974"/>
                </a:cxn>
                <a:cxn ang="0">
                  <a:pos x="3270" y="10577"/>
                </a:cxn>
                <a:cxn ang="0">
                  <a:pos x="3238" y="10935"/>
                </a:cxn>
                <a:cxn ang="0">
                  <a:pos x="3495" y="11312"/>
                </a:cxn>
                <a:cxn ang="0">
                  <a:pos x="3335" y="11803"/>
                </a:cxn>
                <a:cxn ang="0">
                  <a:pos x="4136" y="12255"/>
                </a:cxn>
                <a:cxn ang="0">
                  <a:pos x="5226" y="12481"/>
                </a:cxn>
                <a:cxn ang="0">
                  <a:pos x="5932" y="13028"/>
                </a:cxn>
                <a:cxn ang="0">
                  <a:pos x="6733" y="13311"/>
                </a:cxn>
                <a:cxn ang="0">
                  <a:pos x="7278" y="13763"/>
                </a:cxn>
                <a:cxn ang="0">
                  <a:pos x="7663" y="13876"/>
                </a:cxn>
                <a:cxn ang="0">
                  <a:pos x="8272" y="14178"/>
                </a:cxn>
                <a:cxn ang="0">
                  <a:pos x="8849" y="14668"/>
                </a:cxn>
                <a:cxn ang="0">
                  <a:pos x="9202" y="15422"/>
                </a:cxn>
                <a:cxn ang="0">
                  <a:pos x="9106" y="15743"/>
                </a:cxn>
                <a:cxn ang="0">
                  <a:pos x="9298" y="15856"/>
                </a:cxn>
                <a:cxn ang="0">
                  <a:pos x="14364" y="16365"/>
                </a:cxn>
                <a:cxn ang="0">
                  <a:pos x="14909" y="15950"/>
                </a:cxn>
                <a:cxn ang="0">
                  <a:pos x="14909" y="15309"/>
                </a:cxn>
                <a:cxn ang="0">
                  <a:pos x="15294" y="14857"/>
                </a:cxn>
                <a:cxn ang="0">
                  <a:pos x="16160" y="14310"/>
                </a:cxn>
                <a:cxn ang="0">
                  <a:pos x="15935" y="13499"/>
                </a:cxn>
                <a:cxn ang="0">
                  <a:pos x="13659" y="11218"/>
                </a:cxn>
                <a:cxn ang="0">
                  <a:pos x="7374" y="5562"/>
                </a:cxn>
              </a:cxnLst>
              <a:rect l="0" t="0" r="r" b="b"/>
              <a:pathLst>
                <a:path w="16384" h="16384">
                  <a:moveTo>
                    <a:pt x="7374" y="5562"/>
                  </a:moveTo>
                  <a:lnTo>
                    <a:pt x="7406" y="5505"/>
                  </a:lnTo>
                  <a:lnTo>
                    <a:pt x="7439" y="5430"/>
                  </a:lnTo>
                  <a:lnTo>
                    <a:pt x="7535" y="5223"/>
                  </a:lnTo>
                  <a:lnTo>
                    <a:pt x="7631" y="5034"/>
                  </a:lnTo>
                  <a:lnTo>
                    <a:pt x="7791" y="4638"/>
                  </a:lnTo>
                  <a:lnTo>
                    <a:pt x="8753" y="2451"/>
                  </a:lnTo>
                  <a:lnTo>
                    <a:pt x="9266" y="1263"/>
                  </a:lnTo>
                  <a:lnTo>
                    <a:pt x="7663" y="999"/>
                  </a:lnTo>
                  <a:lnTo>
                    <a:pt x="6573" y="848"/>
                  </a:lnTo>
                  <a:lnTo>
                    <a:pt x="5066" y="584"/>
                  </a:lnTo>
                  <a:lnTo>
                    <a:pt x="3335" y="302"/>
                  </a:lnTo>
                  <a:lnTo>
                    <a:pt x="2789" y="207"/>
                  </a:lnTo>
                  <a:lnTo>
                    <a:pt x="2244" y="94"/>
                  </a:lnTo>
                  <a:lnTo>
                    <a:pt x="1603" y="0"/>
                  </a:lnTo>
                  <a:lnTo>
                    <a:pt x="1571" y="38"/>
                  </a:lnTo>
                  <a:lnTo>
                    <a:pt x="1539" y="75"/>
                  </a:lnTo>
                  <a:lnTo>
                    <a:pt x="1475" y="132"/>
                  </a:lnTo>
                  <a:lnTo>
                    <a:pt x="1411" y="207"/>
                  </a:lnTo>
                  <a:lnTo>
                    <a:pt x="1379" y="264"/>
                  </a:lnTo>
                  <a:lnTo>
                    <a:pt x="1443" y="321"/>
                  </a:lnTo>
                  <a:lnTo>
                    <a:pt x="1475" y="358"/>
                  </a:lnTo>
                  <a:lnTo>
                    <a:pt x="1507" y="415"/>
                  </a:lnTo>
                  <a:lnTo>
                    <a:pt x="1507" y="490"/>
                  </a:lnTo>
                  <a:lnTo>
                    <a:pt x="1475" y="566"/>
                  </a:lnTo>
                  <a:lnTo>
                    <a:pt x="1539" y="641"/>
                  </a:lnTo>
                  <a:lnTo>
                    <a:pt x="1539" y="698"/>
                  </a:lnTo>
                  <a:lnTo>
                    <a:pt x="1475" y="698"/>
                  </a:lnTo>
                  <a:lnTo>
                    <a:pt x="1475" y="716"/>
                  </a:lnTo>
                  <a:lnTo>
                    <a:pt x="1475" y="754"/>
                  </a:lnTo>
                  <a:lnTo>
                    <a:pt x="1475" y="830"/>
                  </a:lnTo>
                  <a:lnTo>
                    <a:pt x="1475" y="848"/>
                  </a:lnTo>
                  <a:lnTo>
                    <a:pt x="1411" y="905"/>
                  </a:lnTo>
                  <a:lnTo>
                    <a:pt x="1347" y="980"/>
                  </a:lnTo>
                  <a:lnTo>
                    <a:pt x="1218" y="1075"/>
                  </a:lnTo>
                  <a:lnTo>
                    <a:pt x="1186" y="1169"/>
                  </a:lnTo>
                  <a:lnTo>
                    <a:pt x="1154" y="1207"/>
                  </a:lnTo>
                  <a:lnTo>
                    <a:pt x="1122" y="1169"/>
                  </a:lnTo>
                  <a:lnTo>
                    <a:pt x="1058" y="1188"/>
                  </a:lnTo>
                  <a:lnTo>
                    <a:pt x="1026" y="1226"/>
                  </a:lnTo>
                  <a:lnTo>
                    <a:pt x="1026" y="1320"/>
                  </a:lnTo>
                  <a:lnTo>
                    <a:pt x="1058" y="1414"/>
                  </a:lnTo>
                  <a:lnTo>
                    <a:pt x="962" y="1489"/>
                  </a:lnTo>
                  <a:lnTo>
                    <a:pt x="834" y="1584"/>
                  </a:lnTo>
                  <a:lnTo>
                    <a:pt x="641" y="1716"/>
                  </a:lnTo>
                  <a:lnTo>
                    <a:pt x="449" y="1848"/>
                  </a:lnTo>
                  <a:lnTo>
                    <a:pt x="289" y="1942"/>
                  </a:lnTo>
                  <a:lnTo>
                    <a:pt x="128" y="2074"/>
                  </a:lnTo>
                  <a:lnTo>
                    <a:pt x="64" y="2168"/>
                  </a:lnTo>
                  <a:lnTo>
                    <a:pt x="96" y="2225"/>
                  </a:lnTo>
                  <a:lnTo>
                    <a:pt x="96" y="2300"/>
                  </a:lnTo>
                  <a:lnTo>
                    <a:pt x="32" y="2376"/>
                  </a:lnTo>
                  <a:lnTo>
                    <a:pt x="0" y="2413"/>
                  </a:lnTo>
                  <a:lnTo>
                    <a:pt x="64" y="2470"/>
                  </a:lnTo>
                  <a:lnTo>
                    <a:pt x="160" y="2526"/>
                  </a:lnTo>
                  <a:lnTo>
                    <a:pt x="224" y="2602"/>
                  </a:lnTo>
                  <a:lnTo>
                    <a:pt x="257" y="2658"/>
                  </a:lnTo>
                  <a:lnTo>
                    <a:pt x="321" y="2696"/>
                  </a:lnTo>
                  <a:lnTo>
                    <a:pt x="385" y="2753"/>
                  </a:lnTo>
                  <a:lnTo>
                    <a:pt x="353" y="2790"/>
                  </a:lnTo>
                  <a:lnTo>
                    <a:pt x="385" y="2866"/>
                  </a:lnTo>
                  <a:lnTo>
                    <a:pt x="417" y="2903"/>
                  </a:lnTo>
                  <a:lnTo>
                    <a:pt x="449" y="2941"/>
                  </a:lnTo>
                  <a:lnTo>
                    <a:pt x="481" y="2998"/>
                  </a:lnTo>
                  <a:lnTo>
                    <a:pt x="513" y="3035"/>
                  </a:lnTo>
                  <a:lnTo>
                    <a:pt x="545" y="3111"/>
                  </a:lnTo>
                  <a:lnTo>
                    <a:pt x="545" y="3167"/>
                  </a:lnTo>
                  <a:lnTo>
                    <a:pt x="609" y="3205"/>
                  </a:lnTo>
                  <a:lnTo>
                    <a:pt x="673" y="3299"/>
                  </a:lnTo>
                  <a:lnTo>
                    <a:pt x="609" y="3375"/>
                  </a:lnTo>
                  <a:lnTo>
                    <a:pt x="641" y="3450"/>
                  </a:lnTo>
                  <a:lnTo>
                    <a:pt x="641" y="3526"/>
                  </a:lnTo>
                  <a:lnTo>
                    <a:pt x="609" y="3582"/>
                  </a:lnTo>
                  <a:lnTo>
                    <a:pt x="577" y="3677"/>
                  </a:lnTo>
                  <a:lnTo>
                    <a:pt x="481" y="3752"/>
                  </a:lnTo>
                  <a:lnTo>
                    <a:pt x="385" y="3827"/>
                  </a:lnTo>
                  <a:lnTo>
                    <a:pt x="321" y="3959"/>
                  </a:lnTo>
                  <a:lnTo>
                    <a:pt x="289" y="4072"/>
                  </a:lnTo>
                  <a:lnTo>
                    <a:pt x="321" y="4261"/>
                  </a:lnTo>
                  <a:lnTo>
                    <a:pt x="353" y="4393"/>
                  </a:lnTo>
                  <a:lnTo>
                    <a:pt x="321" y="4450"/>
                  </a:lnTo>
                  <a:lnTo>
                    <a:pt x="224" y="4506"/>
                  </a:lnTo>
                  <a:lnTo>
                    <a:pt x="192" y="4544"/>
                  </a:lnTo>
                  <a:lnTo>
                    <a:pt x="224" y="4600"/>
                  </a:lnTo>
                  <a:lnTo>
                    <a:pt x="289" y="4695"/>
                  </a:lnTo>
                  <a:lnTo>
                    <a:pt x="353" y="4732"/>
                  </a:lnTo>
                  <a:lnTo>
                    <a:pt x="385" y="4789"/>
                  </a:lnTo>
                  <a:lnTo>
                    <a:pt x="417" y="4845"/>
                  </a:lnTo>
                  <a:lnTo>
                    <a:pt x="481" y="4883"/>
                  </a:lnTo>
                  <a:lnTo>
                    <a:pt x="481" y="4940"/>
                  </a:lnTo>
                  <a:lnTo>
                    <a:pt x="513" y="4977"/>
                  </a:lnTo>
                  <a:lnTo>
                    <a:pt x="577" y="5015"/>
                  </a:lnTo>
                  <a:lnTo>
                    <a:pt x="641" y="5109"/>
                  </a:lnTo>
                  <a:lnTo>
                    <a:pt x="673" y="5223"/>
                  </a:lnTo>
                  <a:lnTo>
                    <a:pt x="737" y="5298"/>
                  </a:lnTo>
                  <a:lnTo>
                    <a:pt x="834" y="5354"/>
                  </a:lnTo>
                  <a:lnTo>
                    <a:pt x="962" y="5411"/>
                  </a:lnTo>
                  <a:lnTo>
                    <a:pt x="1026" y="5505"/>
                  </a:lnTo>
                  <a:lnTo>
                    <a:pt x="1026" y="5618"/>
                  </a:lnTo>
                  <a:lnTo>
                    <a:pt x="1026" y="5694"/>
                  </a:lnTo>
                  <a:lnTo>
                    <a:pt x="1090" y="5713"/>
                  </a:lnTo>
                  <a:lnTo>
                    <a:pt x="1154" y="5732"/>
                  </a:lnTo>
                  <a:lnTo>
                    <a:pt x="1186" y="5769"/>
                  </a:lnTo>
                  <a:lnTo>
                    <a:pt x="1218" y="5807"/>
                  </a:lnTo>
                  <a:lnTo>
                    <a:pt x="1250" y="5882"/>
                  </a:lnTo>
                  <a:lnTo>
                    <a:pt x="1250" y="5939"/>
                  </a:lnTo>
                  <a:lnTo>
                    <a:pt x="1186" y="5939"/>
                  </a:lnTo>
                  <a:lnTo>
                    <a:pt x="1154" y="5939"/>
                  </a:lnTo>
                  <a:lnTo>
                    <a:pt x="1122" y="5882"/>
                  </a:lnTo>
                  <a:lnTo>
                    <a:pt x="1090" y="5882"/>
                  </a:lnTo>
                  <a:lnTo>
                    <a:pt x="1122" y="5939"/>
                  </a:lnTo>
                  <a:lnTo>
                    <a:pt x="1090" y="5996"/>
                  </a:lnTo>
                  <a:lnTo>
                    <a:pt x="1026" y="6033"/>
                  </a:lnTo>
                  <a:lnTo>
                    <a:pt x="962" y="6109"/>
                  </a:lnTo>
                  <a:lnTo>
                    <a:pt x="898" y="6165"/>
                  </a:lnTo>
                  <a:lnTo>
                    <a:pt x="930" y="6184"/>
                  </a:lnTo>
                  <a:lnTo>
                    <a:pt x="962" y="6184"/>
                  </a:lnTo>
                  <a:lnTo>
                    <a:pt x="994" y="6184"/>
                  </a:lnTo>
                  <a:lnTo>
                    <a:pt x="1058" y="6128"/>
                  </a:lnTo>
                  <a:lnTo>
                    <a:pt x="1122" y="6109"/>
                  </a:lnTo>
                  <a:lnTo>
                    <a:pt x="1122" y="6146"/>
                  </a:lnTo>
                  <a:lnTo>
                    <a:pt x="1122" y="6184"/>
                  </a:lnTo>
                  <a:lnTo>
                    <a:pt x="1218" y="6203"/>
                  </a:lnTo>
                  <a:lnTo>
                    <a:pt x="1283" y="6259"/>
                  </a:lnTo>
                  <a:lnTo>
                    <a:pt x="1315" y="6316"/>
                  </a:lnTo>
                  <a:lnTo>
                    <a:pt x="1379" y="6354"/>
                  </a:lnTo>
                  <a:lnTo>
                    <a:pt x="1443" y="6391"/>
                  </a:lnTo>
                  <a:lnTo>
                    <a:pt x="1443" y="6410"/>
                  </a:lnTo>
                  <a:lnTo>
                    <a:pt x="1475" y="6410"/>
                  </a:lnTo>
                  <a:lnTo>
                    <a:pt x="1507" y="6410"/>
                  </a:lnTo>
                  <a:lnTo>
                    <a:pt x="1539" y="6429"/>
                  </a:lnTo>
                  <a:lnTo>
                    <a:pt x="1571" y="6486"/>
                  </a:lnTo>
                  <a:lnTo>
                    <a:pt x="1635" y="6505"/>
                  </a:lnTo>
                  <a:lnTo>
                    <a:pt x="1667" y="6542"/>
                  </a:lnTo>
                  <a:lnTo>
                    <a:pt x="1699" y="6561"/>
                  </a:lnTo>
                  <a:lnTo>
                    <a:pt x="1731" y="6580"/>
                  </a:lnTo>
                  <a:lnTo>
                    <a:pt x="1796" y="6599"/>
                  </a:lnTo>
                  <a:lnTo>
                    <a:pt x="1828" y="6580"/>
                  </a:lnTo>
                  <a:lnTo>
                    <a:pt x="1828" y="6542"/>
                  </a:lnTo>
                  <a:lnTo>
                    <a:pt x="1828" y="6505"/>
                  </a:lnTo>
                  <a:lnTo>
                    <a:pt x="1860" y="6523"/>
                  </a:lnTo>
                  <a:lnTo>
                    <a:pt x="1892" y="6561"/>
                  </a:lnTo>
                  <a:lnTo>
                    <a:pt x="1924" y="6561"/>
                  </a:lnTo>
                  <a:lnTo>
                    <a:pt x="1924" y="6523"/>
                  </a:lnTo>
                  <a:lnTo>
                    <a:pt x="1924" y="6505"/>
                  </a:lnTo>
                  <a:lnTo>
                    <a:pt x="1892" y="6467"/>
                  </a:lnTo>
                  <a:lnTo>
                    <a:pt x="1860" y="6448"/>
                  </a:lnTo>
                  <a:lnTo>
                    <a:pt x="1892" y="6410"/>
                  </a:lnTo>
                  <a:lnTo>
                    <a:pt x="1892" y="6391"/>
                  </a:lnTo>
                  <a:lnTo>
                    <a:pt x="1956" y="6391"/>
                  </a:lnTo>
                  <a:lnTo>
                    <a:pt x="1956" y="6373"/>
                  </a:lnTo>
                  <a:lnTo>
                    <a:pt x="1956" y="6354"/>
                  </a:lnTo>
                  <a:lnTo>
                    <a:pt x="1892" y="6335"/>
                  </a:lnTo>
                  <a:lnTo>
                    <a:pt x="1892" y="6316"/>
                  </a:lnTo>
                  <a:lnTo>
                    <a:pt x="1924" y="6278"/>
                  </a:lnTo>
                  <a:lnTo>
                    <a:pt x="1956" y="6241"/>
                  </a:lnTo>
                  <a:lnTo>
                    <a:pt x="1988" y="6184"/>
                  </a:lnTo>
                  <a:lnTo>
                    <a:pt x="1956" y="6184"/>
                  </a:lnTo>
                  <a:lnTo>
                    <a:pt x="1924" y="6146"/>
                  </a:lnTo>
                  <a:lnTo>
                    <a:pt x="1956" y="6146"/>
                  </a:lnTo>
                  <a:lnTo>
                    <a:pt x="1988" y="6146"/>
                  </a:lnTo>
                  <a:lnTo>
                    <a:pt x="2052" y="6165"/>
                  </a:lnTo>
                  <a:lnTo>
                    <a:pt x="2084" y="6165"/>
                  </a:lnTo>
                  <a:lnTo>
                    <a:pt x="2116" y="6146"/>
                  </a:lnTo>
                  <a:lnTo>
                    <a:pt x="2148" y="6128"/>
                  </a:lnTo>
                  <a:lnTo>
                    <a:pt x="2212" y="6146"/>
                  </a:lnTo>
                  <a:lnTo>
                    <a:pt x="2244" y="6165"/>
                  </a:lnTo>
                  <a:lnTo>
                    <a:pt x="2276" y="6203"/>
                  </a:lnTo>
                  <a:lnTo>
                    <a:pt x="2341" y="6203"/>
                  </a:lnTo>
                  <a:lnTo>
                    <a:pt x="2405" y="6222"/>
                  </a:lnTo>
                  <a:lnTo>
                    <a:pt x="2405" y="6278"/>
                  </a:lnTo>
                  <a:lnTo>
                    <a:pt x="2437" y="6297"/>
                  </a:lnTo>
                  <a:lnTo>
                    <a:pt x="2501" y="6335"/>
                  </a:lnTo>
                  <a:lnTo>
                    <a:pt x="2597" y="6373"/>
                  </a:lnTo>
                  <a:lnTo>
                    <a:pt x="2597" y="6410"/>
                  </a:lnTo>
                  <a:lnTo>
                    <a:pt x="2533" y="6391"/>
                  </a:lnTo>
                  <a:lnTo>
                    <a:pt x="2373" y="6354"/>
                  </a:lnTo>
                  <a:lnTo>
                    <a:pt x="2437" y="6354"/>
                  </a:lnTo>
                  <a:lnTo>
                    <a:pt x="2373" y="6354"/>
                  </a:lnTo>
                  <a:lnTo>
                    <a:pt x="2309" y="6391"/>
                  </a:lnTo>
                  <a:lnTo>
                    <a:pt x="2244" y="6391"/>
                  </a:lnTo>
                  <a:lnTo>
                    <a:pt x="2180" y="6373"/>
                  </a:lnTo>
                  <a:lnTo>
                    <a:pt x="2148" y="6391"/>
                  </a:lnTo>
                  <a:lnTo>
                    <a:pt x="2116" y="6410"/>
                  </a:lnTo>
                  <a:lnTo>
                    <a:pt x="2052" y="6429"/>
                  </a:lnTo>
                  <a:lnTo>
                    <a:pt x="2052" y="6448"/>
                  </a:lnTo>
                  <a:lnTo>
                    <a:pt x="2052" y="6486"/>
                  </a:lnTo>
                  <a:lnTo>
                    <a:pt x="2116" y="6505"/>
                  </a:lnTo>
                  <a:lnTo>
                    <a:pt x="2148" y="6542"/>
                  </a:lnTo>
                  <a:lnTo>
                    <a:pt x="2180" y="6580"/>
                  </a:lnTo>
                  <a:lnTo>
                    <a:pt x="2180" y="6618"/>
                  </a:lnTo>
                  <a:lnTo>
                    <a:pt x="2148" y="6637"/>
                  </a:lnTo>
                  <a:lnTo>
                    <a:pt x="2148" y="6674"/>
                  </a:lnTo>
                  <a:lnTo>
                    <a:pt x="2116" y="6712"/>
                  </a:lnTo>
                  <a:lnTo>
                    <a:pt x="2180" y="6787"/>
                  </a:lnTo>
                  <a:lnTo>
                    <a:pt x="2244" y="6844"/>
                  </a:lnTo>
                  <a:lnTo>
                    <a:pt x="2309" y="6901"/>
                  </a:lnTo>
                  <a:lnTo>
                    <a:pt x="2341" y="6995"/>
                  </a:lnTo>
                  <a:lnTo>
                    <a:pt x="2341" y="7089"/>
                  </a:lnTo>
                  <a:lnTo>
                    <a:pt x="2341" y="7164"/>
                  </a:lnTo>
                  <a:lnTo>
                    <a:pt x="2373" y="7183"/>
                  </a:lnTo>
                  <a:lnTo>
                    <a:pt x="2469" y="7240"/>
                  </a:lnTo>
                  <a:lnTo>
                    <a:pt x="2533" y="7278"/>
                  </a:lnTo>
                  <a:lnTo>
                    <a:pt x="2533" y="7296"/>
                  </a:lnTo>
                  <a:lnTo>
                    <a:pt x="2469" y="7315"/>
                  </a:lnTo>
                  <a:lnTo>
                    <a:pt x="2405" y="7296"/>
                  </a:lnTo>
                  <a:lnTo>
                    <a:pt x="2341" y="7278"/>
                  </a:lnTo>
                  <a:lnTo>
                    <a:pt x="2309" y="7240"/>
                  </a:lnTo>
                  <a:lnTo>
                    <a:pt x="2276" y="7221"/>
                  </a:lnTo>
                  <a:lnTo>
                    <a:pt x="2276" y="7202"/>
                  </a:lnTo>
                  <a:lnTo>
                    <a:pt x="2244" y="7164"/>
                  </a:lnTo>
                  <a:lnTo>
                    <a:pt x="2180" y="7146"/>
                  </a:lnTo>
                  <a:lnTo>
                    <a:pt x="2116" y="7108"/>
                  </a:lnTo>
                  <a:lnTo>
                    <a:pt x="2084" y="7070"/>
                  </a:lnTo>
                  <a:lnTo>
                    <a:pt x="2020" y="7032"/>
                  </a:lnTo>
                  <a:lnTo>
                    <a:pt x="1924" y="6995"/>
                  </a:lnTo>
                  <a:lnTo>
                    <a:pt x="1860" y="6957"/>
                  </a:lnTo>
                  <a:lnTo>
                    <a:pt x="1892" y="6938"/>
                  </a:lnTo>
                  <a:lnTo>
                    <a:pt x="1924" y="6901"/>
                  </a:lnTo>
                  <a:lnTo>
                    <a:pt x="1892" y="6863"/>
                  </a:lnTo>
                  <a:lnTo>
                    <a:pt x="1892" y="6825"/>
                  </a:lnTo>
                  <a:lnTo>
                    <a:pt x="1892" y="6806"/>
                  </a:lnTo>
                  <a:lnTo>
                    <a:pt x="1924" y="6806"/>
                  </a:lnTo>
                  <a:lnTo>
                    <a:pt x="1988" y="6787"/>
                  </a:lnTo>
                  <a:lnTo>
                    <a:pt x="1988" y="6750"/>
                  </a:lnTo>
                  <a:lnTo>
                    <a:pt x="1988" y="6712"/>
                  </a:lnTo>
                  <a:lnTo>
                    <a:pt x="1988" y="6693"/>
                  </a:lnTo>
                  <a:lnTo>
                    <a:pt x="1924" y="6674"/>
                  </a:lnTo>
                  <a:lnTo>
                    <a:pt x="1892" y="6674"/>
                  </a:lnTo>
                  <a:lnTo>
                    <a:pt x="1860" y="6655"/>
                  </a:lnTo>
                  <a:lnTo>
                    <a:pt x="1796" y="6655"/>
                  </a:lnTo>
                  <a:lnTo>
                    <a:pt x="1763" y="6655"/>
                  </a:lnTo>
                  <a:lnTo>
                    <a:pt x="1699" y="6674"/>
                  </a:lnTo>
                  <a:lnTo>
                    <a:pt x="1699" y="6712"/>
                  </a:lnTo>
                  <a:lnTo>
                    <a:pt x="1699" y="6769"/>
                  </a:lnTo>
                  <a:lnTo>
                    <a:pt x="1699" y="6806"/>
                  </a:lnTo>
                  <a:lnTo>
                    <a:pt x="1667" y="6844"/>
                  </a:lnTo>
                  <a:lnTo>
                    <a:pt x="1667" y="6882"/>
                  </a:lnTo>
                  <a:lnTo>
                    <a:pt x="1635" y="6901"/>
                  </a:lnTo>
                  <a:lnTo>
                    <a:pt x="1571" y="6919"/>
                  </a:lnTo>
                  <a:lnTo>
                    <a:pt x="1539" y="6976"/>
                  </a:lnTo>
                  <a:lnTo>
                    <a:pt x="1539" y="7014"/>
                  </a:lnTo>
                  <a:lnTo>
                    <a:pt x="1539" y="7070"/>
                  </a:lnTo>
                  <a:lnTo>
                    <a:pt x="1603" y="7089"/>
                  </a:lnTo>
                  <a:lnTo>
                    <a:pt x="1635" y="7127"/>
                  </a:lnTo>
                  <a:lnTo>
                    <a:pt x="1603" y="7183"/>
                  </a:lnTo>
                  <a:lnTo>
                    <a:pt x="1603" y="7221"/>
                  </a:lnTo>
                  <a:lnTo>
                    <a:pt x="1635" y="7259"/>
                  </a:lnTo>
                  <a:lnTo>
                    <a:pt x="1603" y="7334"/>
                  </a:lnTo>
                  <a:lnTo>
                    <a:pt x="1571" y="7391"/>
                  </a:lnTo>
                  <a:lnTo>
                    <a:pt x="1507" y="7466"/>
                  </a:lnTo>
                  <a:lnTo>
                    <a:pt x="1539" y="7523"/>
                  </a:lnTo>
                  <a:lnTo>
                    <a:pt x="1571" y="7598"/>
                  </a:lnTo>
                  <a:lnTo>
                    <a:pt x="1571" y="7636"/>
                  </a:lnTo>
                  <a:lnTo>
                    <a:pt x="1603" y="7674"/>
                  </a:lnTo>
                  <a:lnTo>
                    <a:pt x="1603" y="7711"/>
                  </a:lnTo>
                  <a:lnTo>
                    <a:pt x="1667" y="7730"/>
                  </a:lnTo>
                  <a:lnTo>
                    <a:pt x="1699" y="7768"/>
                  </a:lnTo>
                  <a:lnTo>
                    <a:pt x="1731" y="7824"/>
                  </a:lnTo>
                  <a:lnTo>
                    <a:pt x="1796" y="7900"/>
                  </a:lnTo>
                  <a:lnTo>
                    <a:pt x="1892" y="7956"/>
                  </a:lnTo>
                  <a:lnTo>
                    <a:pt x="2020" y="8013"/>
                  </a:lnTo>
                  <a:lnTo>
                    <a:pt x="2052" y="8013"/>
                  </a:lnTo>
                  <a:lnTo>
                    <a:pt x="2116" y="8013"/>
                  </a:lnTo>
                  <a:lnTo>
                    <a:pt x="2148" y="8032"/>
                  </a:lnTo>
                  <a:lnTo>
                    <a:pt x="2212" y="8051"/>
                  </a:lnTo>
                  <a:lnTo>
                    <a:pt x="2276" y="8032"/>
                  </a:lnTo>
                  <a:lnTo>
                    <a:pt x="2309" y="8051"/>
                  </a:lnTo>
                  <a:lnTo>
                    <a:pt x="2405" y="8088"/>
                  </a:lnTo>
                  <a:lnTo>
                    <a:pt x="2437" y="8164"/>
                  </a:lnTo>
                  <a:lnTo>
                    <a:pt x="2469" y="8220"/>
                  </a:lnTo>
                  <a:lnTo>
                    <a:pt x="2437" y="8258"/>
                  </a:lnTo>
                  <a:lnTo>
                    <a:pt x="2437" y="8277"/>
                  </a:lnTo>
                  <a:lnTo>
                    <a:pt x="2405" y="8371"/>
                  </a:lnTo>
                  <a:lnTo>
                    <a:pt x="2341" y="8465"/>
                  </a:lnTo>
                  <a:lnTo>
                    <a:pt x="2244" y="8541"/>
                  </a:lnTo>
                  <a:lnTo>
                    <a:pt x="2180" y="8560"/>
                  </a:lnTo>
                  <a:lnTo>
                    <a:pt x="2148" y="8560"/>
                  </a:lnTo>
                  <a:lnTo>
                    <a:pt x="2052" y="8522"/>
                  </a:lnTo>
                  <a:lnTo>
                    <a:pt x="1988" y="8560"/>
                  </a:lnTo>
                  <a:lnTo>
                    <a:pt x="1924" y="8597"/>
                  </a:lnTo>
                  <a:lnTo>
                    <a:pt x="1956" y="8616"/>
                  </a:lnTo>
                  <a:lnTo>
                    <a:pt x="1956" y="8673"/>
                  </a:lnTo>
                  <a:lnTo>
                    <a:pt x="1924" y="8673"/>
                  </a:lnTo>
                  <a:lnTo>
                    <a:pt x="1892" y="8692"/>
                  </a:lnTo>
                  <a:lnTo>
                    <a:pt x="1956" y="8748"/>
                  </a:lnTo>
                  <a:lnTo>
                    <a:pt x="1924" y="8786"/>
                  </a:lnTo>
                  <a:lnTo>
                    <a:pt x="1924" y="8918"/>
                  </a:lnTo>
                  <a:lnTo>
                    <a:pt x="1924" y="8956"/>
                  </a:lnTo>
                  <a:lnTo>
                    <a:pt x="1892" y="9012"/>
                  </a:lnTo>
                  <a:lnTo>
                    <a:pt x="1956" y="9069"/>
                  </a:lnTo>
                  <a:lnTo>
                    <a:pt x="2020" y="9144"/>
                  </a:lnTo>
                  <a:lnTo>
                    <a:pt x="2084" y="9182"/>
                  </a:lnTo>
                  <a:lnTo>
                    <a:pt x="2148" y="9201"/>
                  </a:lnTo>
                  <a:lnTo>
                    <a:pt x="2212" y="9257"/>
                  </a:lnTo>
                  <a:lnTo>
                    <a:pt x="2244" y="9314"/>
                  </a:lnTo>
                  <a:lnTo>
                    <a:pt x="2309" y="9427"/>
                  </a:lnTo>
                  <a:lnTo>
                    <a:pt x="2341" y="9521"/>
                  </a:lnTo>
                  <a:lnTo>
                    <a:pt x="2405" y="9559"/>
                  </a:lnTo>
                  <a:lnTo>
                    <a:pt x="2437" y="9634"/>
                  </a:lnTo>
                  <a:lnTo>
                    <a:pt x="2437" y="9729"/>
                  </a:lnTo>
                  <a:lnTo>
                    <a:pt x="2501" y="9785"/>
                  </a:lnTo>
                  <a:lnTo>
                    <a:pt x="2565" y="9842"/>
                  </a:lnTo>
                  <a:lnTo>
                    <a:pt x="2597" y="9898"/>
                  </a:lnTo>
                  <a:lnTo>
                    <a:pt x="2629" y="9955"/>
                  </a:lnTo>
                  <a:lnTo>
                    <a:pt x="2693" y="9974"/>
                  </a:lnTo>
                  <a:lnTo>
                    <a:pt x="2661" y="10030"/>
                  </a:lnTo>
                  <a:lnTo>
                    <a:pt x="2693" y="10106"/>
                  </a:lnTo>
                  <a:lnTo>
                    <a:pt x="2757" y="10143"/>
                  </a:lnTo>
                  <a:lnTo>
                    <a:pt x="2822" y="10219"/>
                  </a:lnTo>
                  <a:lnTo>
                    <a:pt x="2886" y="10256"/>
                  </a:lnTo>
                  <a:lnTo>
                    <a:pt x="2950" y="10351"/>
                  </a:lnTo>
                  <a:lnTo>
                    <a:pt x="3046" y="10483"/>
                  </a:lnTo>
                  <a:lnTo>
                    <a:pt x="3110" y="10539"/>
                  </a:lnTo>
                  <a:lnTo>
                    <a:pt x="3270" y="10577"/>
                  </a:lnTo>
                  <a:lnTo>
                    <a:pt x="3335" y="10596"/>
                  </a:lnTo>
                  <a:lnTo>
                    <a:pt x="3335" y="10615"/>
                  </a:lnTo>
                  <a:lnTo>
                    <a:pt x="3335" y="10690"/>
                  </a:lnTo>
                  <a:lnTo>
                    <a:pt x="3367" y="10784"/>
                  </a:lnTo>
                  <a:lnTo>
                    <a:pt x="3335" y="10803"/>
                  </a:lnTo>
                  <a:lnTo>
                    <a:pt x="3302" y="10766"/>
                  </a:lnTo>
                  <a:lnTo>
                    <a:pt x="3238" y="10803"/>
                  </a:lnTo>
                  <a:lnTo>
                    <a:pt x="3206" y="10841"/>
                  </a:lnTo>
                  <a:lnTo>
                    <a:pt x="3238" y="10935"/>
                  </a:lnTo>
                  <a:lnTo>
                    <a:pt x="3335" y="10992"/>
                  </a:lnTo>
                  <a:lnTo>
                    <a:pt x="3399" y="11048"/>
                  </a:lnTo>
                  <a:lnTo>
                    <a:pt x="3431" y="11048"/>
                  </a:lnTo>
                  <a:lnTo>
                    <a:pt x="3463" y="11048"/>
                  </a:lnTo>
                  <a:lnTo>
                    <a:pt x="3527" y="11048"/>
                  </a:lnTo>
                  <a:lnTo>
                    <a:pt x="3591" y="11086"/>
                  </a:lnTo>
                  <a:lnTo>
                    <a:pt x="3623" y="11161"/>
                  </a:lnTo>
                  <a:lnTo>
                    <a:pt x="3559" y="11256"/>
                  </a:lnTo>
                  <a:lnTo>
                    <a:pt x="3495" y="11312"/>
                  </a:lnTo>
                  <a:lnTo>
                    <a:pt x="3463" y="11388"/>
                  </a:lnTo>
                  <a:lnTo>
                    <a:pt x="3431" y="11425"/>
                  </a:lnTo>
                  <a:lnTo>
                    <a:pt x="3431" y="11463"/>
                  </a:lnTo>
                  <a:lnTo>
                    <a:pt x="3463" y="11482"/>
                  </a:lnTo>
                  <a:lnTo>
                    <a:pt x="3463" y="11539"/>
                  </a:lnTo>
                  <a:lnTo>
                    <a:pt x="3399" y="11595"/>
                  </a:lnTo>
                  <a:lnTo>
                    <a:pt x="3367" y="11652"/>
                  </a:lnTo>
                  <a:lnTo>
                    <a:pt x="3367" y="11727"/>
                  </a:lnTo>
                  <a:lnTo>
                    <a:pt x="3335" y="11803"/>
                  </a:lnTo>
                  <a:lnTo>
                    <a:pt x="3238" y="11878"/>
                  </a:lnTo>
                  <a:lnTo>
                    <a:pt x="3238" y="11953"/>
                  </a:lnTo>
                  <a:lnTo>
                    <a:pt x="3302" y="11991"/>
                  </a:lnTo>
                  <a:lnTo>
                    <a:pt x="3431" y="12029"/>
                  </a:lnTo>
                  <a:lnTo>
                    <a:pt x="3463" y="12104"/>
                  </a:lnTo>
                  <a:lnTo>
                    <a:pt x="3527" y="12161"/>
                  </a:lnTo>
                  <a:lnTo>
                    <a:pt x="3591" y="12198"/>
                  </a:lnTo>
                  <a:lnTo>
                    <a:pt x="3848" y="12217"/>
                  </a:lnTo>
                  <a:lnTo>
                    <a:pt x="4136" y="12255"/>
                  </a:lnTo>
                  <a:lnTo>
                    <a:pt x="4264" y="12293"/>
                  </a:lnTo>
                  <a:lnTo>
                    <a:pt x="4393" y="12312"/>
                  </a:lnTo>
                  <a:lnTo>
                    <a:pt x="4489" y="12330"/>
                  </a:lnTo>
                  <a:lnTo>
                    <a:pt x="4617" y="12387"/>
                  </a:lnTo>
                  <a:lnTo>
                    <a:pt x="4713" y="12425"/>
                  </a:lnTo>
                  <a:lnTo>
                    <a:pt x="4841" y="12444"/>
                  </a:lnTo>
                  <a:lnTo>
                    <a:pt x="4938" y="12462"/>
                  </a:lnTo>
                  <a:lnTo>
                    <a:pt x="5066" y="12481"/>
                  </a:lnTo>
                  <a:lnTo>
                    <a:pt x="5226" y="12481"/>
                  </a:lnTo>
                  <a:lnTo>
                    <a:pt x="5322" y="12500"/>
                  </a:lnTo>
                  <a:lnTo>
                    <a:pt x="5419" y="12538"/>
                  </a:lnTo>
                  <a:lnTo>
                    <a:pt x="5515" y="12576"/>
                  </a:lnTo>
                  <a:lnTo>
                    <a:pt x="5579" y="12651"/>
                  </a:lnTo>
                  <a:lnTo>
                    <a:pt x="5675" y="12726"/>
                  </a:lnTo>
                  <a:lnTo>
                    <a:pt x="5835" y="12802"/>
                  </a:lnTo>
                  <a:lnTo>
                    <a:pt x="5867" y="12839"/>
                  </a:lnTo>
                  <a:lnTo>
                    <a:pt x="5867" y="12915"/>
                  </a:lnTo>
                  <a:lnTo>
                    <a:pt x="5932" y="13028"/>
                  </a:lnTo>
                  <a:lnTo>
                    <a:pt x="6028" y="13103"/>
                  </a:lnTo>
                  <a:lnTo>
                    <a:pt x="6124" y="13122"/>
                  </a:lnTo>
                  <a:lnTo>
                    <a:pt x="6188" y="13122"/>
                  </a:lnTo>
                  <a:lnTo>
                    <a:pt x="6220" y="13179"/>
                  </a:lnTo>
                  <a:lnTo>
                    <a:pt x="6316" y="13198"/>
                  </a:lnTo>
                  <a:lnTo>
                    <a:pt x="6348" y="13235"/>
                  </a:lnTo>
                  <a:lnTo>
                    <a:pt x="6573" y="13292"/>
                  </a:lnTo>
                  <a:lnTo>
                    <a:pt x="6637" y="13330"/>
                  </a:lnTo>
                  <a:lnTo>
                    <a:pt x="6733" y="13311"/>
                  </a:lnTo>
                  <a:lnTo>
                    <a:pt x="6893" y="13330"/>
                  </a:lnTo>
                  <a:lnTo>
                    <a:pt x="7150" y="13386"/>
                  </a:lnTo>
                  <a:lnTo>
                    <a:pt x="7246" y="13424"/>
                  </a:lnTo>
                  <a:lnTo>
                    <a:pt x="7278" y="13443"/>
                  </a:lnTo>
                  <a:lnTo>
                    <a:pt x="7310" y="13499"/>
                  </a:lnTo>
                  <a:lnTo>
                    <a:pt x="7342" y="13612"/>
                  </a:lnTo>
                  <a:lnTo>
                    <a:pt x="7374" y="13707"/>
                  </a:lnTo>
                  <a:lnTo>
                    <a:pt x="7342" y="13744"/>
                  </a:lnTo>
                  <a:lnTo>
                    <a:pt x="7278" y="13763"/>
                  </a:lnTo>
                  <a:lnTo>
                    <a:pt x="7278" y="13801"/>
                  </a:lnTo>
                  <a:lnTo>
                    <a:pt x="7310" y="13839"/>
                  </a:lnTo>
                  <a:lnTo>
                    <a:pt x="7406" y="13858"/>
                  </a:lnTo>
                  <a:lnTo>
                    <a:pt x="7439" y="13895"/>
                  </a:lnTo>
                  <a:lnTo>
                    <a:pt x="7471" y="13914"/>
                  </a:lnTo>
                  <a:lnTo>
                    <a:pt x="7535" y="13914"/>
                  </a:lnTo>
                  <a:lnTo>
                    <a:pt x="7567" y="13895"/>
                  </a:lnTo>
                  <a:lnTo>
                    <a:pt x="7599" y="13858"/>
                  </a:lnTo>
                  <a:lnTo>
                    <a:pt x="7663" y="13876"/>
                  </a:lnTo>
                  <a:lnTo>
                    <a:pt x="7727" y="13858"/>
                  </a:lnTo>
                  <a:lnTo>
                    <a:pt x="7823" y="13876"/>
                  </a:lnTo>
                  <a:lnTo>
                    <a:pt x="7887" y="13914"/>
                  </a:lnTo>
                  <a:lnTo>
                    <a:pt x="7919" y="13933"/>
                  </a:lnTo>
                  <a:lnTo>
                    <a:pt x="7952" y="13952"/>
                  </a:lnTo>
                  <a:lnTo>
                    <a:pt x="8048" y="14008"/>
                  </a:lnTo>
                  <a:lnTo>
                    <a:pt x="8144" y="14122"/>
                  </a:lnTo>
                  <a:lnTo>
                    <a:pt x="8240" y="14178"/>
                  </a:lnTo>
                  <a:lnTo>
                    <a:pt x="8272" y="14178"/>
                  </a:lnTo>
                  <a:lnTo>
                    <a:pt x="8336" y="14216"/>
                  </a:lnTo>
                  <a:lnTo>
                    <a:pt x="8400" y="14272"/>
                  </a:lnTo>
                  <a:lnTo>
                    <a:pt x="8497" y="14348"/>
                  </a:lnTo>
                  <a:lnTo>
                    <a:pt x="8529" y="14404"/>
                  </a:lnTo>
                  <a:lnTo>
                    <a:pt x="8593" y="14461"/>
                  </a:lnTo>
                  <a:lnTo>
                    <a:pt x="8625" y="14499"/>
                  </a:lnTo>
                  <a:lnTo>
                    <a:pt x="8753" y="14555"/>
                  </a:lnTo>
                  <a:lnTo>
                    <a:pt x="8753" y="14612"/>
                  </a:lnTo>
                  <a:lnTo>
                    <a:pt x="8849" y="14668"/>
                  </a:lnTo>
                  <a:lnTo>
                    <a:pt x="8913" y="14725"/>
                  </a:lnTo>
                  <a:lnTo>
                    <a:pt x="8978" y="14781"/>
                  </a:lnTo>
                  <a:lnTo>
                    <a:pt x="9042" y="14857"/>
                  </a:lnTo>
                  <a:lnTo>
                    <a:pt x="9074" y="14951"/>
                  </a:lnTo>
                  <a:lnTo>
                    <a:pt x="9138" y="15045"/>
                  </a:lnTo>
                  <a:lnTo>
                    <a:pt x="9170" y="15121"/>
                  </a:lnTo>
                  <a:lnTo>
                    <a:pt x="9202" y="15234"/>
                  </a:lnTo>
                  <a:lnTo>
                    <a:pt x="9202" y="15309"/>
                  </a:lnTo>
                  <a:lnTo>
                    <a:pt x="9202" y="15422"/>
                  </a:lnTo>
                  <a:lnTo>
                    <a:pt x="9170" y="15479"/>
                  </a:lnTo>
                  <a:lnTo>
                    <a:pt x="9106" y="15498"/>
                  </a:lnTo>
                  <a:lnTo>
                    <a:pt x="9106" y="15536"/>
                  </a:lnTo>
                  <a:lnTo>
                    <a:pt x="9138" y="15573"/>
                  </a:lnTo>
                  <a:lnTo>
                    <a:pt x="9170" y="15611"/>
                  </a:lnTo>
                  <a:lnTo>
                    <a:pt x="9138" y="15630"/>
                  </a:lnTo>
                  <a:lnTo>
                    <a:pt x="9074" y="15668"/>
                  </a:lnTo>
                  <a:lnTo>
                    <a:pt x="9074" y="15724"/>
                  </a:lnTo>
                  <a:lnTo>
                    <a:pt x="9106" y="15743"/>
                  </a:lnTo>
                  <a:lnTo>
                    <a:pt x="9138" y="15743"/>
                  </a:lnTo>
                  <a:lnTo>
                    <a:pt x="9170" y="15705"/>
                  </a:lnTo>
                  <a:lnTo>
                    <a:pt x="9234" y="15705"/>
                  </a:lnTo>
                  <a:lnTo>
                    <a:pt x="9234" y="15724"/>
                  </a:lnTo>
                  <a:lnTo>
                    <a:pt x="9266" y="15762"/>
                  </a:lnTo>
                  <a:lnTo>
                    <a:pt x="9330" y="15800"/>
                  </a:lnTo>
                  <a:lnTo>
                    <a:pt x="9330" y="15837"/>
                  </a:lnTo>
                  <a:lnTo>
                    <a:pt x="9330" y="15875"/>
                  </a:lnTo>
                  <a:lnTo>
                    <a:pt x="9298" y="15856"/>
                  </a:lnTo>
                  <a:lnTo>
                    <a:pt x="9234" y="15781"/>
                  </a:lnTo>
                  <a:lnTo>
                    <a:pt x="9202" y="15781"/>
                  </a:lnTo>
                  <a:lnTo>
                    <a:pt x="9202" y="15818"/>
                  </a:lnTo>
                  <a:lnTo>
                    <a:pt x="9234" y="15856"/>
                  </a:lnTo>
                  <a:lnTo>
                    <a:pt x="9266" y="15894"/>
                  </a:lnTo>
                  <a:lnTo>
                    <a:pt x="9266" y="15913"/>
                  </a:lnTo>
                  <a:lnTo>
                    <a:pt x="9234" y="16007"/>
                  </a:lnTo>
                  <a:lnTo>
                    <a:pt x="11382" y="16158"/>
                  </a:lnTo>
                  <a:lnTo>
                    <a:pt x="14364" y="16365"/>
                  </a:lnTo>
                  <a:lnTo>
                    <a:pt x="14428" y="16346"/>
                  </a:lnTo>
                  <a:lnTo>
                    <a:pt x="14524" y="16365"/>
                  </a:lnTo>
                  <a:lnTo>
                    <a:pt x="14653" y="16384"/>
                  </a:lnTo>
                  <a:lnTo>
                    <a:pt x="14749" y="16365"/>
                  </a:lnTo>
                  <a:lnTo>
                    <a:pt x="14845" y="16271"/>
                  </a:lnTo>
                  <a:lnTo>
                    <a:pt x="14973" y="16214"/>
                  </a:lnTo>
                  <a:lnTo>
                    <a:pt x="15005" y="16120"/>
                  </a:lnTo>
                  <a:lnTo>
                    <a:pt x="15005" y="16026"/>
                  </a:lnTo>
                  <a:lnTo>
                    <a:pt x="14909" y="15950"/>
                  </a:lnTo>
                  <a:lnTo>
                    <a:pt x="14685" y="15894"/>
                  </a:lnTo>
                  <a:lnTo>
                    <a:pt x="14588" y="15856"/>
                  </a:lnTo>
                  <a:lnTo>
                    <a:pt x="14621" y="15762"/>
                  </a:lnTo>
                  <a:lnTo>
                    <a:pt x="14685" y="15573"/>
                  </a:lnTo>
                  <a:lnTo>
                    <a:pt x="14621" y="15498"/>
                  </a:lnTo>
                  <a:lnTo>
                    <a:pt x="14685" y="15422"/>
                  </a:lnTo>
                  <a:lnTo>
                    <a:pt x="14717" y="15366"/>
                  </a:lnTo>
                  <a:lnTo>
                    <a:pt x="14781" y="15328"/>
                  </a:lnTo>
                  <a:lnTo>
                    <a:pt x="14909" y="15309"/>
                  </a:lnTo>
                  <a:lnTo>
                    <a:pt x="14941" y="15272"/>
                  </a:lnTo>
                  <a:lnTo>
                    <a:pt x="15005" y="15253"/>
                  </a:lnTo>
                  <a:lnTo>
                    <a:pt x="15005" y="15196"/>
                  </a:lnTo>
                  <a:lnTo>
                    <a:pt x="15101" y="15196"/>
                  </a:lnTo>
                  <a:lnTo>
                    <a:pt x="15166" y="15140"/>
                  </a:lnTo>
                  <a:lnTo>
                    <a:pt x="15230" y="15083"/>
                  </a:lnTo>
                  <a:lnTo>
                    <a:pt x="15230" y="14970"/>
                  </a:lnTo>
                  <a:lnTo>
                    <a:pt x="15294" y="14932"/>
                  </a:lnTo>
                  <a:lnTo>
                    <a:pt x="15294" y="14857"/>
                  </a:lnTo>
                  <a:lnTo>
                    <a:pt x="15358" y="14631"/>
                  </a:lnTo>
                  <a:lnTo>
                    <a:pt x="15422" y="14574"/>
                  </a:lnTo>
                  <a:lnTo>
                    <a:pt x="15582" y="14555"/>
                  </a:lnTo>
                  <a:lnTo>
                    <a:pt x="15550" y="14517"/>
                  </a:lnTo>
                  <a:lnTo>
                    <a:pt x="15614" y="14499"/>
                  </a:lnTo>
                  <a:lnTo>
                    <a:pt x="15679" y="14442"/>
                  </a:lnTo>
                  <a:lnTo>
                    <a:pt x="15743" y="14385"/>
                  </a:lnTo>
                  <a:lnTo>
                    <a:pt x="15967" y="14348"/>
                  </a:lnTo>
                  <a:lnTo>
                    <a:pt x="16160" y="14310"/>
                  </a:lnTo>
                  <a:lnTo>
                    <a:pt x="16256" y="14254"/>
                  </a:lnTo>
                  <a:lnTo>
                    <a:pt x="16384" y="14235"/>
                  </a:lnTo>
                  <a:lnTo>
                    <a:pt x="16384" y="14178"/>
                  </a:lnTo>
                  <a:lnTo>
                    <a:pt x="16352" y="14122"/>
                  </a:lnTo>
                  <a:lnTo>
                    <a:pt x="16127" y="13952"/>
                  </a:lnTo>
                  <a:lnTo>
                    <a:pt x="15999" y="13876"/>
                  </a:lnTo>
                  <a:lnTo>
                    <a:pt x="15999" y="13688"/>
                  </a:lnTo>
                  <a:lnTo>
                    <a:pt x="15967" y="13650"/>
                  </a:lnTo>
                  <a:lnTo>
                    <a:pt x="15935" y="13499"/>
                  </a:lnTo>
                  <a:lnTo>
                    <a:pt x="15743" y="13330"/>
                  </a:lnTo>
                  <a:lnTo>
                    <a:pt x="15807" y="13292"/>
                  </a:lnTo>
                  <a:lnTo>
                    <a:pt x="15839" y="13254"/>
                  </a:lnTo>
                  <a:lnTo>
                    <a:pt x="15775" y="13235"/>
                  </a:lnTo>
                  <a:lnTo>
                    <a:pt x="15711" y="13198"/>
                  </a:lnTo>
                  <a:lnTo>
                    <a:pt x="15679" y="13066"/>
                  </a:lnTo>
                  <a:lnTo>
                    <a:pt x="15711" y="12990"/>
                  </a:lnTo>
                  <a:lnTo>
                    <a:pt x="14011" y="11520"/>
                  </a:lnTo>
                  <a:lnTo>
                    <a:pt x="13659" y="11218"/>
                  </a:lnTo>
                  <a:lnTo>
                    <a:pt x="11639" y="9427"/>
                  </a:lnTo>
                  <a:lnTo>
                    <a:pt x="10581" y="8522"/>
                  </a:lnTo>
                  <a:lnTo>
                    <a:pt x="9715" y="7768"/>
                  </a:lnTo>
                  <a:lnTo>
                    <a:pt x="8625" y="6806"/>
                  </a:lnTo>
                  <a:lnTo>
                    <a:pt x="8336" y="6561"/>
                  </a:lnTo>
                  <a:lnTo>
                    <a:pt x="7984" y="6241"/>
                  </a:lnTo>
                  <a:lnTo>
                    <a:pt x="7535" y="5845"/>
                  </a:lnTo>
                  <a:lnTo>
                    <a:pt x="7342" y="5694"/>
                  </a:lnTo>
                  <a:lnTo>
                    <a:pt x="7374" y="5562"/>
                  </a:lnTo>
                  <a:close/>
                </a:path>
              </a:pathLst>
            </a:custGeom>
            <a:solidFill>
              <a:schemeClr val="accent2"/>
            </a:solidFill>
            <a:ln w="9525">
              <a:solidFill>
                <a:schemeClr val="bg1"/>
              </a:solidFill>
              <a:prstDash val="solid"/>
              <a:round/>
              <a:headEnd/>
              <a:tailEnd/>
            </a:ln>
          </p:spPr>
        </p:sp>
        <p:sp>
          <p:nvSpPr>
            <p:cNvPr id="10" name="Colorado">
              <a:extLst>
                <a:ext uri="{FF2B5EF4-FFF2-40B4-BE49-F238E27FC236}">
                  <a16:creationId xmlns:a16="http://schemas.microsoft.com/office/drawing/2014/main" id="{CA196C11-4944-F74E-9098-F5AC52E5B61D}"/>
                </a:ext>
              </a:extLst>
            </p:cNvPr>
            <p:cNvSpPr>
              <a:spLocks/>
            </p:cNvSpPr>
            <p:nvPr/>
          </p:nvSpPr>
          <p:spPr bwMode="auto">
            <a:xfrm>
              <a:off x="2600865" y="3101393"/>
              <a:ext cx="1178826" cy="845216"/>
            </a:xfrm>
            <a:custGeom>
              <a:avLst/>
              <a:gdLst/>
              <a:ahLst/>
              <a:cxnLst>
                <a:cxn ang="0">
                  <a:pos x="8792" y="15707"/>
                </a:cxn>
                <a:cxn ang="0">
                  <a:pos x="10381" y="15888"/>
                </a:cxn>
                <a:cxn ang="0">
                  <a:pos x="11229" y="15978"/>
                </a:cxn>
                <a:cxn ang="0">
                  <a:pos x="12076" y="16068"/>
                </a:cxn>
                <a:cxn ang="0">
                  <a:pos x="13135" y="16203"/>
                </a:cxn>
                <a:cxn ang="0">
                  <a:pos x="13489" y="16203"/>
                </a:cxn>
                <a:cxn ang="0">
                  <a:pos x="14089" y="16294"/>
                </a:cxn>
                <a:cxn ang="0">
                  <a:pos x="15148" y="16384"/>
                </a:cxn>
                <a:cxn ang="0">
                  <a:pos x="15642" y="16384"/>
                </a:cxn>
                <a:cxn ang="0">
                  <a:pos x="15784" y="14037"/>
                </a:cxn>
                <a:cxn ang="0">
                  <a:pos x="15890" y="11825"/>
                </a:cxn>
                <a:cxn ang="0">
                  <a:pos x="15960" y="10246"/>
                </a:cxn>
                <a:cxn ang="0">
                  <a:pos x="16031" y="8666"/>
                </a:cxn>
                <a:cxn ang="0">
                  <a:pos x="16102" y="7041"/>
                </a:cxn>
                <a:cxn ang="0">
                  <a:pos x="16243" y="4288"/>
                </a:cxn>
                <a:cxn ang="0">
                  <a:pos x="16313" y="3024"/>
                </a:cxn>
                <a:cxn ang="0">
                  <a:pos x="16313" y="2844"/>
                </a:cxn>
                <a:cxn ang="0">
                  <a:pos x="15183" y="1805"/>
                </a:cxn>
                <a:cxn ang="0">
                  <a:pos x="13594" y="1625"/>
                </a:cxn>
                <a:cxn ang="0">
                  <a:pos x="12111" y="1489"/>
                </a:cxn>
                <a:cxn ang="0">
                  <a:pos x="9534" y="1174"/>
                </a:cxn>
                <a:cxn ang="0">
                  <a:pos x="7309" y="858"/>
                </a:cxn>
                <a:cxn ang="0">
                  <a:pos x="5226" y="542"/>
                </a:cxn>
                <a:cxn ang="0">
                  <a:pos x="1554" y="0"/>
                </a:cxn>
                <a:cxn ang="0">
                  <a:pos x="1236" y="2753"/>
                </a:cxn>
                <a:cxn ang="0">
                  <a:pos x="953" y="5326"/>
                </a:cxn>
                <a:cxn ang="0">
                  <a:pos x="565" y="8892"/>
                </a:cxn>
                <a:cxn ang="0">
                  <a:pos x="318" y="11193"/>
                </a:cxn>
                <a:cxn ang="0">
                  <a:pos x="0" y="14308"/>
                </a:cxn>
                <a:cxn ang="0">
                  <a:pos x="777" y="14488"/>
                </a:cxn>
                <a:cxn ang="0">
                  <a:pos x="1448" y="14579"/>
                </a:cxn>
                <a:cxn ang="0">
                  <a:pos x="2507" y="14759"/>
                </a:cxn>
                <a:cxn ang="0">
                  <a:pos x="3531" y="14940"/>
                </a:cxn>
                <a:cxn ang="0">
                  <a:pos x="3919" y="14985"/>
                </a:cxn>
                <a:cxn ang="0">
                  <a:pos x="5438" y="15256"/>
                </a:cxn>
                <a:cxn ang="0">
                  <a:pos x="6780" y="15436"/>
                </a:cxn>
                <a:cxn ang="0">
                  <a:pos x="7698" y="15572"/>
                </a:cxn>
                <a:cxn ang="0">
                  <a:pos x="8510" y="15662"/>
                </a:cxn>
              </a:cxnLst>
              <a:rect l="0" t="0" r="r" b="b"/>
              <a:pathLst>
                <a:path w="16384" h="16384">
                  <a:moveTo>
                    <a:pt x="8510" y="15662"/>
                  </a:moveTo>
                  <a:lnTo>
                    <a:pt x="8792" y="15707"/>
                  </a:lnTo>
                  <a:lnTo>
                    <a:pt x="9498" y="15797"/>
                  </a:lnTo>
                  <a:lnTo>
                    <a:pt x="10381" y="15888"/>
                  </a:lnTo>
                  <a:lnTo>
                    <a:pt x="11017" y="15978"/>
                  </a:lnTo>
                  <a:lnTo>
                    <a:pt x="11229" y="15978"/>
                  </a:lnTo>
                  <a:lnTo>
                    <a:pt x="11546" y="16023"/>
                  </a:lnTo>
                  <a:lnTo>
                    <a:pt x="12076" y="16068"/>
                  </a:lnTo>
                  <a:lnTo>
                    <a:pt x="12641" y="16113"/>
                  </a:lnTo>
                  <a:lnTo>
                    <a:pt x="13135" y="16203"/>
                  </a:lnTo>
                  <a:lnTo>
                    <a:pt x="13347" y="16203"/>
                  </a:lnTo>
                  <a:lnTo>
                    <a:pt x="13489" y="16203"/>
                  </a:lnTo>
                  <a:lnTo>
                    <a:pt x="13771" y="16249"/>
                  </a:lnTo>
                  <a:lnTo>
                    <a:pt x="14089" y="16294"/>
                  </a:lnTo>
                  <a:lnTo>
                    <a:pt x="14654" y="16339"/>
                  </a:lnTo>
                  <a:lnTo>
                    <a:pt x="15148" y="16384"/>
                  </a:lnTo>
                  <a:lnTo>
                    <a:pt x="15501" y="16384"/>
                  </a:lnTo>
                  <a:lnTo>
                    <a:pt x="15642" y="16384"/>
                  </a:lnTo>
                  <a:lnTo>
                    <a:pt x="15713" y="14985"/>
                  </a:lnTo>
                  <a:lnTo>
                    <a:pt x="15784" y="14037"/>
                  </a:lnTo>
                  <a:lnTo>
                    <a:pt x="15784" y="13721"/>
                  </a:lnTo>
                  <a:lnTo>
                    <a:pt x="15890" y="11825"/>
                  </a:lnTo>
                  <a:lnTo>
                    <a:pt x="15960" y="10562"/>
                  </a:lnTo>
                  <a:lnTo>
                    <a:pt x="15960" y="10246"/>
                  </a:lnTo>
                  <a:lnTo>
                    <a:pt x="16031" y="8937"/>
                  </a:lnTo>
                  <a:lnTo>
                    <a:pt x="16031" y="8666"/>
                  </a:lnTo>
                  <a:lnTo>
                    <a:pt x="16137" y="7086"/>
                  </a:lnTo>
                  <a:lnTo>
                    <a:pt x="16102" y="7041"/>
                  </a:lnTo>
                  <a:lnTo>
                    <a:pt x="16207" y="5506"/>
                  </a:lnTo>
                  <a:lnTo>
                    <a:pt x="16243" y="4288"/>
                  </a:lnTo>
                  <a:lnTo>
                    <a:pt x="16278" y="3972"/>
                  </a:lnTo>
                  <a:lnTo>
                    <a:pt x="16313" y="3024"/>
                  </a:lnTo>
                  <a:lnTo>
                    <a:pt x="16313" y="2979"/>
                  </a:lnTo>
                  <a:lnTo>
                    <a:pt x="16313" y="2844"/>
                  </a:lnTo>
                  <a:lnTo>
                    <a:pt x="16384" y="1896"/>
                  </a:lnTo>
                  <a:lnTo>
                    <a:pt x="15183" y="1805"/>
                  </a:lnTo>
                  <a:lnTo>
                    <a:pt x="15113" y="1805"/>
                  </a:lnTo>
                  <a:lnTo>
                    <a:pt x="13594" y="1625"/>
                  </a:lnTo>
                  <a:lnTo>
                    <a:pt x="13171" y="1580"/>
                  </a:lnTo>
                  <a:lnTo>
                    <a:pt x="12111" y="1489"/>
                  </a:lnTo>
                  <a:lnTo>
                    <a:pt x="10240" y="1264"/>
                  </a:lnTo>
                  <a:lnTo>
                    <a:pt x="9534" y="1174"/>
                  </a:lnTo>
                  <a:lnTo>
                    <a:pt x="7592" y="903"/>
                  </a:lnTo>
                  <a:lnTo>
                    <a:pt x="7309" y="858"/>
                  </a:lnTo>
                  <a:lnTo>
                    <a:pt x="6179" y="677"/>
                  </a:lnTo>
                  <a:lnTo>
                    <a:pt x="5226" y="542"/>
                  </a:lnTo>
                  <a:lnTo>
                    <a:pt x="3955" y="316"/>
                  </a:lnTo>
                  <a:lnTo>
                    <a:pt x="1554" y="0"/>
                  </a:lnTo>
                  <a:lnTo>
                    <a:pt x="1412" y="1174"/>
                  </a:lnTo>
                  <a:lnTo>
                    <a:pt x="1236" y="2753"/>
                  </a:lnTo>
                  <a:lnTo>
                    <a:pt x="1024" y="4784"/>
                  </a:lnTo>
                  <a:lnTo>
                    <a:pt x="953" y="5326"/>
                  </a:lnTo>
                  <a:lnTo>
                    <a:pt x="883" y="5822"/>
                  </a:lnTo>
                  <a:lnTo>
                    <a:pt x="565" y="8892"/>
                  </a:lnTo>
                  <a:lnTo>
                    <a:pt x="424" y="10201"/>
                  </a:lnTo>
                  <a:lnTo>
                    <a:pt x="318" y="11193"/>
                  </a:lnTo>
                  <a:lnTo>
                    <a:pt x="247" y="12051"/>
                  </a:lnTo>
                  <a:lnTo>
                    <a:pt x="0" y="14308"/>
                  </a:lnTo>
                  <a:lnTo>
                    <a:pt x="282" y="14398"/>
                  </a:lnTo>
                  <a:lnTo>
                    <a:pt x="777" y="14488"/>
                  </a:lnTo>
                  <a:lnTo>
                    <a:pt x="1236" y="14533"/>
                  </a:lnTo>
                  <a:lnTo>
                    <a:pt x="1448" y="14579"/>
                  </a:lnTo>
                  <a:lnTo>
                    <a:pt x="1730" y="14624"/>
                  </a:lnTo>
                  <a:lnTo>
                    <a:pt x="2507" y="14759"/>
                  </a:lnTo>
                  <a:lnTo>
                    <a:pt x="3319" y="14895"/>
                  </a:lnTo>
                  <a:lnTo>
                    <a:pt x="3531" y="14940"/>
                  </a:lnTo>
                  <a:lnTo>
                    <a:pt x="3566" y="14940"/>
                  </a:lnTo>
                  <a:lnTo>
                    <a:pt x="3919" y="14985"/>
                  </a:lnTo>
                  <a:lnTo>
                    <a:pt x="4767" y="15120"/>
                  </a:lnTo>
                  <a:lnTo>
                    <a:pt x="5438" y="15256"/>
                  </a:lnTo>
                  <a:lnTo>
                    <a:pt x="5720" y="15301"/>
                  </a:lnTo>
                  <a:lnTo>
                    <a:pt x="6780" y="15436"/>
                  </a:lnTo>
                  <a:lnTo>
                    <a:pt x="7415" y="15526"/>
                  </a:lnTo>
                  <a:lnTo>
                    <a:pt x="7698" y="15572"/>
                  </a:lnTo>
                  <a:lnTo>
                    <a:pt x="8157" y="15662"/>
                  </a:lnTo>
                  <a:lnTo>
                    <a:pt x="8510" y="15662"/>
                  </a:lnTo>
                  <a:close/>
                </a:path>
              </a:pathLst>
            </a:custGeom>
            <a:pattFill prst="wdDnDiag">
              <a:fgClr>
                <a:schemeClr val="bg1">
                  <a:lumMod val="75000"/>
                </a:schemeClr>
              </a:fgClr>
              <a:bgClr>
                <a:schemeClr val="bg1"/>
              </a:bgClr>
            </a:pattFill>
            <a:ln w="9525">
              <a:solidFill>
                <a:schemeClr val="bg1"/>
              </a:solidFill>
              <a:prstDash val="solid"/>
              <a:round/>
              <a:headEnd/>
              <a:tailEnd/>
            </a:ln>
          </p:spPr>
        </p:sp>
        <p:sp>
          <p:nvSpPr>
            <p:cNvPr id="11" name="Connecticut">
              <a:extLst>
                <a:ext uri="{FF2B5EF4-FFF2-40B4-BE49-F238E27FC236}">
                  <a16:creationId xmlns:a16="http://schemas.microsoft.com/office/drawing/2014/main" id="{F5316480-76D4-B944-BC31-DFB035FFDE4F}"/>
                </a:ext>
              </a:extLst>
            </p:cNvPr>
            <p:cNvSpPr>
              <a:spLocks/>
            </p:cNvSpPr>
            <p:nvPr/>
          </p:nvSpPr>
          <p:spPr bwMode="auto">
            <a:xfrm>
              <a:off x="8072691" y="2619471"/>
              <a:ext cx="279809" cy="247139"/>
            </a:xfrm>
            <a:custGeom>
              <a:avLst/>
              <a:gdLst/>
              <a:ahLst/>
              <a:cxnLst>
                <a:cxn ang="0">
                  <a:pos x="12362" y="10201"/>
                </a:cxn>
                <a:cxn ang="0">
                  <a:pos x="12660" y="10047"/>
                </a:cxn>
                <a:cxn ang="0">
                  <a:pos x="13256" y="9738"/>
                </a:cxn>
                <a:cxn ang="0">
                  <a:pos x="13554" y="9429"/>
                </a:cxn>
                <a:cxn ang="0">
                  <a:pos x="14001" y="9429"/>
                </a:cxn>
                <a:cxn ang="0">
                  <a:pos x="14299" y="9119"/>
                </a:cxn>
                <a:cxn ang="0">
                  <a:pos x="15043" y="9119"/>
                </a:cxn>
                <a:cxn ang="0">
                  <a:pos x="16235" y="8347"/>
                </a:cxn>
                <a:cxn ang="0">
                  <a:pos x="16086" y="7574"/>
                </a:cxn>
                <a:cxn ang="0">
                  <a:pos x="16384" y="7265"/>
                </a:cxn>
                <a:cxn ang="0">
                  <a:pos x="16384" y="6801"/>
                </a:cxn>
                <a:cxn ang="0">
                  <a:pos x="15937" y="4637"/>
                </a:cxn>
                <a:cxn ang="0">
                  <a:pos x="14746" y="309"/>
                </a:cxn>
                <a:cxn ang="0">
                  <a:pos x="12065" y="618"/>
                </a:cxn>
                <a:cxn ang="0">
                  <a:pos x="8490" y="1546"/>
                </a:cxn>
                <a:cxn ang="0">
                  <a:pos x="6405" y="2009"/>
                </a:cxn>
                <a:cxn ang="0">
                  <a:pos x="5958" y="2628"/>
                </a:cxn>
                <a:cxn ang="0">
                  <a:pos x="4170" y="2628"/>
                </a:cxn>
                <a:cxn ang="0">
                  <a:pos x="0" y="3555"/>
                </a:cxn>
                <a:cxn ang="0">
                  <a:pos x="1043" y="9892"/>
                </a:cxn>
                <a:cxn ang="0">
                  <a:pos x="1489" y="12674"/>
                </a:cxn>
                <a:cxn ang="0">
                  <a:pos x="1936" y="13911"/>
                </a:cxn>
                <a:cxn ang="0">
                  <a:pos x="1341" y="16384"/>
                </a:cxn>
                <a:cxn ang="0">
                  <a:pos x="2234" y="16075"/>
                </a:cxn>
                <a:cxn ang="0">
                  <a:pos x="2681" y="15611"/>
                </a:cxn>
                <a:cxn ang="0">
                  <a:pos x="3128" y="15302"/>
                </a:cxn>
                <a:cxn ang="0">
                  <a:pos x="3277" y="14529"/>
                </a:cxn>
                <a:cxn ang="0">
                  <a:pos x="3724" y="14529"/>
                </a:cxn>
                <a:cxn ang="0">
                  <a:pos x="4617" y="14220"/>
                </a:cxn>
                <a:cxn ang="0">
                  <a:pos x="4915" y="13602"/>
                </a:cxn>
                <a:cxn ang="0">
                  <a:pos x="5511" y="13602"/>
                </a:cxn>
                <a:cxn ang="0">
                  <a:pos x="5809" y="13447"/>
                </a:cxn>
                <a:cxn ang="0">
                  <a:pos x="5809" y="13138"/>
                </a:cxn>
                <a:cxn ang="0">
                  <a:pos x="6405" y="12674"/>
                </a:cxn>
                <a:cxn ang="0">
                  <a:pos x="6703" y="11902"/>
                </a:cxn>
                <a:cxn ang="0">
                  <a:pos x="7149" y="11283"/>
                </a:cxn>
                <a:cxn ang="0">
                  <a:pos x="7596" y="11747"/>
                </a:cxn>
                <a:cxn ang="0">
                  <a:pos x="8341" y="11438"/>
                </a:cxn>
                <a:cxn ang="0">
                  <a:pos x="9086" y="11283"/>
                </a:cxn>
                <a:cxn ang="0">
                  <a:pos x="9533" y="10974"/>
                </a:cxn>
                <a:cxn ang="0">
                  <a:pos x="10128" y="10974"/>
                </a:cxn>
                <a:cxn ang="0">
                  <a:pos x="11022" y="10665"/>
                </a:cxn>
                <a:cxn ang="0">
                  <a:pos x="11618" y="10510"/>
                </a:cxn>
                <a:cxn ang="0">
                  <a:pos x="11767" y="10356"/>
                </a:cxn>
                <a:cxn ang="0">
                  <a:pos x="11767" y="9892"/>
                </a:cxn>
              </a:cxnLst>
              <a:rect l="0" t="0" r="r" b="b"/>
              <a:pathLst>
                <a:path w="16384" h="16384">
                  <a:moveTo>
                    <a:pt x="11767" y="9738"/>
                  </a:moveTo>
                  <a:lnTo>
                    <a:pt x="12362" y="10201"/>
                  </a:lnTo>
                  <a:lnTo>
                    <a:pt x="12511" y="10201"/>
                  </a:lnTo>
                  <a:lnTo>
                    <a:pt x="12660" y="10047"/>
                  </a:lnTo>
                  <a:lnTo>
                    <a:pt x="12958" y="9738"/>
                  </a:lnTo>
                  <a:lnTo>
                    <a:pt x="13256" y="9738"/>
                  </a:lnTo>
                  <a:lnTo>
                    <a:pt x="13256" y="9429"/>
                  </a:lnTo>
                  <a:lnTo>
                    <a:pt x="13554" y="9429"/>
                  </a:lnTo>
                  <a:lnTo>
                    <a:pt x="13852" y="9583"/>
                  </a:lnTo>
                  <a:lnTo>
                    <a:pt x="14001" y="9429"/>
                  </a:lnTo>
                  <a:lnTo>
                    <a:pt x="14001" y="9274"/>
                  </a:lnTo>
                  <a:lnTo>
                    <a:pt x="14299" y="9119"/>
                  </a:lnTo>
                  <a:lnTo>
                    <a:pt x="14597" y="9274"/>
                  </a:lnTo>
                  <a:lnTo>
                    <a:pt x="15043" y="9119"/>
                  </a:lnTo>
                  <a:lnTo>
                    <a:pt x="15043" y="8810"/>
                  </a:lnTo>
                  <a:lnTo>
                    <a:pt x="16235" y="8347"/>
                  </a:lnTo>
                  <a:lnTo>
                    <a:pt x="16086" y="7728"/>
                  </a:lnTo>
                  <a:lnTo>
                    <a:pt x="16086" y="7574"/>
                  </a:lnTo>
                  <a:lnTo>
                    <a:pt x="16086" y="7419"/>
                  </a:lnTo>
                  <a:lnTo>
                    <a:pt x="16384" y="7265"/>
                  </a:lnTo>
                  <a:lnTo>
                    <a:pt x="16384" y="7110"/>
                  </a:lnTo>
                  <a:lnTo>
                    <a:pt x="16384" y="6801"/>
                  </a:lnTo>
                  <a:lnTo>
                    <a:pt x="15937" y="5101"/>
                  </a:lnTo>
                  <a:lnTo>
                    <a:pt x="15937" y="4637"/>
                  </a:lnTo>
                  <a:lnTo>
                    <a:pt x="15639" y="3555"/>
                  </a:lnTo>
                  <a:lnTo>
                    <a:pt x="14746" y="309"/>
                  </a:lnTo>
                  <a:lnTo>
                    <a:pt x="14597" y="0"/>
                  </a:lnTo>
                  <a:lnTo>
                    <a:pt x="12065" y="618"/>
                  </a:lnTo>
                  <a:lnTo>
                    <a:pt x="11767" y="773"/>
                  </a:lnTo>
                  <a:lnTo>
                    <a:pt x="8490" y="1546"/>
                  </a:lnTo>
                  <a:lnTo>
                    <a:pt x="8192" y="1700"/>
                  </a:lnTo>
                  <a:lnTo>
                    <a:pt x="6405" y="2009"/>
                  </a:lnTo>
                  <a:lnTo>
                    <a:pt x="6405" y="2473"/>
                  </a:lnTo>
                  <a:lnTo>
                    <a:pt x="5958" y="2628"/>
                  </a:lnTo>
                  <a:lnTo>
                    <a:pt x="5809" y="2164"/>
                  </a:lnTo>
                  <a:lnTo>
                    <a:pt x="4170" y="2628"/>
                  </a:lnTo>
                  <a:lnTo>
                    <a:pt x="3873" y="2628"/>
                  </a:lnTo>
                  <a:lnTo>
                    <a:pt x="0" y="3555"/>
                  </a:lnTo>
                  <a:lnTo>
                    <a:pt x="745" y="8037"/>
                  </a:lnTo>
                  <a:lnTo>
                    <a:pt x="1043" y="9892"/>
                  </a:lnTo>
                  <a:lnTo>
                    <a:pt x="1341" y="11902"/>
                  </a:lnTo>
                  <a:lnTo>
                    <a:pt x="1489" y="12674"/>
                  </a:lnTo>
                  <a:lnTo>
                    <a:pt x="2234" y="13447"/>
                  </a:lnTo>
                  <a:lnTo>
                    <a:pt x="1936" y="13911"/>
                  </a:lnTo>
                  <a:lnTo>
                    <a:pt x="596" y="15302"/>
                  </a:lnTo>
                  <a:lnTo>
                    <a:pt x="1341" y="16384"/>
                  </a:lnTo>
                  <a:lnTo>
                    <a:pt x="1638" y="16229"/>
                  </a:lnTo>
                  <a:lnTo>
                    <a:pt x="2234" y="16075"/>
                  </a:lnTo>
                  <a:lnTo>
                    <a:pt x="2532" y="15920"/>
                  </a:lnTo>
                  <a:lnTo>
                    <a:pt x="2681" y="15611"/>
                  </a:lnTo>
                  <a:lnTo>
                    <a:pt x="2830" y="15611"/>
                  </a:lnTo>
                  <a:lnTo>
                    <a:pt x="3128" y="15302"/>
                  </a:lnTo>
                  <a:lnTo>
                    <a:pt x="3277" y="14838"/>
                  </a:lnTo>
                  <a:lnTo>
                    <a:pt x="3277" y="14529"/>
                  </a:lnTo>
                  <a:lnTo>
                    <a:pt x="3426" y="14529"/>
                  </a:lnTo>
                  <a:lnTo>
                    <a:pt x="3724" y="14529"/>
                  </a:lnTo>
                  <a:lnTo>
                    <a:pt x="4319" y="14375"/>
                  </a:lnTo>
                  <a:lnTo>
                    <a:pt x="4617" y="14220"/>
                  </a:lnTo>
                  <a:lnTo>
                    <a:pt x="4766" y="13911"/>
                  </a:lnTo>
                  <a:lnTo>
                    <a:pt x="4915" y="13602"/>
                  </a:lnTo>
                  <a:lnTo>
                    <a:pt x="5213" y="13602"/>
                  </a:lnTo>
                  <a:lnTo>
                    <a:pt x="5511" y="13602"/>
                  </a:lnTo>
                  <a:lnTo>
                    <a:pt x="5660" y="13602"/>
                  </a:lnTo>
                  <a:lnTo>
                    <a:pt x="5809" y="13447"/>
                  </a:lnTo>
                  <a:lnTo>
                    <a:pt x="5809" y="13293"/>
                  </a:lnTo>
                  <a:lnTo>
                    <a:pt x="5809" y="13138"/>
                  </a:lnTo>
                  <a:lnTo>
                    <a:pt x="6107" y="12829"/>
                  </a:lnTo>
                  <a:lnTo>
                    <a:pt x="6405" y="12674"/>
                  </a:lnTo>
                  <a:lnTo>
                    <a:pt x="6703" y="12365"/>
                  </a:lnTo>
                  <a:lnTo>
                    <a:pt x="6703" y="11902"/>
                  </a:lnTo>
                  <a:lnTo>
                    <a:pt x="6851" y="11438"/>
                  </a:lnTo>
                  <a:lnTo>
                    <a:pt x="7149" y="11283"/>
                  </a:lnTo>
                  <a:lnTo>
                    <a:pt x="7447" y="11902"/>
                  </a:lnTo>
                  <a:lnTo>
                    <a:pt x="7596" y="11747"/>
                  </a:lnTo>
                  <a:lnTo>
                    <a:pt x="8043" y="11592"/>
                  </a:lnTo>
                  <a:lnTo>
                    <a:pt x="8341" y="11438"/>
                  </a:lnTo>
                  <a:lnTo>
                    <a:pt x="8788" y="11438"/>
                  </a:lnTo>
                  <a:lnTo>
                    <a:pt x="9086" y="11283"/>
                  </a:lnTo>
                  <a:lnTo>
                    <a:pt x="9235" y="11129"/>
                  </a:lnTo>
                  <a:lnTo>
                    <a:pt x="9533" y="10974"/>
                  </a:lnTo>
                  <a:lnTo>
                    <a:pt x="9681" y="10974"/>
                  </a:lnTo>
                  <a:lnTo>
                    <a:pt x="10128" y="10974"/>
                  </a:lnTo>
                  <a:lnTo>
                    <a:pt x="10575" y="10974"/>
                  </a:lnTo>
                  <a:lnTo>
                    <a:pt x="11022" y="10665"/>
                  </a:lnTo>
                  <a:lnTo>
                    <a:pt x="11171" y="10510"/>
                  </a:lnTo>
                  <a:lnTo>
                    <a:pt x="11618" y="10510"/>
                  </a:lnTo>
                  <a:lnTo>
                    <a:pt x="11767" y="10510"/>
                  </a:lnTo>
                  <a:lnTo>
                    <a:pt x="11767" y="10356"/>
                  </a:lnTo>
                  <a:lnTo>
                    <a:pt x="11767" y="10047"/>
                  </a:lnTo>
                  <a:lnTo>
                    <a:pt x="11767" y="9892"/>
                  </a:lnTo>
                  <a:lnTo>
                    <a:pt x="11767" y="9738"/>
                  </a:lnTo>
                  <a:close/>
                </a:path>
              </a:pathLst>
            </a:custGeom>
            <a:solidFill>
              <a:schemeClr val="bg1">
                <a:lumMod val="75000"/>
              </a:schemeClr>
            </a:solidFill>
            <a:ln w="9525">
              <a:solidFill>
                <a:schemeClr val="bg1"/>
              </a:solidFill>
              <a:prstDash val="solid"/>
              <a:round/>
              <a:headEnd/>
              <a:tailEnd/>
            </a:ln>
          </p:spPr>
        </p:sp>
        <p:sp>
          <p:nvSpPr>
            <p:cNvPr id="12" name="Delaware">
              <a:extLst>
                <a:ext uri="{FF2B5EF4-FFF2-40B4-BE49-F238E27FC236}">
                  <a16:creationId xmlns:a16="http://schemas.microsoft.com/office/drawing/2014/main" id="{44E7416A-9E17-804A-80CB-D833735212C4}"/>
                </a:ext>
              </a:extLst>
            </p:cNvPr>
            <p:cNvSpPr>
              <a:spLocks/>
            </p:cNvSpPr>
            <p:nvPr/>
          </p:nvSpPr>
          <p:spPr bwMode="auto">
            <a:xfrm>
              <a:off x="7831745" y="3135991"/>
              <a:ext cx="170994" cy="259496"/>
            </a:xfrm>
            <a:custGeom>
              <a:avLst/>
              <a:gdLst/>
              <a:ahLst/>
              <a:cxnLst>
                <a:cxn ang="0">
                  <a:pos x="5380" y="5314"/>
                </a:cxn>
                <a:cxn ang="0">
                  <a:pos x="4402" y="4871"/>
                </a:cxn>
                <a:cxn ang="0">
                  <a:pos x="3913" y="4428"/>
                </a:cxn>
                <a:cxn ang="0">
                  <a:pos x="4157" y="3690"/>
                </a:cxn>
                <a:cxn ang="0">
                  <a:pos x="3668" y="3395"/>
                </a:cxn>
                <a:cxn ang="0">
                  <a:pos x="3424" y="2657"/>
                </a:cxn>
                <a:cxn ang="0">
                  <a:pos x="3913" y="2066"/>
                </a:cxn>
                <a:cxn ang="0">
                  <a:pos x="4157" y="1919"/>
                </a:cxn>
                <a:cxn ang="0">
                  <a:pos x="5135" y="295"/>
                </a:cxn>
                <a:cxn ang="0">
                  <a:pos x="4891" y="148"/>
                </a:cxn>
                <a:cxn ang="0">
                  <a:pos x="3668" y="0"/>
                </a:cxn>
                <a:cxn ang="0">
                  <a:pos x="2201" y="295"/>
                </a:cxn>
                <a:cxn ang="0">
                  <a:pos x="1467" y="738"/>
                </a:cxn>
                <a:cxn ang="0">
                  <a:pos x="734" y="1181"/>
                </a:cxn>
                <a:cxn ang="0">
                  <a:pos x="489" y="1771"/>
                </a:cxn>
                <a:cxn ang="0">
                  <a:pos x="1956" y="6052"/>
                </a:cxn>
                <a:cxn ang="0">
                  <a:pos x="2445" y="7528"/>
                </a:cxn>
                <a:cxn ang="0">
                  <a:pos x="4646" y="12251"/>
                </a:cxn>
                <a:cxn ang="0">
                  <a:pos x="6113" y="15351"/>
                </a:cxn>
                <a:cxn ang="0">
                  <a:pos x="11982" y="15794"/>
                </a:cxn>
                <a:cxn ang="0">
                  <a:pos x="16139" y="14613"/>
                </a:cxn>
                <a:cxn ang="0">
                  <a:pos x="15406" y="14022"/>
                </a:cxn>
                <a:cxn ang="0">
                  <a:pos x="14917" y="14022"/>
                </a:cxn>
                <a:cxn ang="0">
                  <a:pos x="14428" y="14022"/>
                </a:cxn>
                <a:cxn ang="0">
                  <a:pos x="13939" y="14318"/>
                </a:cxn>
                <a:cxn ang="0">
                  <a:pos x="13450" y="14170"/>
                </a:cxn>
                <a:cxn ang="0">
                  <a:pos x="13694" y="13875"/>
                </a:cxn>
                <a:cxn ang="0">
                  <a:pos x="14428" y="13727"/>
                </a:cxn>
                <a:cxn ang="0">
                  <a:pos x="14672" y="13432"/>
                </a:cxn>
                <a:cxn ang="0">
                  <a:pos x="13939" y="13137"/>
                </a:cxn>
                <a:cxn ang="0">
                  <a:pos x="14428" y="12842"/>
                </a:cxn>
                <a:cxn ang="0">
                  <a:pos x="14917" y="12842"/>
                </a:cxn>
                <a:cxn ang="0">
                  <a:pos x="15406" y="13137"/>
                </a:cxn>
                <a:cxn ang="0">
                  <a:pos x="15406" y="12842"/>
                </a:cxn>
                <a:cxn ang="0">
                  <a:pos x="14672" y="11661"/>
                </a:cxn>
                <a:cxn ang="0">
                  <a:pos x="13939" y="11661"/>
                </a:cxn>
                <a:cxn ang="0">
                  <a:pos x="12960" y="11513"/>
                </a:cxn>
                <a:cxn ang="0">
                  <a:pos x="11982" y="10923"/>
                </a:cxn>
                <a:cxn ang="0">
                  <a:pos x="10760" y="10627"/>
                </a:cxn>
                <a:cxn ang="0">
                  <a:pos x="10515" y="10037"/>
                </a:cxn>
                <a:cxn ang="0">
                  <a:pos x="10026" y="9447"/>
                </a:cxn>
                <a:cxn ang="0">
                  <a:pos x="8803" y="8709"/>
                </a:cxn>
                <a:cxn ang="0">
                  <a:pos x="8314" y="7823"/>
                </a:cxn>
                <a:cxn ang="0">
                  <a:pos x="8070" y="6937"/>
                </a:cxn>
                <a:cxn ang="0">
                  <a:pos x="7092" y="6199"/>
                </a:cxn>
                <a:cxn ang="0">
                  <a:pos x="6113" y="5757"/>
                </a:cxn>
              </a:cxnLst>
              <a:rect l="0" t="0" r="r" b="b"/>
              <a:pathLst>
                <a:path w="16384" h="16384">
                  <a:moveTo>
                    <a:pt x="5624" y="5609"/>
                  </a:moveTo>
                  <a:lnTo>
                    <a:pt x="5380" y="5314"/>
                  </a:lnTo>
                  <a:lnTo>
                    <a:pt x="4891" y="5019"/>
                  </a:lnTo>
                  <a:lnTo>
                    <a:pt x="4402" y="4871"/>
                  </a:lnTo>
                  <a:lnTo>
                    <a:pt x="4157" y="4576"/>
                  </a:lnTo>
                  <a:lnTo>
                    <a:pt x="3913" y="4428"/>
                  </a:lnTo>
                  <a:lnTo>
                    <a:pt x="4157" y="3985"/>
                  </a:lnTo>
                  <a:lnTo>
                    <a:pt x="4157" y="3690"/>
                  </a:lnTo>
                  <a:lnTo>
                    <a:pt x="3913" y="3542"/>
                  </a:lnTo>
                  <a:lnTo>
                    <a:pt x="3668" y="3395"/>
                  </a:lnTo>
                  <a:lnTo>
                    <a:pt x="3424" y="3100"/>
                  </a:lnTo>
                  <a:lnTo>
                    <a:pt x="3424" y="2657"/>
                  </a:lnTo>
                  <a:lnTo>
                    <a:pt x="3668" y="2362"/>
                  </a:lnTo>
                  <a:lnTo>
                    <a:pt x="3913" y="2066"/>
                  </a:lnTo>
                  <a:lnTo>
                    <a:pt x="4402" y="2066"/>
                  </a:lnTo>
                  <a:lnTo>
                    <a:pt x="4157" y="1919"/>
                  </a:lnTo>
                  <a:lnTo>
                    <a:pt x="5135" y="590"/>
                  </a:lnTo>
                  <a:lnTo>
                    <a:pt x="5135" y="295"/>
                  </a:lnTo>
                  <a:lnTo>
                    <a:pt x="5380" y="295"/>
                  </a:lnTo>
                  <a:lnTo>
                    <a:pt x="4891" y="148"/>
                  </a:lnTo>
                  <a:lnTo>
                    <a:pt x="4157" y="0"/>
                  </a:lnTo>
                  <a:lnTo>
                    <a:pt x="3668" y="0"/>
                  </a:lnTo>
                  <a:lnTo>
                    <a:pt x="2934" y="148"/>
                  </a:lnTo>
                  <a:lnTo>
                    <a:pt x="2201" y="295"/>
                  </a:lnTo>
                  <a:lnTo>
                    <a:pt x="1956" y="443"/>
                  </a:lnTo>
                  <a:lnTo>
                    <a:pt x="1467" y="738"/>
                  </a:lnTo>
                  <a:lnTo>
                    <a:pt x="978" y="1033"/>
                  </a:lnTo>
                  <a:lnTo>
                    <a:pt x="734" y="1181"/>
                  </a:lnTo>
                  <a:lnTo>
                    <a:pt x="734" y="1476"/>
                  </a:lnTo>
                  <a:lnTo>
                    <a:pt x="489" y="1771"/>
                  </a:lnTo>
                  <a:lnTo>
                    <a:pt x="0" y="1919"/>
                  </a:lnTo>
                  <a:lnTo>
                    <a:pt x="1956" y="6052"/>
                  </a:lnTo>
                  <a:lnTo>
                    <a:pt x="2201" y="6937"/>
                  </a:lnTo>
                  <a:lnTo>
                    <a:pt x="2445" y="7528"/>
                  </a:lnTo>
                  <a:lnTo>
                    <a:pt x="3179" y="8709"/>
                  </a:lnTo>
                  <a:lnTo>
                    <a:pt x="4646" y="12251"/>
                  </a:lnTo>
                  <a:lnTo>
                    <a:pt x="5624" y="14318"/>
                  </a:lnTo>
                  <a:lnTo>
                    <a:pt x="6113" y="15351"/>
                  </a:lnTo>
                  <a:lnTo>
                    <a:pt x="6847" y="16384"/>
                  </a:lnTo>
                  <a:lnTo>
                    <a:pt x="11982" y="15794"/>
                  </a:lnTo>
                  <a:lnTo>
                    <a:pt x="16384" y="15203"/>
                  </a:lnTo>
                  <a:lnTo>
                    <a:pt x="16139" y="14613"/>
                  </a:lnTo>
                  <a:lnTo>
                    <a:pt x="15650" y="14022"/>
                  </a:lnTo>
                  <a:lnTo>
                    <a:pt x="15406" y="14022"/>
                  </a:lnTo>
                  <a:lnTo>
                    <a:pt x="15161" y="14170"/>
                  </a:lnTo>
                  <a:lnTo>
                    <a:pt x="14917" y="14022"/>
                  </a:lnTo>
                  <a:lnTo>
                    <a:pt x="14672" y="14022"/>
                  </a:lnTo>
                  <a:lnTo>
                    <a:pt x="14428" y="14022"/>
                  </a:lnTo>
                  <a:lnTo>
                    <a:pt x="14183" y="14170"/>
                  </a:lnTo>
                  <a:lnTo>
                    <a:pt x="13939" y="14318"/>
                  </a:lnTo>
                  <a:lnTo>
                    <a:pt x="13694" y="14170"/>
                  </a:lnTo>
                  <a:lnTo>
                    <a:pt x="13450" y="14170"/>
                  </a:lnTo>
                  <a:lnTo>
                    <a:pt x="13205" y="13875"/>
                  </a:lnTo>
                  <a:lnTo>
                    <a:pt x="13694" y="13875"/>
                  </a:lnTo>
                  <a:lnTo>
                    <a:pt x="14183" y="13875"/>
                  </a:lnTo>
                  <a:lnTo>
                    <a:pt x="14428" y="13727"/>
                  </a:lnTo>
                  <a:lnTo>
                    <a:pt x="14672" y="13580"/>
                  </a:lnTo>
                  <a:lnTo>
                    <a:pt x="14672" y="13432"/>
                  </a:lnTo>
                  <a:lnTo>
                    <a:pt x="14428" y="13284"/>
                  </a:lnTo>
                  <a:lnTo>
                    <a:pt x="13939" y="13137"/>
                  </a:lnTo>
                  <a:lnTo>
                    <a:pt x="14183" y="12989"/>
                  </a:lnTo>
                  <a:lnTo>
                    <a:pt x="14428" y="12842"/>
                  </a:lnTo>
                  <a:lnTo>
                    <a:pt x="14428" y="12694"/>
                  </a:lnTo>
                  <a:lnTo>
                    <a:pt x="14917" y="12842"/>
                  </a:lnTo>
                  <a:lnTo>
                    <a:pt x="15161" y="13137"/>
                  </a:lnTo>
                  <a:lnTo>
                    <a:pt x="15406" y="13137"/>
                  </a:lnTo>
                  <a:lnTo>
                    <a:pt x="15650" y="12989"/>
                  </a:lnTo>
                  <a:lnTo>
                    <a:pt x="15406" y="12842"/>
                  </a:lnTo>
                  <a:lnTo>
                    <a:pt x="15161" y="12546"/>
                  </a:lnTo>
                  <a:lnTo>
                    <a:pt x="14672" y="11661"/>
                  </a:lnTo>
                  <a:lnTo>
                    <a:pt x="14428" y="11513"/>
                  </a:lnTo>
                  <a:lnTo>
                    <a:pt x="13939" y="11661"/>
                  </a:lnTo>
                  <a:lnTo>
                    <a:pt x="13450" y="11513"/>
                  </a:lnTo>
                  <a:lnTo>
                    <a:pt x="12960" y="11513"/>
                  </a:lnTo>
                  <a:lnTo>
                    <a:pt x="12471" y="11365"/>
                  </a:lnTo>
                  <a:lnTo>
                    <a:pt x="11982" y="10923"/>
                  </a:lnTo>
                  <a:lnTo>
                    <a:pt x="11249" y="10775"/>
                  </a:lnTo>
                  <a:lnTo>
                    <a:pt x="10760" y="10627"/>
                  </a:lnTo>
                  <a:lnTo>
                    <a:pt x="10515" y="10480"/>
                  </a:lnTo>
                  <a:lnTo>
                    <a:pt x="10515" y="10037"/>
                  </a:lnTo>
                  <a:lnTo>
                    <a:pt x="10271" y="9742"/>
                  </a:lnTo>
                  <a:lnTo>
                    <a:pt x="10026" y="9447"/>
                  </a:lnTo>
                  <a:lnTo>
                    <a:pt x="9292" y="9004"/>
                  </a:lnTo>
                  <a:lnTo>
                    <a:pt x="8803" y="8709"/>
                  </a:lnTo>
                  <a:lnTo>
                    <a:pt x="8559" y="8413"/>
                  </a:lnTo>
                  <a:lnTo>
                    <a:pt x="8314" y="7823"/>
                  </a:lnTo>
                  <a:lnTo>
                    <a:pt x="8314" y="7380"/>
                  </a:lnTo>
                  <a:lnTo>
                    <a:pt x="8070" y="6937"/>
                  </a:lnTo>
                  <a:lnTo>
                    <a:pt x="7581" y="6495"/>
                  </a:lnTo>
                  <a:lnTo>
                    <a:pt x="7092" y="6199"/>
                  </a:lnTo>
                  <a:lnTo>
                    <a:pt x="6847" y="6052"/>
                  </a:lnTo>
                  <a:lnTo>
                    <a:pt x="6113" y="5757"/>
                  </a:lnTo>
                  <a:lnTo>
                    <a:pt x="5624" y="5609"/>
                  </a:lnTo>
                  <a:close/>
                </a:path>
              </a:pathLst>
            </a:custGeom>
            <a:solidFill>
              <a:schemeClr val="bg1">
                <a:lumMod val="75000"/>
              </a:schemeClr>
            </a:solidFill>
            <a:ln w="9525">
              <a:solidFill>
                <a:schemeClr val="bg1"/>
              </a:solidFill>
              <a:prstDash val="solid"/>
              <a:round/>
              <a:headEnd/>
              <a:tailEnd/>
            </a:ln>
          </p:spPr>
        </p:sp>
        <p:sp>
          <p:nvSpPr>
            <p:cNvPr id="13" name="Florida">
              <a:extLst>
                <a:ext uri="{FF2B5EF4-FFF2-40B4-BE49-F238E27FC236}">
                  <a16:creationId xmlns:a16="http://schemas.microsoft.com/office/drawing/2014/main" id="{68732DC5-74D5-264A-BEF1-63CA9947B503}"/>
                </a:ext>
              </a:extLst>
            </p:cNvPr>
            <p:cNvSpPr>
              <a:spLocks/>
            </p:cNvSpPr>
            <p:nvPr/>
          </p:nvSpPr>
          <p:spPr bwMode="auto">
            <a:xfrm>
              <a:off x="6163252" y="4962350"/>
              <a:ext cx="1471589" cy="1020685"/>
            </a:xfrm>
            <a:custGeom>
              <a:avLst/>
              <a:gdLst/>
              <a:ahLst/>
              <a:cxnLst>
                <a:cxn ang="0">
                  <a:pos x="8164" y="3583"/>
                </a:cxn>
                <a:cxn ang="0">
                  <a:pos x="8587" y="4255"/>
                </a:cxn>
                <a:cxn ang="0">
                  <a:pos x="9068" y="4702"/>
                </a:cxn>
                <a:cxn ang="0">
                  <a:pos x="9717" y="5262"/>
                </a:cxn>
                <a:cxn ang="0">
                  <a:pos x="10085" y="5710"/>
                </a:cxn>
                <a:cxn ang="0">
                  <a:pos x="10198" y="6233"/>
                </a:cxn>
                <a:cxn ang="0">
                  <a:pos x="10339" y="6904"/>
                </a:cxn>
                <a:cxn ang="0">
                  <a:pos x="10226" y="8024"/>
                </a:cxn>
                <a:cxn ang="0">
                  <a:pos x="10282" y="9106"/>
                </a:cxn>
                <a:cxn ang="0">
                  <a:pos x="10621" y="9218"/>
                </a:cxn>
                <a:cxn ang="0">
                  <a:pos x="10424" y="8659"/>
                </a:cxn>
                <a:cxn ang="0">
                  <a:pos x="10791" y="8957"/>
                </a:cxn>
                <a:cxn ang="0">
                  <a:pos x="11045" y="8845"/>
                </a:cxn>
                <a:cxn ang="0">
                  <a:pos x="10819" y="9629"/>
                </a:cxn>
                <a:cxn ang="0">
                  <a:pos x="10819" y="10263"/>
                </a:cxn>
                <a:cxn ang="0">
                  <a:pos x="11441" y="11570"/>
                </a:cxn>
                <a:cxn ang="0">
                  <a:pos x="11695" y="11532"/>
                </a:cxn>
                <a:cxn ang="0">
                  <a:pos x="12006" y="11532"/>
                </a:cxn>
                <a:cxn ang="0">
                  <a:pos x="12232" y="12615"/>
                </a:cxn>
                <a:cxn ang="0">
                  <a:pos x="12655" y="13025"/>
                </a:cxn>
                <a:cxn ang="0">
                  <a:pos x="13305" y="14331"/>
                </a:cxn>
                <a:cxn ang="0">
                  <a:pos x="14181" y="15152"/>
                </a:cxn>
                <a:cxn ang="0">
                  <a:pos x="14746" y="15712"/>
                </a:cxn>
                <a:cxn ang="0">
                  <a:pos x="14689" y="16011"/>
                </a:cxn>
                <a:cxn ang="0">
                  <a:pos x="14830" y="16309"/>
                </a:cxn>
                <a:cxn ang="0">
                  <a:pos x="15706" y="15862"/>
                </a:cxn>
                <a:cxn ang="0">
                  <a:pos x="16073" y="15190"/>
                </a:cxn>
                <a:cxn ang="0">
                  <a:pos x="16215" y="14070"/>
                </a:cxn>
                <a:cxn ang="0">
                  <a:pos x="16299" y="13548"/>
                </a:cxn>
                <a:cxn ang="0">
                  <a:pos x="16073" y="10749"/>
                </a:cxn>
                <a:cxn ang="0">
                  <a:pos x="15367" y="9256"/>
                </a:cxn>
                <a:cxn ang="0">
                  <a:pos x="13870" y="5635"/>
                </a:cxn>
                <a:cxn ang="0">
                  <a:pos x="13531" y="4665"/>
                </a:cxn>
                <a:cxn ang="0">
                  <a:pos x="12655" y="2612"/>
                </a:cxn>
                <a:cxn ang="0">
                  <a:pos x="12147" y="1082"/>
                </a:cxn>
                <a:cxn ang="0">
                  <a:pos x="11921" y="336"/>
                </a:cxn>
                <a:cxn ang="0">
                  <a:pos x="11158" y="75"/>
                </a:cxn>
                <a:cxn ang="0">
                  <a:pos x="10960" y="784"/>
                </a:cxn>
                <a:cxn ang="0">
                  <a:pos x="10565" y="1045"/>
                </a:cxn>
                <a:cxn ang="0">
                  <a:pos x="6356" y="1269"/>
                </a:cxn>
                <a:cxn ang="0">
                  <a:pos x="2768" y="858"/>
                </a:cxn>
                <a:cxn ang="0">
                  <a:pos x="367" y="2053"/>
                </a:cxn>
                <a:cxn ang="0">
                  <a:pos x="480" y="2911"/>
                </a:cxn>
                <a:cxn ang="0">
                  <a:pos x="734" y="3023"/>
                </a:cxn>
                <a:cxn ang="0">
                  <a:pos x="1017" y="2426"/>
                </a:cxn>
                <a:cxn ang="0">
                  <a:pos x="1299" y="2501"/>
                </a:cxn>
                <a:cxn ang="0">
                  <a:pos x="1017" y="2948"/>
                </a:cxn>
                <a:cxn ang="0">
                  <a:pos x="2232" y="2501"/>
                </a:cxn>
                <a:cxn ang="0">
                  <a:pos x="2684" y="2389"/>
                </a:cxn>
                <a:cxn ang="0">
                  <a:pos x="2655" y="2538"/>
                </a:cxn>
                <a:cxn ang="0">
                  <a:pos x="2768" y="2724"/>
                </a:cxn>
                <a:cxn ang="0">
                  <a:pos x="3729" y="2948"/>
                </a:cxn>
                <a:cxn ang="0">
                  <a:pos x="3898" y="2911"/>
                </a:cxn>
                <a:cxn ang="0">
                  <a:pos x="4350" y="3396"/>
                </a:cxn>
                <a:cxn ang="0">
                  <a:pos x="4576" y="3769"/>
                </a:cxn>
                <a:cxn ang="0">
                  <a:pos x="4548" y="3919"/>
                </a:cxn>
                <a:cxn ang="0">
                  <a:pos x="4887" y="4441"/>
                </a:cxn>
                <a:cxn ang="0">
                  <a:pos x="5537" y="4031"/>
                </a:cxn>
                <a:cxn ang="0">
                  <a:pos x="6356" y="3546"/>
                </a:cxn>
                <a:cxn ang="0">
                  <a:pos x="6582" y="3359"/>
                </a:cxn>
                <a:cxn ang="0">
                  <a:pos x="6977" y="2986"/>
                </a:cxn>
              </a:cxnLst>
              <a:rect l="0" t="0" r="r" b="b"/>
              <a:pathLst>
                <a:path w="16384" h="16384">
                  <a:moveTo>
                    <a:pt x="7119" y="2911"/>
                  </a:moveTo>
                  <a:lnTo>
                    <a:pt x="7203" y="2874"/>
                  </a:lnTo>
                  <a:lnTo>
                    <a:pt x="7288" y="2874"/>
                  </a:lnTo>
                  <a:lnTo>
                    <a:pt x="7373" y="2948"/>
                  </a:lnTo>
                  <a:lnTo>
                    <a:pt x="7627" y="3172"/>
                  </a:lnTo>
                  <a:lnTo>
                    <a:pt x="7655" y="3172"/>
                  </a:lnTo>
                  <a:lnTo>
                    <a:pt x="7740" y="3172"/>
                  </a:lnTo>
                  <a:lnTo>
                    <a:pt x="7797" y="3247"/>
                  </a:lnTo>
                  <a:lnTo>
                    <a:pt x="7910" y="3284"/>
                  </a:lnTo>
                  <a:lnTo>
                    <a:pt x="7994" y="3396"/>
                  </a:lnTo>
                  <a:lnTo>
                    <a:pt x="8079" y="3471"/>
                  </a:lnTo>
                  <a:lnTo>
                    <a:pt x="8136" y="3508"/>
                  </a:lnTo>
                  <a:lnTo>
                    <a:pt x="8164" y="3546"/>
                  </a:lnTo>
                  <a:lnTo>
                    <a:pt x="8164" y="3583"/>
                  </a:lnTo>
                  <a:lnTo>
                    <a:pt x="8136" y="3620"/>
                  </a:lnTo>
                  <a:lnTo>
                    <a:pt x="8136" y="3695"/>
                  </a:lnTo>
                  <a:lnTo>
                    <a:pt x="8164" y="3732"/>
                  </a:lnTo>
                  <a:lnTo>
                    <a:pt x="8192" y="3732"/>
                  </a:lnTo>
                  <a:lnTo>
                    <a:pt x="8248" y="3844"/>
                  </a:lnTo>
                  <a:lnTo>
                    <a:pt x="8305" y="3844"/>
                  </a:lnTo>
                  <a:lnTo>
                    <a:pt x="8333" y="3844"/>
                  </a:lnTo>
                  <a:lnTo>
                    <a:pt x="8361" y="3844"/>
                  </a:lnTo>
                  <a:lnTo>
                    <a:pt x="8390" y="3919"/>
                  </a:lnTo>
                  <a:lnTo>
                    <a:pt x="8446" y="3956"/>
                  </a:lnTo>
                  <a:lnTo>
                    <a:pt x="8531" y="3956"/>
                  </a:lnTo>
                  <a:lnTo>
                    <a:pt x="8559" y="4105"/>
                  </a:lnTo>
                  <a:lnTo>
                    <a:pt x="8587" y="4180"/>
                  </a:lnTo>
                  <a:lnTo>
                    <a:pt x="8587" y="4255"/>
                  </a:lnTo>
                  <a:lnTo>
                    <a:pt x="8587" y="4367"/>
                  </a:lnTo>
                  <a:lnTo>
                    <a:pt x="8644" y="4404"/>
                  </a:lnTo>
                  <a:lnTo>
                    <a:pt x="8672" y="4441"/>
                  </a:lnTo>
                  <a:lnTo>
                    <a:pt x="8700" y="4441"/>
                  </a:lnTo>
                  <a:lnTo>
                    <a:pt x="8729" y="4479"/>
                  </a:lnTo>
                  <a:lnTo>
                    <a:pt x="8785" y="4516"/>
                  </a:lnTo>
                  <a:lnTo>
                    <a:pt x="8785" y="4591"/>
                  </a:lnTo>
                  <a:lnTo>
                    <a:pt x="8842" y="4628"/>
                  </a:lnTo>
                  <a:lnTo>
                    <a:pt x="8870" y="4591"/>
                  </a:lnTo>
                  <a:lnTo>
                    <a:pt x="8898" y="4591"/>
                  </a:lnTo>
                  <a:lnTo>
                    <a:pt x="8926" y="4591"/>
                  </a:lnTo>
                  <a:lnTo>
                    <a:pt x="8955" y="4591"/>
                  </a:lnTo>
                  <a:lnTo>
                    <a:pt x="9011" y="4628"/>
                  </a:lnTo>
                  <a:lnTo>
                    <a:pt x="9068" y="4702"/>
                  </a:lnTo>
                  <a:lnTo>
                    <a:pt x="9124" y="4814"/>
                  </a:lnTo>
                  <a:lnTo>
                    <a:pt x="9124" y="4889"/>
                  </a:lnTo>
                  <a:lnTo>
                    <a:pt x="9152" y="4964"/>
                  </a:lnTo>
                  <a:lnTo>
                    <a:pt x="9181" y="4964"/>
                  </a:lnTo>
                  <a:lnTo>
                    <a:pt x="9209" y="4964"/>
                  </a:lnTo>
                  <a:lnTo>
                    <a:pt x="9294" y="5001"/>
                  </a:lnTo>
                  <a:lnTo>
                    <a:pt x="9322" y="5038"/>
                  </a:lnTo>
                  <a:lnTo>
                    <a:pt x="9322" y="5113"/>
                  </a:lnTo>
                  <a:lnTo>
                    <a:pt x="9322" y="5188"/>
                  </a:lnTo>
                  <a:lnTo>
                    <a:pt x="9350" y="5225"/>
                  </a:lnTo>
                  <a:lnTo>
                    <a:pt x="9407" y="5225"/>
                  </a:lnTo>
                  <a:lnTo>
                    <a:pt x="9463" y="5262"/>
                  </a:lnTo>
                  <a:lnTo>
                    <a:pt x="9520" y="5262"/>
                  </a:lnTo>
                  <a:lnTo>
                    <a:pt x="9717" y="5262"/>
                  </a:lnTo>
                  <a:lnTo>
                    <a:pt x="9802" y="5262"/>
                  </a:lnTo>
                  <a:lnTo>
                    <a:pt x="9859" y="5225"/>
                  </a:lnTo>
                  <a:lnTo>
                    <a:pt x="9887" y="5300"/>
                  </a:lnTo>
                  <a:lnTo>
                    <a:pt x="9887" y="5337"/>
                  </a:lnTo>
                  <a:lnTo>
                    <a:pt x="9887" y="5374"/>
                  </a:lnTo>
                  <a:lnTo>
                    <a:pt x="9887" y="5449"/>
                  </a:lnTo>
                  <a:lnTo>
                    <a:pt x="9943" y="5486"/>
                  </a:lnTo>
                  <a:lnTo>
                    <a:pt x="10000" y="5486"/>
                  </a:lnTo>
                  <a:lnTo>
                    <a:pt x="10028" y="5486"/>
                  </a:lnTo>
                  <a:lnTo>
                    <a:pt x="10028" y="5524"/>
                  </a:lnTo>
                  <a:lnTo>
                    <a:pt x="10028" y="5561"/>
                  </a:lnTo>
                  <a:lnTo>
                    <a:pt x="10028" y="5635"/>
                  </a:lnTo>
                  <a:lnTo>
                    <a:pt x="10085" y="5673"/>
                  </a:lnTo>
                  <a:lnTo>
                    <a:pt x="10085" y="5710"/>
                  </a:lnTo>
                  <a:lnTo>
                    <a:pt x="10113" y="5785"/>
                  </a:lnTo>
                  <a:lnTo>
                    <a:pt x="10113" y="5822"/>
                  </a:lnTo>
                  <a:lnTo>
                    <a:pt x="10169" y="5859"/>
                  </a:lnTo>
                  <a:lnTo>
                    <a:pt x="10254" y="5934"/>
                  </a:lnTo>
                  <a:lnTo>
                    <a:pt x="10311" y="5971"/>
                  </a:lnTo>
                  <a:lnTo>
                    <a:pt x="10339" y="6009"/>
                  </a:lnTo>
                  <a:lnTo>
                    <a:pt x="10311" y="6046"/>
                  </a:lnTo>
                  <a:lnTo>
                    <a:pt x="10311" y="6083"/>
                  </a:lnTo>
                  <a:lnTo>
                    <a:pt x="10282" y="6083"/>
                  </a:lnTo>
                  <a:lnTo>
                    <a:pt x="10226" y="6083"/>
                  </a:lnTo>
                  <a:lnTo>
                    <a:pt x="10198" y="6083"/>
                  </a:lnTo>
                  <a:lnTo>
                    <a:pt x="10198" y="6121"/>
                  </a:lnTo>
                  <a:lnTo>
                    <a:pt x="10198" y="6158"/>
                  </a:lnTo>
                  <a:lnTo>
                    <a:pt x="10198" y="6233"/>
                  </a:lnTo>
                  <a:lnTo>
                    <a:pt x="10226" y="6233"/>
                  </a:lnTo>
                  <a:lnTo>
                    <a:pt x="10282" y="6270"/>
                  </a:lnTo>
                  <a:lnTo>
                    <a:pt x="10311" y="6270"/>
                  </a:lnTo>
                  <a:lnTo>
                    <a:pt x="10311" y="6307"/>
                  </a:lnTo>
                  <a:lnTo>
                    <a:pt x="10311" y="6345"/>
                  </a:lnTo>
                  <a:lnTo>
                    <a:pt x="10311" y="6382"/>
                  </a:lnTo>
                  <a:lnTo>
                    <a:pt x="10311" y="6457"/>
                  </a:lnTo>
                  <a:lnTo>
                    <a:pt x="10339" y="6494"/>
                  </a:lnTo>
                  <a:lnTo>
                    <a:pt x="10367" y="6569"/>
                  </a:lnTo>
                  <a:lnTo>
                    <a:pt x="10339" y="6643"/>
                  </a:lnTo>
                  <a:lnTo>
                    <a:pt x="10311" y="6680"/>
                  </a:lnTo>
                  <a:lnTo>
                    <a:pt x="10311" y="6755"/>
                  </a:lnTo>
                  <a:lnTo>
                    <a:pt x="10311" y="6830"/>
                  </a:lnTo>
                  <a:lnTo>
                    <a:pt x="10339" y="6904"/>
                  </a:lnTo>
                  <a:lnTo>
                    <a:pt x="10367" y="7016"/>
                  </a:lnTo>
                  <a:lnTo>
                    <a:pt x="10367" y="7054"/>
                  </a:lnTo>
                  <a:lnTo>
                    <a:pt x="10339" y="7128"/>
                  </a:lnTo>
                  <a:lnTo>
                    <a:pt x="10311" y="7240"/>
                  </a:lnTo>
                  <a:lnTo>
                    <a:pt x="10339" y="7278"/>
                  </a:lnTo>
                  <a:lnTo>
                    <a:pt x="10339" y="7352"/>
                  </a:lnTo>
                  <a:lnTo>
                    <a:pt x="10311" y="7390"/>
                  </a:lnTo>
                  <a:lnTo>
                    <a:pt x="10311" y="7502"/>
                  </a:lnTo>
                  <a:lnTo>
                    <a:pt x="10282" y="7539"/>
                  </a:lnTo>
                  <a:lnTo>
                    <a:pt x="10282" y="7651"/>
                  </a:lnTo>
                  <a:lnTo>
                    <a:pt x="10282" y="7763"/>
                  </a:lnTo>
                  <a:lnTo>
                    <a:pt x="10282" y="7837"/>
                  </a:lnTo>
                  <a:lnTo>
                    <a:pt x="10282" y="7875"/>
                  </a:lnTo>
                  <a:lnTo>
                    <a:pt x="10226" y="8024"/>
                  </a:lnTo>
                  <a:lnTo>
                    <a:pt x="10198" y="8136"/>
                  </a:lnTo>
                  <a:lnTo>
                    <a:pt x="10198" y="8173"/>
                  </a:lnTo>
                  <a:lnTo>
                    <a:pt x="10226" y="8285"/>
                  </a:lnTo>
                  <a:lnTo>
                    <a:pt x="10254" y="8397"/>
                  </a:lnTo>
                  <a:lnTo>
                    <a:pt x="10254" y="8509"/>
                  </a:lnTo>
                  <a:lnTo>
                    <a:pt x="10226" y="8621"/>
                  </a:lnTo>
                  <a:lnTo>
                    <a:pt x="10198" y="8808"/>
                  </a:lnTo>
                  <a:lnTo>
                    <a:pt x="10169" y="8920"/>
                  </a:lnTo>
                  <a:lnTo>
                    <a:pt x="10169" y="8994"/>
                  </a:lnTo>
                  <a:lnTo>
                    <a:pt x="10198" y="9069"/>
                  </a:lnTo>
                  <a:lnTo>
                    <a:pt x="10254" y="9144"/>
                  </a:lnTo>
                  <a:lnTo>
                    <a:pt x="10254" y="9181"/>
                  </a:lnTo>
                  <a:lnTo>
                    <a:pt x="10282" y="9181"/>
                  </a:lnTo>
                  <a:lnTo>
                    <a:pt x="10282" y="9106"/>
                  </a:lnTo>
                  <a:lnTo>
                    <a:pt x="10311" y="9106"/>
                  </a:lnTo>
                  <a:lnTo>
                    <a:pt x="10339" y="9106"/>
                  </a:lnTo>
                  <a:lnTo>
                    <a:pt x="10367" y="9144"/>
                  </a:lnTo>
                  <a:lnTo>
                    <a:pt x="10395" y="9330"/>
                  </a:lnTo>
                  <a:lnTo>
                    <a:pt x="10452" y="9368"/>
                  </a:lnTo>
                  <a:lnTo>
                    <a:pt x="10480" y="9368"/>
                  </a:lnTo>
                  <a:lnTo>
                    <a:pt x="10508" y="9405"/>
                  </a:lnTo>
                  <a:lnTo>
                    <a:pt x="10537" y="9442"/>
                  </a:lnTo>
                  <a:lnTo>
                    <a:pt x="10565" y="9442"/>
                  </a:lnTo>
                  <a:lnTo>
                    <a:pt x="10593" y="9442"/>
                  </a:lnTo>
                  <a:lnTo>
                    <a:pt x="10621" y="9405"/>
                  </a:lnTo>
                  <a:lnTo>
                    <a:pt x="10650" y="9368"/>
                  </a:lnTo>
                  <a:lnTo>
                    <a:pt x="10621" y="9293"/>
                  </a:lnTo>
                  <a:lnTo>
                    <a:pt x="10621" y="9218"/>
                  </a:lnTo>
                  <a:lnTo>
                    <a:pt x="10650" y="9181"/>
                  </a:lnTo>
                  <a:lnTo>
                    <a:pt x="10621" y="9106"/>
                  </a:lnTo>
                  <a:lnTo>
                    <a:pt x="10593" y="9032"/>
                  </a:lnTo>
                  <a:lnTo>
                    <a:pt x="10593" y="8994"/>
                  </a:lnTo>
                  <a:lnTo>
                    <a:pt x="10650" y="8994"/>
                  </a:lnTo>
                  <a:lnTo>
                    <a:pt x="10621" y="8957"/>
                  </a:lnTo>
                  <a:lnTo>
                    <a:pt x="10565" y="8920"/>
                  </a:lnTo>
                  <a:lnTo>
                    <a:pt x="10537" y="8882"/>
                  </a:lnTo>
                  <a:lnTo>
                    <a:pt x="10424" y="8845"/>
                  </a:lnTo>
                  <a:lnTo>
                    <a:pt x="10395" y="8845"/>
                  </a:lnTo>
                  <a:lnTo>
                    <a:pt x="10395" y="8770"/>
                  </a:lnTo>
                  <a:lnTo>
                    <a:pt x="10424" y="8733"/>
                  </a:lnTo>
                  <a:lnTo>
                    <a:pt x="10452" y="8696"/>
                  </a:lnTo>
                  <a:lnTo>
                    <a:pt x="10424" y="8659"/>
                  </a:lnTo>
                  <a:lnTo>
                    <a:pt x="10424" y="8547"/>
                  </a:lnTo>
                  <a:lnTo>
                    <a:pt x="10452" y="8509"/>
                  </a:lnTo>
                  <a:lnTo>
                    <a:pt x="10480" y="8509"/>
                  </a:lnTo>
                  <a:lnTo>
                    <a:pt x="10480" y="8547"/>
                  </a:lnTo>
                  <a:lnTo>
                    <a:pt x="10508" y="8584"/>
                  </a:lnTo>
                  <a:lnTo>
                    <a:pt x="10537" y="8584"/>
                  </a:lnTo>
                  <a:lnTo>
                    <a:pt x="10565" y="8547"/>
                  </a:lnTo>
                  <a:lnTo>
                    <a:pt x="10593" y="8584"/>
                  </a:lnTo>
                  <a:lnTo>
                    <a:pt x="10650" y="8621"/>
                  </a:lnTo>
                  <a:lnTo>
                    <a:pt x="10734" y="8659"/>
                  </a:lnTo>
                  <a:lnTo>
                    <a:pt x="10763" y="8696"/>
                  </a:lnTo>
                  <a:lnTo>
                    <a:pt x="10791" y="8770"/>
                  </a:lnTo>
                  <a:lnTo>
                    <a:pt x="10791" y="8882"/>
                  </a:lnTo>
                  <a:lnTo>
                    <a:pt x="10791" y="8957"/>
                  </a:lnTo>
                  <a:lnTo>
                    <a:pt x="10847" y="8994"/>
                  </a:lnTo>
                  <a:lnTo>
                    <a:pt x="10876" y="9032"/>
                  </a:lnTo>
                  <a:lnTo>
                    <a:pt x="10904" y="9032"/>
                  </a:lnTo>
                  <a:lnTo>
                    <a:pt x="10932" y="8994"/>
                  </a:lnTo>
                  <a:lnTo>
                    <a:pt x="10932" y="8957"/>
                  </a:lnTo>
                  <a:lnTo>
                    <a:pt x="10904" y="8808"/>
                  </a:lnTo>
                  <a:lnTo>
                    <a:pt x="10932" y="8733"/>
                  </a:lnTo>
                  <a:lnTo>
                    <a:pt x="10932" y="8696"/>
                  </a:lnTo>
                  <a:lnTo>
                    <a:pt x="10960" y="8659"/>
                  </a:lnTo>
                  <a:lnTo>
                    <a:pt x="10989" y="8659"/>
                  </a:lnTo>
                  <a:lnTo>
                    <a:pt x="10989" y="8696"/>
                  </a:lnTo>
                  <a:lnTo>
                    <a:pt x="11017" y="8696"/>
                  </a:lnTo>
                  <a:lnTo>
                    <a:pt x="11045" y="8770"/>
                  </a:lnTo>
                  <a:lnTo>
                    <a:pt x="11045" y="8845"/>
                  </a:lnTo>
                  <a:lnTo>
                    <a:pt x="11102" y="8920"/>
                  </a:lnTo>
                  <a:lnTo>
                    <a:pt x="11130" y="8957"/>
                  </a:lnTo>
                  <a:lnTo>
                    <a:pt x="11045" y="9181"/>
                  </a:lnTo>
                  <a:lnTo>
                    <a:pt x="10989" y="9218"/>
                  </a:lnTo>
                  <a:lnTo>
                    <a:pt x="10960" y="9256"/>
                  </a:lnTo>
                  <a:lnTo>
                    <a:pt x="10960" y="9293"/>
                  </a:lnTo>
                  <a:lnTo>
                    <a:pt x="10989" y="9330"/>
                  </a:lnTo>
                  <a:lnTo>
                    <a:pt x="10989" y="9405"/>
                  </a:lnTo>
                  <a:lnTo>
                    <a:pt x="10932" y="9442"/>
                  </a:lnTo>
                  <a:lnTo>
                    <a:pt x="10904" y="9480"/>
                  </a:lnTo>
                  <a:lnTo>
                    <a:pt x="10876" y="9517"/>
                  </a:lnTo>
                  <a:lnTo>
                    <a:pt x="10819" y="9554"/>
                  </a:lnTo>
                  <a:lnTo>
                    <a:pt x="10819" y="9592"/>
                  </a:lnTo>
                  <a:lnTo>
                    <a:pt x="10819" y="9629"/>
                  </a:lnTo>
                  <a:lnTo>
                    <a:pt x="10819" y="9704"/>
                  </a:lnTo>
                  <a:lnTo>
                    <a:pt x="10791" y="9741"/>
                  </a:lnTo>
                  <a:lnTo>
                    <a:pt x="10763" y="9778"/>
                  </a:lnTo>
                  <a:lnTo>
                    <a:pt x="10791" y="9815"/>
                  </a:lnTo>
                  <a:lnTo>
                    <a:pt x="10819" y="9853"/>
                  </a:lnTo>
                  <a:lnTo>
                    <a:pt x="10819" y="9965"/>
                  </a:lnTo>
                  <a:lnTo>
                    <a:pt x="10819" y="10002"/>
                  </a:lnTo>
                  <a:lnTo>
                    <a:pt x="10734" y="9965"/>
                  </a:lnTo>
                  <a:lnTo>
                    <a:pt x="10678" y="10002"/>
                  </a:lnTo>
                  <a:lnTo>
                    <a:pt x="10650" y="10039"/>
                  </a:lnTo>
                  <a:lnTo>
                    <a:pt x="10650" y="10189"/>
                  </a:lnTo>
                  <a:lnTo>
                    <a:pt x="10678" y="10189"/>
                  </a:lnTo>
                  <a:lnTo>
                    <a:pt x="10763" y="10226"/>
                  </a:lnTo>
                  <a:lnTo>
                    <a:pt x="10819" y="10263"/>
                  </a:lnTo>
                  <a:lnTo>
                    <a:pt x="10876" y="10301"/>
                  </a:lnTo>
                  <a:lnTo>
                    <a:pt x="10904" y="10375"/>
                  </a:lnTo>
                  <a:lnTo>
                    <a:pt x="10932" y="10525"/>
                  </a:lnTo>
                  <a:lnTo>
                    <a:pt x="10960" y="10637"/>
                  </a:lnTo>
                  <a:lnTo>
                    <a:pt x="11045" y="10823"/>
                  </a:lnTo>
                  <a:lnTo>
                    <a:pt x="11130" y="10972"/>
                  </a:lnTo>
                  <a:lnTo>
                    <a:pt x="11158" y="11047"/>
                  </a:lnTo>
                  <a:lnTo>
                    <a:pt x="11158" y="11122"/>
                  </a:lnTo>
                  <a:lnTo>
                    <a:pt x="11158" y="11196"/>
                  </a:lnTo>
                  <a:lnTo>
                    <a:pt x="11215" y="11234"/>
                  </a:lnTo>
                  <a:lnTo>
                    <a:pt x="11299" y="11383"/>
                  </a:lnTo>
                  <a:lnTo>
                    <a:pt x="11356" y="11458"/>
                  </a:lnTo>
                  <a:lnTo>
                    <a:pt x="11384" y="11532"/>
                  </a:lnTo>
                  <a:lnTo>
                    <a:pt x="11441" y="11570"/>
                  </a:lnTo>
                  <a:lnTo>
                    <a:pt x="11497" y="11607"/>
                  </a:lnTo>
                  <a:lnTo>
                    <a:pt x="11525" y="11756"/>
                  </a:lnTo>
                  <a:lnTo>
                    <a:pt x="11610" y="11831"/>
                  </a:lnTo>
                  <a:lnTo>
                    <a:pt x="11638" y="11868"/>
                  </a:lnTo>
                  <a:lnTo>
                    <a:pt x="11667" y="11868"/>
                  </a:lnTo>
                  <a:lnTo>
                    <a:pt x="11723" y="11905"/>
                  </a:lnTo>
                  <a:lnTo>
                    <a:pt x="11751" y="11905"/>
                  </a:lnTo>
                  <a:lnTo>
                    <a:pt x="11780" y="11905"/>
                  </a:lnTo>
                  <a:lnTo>
                    <a:pt x="11808" y="11905"/>
                  </a:lnTo>
                  <a:lnTo>
                    <a:pt x="11864" y="11905"/>
                  </a:lnTo>
                  <a:lnTo>
                    <a:pt x="11893" y="11868"/>
                  </a:lnTo>
                  <a:lnTo>
                    <a:pt x="11893" y="11793"/>
                  </a:lnTo>
                  <a:lnTo>
                    <a:pt x="11864" y="11719"/>
                  </a:lnTo>
                  <a:lnTo>
                    <a:pt x="11695" y="11532"/>
                  </a:lnTo>
                  <a:lnTo>
                    <a:pt x="11638" y="11458"/>
                  </a:lnTo>
                  <a:lnTo>
                    <a:pt x="11638" y="11420"/>
                  </a:lnTo>
                  <a:lnTo>
                    <a:pt x="11638" y="11383"/>
                  </a:lnTo>
                  <a:lnTo>
                    <a:pt x="11695" y="11383"/>
                  </a:lnTo>
                  <a:lnTo>
                    <a:pt x="11836" y="11495"/>
                  </a:lnTo>
                  <a:lnTo>
                    <a:pt x="11864" y="11458"/>
                  </a:lnTo>
                  <a:lnTo>
                    <a:pt x="11921" y="11458"/>
                  </a:lnTo>
                  <a:lnTo>
                    <a:pt x="11949" y="11458"/>
                  </a:lnTo>
                  <a:lnTo>
                    <a:pt x="11977" y="11458"/>
                  </a:lnTo>
                  <a:lnTo>
                    <a:pt x="12034" y="11420"/>
                  </a:lnTo>
                  <a:lnTo>
                    <a:pt x="12090" y="11383"/>
                  </a:lnTo>
                  <a:lnTo>
                    <a:pt x="12090" y="11420"/>
                  </a:lnTo>
                  <a:lnTo>
                    <a:pt x="12090" y="11495"/>
                  </a:lnTo>
                  <a:lnTo>
                    <a:pt x="12006" y="11532"/>
                  </a:lnTo>
                  <a:lnTo>
                    <a:pt x="11977" y="11570"/>
                  </a:lnTo>
                  <a:lnTo>
                    <a:pt x="11977" y="11607"/>
                  </a:lnTo>
                  <a:lnTo>
                    <a:pt x="12006" y="11644"/>
                  </a:lnTo>
                  <a:lnTo>
                    <a:pt x="12062" y="11756"/>
                  </a:lnTo>
                  <a:lnTo>
                    <a:pt x="12090" y="11905"/>
                  </a:lnTo>
                  <a:lnTo>
                    <a:pt x="12090" y="12017"/>
                  </a:lnTo>
                  <a:lnTo>
                    <a:pt x="12062" y="12129"/>
                  </a:lnTo>
                  <a:lnTo>
                    <a:pt x="12062" y="12241"/>
                  </a:lnTo>
                  <a:lnTo>
                    <a:pt x="12090" y="12316"/>
                  </a:lnTo>
                  <a:lnTo>
                    <a:pt x="12119" y="12353"/>
                  </a:lnTo>
                  <a:lnTo>
                    <a:pt x="12147" y="12428"/>
                  </a:lnTo>
                  <a:lnTo>
                    <a:pt x="12175" y="12540"/>
                  </a:lnTo>
                  <a:lnTo>
                    <a:pt x="12203" y="12615"/>
                  </a:lnTo>
                  <a:lnTo>
                    <a:pt x="12232" y="12615"/>
                  </a:lnTo>
                  <a:lnTo>
                    <a:pt x="12260" y="12615"/>
                  </a:lnTo>
                  <a:lnTo>
                    <a:pt x="12316" y="12615"/>
                  </a:lnTo>
                  <a:lnTo>
                    <a:pt x="12344" y="12652"/>
                  </a:lnTo>
                  <a:lnTo>
                    <a:pt x="12316" y="12689"/>
                  </a:lnTo>
                  <a:lnTo>
                    <a:pt x="12316" y="12727"/>
                  </a:lnTo>
                  <a:lnTo>
                    <a:pt x="12344" y="12801"/>
                  </a:lnTo>
                  <a:lnTo>
                    <a:pt x="12401" y="12801"/>
                  </a:lnTo>
                  <a:lnTo>
                    <a:pt x="12486" y="12876"/>
                  </a:lnTo>
                  <a:lnTo>
                    <a:pt x="12514" y="12876"/>
                  </a:lnTo>
                  <a:lnTo>
                    <a:pt x="12570" y="12838"/>
                  </a:lnTo>
                  <a:lnTo>
                    <a:pt x="12599" y="12838"/>
                  </a:lnTo>
                  <a:lnTo>
                    <a:pt x="12599" y="12913"/>
                  </a:lnTo>
                  <a:lnTo>
                    <a:pt x="12599" y="12950"/>
                  </a:lnTo>
                  <a:lnTo>
                    <a:pt x="12655" y="13025"/>
                  </a:lnTo>
                  <a:lnTo>
                    <a:pt x="12683" y="13062"/>
                  </a:lnTo>
                  <a:lnTo>
                    <a:pt x="12683" y="13212"/>
                  </a:lnTo>
                  <a:lnTo>
                    <a:pt x="12683" y="13286"/>
                  </a:lnTo>
                  <a:lnTo>
                    <a:pt x="12712" y="13473"/>
                  </a:lnTo>
                  <a:lnTo>
                    <a:pt x="12796" y="13772"/>
                  </a:lnTo>
                  <a:lnTo>
                    <a:pt x="12938" y="14145"/>
                  </a:lnTo>
                  <a:lnTo>
                    <a:pt x="13022" y="14294"/>
                  </a:lnTo>
                  <a:lnTo>
                    <a:pt x="13079" y="14331"/>
                  </a:lnTo>
                  <a:lnTo>
                    <a:pt x="13107" y="14369"/>
                  </a:lnTo>
                  <a:lnTo>
                    <a:pt x="13135" y="14369"/>
                  </a:lnTo>
                  <a:lnTo>
                    <a:pt x="13192" y="14331"/>
                  </a:lnTo>
                  <a:lnTo>
                    <a:pt x="13220" y="14331"/>
                  </a:lnTo>
                  <a:lnTo>
                    <a:pt x="13277" y="14331"/>
                  </a:lnTo>
                  <a:lnTo>
                    <a:pt x="13305" y="14331"/>
                  </a:lnTo>
                  <a:lnTo>
                    <a:pt x="13390" y="14369"/>
                  </a:lnTo>
                  <a:lnTo>
                    <a:pt x="13418" y="14331"/>
                  </a:lnTo>
                  <a:lnTo>
                    <a:pt x="13446" y="14294"/>
                  </a:lnTo>
                  <a:lnTo>
                    <a:pt x="13503" y="14369"/>
                  </a:lnTo>
                  <a:lnTo>
                    <a:pt x="13559" y="14369"/>
                  </a:lnTo>
                  <a:lnTo>
                    <a:pt x="13644" y="14406"/>
                  </a:lnTo>
                  <a:lnTo>
                    <a:pt x="13757" y="14481"/>
                  </a:lnTo>
                  <a:lnTo>
                    <a:pt x="13813" y="14555"/>
                  </a:lnTo>
                  <a:lnTo>
                    <a:pt x="13870" y="14630"/>
                  </a:lnTo>
                  <a:lnTo>
                    <a:pt x="13955" y="14817"/>
                  </a:lnTo>
                  <a:lnTo>
                    <a:pt x="14011" y="14854"/>
                  </a:lnTo>
                  <a:lnTo>
                    <a:pt x="14068" y="14928"/>
                  </a:lnTo>
                  <a:lnTo>
                    <a:pt x="14152" y="15115"/>
                  </a:lnTo>
                  <a:lnTo>
                    <a:pt x="14181" y="15152"/>
                  </a:lnTo>
                  <a:lnTo>
                    <a:pt x="14237" y="15190"/>
                  </a:lnTo>
                  <a:lnTo>
                    <a:pt x="14265" y="15227"/>
                  </a:lnTo>
                  <a:lnTo>
                    <a:pt x="14237" y="15264"/>
                  </a:lnTo>
                  <a:lnTo>
                    <a:pt x="14265" y="15302"/>
                  </a:lnTo>
                  <a:lnTo>
                    <a:pt x="14322" y="15376"/>
                  </a:lnTo>
                  <a:lnTo>
                    <a:pt x="14350" y="15414"/>
                  </a:lnTo>
                  <a:lnTo>
                    <a:pt x="14378" y="15563"/>
                  </a:lnTo>
                  <a:lnTo>
                    <a:pt x="14407" y="15638"/>
                  </a:lnTo>
                  <a:lnTo>
                    <a:pt x="14491" y="15638"/>
                  </a:lnTo>
                  <a:lnTo>
                    <a:pt x="14548" y="15675"/>
                  </a:lnTo>
                  <a:lnTo>
                    <a:pt x="14604" y="15638"/>
                  </a:lnTo>
                  <a:lnTo>
                    <a:pt x="14689" y="15675"/>
                  </a:lnTo>
                  <a:lnTo>
                    <a:pt x="14717" y="15675"/>
                  </a:lnTo>
                  <a:lnTo>
                    <a:pt x="14746" y="15712"/>
                  </a:lnTo>
                  <a:lnTo>
                    <a:pt x="14774" y="15750"/>
                  </a:lnTo>
                  <a:lnTo>
                    <a:pt x="14802" y="15750"/>
                  </a:lnTo>
                  <a:lnTo>
                    <a:pt x="14830" y="15750"/>
                  </a:lnTo>
                  <a:lnTo>
                    <a:pt x="14915" y="15712"/>
                  </a:lnTo>
                  <a:lnTo>
                    <a:pt x="14915" y="15750"/>
                  </a:lnTo>
                  <a:lnTo>
                    <a:pt x="14943" y="15787"/>
                  </a:lnTo>
                  <a:lnTo>
                    <a:pt x="14915" y="15824"/>
                  </a:lnTo>
                  <a:lnTo>
                    <a:pt x="14915" y="15862"/>
                  </a:lnTo>
                  <a:lnTo>
                    <a:pt x="14943" y="15936"/>
                  </a:lnTo>
                  <a:lnTo>
                    <a:pt x="14915" y="15973"/>
                  </a:lnTo>
                  <a:lnTo>
                    <a:pt x="14887" y="16011"/>
                  </a:lnTo>
                  <a:lnTo>
                    <a:pt x="14802" y="16048"/>
                  </a:lnTo>
                  <a:lnTo>
                    <a:pt x="14746" y="16048"/>
                  </a:lnTo>
                  <a:lnTo>
                    <a:pt x="14689" y="16011"/>
                  </a:lnTo>
                  <a:lnTo>
                    <a:pt x="14604" y="15936"/>
                  </a:lnTo>
                  <a:lnTo>
                    <a:pt x="14576" y="15862"/>
                  </a:lnTo>
                  <a:lnTo>
                    <a:pt x="14520" y="15824"/>
                  </a:lnTo>
                  <a:lnTo>
                    <a:pt x="14463" y="15824"/>
                  </a:lnTo>
                  <a:lnTo>
                    <a:pt x="14435" y="15862"/>
                  </a:lnTo>
                  <a:lnTo>
                    <a:pt x="14407" y="15899"/>
                  </a:lnTo>
                  <a:lnTo>
                    <a:pt x="14407" y="16011"/>
                  </a:lnTo>
                  <a:lnTo>
                    <a:pt x="14435" y="16085"/>
                  </a:lnTo>
                  <a:lnTo>
                    <a:pt x="14463" y="16197"/>
                  </a:lnTo>
                  <a:lnTo>
                    <a:pt x="14548" y="16309"/>
                  </a:lnTo>
                  <a:lnTo>
                    <a:pt x="14604" y="16384"/>
                  </a:lnTo>
                  <a:lnTo>
                    <a:pt x="14661" y="16384"/>
                  </a:lnTo>
                  <a:lnTo>
                    <a:pt x="14717" y="16347"/>
                  </a:lnTo>
                  <a:lnTo>
                    <a:pt x="14830" y="16309"/>
                  </a:lnTo>
                  <a:lnTo>
                    <a:pt x="14915" y="16309"/>
                  </a:lnTo>
                  <a:lnTo>
                    <a:pt x="14943" y="16272"/>
                  </a:lnTo>
                  <a:lnTo>
                    <a:pt x="15028" y="16160"/>
                  </a:lnTo>
                  <a:lnTo>
                    <a:pt x="15113" y="16123"/>
                  </a:lnTo>
                  <a:lnTo>
                    <a:pt x="15169" y="16123"/>
                  </a:lnTo>
                  <a:lnTo>
                    <a:pt x="15226" y="16160"/>
                  </a:lnTo>
                  <a:lnTo>
                    <a:pt x="15424" y="16123"/>
                  </a:lnTo>
                  <a:lnTo>
                    <a:pt x="15452" y="16048"/>
                  </a:lnTo>
                  <a:lnTo>
                    <a:pt x="15565" y="15973"/>
                  </a:lnTo>
                  <a:lnTo>
                    <a:pt x="15621" y="15973"/>
                  </a:lnTo>
                  <a:lnTo>
                    <a:pt x="15621" y="15936"/>
                  </a:lnTo>
                  <a:lnTo>
                    <a:pt x="15621" y="15862"/>
                  </a:lnTo>
                  <a:lnTo>
                    <a:pt x="15650" y="15862"/>
                  </a:lnTo>
                  <a:lnTo>
                    <a:pt x="15706" y="15862"/>
                  </a:lnTo>
                  <a:lnTo>
                    <a:pt x="15791" y="15936"/>
                  </a:lnTo>
                  <a:lnTo>
                    <a:pt x="15819" y="15899"/>
                  </a:lnTo>
                  <a:lnTo>
                    <a:pt x="15847" y="15824"/>
                  </a:lnTo>
                  <a:lnTo>
                    <a:pt x="15876" y="15824"/>
                  </a:lnTo>
                  <a:lnTo>
                    <a:pt x="15932" y="15824"/>
                  </a:lnTo>
                  <a:lnTo>
                    <a:pt x="15960" y="15787"/>
                  </a:lnTo>
                  <a:lnTo>
                    <a:pt x="15960" y="15675"/>
                  </a:lnTo>
                  <a:lnTo>
                    <a:pt x="15989" y="15600"/>
                  </a:lnTo>
                  <a:lnTo>
                    <a:pt x="16017" y="15600"/>
                  </a:lnTo>
                  <a:lnTo>
                    <a:pt x="16017" y="15488"/>
                  </a:lnTo>
                  <a:lnTo>
                    <a:pt x="16102" y="15414"/>
                  </a:lnTo>
                  <a:lnTo>
                    <a:pt x="16130" y="15339"/>
                  </a:lnTo>
                  <a:lnTo>
                    <a:pt x="16102" y="15302"/>
                  </a:lnTo>
                  <a:lnTo>
                    <a:pt x="16073" y="15190"/>
                  </a:lnTo>
                  <a:lnTo>
                    <a:pt x="16017" y="15078"/>
                  </a:lnTo>
                  <a:lnTo>
                    <a:pt x="16017" y="15003"/>
                  </a:lnTo>
                  <a:lnTo>
                    <a:pt x="16045" y="14928"/>
                  </a:lnTo>
                  <a:lnTo>
                    <a:pt x="16073" y="14817"/>
                  </a:lnTo>
                  <a:lnTo>
                    <a:pt x="16073" y="14779"/>
                  </a:lnTo>
                  <a:lnTo>
                    <a:pt x="16045" y="14705"/>
                  </a:lnTo>
                  <a:lnTo>
                    <a:pt x="16073" y="14630"/>
                  </a:lnTo>
                  <a:lnTo>
                    <a:pt x="16102" y="14593"/>
                  </a:lnTo>
                  <a:lnTo>
                    <a:pt x="16130" y="14555"/>
                  </a:lnTo>
                  <a:lnTo>
                    <a:pt x="16130" y="14369"/>
                  </a:lnTo>
                  <a:lnTo>
                    <a:pt x="16158" y="14294"/>
                  </a:lnTo>
                  <a:lnTo>
                    <a:pt x="16186" y="14219"/>
                  </a:lnTo>
                  <a:lnTo>
                    <a:pt x="16215" y="14182"/>
                  </a:lnTo>
                  <a:lnTo>
                    <a:pt x="16215" y="14070"/>
                  </a:lnTo>
                  <a:lnTo>
                    <a:pt x="16215" y="13921"/>
                  </a:lnTo>
                  <a:lnTo>
                    <a:pt x="16243" y="13883"/>
                  </a:lnTo>
                  <a:lnTo>
                    <a:pt x="16271" y="13846"/>
                  </a:lnTo>
                  <a:lnTo>
                    <a:pt x="16271" y="13883"/>
                  </a:lnTo>
                  <a:lnTo>
                    <a:pt x="16299" y="13958"/>
                  </a:lnTo>
                  <a:lnTo>
                    <a:pt x="16299" y="14033"/>
                  </a:lnTo>
                  <a:lnTo>
                    <a:pt x="16328" y="14070"/>
                  </a:lnTo>
                  <a:lnTo>
                    <a:pt x="16356" y="14070"/>
                  </a:lnTo>
                  <a:lnTo>
                    <a:pt x="16384" y="14070"/>
                  </a:lnTo>
                  <a:lnTo>
                    <a:pt x="16384" y="14033"/>
                  </a:lnTo>
                  <a:lnTo>
                    <a:pt x="16384" y="13958"/>
                  </a:lnTo>
                  <a:lnTo>
                    <a:pt x="16356" y="13846"/>
                  </a:lnTo>
                  <a:lnTo>
                    <a:pt x="16328" y="13697"/>
                  </a:lnTo>
                  <a:lnTo>
                    <a:pt x="16299" y="13548"/>
                  </a:lnTo>
                  <a:lnTo>
                    <a:pt x="16299" y="13398"/>
                  </a:lnTo>
                  <a:lnTo>
                    <a:pt x="16271" y="13286"/>
                  </a:lnTo>
                  <a:lnTo>
                    <a:pt x="16271" y="13174"/>
                  </a:lnTo>
                  <a:lnTo>
                    <a:pt x="16299" y="13062"/>
                  </a:lnTo>
                  <a:lnTo>
                    <a:pt x="16299" y="12950"/>
                  </a:lnTo>
                  <a:lnTo>
                    <a:pt x="16271" y="12577"/>
                  </a:lnTo>
                  <a:lnTo>
                    <a:pt x="16271" y="12503"/>
                  </a:lnTo>
                  <a:lnTo>
                    <a:pt x="16271" y="12241"/>
                  </a:lnTo>
                  <a:lnTo>
                    <a:pt x="16243" y="11905"/>
                  </a:lnTo>
                  <a:lnTo>
                    <a:pt x="16243" y="11644"/>
                  </a:lnTo>
                  <a:lnTo>
                    <a:pt x="16215" y="11420"/>
                  </a:lnTo>
                  <a:lnTo>
                    <a:pt x="16186" y="11159"/>
                  </a:lnTo>
                  <a:lnTo>
                    <a:pt x="16158" y="10972"/>
                  </a:lnTo>
                  <a:lnTo>
                    <a:pt x="16073" y="10749"/>
                  </a:lnTo>
                  <a:lnTo>
                    <a:pt x="16045" y="10637"/>
                  </a:lnTo>
                  <a:lnTo>
                    <a:pt x="15989" y="10450"/>
                  </a:lnTo>
                  <a:lnTo>
                    <a:pt x="15932" y="10301"/>
                  </a:lnTo>
                  <a:lnTo>
                    <a:pt x="15876" y="10189"/>
                  </a:lnTo>
                  <a:lnTo>
                    <a:pt x="15847" y="10151"/>
                  </a:lnTo>
                  <a:lnTo>
                    <a:pt x="15763" y="10151"/>
                  </a:lnTo>
                  <a:lnTo>
                    <a:pt x="15734" y="10114"/>
                  </a:lnTo>
                  <a:lnTo>
                    <a:pt x="15706" y="10077"/>
                  </a:lnTo>
                  <a:lnTo>
                    <a:pt x="15734" y="9965"/>
                  </a:lnTo>
                  <a:lnTo>
                    <a:pt x="15678" y="9815"/>
                  </a:lnTo>
                  <a:lnTo>
                    <a:pt x="15593" y="9704"/>
                  </a:lnTo>
                  <a:lnTo>
                    <a:pt x="15537" y="9554"/>
                  </a:lnTo>
                  <a:lnTo>
                    <a:pt x="15395" y="9330"/>
                  </a:lnTo>
                  <a:lnTo>
                    <a:pt x="15367" y="9256"/>
                  </a:lnTo>
                  <a:lnTo>
                    <a:pt x="15339" y="9144"/>
                  </a:lnTo>
                  <a:lnTo>
                    <a:pt x="15311" y="8994"/>
                  </a:lnTo>
                  <a:lnTo>
                    <a:pt x="15254" y="8845"/>
                  </a:lnTo>
                  <a:lnTo>
                    <a:pt x="15198" y="8733"/>
                  </a:lnTo>
                  <a:lnTo>
                    <a:pt x="15113" y="8547"/>
                  </a:lnTo>
                  <a:lnTo>
                    <a:pt x="15000" y="8360"/>
                  </a:lnTo>
                  <a:lnTo>
                    <a:pt x="14915" y="8211"/>
                  </a:lnTo>
                  <a:lnTo>
                    <a:pt x="14802" y="7987"/>
                  </a:lnTo>
                  <a:lnTo>
                    <a:pt x="14633" y="7614"/>
                  </a:lnTo>
                  <a:lnTo>
                    <a:pt x="14491" y="7352"/>
                  </a:lnTo>
                  <a:lnTo>
                    <a:pt x="14294" y="6867"/>
                  </a:lnTo>
                  <a:lnTo>
                    <a:pt x="14096" y="6345"/>
                  </a:lnTo>
                  <a:lnTo>
                    <a:pt x="13983" y="5971"/>
                  </a:lnTo>
                  <a:lnTo>
                    <a:pt x="13870" y="5635"/>
                  </a:lnTo>
                  <a:lnTo>
                    <a:pt x="13870" y="5598"/>
                  </a:lnTo>
                  <a:lnTo>
                    <a:pt x="13898" y="5598"/>
                  </a:lnTo>
                  <a:lnTo>
                    <a:pt x="14011" y="5710"/>
                  </a:lnTo>
                  <a:lnTo>
                    <a:pt x="14039" y="5710"/>
                  </a:lnTo>
                  <a:lnTo>
                    <a:pt x="14039" y="5635"/>
                  </a:lnTo>
                  <a:lnTo>
                    <a:pt x="13983" y="5524"/>
                  </a:lnTo>
                  <a:lnTo>
                    <a:pt x="13813" y="5300"/>
                  </a:lnTo>
                  <a:lnTo>
                    <a:pt x="13700" y="5076"/>
                  </a:lnTo>
                  <a:lnTo>
                    <a:pt x="13672" y="4926"/>
                  </a:lnTo>
                  <a:lnTo>
                    <a:pt x="13644" y="4889"/>
                  </a:lnTo>
                  <a:lnTo>
                    <a:pt x="13616" y="4852"/>
                  </a:lnTo>
                  <a:lnTo>
                    <a:pt x="13559" y="4852"/>
                  </a:lnTo>
                  <a:lnTo>
                    <a:pt x="13531" y="4852"/>
                  </a:lnTo>
                  <a:lnTo>
                    <a:pt x="13531" y="4665"/>
                  </a:lnTo>
                  <a:lnTo>
                    <a:pt x="13474" y="4553"/>
                  </a:lnTo>
                  <a:lnTo>
                    <a:pt x="13418" y="4441"/>
                  </a:lnTo>
                  <a:lnTo>
                    <a:pt x="13192" y="4031"/>
                  </a:lnTo>
                  <a:lnTo>
                    <a:pt x="13192" y="3956"/>
                  </a:lnTo>
                  <a:lnTo>
                    <a:pt x="13135" y="3807"/>
                  </a:lnTo>
                  <a:lnTo>
                    <a:pt x="12994" y="3471"/>
                  </a:lnTo>
                  <a:lnTo>
                    <a:pt x="12881" y="3247"/>
                  </a:lnTo>
                  <a:lnTo>
                    <a:pt x="12853" y="3135"/>
                  </a:lnTo>
                  <a:lnTo>
                    <a:pt x="12825" y="3098"/>
                  </a:lnTo>
                  <a:lnTo>
                    <a:pt x="12768" y="3060"/>
                  </a:lnTo>
                  <a:lnTo>
                    <a:pt x="12740" y="3023"/>
                  </a:lnTo>
                  <a:lnTo>
                    <a:pt x="12712" y="2836"/>
                  </a:lnTo>
                  <a:lnTo>
                    <a:pt x="12712" y="2724"/>
                  </a:lnTo>
                  <a:lnTo>
                    <a:pt x="12655" y="2612"/>
                  </a:lnTo>
                  <a:lnTo>
                    <a:pt x="12627" y="2575"/>
                  </a:lnTo>
                  <a:lnTo>
                    <a:pt x="12627" y="2463"/>
                  </a:lnTo>
                  <a:lnTo>
                    <a:pt x="12599" y="2314"/>
                  </a:lnTo>
                  <a:lnTo>
                    <a:pt x="12457" y="1978"/>
                  </a:lnTo>
                  <a:lnTo>
                    <a:pt x="12373" y="1679"/>
                  </a:lnTo>
                  <a:lnTo>
                    <a:pt x="12344" y="1530"/>
                  </a:lnTo>
                  <a:lnTo>
                    <a:pt x="12288" y="1306"/>
                  </a:lnTo>
                  <a:lnTo>
                    <a:pt x="12260" y="1120"/>
                  </a:lnTo>
                  <a:lnTo>
                    <a:pt x="12232" y="1120"/>
                  </a:lnTo>
                  <a:lnTo>
                    <a:pt x="12203" y="1194"/>
                  </a:lnTo>
                  <a:lnTo>
                    <a:pt x="12147" y="1194"/>
                  </a:lnTo>
                  <a:lnTo>
                    <a:pt x="12119" y="1194"/>
                  </a:lnTo>
                  <a:lnTo>
                    <a:pt x="12119" y="1157"/>
                  </a:lnTo>
                  <a:lnTo>
                    <a:pt x="12147" y="1082"/>
                  </a:lnTo>
                  <a:lnTo>
                    <a:pt x="12147" y="933"/>
                  </a:lnTo>
                  <a:lnTo>
                    <a:pt x="12119" y="858"/>
                  </a:lnTo>
                  <a:lnTo>
                    <a:pt x="12090" y="784"/>
                  </a:lnTo>
                  <a:lnTo>
                    <a:pt x="12062" y="746"/>
                  </a:lnTo>
                  <a:lnTo>
                    <a:pt x="12062" y="672"/>
                  </a:lnTo>
                  <a:lnTo>
                    <a:pt x="12062" y="634"/>
                  </a:lnTo>
                  <a:lnTo>
                    <a:pt x="12006" y="560"/>
                  </a:lnTo>
                  <a:lnTo>
                    <a:pt x="12006" y="485"/>
                  </a:lnTo>
                  <a:lnTo>
                    <a:pt x="12006" y="411"/>
                  </a:lnTo>
                  <a:lnTo>
                    <a:pt x="12034" y="336"/>
                  </a:lnTo>
                  <a:lnTo>
                    <a:pt x="12034" y="299"/>
                  </a:lnTo>
                  <a:lnTo>
                    <a:pt x="12006" y="299"/>
                  </a:lnTo>
                  <a:lnTo>
                    <a:pt x="11949" y="336"/>
                  </a:lnTo>
                  <a:lnTo>
                    <a:pt x="11921" y="336"/>
                  </a:lnTo>
                  <a:lnTo>
                    <a:pt x="11893" y="299"/>
                  </a:lnTo>
                  <a:lnTo>
                    <a:pt x="11864" y="299"/>
                  </a:lnTo>
                  <a:lnTo>
                    <a:pt x="11808" y="224"/>
                  </a:lnTo>
                  <a:lnTo>
                    <a:pt x="11723" y="224"/>
                  </a:lnTo>
                  <a:lnTo>
                    <a:pt x="11667" y="224"/>
                  </a:lnTo>
                  <a:lnTo>
                    <a:pt x="11610" y="187"/>
                  </a:lnTo>
                  <a:lnTo>
                    <a:pt x="11582" y="187"/>
                  </a:lnTo>
                  <a:lnTo>
                    <a:pt x="11554" y="224"/>
                  </a:lnTo>
                  <a:lnTo>
                    <a:pt x="11469" y="149"/>
                  </a:lnTo>
                  <a:lnTo>
                    <a:pt x="11441" y="112"/>
                  </a:lnTo>
                  <a:lnTo>
                    <a:pt x="11384" y="149"/>
                  </a:lnTo>
                  <a:lnTo>
                    <a:pt x="11328" y="112"/>
                  </a:lnTo>
                  <a:lnTo>
                    <a:pt x="11243" y="112"/>
                  </a:lnTo>
                  <a:lnTo>
                    <a:pt x="11158" y="75"/>
                  </a:lnTo>
                  <a:lnTo>
                    <a:pt x="11130" y="0"/>
                  </a:lnTo>
                  <a:lnTo>
                    <a:pt x="11073" y="37"/>
                  </a:lnTo>
                  <a:lnTo>
                    <a:pt x="11017" y="37"/>
                  </a:lnTo>
                  <a:lnTo>
                    <a:pt x="10989" y="112"/>
                  </a:lnTo>
                  <a:lnTo>
                    <a:pt x="10989" y="149"/>
                  </a:lnTo>
                  <a:lnTo>
                    <a:pt x="10960" y="149"/>
                  </a:lnTo>
                  <a:lnTo>
                    <a:pt x="10904" y="149"/>
                  </a:lnTo>
                  <a:lnTo>
                    <a:pt x="10876" y="187"/>
                  </a:lnTo>
                  <a:lnTo>
                    <a:pt x="10876" y="261"/>
                  </a:lnTo>
                  <a:lnTo>
                    <a:pt x="10847" y="299"/>
                  </a:lnTo>
                  <a:lnTo>
                    <a:pt x="10847" y="373"/>
                  </a:lnTo>
                  <a:lnTo>
                    <a:pt x="10847" y="448"/>
                  </a:lnTo>
                  <a:lnTo>
                    <a:pt x="10904" y="709"/>
                  </a:lnTo>
                  <a:lnTo>
                    <a:pt x="10960" y="784"/>
                  </a:lnTo>
                  <a:lnTo>
                    <a:pt x="10960" y="858"/>
                  </a:lnTo>
                  <a:lnTo>
                    <a:pt x="10960" y="970"/>
                  </a:lnTo>
                  <a:lnTo>
                    <a:pt x="10989" y="1194"/>
                  </a:lnTo>
                  <a:lnTo>
                    <a:pt x="10989" y="1381"/>
                  </a:lnTo>
                  <a:lnTo>
                    <a:pt x="10989" y="1456"/>
                  </a:lnTo>
                  <a:lnTo>
                    <a:pt x="10904" y="1493"/>
                  </a:lnTo>
                  <a:lnTo>
                    <a:pt x="10847" y="1493"/>
                  </a:lnTo>
                  <a:lnTo>
                    <a:pt x="10763" y="1493"/>
                  </a:lnTo>
                  <a:lnTo>
                    <a:pt x="10706" y="1493"/>
                  </a:lnTo>
                  <a:lnTo>
                    <a:pt x="10678" y="1418"/>
                  </a:lnTo>
                  <a:lnTo>
                    <a:pt x="10621" y="1194"/>
                  </a:lnTo>
                  <a:lnTo>
                    <a:pt x="10621" y="1120"/>
                  </a:lnTo>
                  <a:lnTo>
                    <a:pt x="10593" y="1082"/>
                  </a:lnTo>
                  <a:lnTo>
                    <a:pt x="10565" y="1045"/>
                  </a:lnTo>
                  <a:lnTo>
                    <a:pt x="10593" y="1008"/>
                  </a:lnTo>
                  <a:lnTo>
                    <a:pt x="10593" y="933"/>
                  </a:lnTo>
                  <a:lnTo>
                    <a:pt x="10113" y="970"/>
                  </a:lnTo>
                  <a:lnTo>
                    <a:pt x="9830" y="1008"/>
                  </a:lnTo>
                  <a:lnTo>
                    <a:pt x="9633" y="1008"/>
                  </a:lnTo>
                  <a:lnTo>
                    <a:pt x="8813" y="1082"/>
                  </a:lnTo>
                  <a:lnTo>
                    <a:pt x="8503" y="1120"/>
                  </a:lnTo>
                  <a:lnTo>
                    <a:pt x="8305" y="1120"/>
                  </a:lnTo>
                  <a:lnTo>
                    <a:pt x="7910" y="1157"/>
                  </a:lnTo>
                  <a:lnTo>
                    <a:pt x="7571" y="1157"/>
                  </a:lnTo>
                  <a:lnTo>
                    <a:pt x="7090" y="1232"/>
                  </a:lnTo>
                  <a:lnTo>
                    <a:pt x="6921" y="1232"/>
                  </a:lnTo>
                  <a:lnTo>
                    <a:pt x="6497" y="1269"/>
                  </a:lnTo>
                  <a:lnTo>
                    <a:pt x="6356" y="1269"/>
                  </a:lnTo>
                  <a:lnTo>
                    <a:pt x="5424" y="1344"/>
                  </a:lnTo>
                  <a:lnTo>
                    <a:pt x="5395" y="1306"/>
                  </a:lnTo>
                  <a:lnTo>
                    <a:pt x="5339" y="1269"/>
                  </a:lnTo>
                  <a:lnTo>
                    <a:pt x="5254" y="1157"/>
                  </a:lnTo>
                  <a:lnTo>
                    <a:pt x="5226" y="933"/>
                  </a:lnTo>
                  <a:lnTo>
                    <a:pt x="5226" y="858"/>
                  </a:lnTo>
                  <a:lnTo>
                    <a:pt x="5198" y="821"/>
                  </a:lnTo>
                  <a:lnTo>
                    <a:pt x="5141" y="746"/>
                  </a:lnTo>
                  <a:lnTo>
                    <a:pt x="5085" y="672"/>
                  </a:lnTo>
                  <a:lnTo>
                    <a:pt x="5056" y="560"/>
                  </a:lnTo>
                  <a:lnTo>
                    <a:pt x="4124" y="672"/>
                  </a:lnTo>
                  <a:lnTo>
                    <a:pt x="4068" y="672"/>
                  </a:lnTo>
                  <a:lnTo>
                    <a:pt x="3051" y="821"/>
                  </a:lnTo>
                  <a:lnTo>
                    <a:pt x="2768" y="858"/>
                  </a:lnTo>
                  <a:lnTo>
                    <a:pt x="2401" y="896"/>
                  </a:lnTo>
                  <a:lnTo>
                    <a:pt x="1780" y="970"/>
                  </a:lnTo>
                  <a:lnTo>
                    <a:pt x="1610" y="1008"/>
                  </a:lnTo>
                  <a:lnTo>
                    <a:pt x="876" y="1082"/>
                  </a:lnTo>
                  <a:lnTo>
                    <a:pt x="28" y="1194"/>
                  </a:lnTo>
                  <a:lnTo>
                    <a:pt x="56" y="1344"/>
                  </a:lnTo>
                  <a:lnTo>
                    <a:pt x="28" y="1418"/>
                  </a:lnTo>
                  <a:lnTo>
                    <a:pt x="0" y="1530"/>
                  </a:lnTo>
                  <a:lnTo>
                    <a:pt x="0" y="1605"/>
                  </a:lnTo>
                  <a:lnTo>
                    <a:pt x="28" y="1642"/>
                  </a:lnTo>
                  <a:lnTo>
                    <a:pt x="56" y="1679"/>
                  </a:lnTo>
                  <a:lnTo>
                    <a:pt x="198" y="1866"/>
                  </a:lnTo>
                  <a:lnTo>
                    <a:pt x="311" y="2015"/>
                  </a:lnTo>
                  <a:lnTo>
                    <a:pt x="367" y="2053"/>
                  </a:lnTo>
                  <a:lnTo>
                    <a:pt x="395" y="2090"/>
                  </a:lnTo>
                  <a:lnTo>
                    <a:pt x="452" y="2127"/>
                  </a:lnTo>
                  <a:lnTo>
                    <a:pt x="508" y="2202"/>
                  </a:lnTo>
                  <a:lnTo>
                    <a:pt x="480" y="2314"/>
                  </a:lnTo>
                  <a:lnTo>
                    <a:pt x="452" y="2426"/>
                  </a:lnTo>
                  <a:lnTo>
                    <a:pt x="424" y="2538"/>
                  </a:lnTo>
                  <a:lnTo>
                    <a:pt x="395" y="2575"/>
                  </a:lnTo>
                  <a:lnTo>
                    <a:pt x="424" y="2650"/>
                  </a:lnTo>
                  <a:lnTo>
                    <a:pt x="452" y="2687"/>
                  </a:lnTo>
                  <a:lnTo>
                    <a:pt x="565" y="2762"/>
                  </a:lnTo>
                  <a:lnTo>
                    <a:pt x="565" y="2799"/>
                  </a:lnTo>
                  <a:lnTo>
                    <a:pt x="537" y="2874"/>
                  </a:lnTo>
                  <a:lnTo>
                    <a:pt x="508" y="2874"/>
                  </a:lnTo>
                  <a:lnTo>
                    <a:pt x="480" y="2911"/>
                  </a:lnTo>
                  <a:lnTo>
                    <a:pt x="452" y="2948"/>
                  </a:lnTo>
                  <a:lnTo>
                    <a:pt x="452" y="2986"/>
                  </a:lnTo>
                  <a:lnTo>
                    <a:pt x="452" y="3060"/>
                  </a:lnTo>
                  <a:lnTo>
                    <a:pt x="424" y="3098"/>
                  </a:lnTo>
                  <a:lnTo>
                    <a:pt x="367" y="3172"/>
                  </a:lnTo>
                  <a:lnTo>
                    <a:pt x="367" y="3210"/>
                  </a:lnTo>
                  <a:lnTo>
                    <a:pt x="367" y="3247"/>
                  </a:lnTo>
                  <a:lnTo>
                    <a:pt x="395" y="3247"/>
                  </a:lnTo>
                  <a:lnTo>
                    <a:pt x="508" y="3172"/>
                  </a:lnTo>
                  <a:lnTo>
                    <a:pt x="537" y="3135"/>
                  </a:lnTo>
                  <a:lnTo>
                    <a:pt x="565" y="3135"/>
                  </a:lnTo>
                  <a:lnTo>
                    <a:pt x="593" y="3060"/>
                  </a:lnTo>
                  <a:lnTo>
                    <a:pt x="678" y="3023"/>
                  </a:lnTo>
                  <a:lnTo>
                    <a:pt x="734" y="3023"/>
                  </a:lnTo>
                  <a:lnTo>
                    <a:pt x="734" y="2986"/>
                  </a:lnTo>
                  <a:lnTo>
                    <a:pt x="734" y="2911"/>
                  </a:lnTo>
                  <a:lnTo>
                    <a:pt x="763" y="2911"/>
                  </a:lnTo>
                  <a:lnTo>
                    <a:pt x="819" y="2836"/>
                  </a:lnTo>
                  <a:lnTo>
                    <a:pt x="904" y="2799"/>
                  </a:lnTo>
                  <a:lnTo>
                    <a:pt x="932" y="2724"/>
                  </a:lnTo>
                  <a:lnTo>
                    <a:pt x="960" y="2650"/>
                  </a:lnTo>
                  <a:lnTo>
                    <a:pt x="960" y="2538"/>
                  </a:lnTo>
                  <a:lnTo>
                    <a:pt x="932" y="2463"/>
                  </a:lnTo>
                  <a:lnTo>
                    <a:pt x="932" y="2389"/>
                  </a:lnTo>
                  <a:lnTo>
                    <a:pt x="904" y="2351"/>
                  </a:lnTo>
                  <a:lnTo>
                    <a:pt x="932" y="2314"/>
                  </a:lnTo>
                  <a:lnTo>
                    <a:pt x="989" y="2351"/>
                  </a:lnTo>
                  <a:lnTo>
                    <a:pt x="1017" y="2426"/>
                  </a:lnTo>
                  <a:lnTo>
                    <a:pt x="1045" y="2426"/>
                  </a:lnTo>
                  <a:lnTo>
                    <a:pt x="1073" y="2463"/>
                  </a:lnTo>
                  <a:lnTo>
                    <a:pt x="1073" y="2575"/>
                  </a:lnTo>
                  <a:lnTo>
                    <a:pt x="1073" y="2612"/>
                  </a:lnTo>
                  <a:lnTo>
                    <a:pt x="1102" y="2612"/>
                  </a:lnTo>
                  <a:lnTo>
                    <a:pt x="1158" y="2612"/>
                  </a:lnTo>
                  <a:lnTo>
                    <a:pt x="1186" y="2538"/>
                  </a:lnTo>
                  <a:lnTo>
                    <a:pt x="1215" y="2389"/>
                  </a:lnTo>
                  <a:lnTo>
                    <a:pt x="1243" y="2314"/>
                  </a:lnTo>
                  <a:lnTo>
                    <a:pt x="1271" y="2314"/>
                  </a:lnTo>
                  <a:lnTo>
                    <a:pt x="1271" y="2351"/>
                  </a:lnTo>
                  <a:lnTo>
                    <a:pt x="1271" y="2426"/>
                  </a:lnTo>
                  <a:lnTo>
                    <a:pt x="1271" y="2463"/>
                  </a:lnTo>
                  <a:lnTo>
                    <a:pt x="1299" y="2501"/>
                  </a:lnTo>
                  <a:lnTo>
                    <a:pt x="1356" y="2538"/>
                  </a:lnTo>
                  <a:lnTo>
                    <a:pt x="1384" y="2575"/>
                  </a:lnTo>
                  <a:lnTo>
                    <a:pt x="1384" y="2612"/>
                  </a:lnTo>
                  <a:lnTo>
                    <a:pt x="1356" y="2650"/>
                  </a:lnTo>
                  <a:lnTo>
                    <a:pt x="1299" y="2724"/>
                  </a:lnTo>
                  <a:lnTo>
                    <a:pt x="1243" y="2762"/>
                  </a:lnTo>
                  <a:lnTo>
                    <a:pt x="1186" y="2762"/>
                  </a:lnTo>
                  <a:lnTo>
                    <a:pt x="1102" y="2799"/>
                  </a:lnTo>
                  <a:lnTo>
                    <a:pt x="1017" y="2836"/>
                  </a:lnTo>
                  <a:lnTo>
                    <a:pt x="989" y="2874"/>
                  </a:lnTo>
                  <a:lnTo>
                    <a:pt x="989" y="2911"/>
                  </a:lnTo>
                  <a:lnTo>
                    <a:pt x="960" y="2948"/>
                  </a:lnTo>
                  <a:lnTo>
                    <a:pt x="989" y="2948"/>
                  </a:lnTo>
                  <a:lnTo>
                    <a:pt x="1017" y="2948"/>
                  </a:lnTo>
                  <a:lnTo>
                    <a:pt x="1073" y="2948"/>
                  </a:lnTo>
                  <a:lnTo>
                    <a:pt x="1102" y="2911"/>
                  </a:lnTo>
                  <a:lnTo>
                    <a:pt x="1186" y="2836"/>
                  </a:lnTo>
                  <a:lnTo>
                    <a:pt x="1299" y="2836"/>
                  </a:lnTo>
                  <a:lnTo>
                    <a:pt x="1441" y="2762"/>
                  </a:lnTo>
                  <a:lnTo>
                    <a:pt x="1582" y="2724"/>
                  </a:lnTo>
                  <a:lnTo>
                    <a:pt x="1695" y="2687"/>
                  </a:lnTo>
                  <a:lnTo>
                    <a:pt x="1808" y="2650"/>
                  </a:lnTo>
                  <a:lnTo>
                    <a:pt x="1949" y="2650"/>
                  </a:lnTo>
                  <a:lnTo>
                    <a:pt x="2062" y="2612"/>
                  </a:lnTo>
                  <a:lnTo>
                    <a:pt x="2090" y="2575"/>
                  </a:lnTo>
                  <a:lnTo>
                    <a:pt x="2147" y="2575"/>
                  </a:lnTo>
                  <a:lnTo>
                    <a:pt x="2175" y="2501"/>
                  </a:lnTo>
                  <a:lnTo>
                    <a:pt x="2232" y="2501"/>
                  </a:lnTo>
                  <a:lnTo>
                    <a:pt x="2288" y="2463"/>
                  </a:lnTo>
                  <a:lnTo>
                    <a:pt x="2288" y="2426"/>
                  </a:lnTo>
                  <a:lnTo>
                    <a:pt x="2260" y="2389"/>
                  </a:lnTo>
                  <a:lnTo>
                    <a:pt x="2288" y="2351"/>
                  </a:lnTo>
                  <a:lnTo>
                    <a:pt x="2316" y="2314"/>
                  </a:lnTo>
                  <a:lnTo>
                    <a:pt x="2345" y="2314"/>
                  </a:lnTo>
                  <a:lnTo>
                    <a:pt x="2373" y="2389"/>
                  </a:lnTo>
                  <a:lnTo>
                    <a:pt x="2373" y="2426"/>
                  </a:lnTo>
                  <a:lnTo>
                    <a:pt x="2401" y="2463"/>
                  </a:lnTo>
                  <a:lnTo>
                    <a:pt x="2458" y="2463"/>
                  </a:lnTo>
                  <a:lnTo>
                    <a:pt x="2486" y="2426"/>
                  </a:lnTo>
                  <a:lnTo>
                    <a:pt x="2571" y="2389"/>
                  </a:lnTo>
                  <a:lnTo>
                    <a:pt x="2627" y="2389"/>
                  </a:lnTo>
                  <a:lnTo>
                    <a:pt x="2684" y="2389"/>
                  </a:lnTo>
                  <a:lnTo>
                    <a:pt x="2712" y="2389"/>
                  </a:lnTo>
                  <a:lnTo>
                    <a:pt x="2768" y="2351"/>
                  </a:lnTo>
                  <a:lnTo>
                    <a:pt x="2797" y="2314"/>
                  </a:lnTo>
                  <a:lnTo>
                    <a:pt x="2881" y="2351"/>
                  </a:lnTo>
                  <a:lnTo>
                    <a:pt x="2966" y="2426"/>
                  </a:lnTo>
                  <a:lnTo>
                    <a:pt x="3023" y="2501"/>
                  </a:lnTo>
                  <a:lnTo>
                    <a:pt x="3023" y="2538"/>
                  </a:lnTo>
                  <a:lnTo>
                    <a:pt x="2994" y="2575"/>
                  </a:lnTo>
                  <a:lnTo>
                    <a:pt x="2966" y="2575"/>
                  </a:lnTo>
                  <a:lnTo>
                    <a:pt x="2881" y="2575"/>
                  </a:lnTo>
                  <a:lnTo>
                    <a:pt x="2797" y="2538"/>
                  </a:lnTo>
                  <a:lnTo>
                    <a:pt x="2712" y="2538"/>
                  </a:lnTo>
                  <a:lnTo>
                    <a:pt x="2684" y="2538"/>
                  </a:lnTo>
                  <a:lnTo>
                    <a:pt x="2655" y="2538"/>
                  </a:lnTo>
                  <a:lnTo>
                    <a:pt x="2627" y="2538"/>
                  </a:lnTo>
                  <a:lnTo>
                    <a:pt x="2599" y="2575"/>
                  </a:lnTo>
                  <a:lnTo>
                    <a:pt x="2571" y="2612"/>
                  </a:lnTo>
                  <a:lnTo>
                    <a:pt x="2486" y="2575"/>
                  </a:lnTo>
                  <a:lnTo>
                    <a:pt x="2458" y="2575"/>
                  </a:lnTo>
                  <a:lnTo>
                    <a:pt x="2345" y="2575"/>
                  </a:lnTo>
                  <a:lnTo>
                    <a:pt x="2288" y="2612"/>
                  </a:lnTo>
                  <a:lnTo>
                    <a:pt x="2288" y="2650"/>
                  </a:lnTo>
                  <a:lnTo>
                    <a:pt x="2316" y="2687"/>
                  </a:lnTo>
                  <a:lnTo>
                    <a:pt x="2345" y="2687"/>
                  </a:lnTo>
                  <a:lnTo>
                    <a:pt x="2429" y="2687"/>
                  </a:lnTo>
                  <a:lnTo>
                    <a:pt x="2514" y="2687"/>
                  </a:lnTo>
                  <a:lnTo>
                    <a:pt x="2627" y="2724"/>
                  </a:lnTo>
                  <a:lnTo>
                    <a:pt x="2768" y="2724"/>
                  </a:lnTo>
                  <a:lnTo>
                    <a:pt x="2994" y="2799"/>
                  </a:lnTo>
                  <a:lnTo>
                    <a:pt x="3249" y="2874"/>
                  </a:lnTo>
                  <a:lnTo>
                    <a:pt x="3333" y="2911"/>
                  </a:lnTo>
                  <a:lnTo>
                    <a:pt x="3418" y="2986"/>
                  </a:lnTo>
                  <a:lnTo>
                    <a:pt x="3559" y="3098"/>
                  </a:lnTo>
                  <a:lnTo>
                    <a:pt x="3785" y="3284"/>
                  </a:lnTo>
                  <a:lnTo>
                    <a:pt x="3814" y="3284"/>
                  </a:lnTo>
                  <a:lnTo>
                    <a:pt x="3842" y="3247"/>
                  </a:lnTo>
                  <a:lnTo>
                    <a:pt x="3814" y="3135"/>
                  </a:lnTo>
                  <a:lnTo>
                    <a:pt x="3814" y="3060"/>
                  </a:lnTo>
                  <a:lnTo>
                    <a:pt x="3785" y="3023"/>
                  </a:lnTo>
                  <a:lnTo>
                    <a:pt x="3757" y="3023"/>
                  </a:lnTo>
                  <a:lnTo>
                    <a:pt x="3757" y="2986"/>
                  </a:lnTo>
                  <a:lnTo>
                    <a:pt x="3729" y="2948"/>
                  </a:lnTo>
                  <a:lnTo>
                    <a:pt x="3701" y="2948"/>
                  </a:lnTo>
                  <a:lnTo>
                    <a:pt x="3644" y="3023"/>
                  </a:lnTo>
                  <a:lnTo>
                    <a:pt x="3616" y="3023"/>
                  </a:lnTo>
                  <a:lnTo>
                    <a:pt x="3588" y="2986"/>
                  </a:lnTo>
                  <a:lnTo>
                    <a:pt x="3588" y="2948"/>
                  </a:lnTo>
                  <a:lnTo>
                    <a:pt x="3616" y="2874"/>
                  </a:lnTo>
                  <a:lnTo>
                    <a:pt x="3644" y="2836"/>
                  </a:lnTo>
                  <a:lnTo>
                    <a:pt x="3701" y="2762"/>
                  </a:lnTo>
                  <a:lnTo>
                    <a:pt x="3729" y="2762"/>
                  </a:lnTo>
                  <a:lnTo>
                    <a:pt x="3785" y="2799"/>
                  </a:lnTo>
                  <a:lnTo>
                    <a:pt x="3814" y="2874"/>
                  </a:lnTo>
                  <a:lnTo>
                    <a:pt x="3842" y="2911"/>
                  </a:lnTo>
                  <a:lnTo>
                    <a:pt x="3870" y="2911"/>
                  </a:lnTo>
                  <a:lnTo>
                    <a:pt x="3898" y="2911"/>
                  </a:lnTo>
                  <a:lnTo>
                    <a:pt x="3927" y="2911"/>
                  </a:lnTo>
                  <a:lnTo>
                    <a:pt x="3898" y="2986"/>
                  </a:lnTo>
                  <a:lnTo>
                    <a:pt x="3898" y="3023"/>
                  </a:lnTo>
                  <a:lnTo>
                    <a:pt x="3870" y="3098"/>
                  </a:lnTo>
                  <a:lnTo>
                    <a:pt x="3927" y="3172"/>
                  </a:lnTo>
                  <a:lnTo>
                    <a:pt x="3955" y="3172"/>
                  </a:lnTo>
                  <a:lnTo>
                    <a:pt x="4011" y="3172"/>
                  </a:lnTo>
                  <a:lnTo>
                    <a:pt x="4096" y="3247"/>
                  </a:lnTo>
                  <a:lnTo>
                    <a:pt x="4152" y="3247"/>
                  </a:lnTo>
                  <a:lnTo>
                    <a:pt x="4181" y="3210"/>
                  </a:lnTo>
                  <a:lnTo>
                    <a:pt x="4237" y="3210"/>
                  </a:lnTo>
                  <a:lnTo>
                    <a:pt x="4265" y="3247"/>
                  </a:lnTo>
                  <a:lnTo>
                    <a:pt x="4294" y="3359"/>
                  </a:lnTo>
                  <a:lnTo>
                    <a:pt x="4350" y="3396"/>
                  </a:lnTo>
                  <a:lnTo>
                    <a:pt x="4350" y="3434"/>
                  </a:lnTo>
                  <a:lnTo>
                    <a:pt x="4294" y="3434"/>
                  </a:lnTo>
                  <a:lnTo>
                    <a:pt x="4068" y="3284"/>
                  </a:lnTo>
                  <a:lnTo>
                    <a:pt x="3983" y="3284"/>
                  </a:lnTo>
                  <a:lnTo>
                    <a:pt x="3955" y="3284"/>
                  </a:lnTo>
                  <a:lnTo>
                    <a:pt x="3955" y="3322"/>
                  </a:lnTo>
                  <a:lnTo>
                    <a:pt x="3983" y="3359"/>
                  </a:lnTo>
                  <a:lnTo>
                    <a:pt x="4294" y="3546"/>
                  </a:lnTo>
                  <a:lnTo>
                    <a:pt x="4322" y="3657"/>
                  </a:lnTo>
                  <a:lnTo>
                    <a:pt x="4350" y="3695"/>
                  </a:lnTo>
                  <a:lnTo>
                    <a:pt x="4378" y="3695"/>
                  </a:lnTo>
                  <a:lnTo>
                    <a:pt x="4463" y="3732"/>
                  </a:lnTo>
                  <a:lnTo>
                    <a:pt x="4548" y="3732"/>
                  </a:lnTo>
                  <a:lnTo>
                    <a:pt x="4576" y="3769"/>
                  </a:lnTo>
                  <a:lnTo>
                    <a:pt x="4576" y="3807"/>
                  </a:lnTo>
                  <a:lnTo>
                    <a:pt x="4633" y="3919"/>
                  </a:lnTo>
                  <a:lnTo>
                    <a:pt x="4689" y="3956"/>
                  </a:lnTo>
                  <a:lnTo>
                    <a:pt x="4746" y="4068"/>
                  </a:lnTo>
                  <a:lnTo>
                    <a:pt x="4746" y="4180"/>
                  </a:lnTo>
                  <a:lnTo>
                    <a:pt x="4746" y="4329"/>
                  </a:lnTo>
                  <a:lnTo>
                    <a:pt x="4717" y="4404"/>
                  </a:lnTo>
                  <a:lnTo>
                    <a:pt x="4689" y="4441"/>
                  </a:lnTo>
                  <a:lnTo>
                    <a:pt x="4661" y="4441"/>
                  </a:lnTo>
                  <a:lnTo>
                    <a:pt x="4604" y="4367"/>
                  </a:lnTo>
                  <a:lnTo>
                    <a:pt x="4576" y="4255"/>
                  </a:lnTo>
                  <a:lnTo>
                    <a:pt x="4576" y="4143"/>
                  </a:lnTo>
                  <a:lnTo>
                    <a:pt x="4576" y="3919"/>
                  </a:lnTo>
                  <a:lnTo>
                    <a:pt x="4548" y="3919"/>
                  </a:lnTo>
                  <a:lnTo>
                    <a:pt x="4520" y="3919"/>
                  </a:lnTo>
                  <a:lnTo>
                    <a:pt x="4520" y="3956"/>
                  </a:lnTo>
                  <a:lnTo>
                    <a:pt x="4491" y="4031"/>
                  </a:lnTo>
                  <a:lnTo>
                    <a:pt x="4491" y="4105"/>
                  </a:lnTo>
                  <a:lnTo>
                    <a:pt x="4491" y="4180"/>
                  </a:lnTo>
                  <a:lnTo>
                    <a:pt x="4520" y="4255"/>
                  </a:lnTo>
                  <a:lnTo>
                    <a:pt x="4548" y="4404"/>
                  </a:lnTo>
                  <a:lnTo>
                    <a:pt x="4633" y="4516"/>
                  </a:lnTo>
                  <a:lnTo>
                    <a:pt x="4661" y="4553"/>
                  </a:lnTo>
                  <a:lnTo>
                    <a:pt x="4689" y="4553"/>
                  </a:lnTo>
                  <a:lnTo>
                    <a:pt x="4746" y="4516"/>
                  </a:lnTo>
                  <a:lnTo>
                    <a:pt x="4774" y="4479"/>
                  </a:lnTo>
                  <a:lnTo>
                    <a:pt x="4830" y="4441"/>
                  </a:lnTo>
                  <a:lnTo>
                    <a:pt x="4887" y="4441"/>
                  </a:lnTo>
                  <a:lnTo>
                    <a:pt x="4943" y="4441"/>
                  </a:lnTo>
                  <a:lnTo>
                    <a:pt x="4972" y="4404"/>
                  </a:lnTo>
                  <a:lnTo>
                    <a:pt x="5028" y="4329"/>
                  </a:lnTo>
                  <a:lnTo>
                    <a:pt x="5056" y="4329"/>
                  </a:lnTo>
                  <a:lnTo>
                    <a:pt x="5169" y="4292"/>
                  </a:lnTo>
                  <a:lnTo>
                    <a:pt x="5282" y="4292"/>
                  </a:lnTo>
                  <a:lnTo>
                    <a:pt x="5367" y="4292"/>
                  </a:lnTo>
                  <a:lnTo>
                    <a:pt x="5395" y="4255"/>
                  </a:lnTo>
                  <a:lnTo>
                    <a:pt x="5395" y="4180"/>
                  </a:lnTo>
                  <a:lnTo>
                    <a:pt x="5424" y="4143"/>
                  </a:lnTo>
                  <a:lnTo>
                    <a:pt x="5452" y="4143"/>
                  </a:lnTo>
                  <a:lnTo>
                    <a:pt x="5480" y="4143"/>
                  </a:lnTo>
                  <a:lnTo>
                    <a:pt x="5508" y="4068"/>
                  </a:lnTo>
                  <a:lnTo>
                    <a:pt x="5537" y="4031"/>
                  </a:lnTo>
                  <a:lnTo>
                    <a:pt x="5593" y="4031"/>
                  </a:lnTo>
                  <a:lnTo>
                    <a:pt x="5621" y="4031"/>
                  </a:lnTo>
                  <a:lnTo>
                    <a:pt x="5593" y="4105"/>
                  </a:lnTo>
                  <a:lnTo>
                    <a:pt x="5593" y="4180"/>
                  </a:lnTo>
                  <a:lnTo>
                    <a:pt x="5621" y="4180"/>
                  </a:lnTo>
                  <a:lnTo>
                    <a:pt x="5678" y="4143"/>
                  </a:lnTo>
                  <a:lnTo>
                    <a:pt x="5763" y="4031"/>
                  </a:lnTo>
                  <a:lnTo>
                    <a:pt x="5932" y="3881"/>
                  </a:lnTo>
                  <a:lnTo>
                    <a:pt x="6102" y="3732"/>
                  </a:lnTo>
                  <a:lnTo>
                    <a:pt x="6215" y="3620"/>
                  </a:lnTo>
                  <a:lnTo>
                    <a:pt x="6271" y="3583"/>
                  </a:lnTo>
                  <a:lnTo>
                    <a:pt x="6299" y="3583"/>
                  </a:lnTo>
                  <a:lnTo>
                    <a:pt x="6328" y="3583"/>
                  </a:lnTo>
                  <a:lnTo>
                    <a:pt x="6356" y="3546"/>
                  </a:lnTo>
                  <a:lnTo>
                    <a:pt x="6412" y="3546"/>
                  </a:lnTo>
                  <a:lnTo>
                    <a:pt x="6412" y="3508"/>
                  </a:lnTo>
                  <a:lnTo>
                    <a:pt x="6469" y="3546"/>
                  </a:lnTo>
                  <a:lnTo>
                    <a:pt x="6497" y="3583"/>
                  </a:lnTo>
                  <a:lnTo>
                    <a:pt x="6582" y="3583"/>
                  </a:lnTo>
                  <a:lnTo>
                    <a:pt x="6610" y="3546"/>
                  </a:lnTo>
                  <a:lnTo>
                    <a:pt x="6638" y="3508"/>
                  </a:lnTo>
                  <a:lnTo>
                    <a:pt x="6638" y="3471"/>
                  </a:lnTo>
                  <a:lnTo>
                    <a:pt x="6582" y="3434"/>
                  </a:lnTo>
                  <a:lnTo>
                    <a:pt x="6497" y="3434"/>
                  </a:lnTo>
                  <a:lnTo>
                    <a:pt x="6469" y="3396"/>
                  </a:lnTo>
                  <a:lnTo>
                    <a:pt x="6469" y="3359"/>
                  </a:lnTo>
                  <a:lnTo>
                    <a:pt x="6525" y="3359"/>
                  </a:lnTo>
                  <a:lnTo>
                    <a:pt x="6582" y="3359"/>
                  </a:lnTo>
                  <a:lnTo>
                    <a:pt x="6582" y="3322"/>
                  </a:lnTo>
                  <a:lnTo>
                    <a:pt x="6525" y="3247"/>
                  </a:lnTo>
                  <a:lnTo>
                    <a:pt x="6525" y="3210"/>
                  </a:lnTo>
                  <a:lnTo>
                    <a:pt x="6582" y="3098"/>
                  </a:lnTo>
                  <a:lnTo>
                    <a:pt x="6610" y="3098"/>
                  </a:lnTo>
                  <a:lnTo>
                    <a:pt x="6695" y="3060"/>
                  </a:lnTo>
                  <a:lnTo>
                    <a:pt x="6723" y="3060"/>
                  </a:lnTo>
                  <a:lnTo>
                    <a:pt x="6723" y="3023"/>
                  </a:lnTo>
                  <a:lnTo>
                    <a:pt x="6723" y="2948"/>
                  </a:lnTo>
                  <a:lnTo>
                    <a:pt x="6780" y="2948"/>
                  </a:lnTo>
                  <a:lnTo>
                    <a:pt x="6808" y="2948"/>
                  </a:lnTo>
                  <a:lnTo>
                    <a:pt x="6836" y="2911"/>
                  </a:lnTo>
                  <a:lnTo>
                    <a:pt x="6921" y="2948"/>
                  </a:lnTo>
                  <a:lnTo>
                    <a:pt x="6977" y="2986"/>
                  </a:lnTo>
                  <a:lnTo>
                    <a:pt x="7006" y="2948"/>
                  </a:lnTo>
                  <a:lnTo>
                    <a:pt x="7062" y="2911"/>
                  </a:lnTo>
                  <a:lnTo>
                    <a:pt x="7119" y="2911"/>
                  </a:lnTo>
                  <a:close/>
                </a:path>
              </a:pathLst>
            </a:custGeom>
            <a:solidFill>
              <a:schemeClr val="bg1">
                <a:lumMod val="75000"/>
              </a:schemeClr>
            </a:solidFill>
            <a:ln w="9525">
              <a:solidFill>
                <a:schemeClr val="bg1"/>
              </a:solidFill>
              <a:prstDash val="solid"/>
              <a:round/>
              <a:headEnd/>
              <a:tailEnd/>
            </a:ln>
          </p:spPr>
        </p:sp>
        <p:sp>
          <p:nvSpPr>
            <p:cNvPr id="14" name="Georgia">
              <a:extLst>
                <a:ext uri="{FF2B5EF4-FFF2-40B4-BE49-F238E27FC236}">
                  <a16:creationId xmlns:a16="http://schemas.microsoft.com/office/drawing/2014/main" id="{2DD3512F-07AA-2B49-8F59-EA0AC83C3EB0}"/>
                </a:ext>
              </a:extLst>
            </p:cNvPr>
            <p:cNvSpPr>
              <a:spLocks/>
            </p:cNvSpPr>
            <p:nvPr/>
          </p:nvSpPr>
          <p:spPr bwMode="auto">
            <a:xfrm>
              <a:off x="6427517" y="4223404"/>
              <a:ext cx="880881" cy="832858"/>
            </a:xfrm>
            <a:custGeom>
              <a:avLst/>
              <a:gdLst/>
              <a:ahLst/>
              <a:cxnLst>
                <a:cxn ang="0">
                  <a:pos x="2833" y="12631"/>
                </a:cxn>
                <a:cxn ang="0">
                  <a:pos x="3116" y="13638"/>
                </a:cxn>
                <a:cxn ang="0">
                  <a:pos x="3116" y="14553"/>
                </a:cxn>
                <a:cxn ang="0">
                  <a:pos x="3447" y="15057"/>
                </a:cxn>
                <a:cxn ang="0">
                  <a:pos x="3825" y="15698"/>
                </a:cxn>
                <a:cxn ang="0">
                  <a:pos x="5949" y="16109"/>
                </a:cxn>
                <a:cxn ang="0">
                  <a:pos x="9302" y="15926"/>
                </a:cxn>
                <a:cxn ang="0">
                  <a:pos x="12796" y="15789"/>
                </a:cxn>
                <a:cxn ang="0">
                  <a:pos x="12984" y="16384"/>
                </a:cxn>
                <a:cxn ang="0">
                  <a:pos x="13457" y="16018"/>
                </a:cxn>
                <a:cxn ang="0">
                  <a:pos x="13221" y="15011"/>
                </a:cxn>
                <a:cxn ang="0">
                  <a:pos x="13457" y="14736"/>
                </a:cxn>
                <a:cxn ang="0">
                  <a:pos x="13882" y="14691"/>
                </a:cxn>
                <a:cxn ang="0">
                  <a:pos x="14448" y="14782"/>
                </a:cxn>
                <a:cxn ang="0">
                  <a:pos x="15015" y="14645"/>
                </a:cxn>
                <a:cxn ang="0">
                  <a:pos x="14920" y="14187"/>
                </a:cxn>
                <a:cxn ang="0">
                  <a:pos x="14968" y="13867"/>
                </a:cxn>
                <a:cxn ang="0">
                  <a:pos x="14968" y="13730"/>
                </a:cxn>
                <a:cxn ang="0">
                  <a:pos x="15109" y="13363"/>
                </a:cxn>
                <a:cxn ang="0">
                  <a:pos x="14873" y="13547"/>
                </a:cxn>
                <a:cxn ang="0">
                  <a:pos x="14637" y="13180"/>
                </a:cxn>
                <a:cxn ang="0">
                  <a:pos x="14968" y="13272"/>
                </a:cxn>
                <a:cxn ang="0">
                  <a:pos x="15015" y="12769"/>
                </a:cxn>
                <a:cxn ang="0">
                  <a:pos x="15156" y="12494"/>
                </a:cxn>
                <a:cxn ang="0">
                  <a:pos x="15298" y="12174"/>
                </a:cxn>
                <a:cxn ang="0">
                  <a:pos x="15534" y="11716"/>
                </a:cxn>
                <a:cxn ang="0">
                  <a:pos x="15251" y="11716"/>
                </a:cxn>
                <a:cxn ang="0">
                  <a:pos x="15629" y="11579"/>
                </a:cxn>
                <a:cxn ang="0">
                  <a:pos x="15487" y="11167"/>
                </a:cxn>
                <a:cxn ang="0">
                  <a:pos x="15676" y="10892"/>
                </a:cxn>
                <a:cxn ang="0">
                  <a:pos x="15723" y="10572"/>
                </a:cxn>
                <a:cxn ang="0">
                  <a:pos x="15912" y="10389"/>
                </a:cxn>
                <a:cxn ang="0">
                  <a:pos x="16148" y="10023"/>
                </a:cxn>
                <a:cxn ang="0">
                  <a:pos x="16101" y="9702"/>
                </a:cxn>
                <a:cxn ang="0">
                  <a:pos x="15345" y="9519"/>
                </a:cxn>
                <a:cxn ang="0">
                  <a:pos x="15251" y="8741"/>
                </a:cxn>
                <a:cxn ang="0">
                  <a:pos x="14495" y="8009"/>
                </a:cxn>
                <a:cxn ang="0">
                  <a:pos x="14118" y="7597"/>
                </a:cxn>
                <a:cxn ang="0">
                  <a:pos x="13929" y="6911"/>
                </a:cxn>
                <a:cxn ang="0">
                  <a:pos x="13268" y="6270"/>
                </a:cxn>
                <a:cxn ang="0">
                  <a:pos x="12701" y="5858"/>
                </a:cxn>
                <a:cxn ang="0">
                  <a:pos x="12182" y="5492"/>
                </a:cxn>
                <a:cxn ang="0">
                  <a:pos x="12135" y="5034"/>
                </a:cxn>
                <a:cxn ang="0">
                  <a:pos x="11332" y="4668"/>
                </a:cxn>
                <a:cxn ang="0">
                  <a:pos x="10812" y="4073"/>
                </a:cxn>
                <a:cxn ang="0">
                  <a:pos x="10104" y="3661"/>
                </a:cxn>
                <a:cxn ang="0">
                  <a:pos x="9585" y="3112"/>
                </a:cxn>
                <a:cxn ang="0">
                  <a:pos x="9113" y="2517"/>
                </a:cxn>
                <a:cxn ang="0">
                  <a:pos x="8593" y="1785"/>
                </a:cxn>
                <a:cxn ang="0">
                  <a:pos x="7649" y="1464"/>
                </a:cxn>
                <a:cxn ang="0">
                  <a:pos x="7035" y="1144"/>
                </a:cxn>
                <a:cxn ang="0">
                  <a:pos x="7602" y="183"/>
                </a:cxn>
                <a:cxn ang="0">
                  <a:pos x="5099" y="366"/>
                </a:cxn>
                <a:cxn ang="0">
                  <a:pos x="2550" y="641"/>
                </a:cxn>
                <a:cxn ang="0">
                  <a:pos x="0" y="915"/>
                </a:cxn>
                <a:cxn ang="0">
                  <a:pos x="1039" y="4577"/>
                </a:cxn>
                <a:cxn ang="0">
                  <a:pos x="1936" y="7643"/>
                </a:cxn>
                <a:cxn ang="0">
                  <a:pos x="2455" y="8970"/>
                </a:cxn>
                <a:cxn ang="0">
                  <a:pos x="2975" y="9794"/>
                </a:cxn>
                <a:cxn ang="0">
                  <a:pos x="3258" y="10526"/>
                </a:cxn>
                <a:cxn ang="0">
                  <a:pos x="2927" y="11029"/>
                </a:cxn>
                <a:cxn ang="0">
                  <a:pos x="2927" y="11624"/>
                </a:cxn>
              </a:cxnLst>
              <a:rect l="0" t="0" r="r" b="b"/>
              <a:pathLst>
                <a:path w="16384" h="16384">
                  <a:moveTo>
                    <a:pt x="2927" y="11762"/>
                  </a:moveTo>
                  <a:lnTo>
                    <a:pt x="2833" y="11853"/>
                  </a:lnTo>
                  <a:lnTo>
                    <a:pt x="2739" y="12128"/>
                  </a:lnTo>
                  <a:lnTo>
                    <a:pt x="2786" y="12402"/>
                  </a:lnTo>
                  <a:lnTo>
                    <a:pt x="2833" y="12448"/>
                  </a:lnTo>
                  <a:lnTo>
                    <a:pt x="2833" y="12631"/>
                  </a:lnTo>
                  <a:lnTo>
                    <a:pt x="2927" y="12769"/>
                  </a:lnTo>
                  <a:lnTo>
                    <a:pt x="3069" y="13043"/>
                  </a:lnTo>
                  <a:lnTo>
                    <a:pt x="3163" y="13180"/>
                  </a:lnTo>
                  <a:lnTo>
                    <a:pt x="3116" y="13363"/>
                  </a:lnTo>
                  <a:lnTo>
                    <a:pt x="3116" y="13501"/>
                  </a:lnTo>
                  <a:lnTo>
                    <a:pt x="3116" y="13638"/>
                  </a:lnTo>
                  <a:lnTo>
                    <a:pt x="3116" y="13775"/>
                  </a:lnTo>
                  <a:lnTo>
                    <a:pt x="3116" y="14050"/>
                  </a:lnTo>
                  <a:lnTo>
                    <a:pt x="3116" y="14187"/>
                  </a:lnTo>
                  <a:lnTo>
                    <a:pt x="3069" y="14233"/>
                  </a:lnTo>
                  <a:lnTo>
                    <a:pt x="3069" y="14370"/>
                  </a:lnTo>
                  <a:lnTo>
                    <a:pt x="3116" y="14553"/>
                  </a:lnTo>
                  <a:lnTo>
                    <a:pt x="3163" y="14645"/>
                  </a:lnTo>
                  <a:lnTo>
                    <a:pt x="3258" y="14736"/>
                  </a:lnTo>
                  <a:lnTo>
                    <a:pt x="3400" y="14828"/>
                  </a:lnTo>
                  <a:lnTo>
                    <a:pt x="3400" y="14920"/>
                  </a:lnTo>
                  <a:lnTo>
                    <a:pt x="3447" y="14965"/>
                  </a:lnTo>
                  <a:lnTo>
                    <a:pt x="3447" y="15057"/>
                  </a:lnTo>
                  <a:lnTo>
                    <a:pt x="3541" y="15240"/>
                  </a:lnTo>
                  <a:lnTo>
                    <a:pt x="3588" y="15377"/>
                  </a:lnTo>
                  <a:lnTo>
                    <a:pt x="3683" y="15469"/>
                  </a:lnTo>
                  <a:lnTo>
                    <a:pt x="3777" y="15560"/>
                  </a:lnTo>
                  <a:lnTo>
                    <a:pt x="3825" y="15606"/>
                  </a:lnTo>
                  <a:lnTo>
                    <a:pt x="3825" y="15698"/>
                  </a:lnTo>
                  <a:lnTo>
                    <a:pt x="3872" y="15972"/>
                  </a:lnTo>
                  <a:lnTo>
                    <a:pt x="4013" y="16109"/>
                  </a:lnTo>
                  <a:lnTo>
                    <a:pt x="4108" y="16155"/>
                  </a:lnTo>
                  <a:lnTo>
                    <a:pt x="4155" y="16201"/>
                  </a:lnTo>
                  <a:lnTo>
                    <a:pt x="5713" y="16109"/>
                  </a:lnTo>
                  <a:lnTo>
                    <a:pt x="5949" y="16109"/>
                  </a:lnTo>
                  <a:lnTo>
                    <a:pt x="6657" y="16064"/>
                  </a:lnTo>
                  <a:lnTo>
                    <a:pt x="6941" y="16064"/>
                  </a:lnTo>
                  <a:lnTo>
                    <a:pt x="7743" y="15972"/>
                  </a:lnTo>
                  <a:lnTo>
                    <a:pt x="8310" y="15972"/>
                  </a:lnTo>
                  <a:lnTo>
                    <a:pt x="8971" y="15926"/>
                  </a:lnTo>
                  <a:lnTo>
                    <a:pt x="9302" y="15926"/>
                  </a:lnTo>
                  <a:lnTo>
                    <a:pt x="9821" y="15881"/>
                  </a:lnTo>
                  <a:lnTo>
                    <a:pt x="11190" y="15789"/>
                  </a:lnTo>
                  <a:lnTo>
                    <a:pt x="11521" y="15789"/>
                  </a:lnTo>
                  <a:lnTo>
                    <a:pt x="11993" y="15743"/>
                  </a:lnTo>
                  <a:lnTo>
                    <a:pt x="12796" y="15698"/>
                  </a:lnTo>
                  <a:lnTo>
                    <a:pt x="12796" y="15789"/>
                  </a:lnTo>
                  <a:lnTo>
                    <a:pt x="12748" y="15835"/>
                  </a:lnTo>
                  <a:lnTo>
                    <a:pt x="12796" y="15881"/>
                  </a:lnTo>
                  <a:lnTo>
                    <a:pt x="12843" y="15926"/>
                  </a:lnTo>
                  <a:lnTo>
                    <a:pt x="12843" y="16018"/>
                  </a:lnTo>
                  <a:lnTo>
                    <a:pt x="12937" y="16292"/>
                  </a:lnTo>
                  <a:lnTo>
                    <a:pt x="12984" y="16384"/>
                  </a:lnTo>
                  <a:lnTo>
                    <a:pt x="13079" y="16384"/>
                  </a:lnTo>
                  <a:lnTo>
                    <a:pt x="13221" y="16384"/>
                  </a:lnTo>
                  <a:lnTo>
                    <a:pt x="13315" y="16384"/>
                  </a:lnTo>
                  <a:lnTo>
                    <a:pt x="13457" y="16338"/>
                  </a:lnTo>
                  <a:lnTo>
                    <a:pt x="13457" y="16247"/>
                  </a:lnTo>
                  <a:lnTo>
                    <a:pt x="13457" y="16018"/>
                  </a:lnTo>
                  <a:lnTo>
                    <a:pt x="13409" y="15743"/>
                  </a:lnTo>
                  <a:lnTo>
                    <a:pt x="13409" y="15606"/>
                  </a:lnTo>
                  <a:lnTo>
                    <a:pt x="13409" y="15514"/>
                  </a:lnTo>
                  <a:lnTo>
                    <a:pt x="13315" y="15423"/>
                  </a:lnTo>
                  <a:lnTo>
                    <a:pt x="13221" y="15103"/>
                  </a:lnTo>
                  <a:lnTo>
                    <a:pt x="13221" y="15011"/>
                  </a:lnTo>
                  <a:lnTo>
                    <a:pt x="13221" y="14920"/>
                  </a:lnTo>
                  <a:lnTo>
                    <a:pt x="13268" y="14874"/>
                  </a:lnTo>
                  <a:lnTo>
                    <a:pt x="13268" y="14782"/>
                  </a:lnTo>
                  <a:lnTo>
                    <a:pt x="13315" y="14736"/>
                  </a:lnTo>
                  <a:lnTo>
                    <a:pt x="13409" y="14736"/>
                  </a:lnTo>
                  <a:lnTo>
                    <a:pt x="13457" y="14736"/>
                  </a:lnTo>
                  <a:lnTo>
                    <a:pt x="13457" y="14691"/>
                  </a:lnTo>
                  <a:lnTo>
                    <a:pt x="13504" y="14599"/>
                  </a:lnTo>
                  <a:lnTo>
                    <a:pt x="13598" y="14599"/>
                  </a:lnTo>
                  <a:lnTo>
                    <a:pt x="13693" y="14553"/>
                  </a:lnTo>
                  <a:lnTo>
                    <a:pt x="13740" y="14645"/>
                  </a:lnTo>
                  <a:lnTo>
                    <a:pt x="13882" y="14691"/>
                  </a:lnTo>
                  <a:lnTo>
                    <a:pt x="14023" y="14691"/>
                  </a:lnTo>
                  <a:lnTo>
                    <a:pt x="14118" y="14736"/>
                  </a:lnTo>
                  <a:lnTo>
                    <a:pt x="14212" y="14691"/>
                  </a:lnTo>
                  <a:lnTo>
                    <a:pt x="14259" y="14736"/>
                  </a:lnTo>
                  <a:lnTo>
                    <a:pt x="14401" y="14828"/>
                  </a:lnTo>
                  <a:lnTo>
                    <a:pt x="14448" y="14782"/>
                  </a:lnTo>
                  <a:lnTo>
                    <a:pt x="14495" y="14782"/>
                  </a:lnTo>
                  <a:lnTo>
                    <a:pt x="14590" y="14828"/>
                  </a:lnTo>
                  <a:lnTo>
                    <a:pt x="14684" y="14828"/>
                  </a:lnTo>
                  <a:lnTo>
                    <a:pt x="14826" y="14828"/>
                  </a:lnTo>
                  <a:lnTo>
                    <a:pt x="14968" y="14782"/>
                  </a:lnTo>
                  <a:lnTo>
                    <a:pt x="15015" y="14645"/>
                  </a:lnTo>
                  <a:lnTo>
                    <a:pt x="15015" y="14599"/>
                  </a:lnTo>
                  <a:lnTo>
                    <a:pt x="14920" y="14462"/>
                  </a:lnTo>
                  <a:lnTo>
                    <a:pt x="14873" y="14416"/>
                  </a:lnTo>
                  <a:lnTo>
                    <a:pt x="14920" y="14370"/>
                  </a:lnTo>
                  <a:lnTo>
                    <a:pt x="14920" y="14279"/>
                  </a:lnTo>
                  <a:lnTo>
                    <a:pt x="14920" y="14187"/>
                  </a:lnTo>
                  <a:lnTo>
                    <a:pt x="14920" y="14141"/>
                  </a:lnTo>
                  <a:lnTo>
                    <a:pt x="14968" y="14050"/>
                  </a:lnTo>
                  <a:lnTo>
                    <a:pt x="15062" y="13958"/>
                  </a:lnTo>
                  <a:lnTo>
                    <a:pt x="15062" y="13913"/>
                  </a:lnTo>
                  <a:lnTo>
                    <a:pt x="15015" y="13867"/>
                  </a:lnTo>
                  <a:lnTo>
                    <a:pt x="14968" y="13867"/>
                  </a:lnTo>
                  <a:lnTo>
                    <a:pt x="14873" y="13913"/>
                  </a:lnTo>
                  <a:lnTo>
                    <a:pt x="14826" y="13867"/>
                  </a:lnTo>
                  <a:lnTo>
                    <a:pt x="14826" y="13821"/>
                  </a:lnTo>
                  <a:lnTo>
                    <a:pt x="14873" y="13775"/>
                  </a:lnTo>
                  <a:lnTo>
                    <a:pt x="14968" y="13775"/>
                  </a:lnTo>
                  <a:lnTo>
                    <a:pt x="14968" y="13730"/>
                  </a:lnTo>
                  <a:lnTo>
                    <a:pt x="15015" y="13684"/>
                  </a:lnTo>
                  <a:lnTo>
                    <a:pt x="15109" y="13638"/>
                  </a:lnTo>
                  <a:lnTo>
                    <a:pt x="15156" y="13592"/>
                  </a:lnTo>
                  <a:lnTo>
                    <a:pt x="15156" y="13501"/>
                  </a:lnTo>
                  <a:lnTo>
                    <a:pt x="15109" y="13409"/>
                  </a:lnTo>
                  <a:lnTo>
                    <a:pt x="15109" y="13363"/>
                  </a:lnTo>
                  <a:lnTo>
                    <a:pt x="15062" y="13318"/>
                  </a:lnTo>
                  <a:lnTo>
                    <a:pt x="15062" y="13363"/>
                  </a:lnTo>
                  <a:lnTo>
                    <a:pt x="15015" y="13501"/>
                  </a:lnTo>
                  <a:lnTo>
                    <a:pt x="15015" y="13547"/>
                  </a:lnTo>
                  <a:lnTo>
                    <a:pt x="14920" y="13638"/>
                  </a:lnTo>
                  <a:lnTo>
                    <a:pt x="14873" y="13547"/>
                  </a:lnTo>
                  <a:lnTo>
                    <a:pt x="14826" y="13409"/>
                  </a:lnTo>
                  <a:lnTo>
                    <a:pt x="14779" y="13409"/>
                  </a:lnTo>
                  <a:lnTo>
                    <a:pt x="14684" y="13363"/>
                  </a:lnTo>
                  <a:lnTo>
                    <a:pt x="14684" y="13318"/>
                  </a:lnTo>
                  <a:lnTo>
                    <a:pt x="14684" y="13226"/>
                  </a:lnTo>
                  <a:lnTo>
                    <a:pt x="14637" y="13180"/>
                  </a:lnTo>
                  <a:lnTo>
                    <a:pt x="14637" y="13135"/>
                  </a:lnTo>
                  <a:lnTo>
                    <a:pt x="14684" y="13135"/>
                  </a:lnTo>
                  <a:lnTo>
                    <a:pt x="14731" y="13180"/>
                  </a:lnTo>
                  <a:lnTo>
                    <a:pt x="14873" y="13272"/>
                  </a:lnTo>
                  <a:lnTo>
                    <a:pt x="14920" y="13272"/>
                  </a:lnTo>
                  <a:lnTo>
                    <a:pt x="14968" y="13272"/>
                  </a:lnTo>
                  <a:lnTo>
                    <a:pt x="14968" y="13226"/>
                  </a:lnTo>
                  <a:lnTo>
                    <a:pt x="14920" y="13043"/>
                  </a:lnTo>
                  <a:lnTo>
                    <a:pt x="14920" y="12952"/>
                  </a:lnTo>
                  <a:lnTo>
                    <a:pt x="14968" y="12906"/>
                  </a:lnTo>
                  <a:lnTo>
                    <a:pt x="15015" y="12814"/>
                  </a:lnTo>
                  <a:lnTo>
                    <a:pt x="15015" y="12769"/>
                  </a:lnTo>
                  <a:lnTo>
                    <a:pt x="14920" y="12631"/>
                  </a:lnTo>
                  <a:lnTo>
                    <a:pt x="14873" y="12585"/>
                  </a:lnTo>
                  <a:lnTo>
                    <a:pt x="14873" y="12540"/>
                  </a:lnTo>
                  <a:lnTo>
                    <a:pt x="14920" y="12494"/>
                  </a:lnTo>
                  <a:lnTo>
                    <a:pt x="14968" y="12494"/>
                  </a:lnTo>
                  <a:lnTo>
                    <a:pt x="15156" y="12494"/>
                  </a:lnTo>
                  <a:lnTo>
                    <a:pt x="15204" y="12494"/>
                  </a:lnTo>
                  <a:lnTo>
                    <a:pt x="15204" y="12402"/>
                  </a:lnTo>
                  <a:lnTo>
                    <a:pt x="15204" y="12311"/>
                  </a:lnTo>
                  <a:lnTo>
                    <a:pt x="15204" y="12219"/>
                  </a:lnTo>
                  <a:lnTo>
                    <a:pt x="15251" y="12219"/>
                  </a:lnTo>
                  <a:lnTo>
                    <a:pt x="15298" y="12174"/>
                  </a:lnTo>
                  <a:lnTo>
                    <a:pt x="15440" y="12219"/>
                  </a:lnTo>
                  <a:lnTo>
                    <a:pt x="15440" y="12174"/>
                  </a:lnTo>
                  <a:lnTo>
                    <a:pt x="15440" y="11945"/>
                  </a:lnTo>
                  <a:lnTo>
                    <a:pt x="15534" y="11853"/>
                  </a:lnTo>
                  <a:lnTo>
                    <a:pt x="15534" y="11762"/>
                  </a:lnTo>
                  <a:lnTo>
                    <a:pt x="15534" y="11716"/>
                  </a:lnTo>
                  <a:lnTo>
                    <a:pt x="15487" y="11716"/>
                  </a:lnTo>
                  <a:lnTo>
                    <a:pt x="15345" y="11762"/>
                  </a:lnTo>
                  <a:lnTo>
                    <a:pt x="15298" y="11762"/>
                  </a:lnTo>
                  <a:lnTo>
                    <a:pt x="15298" y="11807"/>
                  </a:lnTo>
                  <a:lnTo>
                    <a:pt x="15251" y="11762"/>
                  </a:lnTo>
                  <a:lnTo>
                    <a:pt x="15251" y="11716"/>
                  </a:lnTo>
                  <a:lnTo>
                    <a:pt x="15251" y="11670"/>
                  </a:lnTo>
                  <a:lnTo>
                    <a:pt x="15298" y="11624"/>
                  </a:lnTo>
                  <a:lnTo>
                    <a:pt x="15392" y="11579"/>
                  </a:lnTo>
                  <a:lnTo>
                    <a:pt x="15487" y="11533"/>
                  </a:lnTo>
                  <a:lnTo>
                    <a:pt x="15534" y="11579"/>
                  </a:lnTo>
                  <a:lnTo>
                    <a:pt x="15629" y="11579"/>
                  </a:lnTo>
                  <a:lnTo>
                    <a:pt x="15629" y="11533"/>
                  </a:lnTo>
                  <a:lnTo>
                    <a:pt x="15676" y="11350"/>
                  </a:lnTo>
                  <a:lnTo>
                    <a:pt x="15676" y="11258"/>
                  </a:lnTo>
                  <a:lnTo>
                    <a:pt x="15629" y="11121"/>
                  </a:lnTo>
                  <a:lnTo>
                    <a:pt x="15534" y="11167"/>
                  </a:lnTo>
                  <a:lnTo>
                    <a:pt x="15487" y="11167"/>
                  </a:lnTo>
                  <a:lnTo>
                    <a:pt x="15487" y="11029"/>
                  </a:lnTo>
                  <a:lnTo>
                    <a:pt x="15392" y="10984"/>
                  </a:lnTo>
                  <a:lnTo>
                    <a:pt x="15487" y="10892"/>
                  </a:lnTo>
                  <a:lnTo>
                    <a:pt x="15534" y="10892"/>
                  </a:lnTo>
                  <a:lnTo>
                    <a:pt x="15629" y="10938"/>
                  </a:lnTo>
                  <a:lnTo>
                    <a:pt x="15676" y="10892"/>
                  </a:lnTo>
                  <a:lnTo>
                    <a:pt x="15723" y="10801"/>
                  </a:lnTo>
                  <a:lnTo>
                    <a:pt x="15770" y="10709"/>
                  </a:lnTo>
                  <a:lnTo>
                    <a:pt x="15865" y="10663"/>
                  </a:lnTo>
                  <a:lnTo>
                    <a:pt x="15865" y="10618"/>
                  </a:lnTo>
                  <a:lnTo>
                    <a:pt x="15865" y="10572"/>
                  </a:lnTo>
                  <a:lnTo>
                    <a:pt x="15723" y="10572"/>
                  </a:lnTo>
                  <a:lnTo>
                    <a:pt x="15676" y="10480"/>
                  </a:lnTo>
                  <a:lnTo>
                    <a:pt x="15581" y="10480"/>
                  </a:lnTo>
                  <a:lnTo>
                    <a:pt x="15581" y="10389"/>
                  </a:lnTo>
                  <a:lnTo>
                    <a:pt x="15629" y="10343"/>
                  </a:lnTo>
                  <a:lnTo>
                    <a:pt x="15817" y="10343"/>
                  </a:lnTo>
                  <a:lnTo>
                    <a:pt x="15912" y="10389"/>
                  </a:lnTo>
                  <a:lnTo>
                    <a:pt x="15959" y="10343"/>
                  </a:lnTo>
                  <a:lnTo>
                    <a:pt x="16101" y="10206"/>
                  </a:lnTo>
                  <a:lnTo>
                    <a:pt x="16053" y="10160"/>
                  </a:lnTo>
                  <a:lnTo>
                    <a:pt x="16006" y="10114"/>
                  </a:lnTo>
                  <a:lnTo>
                    <a:pt x="16053" y="10068"/>
                  </a:lnTo>
                  <a:lnTo>
                    <a:pt x="16148" y="10023"/>
                  </a:lnTo>
                  <a:lnTo>
                    <a:pt x="16242" y="9977"/>
                  </a:lnTo>
                  <a:lnTo>
                    <a:pt x="16384" y="9885"/>
                  </a:lnTo>
                  <a:lnTo>
                    <a:pt x="16384" y="9794"/>
                  </a:lnTo>
                  <a:lnTo>
                    <a:pt x="16337" y="9748"/>
                  </a:lnTo>
                  <a:lnTo>
                    <a:pt x="16195" y="9702"/>
                  </a:lnTo>
                  <a:lnTo>
                    <a:pt x="16101" y="9702"/>
                  </a:lnTo>
                  <a:lnTo>
                    <a:pt x="15959" y="9656"/>
                  </a:lnTo>
                  <a:lnTo>
                    <a:pt x="15817" y="9611"/>
                  </a:lnTo>
                  <a:lnTo>
                    <a:pt x="15676" y="9611"/>
                  </a:lnTo>
                  <a:lnTo>
                    <a:pt x="15534" y="9611"/>
                  </a:lnTo>
                  <a:lnTo>
                    <a:pt x="15440" y="9565"/>
                  </a:lnTo>
                  <a:lnTo>
                    <a:pt x="15345" y="9519"/>
                  </a:lnTo>
                  <a:lnTo>
                    <a:pt x="15298" y="9428"/>
                  </a:lnTo>
                  <a:lnTo>
                    <a:pt x="15251" y="9336"/>
                  </a:lnTo>
                  <a:lnTo>
                    <a:pt x="15251" y="9153"/>
                  </a:lnTo>
                  <a:lnTo>
                    <a:pt x="15298" y="8878"/>
                  </a:lnTo>
                  <a:lnTo>
                    <a:pt x="15298" y="8833"/>
                  </a:lnTo>
                  <a:lnTo>
                    <a:pt x="15251" y="8741"/>
                  </a:lnTo>
                  <a:lnTo>
                    <a:pt x="15156" y="8650"/>
                  </a:lnTo>
                  <a:lnTo>
                    <a:pt x="15062" y="8467"/>
                  </a:lnTo>
                  <a:lnTo>
                    <a:pt x="15015" y="8329"/>
                  </a:lnTo>
                  <a:lnTo>
                    <a:pt x="14968" y="8284"/>
                  </a:lnTo>
                  <a:lnTo>
                    <a:pt x="14637" y="8055"/>
                  </a:lnTo>
                  <a:lnTo>
                    <a:pt x="14495" y="8009"/>
                  </a:lnTo>
                  <a:lnTo>
                    <a:pt x="14401" y="8009"/>
                  </a:lnTo>
                  <a:lnTo>
                    <a:pt x="14259" y="7917"/>
                  </a:lnTo>
                  <a:lnTo>
                    <a:pt x="14212" y="7826"/>
                  </a:lnTo>
                  <a:lnTo>
                    <a:pt x="14212" y="7734"/>
                  </a:lnTo>
                  <a:lnTo>
                    <a:pt x="14212" y="7643"/>
                  </a:lnTo>
                  <a:lnTo>
                    <a:pt x="14118" y="7597"/>
                  </a:lnTo>
                  <a:lnTo>
                    <a:pt x="14118" y="7506"/>
                  </a:lnTo>
                  <a:lnTo>
                    <a:pt x="14165" y="7460"/>
                  </a:lnTo>
                  <a:lnTo>
                    <a:pt x="14118" y="7322"/>
                  </a:lnTo>
                  <a:lnTo>
                    <a:pt x="14070" y="7048"/>
                  </a:lnTo>
                  <a:lnTo>
                    <a:pt x="13976" y="7048"/>
                  </a:lnTo>
                  <a:lnTo>
                    <a:pt x="13929" y="6911"/>
                  </a:lnTo>
                  <a:lnTo>
                    <a:pt x="13834" y="6819"/>
                  </a:lnTo>
                  <a:lnTo>
                    <a:pt x="13787" y="6773"/>
                  </a:lnTo>
                  <a:lnTo>
                    <a:pt x="13740" y="6544"/>
                  </a:lnTo>
                  <a:lnTo>
                    <a:pt x="13693" y="6453"/>
                  </a:lnTo>
                  <a:lnTo>
                    <a:pt x="13504" y="6407"/>
                  </a:lnTo>
                  <a:lnTo>
                    <a:pt x="13268" y="6270"/>
                  </a:lnTo>
                  <a:lnTo>
                    <a:pt x="13079" y="6224"/>
                  </a:lnTo>
                  <a:lnTo>
                    <a:pt x="12890" y="6178"/>
                  </a:lnTo>
                  <a:lnTo>
                    <a:pt x="12843" y="6087"/>
                  </a:lnTo>
                  <a:lnTo>
                    <a:pt x="12748" y="5995"/>
                  </a:lnTo>
                  <a:lnTo>
                    <a:pt x="12796" y="5949"/>
                  </a:lnTo>
                  <a:lnTo>
                    <a:pt x="12701" y="5858"/>
                  </a:lnTo>
                  <a:lnTo>
                    <a:pt x="12607" y="5904"/>
                  </a:lnTo>
                  <a:lnTo>
                    <a:pt x="12512" y="5858"/>
                  </a:lnTo>
                  <a:lnTo>
                    <a:pt x="12465" y="5812"/>
                  </a:lnTo>
                  <a:lnTo>
                    <a:pt x="12465" y="5721"/>
                  </a:lnTo>
                  <a:lnTo>
                    <a:pt x="12371" y="5538"/>
                  </a:lnTo>
                  <a:lnTo>
                    <a:pt x="12182" y="5492"/>
                  </a:lnTo>
                  <a:lnTo>
                    <a:pt x="12135" y="5400"/>
                  </a:lnTo>
                  <a:lnTo>
                    <a:pt x="12135" y="5355"/>
                  </a:lnTo>
                  <a:lnTo>
                    <a:pt x="12087" y="5263"/>
                  </a:lnTo>
                  <a:lnTo>
                    <a:pt x="12135" y="5171"/>
                  </a:lnTo>
                  <a:lnTo>
                    <a:pt x="12135" y="5126"/>
                  </a:lnTo>
                  <a:lnTo>
                    <a:pt x="12135" y="5034"/>
                  </a:lnTo>
                  <a:lnTo>
                    <a:pt x="11946" y="4943"/>
                  </a:lnTo>
                  <a:lnTo>
                    <a:pt x="11851" y="4897"/>
                  </a:lnTo>
                  <a:lnTo>
                    <a:pt x="11757" y="4805"/>
                  </a:lnTo>
                  <a:lnTo>
                    <a:pt x="11568" y="4668"/>
                  </a:lnTo>
                  <a:lnTo>
                    <a:pt x="11474" y="4668"/>
                  </a:lnTo>
                  <a:lnTo>
                    <a:pt x="11332" y="4668"/>
                  </a:lnTo>
                  <a:lnTo>
                    <a:pt x="11285" y="4622"/>
                  </a:lnTo>
                  <a:lnTo>
                    <a:pt x="11190" y="4485"/>
                  </a:lnTo>
                  <a:lnTo>
                    <a:pt x="11096" y="4348"/>
                  </a:lnTo>
                  <a:lnTo>
                    <a:pt x="11001" y="4256"/>
                  </a:lnTo>
                  <a:lnTo>
                    <a:pt x="10907" y="4119"/>
                  </a:lnTo>
                  <a:lnTo>
                    <a:pt x="10812" y="4073"/>
                  </a:lnTo>
                  <a:lnTo>
                    <a:pt x="10765" y="4027"/>
                  </a:lnTo>
                  <a:lnTo>
                    <a:pt x="10529" y="3890"/>
                  </a:lnTo>
                  <a:lnTo>
                    <a:pt x="10388" y="3799"/>
                  </a:lnTo>
                  <a:lnTo>
                    <a:pt x="10246" y="3799"/>
                  </a:lnTo>
                  <a:lnTo>
                    <a:pt x="10151" y="3753"/>
                  </a:lnTo>
                  <a:lnTo>
                    <a:pt x="10104" y="3661"/>
                  </a:lnTo>
                  <a:lnTo>
                    <a:pt x="9915" y="3570"/>
                  </a:lnTo>
                  <a:lnTo>
                    <a:pt x="9868" y="3524"/>
                  </a:lnTo>
                  <a:lnTo>
                    <a:pt x="9774" y="3295"/>
                  </a:lnTo>
                  <a:lnTo>
                    <a:pt x="9727" y="3204"/>
                  </a:lnTo>
                  <a:lnTo>
                    <a:pt x="9632" y="3158"/>
                  </a:lnTo>
                  <a:lnTo>
                    <a:pt x="9585" y="3112"/>
                  </a:lnTo>
                  <a:lnTo>
                    <a:pt x="9490" y="2975"/>
                  </a:lnTo>
                  <a:lnTo>
                    <a:pt x="9396" y="2929"/>
                  </a:lnTo>
                  <a:lnTo>
                    <a:pt x="9302" y="2837"/>
                  </a:lnTo>
                  <a:lnTo>
                    <a:pt x="9254" y="2746"/>
                  </a:lnTo>
                  <a:lnTo>
                    <a:pt x="9207" y="2654"/>
                  </a:lnTo>
                  <a:lnTo>
                    <a:pt x="9113" y="2517"/>
                  </a:lnTo>
                  <a:lnTo>
                    <a:pt x="9018" y="2380"/>
                  </a:lnTo>
                  <a:lnTo>
                    <a:pt x="8877" y="2243"/>
                  </a:lnTo>
                  <a:lnTo>
                    <a:pt x="8829" y="2151"/>
                  </a:lnTo>
                  <a:lnTo>
                    <a:pt x="8735" y="1922"/>
                  </a:lnTo>
                  <a:lnTo>
                    <a:pt x="8641" y="1831"/>
                  </a:lnTo>
                  <a:lnTo>
                    <a:pt x="8593" y="1785"/>
                  </a:lnTo>
                  <a:lnTo>
                    <a:pt x="8404" y="1785"/>
                  </a:lnTo>
                  <a:lnTo>
                    <a:pt x="8263" y="1785"/>
                  </a:lnTo>
                  <a:lnTo>
                    <a:pt x="8074" y="1785"/>
                  </a:lnTo>
                  <a:lnTo>
                    <a:pt x="7885" y="1693"/>
                  </a:lnTo>
                  <a:lnTo>
                    <a:pt x="7743" y="1510"/>
                  </a:lnTo>
                  <a:lnTo>
                    <a:pt x="7649" y="1464"/>
                  </a:lnTo>
                  <a:lnTo>
                    <a:pt x="7555" y="1419"/>
                  </a:lnTo>
                  <a:lnTo>
                    <a:pt x="7460" y="1419"/>
                  </a:lnTo>
                  <a:lnTo>
                    <a:pt x="7366" y="1419"/>
                  </a:lnTo>
                  <a:lnTo>
                    <a:pt x="7224" y="1281"/>
                  </a:lnTo>
                  <a:lnTo>
                    <a:pt x="7082" y="1236"/>
                  </a:lnTo>
                  <a:lnTo>
                    <a:pt x="7035" y="1144"/>
                  </a:lnTo>
                  <a:lnTo>
                    <a:pt x="7035" y="1053"/>
                  </a:lnTo>
                  <a:lnTo>
                    <a:pt x="7035" y="1007"/>
                  </a:lnTo>
                  <a:lnTo>
                    <a:pt x="7130" y="778"/>
                  </a:lnTo>
                  <a:lnTo>
                    <a:pt x="7130" y="732"/>
                  </a:lnTo>
                  <a:lnTo>
                    <a:pt x="7460" y="320"/>
                  </a:lnTo>
                  <a:lnTo>
                    <a:pt x="7602" y="183"/>
                  </a:lnTo>
                  <a:lnTo>
                    <a:pt x="7602" y="92"/>
                  </a:lnTo>
                  <a:lnTo>
                    <a:pt x="7649" y="0"/>
                  </a:lnTo>
                  <a:lnTo>
                    <a:pt x="7602" y="0"/>
                  </a:lnTo>
                  <a:lnTo>
                    <a:pt x="6421" y="183"/>
                  </a:lnTo>
                  <a:lnTo>
                    <a:pt x="6233" y="183"/>
                  </a:lnTo>
                  <a:lnTo>
                    <a:pt x="5099" y="366"/>
                  </a:lnTo>
                  <a:lnTo>
                    <a:pt x="4910" y="366"/>
                  </a:lnTo>
                  <a:lnTo>
                    <a:pt x="4486" y="458"/>
                  </a:lnTo>
                  <a:lnTo>
                    <a:pt x="3966" y="458"/>
                  </a:lnTo>
                  <a:lnTo>
                    <a:pt x="3919" y="503"/>
                  </a:lnTo>
                  <a:lnTo>
                    <a:pt x="3022" y="595"/>
                  </a:lnTo>
                  <a:lnTo>
                    <a:pt x="2550" y="641"/>
                  </a:lnTo>
                  <a:lnTo>
                    <a:pt x="2408" y="686"/>
                  </a:lnTo>
                  <a:lnTo>
                    <a:pt x="1889" y="732"/>
                  </a:lnTo>
                  <a:lnTo>
                    <a:pt x="1039" y="824"/>
                  </a:lnTo>
                  <a:lnTo>
                    <a:pt x="755" y="870"/>
                  </a:lnTo>
                  <a:lnTo>
                    <a:pt x="472" y="915"/>
                  </a:lnTo>
                  <a:lnTo>
                    <a:pt x="0" y="915"/>
                  </a:lnTo>
                  <a:lnTo>
                    <a:pt x="142" y="1419"/>
                  </a:lnTo>
                  <a:lnTo>
                    <a:pt x="378" y="2243"/>
                  </a:lnTo>
                  <a:lnTo>
                    <a:pt x="425" y="2380"/>
                  </a:lnTo>
                  <a:lnTo>
                    <a:pt x="708" y="3524"/>
                  </a:lnTo>
                  <a:lnTo>
                    <a:pt x="944" y="4165"/>
                  </a:lnTo>
                  <a:lnTo>
                    <a:pt x="1039" y="4577"/>
                  </a:lnTo>
                  <a:lnTo>
                    <a:pt x="1133" y="4805"/>
                  </a:lnTo>
                  <a:lnTo>
                    <a:pt x="1369" y="5675"/>
                  </a:lnTo>
                  <a:lnTo>
                    <a:pt x="1558" y="6270"/>
                  </a:lnTo>
                  <a:lnTo>
                    <a:pt x="1605" y="6499"/>
                  </a:lnTo>
                  <a:lnTo>
                    <a:pt x="1936" y="7597"/>
                  </a:lnTo>
                  <a:lnTo>
                    <a:pt x="1936" y="7643"/>
                  </a:lnTo>
                  <a:lnTo>
                    <a:pt x="2172" y="8512"/>
                  </a:lnTo>
                  <a:lnTo>
                    <a:pt x="2266" y="8604"/>
                  </a:lnTo>
                  <a:lnTo>
                    <a:pt x="2361" y="8787"/>
                  </a:lnTo>
                  <a:lnTo>
                    <a:pt x="2408" y="8833"/>
                  </a:lnTo>
                  <a:lnTo>
                    <a:pt x="2455" y="8924"/>
                  </a:lnTo>
                  <a:lnTo>
                    <a:pt x="2455" y="8970"/>
                  </a:lnTo>
                  <a:lnTo>
                    <a:pt x="2550" y="9153"/>
                  </a:lnTo>
                  <a:lnTo>
                    <a:pt x="2550" y="9290"/>
                  </a:lnTo>
                  <a:lnTo>
                    <a:pt x="2644" y="9428"/>
                  </a:lnTo>
                  <a:lnTo>
                    <a:pt x="2786" y="9611"/>
                  </a:lnTo>
                  <a:lnTo>
                    <a:pt x="2927" y="9656"/>
                  </a:lnTo>
                  <a:lnTo>
                    <a:pt x="2975" y="9794"/>
                  </a:lnTo>
                  <a:lnTo>
                    <a:pt x="2975" y="9885"/>
                  </a:lnTo>
                  <a:lnTo>
                    <a:pt x="3069" y="10068"/>
                  </a:lnTo>
                  <a:lnTo>
                    <a:pt x="3069" y="10206"/>
                  </a:lnTo>
                  <a:lnTo>
                    <a:pt x="3022" y="10389"/>
                  </a:lnTo>
                  <a:lnTo>
                    <a:pt x="3116" y="10435"/>
                  </a:lnTo>
                  <a:lnTo>
                    <a:pt x="3258" y="10526"/>
                  </a:lnTo>
                  <a:lnTo>
                    <a:pt x="3352" y="10618"/>
                  </a:lnTo>
                  <a:lnTo>
                    <a:pt x="3305" y="10709"/>
                  </a:lnTo>
                  <a:lnTo>
                    <a:pt x="3211" y="10755"/>
                  </a:lnTo>
                  <a:lnTo>
                    <a:pt x="3163" y="10846"/>
                  </a:lnTo>
                  <a:lnTo>
                    <a:pt x="3116" y="10938"/>
                  </a:lnTo>
                  <a:lnTo>
                    <a:pt x="2927" y="11029"/>
                  </a:lnTo>
                  <a:lnTo>
                    <a:pt x="2880" y="11167"/>
                  </a:lnTo>
                  <a:lnTo>
                    <a:pt x="2927" y="11258"/>
                  </a:lnTo>
                  <a:lnTo>
                    <a:pt x="2927" y="11304"/>
                  </a:lnTo>
                  <a:lnTo>
                    <a:pt x="2927" y="11396"/>
                  </a:lnTo>
                  <a:lnTo>
                    <a:pt x="2927" y="11533"/>
                  </a:lnTo>
                  <a:lnTo>
                    <a:pt x="2927" y="11624"/>
                  </a:lnTo>
                  <a:lnTo>
                    <a:pt x="2927" y="11762"/>
                  </a:lnTo>
                  <a:close/>
                </a:path>
              </a:pathLst>
            </a:custGeom>
            <a:solidFill>
              <a:schemeClr val="bg1">
                <a:lumMod val="75000"/>
              </a:schemeClr>
            </a:solidFill>
            <a:ln w="9525">
              <a:solidFill>
                <a:schemeClr val="bg1"/>
              </a:solidFill>
              <a:prstDash val="solid"/>
              <a:round/>
              <a:headEnd/>
              <a:tailEnd/>
            </a:ln>
          </p:spPr>
        </p:sp>
        <p:sp>
          <p:nvSpPr>
            <p:cNvPr id="15" name="Idaho">
              <a:extLst>
                <a:ext uri="{FF2B5EF4-FFF2-40B4-BE49-F238E27FC236}">
                  <a16:creationId xmlns:a16="http://schemas.microsoft.com/office/drawing/2014/main" id="{4860F46B-7751-B543-AB79-6273CA75CBEA}"/>
                </a:ext>
              </a:extLst>
            </p:cNvPr>
            <p:cNvSpPr>
              <a:spLocks/>
            </p:cNvSpPr>
            <p:nvPr/>
          </p:nvSpPr>
          <p:spPr bwMode="auto">
            <a:xfrm>
              <a:off x="1559353" y="1457917"/>
              <a:ext cx="963788" cy="1416109"/>
            </a:xfrm>
            <a:custGeom>
              <a:avLst/>
              <a:gdLst/>
              <a:ahLst/>
              <a:cxnLst>
                <a:cxn ang="0">
                  <a:pos x="16082" y="11837"/>
                </a:cxn>
                <a:cxn ang="0">
                  <a:pos x="16168" y="11837"/>
                </a:cxn>
                <a:cxn ang="0">
                  <a:pos x="16212" y="10976"/>
                </a:cxn>
                <a:cxn ang="0">
                  <a:pos x="15953" y="10681"/>
                </a:cxn>
                <a:cxn ang="0">
                  <a:pos x="15608" y="10519"/>
                </a:cxn>
                <a:cxn ang="0">
                  <a:pos x="15392" y="10627"/>
                </a:cxn>
                <a:cxn ang="0">
                  <a:pos x="15134" y="10815"/>
                </a:cxn>
                <a:cxn ang="0">
                  <a:pos x="14444" y="10761"/>
                </a:cxn>
                <a:cxn ang="0">
                  <a:pos x="13538" y="10627"/>
                </a:cxn>
                <a:cxn ang="0">
                  <a:pos x="12978" y="10761"/>
                </a:cxn>
                <a:cxn ang="0">
                  <a:pos x="12029" y="10869"/>
                </a:cxn>
                <a:cxn ang="0">
                  <a:pos x="11598" y="10627"/>
                </a:cxn>
                <a:cxn ang="0">
                  <a:pos x="11469" y="9981"/>
                </a:cxn>
                <a:cxn ang="0">
                  <a:pos x="10995" y="9820"/>
                </a:cxn>
                <a:cxn ang="0">
                  <a:pos x="10865" y="9470"/>
                </a:cxn>
                <a:cxn ang="0">
                  <a:pos x="10477" y="8690"/>
                </a:cxn>
                <a:cxn ang="0">
                  <a:pos x="10434" y="8205"/>
                </a:cxn>
                <a:cxn ang="0">
                  <a:pos x="10262" y="7963"/>
                </a:cxn>
                <a:cxn ang="0">
                  <a:pos x="9787" y="7936"/>
                </a:cxn>
                <a:cxn ang="0">
                  <a:pos x="9054" y="8179"/>
                </a:cxn>
                <a:cxn ang="0">
                  <a:pos x="8623" y="7775"/>
                </a:cxn>
                <a:cxn ang="0">
                  <a:pos x="8753" y="7479"/>
                </a:cxn>
                <a:cxn ang="0">
                  <a:pos x="9184" y="7183"/>
                </a:cxn>
                <a:cxn ang="0">
                  <a:pos x="9141" y="6860"/>
                </a:cxn>
                <a:cxn ang="0">
                  <a:pos x="9270" y="6645"/>
                </a:cxn>
                <a:cxn ang="0">
                  <a:pos x="9615" y="6134"/>
                </a:cxn>
                <a:cxn ang="0">
                  <a:pos x="9874" y="5703"/>
                </a:cxn>
                <a:cxn ang="0">
                  <a:pos x="9356" y="5650"/>
                </a:cxn>
                <a:cxn ang="0">
                  <a:pos x="9184" y="5461"/>
                </a:cxn>
                <a:cxn ang="0">
                  <a:pos x="8882" y="5381"/>
                </a:cxn>
                <a:cxn ang="0">
                  <a:pos x="8580" y="4977"/>
                </a:cxn>
                <a:cxn ang="0">
                  <a:pos x="8192" y="4493"/>
                </a:cxn>
                <a:cxn ang="0">
                  <a:pos x="7502" y="3901"/>
                </a:cxn>
                <a:cxn ang="0">
                  <a:pos x="7330" y="3578"/>
                </a:cxn>
                <a:cxn ang="0">
                  <a:pos x="7243" y="3201"/>
                </a:cxn>
                <a:cxn ang="0">
                  <a:pos x="7071" y="2798"/>
                </a:cxn>
                <a:cxn ang="0">
                  <a:pos x="6942" y="1910"/>
                </a:cxn>
                <a:cxn ang="0">
                  <a:pos x="6338" y="161"/>
                </a:cxn>
                <a:cxn ang="0">
                  <a:pos x="4570" y="1964"/>
                </a:cxn>
                <a:cxn ang="0">
                  <a:pos x="3880" y="3847"/>
                </a:cxn>
                <a:cxn ang="0">
                  <a:pos x="3277" y="5488"/>
                </a:cxn>
                <a:cxn ang="0">
                  <a:pos x="3277" y="6080"/>
                </a:cxn>
                <a:cxn ang="0">
                  <a:pos x="3449" y="6511"/>
                </a:cxn>
                <a:cxn ang="0">
                  <a:pos x="3751" y="6753"/>
                </a:cxn>
                <a:cxn ang="0">
                  <a:pos x="4096" y="7129"/>
                </a:cxn>
                <a:cxn ang="0">
                  <a:pos x="3363" y="7748"/>
                </a:cxn>
                <a:cxn ang="0">
                  <a:pos x="3018" y="8125"/>
                </a:cxn>
                <a:cxn ang="0">
                  <a:pos x="2673" y="8340"/>
                </a:cxn>
                <a:cxn ang="0">
                  <a:pos x="2501" y="8663"/>
                </a:cxn>
                <a:cxn ang="0">
                  <a:pos x="2026" y="8797"/>
                </a:cxn>
                <a:cxn ang="0">
                  <a:pos x="1423" y="9362"/>
                </a:cxn>
                <a:cxn ang="0">
                  <a:pos x="1293" y="9658"/>
                </a:cxn>
                <a:cxn ang="0">
                  <a:pos x="1638" y="9873"/>
                </a:cxn>
                <a:cxn ang="0">
                  <a:pos x="1897" y="10089"/>
                </a:cxn>
                <a:cxn ang="0">
                  <a:pos x="1725" y="10385"/>
                </a:cxn>
                <a:cxn ang="0">
                  <a:pos x="1250" y="11030"/>
                </a:cxn>
                <a:cxn ang="0">
                  <a:pos x="7459" y="15523"/>
                </a:cxn>
                <a:cxn ang="0">
                  <a:pos x="13840" y="16249"/>
                </a:cxn>
                <a:cxn ang="0">
                  <a:pos x="15565" y="14205"/>
                </a:cxn>
              </a:cxnLst>
              <a:rect l="0" t="0" r="r" b="b"/>
              <a:pathLst>
                <a:path w="16384" h="16384">
                  <a:moveTo>
                    <a:pt x="16082" y="11837"/>
                  </a:moveTo>
                  <a:lnTo>
                    <a:pt x="16298" y="11084"/>
                  </a:lnTo>
                  <a:lnTo>
                    <a:pt x="16255" y="11272"/>
                  </a:lnTo>
                  <a:lnTo>
                    <a:pt x="16082" y="11837"/>
                  </a:lnTo>
                  <a:lnTo>
                    <a:pt x="15737" y="13640"/>
                  </a:lnTo>
                  <a:lnTo>
                    <a:pt x="15823" y="13183"/>
                  </a:lnTo>
                  <a:lnTo>
                    <a:pt x="16125" y="12160"/>
                  </a:lnTo>
                  <a:lnTo>
                    <a:pt x="16168" y="11837"/>
                  </a:lnTo>
                  <a:lnTo>
                    <a:pt x="16384" y="11111"/>
                  </a:lnTo>
                  <a:lnTo>
                    <a:pt x="16298" y="11084"/>
                  </a:lnTo>
                  <a:lnTo>
                    <a:pt x="16255" y="11057"/>
                  </a:lnTo>
                  <a:lnTo>
                    <a:pt x="16212" y="10976"/>
                  </a:lnTo>
                  <a:lnTo>
                    <a:pt x="16039" y="10869"/>
                  </a:lnTo>
                  <a:lnTo>
                    <a:pt x="15996" y="10788"/>
                  </a:lnTo>
                  <a:lnTo>
                    <a:pt x="16039" y="10761"/>
                  </a:lnTo>
                  <a:lnTo>
                    <a:pt x="15953" y="10681"/>
                  </a:lnTo>
                  <a:lnTo>
                    <a:pt x="15823" y="10492"/>
                  </a:lnTo>
                  <a:lnTo>
                    <a:pt x="15737" y="10438"/>
                  </a:lnTo>
                  <a:lnTo>
                    <a:pt x="15694" y="10465"/>
                  </a:lnTo>
                  <a:lnTo>
                    <a:pt x="15608" y="10519"/>
                  </a:lnTo>
                  <a:lnTo>
                    <a:pt x="15479" y="10492"/>
                  </a:lnTo>
                  <a:lnTo>
                    <a:pt x="15479" y="10519"/>
                  </a:lnTo>
                  <a:lnTo>
                    <a:pt x="15479" y="10600"/>
                  </a:lnTo>
                  <a:lnTo>
                    <a:pt x="15392" y="10627"/>
                  </a:lnTo>
                  <a:lnTo>
                    <a:pt x="15349" y="10707"/>
                  </a:lnTo>
                  <a:lnTo>
                    <a:pt x="15435" y="10869"/>
                  </a:lnTo>
                  <a:lnTo>
                    <a:pt x="15392" y="10869"/>
                  </a:lnTo>
                  <a:lnTo>
                    <a:pt x="15134" y="10815"/>
                  </a:lnTo>
                  <a:lnTo>
                    <a:pt x="15047" y="10815"/>
                  </a:lnTo>
                  <a:lnTo>
                    <a:pt x="14961" y="10815"/>
                  </a:lnTo>
                  <a:lnTo>
                    <a:pt x="14573" y="10842"/>
                  </a:lnTo>
                  <a:lnTo>
                    <a:pt x="14444" y="10761"/>
                  </a:lnTo>
                  <a:lnTo>
                    <a:pt x="13970" y="10761"/>
                  </a:lnTo>
                  <a:lnTo>
                    <a:pt x="13840" y="10734"/>
                  </a:lnTo>
                  <a:lnTo>
                    <a:pt x="13668" y="10734"/>
                  </a:lnTo>
                  <a:lnTo>
                    <a:pt x="13538" y="10627"/>
                  </a:lnTo>
                  <a:lnTo>
                    <a:pt x="13280" y="10681"/>
                  </a:lnTo>
                  <a:lnTo>
                    <a:pt x="13237" y="10842"/>
                  </a:lnTo>
                  <a:lnTo>
                    <a:pt x="13064" y="10842"/>
                  </a:lnTo>
                  <a:lnTo>
                    <a:pt x="12978" y="10761"/>
                  </a:lnTo>
                  <a:lnTo>
                    <a:pt x="12331" y="10627"/>
                  </a:lnTo>
                  <a:lnTo>
                    <a:pt x="12159" y="10681"/>
                  </a:lnTo>
                  <a:lnTo>
                    <a:pt x="12029" y="10788"/>
                  </a:lnTo>
                  <a:lnTo>
                    <a:pt x="12029" y="10869"/>
                  </a:lnTo>
                  <a:lnTo>
                    <a:pt x="11943" y="10896"/>
                  </a:lnTo>
                  <a:lnTo>
                    <a:pt x="11857" y="10788"/>
                  </a:lnTo>
                  <a:lnTo>
                    <a:pt x="11684" y="10761"/>
                  </a:lnTo>
                  <a:lnTo>
                    <a:pt x="11598" y="10627"/>
                  </a:lnTo>
                  <a:lnTo>
                    <a:pt x="11641" y="10519"/>
                  </a:lnTo>
                  <a:lnTo>
                    <a:pt x="11512" y="10331"/>
                  </a:lnTo>
                  <a:lnTo>
                    <a:pt x="11598" y="10277"/>
                  </a:lnTo>
                  <a:lnTo>
                    <a:pt x="11469" y="9981"/>
                  </a:lnTo>
                  <a:lnTo>
                    <a:pt x="11296" y="9820"/>
                  </a:lnTo>
                  <a:lnTo>
                    <a:pt x="11081" y="9873"/>
                  </a:lnTo>
                  <a:lnTo>
                    <a:pt x="10951" y="9873"/>
                  </a:lnTo>
                  <a:lnTo>
                    <a:pt x="10995" y="9820"/>
                  </a:lnTo>
                  <a:lnTo>
                    <a:pt x="10908" y="9766"/>
                  </a:lnTo>
                  <a:lnTo>
                    <a:pt x="10779" y="9658"/>
                  </a:lnTo>
                  <a:lnTo>
                    <a:pt x="10736" y="9524"/>
                  </a:lnTo>
                  <a:lnTo>
                    <a:pt x="10865" y="9470"/>
                  </a:lnTo>
                  <a:lnTo>
                    <a:pt x="10908" y="9282"/>
                  </a:lnTo>
                  <a:lnTo>
                    <a:pt x="10779" y="9120"/>
                  </a:lnTo>
                  <a:lnTo>
                    <a:pt x="10693" y="9066"/>
                  </a:lnTo>
                  <a:lnTo>
                    <a:pt x="10477" y="8690"/>
                  </a:lnTo>
                  <a:lnTo>
                    <a:pt x="10434" y="8582"/>
                  </a:lnTo>
                  <a:lnTo>
                    <a:pt x="10434" y="8340"/>
                  </a:lnTo>
                  <a:lnTo>
                    <a:pt x="10477" y="8286"/>
                  </a:lnTo>
                  <a:lnTo>
                    <a:pt x="10434" y="8205"/>
                  </a:lnTo>
                  <a:lnTo>
                    <a:pt x="10348" y="8152"/>
                  </a:lnTo>
                  <a:lnTo>
                    <a:pt x="10434" y="8071"/>
                  </a:lnTo>
                  <a:lnTo>
                    <a:pt x="10434" y="8017"/>
                  </a:lnTo>
                  <a:lnTo>
                    <a:pt x="10262" y="7963"/>
                  </a:lnTo>
                  <a:lnTo>
                    <a:pt x="10262" y="7910"/>
                  </a:lnTo>
                  <a:lnTo>
                    <a:pt x="10175" y="7775"/>
                  </a:lnTo>
                  <a:lnTo>
                    <a:pt x="10046" y="7748"/>
                  </a:lnTo>
                  <a:lnTo>
                    <a:pt x="9787" y="7936"/>
                  </a:lnTo>
                  <a:lnTo>
                    <a:pt x="9529" y="8071"/>
                  </a:lnTo>
                  <a:lnTo>
                    <a:pt x="9356" y="8044"/>
                  </a:lnTo>
                  <a:lnTo>
                    <a:pt x="9227" y="8152"/>
                  </a:lnTo>
                  <a:lnTo>
                    <a:pt x="9054" y="8179"/>
                  </a:lnTo>
                  <a:lnTo>
                    <a:pt x="8796" y="7990"/>
                  </a:lnTo>
                  <a:lnTo>
                    <a:pt x="8796" y="7936"/>
                  </a:lnTo>
                  <a:lnTo>
                    <a:pt x="8623" y="7883"/>
                  </a:lnTo>
                  <a:lnTo>
                    <a:pt x="8623" y="7775"/>
                  </a:lnTo>
                  <a:lnTo>
                    <a:pt x="8796" y="7721"/>
                  </a:lnTo>
                  <a:lnTo>
                    <a:pt x="8796" y="7640"/>
                  </a:lnTo>
                  <a:lnTo>
                    <a:pt x="8796" y="7560"/>
                  </a:lnTo>
                  <a:lnTo>
                    <a:pt x="8753" y="7479"/>
                  </a:lnTo>
                  <a:lnTo>
                    <a:pt x="8839" y="7371"/>
                  </a:lnTo>
                  <a:lnTo>
                    <a:pt x="8968" y="7318"/>
                  </a:lnTo>
                  <a:lnTo>
                    <a:pt x="9227" y="7291"/>
                  </a:lnTo>
                  <a:lnTo>
                    <a:pt x="9184" y="7183"/>
                  </a:lnTo>
                  <a:lnTo>
                    <a:pt x="9227" y="7076"/>
                  </a:lnTo>
                  <a:lnTo>
                    <a:pt x="9097" y="7022"/>
                  </a:lnTo>
                  <a:lnTo>
                    <a:pt x="9054" y="6914"/>
                  </a:lnTo>
                  <a:lnTo>
                    <a:pt x="9141" y="6860"/>
                  </a:lnTo>
                  <a:lnTo>
                    <a:pt x="9184" y="6806"/>
                  </a:lnTo>
                  <a:lnTo>
                    <a:pt x="9097" y="6726"/>
                  </a:lnTo>
                  <a:lnTo>
                    <a:pt x="9097" y="6645"/>
                  </a:lnTo>
                  <a:lnTo>
                    <a:pt x="9270" y="6645"/>
                  </a:lnTo>
                  <a:lnTo>
                    <a:pt x="9313" y="6564"/>
                  </a:lnTo>
                  <a:lnTo>
                    <a:pt x="9270" y="6484"/>
                  </a:lnTo>
                  <a:lnTo>
                    <a:pt x="9356" y="6430"/>
                  </a:lnTo>
                  <a:lnTo>
                    <a:pt x="9615" y="6134"/>
                  </a:lnTo>
                  <a:lnTo>
                    <a:pt x="9572" y="5999"/>
                  </a:lnTo>
                  <a:lnTo>
                    <a:pt x="9701" y="5972"/>
                  </a:lnTo>
                  <a:lnTo>
                    <a:pt x="9744" y="5865"/>
                  </a:lnTo>
                  <a:lnTo>
                    <a:pt x="9874" y="5703"/>
                  </a:lnTo>
                  <a:lnTo>
                    <a:pt x="9830" y="5650"/>
                  </a:lnTo>
                  <a:lnTo>
                    <a:pt x="9701" y="5650"/>
                  </a:lnTo>
                  <a:lnTo>
                    <a:pt x="9572" y="5677"/>
                  </a:lnTo>
                  <a:lnTo>
                    <a:pt x="9356" y="5650"/>
                  </a:lnTo>
                  <a:lnTo>
                    <a:pt x="9227" y="5650"/>
                  </a:lnTo>
                  <a:lnTo>
                    <a:pt x="9141" y="5623"/>
                  </a:lnTo>
                  <a:lnTo>
                    <a:pt x="9141" y="5542"/>
                  </a:lnTo>
                  <a:lnTo>
                    <a:pt x="9184" y="5461"/>
                  </a:lnTo>
                  <a:lnTo>
                    <a:pt x="9097" y="5408"/>
                  </a:lnTo>
                  <a:lnTo>
                    <a:pt x="8882" y="5461"/>
                  </a:lnTo>
                  <a:lnTo>
                    <a:pt x="8796" y="5461"/>
                  </a:lnTo>
                  <a:lnTo>
                    <a:pt x="8882" y="5381"/>
                  </a:lnTo>
                  <a:lnTo>
                    <a:pt x="8753" y="5219"/>
                  </a:lnTo>
                  <a:lnTo>
                    <a:pt x="8623" y="5192"/>
                  </a:lnTo>
                  <a:lnTo>
                    <a:pt x="8580" y="5085"/>
                  </a:lnTo>
                  <a:lnTo>
                    <a:pt x="8580" y="4977"/>
                  </a:lnTo>
                  <a:lnTo>
                    <a:pt x="8580" y="4923"/>
                  </a:lnTo>
                  <a:lnTo>
                    <a:pt x="8408" y="4816"/>
                  </a:lnTo>
                  <a:lnTo>
                    <a:pt x="8364" y="4708"/>
                  </a:lnTo>
                  <a:lnTo>
                    <a:pt x="8192" y="4493"/>
                  </a:lnTo>
                  <a:lnTo>
                    <a:pt x="7976" y="4251"/>
                  </a:lnTo>
                  <a:lnTo>
                    <a:pt x="7933" y="4143"/>
                  </a:lnTo>
                  <a:lnTo>
                    <a:pt x="7545" y="4009"/>
                  </a:lnTo>
                  <a:lnTo>
                    <a:pt x="7502" y="3901"/>
                  </a:lnTo>
                  <a:lnTo>
                    <a:pt x="7416" y="3820"/>
                  </a:lnTo>
                  <a:lnTo>
                    <a:pt x="7071" y="3659"/>
                  </a:lnTo>
                  <a:lnTo>
                    <a:pt x="7287" y="3605"/>
                  </a:lnTo>
                  <a:lnTo>
                    <a:pt x="7330" y="3578"/>
                  </a:lnTo>
                  <a:lnTo>
                    <a:pt x="7157" y="3417"/>
                  </a:lnTo>
                  <a:lnTo>
                    <a:pt x="7243" y="3363"/>
                  </a:lnTo>
                  <a:lnTo>
                    <a:pt x="7330" y="3282"/>
                  </a:lnTo>
                  <a:lnTo>
                    <a:pt x="7243" y="3201"/>
                  </a:lnTo>
                  <a:lnTo>
                    <a:pt x="7287" y="3121"/>
                  </a:lnTo>
                  <a:lnTo>
                    <a:pt x="7200" y="2959"/>
                  </a:lnTo>
                  <a:lnTo>
                    <a:pt x="7071" y="2932"/>
                  </a:lnTo>
                  <a:lnTo>
                    <a:pt x="7071" y="2798"/>
                  </a:lnTo>
                  <a:lnTo>
                    <a:pt x="6985" y="2717"/>
                  </a:lnTo>
                  <a:lnTo>
                    <a:pt x="6812" y="2448"/>
                  </a:lnTo>
                  <a:lnTo>
                    <a:pt x="6812" y="2367"/>
                  </a:lnTo>
                  <a:lnTo>
                    <a:pt x="6942" y="1910"/>
                  </a:lnTo>
                  <a:lnTo>
                    <a:pt x="7157" y="1372"/>
                  </a:lnTo>
                  <a:lnTo>
                    <a:pt x="7502" y="323"/>
                  </a:lnTo>
                  <a:lnTo>
                    <a:pt x="7114" y="269"/>
                  </a:lnTo>
                  <a:lnTo>
                    <a:pt x="6338" y="161"/>
                  </a:lnTo>
                  <a:lnTo>
                    <a:pt x="5605" y="54"/>
                  </a:lnTo>
                  <a:lnTo>
                    <a:pt x="5303" y="0"/>
                  </a:lnTo>
                  <a:lnTo>
                    <a:pt x="5174" y="323"/>
                  </a:lnTo>
                  <a:lnTo>
                    <a:pt x="4570" y="1964"/>
                  </a:lnTo>
                  <a:lnTo>
                    <a:pt x="4484" y="2125"/>
                  </a:lnTo>
                  <a:lnTo>
                    <a:pt x="4053" y="3363"/>
                  </a:lnTo>
                  <a:lnTo>
                    <a:pt x="3967" y="3605"/>
                  </a:lnTo>
                  <a:lnTo>
                    <a:pt x="3880" y="3847"/>
                  </a:lnTo>
                  <a:lnTo>
                    <a:pt x="3449" y="5085"/>
                  </a:lnTo>
                  <a:lnTo>
                    <a:pt x="3363" y="5300"/>
                  </a:lnTo>
                  <a:lnTo>
                    <a:pt x="3320" y="5408"/>
                  </a:lnTo>
                  <a:lnTo>
                    <a:pt x="3277" y="5488"/>
                  </a:lnTo>
                  <a:lnTo>
                    <a:pt x="3363" y="5650"/>
                  </a:lnTo>
                  <a:lnTo>
                    <a:pt x="3363" y="5784"/>
                  </a:lnTo>
                  <a:lnTo>
                    <a:pt x="3406" y="5865"/>
                  </a:lnTo>
                  <a:lnTo>
                    <a:pt x="3277" y="6080"/>
                  </a:lnTo>
                  <a:lnTo>
                    <a:pt x="3277" y="6215"/>
                  </a:lnTo>
                  <a:lnTo>
                    <a:pt x="3320" y="6295"/>
                  </a:lnTo>
                  <a:lnTo>
                    <a:pt x="3406" y="6430"/>
                  </a:lnTo>
                  <a:lnTo>
                    <a:pt x="3449" y="6511"/>
                  </a:lnTo>
                  <a:lnTo>
                    <a:pt x="3492" y="6591"/>
                  </a:lnTo>
                  <a:lnTo>
                    <a:pt x="3535" y="6699"/>
                  </a:lnTo>
                  <a:lnTo>
                    <a:pt x="3665" y="6645"/>
                  </a:lnTo>
                  <a:lnTo>
                    <a:pt x="3751" y="6753"/>
                  </a:lnTo>
                  <a:lnTo>
                    <a:pt x="3924" y="6780"/>
                  </a:lnTo>
                  <a:lnTo>
                    <a:pt x="3967" y="6833"/>
                  </a:lnTo>
                  <a:lnTo>
                    <a:pt x="4010" y="6995"/>
                  </a:lnTo>
                  <a:lnTo>
                    <a:pt x="4096" y="7129"/>
                  </a:lnTo>
                  <a:lnTo>
                    <a:pt x="4053" y="7183"/>
                  </a:lnTo>
                  <a:lnTo>
                    <a:pt x="3794" y="7371"/>
                  </a:lnTo>
                  <a:lnTo>
                    <a:pt x="3751" y="7479"/>
                  </a:lnTo>
                  <a:lnTo>
                    <a:pt x="3363" y="7748"/>
                  </a:lnTo>
                  <a:lnTo>
                    <a:pt x="3320" y="7829"/>
                  </a:lnTo>
                  <a:lnTo>
                    <a:pt x="3277" y="7910"/>
                  </a:lnTo>
                  <a:lnTo>
                    <a:pt x="3147" y="8017"/>
                  </a:lnTo>
                  <a:lnTo>
                    <a:pt x="3018" y="8125"/>
                  </a:lnTo>
                  <a:lnTo>
                    <a:pt x="2932" y="8179"/>
                  </a:lnTo>
                  <a:lnTo>
                    <a:pt x="2889" y="8205"/>
                  </a:lnTo>
                  <a:lnTo>
                    <a:pt x="2716" y="8286"/>
                  </a:lnTo>
                  <a:lnTo>
                    <a:pt x="2673" y="8340"/>
                  </a:lnTo>
                  <a:lnTo>
                    <a:pt x="2759" y="8367"/>
                  </a:lnTo>
                  <a:lnTo>
                    <a:pt x="2716" y="8448"/>
                  </a:lnTo>
                  <a:lnTo>
                    <a:pt x="2587" y="8582"/>
                  </a:lnTo>
                  <a:lnTo>
                    <a:pt x="2501" y="8663"/>
                  </a:lnTo>
                  <a:lnTo>
                    <a:pt x="2371" y="8690"/>
                  </a:lnTo>
                  <a:lnTo>
                    <a:pt x="2328" y="8744"/>
                  </a:lnTo>
                  <a:lnTo>
                    <a:pt x="2156" y="8770"/>
                  </a:lnTo>
                  <a:lnTo>
                    <a:pt x="2026" y="8797"/>
                  </a:lnTo>
                  <a:lnTo>
                    <a:pt x="1897" y="8932"/>
                  </a:lnTo>
                  <a:lnTo>
                    <a:pt x="1638" y="9174"/>
                  </a:lnTo>
                  <a:lnTo>
                    <a:pt x="1466" y="9255"/>
                  </a:lnTo>
                  <a:lnTo>
                    <a:pt x="1423" y="9362"/>
                  </a:lnTo>
                  <a:lnTo>
                    <a:pt x="1293" y="9470"/>
                  </a:lnTo>
                  <a:lnTo>
                    <a:pt x="1293" y="9551"/>
                  </a:lnTo>
                  <a:lnTo>
                    <a:pt x="1337" y="9604"/>
                  </a:lnTo>
                  <a:lnTo>
                    <a:pt x="1293" y="9658"/>
                  </a:lnTo>
                  <a:lnTo>
                    <a:pt x="1293" y="9712"/>
                  </a:lnTo>
                  <a:lnTo>
                    <a:pt x="1380" y="9793"/>
                  </a:lnTo>
                  <a:lnTo>
                    <a:pt x="1552" y="9766"/>
                  </a:lnTo>
                  <a:lnTo>
                    <a:pt x="1638" y="9873"/>
                  </a:lnTo>
                  <a:lnTo>
                    <a:pt x="1768" y="9847"/>
                  </a:lnTo>
                  <a:lnTo>
                    <a:pt x="1854" y="9927"/>
                  </a:lnTo>
                  <a:lnTo>
                    <a:pt x="1940" y="9981"/>
                  </a:lnTo>
                  <a:lnTo>
                    <a:pt x="1897" y="10089"/>
                  </a:lnTo>
                  <a:lnTo>
                    <a:pt x="1854" y="10142"/>
                  </a:lnTo>
                  <a:lnTo>
                    <a:pt x="1768" y="10223"/>
                  </a:lnTo>
                  <a:lnTo>
                    <a:pt x="1725" y="10277"/>
                  </a:lnTo>
                  <a:lnTo>
                    <a:pt x="1725" y="10385"/>
                  </a:lnTo>
                  <a:lnTo>
                    <a:pt x="1638" y="10492"/>
                  </a:lnTo>
                  <a:lnTo>
                    <a:pt x="1509" y="10627"/>
                  </a:lnTo>
                  <a:lnTo>
                    <a:pt x="1337" y="10815"/>
                  </a:lnTo>
                  <a:lnTo>
                    <a:pt x="1250" y="11030"/>
                  </a:lnTo>
                  <a:lnTo>
                    <a:pt x="0" y="14555"/>
                  </a:lnTo>
                  <a:lnTo>
                    <a:pt x="4915" y="15200"/>
                  </a:lnTo>
                  <a:lnTo>
                    <a:pt x="6812" y="15442"/>
                  </a:lnTo>
                  <a:lnTo>
                    <a:pt x="7459" y="15523"/>
                  </a:lnTo>
                  <a:lnTo>
                    <a:pt x="10046" y="15846"/>
                  </a:lnTo>
                  <a:lnTo>
                    <a:pt x="12202" y="16088"/>
                  </a:lnTo>
                  <a:lnTo>
                    <a:pt x="12331" y="16115"/>
                  </a:lnTo>
                  <a:lnTo>
                    <a:pt x="13840" y="16249"/>
                  </a:lnTo>
                  <a:lnTo>
                    <a:pt x="13926" y="16276"/>
                  </a:lnTo>
                  <a:lnTo>
                    <a:pt x="15004" y="16384"/>
                  </a:lnTo>
                  <a:lnTo>
                    <a:pt x="15306" y="15281"/>
                  </a:lnTo>
                  <a:lnTo>
                    <a:pt x="15565" y="14205"/>
                  </a:lnTo>
                  <a:lnTo>
                    <a:pt x="15737" y="13640"/>
                  </a:lnTo>
                  <a:lnTo>
                    <a:pt x="16082" y="11837"/>
                  </a:lnTo>
                  <a:close/>
                </a:path>
              </a:pathLst>
            </a:custGeom>
            <a:solidFill>
              <a:schemeClr val="bg1">
                <a:lumMod val="75000"/>
              </a:schemeClr>
            </a:solidFill>
            <a:ln w="9525">
              <a:solidFill>
                <a:schemeClr val="bg1"/>
              </a:solidFill>
              <a:prstDash val="solid"/>
              <a:round/>
              <a:headEnd/>
              <a:tailEnd/>
            </a:ln>
          </p:spPr>
        </p:sp>
        <p:sp>
          <p:nvSpPr>
            <p:cNvPr id="16" name="Illinois">
              <a:extLst>
                <a:ext uri="{FF2B5EF4-FFF2-40B4-BE49-F238E27FC236}">
                  <a16:creationId xmlns:a16="http://schemas.microsoft.com/office/drawing/2014/main" id="{6BBDAAF7-EAA6-BE42-819A-62A6A1906A81}"/>
                </a:ext>
              </a:extLst>
            </p:cNvPr>
            <p:cNvSpPr>
              <a:spLocks/>
            </p:cNvSpPr>
            <p:nvPr/>
          </p:nvSpPr>
          <p:spPr bwMode="auto">
            <a:xfrm>
              <a:off x="5404140" y="2903681"/>
              <a:ext cx="642524" cy="1040456"/>
            </a:xfrm>
            <a:custGeom>
              <a:avLst/>
              <a:gdLst/>
              <a:ahLst/>
              <a:cxnLst>
                <a:cxn ang="0">
                  <a:pos x="12952" y="15431"/>
                </a:cxn>
                <a:cxn ang="0">
                  <a:pos x="13340" y="14955"/>
                </a:cxn>
                <a:cxn ang="0">
                  <a:pos x="14571" y="14735"/>
                </a:cxn>
                <a:cxn ang="0">
                  <a:pos x="14247" y="14111"/>
                </a:cxn>
                <a:cxn ang="0">
                  <a:pos x="14571" y="13635"/>
                </a:cxn>
                <a:cxn ang="0">
                  <a:pos x="14636" y="13195"/>
                </a:cxn>
                <a:cxn ang="0">
                  <a:pos x="14765" y="12682"/>
                </a:cxn>
                <a:cxn ang="0">
                  <a:pos x="14959" y="12352"/>
                </a:cxn>
                <a:cxn ang="0">
                  <a:pos x="15413" y="12059"/>
                </a:cxn>
                <a:cxn ang="0">
                  <a:pos x="15801" y="11582"/>
                </a:cxn>
                <a:cxn ang="0">
                  <a:pos x="16384" y="11069"/>
                </a:cxn>
                <a:cxn ang="0">
                  <a:pos x="16190" y="10300"/>
                </a:cxn>
                <a:cxn ang="0">
                  <a:pos x="15672" y="9713"/>
                </a:cxn>
                <a:cxn ang="0">
                  <a:pos x="15672" y="9310"/>
                </a:cxn>
                <a:cxn ang="0">
                  <a:pos x="15672" y="6854"/>
                </a:cxn>
                <a:cxn ang="0">
                  <a:pos x="15154" y="3482"/>
                </a:cxn>
                <a:cxn ang="0">
                  <a:pos x="14506" y="1613"/>
                </a:cxn>
                <a:cxn ang="0">
                  <a:pos x="13729" y="880"/>
                </a:cxn>
                <a:cxn ang="0">
                  <a:pos x="13599" y="73"/>
                </a:cxn>
                <a:cxn ang="0">
                  <a:pos x="9196" y="183"/>
                </a:cxn>
                <a:cxn ang="0">
                  <a:pos x="2720" y="403"/>
                </a:cxn>
                <a:cxn ang="0">
                  <a:pos x="3691" y="1136"/>
                </a:cxn>
                <a:cxn ang="0">
                  <a:pos x="4727" y="1723"/>
                </a:cxn>
                <a:cxn ang="0">
                  <a:pos x="4663" y="2346"/>
                </a:cxn>
                <a:cxn ang="0">
                  <a:pos x="4145" y="2969"/>
                </a:cxn>
                <a:cxn ang="0">
                  <a:pos x="2979" y="3445"/>
                </a:cxn>
                <a:cxn ang="0">
                  <a:pos x="1684" y="3592"/>
                </a:cxn>
                <a:cxn ang="0">
                  <a:pos x="1295" y="4105"/>
                </a:cxn>
                <a:cxn ang="0">
                  <a:pos x="1943" y="4618"/>
                </a:cxn>
                <a:cxn ang="0">
                  <a:pos x="1425" y="5608"/>
                </a:cxn>
                <a:cxn ang="0">
                  <a:pos x="648" y="5974"/>
                </a:cxn>
                <a:cxn ang="0">
                  <a:pos x="324" y="6524"/>
                </a:cxn>
                <a:cxn ang="0">
                  <a:pos x="65" y="7037"/>
                </a:cxn>
                <a:cxn ang="0">
                  <a:pos x="324" y="8027"/>
                </a:cxn>
                <a:cxn ang="0">
                  <a:pos x="648" y="8614"/>
                </a:cxn>
                <a:cxn ang="0">
                  <a:pos x="1878" y="9420"/>
                </a:cxn>
                <a:cxn ang="0">
                  <a:pos x="3173" y="9933"/>
                </a:cxn>
                <a:cxn ang="0">
                  <a:pos x="3367" y="10556"/>
                </a:cxn>
                <a:cxn ang="0">
                  <a:pos x="4080" y="11069"/>
                </a:cxn>
                <a:cxn ang="0">
                  <a:pos x="5051" y="10886"/>
                </a:cxn>
                <a:cxn ang="0">
                  <a:pos x="5893" y="11216"/>
                </a:cxn>
                <a:cxn ang="0">
                  <a:pos x="5699" y="11766"/>
                </a:cxn>
                <a:cxn ang="0">
                  <a:pos x="4986" y="12462"/>
                </a:cxn>
                <a:cxn ang="0">
                  <a:pos x="5764" y="13305"/>
                </a:cxn>
                <a:cxn ang="0">
                  <a:pos x="6864" y="13635"/>
                </a:cxn>
                <a:cxn ang="0">
                  <a:pos x="7253" y="13855"/>
                </a:cxn>
                <a:cxn ang="0">
                  <a:pos x="8678" y="14441"/>
                </a:cxn>
                <a:cxn ang="0">
                  <a:pos x="9196" y="15284"/>
                </a:cxn>
                <a:cxn ang="0">
                  <a:pos x="9001" y="15651"/>
                </a:cxn>
                <a:cxn ang="0">
                  <a:pos x="9584" y="16274"/>
                </a:cxn>
                <a:cxn ang="0">
                  <a:pos x="9843" y="16127"/>
                </a:cxn>
                <a:cxn ang="0">
                  <a:pos x="10297" y="16164"/>
                </a:cxn>
                <a:cxn ang="0">
                  <a:pos x="11074" y="15614"/>
                </a:cxn>
                <a:cxn ang="0">
                  <a:pos x="12434" y="15871"/>
                </a:cxn>
              </a:cxnLst>
              <a:rect l="0" t="0" r="r" b="b"/>
              <a:pathLst>
                <a:path w="16384" h="16384">
                  <a:moveTo>
                    <a:pt x="13146" y="15981"/>
                  </a:moveTo>
                  <a:lnTo>
                    <a:pt x="13276" y="15834"/>
                  </a:lnTo>
                  <a:lnTo>
                    <a:pt x="13211" y="15724"/>
                  </a:lnTo>
                  <a:lnTo>
                    <a:pt x="13211" y="15651"/>
                  </a:lnTo>
                  <a:lnTo>
                    <a:pt x="12952" y="15504"/>
                  </a:lnTo>
                  <a:lnTo>
                    <a:pt x="12952" y="15431"/>
                  </a:lnTo>
                  <a:lnTo>
                    <a:pt x="12952" y="15358"/>
                  </a:lnTo>
                  <a:lnTo>
                    <a:pt x="13017" y="15248"/>
                  </a:lnTo>
                  <a:lnTo>
                    <a:pt x="13017" y="15101"/>
                  </a:lnTo>
                  <a:lnTo>
                    <a:pt x="13081" y="15028"/>
                  </a:lnTo>
                  <a:lnTo>
                    <a:pt x="13146" y="14991"/>
                  </a:lnTo>
                  <a:lnTo>
                    <a:pt x="13340" y="14955"/>
                  </a:lnTo>
                  <a:lnTo>
                    <a:pt x="13470" y="14955"/>
                  </a:lnTo>
                  <a:lnTo>
                    <a:pt x="13535" y="14955"/>
                  </a:lnTo>
                  <a:lnTo>
                    <a:pt x="13858" y="14845"/>
                  </a:lnTo>
                  <a:lnTo>
                    <a:pt x="14182" y="14771"/>
                  </a:lnTo>
                  <a:lnTo>
                    <a:pt x="14506" y="14771"/>
                  </a:lnTo>
                  <a:lnTo>
                    <a:pt x="14571" y="14735"/>
                  </a:lnTo>
                  <a:lnTo>
                    <a:pt x="14636" y="14661"/>
                  </a:lnTo>
                  <a:lnTo>
                    <a:pt x="14506" y="14551"/>
                  </a:lnTo>
                  <a:lnTo>
                    <a:pt x="14376" y="14478"/>
                  </a:lnTo>
                  <a:lnTo>
                    <a:pt x="14247" y="14331"/>
                  </a:lnTo>
                  <a:lnTo>
                    <a:pt x="14182" y="14221"/>
                  </a:lnTo>
                  <a:lnTo>
                    <a:pt x="14247" y="14111"/>
                  </a:lnTo>
                  <a:lnTo>
                    <a:pt x="14441" y="14038"/>
                  </a:lnTo>
                  <a:lnTo>
                    <a:pt x="14636" y="13928"/>
                  </a:lnTo>
                  <a:lnTo>
                    <a:pt x="14700" y="13818"/>
                  </a:lnTo>
                  <a:lnTo>
                    <a:pt x="14636" y="13745"/>
                  </a:lnTo>
                  <a:lnTo>
                    <a:pt x="14441" y="13745"/>
                  </a:lnTo>
                  <a:lnTo>
                    <a:pt x="14571" y="13635"/>
                  </a:lnTo>
                  <a:lnTo>
                    <a:pt x="14376" y="13562"/>
                  </a:lnTo>
                  <a:lnTo>
                    <a:pt x="14376" y="13525"/>
                  </a:lnTo>
                  <a:lnTo>
                    <a:pt x="14441" y="13525"/>
                  </a:lnTo>
                  <a:lnTo>
                    <a:pt x="14636" y="13488"/>
                  </a:lnTo>
                  <a:lnTo>
                    <a:pt x="14636" y="13378"/>
                  </a:lnTo>
                  <a:lnTo>
                    <a:pt x="14636" y="13195"/>
                  </a:lnTo>
                  <a:lnTo>
                    <a:pt x="14571" y="13085"/>
                  </a:lnTo>
                  <a:lnTo>
                    <a:pt x="14830" y="12975"/>
                  </a:lnTo>
                  <a:lnTo>
                    <a:pt x="14895" y="12829"/>
                  </a:lnTo>
                  <a:lnTo>
                    <a:pt x="15024" y="12755"/>
                  </a:lnTo>
                  <a:lnTo>
                    <a:pt x="14959" y="12682"/>
                  </a:lnTo>
                  <a:lnTo>
                    <a:pt x="14765" y="12682"/>
                  </a:lnTo>
                  <a:lnTo>
                    <a:pt x="14700" y="12609"/>
                  </a:lnTo>
                  <a:lnTo>
                    <a:pt x="14636" y="12535"/>
                  </a:lnTo>
                  <a:lnTo>
                    <a:pt x="14765" y="12499"/>
                  </a:lnTo>
                  <a:lnTo>
                    <a:pt x="14830" y="12462"/>
                  </a:lnTo>
                  <a:lnTo>
                    <a:pt x="14830" y="12352"/>
                  </a:lnTo>
                  <a:lnTo>
                    <a:pt x="14959" y="12352"/>
                  </a:lnTo>
                  <a:lnTo>
                    <a:pt x="15024" y="12389"/>
                  </a:lnTo>
                  <a:lnTo>
                    <a:pt x="15089" y="12315"/>
                  </a:lnTo>
                  <a:lnTo>
                    <a:pt x="15283" y="12352"/>
                  </a:lnTo>
                  <a:lnTo>
                    <a:pt x="15283" y="12315"/>
                  </a:lnTo>
                  <a:lnTo>
                    <a:pt x="15283" y="12169"/>
                  </a:lnTo>
                  <a:lnTo>
                    <a:pt x="15413" y="12059"/>
                  </a:lnTo>
                  <a:lnTo>
                    <a:pt x="15542" y="11949"/>
                  </a:lnTo>
                  <a:lnTo>
                    <a:pt x="15607" y="11876"/>
                  </a:lnTo>
                  <a:lnTo>
                    <a:pt x="15542" y="11802"/>
                  </a:lnTo>
                  <a:lnTo>
                    <a:pt x="15607" y="11766"/>
                  </a:lnTo>
                  <a:lnTo>
                    <a:pt x="15801" y="11692"/>
                  </a:lnTo>
                  <a:lnTo>
                    <a:pt x="15801" y="11582"/>
                  </a:lnTo>
                  <a:lnTo>
                    <a:pt x="15866" y="11509"/>
                  </a:lnTo>
                  <a:lnTo>
                    <a:pt x="15931" y="11399"/>
                  </a:lnTo>
                  <a:lnTo>
                    <a:pt x="15931" y="11289"/>
                  </a:lnTo>
                  <a:lnTo>
                    <a:pt x="16060" y="11179"/>
                  </a:lnTo>
                  <a:lnTo>
                    <a:pt x="16254" y="11106"/>
                  </a:lnTo>
                  <a:lnTo>
                    <a:pt x="16384" y="11069"/>
                  </a:lnTo>
                  <a:lnTo>
                    <a:pt x="16384" y="10959"/>
                  </a:lnTo>
                  <a:lnTo>
                    <a:pt x="16319" y="10776"/>
                  </a:lnTo>
                  <a:lnTo>
                    <a:pt x="16190" y="10629"/>
                  </a:lnTo>
                  <a:lnTo>
                    <a:pt x="16190" y="10483"/>
                  </a:lnTo>
                  <a:lnTo>
                    <a:pt x="16254" y="10336"/>
                  </a:lnTo>
                  <a:lnTo>
                    <a:pt x="16190" y="10300"/>
                  </a:lnTo>
                  <a:lnTo>
                    <a:pt x="15995" y="10190"/>
                  </a:lnTo>
                  <a:lnTo>
                    <a:pt x="15931" y="10006"/>
                  </a:lnTo>
                  <a:lnTo>
                    <a:pt x="15866" y="9970"/>
                  </a:lnTo>
                  <a:lnTo>
                    <a:pt x="15607" y="9860"/>
                  </a:lnTo>
                  <a:lnTo>
                    <a:pt x="15542" y="9823"/>
                  </a:lnTo>
                  <a:lnTo>
                    <a:pt x="15672" y="9713"/>
                  </a:lnTo>
                  <a:lnTo>
                    <a:pt x="15736" y="9640"/>
                  </a:lnTo>
                  <a:lnTo>
                    <a:pt x="15866" y="9566"/>
                  </a:lnTo>
                  <a:lnTo>
                    <a:pt x="15801" y="9493"/>
                  </a:lnTo>
                  <a:lnTo>
                    <a:pt x="15801" y="9457"/>
                  </a:lnTo>
                  <a:lnTo>
                    <a:pt x="15736" y="9383"/>
                  </a:lnTo>
                  <a:lnTo>
                    <a:pt x="15672" y="9310"/>
                  </a:lnTo>
                  <a:lnTo>
                    <a:pt x="15801" y="9237"/>
                  </a:lnTo>
                  <a:lnTo>
                    <a:pt x="15995" y="9163"/>
                  </a:lnTo>
                  <a:lnTo>
                    <a:pt x="15931" y="8797"/>
                  </a:lnTo>
                  <a:lnTo>
                    <a:pt x="15931" y="8430"/>
                  </a:lnTo>
                  <a:lnTo>
                    <a:pt x="15736" y="7661"/>
                  </a:lnTo>
                  <a:lnTo>
                    <a:pt x="15672" y="6854"/>
                  </a:lnTo>
                  <a:lnTo>
                    <a:pt x="15542" y="5865"/>
                  </a:lnTo>
                  <a:lnTo>
                    <a:pt x="15477" y="5865"/>
                  </a:lnTo>
                  <a:lnTo>
                    <a:pt x="15413" y="5131"/>
                  </a:lnTo>
                  <a:lnTo>
                    <a:pt x="15283" y="4288"/>
                  </a:lnTo>
                  <a:lnTo>
                    <a:pt x="15218" y="3849"/>
                  </a:lnTo>
                  <a:lnTo>
                    <a:pt x="15154" y="3482"/>
                  </a:lnTo>
                  <a:lnTo>
                    <a:pt x="15089" y="2969"/>
                  </a:lnTo>
                  <a:lnTo>
                    <a:pt x="14959" y="2163"/>
                  </a:lnTo>
                  <a:lnTo>
                    <a:pt x="14830" y="2126"/>
                  </a:lnTo>
                  <a:lnTo>
                    <a:pt x="14765" y="2053"/>
                  </a:lnTo>
                  <a:lnTo>
                    <a:pt x="14571" y="1869"/>
                  </a:lnTo>
                  <a:lnTo>
                    <a:pt x="14506" y="1613"/>
                  </a:lnTo>
                  <a:lnTo>
                    <a:pt x="14441" y="1466"/>
                  </a:lnTo>
                  <a:lnTo>
                    <a:pt x="14312" y="1320"/>
                  </a:lnTo>
                  <a:lnTo>
                    <a:pt x="14247" y="1210"/>
                  </a:lnTo>
                  <a:lnTo>
                    <a:pt x="13988" y="1063"/>
                  </a:lnTo>
                  <a:lnTo>
                    <a:pt x="13858" y="990"/>
                  </a:lnTo>
                  <a:lnTo>
                    <a:pt x="13729" y="880"/>
                  </a:lnTo>
                  <a:lnTo>
                    <a:pt x="13599" y="770"/>
                  </a:lnTo>
                  <a:lnTo>
                    <a:pt x="13535" y="660"/>
                  </a:lnTo>
                  <a:lnTo>
                    <a:pt x="13535" y="513"/>
                  </a:lnTo>
                  <a:lnTo>
                    <a:pt x="13599" y="403"/>
                  </a:lnTo>
                  <a:lnTo>
                    <a:pt x="13599" y="183"/>
                  </a:lnTo>
                  <a:lnTo>
                    <a:pt x="13599" y="73"/>
                  </a:lnTo>
                  <a:lnTo>
                    <a:pt x="13599" y="0"/>
                  </a:lnTo>
                  <a:lnTo>
                    <a:pt x="12045" y="73"/>
                  </a:lnTo>
                  <a:lnTo>
                    <a:pt x="11592" y="73"/>
                  </a:lnTo>
                  <a:lnTo>
                    <a:pt x="10167" y="147"/>
                  </a:lnTo>
                  <a:lnTo>
                    <a:pt x="9843" y="183"/>
                  </a:lnTo>
                  <a:lnTo>
                    <a:pt x="9196" y="183"/>
                  </a:lnTo>
                  <a:lnTo>
                    <a:pt x="7577" y="257"/>
                  </a:lnTo>
                  <a:lnTo>
                    <a:pt x="7512" y="257"/>
                  </a:lnTo>
                  <a:lnTo>
                    <a:pt x="5764" y="293"/>
                  </a:lnTo>
                  <a:lnTo>
                    <a:pt x="5505" y="330"/>
                  </a:lnTo>
                  <a:lnTo>
                    <a:pt x="3562" y="367"/>
                  </a:lnTo>
                  <a:lnTo>
                    <a:pt x="2720" y="403"/>
                  </a:lnTo>
                  <a:lnTo>
                    <a:pt x="2720" y="476"/>
                  </a:lnTo>
                  <a:lnTo>
                    <a:pt x="3367" y="733"/>
                  </a:lnTo>
                  <a:lnTo>
                    <a:pt x="3497" y="770"/>
                  </a:lnTo>
                  <a:lnTo>
                    <a:pt x="3626" y="880"/>
                  </a:lnTo>
                  <a:lnTo>
                    <a:pt x="3626" y="990"/>
                  </a:lnTo>
                  <a:lnTo>
                    <a:pt x="3691" y="1136"/>
                  </a:lnTo>
                  <a:lnTo>
                    <a:pt x="3821" y="1210"/>
                  </a:lnTo>
                  <a:lnTo>
                    <a:pt x="4015" y="1246"/>
                  </a:lnTo>
                  <a:lnTo>
                    <a:pt x="4339" y="1320"/>
                  </a:lnTo>
                  <a:lnTo>
                    <a:pt x="4598" y="1429"/>
                  </a:lnTo>
                  <a:lnTo>
                    <a:pt x="4663" y="1539"/>
                  </a:lnTo>
                  <a:lnTo>
                    <a:pt x="4727" y="1723"/>
                  </a:lnTo>
                  <a:lnTo>
                    <a:pt x="4792" y="1796"/>
                  </a:lnTo>
                  <a:lnTo>
                    <a:pt x="4727" y="1943"/>
                  </a:lnTo>
                  <a:lnTo>
                    <a:pt x="4727" y="2016"/>
                  </a:lnTo>
                  <a:lnTo>
                    <a:pt x="4727" y="2126"/>
                  </a:lnTo>
                  <a:lnTo>
                    <a:pt x="4727" y="2309"/>
                  </a:lnTo>
                  <a:lnTo>
                    <a:pt x="4663" y="2346"/>
                  </a:lnTo>
                  <a:lnTo>
                    <a:pt x="4468" y="2456"/>
                  </a:lnTo>
                  <a:lnTo>
                    <a:pt x="4339" y="2492"/>
                  </a:lnTo>
                  <a:lnTo>
                    <a:pt x="4274" y="2566"/>
                  </a:lnTo>
                  <a:lnTo>
                    <a:pt x="4209" y="2639"/>
                  </a:lnTo>
                  <a:lnTo>
                    <a:pt x="4145" y="2749"/>
                  </a:lnTo>
                  <a:lnTo>
                    <a:pt x="4145" y="2969"/>
                  </a:lnTo>
                  <a:lnTo>
                    <a:pt x="4080" y="3042"/>
                  </a:lnTo>
                  <a:lnTo>
                    <a:pt x="3886" y="3152"/>
                  </a:lnTo>
                  <a:lnTo>
                    <a:pt x="3691" y="3225"/>
                  </a:lnTo>
                  <a:lnTo>
                    <a:pt x="3367" y="3299"/>
                  </a:lnTo>
                  <a:lnTo>
                    <a:pt x="3108" y="3372"/>
                  </a:lnTo>
                  <a:lnTo>
                    <a:pt x="2979" y="3445"/>
                  </a:lnTo>
                  <a:lnTo>
                    <a:pt x="2720" y="3482"/>
                  </a:lnTo>
                  <a:lnTo>
                    <a:pt x="2526" y="3482"/>
                  </a:lnTo>
                  <a:lnTo>
                    <a:pt x="2267" y="3519"/>
                  </a:lnTo>
                  <a:lnTo>
                    <a:pt x="2137" y="3555"/>
                  </a:lnTo>
                  <a:lnTo>
                    <a:pt x="1943" y="3592"/>
                  </a:lnTo>
                  <a:lnTo>
                    <a:pt x="1684" y="3592"/>
                  </a:lnTo>
                  <a:lnTo>
                    <a:pt x="1619" y="3592"/>
                  </a:lnTo>
                  <a:lnTo>
                    <a:pt x="1489" y="3665"/>
                  </a:lnTo>
                  <a:lnTo>
                    <a:pt x="1425" y="3885"/>
                  </a:lnTo>
                  <a:lnTo>
                    <a:pt x="1425" y="3922"/>
                  </a:lnTo>
                  <a:lnTo>
                    <a:pt x="1425" y="3959"/>
                  </a:lnTo>
                  <a:lnTo>
                    <a:pt x="1295" y="4105"/>
                  </a:lnTo>
                  <a:lnTo>
                    <a:pt x="1360" y="4215"/>
                  </a:lnTo>
                  <a:lnTo>
                    <a:pt x="1489" y="4288"/>
                  </a:lnTo>
                  <a:lnTo>
                    <a:pt x="1619" y="4362"/>
                  </a:lnTo>
                  <a:lnTo>
                    <a:pt x="1748" y="4398"/>
                  </a:lnTo>
                  <a:lnTo>
                    <a:pt x="1878" y="4508"/>
                  </a:lnTo>
                  <a:lnTo>
                    <a:pt x="1943" y="4618"/>
                  </a:lnTo>
                  <a:lnTo>
                    <a:pt x="1943" y="4655"/>
                  </a:lnTo>
                  <a:lnTo>
                    <a:pt x="1943" y="4948"/>
                  </a:lnTo>
                  <a:lnTo>
                    <a:pt x="1878" y="5058"/>
                  </a:lnTo>
                  <a:lnTo>
                    <a:pt x="1619" y="5241"/>
                  </a:lnTo>
                  <a:lnTo>
                    <a:pt x="1425" y="5388"/>
                  </a:lnTo>
                  <a:lnTo>
                    <a:pt x="1425" y="5608"/>
                  </a:lnTo>
                  <a:lnTo>
                    <a:pt x="1425" y="5718"/>
                  </a:lnTo>
                  <a:lnTo>
                    <a:pt x="1425" y="5791"/>
                  </a:lnTo>
                  <a:lnTo>
                    <a:pt x="1230" y="5901"/>
                  </a:lnTo>
                  <a:lnTo>
                    <a:pt x="1101" y="5938"/>
                  </a:lnTo>
                  <a:lnTo>
                    <a:pt x="842" y="5974"/>
                  </a:lnTo>
                  <a:lnTo>
                    <a:pt x="648" y="5974"/>
                  </a:lnTo>
                  <a:lnTo>
                    <a:pt x="453" y="6048"/>
                  </a:lnTo>
                  <a:lnTo>
                    <a:pt x="389" y="6121"/>
                  </a:lnTo>
                  <a:lnTo>
                    <a:pt x="194" y="6194"/>
                  </a:lnTo>
                  <a:lnTo>
                    <a:pt x="194" y="6231"/>
                  </a:lnTo>
                  <a:lnTo>
                    <a:pt x="389" y="6378"/>
                  </a:lnTo>
                  <a:lnTo>
                    <a:pt x="324" y="6524"/>
                  </a:lnTo>
                  <a:lnTo>
                    <a:pt x="389" y="6598"/>
                  </a:lnTo>
                  <a:lnTo>
                    <a:pt x="389" y="6671"/>
                  </a:lnTo>
                  <a:lnTo>
                    <a:pt x="324" y="6708"/>
                  </a:lnTo>
                  <a:lnTo>
                    <a:pt x="259" y="6744"/>
                  </a:lnTo>
                  <a:lnTo>
                    <a:pt x="194" y="6818"/>
                  </a:lnTo>
                  <a:lnTo>
                    <a:pt x="65" y="7037"/>
                  </a:lnTo>
                  <a:lnTo>
                    <a:pt x="0" y="7111"/>
                  </a:lnTo>
                  <a:lnTo>
                    <a:pt x="0" y="7257"/>
                  </a:lnTo>
                  <a:lnTo>
                    <a:pt x="0" y="7404"/>
                  </a:lnTo>
                  <a:lnTo>
                    <a:pt x="65" y="7734"/>
                  </a:lnTo>
                  <a:lnTo>
                    <a:pt x="194" y="7844"/>
                  </a:lnTo>
                  <a:lnTo>
                    <a:pt x="324" y="8027"/>
                  </a:lnTo>
                  <a:lnTo>
                    <a:pt x="259" y="8100"/>
                  </a:lnTo>
                  <a:lnTo>
                    <a:pt x="194" y="8210"/>
                  </a:lnTo>
                  <a:lnTo>
                    <a:pt x="259" y="8284"/>
                  </a:lnTo>
                  <a:lnTo>
                    <a:pt x="518" y="8430"/>
                  </a:lnTo>
                  <a:lnTo>
                    <a:pt x="648" y="8540"/>
                  </a:lnTo>
                  <a:lnTo>
                    <a:pt x="648" y="8614"/>
                  </a:lnTo>
                  <a:lnTo>
                    <a:pt x="777" y="8687"/>
                  </a:lnTo>
                  <a:lnTo>
                    <a:pt x="971" y="8760"/>
                  </a:lnTo>
                  <a:lnTo>
                    <a:pt x="1360" y="9017"/>
                  </a:lnTo>
                  <a:lnTo>
                    <a:pt x="1489" y="9090"/>
                  </a:lnTo>
                  <a:lnTo>
                    <a:pt x="1748" y="9237"/>
                  </a:lnTo>
                  <a:lnTo>
                    <a:pt x="1878" y="9420"/>
                  </a:lnTo>
                  <a:lnTo>
                    <a:pt x="2008" y="9420"/>
                  </a:lnTo>
                  <a:lnTo>
                    <a:pt x="2267" y="9530"/>
                  </a:lnTo>
                  <a:lnTo>
                    <a:pt x="2396" y="9530"/>
                  </a:lnTo>
                  <a:lnTo>
                    <a:pt x="2590" y="9640"/>
                  </a:lnTo>
                  <a:lnTo>
                    <a:pt x="2914" y="9823"/>
                  </a:lnTo>
                  <a:lnTo>
                    <a:pt x="3173" y="9933"/>
                  </a:lnTo>
                  <a:lnTo>
                    <a:pt x="3238" y="10006"/>
                  </a:lnTo>
                  <a:lnTo>
                    <a:pt x="3303" y="10080"/>
                  </a:lnTo>
                  <a:lnTo>
                    <a:pt x="3303" y="10153"/>
                  </a:lnTo>
                  <a:lnTo>
                    <a:pt x="3367" y="10300"/>
                  </a:lnTo>
                  <a:lnTo>
                    <a:pt x="3432" y="10373"/>
                  </a:lnTo>
                  <a:lnTo>
                    <a:pt x="3367" y="10556"/>
                  </a:lnTo>
                  <a:lnTo>
                    <a:pt x="3497" y="10703"/>
                  </a:lnTo>
                  <a:lnTo>
                    <a:pt x="3562" y="10886"/>
                  </a:lnTo>
                  <a:lnTo>
                    <a:pt x="3626" y="10959"/>
                  </a:lnTo>
                  <a:lnTo>
                    <a:pt x="3756" y="11033"/>
                  </a:lnTo>
                  <a:lnTo>
                    <a:pt x="3886" y="11106"/>
                  </a:lnTo>
                  <a:lnTo>
                    <a:pt x="4080" y="11069"/>
                  </a:lnTo>
                  <a:lnTo>
                    <a:pt x="4145" y="10996"/>
                  </a:lnTo>
                  <a:lnTo>
                    <a:pt x="4274" y="10886"/>
                  </a:lnTo>
                  <a:lnTo>
                    <a:pt x="4468" y="10776"/>
                  </a:lnTo>
                  <a:lnTo>
                    <a:pt x="4663" y="10776"/>
                  </a:lnTo>
                  <a:lnTo>
                    <a:pt x="4792" y="10813"/>
                  </a:lnTo>
                  <a:lnTo>
                    <a:pt x="5051" y="10886"/>
                  </a:lnTo>
                  <a:lnTo>
                    <a:pt x="5181" y="10849"/>
                  </a:lnTo>
                  <a:lnTo>
                    <a:pt x="5310" y="10886"/>
                  </a:lnTo>
                  <a:lnTo>
                    <a:pt x="5569" y="10959"/>
                  </a:lnTo>
                  <a:lnTo>
                    <a:pt x="5764" y="11033"/>
                  </a:lnTo>
                  <a:lnTo>
                    <a:pt x="5828" y="11143"/>
                  </a:lnTo>
                  <a:lnTo>
                    <a:pt x="5893" y="11216"/>
                  </a:lnTo>
                  <a:lnTo>
                    <a:pt x="5764" y="11253"/>
                  </a:lnTo>
                  <a:lnTo>
                    <a:pt x="5634" y="11289"/>
                  </a:lnTo>
                  <a:lnTo>
                    <a:pt x="5634" y="11399"/>
                  </a:lnTo>
                  <a:lnTo>
                    <a:pt x="5569" y="11546"/>
                  </a:lnTo>
                  <a:lnTo>
                    <a:pt x="5634" y="11656"/>
                  </a:lnTo>
                  <a:lnTo>
                    <a:pt x="5699" y="11766"/>
                  </a:lnTo>
                  <a:lnTo>
                    <a:pt x="5634" y="11876"/>
                  </a:lnTo>
                  <a:lnTo>
                    <a:pt x="5440" y="11986"/>
                  </a:lnTo>
                  <a:lnTo>
                    <a:pt x="5375" y="12096"/>
                  </a:lnTo>
                  <a:lnTo>
                    <a:pt x="5245" y="12315"/>
                  </a:lnTo>
                  <a:lnTo>
                    <a:pt x="5116" y="12389"/>
                  </a:lnTo>
                  <a:lnTo>
                    <a:pt x="4986" y="12462"/>
                  </a:lnTo>
                  <a:lnTo>
                    <a:pt x="4922" y="12645"/>
                  </a:lnTo>
                  <a:lnTo>
                    <a:pt x="4986" y="12902"/>
                  </a:lnTo>
                  <a:lnTo>
                    <a:pt x="5051" y="12975"/>
                  </a:lnTo>
                  <a:lnTo>
                    <a:pt x="5310" y="13085"/>
                  </a:lnTo>
                  <a:lnTo>
                    <a:pt x="5569" y="13232"/>
                  </a:lnTo>
                  <a:lnTo>
                    <a:pt x="5764" y="13305"/>
                  </a:lnTo>
                  <a:lnTo>
                    <a:pt x="5764" y="13342"/>
                  </a:lnTo>
                  <a:lnTo>
                    <a:pt x="5958" y="13378"/>
                  </a:lnTo>
                  <a:lnTo>
                    <a:pt x="6087" y="13488"/>
                  </a:lnTo>
                  <a:lnTo>
                    <a:pt x="6605" y="13635"/>
                  </a:lnTo>
                  <a:lnTo>
                    <a:pt x="6800" y="13598"/>
                  </a:lnTo>
                  <a:lnTo>
                    <a:pt x="6864" y="13635"/>
                  </a:lnTo>
                  <a:lnTo>
                    <a:pt x="6864" y="13672"/>
                  </a:lnTo>
                  <a:lnTo>
                    <a:pt x="6670" y="13745"/>
                  </a:lnTo>
                  <a:lnTo>
                    <a:pt x="6735" y="13782"/>
                  </a:lnTo>
                  <a:lnTo>
                    <a:pt x="6929" y="13855"/>
                  </a:lnTo>
                  <a:lnTo>
                    <a:pt x="7059" y="13892"/>
                  </a:lnTo>
                  <a:lnTo>
                    <a:pt x="7253" y="13855"/>
                  </a:lnTo>
                  <a:lnTo>
                    <a:pt x="7771" y="14038"/>
                  </a:lnTo>
                  <a:lnTo>
                    <a:pt x="8030" y="14075"/>
                  </a:lnTo>
                  <a:lnTo>
                    <a:pt x="8095" y="14148"/>
                  </a:lnTo>
                  <a:lnTo>
                    <a:pt x="8160" y="14221"/>
                  </a:lnTo>
                  <a:lnTo>
                    <a:pt x="8548" y="14405"/>
                  </a:lnTo>
                  <a:lnTo>
                    <a:pt x="8678" y="14441"/>
                  </a:lnTo>
                  <a:lnTo>
                    <a:pt x="8742" y="14515"/>
                  </a:lnTo>
                  <a:lnTo>
                    <a:pt x="8678" y="14698"/>
                  </a:lnTo>
                  <a:lnTo>
                    <a:pt x="8678" y="14735"/>
                  </a:lnTo>
                  <a:lnTo>
                    <a:pt x="8807" y="14845"/>
                  </a:lnTo>
                  <a:lnTo>
                    <a:pt x="9066" y="15138"/>
                  </a:lnTo>
                  <a:lnTo>
                    <a:pt x="9196" y="15284"/>
                  </a:lnTo>
                  <a:lnTo>
                    <a:pt x="9131" y="15321"/>
                  </a:lnTo>
                  <a:lnTo>
                    <a:pt x="9001" y="15394"/>
                  </a:lnTo>
                  <a:lnTo>
                    <a:pt x="8872" y="15468"/>
                  </a:lnTo>
                  <a:lnTo>
                    <a:pt x="8807" y="15578"/>
                  </a:lnTo>
                  <a:lnTo>
                    <a:pt x="8872" y="15614"/>
                  </a:lnTo>
                  <a:lnTo>
                    <a:pt x="9001" y="15651"/>
                  </a:lnTo>
                  <a:lnTo>
                    <a:pt x="9066" y="15761"/>
                  </a:lnTo>
                  <a:lnTo>
                    <a:pt x="9131" y="15871"/>
                  </a:lnTo>
                  <a:lnTo>
                    <a:pt x="9325" y="15981"/>
                  </a:lnTo>
                  <a:lnTo>
                    <a:pt x="9390" y="16054"/>
                  </a:lnTo>
                  <a:lnTo>
                    <a:pt x="9390" y="16164"/>
                  </a:lnTo>
                  <a:lnTo>
                    <a:pt x="9584" y="16274"/>
                  </a:lnTo>
                  <a:lnTo>
                    <a:pt x="9714" y="16347"/>
                  </a:lnTo>
                  <a:lnTo>
                    <a:pt x="9779" y="16384"/>
                  </a:lnTo>
                  <a:lnTo>
                    <a:pt x="9908" y="16384"/>
                  </a:lnTo>
                  <a:lnTo>
                    <a:pt x="9973" y="16311"/>
                  </a:lnTo>
                  <a:lnTo>
                    <a:pt x="9843" y="16201"/>
                  </a:lnTo>
                  <a:lnTo>
                    <a:pt x="9843" y="16127"/>
                  </a:lnTo>
                  <a:lnTo>
                    <a:pt x="9908" y="16091"/>
                  </a:lnTo>
                  <a:lnTo>
                    <a:pt x="10038" y="16164"/>
                  </a:lnTo>
                  <a:lnTo>
                    <a:pt x="10232" y="16274"/>
                  </a:lnTo>
                  <a:lnTo>
                    <a:pt x="10297" y="16347"/>
                  </a:lnTo>
                  <a:lnTo>
                    <a:pt x="10232" y="16237"/>
                  </a:lnTo>
                  <a:lnTo>
                    <a:pt x="10297" y="16164"/>
                  </a:lnTo>
                  <a:lnTo>
                    <a:pt x="10426" y="15981"/>
                  </a:lnTo>
                  <a:lnTo>
                    <a:pt x="10491" y="15908"/>
                  </a:lnTo>
                  <a:lnTo>
                    <a:pt x="10556" y="15798"/>
                  </a:lnTo>
                  <a:lnTo>
                    <a:pt x="10750" y="15688"/>
                  </a:lnTo>
                  <a:lnTo>
                    <a:pt x="10879" y="15651"/>
                  </a:lnTo>
                  <a:lnTo>
                    <a:pt x="11074" y="15614"/>
                  </a:lnTo>
                  <a:lnTo>
                    <a:pt x="11203" y="15614"/>
                  </a:lnTo>
                  <a:lnTo>
                    <a:pt x="11592" y="15651"/>
                  </a:lnTo>
                  <a:lnTo>
                    <a:pt x="11721" y="15724"/>
                  </a:lnTo>
                  <a:lnTo>
                    <a:pt x="11980" y="15798"/>
                  </a:lnTo>
                  <a:lnTo>
                    <a:pt x="12110" y="15834"/>
                  </a:lnTo>
                  <a:lnTo>
                    <a:pt x="12434" y="15871"/>
                  </a:lnTo>
                  <a:lnTo>
                    <a:pt x="12693" y="15981"/>
                  </a:lnTo>
                  <a:lnTo>
                    <a:pt x="12887" y="16017"/>
                  </a:lnTo>
                  <a:lnTo>
                    <a:pt x="13081" y="16017"/>
                  </a:lnTo>
                  <a:lnTo>
                    <a:pt x="13146" y="15981"/>
                  </a:lnTo>
                  <a:close/>
                </a:path>
              </a:pathLst>
            </a:custGeom>
            <a:solidFill>
              <a:schemeClr val="accent2"/>
            </a:solidFill>
            <a:ln w="9525">
              <a:solidFill>
                <a:schemeClr val="bg1"/>
              </a:solidFill>
              <a:prstDash val="solid"/>
              <a:round/>
              <a:headEnd/>
              <a:tailEnd/>
            </a:ln>
          </p:spPr>
        </p:sp>
        <p:sp>
          <p:nvSpPr>
            <p:cNvPr id="17" name="Indiana">
              <a:extLst>
                <a:ext uri="{FF2B5EF4-FFF2-40B4-BE49-F238E27FC236}">
                  <a16:creationId xmlns:a16="http://schemas.microsoft.com/office/drawing/2014/main" id="{2550EC42-2853-5A4D-A01D-163F2BD64F09}"/>
                </a:ext>
              </a:extLst>
            </p:cNvPr>
            <p:cNvSpPr>
              <a:spLocks/>
            </p:cNvSpPr>
            <p:nvPr/>
          </p:nvSpPr>
          <p:spPr bwMode="auto">
            <a:xfrm>
              <a:off x="5966350" y="2997593"/>
              <a:ext cx="502621" cy="783432"/>
            </a:xfrm>
            <a:custGeom>
              <a:avLst/>
              <a:gdLst/>
              <a:ahLst/>
              <a:cxnLst>
                <a:cxn ang="0">
                  <a:pos x="8771" y="14391"/>
                </a:cxn>
                <a:cxn ang="0">
                  <a:pos x="9268" y="14537"/>
                </a:cxn>
                <a:cxn ang="0">
                  <a:pos x="10095" y="15023"/>
                </a:cxn>
                <a:cxn ang="0">
                  <a:pos x="10840" y="14974"/>
                </a:cxn>
                <a:cxn ang="0">
                  <a:pos x="11171" y="14439"/>
                </a:cxn>
                <a:cxn ang="0">
                  <a:pos x="11750" y="13807"/>
                </a:cxn>
                <a:cxn ang="0">
                  <a:pos x="12495" y="13224"/>
                </a:cxn>
                <a:cxn ang="0">
                  <a:pos x="13405" y="12689"/>
                </a:cxn>
                <a:cxn ang="0">
                  <a:pos x="13405" y="11960"/>
                </a:cxn>
                <a:cxn ang="0">
                  <a:pos x="14233" y="12057"/>
                </a:cxn>
                <a:cxn ang="0">
                  <a:pos x="15226" y="11765"/>
                </a:cxn>
                <a:cxn ang="0">
                  <a:pos x="16384" y="11522"/>
                </a:cxn>
                <a:cxn ang="0">
                  <a:pos x="16219" y="11133"/>
                </a:cxn>
                <a:cxn ang="0">
                  <a:pos x="15970" y="10744"/>
                </a:cxn>
                <a:cxn ang="0">
                  <a:pos x="15888" y="9529"/>
                </a:cxn>
                <a:cxn ang="0">
                  <a:pos x="15391" y="6806"/>
                </a:cxn>
                <a:cxn ang="0">
                  <a:pos x="14729" y="3257"/>
                </a:cxn>
                <a:cxn ang="0">
                  <a:pos x="14315" y="924"/>
                </a:cxn>
                <a:cxn ang="0">
                  <a:pos x="11667" y="146"/>
                </a:cxn>
                <a:cxn ang="0">
                  <a:pos x="5710" y="583"/>
                </a:cxn>
                <a:cxn ang="0">
                  <a:pos x="2979" y="1118"/>
                </a:cxn>
                <a:cxn ang="0">
                  <a:pos x="1407" y="1264"/>
                </a:cxn>
                <a:cxn ang="0">
                  <a:pos x="910" y="1993"/>
                </a:cxn>
                <a:cxn ang="0">
                  <a:pos x="1407" y="5834"/>
                </a:cxn>
                <a:cxn ang="0">
                  <a:pos x="1986" y="9723"/>
                </a:cxn>
                <a:cxn ang="0">
                  <a:pos x="1820" y="10599"/>
                </a:cxn>
                <a:cxn ang="0">
                  <a:pos x="1489" y="11085"/>
                </a:cxn>
                <a:cxn ang="0">
                  <a:pos x="2317" y="11717"/>
                </a:cxn>
                <a:cxn ang="0">
                  <a:pos x="2565" y="12592"/>
                </a:cxn>
                <a:cxn ang="0">
                  <a:pos x="1986" y="13175"/>
                </a:cxn>
                <a:cxn ang="0">
                  <a:pos x="1489" y="13710"/>
                </a:cxn>
                <a:cxn ang="0">
                  <a:pos x="1158" y="14391"/>
                </a:cxn>
                <a:cxn ang="0">
                  <a:pos x="579" y="14439"/>
                </a:cxn>
                <a:cxn ang="0">
                  <a:pos x="496" y="14877"/>
                </a:cxn>
                <a:cxn ang="0">
                  <a:pos x="248" y="15412"/>
                </a:cxn>
                <a:cxn ang="0">
                  <a:pos x="0" y="15995"/>
                </a:cxn>
                <a:cxn ang="0">
                  <a:pos x="414" y="16384"/>
                </a:cxn>
                <a:cxn ang="0">
                  <a:pos x="1076" y="16335"/>
                </a:cxn>
                <a:cxn ang="0">
                  <a:pos x="910" y="15995"/>
                </a:cxn>
                <a:cxn ang="0">
                  <a:pos x="1489" y="15995"/>
                </a:cxn>
                <a:cxn ang="0">
                  <a:pos x="2151" y="16141"/>
                </a:cxn>
                <a:cxn ang="0">
                  <a:pos x="2565" y="15849"/>
                </a:cxn>
                <a:cxn ang="0">
                  <a:pos x="2896" y="15752"/>
                </a:cxn>
                <a:cxn ang="0">
                  <a:pos x="3641" y="15703"/>
                </a:cxn>
                <a:cxn ang="0">
                  <a:pos x="4882" y="15995"/>
                </a:cxn>
                <a:cxn ang="0">
                  <a:pos x="5461" y="15946"/>
                </a:cxn>
                <a:cxn ang="0">
                  <a:pos x="6206" y="15460"/>
                </a:cxn>
                <a:cxn ang="0">
                  <a:pos x="7199" y="15606"/>
                </a:cxn>
                <a:cxn ang="0">
                  <a:pos x="7613" y="15801"/>
                </a:cxn>
                <a:cxn ang="0">
                  <a:pos x="8027" y="15169"/>
                </a:cxn>
                <a:cxn ang="0">
                  <a:pos x="8275" y="14731"/>
                </a:cxn>
              </a:cxnLst>
              <a:rect l="0" t="0" r="r" b="b"/>
              <a:pathLst>
                <a:path w="16384" h="16384">
                  <a:moveTo>
                    <a:pt x="8771" y="14682"/>
                  </a:moveTo>
                  <a:lnTo>
                    <a:pt x="9019" y="14585"/>
                  </a:lnTo>
                  <a:lnTo>
                    <a:pt x="8771" y="14537"/>
                  </a:lnTo>
                  <a:lnTo>
                    <a:pt x="8688" y="14488"/>
                  </a:lnTo>
                  <a:lnTo>
                    <a:pt x="8771" y="14391"/>
                  </a:lnTo>
                  <a:lnTo>
                    <a:pt x="8937" y="14342"/>
                  </a:lnTo>
                  <a:lnTo>
                    <a:pt x="9019" y="14342"/>
                  </a:lnTo>
                  <a:lnTo>
                    <a:pt x="9185" y="14342"/>
                  </a:lnTo>
                  <a:lnTo>
                    <a:pt x="9185" y="14439"/>
                  </a:lnTo>
                  <a:lnTo>
                    <a:pt x="9268" y="14537"/>
                  </a:lnTo>
                  <a:lnTo>
                    <a:pt x="9350" y="14731"/>
                  </a:lnTo>
                  <a:lnTo>
                    <a:pt x="9433" y="14877"/>
                  </a:lnTo>
                  <a:lnTo>
                    <a:pt x="9516" y="14925"/>
                  </a:lnTo>
                  <a:lnTo>
                    <a:pt x="9764" y="14974"/>
                  </a:lnTo>
                  <a:lnTo>
                    <a:pt x="10095" y="15023"/>
                  </a:lnTo>
                  <a:lnTo>
                    <a:pt x="10261" y="15023"/>
                  </a:lnTo>
                  <a:lnTo>
                    <a:pt x="10509" y="15120"/>
                  </a:lnTo>
                  <a:lnTo>
                    <a:pt x="10592" y="15071"/>
                  </a:lnTo>
                  <a:lnTo>
                    <a:pt x="10674" y="14974"/>
                  </a:lnTo>
                  <a:lnTo>
                    <a:pt x="10840" y="14974"/>
                  </a:lnTo>
                  <a:lnTo>
                    <a:pt x="11005" y="14974"/>
                  </a:lnTo>
                  <a:lnTo>
                    <a:pt x="11171" y="14877"/>
                  </a:lnTo>
                  <a:lnTo>
                    <a:pt x="11171" y="14682"/>
                  </a:lnTo>
                  <a:lnTo>
                    <a:pt x="11171" y="14634"/>
                  </a:lnTo>
                  <a:lnTo>
                    <a:pt x="11171" y="14439"/>
                  </a:lnTo>
                  <a:lnTo>
                    <a:pt x="11254" y="14293"/>
                  </a:lnTo>
                  <a:lnTo>
                    <a:pt x="11419" y="14148"/>
                  </a:lnTo>
                  <a:lnTo>
                    <a:pt x="11502" y="14002"/>
                  </a:lnTo>
                  <a:lnTo>
                    <a:pt x="11585" y="13856"/>
                  </a:lnTo>
                  <a:lnTo>
                    <a:pt x="11750" y="13807"/>
                  </a:lnTo>
                  <a:lnTo>
                    <a:pt x="11998" y="13856"/>
                  </a:lnTo>
                  <a:lnTo>
                    <a:pt x="12329" y="13661"/>
                  </a:lnTo>
                  <a:lnTo>
                    <a:pt x="12412" y="13467"/>
                  </a:lnTo>
                  <a:lnTo>
                    <a:pt x="12412" y="13370"/>
                  </a:lnTo>
                  <a:lnTo>
                    <a:pt x="12495" y="13224"/>
                  </a:lnTo>
                  <a:lnTo>
                    <a:pt x="12578" y="13127"/>
                  </a:lnTo>
                  <a:lnTo>
                    <a:pt x="12991" y="13078"/>
                  </a:lnTo>
                  <a:lnTo>
                    <a:pt x="13157" y="12884"/>
                  </a:lnTo>
                  <a:lnTo>
                    <a:pt x="13322" y="12786"/>
                  </a:lnTo>
                  <a:lnTo>
                    <a:pt x="13405" y="12689"/>
                  </a:lnTo>
                  <a:lnTo>
                    <a:pt x="13322" y="12592"/>
                  </a:lnTo>
                  <a:lnTo>
                    <a:pt x="13157" y="12349"/>
                  </a:lnTo>
                  <a:lnTo>
                    <a:pt x="13157" y="12203"/>
                  </a:lnTo>
                  <a:lnTo>
                    <a:pt x="13240" y="12057"/>
                  </a:lnTo>
                  <a:lnTo>
                    <a:pt x="13405" y="11960"/>
                  </a:lnTo>
                  <a:lnTo>
                    <a:pt x="13653" y="11960"/>
                  </a:lnTo>
                  <a:lnTo>
                    <a:pt x="13736" y="11911"/>
                  </a:lnTo>
                  <a:lnTo>
                    <a:pt x="13902" y="11911"/>
                  </a:lnTo>
                  <a:lnTo>
                    <a:pt x="14067" y="11911"/>
                  </a:lnTo>
                  <a:lnTo>
                    <a:pt x="14233" y="12057"/>
                  </a:lnTo>
                  <a:lnTo>
                    <a:pt x="14398" y="12057"/>
                  </a:lnTo>
                  <a:lnTo>
                    <a:pt x="14564" y="12106"/>
                  </a:lnTo>
                  <a:lnTo>
                    <a:pt x="14729" y="12057"/>
                  </a:lnTo>
                  <a:lnTo>
                    <a:pt x="15060" y="11814"/>
                  </a:lnTo>
                  <a:lnTo>
                    <a:pt x="15226" y="11765"/>
                  </a:lnTo>
                  <a:lnTo>
                    <a:pt x="15391" y="11668"/>
                  </a:lnTo>
                  <a:lnTo>
                    <a:pt x="15888" y="11620"/>
                  </a:lnTo>
                  <a:lnTo>
                    <a:pt x="16301" y="11620"/>
                  </a:lnTo>
                  <a:lnTo>
                    <a:pt x="16384" y="11571"/>
                  </a:lnTo>
                  <a:lnTo>
                    <a:pt x="16384" y="11522"/>
                  </a:lnTo>
                  <a:lnTo>
                    <a:pt x="16219" y="11376"/>
                  </a:lnTo>
                  <a:lnTo>
                    <a:pt x="16219" y="11328"/>
                  </a:lnTo>
                  <a:lnTo>
                    <a:pt x="16301" y="11279"/>
                  </a:lnTo>
                  <a:lnTo>
                    <a:pt x="16384" y="11231"/>
                  </a:lnTo>
                  <a:lnTo>
                    <a:pt x="16219" y="11133"/>
                  </a:lnTo>
                  <a:lnTo>
                    <a:pt x="15970" y="11133"/>
                  </a:lnTo>
                  <a:lnTo>
                    <a:pt x="15888" y="11036"/>
                  </a:lnTo>
                  <a:lnTo>
                    <a:pt x="15970" y="10939"/>
                  </a:lnTo>
                  <a:lnTo>
                    <a:pt x="15970" y="10793"/>
                  </a:lnTo>
                  <a:lnTo>
                    <a:pt x="15970" y="10744"/>
                  </a:lnTo>
                  <a:lnTo>
                    <a:pt x="15805" y="10647"/>
                  </a:lnTo>
                  <a:lnTo>
                    <a:pt x="15722" y="10599"/>
                  </a:lnTo>
                  <a:lnTo>
                    <a:pt x="15805" y="10453"/>
                  </a:lnTo>
                  <a:lnTo>
                    <a:pt x="16053" y="10307"/>
                  </a:lnTo>
                  <a:lnTo>
                    <a:pt x="15888" y="9529"/>
                  </a:lnTo>
                  <a:lnTo>
                    <a:pt x="15722" y="8702"/>
                  </a:lnTo>
                  <a:lnTo>
                    <a:pt x="15722" y="8557"/>
                  </a:lnTo>
                  <a:lnTo>
                    <a:pt x="15557" y="7925"/>
                  </a:lnTo>
                  <a:lnTo>
                    <a:pt x="15474" y="7147"/>
                  </a:lnTo>
                  <a:lnTo>
                    <a:pt x="15391" y="6806"/>
                  </a:lnTo>
                  <a:lnTo>
                    <a:pt x="15143" y="5640"/>
                  </a:lnTo>
                  <a:lnTo>
                    <a:pt x="15143" y="5494"/>
                  </a:lnTo>
                  <a:lnTo>
                    <a:pt x="14977" y="4667"/>
                  </a:lnTo>
                  <a:lnTo>
                    <a:pt x="14895" y="4035"/>
                  </a:lnTo>
                  <a:lnTo>
                    <a:pt x="14729" y="3257"/>
                  </a:lnTo>
                  <a:lnTo>
                    <a:pt x="14729" y="3014"/>
                  </a:lnTo>
                  <a:lnTo>
                    <a:pt x="14481" y="1993"/>
                  </a:lnTo>
                  <a:lnTo>
                    <a:pt x="14481" y="1896"/>
                  </a:lnTo>
                  <a:lnTo>
                    <a:pt x="14398" y="1313"/>
                  </a:lnTo>
                  <a:lnTo>
                    <a:pt x="14315" y="924"/>
                  </a:lnTo>
                  <a:lnTo>
                    <a:pt x="14233" y="243"/>
                  </a:lnTo>
                  <a:lnTo>
                    <a:pt x="14150" y="0"/>
                  </a:lnTo>
                  <a:lnTo>
                    <a:pt x="13984" y="0"/>
                  </a:lnTo>
                  <a:lnTo>
                    <a:pt x="12081" y="146"/>
                  </a:lnTo>
                  <a:lnTo>
                    <a:pt x="11667" y="146"/>
                  </a:lnTo>
                  <a:lnTo>
                    <a:pt x="9847" y="292"/>
                  </a:lnTo>
                  <a:lnTo>
                    <a:pt x="9433" y="340"/>
                  </a:lnTo>
                  <a:lnTo>
                    <a:pt x="7944" y="438"/>
                  </a:lnTo>
                  <a:lnTo>
                    <a:pt x="7034" y="486"/>
                  </a:lnTo>
                  <a:lnTo>
                    <a:pt x="5710" y="583"/>
                  </a:lnTo>
                  <a:lnTo>
                    <a:pt x="4220" y="632"/>
                  </a:lnTo>
                  <a:lnTo>
                    <a:pt x="3972" y="729"/>
                  </a:lnTo>
                  <a:lnTo>
                    <a:pt x="3724" y="875"/>
                  </a:lnTo>
                  <a:lnTo>
                    <a:pt x="3393" y="972"/>
                  </a:lnTo>
                  <a:lnTo>
                    <a:pt x="2979" y="1118"/>
                  </a:lnTo>
                  <a:lnTo>
                    <a:pt x="2482" y="1215"/>
                  </a:lnTo>
                  <a:lnTo>
                    <a:pt x="2317" y="1264"/>
                  </a:lnTo>
                  <a:lnTo>
                    <a:pt x="1903" y="1313"/>
                  </a:lnTo>
                  <a:lnTo>
                    <a:pt x="1655" y="1313"/>
                  </a:lnTo>
                  <a:lnTo>
                    <a:pt x="1407" y="1264"/>
                  </a:lnTo>
                  <a:lnTo>
                    <a:pt x="1241" y="1215"/>
                  </a:lnTo>
                  <a:lnTo>
                    <a:pt x="1076" y="1118"/>
                  </a:lnTo>
                  <a:lnTo>
                    <a:pt x="910" y="1021"/>
                  </a:lnTo>
                  <a:lnTo>
                    <a:pt x="745" y="924"/>
                  </a:lnTo>
                  <a:lnTo>
                    <a:pt x="910" y="1993"/>
                  </a:lnTo>
                  <a:lnTo>
                    <a:pt x="993" y="2674"/>
                  </a:lnTo>
                  <a:lnTo>
                    <a:pt x="1076" y="3160"/>
                  </a:lnTo>
                  <a:lnTo>
                    <a:pt x="1158" y="3744"/>
                  </a:lnTo>
                  <a:lnTo>
                    <a:pt x="1324" y="4862"/>
                  </a:lnTo>
                  <a:lnTo>
                    <a:pt x="1407" y="5834"/>
                  </a:lnTo>
                  <a:lnTo>
                    <a:pt x="1489" y="5834"/>
                  </a:lnTo>
                  <a:lnTo>
                    <a:pt x="1655" y="7147"/>
                  </a:lnTo>
                  <a:lnTo>
                    <a:pt x="1738" y="8216"/>
                  </a:lnTo>
                  <a:lnTo>
                    <a:pt x="1986" y="9237"/>
                  </a:lnTo>
                  <a:lnTo>
                    <a:pt x="1986" y="9723"/>
                  </a:lnTo>
                  <a:lnTo>
                    <a:pt x="2069" y="10210"/>
                  </a:lnTo>
                  <a:lnTo>
                    <a:pt x="1820" y="10307"/>
                  </a:lnTo>
                  <a:lnTo>
                    <a:pt x="1655" y="10404"/>
                  </a:lnTo>
                  <a:lnTo>
                    <a:pt x="1738" y="10501"/>
                  </a:lnTo>
                  <a:lnTo>
                    <a:pt x="1820" y="10599"/>
                  </a:lnTo>
                  <a:lnTo>
                    <a:pt x="1820" y="10647"/>
                  </a:lnTo>
                  <a:lnTo>
                    <a:pt x="1903" y="10744"/>
                  </a:lnTo>
                  <a:lnTo>
                    <a:pt x="1738" y="10842"/>
                  </a:lnTo>
                  <a:lnTo>
                    <a:pt x="1655" y="10939"/>
                  </a:lnTo>
                  <a:lnTo>
                    <a:pt x="1489" y="11085"/>
                  </a:lnTo>
                  <a:lnTo>
                    <a:pt x="1572" y="11133"/>
                  </a:lnTo>
                  <a:lnTo>
                    <a:pt x="1903" y="11279"/>
                  </a:lnTo>
                  <a:lnTo>
                    <a:pt x="1986" y="11328"/>
                  </a:lnTo>
                  <a:lnTo>
                    <a:pt x="2069" y="11571"/>
                  </a:lnTo>
                  <a:lnTo>
                    <a:pt x="2317" y="11717"/>
                  </a:lnTo>
                  <a:lnTo>
                    <a:pt x="2400" y="11765"/>
                  </a:lnTo>
                  <a:lnTo>
                    <a:pt x="2317" y="11960"/>
                  </a:lnTo>
                  <a:lnTo>
                    <a:pt x="2317" y="12154"/>
                  </a:lnTo>
                  <a:lnTo>
                    <a:pt x="2482" y="12349"/>
                  </a:lnTo>
                  <a:lnTo>
                    <a:pt x="2565" y="12592"/>
                  </a:lnTo>
                  <a:lnTo>
                    <a:pt x="2565" y="12738"/>
                  </a:lnTo>
                  <a:lnTo>
                    <a:pt x="2400" y="12786"/>
                  </a:lnTo>
                  <a:lnTo>
                    <a:pt x="2151" y="12884"/>
                  </a:lnTo>
                  <a:lnTo>
                    <a:pt x="1986" y="13029"/>
                  </a:lnTo>
                  <a:lnTo>
                    <a:pt x="1986" y="13175"/>
                  </a:lnTo>
                  <a:lnTo>
                    <a:pt x="1903" y="13321"/>
                  </a:lnTo>
                  <a:lnTo>
                    <a:pt x="1820" y="13418"/>
                  </a:lnTo>
                  <a:lnTo>
                    <a:pt x="1820" y="13564"/>
                  </a:lnTo>
                  <a:lnTo>
                    <a:pt x="1572" y="13661"/>
                  </a:lnTo>
                  <a:lnTo>
                    <a:pt x="1489" y="13710"/>
                  </a:lnTo>
                  <a:lnTo>
                    <a:pt x="1572" y="13807"/>
                  </a:lnTo>
                  <a:lnTo>
                    <a:pt x="1489" y="13905"/>
                  </a:lnTo>
                  <a:lnTo>
                    <a:pt x="1324" y="14050"/>
                  </a:lnTo>
                  <a:lnTo>
                    <a:pt x="1158" y="14196"/>
                  </a:lnTo>
                  <a:lnTo>
                    <a:pt x="1158" y="14391"/>
                  </a:lnTo>
                  <a:lnTo>
                    <a:pt x="1158" y="14439"/>
                  </a:lnTo>
                  <a:lnTo>
                    <a:pt x="910" y="14391"/>
                  </a:lnTo>
                  <a:lnTo>
                    <a:pt x="827" y="14488"/>
                  </a:lnTo>
                  <a:lnTo>
                    <a:pt x="745" y="14439"/>
                  </a:lnTo>
                  <a:lnTo>
                    <a:pt x="579" y="14439"/>
                  </a:lnTo>
                  <a:lnTo>
                    <a:pt x="579" y="14585"/>
                  </a:lnTo>
                  <a:lnTo>
                    <a:pt x="496" y="14634"/>
                  </a:lnTo>
                  <a:lnTo>
                    <a:pt x="331" y="14682"/>
                  </a:lnTo>
                  <a:lnTo>
                    <a:pt x="414" y="14780"/>
                  </a:lnTo>
                  <a:lnTo>
                    <a:pt x="496" y="14877"/>
                  </a:lnTo>
                  <a:lnTo>
                    <a:pt x="745" y="14877"/>
                  </a:lnTo>
                  <a:lnTo>
                    <a:pt x="827" y="14974"/>
                  </a:lnTo>
                  <a:lnTo>
                    <a:pt x="662" y="15071"/>
                  </a:lnTo>
                  <a:lnTo>
                    <a:pt x="579" y="15266"/>
                  </a:lnTo>
                  <a:lnTo>
                    <a:pt x="248" y="15412"/>
                  </a:lnTo>
                  <a:lnTo>
                    <a:pt x="331" y="15558"/>
                  </a:lnTo>
                  <a:lnTo>
                    <a:pt x="331" y="15801"/>
                  </a:lnTo>
                  <a:lnTo>
                    <a:pt x="331" y="15946"/>
                  </a:lnTo>
                  <a:lnTo>
                    <a:pt x="83" y="15995"/>
                  </a:lnTo>
                  <a:lnTo>
                    <a:pt x="0" y="15995"/>
                  </a:lnTo>
                  <a:lnTo>
                    <a:pt x="0" y="16044"/>
                  </a:lnTo>
                  <a:lnTo>
                    <a:pt x="248" y="16141"/>
                  </a:lnTo>
                  <a:lnTo>
                    <a:pt x="83" y="16287"/>
                  </a:lnTo>
                  <a:lnTo>
                    <a:pt x="331" y="16287"/>
                  </a:lnTo>
                  <a:lnTo>
                    <a:pt x="414" y="16384"/>
                  </a:lnTo>
                  <a:lnTo>
                    <a:pt x="579" y="16384"/>
                  </a:lnTo>
                  <a:lnTo>
                    <a:pt x="745" y="16384"/>
                  </a:lnTo>
                  <a:lnTo>
                    <a:pt x="827" y="16384"/>
                  </a:lnTo>
                  <a:lnTo>
                    <a:pt x="993" y="16384"/>
                  </a:lnTo>
                  <a:lnTo>
                    <a:pt x="1076" y="16335"/>
                  </a:lnTo>
                  <a:lnTo>
                    <a:pt x="993" y="16335"/>
                  </a:lnTo>
                  <a:lnTo>
                    <a:pt x="1076" y="16238"/>
                  </a:lnTo>
                  <a:lnTo>
                    <a:pt x="993" y="16141"/>
                  </a:lnTo>
                  <a:lnTo>
                    <a:pt x="910" y="16092"/>
                  </a:lnTo>
                  <a:lnTo>
                    <a:pt x="910" y="15995"/>
                  </a:lnTo>
                  <a:lnTo>
                    <a:pt x="993" y="15946"/>
                  </a:lnTo>
                  <a:lnTo>
                    <a:pt x="993" y="15849"/>
                  </a:lnTo>
                  <a:lnTo>
                    <a:pt x="1158" y="15849"/>
                  </a:lnTo>
                  <a:lnTo>
                    <a:pt x="1324" y="15946"/>
                  </a:lnTo>
                  <a:lnTo>
                    <a:pt x="1489" y="15995"/>
                  </a:lnTo>
                  <a:lnTo>
                    <a:pt x="1572" y="15946"/>
                  </a:lnTo>
                  <a:lnTo>
                    <a:pt x="1903" y="15898"/>
                  </a:lnTo>
                  <a:lnTo>
                    <a:pt x="2069" y="15898"/>
                  </a:lnTo>
                  <a:lnTo>
                    <a:pt x="2151" y="15946"/>
                  </a:lnTo>
                  <a:lnTo>
                    <a:pt x="2151" y="16141"/>
                  </a:lnTo>
                  <a:lnTo>
                    <a:pt x="2317" y="16190"/>
                  </a:lnTo>
                  <a:lnTo>
                    <a:pt x="2400" y="16141"/>
                  </a:lnTo>
                  <a:lnTo>
                    <a:pt x="2565" y="16092"/>
                  </a:lnTo>
                  <a:lnTo>
                    <a:pt x="2565" y="15946"/>
                  </a:lnTo>
                  <a:lnTo>
                    <a:pt x="2565" y="15849"/>
                  </a:lnTo>
                  <a:lnTo>
                    <a:pt x="2482" y="15752"/>
                  </a:lnTo>
                  <a:lnTo>
                    <a:pt x="2565" y="15606"/>
                  </a:lnTo>
                  <a:lnTo>
                    <a:pt x="2648" y="15606"/>
                  </a:lnTo>
                  <a:lnTo>
                    <a:pt x="2813" y="15752"/>
                  </a:lnTo>
                  <a:lnTo>
                    <a:pt x="2896" y="15752"/>
                  </a:lnTo>
                  <a:lnTo>
                    <a:pt x="3062" y="15752"/>
                  </a:lnTo>
                  <a:lnTo>
                    <a:pt x="3227" y="15703"/>
                  </a:lnTo>
                  <a:lnTo>
                    <a:pt x="3310" y="15655"/>
                  </a:lnTo>
                  <a:lnTo>
                    <a:pt x="3393" y="15703"/>
                  </a:lnTo>
                  <a:lnTo>
                    <a:pt x="3641" y="15703"/>
                  </a:lnTo>
                  <a:lnTo>
                    <a:pt x="3889" y="15752"/>
                  </a:lnTo>
                  <a:lnTo>
                    <a:pt x="4055" y="15752"/>
                  </a:lnTo>
                  <a:lnTo>
                    <a:pt x="4137" y="15801"/>
                  </a:lnTo>
                  <a:lnTo>
                    <a:pt x="4551" y="15946"/>
                  </a:lnTo>
                  <a:lnTo>
                    <a:pt x="4882" y="15995"/>
                  </a:lnTo>
                  <a:lnTo>
                    <a:pt x="4965" y="16044"/>
                  </a:lnTo>
                  <a:lnTo>
                    <a:pt x="5130" y="16141"/>
                  </a:lnTo>
                  <a:lnTo>
                    <a:pt x="5213" y="16141"/>
                  </a:lnTo>
                  <a:lnTo>
                    <a:pt x="5296" y="16141"/>
                  </a:lnTo>
                  <a:lnTo>
                    <a:pt x="5461" y="15946"/>
                  </a:lnTo>
                  <a:lnTo>
                    <a:pt x="5544" y="15703"/>
                  </a:lnTo>
                  <a:lnTo>
                    <a:pt x="5627" y="15655"/>
                  </a:lnTo>
                  <a:lnTo>
                    <a:pt x="5792" y="15558"/>
                  </a:lnTo>
                  <a:lnTo>
                    <a:pt x="6041" y="15509"/>
                  </a:lnTo>
                  <a:lnTo>
                    <a:pt x="6206" y="15460"/>
                  </a:lnTo>
                  <a:lnTo>
                    <a:pt x="6454" y="15314"/>
                  </a:lnTo>
                  <a:lnTo>
                    <a:pt x="6620" y="15266"/>
                  </a:lnTo>
                  <a:lnTo>
                    <a:pt x="6703" y="15314"/>
                  </a:lnTo>
                  <a:lnTo>
                    <a:pt x="7034" y="15606"/>
                  </a:lnTo>
                  <a:lnTo>
                    <a:pt x="7199" y="15606"/>
                  </a:lnTo>
                  <a:lnTo>
                    <a:pt x="7365" y="15558"/>
                  </a:lnTo>
                  <a:lnTo>
                    <a:pt x="7447" y="15558"/>
                  </a:lnTo>
                  <a:lnTo>
                    <a:pt x="7530" y="15655"/>
                  </a:lnTo>
                  <a:lnTo>
                    <a:pt x="7530" y="15752"/>
                  </a:lnTo>
                  <a:lnTo>
                    <a:pt x="7613" y="15801"/>
                  </a:lnTo>
                  <a:lnTo>
                    <a:pt x="7778" y="15703"/>
                  </a:lnTo>
                  <a:lnTo>
                    <a:pt x="7778" y="15460"/>
                  </a:lnTo>
                  <a:lnTo>
                    <a:pt x="8109" y="15460"/>
                  </a:lnTo>
                  <a:lnTo>
                    <a:pt x="8192" y="15363"/>
                  </a:lnTo>
                  <a:lnTo>
                    <a:pt x="8027" y="15169"/>
                  </a:lnTo>
                  <a:lnTo>
                    <a:pt x="8109" y="15023"/>
                  </a:lnTo>
                  <a:lnTo>
                    <a:pt x="8275" y="14974"/>
                  </a:lnTo>
                  <a:lnTo>
                    <a:pt x="8357" y="14974"/>
                  </a:lnTo>
                  <a:lnTo>
                    <a:pt x="8440" y="14877"/>
                  </a:lnTo>
                  <a:lnTo>
                    <a:pt x="8275" y="14731"/>
                  </a:lnTo>
                  <a:lnTo>
                    <a:pt x="8275" y="14682"/>
                  </a:lnTo>
                  <a:lnTo>
                    <a:pt x="8357" y="14634"/>
                  </a:lnTo>
                  <a:lnTo>
                    <a:pt x="8771" y="14682"/>
                  </a:lnTo>
                  <a:close/>
                </a:path>
              </a:pathLst>
            </a:custGeom>
            <a:pattFill prst="wdDnDiag">
              <a:fgClr>
                <a:schemeClr val="accent2"/>
              </a:fgClr>
              <a:bgClr>
                <a:schemeClr val="bg1"/>
              </a:bgClr>
            </a:pattFill>
            <a:ln w="9525">
              <a:solidFill>
                <a:schemeClr val="bg1"/>
              </a:solidFill>
              <a:prstDash val="solid"/>
              <a:round/>
              <a:headEnd/>
              <a:tailEnd/>
            </a:ln>
          </p:spPr>
        </p:sp>
        <p:sp>
          <p:nvSpPr>
            <p:cNvPr id="18" name="Iowa">
              <a:extLst>
                <a:ext uri="{FF2B5EF4-FFF2-40B4-BE49-F238E27FC236}">
                  <a16:creationId xmlns:a16="http://schemas.microsoft.com/office/drawing/2014/main" id="{D7B43BCB-63B2-B24A-8EB5-D2DE2B371B5E}"/>
                </a:ext>
              </a:extLst>
            </p:cNvPr>
            <p:cNvSpPr>
              <a:spLocks/>
            </p:cNvSpPr>
            <p:nvPr/>
          </p:nvSpPr>
          <p:spPr bwMode="auto">
            <a:xfrm>
              <a:off x="4616528" y="2750454"/>
              <a:ext cx="974151" cy="580777"/>
            </a:xfrm>
            <a:custGeom>
              <a:avLst/>
              <a:gdLst/>
              <a:ahLst/>
              <a:cxnLst>
                <a:cxn ang="0">
                  <a:pos x="10965" y="15335"/>
                </a:cxn>
                <a:cxn ang="0">
                  <a:pos x="12715" y="15401"/>
                </a:cxn>
                <a:cxn ang="0">
                  <a:pos x="13227" y="16187"/>
                </a:cxn>
                <a:cxn ang="0">
                  <a:pos x="13483" y="16122"/>
                </a:cxn>
                <a:cxn ang="0">
                  <a:pos x="13355" y="15401"/>
                </a:cxn>
                <a:cxn ang="0">
                  <a:pos x="13781" y="15008"/>
                </a:cxn>
                <a:cxn ang="0">
                  <a:pos x="14165" y="14549"/>
                </a:cxn>
                <a:cxn ang="0">
                  <a:pos x="14464" y="13369"/>
                </a:cxn>
                <a:cxn ang="0">
                  <a:pos x="14464" y="12386"/>
                </a:cxn>
                <a:cxn ang="0">
                  <a:pos x="14123" y="11862"/>
                </a:cxn>
                <a:cxn ang="0">
                  <a:pos x="14165" y="11272"/>
                </a:cxn>
                <a:cxn ang="0">
                  <a:pos x="14507" y="10748"/>
                </a:cxn>
                <a:cxn ang="0">
                  <a:pos x="15019" y="10551"/>
                </a:cxn>
                <a:cxn ang="0">
                  <a:pos x="15659" y="10093"/>
                </a:cxn>
                <a:cxn ang="0">
                  <a:pos x="15957" y="9241"/>
                </a:cxn>
                <a:cxn ang="0">
                  <a:pos x="16171" y="8716"/>
                </a:cxn>
                <a:cxn ang="0">
                  <a:pos x="16341" y="7930"/>
                </a:cxn>
                <a:cxn ang="0">
                  <a:pos x="16299" y="7078"/>
                </a:cxn>
                <a:cxn ang="0">
                  <a:pos x="15744" y="6488"/>
                </a:cxn>
                <a:cxn ang="0">
                  <a:pos x="15531" y="5702"/>
                </a:cxn>
                <a:cxn ang="0">
                  <a:pos x="14976" y="4850"/>
                </a:cxn>
                <a:cxn ang="0">
                  <a:pos x="14549" y="4260"/>
                </a:cxn>
                <a:cxn ang="0">
                  <a:pos x="14037" y="3932"/>
                </a:cxn>
                <a:cxn ang="0">
                  <a:pos x="13739" y="3015"/>
                </a:cxn>
                <a:cxn ang="0">
                  <a:pos x="13653" y="1704"/>
                </a:cxn>
                <a:cxn ang="0">
                  <a:pos x="13611" y="655"/>
                </a:cxn>
                <a:cxn ang="0">
                  <a:pos x="13397" y="0"/>
                </a:cxn>
                <a:cxn ang="0">
                  <a:pos x="10325" y="131"/>
                </a:cxn>
                <a:cxn ang="0">
                  <a:pos x="7723" y="262"/>
                </a:cxn>
                <a:cxn ang="0">
                  <a:pos x="5376" y="328"/>
                </a:cxn>
                <a:cxn ang="0">
                  <a:pos x="2859" y="393"/>
                </a:cxn>
                <a:cxn ang="0">
                  <a:pos x="85" y="393"/>
                </a:cxn>
                <a:cxn ang="0">
                  <a:pos x="256" y="1049"/>
                </a:cxn>
                <a:cxn ang="0">
                  <a:pos x="85" y="1507"/>
                </a:cxn>
                <a:cxn ang="0">
                  <a:pos x="299" y="1835"/>
                </a:cxn>
                <a:cxn ang="0">
                  <a:pos x="427" y="2228"/>
                </a:cxn>
                <a:cxn ang="0">
                  <a:pos x="427" y="2687"/>
                </a:cxn>
                <a:cxn ang="0">
                  <a:pos x="256" y="3342"/>
                </a:cxn>
                <a:cxn ang="0">
                  <a:pos x="128" y="3998"/>
                </a:cxn>
                <a:cxn ang="0">
                  <a:pos x="43" y="4653"/>
                </a:cxn>
                <a:cxn ang="0">
                  <a:pos x="341" y="5505"/>
                </a:cxn>
                <a:cxn ang="0">
                  <a:pos x="512" y="5833"/>
                </a:cxn>
                <a:cxn ang="0">
                  <a:pos x="469" y="6226"/>
                </a:cxn>
                <a:cxn ang="0">
                  <a:pos x="640" y="6947"/>
                </a:cxn>
                <a:cxn ang="0">
                  <a:pos x="640" y="7406"/>
                </a:cxn>
                <a:cxn ang="0">
                  <a:pos x="853" y="7930"/>
                </a:cxn>
                <a:cxn ang="0">
                  <a:pos x="1109" y="8323"/>
                </a:cxn>
                <a:cxn ang="0">
                  <a:pos x="1195" y="8978"/>
                </a:cxn>
                <a:cxn ang="0">
                  <a:pos x="1195" y="9765"/>
                </a:cxn>
                <a:cxn ang="0">
                  <a:pos x="1323" y="10224"/>
                </a:cxn>
                <a:cxn ang="0">
                  <a:pos x="1280" y="10617"/>
                </a:cxn>
                <a:cxn ang="0">
                  <a:pos x="1493" y="10945"/>
                </a:cxn>
                <a:cxn ang="0">
                  <a:pos x="1707" y="11469"/>
                </a:cxn>
                <a:cxn ang="0">
                  <a:pos x="1749" y="11796"/>
                </a:cxn>
                <a:cxn ang="0">
                  <a:pos x="1749" y="12124"/>
                </a:cxn>
                <a:cxn ang="0">
                  <a:pos x="1835" y="12780"/>
                </a:cxn>
                <a:cxn ang="0">
                  <a:pos x="1835" y="13369"/>
                </a:cxn>
                <a:cxn ang="0">
                  <a:pos x="1963" y="13959"/>
                </a:cxn>
                <a:cxn ang="0">
                  <a:pos x="1835" y="14811"/>
                </a:cxn>
                <a:cxn ang="0">
                  <a:pos x="2091" y="15401"/>
                </a:cxn>
                <a:cxn ang="0">
                  <a:pos x="3584" y="15598"/>
                </a:cxn>
                <a:cxn ang="0">
                  <a:pos x="6059" y="15598"/>
                </a:cxn>
                <a:cxn ang="0">
                  <a:pos x="8320" y="15466"/>
                </a:cxn>
              </a:cxnLst>
              <a:rect l="0" t="0" r="r" b="b"/>
              <a:pathLst>
                <a:path w="16384" h="16384">
                  <a:moveTo>
                    <a:pt x="9003" y="15466"/>
                  </a:moveTo>
                  <a:lnTo>
                    <a:pt x="10069" y="15401"/>
                  </a:lnTo>
                  <a:lnTo>
                    <a:pt x="10240" y="15401"/>
                  </a:lnTo>
                  <a:lnTo>
                    <a:pt x="10965" y="15335"/>
                  </a:lnTo>
                  <a:lnTo>
                    <a:pt x="11435" y="15270"/>
                  </a:lnTo>
                  <a:lnTo>
                    <a:pt x="12032" y="15204"/>
                  </a:lnTo>
                  <a:lnTo>
                    <a:pt x="12629" y="15204"/>
                  </a:lnTo>
                  <a:lnTo>
                    <a:pt x="12715" y="15401"/>
                  </a:lnTo>
                  <a:lnTo>
                    <a:pt x="12843" y="15401"/>
                  </a:lnTo>
                  <a:lnTo>
                    <a:pt x="12928" y="15729"/>
                  </a:lnTo>
                  <a:lnTo>
                    <a:pt x="13099" y="15925"/>
                  </a:lnTo>
                  <a:lnTo>
                    <a:pt x="13227" y="16187"/>
                  </a:lnTo>
                  <a:lnTo>
                    <a:pt x="13397" y="16384"/>
                  </a:lnTo>
                  <a:lnTo>
                    <a:pt x="13440" y="16318"/>
                  </a:lnTo>
                  <a:lnTo>
                    <a:pt x="13483" y="16253"/>
                  </a:lnTo>
                  <a:lnTo>
                    <a:pt x="13483" y="16122"/>
                  </a:lnTo>
                  <a:lnTo>
                    <a:pt x="13440" y="15991"/>
                  </a:lnTo>
                  <a:lnTo>
                    <a:pt x="13483" y="15729"/>
                  </a:lnTo>
                  <a:lnTo>
                    <a:pt x="13355" y="15466"/>
                  </a:lnTo>
                  <a:lnTo>
                    <a:pt x="13355" y="15401"/>
                  </a:lnTo>
                  <a:lnTo>
                    <a:pt x="13483" y="15270"/>
                  </a:lnTo>
                  <a:lnTo>
                    <a:pt x="13525" y="15139"/>
                  </a:lnTo>
                  <a:lnTo>
                    <a:pt x="13653" y="15008"/>
                  </a:lnTo>
                  <a:lnTo>
                    <a:pt x="13781" y="15008"/>
                  </a:lnTo>
                  <a:lnTo>
                    <a:pt x="13952" y="14942"/>
                  </a:lnTo>
                  <a:lnTo>
                    <a:pt x="14037" y="14877"/>
                  </a:lnTo>
                  <a:lnTo>
                    <a:pt x="14165" y="14680"/>
                  </a:lnTo>
                  <a:lnTo>
                    <a:pt x="14165" y="14549"/>
                  </a:lnTo>
                  <a:lnTo>
                    <a:pt x="14165" y="14352"/>
                  </a:lnTo>
                  <a:lnTo>
                    <a:pt x="14165" y="13959"/>
                  </a:lnTo>
                  <a:lnTo>
                    <a:pt x="14293" y="13697"/>
                  </a:lnTo>
                  <a:lnTo>
                    <a:pt x="14464" y="13369"/>
                  </a:lnTo>
                  <a:lnTo>
                    <a:pt x="14507" y="13173"/>
                  </a:lnTo>
                  <a:lnTo>
                    <a:pt x="14507" y="12648"/>
                  </a:lnTo>
                  <a:lnTo>
                    <a:pt x="14507" y="12583"/>
                  </a:lnTo>
                  <a:lnTo>
                    <a:pt x="14464" y="12386"/>
                  </a:lnTo>
                  <a:lnTo>
                    <a:pt x="14379" y="12190"/>
                  </a:lnTo>
                  <a:lnTo>
                    <a:pt x="14293" y="12124"/>
                  </a:lnTo>
                  <a:lnTo>
                    <a:pt x="14208" y="11993"/>
                  </a:lnTo>
                  <a:lnTo>
                    <a:pt x="14123" y="11862"/>
                  </a:lnTo>
                  <a:lnTo>
                    <a:pt x="14080" y="11665"/>
                  </a:lnTo>
                  <a:lnTo>
                    <a:pt x="14165" y="11403"/>
                  </a:lnTo>
                  <a:lnTo>
                    <a:pt x="14165" y="11338"/>
                  </a:lnTo>
                  <a:lnTo>
                    <a:pt x="14165" y="11272"/>
                  </a:lnTo>
                  <a:lnTo>
                    <a:pt x="14208" y="10879"/>
                  </a:lnTo>
                  <a:lnTo>
                    <a:pt x="14293" y="10748"/>
                  </a:lnTo>
                  <a:lnTo>
                    <a:pt x="14336" y="10748"/>
                  </a:lnTo>
                  <a:lnTo>
                    <a:pt x="14507" y="10748"/>
                  </a:lnTo>
                  <a:lnTo>
                    <a:pt x="14635" y="10682"/>
                  </a:lnTo>
                  <a:lnTo>
                    <a:pt x="14720" y="10617"/>
                  </a:lnTo>
                  <a:lnTo>
                    <a:pt x="14891" y="10551"/>
                  </a:lnTo>
                  <a:lnTo>
                    <a:pt x="15019" y="10551"/>
                  </a:lnTo>
                  <a:lnTo>
                    <a:pt x="15189" y="10486"/>
                  </a:lnTo>
                  <a:lnTo>
                    <a:pt x="15275" y="10355"/>
                  </a:lnTo>
                  <a:lnTo>
                    <a:pt x="15445" y="10224"/>
                  </a:lnTo>
                  <a:lnTo>
                    <a:pt x="15659" y="10093"/>
                  </a:lnTo>
                  <a:lnTo>
                    <a:pt x="15787" y="9961"/>
                  </a:lnTo>
                  <a:lnTo>
                    <a:pt x="15915" y="9765"/>
                  </a:lnTo>
                  <a:lnTo>
                    <a:pt x="15957" y="9634"/>
                  </a:lnTo>
                  <a:lnTo>
                    <a:pt x="15957" y="9241"/>
                  </a:lnTo>
                  <a:lnTo>
                    <a:pt x="16000" y="9044"/>
                  </a:lnTo>
                  <a:lnTo>
                    <a:pt x="16043" y="8913"/>
                  </a:lnTo>
                  <a:lnTo>
                    <a:pt x="16085" y="8782"/>
                  </a:lnTo>
                  <a:lnTo>
                    <a:pt x="16171" y="8716"/>
                  </a:lnTo>
                  <a:lnTo>
                    <a:pt x="16299" y="8520"/>
                  </a:lnTo>
                  <a:lnTo>
                    <a:pt x="16341" y="8454"/>
                  </a:lnTo>
                  <a:lnTo>
                    <a:pt x="16341" y="8126"/>
                  </a:lnTo>
                  <a:lnTo>
                    <a:pt x="16341" y="7930"/>
                  </a:lnTo>
                  <a:lnTo>
                    <a:pt x="16341" y="7799"/>
                  </a:lnTo>
                  <a:lnTo>
                    <a:pt x="16384" y="7537"/>
                  </a:lnTo>
                  <a:lnTo>
                    <a:pt x="16341" y="7406"/>
                  </a:lnTo>
                  <a:lnTo>
                    <a:pt x="16299" y="7078"/>
                  </a:lnTo>
                  <a:lnTo>
                    <a:pt x="16256" y="6881"/>
                  </a:lnTo>
                  <a:lnTo>
                    <a:pt x="16085" y="6685"/>
                  </a:lnTo>
                  <a:lnTo>
                    <a:pt x="15872" y="6554"/>
                  </a:lnTo>
                  <a:lnTo>
                    <a:pt x="15744" y="6488"/>
                  </a:lnTo>
                  <a:lnTo>
                    <a:pt x="15659" y="6357"/>
                  </a:lnTo>
                  <a:lnTo>
                    <a:pt x="15616" y="6095"/>
                  </a:lnTo>
                  <a:lnTo>
                    <a:pt x="15616" y="5898"/>
                  </a:lnTo>
                  <a:lnTo>
                    <a:pt x="15531" y="5702"/>
                  </a:lnTo>
                  <a:lnTo>
                    <a:pt x="15445" y="5636"/>
                  </a:lnTo>
                  <a:lnTo>
                    <a:pt x="15019" y="5177"/>
                  </a:lnTo>
                  <a:lnTo>
                    <a:pt x="15019" y="5046"/>
                  </a:lnTo>
                  <a:lnTo>
                    <a:pt x="14976" y="4850"/>
                  </a:lnTo>
                  <a:lnTo>
                    <a:pt x="14933" y="4719"/>
                  </a:lnTo>
                  <a:lnTo>
                    <a:pt x="14848" y="4522"/>
                  </a:lnTo>
                  <a:lnTo>
                    <a:pt x="14720" y="4325"/>
                  </a:lnTo>
                  <a:lnTo>
                    <a:pt x="14549" y="4260"/>
                  </a:lnTo>
                  <a:lnTo>
                    <a:pt x="14421" y="4194"/>
                  </a:lnTo>
                  <a:lnTo>
                    <a:pt x="14336" y="4129"/>
                  </a:lnTo>
                  <a:lnTo>
                    <a:pt x="14208" y="4063"/>
                  </a:lnTo>
                  <a:lnTo>
                    <a:pt x="14037" y="3932"/>
                  </a:lnTo>
                  <a:lnTo>
                    <a:pt x="13909" y="3867"/>
                  </a:lnTo>
                  <a:lnTo>
                    <a:pt x="13867" y="3670"/>
                  </a:lnTo>
                  <a:lnTo>
                    <a:pt x="13824" y="3211"/>
                  </a:lnTo>
                  <a:lnTo>
                    <a:pt x="13739" y="3015"/>
                  </a:lnTo>
                  <a:lnTo>
                    <a:pt x="13653" y="2621"/>
                  </a:lnTo>
                  <a:lnTo>
                    <a:pt x="13568" y="2163"/>
                  </a:lnTo>
                  <a:lnTo>
                    <a:pt x="13568" y="1901"/>
                  </a:lnTo>
                  <a:lnTo>
                    <a:pt x="13653" y="1704"/>
                  </a:lnTo>
                  <a:lnTo>
                    <a:pt x="13781" y="1311"/>
                  </a:lnTo>
                  <a:lnTo>
                    <a:pt x="13867" y="1180"/>
                  </a:lnTo>
                  <a:lnTo>
                    <a:pt x="13781" y="983"/>
                  </a:lnTo>
                  <a:lnTo>
                    <a:pt x="13611" y="655"/>
                  </a:lnTo>
                  <a:lnTo>
                    <a:pt x="13525" y="393"/>
                  </a:lnTo>
                  <a:lnTo>
                    <a:pt x="13440" y="328"/>
                  </a:lnTo>
                  <a:lnTo>
                    <a:pt x="13397" y="262"/>
                  </a:lnTo>
                  <a:lnTo>
                    <a:pt x="13397" y="0"/>
                  </a:lnTo>
                  <a:lnTo>
                    <a:pt x="12459" y="0"/>
                  </a:lnTo>
                  <a:lnTo>
                    <a:pt x="12160" y="0"/>
                  </a:lnTo>
                  <a:lnTo>
                    <a:pt x="11264" y="66"/>
                  </a:lnTo>
                  <a:lnTo>
                    <a:pt x="10325" y="131"/>
                  </a:lnTo>
                  <a:lnTo>
                    <a:pt x="10112" y="131"/>
                  </a:lnTo>
                  <a:lnTo>
                    <a:pt x="8917" y="197"/>
                  </a:lnTo>
                  <a:lnTo>
                    <a:pt x="8832" y="197"/>
                  </a:lnTo>
                  <a:lnTo>
                    <a:pt x="7723" y="262"/>
                  </a:lnTo>
                  <a:lnTo>
                    <a:pt x="7381" y="262"/>
                  </a:lnTo>
                  <a:lnTo>
                    <a:pt x="6571" y="262"/>
                  </a:lnTo>
                  <a:lnTo>
                    <a:pt x="5845" y="328"/>
                  </a:lnTo>
                  <a:lnTo>
                    <a:pt x="5376" y="328"/>
                  </a:lnTo>
                  <a:lnTo>
                    <a:pt x="4352" y="328"/>
                  </a:lnTo>
                  <a:lnTo>
                    <a:pt x="4224" y="328"/>
                  </a:lnTo>
                  <a:lnTo>
                    <a:pt x="3029" y="393"/>
                  </a:lnTo>
                  <a:lnTo>
                    <a:pt x="2859" y="393"/>
                  </a:lnTo>
                  <a:lnTo>
                    <a:pt x="1877" y="393"/>
                  </a:lnTo>
                  <a:lnTo>
                    <a:pt x="1408" y="393"/>
                  </a:lnTo>
                  <a:lnTo>
                    <a:pt x="469" y="393"/>
                  </a:lnTo>
                  <a:lnTo>
                    <a:pt x="85" y="393"/>
                  </a:lnTo>
                  <a:lnTo>
                    <a:pt x="43" y="590"/>
                  </a:lnTo>
                  <a:lnTo>
                    <a:pt x="85" y="786"/>
                  </a:lnTo>
                  <a:lnTo>
                    <a:pt x="213" y="918"/>
                  </a:lnTo>
                  <a:lnTo>
                    <a:pt x="256" y="1049"/>
                  </a:lnTo>
                  <a:lnTo>
                    <a:pt x="256" y="1245"/>
                  </a:lnTo>
                  <a:lnTo>
                    <a:pt x="213" y="1376"/>
                  </a:lnTo>
                  <a:lnTo>
                    <a:pt x="128" y="1442"/>
                  </a:lnTo>
                  <a:lnTo>
                    <a:pt x="85" y="1507"/>
                  </a:lnTo>
                  <a:lnTo>
                    <a:pt x="128" y="1638"/>
                  </a:lnTo>
                  <a:lnTo>
                    <a:pt x="128" y="1769"/>
                  </a:lnTo>
                  <a:lnTo>
                    <a:pt x="213" y="1835"/>
                  </a:lnTo>
                  <a:lnTo>
                    <a:pt x="299" y="1835"/>
                  </a:lnTo>
                  <a:lnTo>
                    <a:pt x="341" y="1901"/>
                  </a:lnTo>
                  <a:lnTo>
                    <a:pt x="384" y="1966"/>
                  </a:lnTo>
                  <a:lnTo>
                    <a:pt x="384" y="2097"/>
                  </a:lnTo>
                  <a:lnTo>
                    <a:pt x="427" y="2228"/>
                  </a:lnTo>
                  <a:lnTo>
                    <a:pt x="427" y="2359"/>
                  </a:lnTo>
                  <a:lnTo>
                    <a:pt x="427" y="2425"/>
                  </a:lnTo>
                  <a:lnTo>
                    <a:pt x="427" y="2556"/>
                  </a:lnTo>
                  <a:lnTo>
                    <a:pt x="427" y="2687"/>
                  </a:lnTo>
                  <a:lnTo>
                    <a:pt x="213" y="2818"/>
                  </a:lnTo>
                  <a:lnTo>
                    <a:pt x="299" y="2949"/>
                  </a:lnTo>
                  <a:lnTo>
                    <a:pt x="256" y="3080"/>
                  </a:lnTo>
                  <a:lnTo>
                    <a:pt x="256" y="3342"/>
                  </a:lnTo>
                  <a:lnTo>
                    <a:pt x="213" y="3408"/>
                  </a:lnTo>
                  <a:lnTo>
                    <a:pt x="213" y="3539"/>
                  </a:lnTo>
                  <a:lnTo>
                    <a:pt x="213" y="3670"/>
                  </a:lnTo>
                  <a:lnTo>
                    <a:pt x="128" y="3998"/>
                  </a:lnTo>
                  <a:lnTo>
                    <a:pt x="43" y="4194"/>
                  </a:lnTo>
                  <a:lnTo>
                    <a:pt x="0" y="4391"/>
                  </a:lnTo>
                  <a:lnTo>
                    <a:pt x="0" y="4522"/>
                  </a:lnTo>
                  <a:lnTo>
                    <a:pt x="43" y="4653"/>
                  </a:lnTo>
                  <a:lnTo>
                    <a:pt x="128" y="4719"/>
                  </a:lnTo>
                  <a:lnTo>
                    <a:pt x="341" y="5243"/>
                  </a:lnTo>
                  <a:lnTo>
                    <a:pt x="341" y="5374"/>
                  </a:lnTo>
                  <a:lnTo>
                    <a:pt x="341" y="5505"/>
                  </a:lnTo>
                  <a:lnTo>
                    <a:pt x="341" y="5571"/>
                  </a:lnTo>
                  <a:lnTo>
                    <a:pt x="384" y="5702"/>
                  </a:lnTo>
                  <a:lnTo>
                    <a:pt x="427" y="5767"/>
                  </a:lnTo>
                  <a:lnTo>
                    <a:pt x="512" y="5833"/>
                  </a:lnTo>
                  <a:lnTo>
                    <a:pt x="555" y="5964"/>
                  </a:lnTo>
                  <a:lnTo>
                    <a:pt x="555" y="6029"/>
                  </a:lnTo>
                  <a:lnTo>
                    <a:pt x="512" y="6160"/>
                  </a:lnTo>
                  <a:lnTo>
                    <a:pt x="469" y="6226"/>
                  </a:lnTo>
                  <a:lnTo>
                    <a:pt x="469" y="6357"/>
                  </a:lnTo>
                  <a:lnTo>
                    <a:pt x="469" y="6554"/>
                  </a:lnTo>
                  <a:lnTo>
                    <a:pt x="640" y="6881"/>
                  </a:lnTo>
                  <a:lnTo>
                    <a:pt x="640" y="6947"/>
                  </a:lnTo>
                  <a:lnTo>
                    <a:pt x="725" y="7143"/>
                  </a:lnTo>
                  <a:lnTo>
                    <a:pt x="725" y="7209"/>
                  </a:lnTo>
                  <a:lnTo>
                    <a:pt x="640" y="7340"/>
                  </a:lnTo>
                  <a:lnTo>
                    <a:pt x="640" y="7406"/>
                  </a:lnTo>
                  <a:lnTo>
                    <a:pt x="683" y="7471"/>
                  </a:lnTo>
                  <a:lnTo>
                    <a:pt x="768" y="7602"/>
                  </a:lnTo>
                  <a:lnTo>
                    <a:pt x="811" y="7864"/>
                  </a:lnTo>
                  <a:lnTo>
                    <a:pt x="853" y="7930"/>
                  </a:lnTo>
                  <a:lnTo>
                    <a:pt x="939" y="8061"/>
                  </a:lnTo>
                  <a:lnTo>
                    <a:pt x="939" y="8258"/>
                  </a:lnTo>
                  <a:lnTo>
                    <a:pt x="1067" y="8258"/>
                  </a:lnTo>
                  <a:lnTo>
                    <a:pt x="1109" y="8323"/>
                  </a:lnTo>
                  <a:lnTo>
                    <a:pt x="1109" y="8389"/>
                  </a:lnTo>
                  <a:lnTo>
                    <a:pt x="1109" y="8520"/>
                  </a:lnTo>
                  <a:lnTo>
                    <a:pt x="1109" y="8716"/>
                  </a:lnTo>
                  <a:lnTo>
                    <a:pt x="1195" y="8978"/>
                  </a:lnTo>
                  <a:lnTo>
                    <a:pt x="1280" y="9175"/>
                  </a:lnTo>
                  <a:lnTo>
                    <a:pt x="1280" y="9437"/>
                  </a:lnTo>
                  <a:lnTo>
                    <a:pt x="1280" y="9568"/>
                  </a:lnTo>
                  <a:lnTo>
                    <a:pt x="1195" y="9765"/>
                  </a:lnTo>
                  <a:lnTo>
                    <a:pt x="1195" y="10027"/>
                  </a:lnTo>
                  <a:lnTo>
                    <a:pt x="1195" y="10158"/>
                  </a:lnTo>
                  <a:lnTo>
                    <a:pt x="1280" y="10224"/>
                  </a:lnTo>
                  <a:lnTo>
                    <a:pt x="1323" y="10224"/>
                  </a:lnTo>
                  <a:lnTo>
                    <a:pt x="1365" y="10224"/>
                  </a:lnTo>
                  <a:lnTo>
                    <a:pt x="1365" y="10355"/>
                  </a:lnTo>
                  <a:lnTo>
                    <a:pt x="1323" y="10551"/>
                  </a:lnTo>
                  <a:lnTo>
                    <a:pt x="1280" y="10617"/>
                  </a:lnTo>
                  <a:lnTo>
                    <a:pt x="1408" y="10682"/>
                  </a:lnTo>
                  <a:lnTo>
                    <a:pt x="1451" y="10682"/>
                  </a:lnTo>
                  <a:lnTo>
                    <a:pt x="1493" y="10879"/>
                  </a:lnTo>
                  <a:lnTo>
                    <a:pt x="1493" y="10945"/>
                  </a:lnTo>
                  <a:lnTo>
                    <a:pt x="1664" y="11076"/>
                  </a:lnTo>
                  <a:lnTo>
                    <a:pt x="1664" y="11207"/>
                  </a:lnTo>
                  <a:lnTo>
                    <a:pt x="1707" y="11272"/>
                  </a:lnTo>
                  <a:lnTo>
                    <a:pt x="1707" y="11469"/>
                  </a:lnTo>
                  <a:lnTo>
                    <a:pt x="1707" y="11600"/>
                  </a:lnTo>
                  <a:lnTo>
                    <a:pt x="1707" y="11665"/>
                  </a:lnTo>
                  <a:lnTo>
                    <a:pt x="1707" y="11731"/>
                  </a:lnTo>
                  <a:lnTo>
                    <a:pt x="1749" y="11796"/>
                  </a:lnTo>
                  <a:lnTo>
                    <a:pt x="1835" y="11796"/>
                  </a:lnTo>
                  <a:lnTo>
                    <a:pt x="1835" y="11862"/>
                  </a:lnTo>
                  <a:lnTo>
                    <a:pt x="1835" y="11993"/>
                  </a:lnTo>
                  <a:lnTo>
                    <a:pt x="1749" y="12124"/>
                  </a:lnTo>
                  <a:lnTo>
                    <a:pt x="1749" y="12321"/>
                  </a:lnTo>
                  <a:lnTo>
                    <a:pt x="1792" y="12583"/>
                  </a:lnTo>
                  <a:lnTo>
                    <a:pt x="1792" y="12648"/>
                  </a:lnTo>
                  <a:lnTo>
                    <a:pt x="1835" y="12780"/>
                  </a:lnTo>
                  <a:lnTo>
                    <a:pt x="1877" y="12976"/>
                  </a:lnTo>
                  <a:lnTo>
                    <a:pt x="1835" y="13107"/>
                  </a:lnTo>
                  <a:lnTo>
                    <a:pt x="1835" y="13238"/>
                  </a:lnTo>
                  <a:lnTo>
                    <a:pt x="1835" y="13369"/>
                  </a:lnTo>
                  <a:lnTo>
                    <a:pt x="1920" y="13631"/>
                  </a:lnTo>
                  <a:lnTo>
                    <a:pt x="1963" y="13763"/>
                  </a:lnTo>
                  <a:lnTo>
                    <a:pt x="1963" y="13828"/>
                  </a:lnTo>
                  <a:lnTo>
                    <a:pt x="1963" y="13959"/>
                  </a:lnTo>
                  <a:lnTo>
                    <a:pt x="1877" y="14287"/>
                  </a:lnTo>
                  <a:lnTo>
                    <a:pt x="1920" y="14483"/>
                  </a:lnTo>
                  <a:lnTo>
                    <a:pt x="1835" y="14746"/>
                  </a:lnTo>
                  <a:lnTo>
                    <a:pt x="1835" y="14811"/>
                  </a:lnTo>
                  <a:lnTo>
                    <a:pt x="1877" y="15008"/>
                  </a:lnTo>
                  <a:lnTo>
                    <a:pt x="1920" y="15139"/>
                  </a:lnTo>
                  <a:lnTo>
                    <a:pt x="2048" y="15270"/>
                  </a:lnTo>
                  <a:lnTo>
                    <a:pt x="2091" y="15401"/>
                  </a:lnTo>
                  <a:lnTo>
                    <a:pt x="2133" y="15598"/>
                  </a:lnTo>
                  <a:lnTo>
                    <a:pt x="2133" y="15532"/>
                  </a:lnTo>
                  <a:lnTo>
                    <a:pt x="3115" y="15598"/>
                  </a:lnTo>
                  <a:lnTo>
                    <a:pt x="3584" y="15598"/>
                  </a:lnTo>
                  <a:lnTo>
                    <a:pt x="4309" y="15598"/>
                  </a:lnTo>
                  <a:lnTo>
                    <a:pt x="5035" y="15598"/>
                  </a:lnTo>
                  <a:lnTo>
                    <a:pt x="5419" y="15598"/>
                  </a:lnTo>
                  <a:lnTo>
                    <a:pt x="6059" y="15598"/>
                  </a:lnTo>
                  <a:lnTo>
                    <a:pt x="6656" y="15532"/>
                  </a:lnTo>
                  <a:lnTo>
                    <a:pt x="7253" y="15532"/>
                  </a:lnTo>
                  <a:lnTo>
                    <a:pt x="7808" y="15466"/>
                  </a:lnTo>
                  <a:lnTo>
                    <a:pt x="8320" y="15466"/>
                  </a:lnTo>
                  <a:lnTo>
                    <a:pt x="9003" y="15466"/>
                  </a:lnTo>
                  <a:close/>
                </a:path>
              </a:pathLst>
            </a:custGeom>
            <a:solidFill>
              <a:schemeClr val="accent2"/>
            </a:solidFill>
            <a:ln w="9525">
              <a:solidFill>
                <a:schemeClr val="bg1"/>
              </a:solidFill>
              <a:prstDash val="solid"/>
              <a:round/>
              <a:headEnd/>
              <a:tailEnd/>
            </a:ln>
          </p:spPr>
        </p:sp>
        <p:sp>
          <p:nvSpPr>
            <p:cNvPr id="19" name="Kansas">
              <a:extLst>
                <a:ext uri="{FF2B5EF4-FFF2-40B4-BE49-F238E27FC236}">
                  <a16:creationId xmlns:a16="http://schemas.microsoft.com/office/drawing/2014/main" id="{FD59DFCF-DF37-6948-84E1-5FC3BD58D6FF}"/>
                </a:ext>
              </a:extLst>
            </p:cNvPr>
            <p:cNvSpPr>
              <a:spLocks/>
            </p:cNvSpPr>
            <p:nvPr/>
          </p:nvSpPr>
          <p:spPr bwMode="auto">
            <a:xfrm>
              <a:off x="3725284" y="3385603"/>
              <a:ext cx="1204734" cy="590663"/>
            </a:xfrm>
            <a:custGeom>
              <a:avLst/>
              <a:gdLst/>
              <a:ahLst/>
              <a:cxnLst>
                <a:cxn ang="0">
                  <a:pos x="10093" y="16319"/>
                </a:cxn>
                <a:cxn ang="0">
                  <a:pos x="11683" y="16384"/>
                </a:cxn>
                <a:cxn ang="0">
                  <a:pos x="13308" y="16319"/>
                </a:cxn>
                <a:cxn ang="0">
                  <a:pos x="13757" y="16319"/>
                </a:cxn>
                <a:cxn ang="0">
                  <a:pos x="14587" y="16319"/>
                </a:cxn>
                <a:cxn ang="0">
                  <a:pos x="15520" y="16319"/>
                </a:cxn>
                <a:cxn ang="0">
                  <a:pos x="16315" y="15997"/>
                </a:cxn>
                <a:cxn ang="0">
                  <a:pos x="16315" y="14449"/>
                </a:cxn>
                <a:cxn ang="0">
                  <a:pos x="16315" y="12836"/>
                </a:cxn>
                <a:cxn ang="0">
                  <a:pos x="16315" y="10837"/>
                </a:cxn>
                <a:cxn ang="0">
                  <a:pos x="16315" y="8708"/>
                </a:cxn>
                <a:cxn ang="0">
                  <a:pos x="16315" y="6773"/>
                </a:cxn>
                <a:cxn ang="0">
                  <a:pos x="16349" y="5289"/>
                </a:cxn>
                <a:cxn ang="0">
                  <a:pos x="16315" y="5160"/>
                </a:cxn>
                <a:cxn ang="0">
                  <a:pos x="16177" y="5031"/>
                </a:cxn>
                <a:cxn ang="0">
                  <a:pos x="15969" y="4967"/>
                </a:cxn>
                <a:cxn ang="0">
                  <a:pos x="15762" y="4580"/>
                </a:cxn>
                <a:cxn ang="0">
                  <a:pos x="15693" y="3999"/>
                </a:cxn>
                <a:cxn ang="0">
                  <a:pos x="15554" y="3806"/>
                </a:cxn>
                <a:cxn ang="0">
                  <a:pos x="15347" y="3419"/>
                </a:cxn>
                <a:cxn ang="0">
                  <a:pos x="15243" y="3161"/>
                </a:cxn>
                <a:cxn ang="0">
                  <a:pos x="15347" y="2709"/>
                </a:cxn>
                <a:cxn ang="0">
                  <a:pos x="15520" y="2322"/>
                </a:cxn>
                <a:cxn ang="0">
                  <a:pos x="15658" y="2129"/>
                </a:cxn>
                <a:cxn ang="0">
                  <a:pos x="15624" y="1935"/>
                </a:cxn>
                <a:cxn ang="0">
                  <a:pos x="15693" y="1677"/>
                </a:cxn>
                <a:cxn ang="0">
                  <a:pos x="15589" y="1484"/>
                </a:cxn>
                <a:cxn ang="0">
                  <a:pos x="15451" y="1290"/>
                </a:cxn>
                <a:cxn ang="0">
                  <a:pos x="15382" y="1419"/>
                </a:cxn>
                <a:cxn ang="0">
                  <a:pos x="15105" y="1290"/>
                </a:cxn>
                <a:cxn ang="0">
                  <a:pos x="14932" y="1032"/>
                </a:cxn>
                <a:cxn ang="0">
                  <a:pos x="14759" y="774"/>
                </a:cxn>
                <a:cxn ang="0">
                  <a:pos x="13792" y="839"/>
                </a:cxn>
                <a:cxn ang="0">
                  <a:pos x="12858" y="839"/>
                </a:cxn>
                <a:cxn ang="0">
                  <a:pos x="11614" y="774"/>
                </a:cxn>
                <a:cxn ang="0">
                  <a:pos x="10439" y="774"/>
                </a:cxn>
                <a:cxn ang="0">
                  <a:pos x="9229" y="710"/>
                </a:cxn>
                <a:cxn ang="0">
                  <a:pos x="8019" y="710"/>
                </a:cxn>
                <a:cxn ang="0">
                  <a:pos x="6844" y="645"/>
                </a:cxn>
                <a:cxn ang="0">
                  <a:pos x="5669" y="516"/>
                </a:cxn>
                <a:cxn ang="0">
                  <a:pos x="3353" y="323"/>
                </a:cxn>
                <a:cxn ang="0">
                  <a:pos x="2108" y="194"/>
                </a:cxn>
                <a:cxn ang="0">
                  <a:pos x="553" y="0"/>
                </a:cxn>
                <a:cxn ang="0">
                  <a:pos x="484" y="2258"/>
                </a:cxn>
                <a:cxn ang="0">
                  <a:pos x="380" y="4902"/>
                </a:cxn>
                <a:cxn ang="0">
                  <a:pos x="311" y="7224"/>
                </a:cxn>
                <a:cxn ang="0">
                  <a:pos x="138" y="11740"/>
                </a:cxn>
                <a:cxn ang="0">
                  <a:pos x="69" y="13546"/>
                </a:cxn>
                <a:cxn ang="0">
                  <a:pos x="69" y="15545"/>
                </a:cxn>
                <a:cxn ang="0">
                  <a:pos x="2178" y="15803"/>
                </a:cxn>
                <a:cxn ang="0">
                  <a:pos x="3145" y="15868"/>
                </a:cxn>
                <a:cxn ang="0">
                  <a:pos x="4494" y="15997"/>
                </a:cxn>
                <a:cxn ang="0">
                  <a:pos x="5669" y="16126"/>
                </a:cxn>
                <a:cxn ang="0">
                  <a:pos x="7708" y="16255"/>
                </a:cxn>
                <a:cxn ang="0">
                  <a:pos x="8676" y="16255"/>
                </a:cxn>
              </a:cxnLst>
              <a:rect l="0" t="0" r="r" b="b"/>
              <a:pathLst>
                <a:path w="16384" h="16384">
                  <a:moveTo>
                    <a:pt x="9333" y="16319"/>
                  </a:moveTo>
                  <a:lnTo>
                    <a:pt x="10093" y="16319"/>
                  </a:lnTo>
                  <a:lnTo>
                    <a:pt x="10750" y="16384"/>
                  </a:lnTo>
                  <a:lnTo>
                    <a:pt x="11683" y="16384"/>
                  </a:lnTo>
                  <a:lnTo>
                    <a:pt x="12167" y="16384"/>
                  </a:lnTo>
                  <a:lnTo>
                    <a:pt x="13308" y="16319"/>
                  </a:lnTo>
                  <a:lnTo>
                    <a:pt x="13377" y="16319"/>
                  </a:lnTo>
                  <a:lnTo>
                    <a:pt x="13757" y="16319"/>
                  </a:lnTo>
                  <a:lnTo>
                    <a:pt x="14379" y="16319"/>
                  </a:lnTo>
                  <a:lnTo>
                    <a:pt x="14587" y="16319"/>
                  </a:lnTo>
                  <a:lnTo>
                    <a:pt x="15347" y="16319"/>
                  </a:lnTo>
                  <a:lnTo>
                    <a:pt x="15520" y="16319"/>
                  </a:lnTo>
                  <a:lnTo>
                    <a:pt x="16349" y="16255"/>
                  </a:lnTo>
                  <a:lnTo>
                    <a:pt x="16315" y="15997"/>
                  </a:lnTo>
                  <a:lnTo>
                    <a:pt x="16315" y="14578"/>
                  </a:lnTo>
                  <a:lnTo>
                    <a:pt x="16315" y="14449"/>
                  </a:lnTo>
                  <a:lnTo>
                    <a:pt x="16315" y="12965"/>
                  </a:lnTo>
                  <a:lnTo>
                    <a:pt x="16315" y="12836"/>
                  </a:lnTo>
                  <a:lnTo>
                    <a:pt x="16315" y="10966"/>
                  </a:lnTo>
                  <a:lnTo>
                    <a:pt x="16315" y="10837"/>
                  </a:lnTo>
                  <a:lnTo>
                    <a:pt x="16349" y="9160"/>
                  </a:lnTo>
                  <a:lnTo>
                    <a:pt x="16315" y="8708"/>
                  </a:lnTo>
                  <a:lnTo>
                    <a:pt x="16315" y="7353"/>
                  </a:lnTo>
                  <a:lnTo>
                    <a:pt x="16315" y="6773"/>
                  </a:lnTo>
                  <a:lnTo>
                    <a:pt x="16315" y="5741"/>
                  </a:lnTo>
                  <a:lnTo>
                    <a:pt x="16349" y="5289"/>
                  </a:lnTo>
                  <a:lnTo>
                    <a:pt x="16384" y="5225"/>
                  </a:lnTo>
                  <a:lnTo>
                    <a:pt x="16315" y="5160"/>
                  </a:lnTo>
                  <a:lnTo>
                    <a:pt x="16246" y="5160"/>
                  </a:lnTo>
                  <a:lnTo>
                    <a:pt x="16177" y="5031"/>
                  </a:lnTo>
                  <a:lnTo>
                    <a:pt x="16038" y="5031"/>
                  </a:lnTo>
                  <a:lnTo>
                    <a:pt x="15969" y="4967"/>
                  </a:lnTo>
                  <a:lnTo>
                    <a:pt x="15900" y="4902"/>
                  </a:lnTo>
                  <a:lnTo>
                    <a:pt x="15762" y="4580"/>
                  </a:lnTo>
                  <a:lnTo>
                    <a:pt x="15693" y="4257"/>
                  </a:lnTo>
                  <a:lnTo>
                    <a:pt x="15693" y="3999"/>
                  </a:lnTo>
                  <a:lnTo>
                    <a:pt x="15589" y="3935"/>
                  </a:lnTo>
                  <a:lnTo>
                    <a:pt x="15554" y="3806"/>
                  </a:lnTo>
                  <a:lnTo>
                    <a:pt x="15520" y="3612"/>
                  </a:lnTo>
                  <a:lnTo>
                    <a:pt x="15347" y="3419"/>
                  </a:lnTo>
                  <a:lnTo>
                    <a:pt x="15243" y="3225"/>
                  </a:lnTo>
                  <a:lnTo>
                    <a:pt x="15243" y="3161"/>
                  </a:lnTo>
                  <a:lnTo>
                    <a:pt x="15312" y="2903"/>
                  </a:lnTo>
                  <a:lnTo>
                    <a:pt x="15347" y="2709"/>
                  </a:lnTo>
                  <a:lnTo>
                    <a:pt x="15382" y="2516"/>
                  </a:lnTo>
                  <a:lnTo>
                    <a:pt x="15520" y="2322"/>
                  </a:lnTo>
                  <a:lnTo>
                    <a:pt x="15520" y="2129"/>
                  </a:lnTo>
                  <a:lnTo>
                    <a:pt x="15658" y="2129"/>
                  </a:lnTo>
                  <a:lnTo>
                    <a:pt x="15762" y="2129"/>
                  </a:lnTo>
                  <a:lnTo>
                    <a:pt x="15624" y="1935"/>
                  </a:lnTo>
                  <a:lnTo>
                    <a:pt x="15693" y="1871"/>
                  </a:lnTo>
                  <a:lnTo>
                    <a:pt x="15693" y="1677"/>
                  </a:lnTo>
                  <a:lnTo>
                    <a:pt x="15693" y="1548"/>
                  </a:lnTo>
                  <a:lnTo>
                    <a:pt x="15589" y="1484"/>
                  </a:lnTo>
                  <a:lnTo>
                    <a:pt x="15520" y="1226"/>
                  </a:lnTo>
                  <a:lnTo>
                    <a:pt x="15451" y="1290"/>
                  </a:lnTo>
                  <a:lnTo>
                    <a:pt x="15416" y="1355"/>
                  </a:lnTo>
                  <a:lnTo>
                    <a:pt x="15382" y="1419"/>
                  </a:lnTo>
                  <a:lnTo>
                    <a:pt x="15174" y="1484"/>
                  </a:lnTo>
                  <a:lnTo>
                    <a:pt x="15105" y="1290"/>
                  </a:lnTo>
                  <a:lnTo>
                    <a:pt x="15001" y="1161"/>
                  </a:lnTo>
                  <a:lnTo>
                    <a:pt x="14932" y="1032"/>
                  </a:lnTo>
                  <a:lnTo>
                    <a:pt x="14829" y="774"/>
                  </a:lnTo>
                  <a:lnTo>
                    <a:pt x="14759" y="774"/>
                  </a:lnTo>
                  <a:lnTo>
                    <a:pt x="14725" y="774"/>
                  </a:lnTo>
                  <a:lnTo>
                    <a:pt x="13792" y="839"/>
                  </a:lnTo>
                  <a:lnTo>
                    <a:pt x="13308" y="839"/>
                  </a:lnTo>
                  <a:lnTo>
                    <a:pt x="12858" y="839"/>
                  </a:lnTo>
                  <a:lnTo>
                    <a:pt x="12374" y="839"/>
                  </a:lnTo>
                  <a:lnTo>
                    <a:pt x="11614" y="774"/>
                  </a:lnTo>
                  <a:lnTo>
                    <a:pt x="11441" y="774"/>
                  </a:lnTo>
                  <a:lnTo>
                    <a:pt x="10439" y="774"/>
                  </a:lnTo>
                  <a:lnTo>
                    <a:pt x="9505" y="774"/>
                  </a:lnTo>
                  <a:lnTo>
                    <a:pt x="9229" y="710"/>
                  </a:lnTo>
                  <a:lnTo>
                    <a:pt x="8538" y="710"/>
                  </a:lnTo>
                  <a:lnTo>
                    <a:pt x="8019" y="710"/>
                  </a:lnTo>
                  <a:lnTo>
                    <a:pt x="7604" y="645"/>
                  </a:lnTo>
                  <a:lnTo>
                    <a:pt x="6844" y="645"/>
                  </a:lnTo>
                  <a:lnTo>
                    <a:pt x="6637" y="645"/>
                  </a:lnTo>
                  <a:lnTo>
                    <a:pt x="5669" y="516"/>
                  </a:lnTo>
                  <a:lnTo>
                    <a:pt x="4494" y="452"/>
                  </a:lnTo>
                  <a:lnTo>
                    <a:pt x="3353" y="323"/>
                  </a:lnTo>
                  <a:lnTo>
                    <a:pt x="3284" y="323"/>
                  </a:lnTo>
                  <a:lnTo>
                    <a:pt x="2108" y="194"/>
                  </a:lnTo>
                  <a:lnTo>
                    <a:pt x="1901" y="194"/>
                  </a:lnTo>
                  <a:lnTo>
                    <a:pt x="553" y="0"/>
                  </a:lnTo>
                  <a:lnTo>
                    <a:pt x="449" y="2193"/>
                  </a:lnTo>
                  <a:lnTo>
                    <a:pt x="484" y="2258"/>
                  </a:lnTo>
                  <a:lnTo>
                    <a:pt x="380" y="4515"/>
                  </a:lnTo>
                  <a:lnTo>
                    <a:pt x="380" y="4902"/>
                  </a:lnTo>
                  <a:lnTo>
                    <a:pt x="311" y="6773"/>
                  </a:lnTo>
                  <a:lnTo>
                    <a:pt x="311" y="7224"/>
                  </a:lnTo>
                  <a:lnTo>
                    <a:pt x="242" y="9031"/>
                  </a:lnTo>
                  <a:lnTo>
                    <a:pt x="138" y="11740"/>
                  </a:lnTo>
                  <a:lnTo>
                    <a:pt x="138" y="12191"/>
                  </a:lnTo>
                  <a:lnTo>
                    <a:pt x="69" y="13546"/>
                  </a:lnTo>
                  <a:lnTo>
                    <a:pt x="0" y="15545"/>
                  </a:lnTo>
                  <a:lnTo>
                    <a:pt x="69" y="15545"/>
                  </a:lnTo>
                  <a:lnTo>
                    <a:pt x="1106" y="15674"/>
                  </a:lnTo>
                  <a:lnTo>
                    <a:pt x="2178" y="15803"/>
                  </a:lnTo>
                  <a:lnTo>
                    <a:pt x="2454" y="15803"/>
                  </a:lnTo>
                  <a:lnTo>
                    <a:pt x="3145" y="15868"/>
                  </a:lnTo>
                  <a:lnTo>
                    <a:pt x="4321" y="15997"/>
                  </a:lnTo>
                  <a:lnTo>
                    <a:pt x="4494" y="15997"/>
                  </a:lnTo>
                  <a:lnTo>
                    <a:pt x="5496" y="16126"/>
                  </a:lnTo>
                  <a:lnTo>
                    <a:pt x="5669" y="16126"/>
                  </a:lnTo>
                  <a:lnTo>
                    <a:pt x="6706" y="16126"/>
                  </a:lnTo>
                  <a:lnTo>
                    <a:pt x="7708" y="16255"/>
                  </a:lnTo>
                  <a:lnTo>
                    <a:pt x="8157" y="16255"/>
                  </a:lnTo>
                  <a:lnTo>
                    <a:pt x="8676" y="16255"/>
                  </a:lnTo>
                  <a:lnTo>
                    <a:pt x="9333" y="16319"/>
                  </a:lnTo>
                  <a:close/>
                </a:path>
              </a:pathLst>
            </a:custGeom>
            <a:pattFill prst="wdDnDiag">
              <a:fgClr>
                <a:schemeClr val="accent2"/>
              </a:fgClr>
              <a:bgClr>
                <a:schemeClr val="bg1"/>
              </a:bgClr>
            </a:pattFill>
            <a:ln w="9525">
              <a:solidFill>
                <a:schemeClr val="bg1"/>
              </a:solidFill>
              <a:prstDash val="solid"/>
              <a:round/>
              <a:headEnd/>
              <a:tailEnd/>
            </a:ln>
          </p:spPr>
        </p:sp>
        <p:sp>
          <p:nvSpPr>
            <p:cNvPr id="20" name="Louisiana">
              <a:extLst>
                <a:ext uri="{FF2B5EF4-FFF2-40B4-BE49-F238E27FC236}">
                  <a16:creationId xmlns:a16="http://schemas.microsoft.com/office/drawing/2014/main" id="{12E22517-A999-7849-8EE0-C7545716469E}"/>
                </a:ext>
              </a:extLst>
            </p:cNvPr>
            <p:cNvSpPr>
              <a:spLocks/>
            </p:cNvSpPr>
            <p:nvPr/>
          </p:nvSpPr>
          <p:spPr bwMode="auto">
            <a:xfrm>
              <a:off x="5036242" y="4707797"/>
              <a:ext cx="909380" cy="726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bg1">
                <a:lumMod val="75000"/>
              </a:schemeClr>
            </a:solidFill>
            <a:ln w="9525">
              <a:solidFill>
                <a:schemeClr val="bg1"/>
              </a:solidFill>
              <a:prstDash val="solid"/>
              <a:round/>
              <a:headEnd/>
              <a:tailEnd/>
            </a:ln>
          </p:spPr>
        </p:sp>
        <p:sp>
          <p:nvSpPr>
            <p:cNvPr id="21" name="Maine">
              <a:extLst>
                <a:ext uri="{FF2B5EF4-FFF2-40B4-BE49-F238E27FC236}">
                  <a16:creationId xmlns:a16="http://schemas.microsoft.com/office/drawing/2014/main" id="{0F956169-2C8E-8D4D-9C7A-04260A96E7D6}"/>
                </a:ext>
              </a:extLst>
            </p:cNvPr>
            <p:cNvSpPr>
              <a:spLocks/>
            </p:cNvSpPr>
            <p:nvPr/>
          </p:nvSpPr>
          <p:spPr bwMode="auto">
            <a:xfrm>
              <a:off x="8256641" y="1546886"/>
              <a:ext cx="593299" cy="857573"/>
            </a:xfrm>
            <a:custGeom>
              <a:avLst/>
              <a:gdLst/>
              <a:ahLst/>
              <a:cxnLst>
                <a:cxn ang="0">
                  <a:pos x="10152" y="10418"/>
                </a:cxn>
                <a:cxn ang="0">
                  <a:pos x="10363" y="10463"/>
                </a:cxn>
                <a:cxn ang="0">
                  <a:pos x="10152" y="10774"/>
                </a:cxn>
                <a:cxn ang="0">
                  <a:pos x="11203" y="10819"/>
                </a:cxn>
                <a:cxn ang="0">
                  <a:pos x="10993" y="10329"/>
                </a:cxn>
                <a:cxn ang="0">
                  <a:pos x="11413" y="9973"/>
                </a:cxn>
                <a:cxn ang="0">
                  <a:pos x="11903" y="9884"/>
                </a:cxn>
                <a:cxn ang="0">
                  <a:pos x="12183" y="9706"/>
                </a:cxn>
                <a:cxn ang="0">
                  <a:pos x="12743" y="9884"/>
                </a:cxn>
                <a:cxn ang="0">
                  <a:pos x="13093" y="9661"/>
                </a:cxn>
                <a:cxn ang="0">
                  <a:pos x="13583" y="9750"/>
                </a:cxn>
                <a:cxn ang="0">
                  <a:pos x="13653" y="9216"/>
                </a:cxn>
                <a:cxn ang="0">
                  <a:pos x="14213" y="9127"/>
                </a:cxn>
                <a:cxn ang="0">
                  <a:pos x="14634" y="8726"/>
                </a:cxn>
                <a:cxn ang="0">
                  <a:pos x="15054" y="8771"/>
                </a:cxn>
                <a:cxn ang="0">
                  <a:pos x="15404" y="8370"/>
                </a:cxn>
                <a:cxn ang="0">
                  <a:pos x="16034" y="8281"/>
                </a:cxn>
                <a:cxn ang="0">
                  <a:pos x="16244" y="7658"/>
                </a:cxn>
                <a:cxn ang="0">
                  <a:pos x="15614" y="7658"/>
                </a:cxn>
                <a:cxn ang="0">
                  <a:pos x="15544" y="6990"/>
                </a:cxn>
                <a:cxn ang="0">
                  <a:pos x="14634" y="6812"/>
                </a:cxn>
                <a:cxn ang="0">
                  <a:pos x="13863" y="6144"/>
                </a:cxn>
                <a:cxn ang="0">
                  <a:pos x="13583" y="5476"/>
                </a:cxn>
                <a:cxn ang="0">
                  <a:pos x="12323" y="5298"/>
                </a:cxn>
                <a:cxn ang="0">
                  <a:pos x="11833" y="4897"/>
                </a:cxn>
                <a:cxn ang="0">
                  <a:pos x="11203" y="3695"/>
                </a:cxn>
                <a:cxn ang="0">
                  <a:pos x="8962" y="401"/>
                </a:cxn>
                <a:cxn ang="0">
                  <a:pos x="7142" y="356"/>
                </a:cxn>
                <a:cxn ang="0">
                  <a:pos x="5531" y="979"/>
                </a:cxn>
                <a:cxn ang="0">
                  <a:pos x="4341" y="356"/>
                </a:cxn>
                <a:cxn ang="0">
                  <a:pos x="2731" y="2226"/>
                </a:cxn>
                <a:cxn ang="0">
                  <a:pos x="2171" y="4586"/>
                </a:cxn>
                <a:cxn ang="0">
                  <a:pos x="1680" y="5387"/>
                </a:cxn>
                <a:cxn ang="0">
                  <a:pos x="2171" y="6189"/>
                </a:cxn>
                <a:cxn ang="0">
                  <a:pos x="1960" y="6945"/>
                </a:cxn>
                <a:cxn ang="0">
                  <a:pos x="1400" y="7435"/>
                </a:cxn>
                <a:cxn ang="0">
                  <a:pos x="1540" y="8326"/>
                </a:cxn>
                <a:cxn ang="0">
                  <a:pos x="1050" y="8860"/>
                </a:cxn>
                <a:cxn ang="0">
                  <a:pos x="210" y="8771"/>
                </a:cxn>
                <a:cxn ang="0">
                  <a:pos x="3081" y="15004"/>
                </a:cxn>
                <a:cxn ang="0">
                  <a:pos x="3991" y="15850"/>
                </a:cxn>
                <a:cxn ang="0">
                  <a:pos x="4761" y="16384"/>
                </a:cxn>
                <a:cxn ang="0">
                  <a:pos x="4971" y="15315"/>
                </a:cxn>
                <a:cxn ang="0">
                  <a:pos x="5391" y="14737"/>
                </a:cxn>
                <a:cxn ang="0">
                  <a:pos x="5671" y="14113"/>
                </a:cxn>
                <a:cxn ang="0">
                  <a:pos x="5811" y="13579"/>
                </a:cxn>
                <a:cxn ang="0">
                  <a:pos x="6582" y="13134"/>
                </a:cxn>
                <a:cxn ang="0">
                  <a:pos x="7142" y="13579"/>
                </a:cxn>
                <a:cxn ang="0">
                  <a:pos x="7352" y="12867"/>
                </a:cxn>
                <a:cxn ang="0">
                  <a:pos x="8052" y="12733"/>
                </a:cxn>
                <a:cxn ang="0">
                  <a:pos x="8262" y="12333"/>
                </a:cxn>
                <a:cxn ang="0">
                  <a:pos x="8612" y="12333"/>
                </a:cxn>
                <a:cxn ang="0">
                  <a:pos x="9032" y="12377"/>
                </a:cxn>
                <a:cxn ang="0">
                  <a:pos x="9382" y="11976"/>
                </a:cxn>
                <a:cxn ang="0">
                  <a:pos x="9382" y="11487"/>
                </a:cxn>
                <a:cxn ang="0">
                  <a:pos x="9382" y="10641"/>
                </a:cxn>
                <a:cxn ang="0">
                  <a:pos x="9872" y="9928"/>
                </a:cxn>
              </a:cxnLst>
              <a:rect l="0" t="0" r="r" b="b"/>
              <a:pathLst>
                <a:path w="16384" h="16384">
                  <a:moveTo>
                    <a:pt x="9872" y="9928"/>
                  </a:moveTo>
                  <a:lnTo>
                    <a:pt x="9942" y="9973"/>
                  </a:lnTo>
                  <a:lnTo>
                    <a:pt x="10012" y="10017"/>
                  </a:lnTo>
                  <a:lnTo>
                    <a:pt x="10082" y="10151"/>
                  </a:lnTo>
                  <a:lnTo>
                    <a:pt x="10082" y="10329"/>
                  </a:lnTo>
                  <a:lnTo>
                    <a:pt x="10012" y="10418"/>
                  </a:lnTo>
                  <a:lnTo>
                    <a:pt x="10152" y="10418"/>
                  </a:lnTo>
                  <a:lnTo>
                    <a:pt x="10222" y="10329"/>
                  </a:lnTo>
                  <a:lnTo>
                    <a:pt x="10293" y="10285"/>
                  </a:lnTo>
                  <a:lnTo>
                    <a:pt x="10433" y="10329"/>
                  </a:lnTo>
                  <a:lnTo>
                    <a:pt x="10433" y="10374"/>
                  </a:lnTo>
                  <a:lnTo>
                    <a:pt x="10573" y="10418"/>
                  </a:lnTo>
                  <a:lnTo>
                    <a:pt x="10573" y="10463"/>
                  </a:lnTo>
                  <a:lnTo>
                    <a:pt x="10363" y="10463"/>
                  </a:lnTo>
                  <a:lnTo>
                    <a:pt x="10222" y="10463"/>
                  </a:lnTo>
                  <a:lnTo>
                    <a:pt x="10222" y="10552"/>
                  </a:lnTo>
                  <a:lnTo>
                    <a:pt x="10222" y="10596"/>
                  </a:lnTo>
                  <a:lnTo>
                    <a:pt x="10152" y="10641"/>
                  </a:lnTo>
                  <a:lnTo>
                    <a:pt x="10082" y="10685"/>
                  </a:lnTo>
                  <a:lnTo>
                    <a:pt x="10082" y="10730"/>
                  </a:lnTo>
                  <a:lnTo>
                    <a:pt x="10152" y="10774"/>
                  </a:lnTo>
                  <a:lnTo>
                    <a:pt x="10433" y="10730"/>
                  </a:lnTo>
                  <a:lnTo>
                    <a:pt x="10573" y="10730"/>
                  </a:lnTo>
                  <a:lnTo>
                    <a:pt x="10713" y="10730"/>
                  </a:lnTo>
                  <a:lnTo>
                    <a:pt x="10853" y="10863"/>
                  </a:lnTo>
                  <a:lnTo>
                    <a:pt x="10923" y="10863"/>
                  </a:lnTo>
                  <a:lnTo>
                    <a:pt x="10923" y="10774"/>
                  </a:lnTo>
                  <a:lnTo>
                    <a:pt x="11203" y="10819"/>
                  </a:lnTo>
                  <a:lnTo>
                    <a:pt x="11343" y="10774"/>
                  </a:lnTo>
                  <a:lnTo>
                    <a:pt x="11343" y="10685"/>
                  </a:lnTo>
                  <a:lnTo>
                    <a:pt x="11203" y="10641"/>
                  </a:lnTo>
                  <a:lnTo>
                    <a:pt x="11133" y="10596"/>
                  </a:lnTo>
                  <a:lnTo>
                    <a:pt x="11063" y="10552"/>
                  </a:lnTo>
                  <a:lnTo>
                    <a:pt x="11063" y="10418"/>
                  </a:lnTo>
                  <a:lnTo>
                    <a:pt x="10993" y="10329"/>
                  </a:lnTo>
                  <a:lnTo>
                    <a:pt x="11063" y="10285"/>
                  </a:lnTo>
                  <a:lnTo>
                    <a:pt x="11133" y="10285"/>
                  </a:lnTo>
                  <a:lnTo>
                    <a:pt x="11203" y="10195"/>
                  </a:lnTo>
                  <a:lnTo>
                    <a:pt x="11273" y="10106"/>
                  </a:lnTo>
                  <a:lnTo>
                    <a:pt x="11273" y="9973"/>
                  </a:lnTo>
                  <a:lnTo>
                    <a:pt x="11343" y="9928"/>
                  </a:lnTo>
                  <a:lnTo>
                    <a:pt x="11413" y="9973"/>
                  </a:lnTo>
                  <a:lnTo>
                    <a:pt x="11413" y="10106"/>
                  </a:lnTo>
                  <a:lnTo>
                    <a:pt x="11483" y="10151"/>
                  </a:lnTo>
                  <a:lnTo>
                    <a:pt x="11553" y="10151"/>
                  </a:lnTo>
                  <a:lnTo>
                    <a:pt x="11623" y="10151"/>
                  </a:lnTo>
                  <a:lnTo>
                    <a:pt x="11693" y="10017"/>
                  </a:lnTo>
                  <a:lnTo>
                    <a:pt x="11833" y="9973"/>
                  </a:lnTo>
                  <a:lnTo>
                    <a:pt x="11903" y="9884"/>
                  </a:lnTo>
                  <a:lnTo>
                    <a:pt x="11833" y="9795"/>
                  </a:lnTo>
                  <a:lnTo>
                    <a:pt x="11833" y="9750"/>
                  </a:lnTo>
                  <a:lnTo>
                    <a:pt x="11973" y="9750"/>
                  </a:lnTo>
                  <a:lnTo>
                    <a:pt x="12043" y="9839"/>
                  </a:lnTo>
                  <a:lnTo>
                    <a:pt x="12113" y="9839"/>
                  </a:lnTo>
                  <a:lnTo>
                    <a:pt x="12183" y="9795"/>
                  </a:lnTo>
                  <a:lnTo>
                    <a:pt x="12183" y="9706"/>
                  </a:lnTo>
                  <a:lnTo>
                    <a:pt x="12183" y="9661"/>
                  </a:lnTo>
                  <a:lnTo>
                    <a:pt x="12253" y="9661"/>
                  </a:lnTo>
                  <a:lnTo>
                    <a:pt x="12393" y="9706"/>
                  </a:lnTo>
                  <a:lnTo>
                    <a:pt x="12463" y="9795"/>
                  </a:lnTo>
                  <a:lnTo>
                    <a:pt x="12603" y="9706"/>
                  </a:lnTo>
                  <a:lnTo>
                    <a:pt x="12743" y="9795"/>
                  </a:lnTo>
                  <a:lnTo>
                    <a:pt x="12743" y="9884"/>
                  </a:lnTo>
                  <a:lnTo>
                    <a:pt x="12953" y="9973"/>
                  </a:lnTo>
                  <a:lnTo>
                    <a:pt x="12953" y="10062"/>
                  </a:lnTo>
                  <a:lnTo>
                    <a:pt x="13023" y="10195"/>
                  </a:lnTo>
                  <a:lnTo>
                    <a:pt x="13093" y="10062"/>
                  </a:lnTo>
                  <a:lnTo>
                    <a:pt x="13093" y="9928"/>
                  </a:lnTo>
                  <a:lnTo>
                    <a:pt x="13233" y="9884"/>
                  </a:lnTo>
                  <a:lnTo>
                    <a:pt x="13093" y="9661"/>
                  </a:lnTo>
                  <a:lnTo>
                    <a:pt x="13093" y="9572"/>
                  </a:lnTo>
                  <a:lnTo>
                    <a:pt x="13163" y="9572"/>
                  </a:lnTo>
                  <a:lnTo>
                    <a:pt x="13163" y="9617"/>
                  </a:lnTo>
                  <a:lnTo>
                    <a:pt x="13233" y="9661"/>
                  </a:lnTo>
                  <a:lnTo>
                    <a:pt x="13373" y="9661"/>
                  </a:lnTo>
                  <a:lnTo>
                    <a:pt x="13513" y="9750"/>
                  </a:lnTo>
                  <a:lnTo>
                    <a:pt x="13583" y="9750"/>
                  </a:lnTo>
                  <a:lnTo>
                    <a:pt x="13513" y="9661"/>
                  </a:lnTo>
                  <a:lnTo>
                    <a:pt x="13583" y="9528"/>
                  </a:lnTo>
                  <a:lnTo>
                    <a:pt x="13583" y="9439"/>
                  </a:lnTo>
                  <a:lnTo>
                    <a:pt x="13513" y="9350"/>
                  </a:lnTo>
                  <a:lnTo>
                    <a:pt x="13513" y="9261"/>
                  </a:lnTo>
                  <a:lnTo>
                    <a:pt x="13583" y="9216"/>
                  </a:lnTo>
                  <a:lnTo>
                    <a:pt x="13653" y="9216"/>
                  </a:lnTo>
                  <a:lnTo>
                    <a:pt x="13723" y="9171"/>
                  </a:lnTo>
                  <a:lnTo>
                    <a:pt x="13793" y="9127"/>
                  </a:lnTo>
                  <a:lnTo>
                    <a:pt x="13863" y="9127"/>
                  </a:lnTo>
                  <a:lnTo>
                    <a:pt x="13933" y="9261"/>
                  </a:lnTo>
                  <a:lnTo>
                    <a:pt x="14003" y="9305"/>
                  </a:lnTo>
                  <a:lnTo>
                    <a:pt x="14143" y="9305"/>
                  </a:lnTo>
                  <a:lnTo>
                    <a:pt x="14213" y="9127"/>
                  </a:lnTo>
                  <a:lnTo>
                    <a:pt x="14283" y="9127"/>
                  </a:lnTo>
                  <a:lnTo>
                    <a:pt x="14494" y="9127"/>
                  </a:lnTo>
                  <a:lnTo>
                    <a:pt x="14564" y="9082"/>
                  </a:lnTo>
                  <a:lnTo>
                    <a:pt x="14634" y="8993"/>
                  </a:lnTo>
                  <a:lnTo>
                    <a:pt x="14494" y="8815"/>
                  </a:lnTo>
                  <a:lnTo>
                    <a:pt x="14494" y="8771"/>
                  </a:lnTo>
                  <a:lnTo>
                    <a:pt x="14634" y="8726"/>
                  </a:lnTo>
                  <a:lnTo>
                    <a:pt x="14774" y="8771"/>
                  </a:lnTo>
                  <a:lnTo>
                    <a:pt x="14844" y="8771"/>
                  </a:lnTo>
                  <a:lnTo>
                    <a:pt x="14914" y="8682"/>
                  </a:lnTo>
                  <a:lnTo>
                    <a:pt x="14984" y="8637"/>
                  </a:lnTo>
                  <a:lnTo>
                    <a:pt x="15054" y="8637"/>
                  </a:lnTo>
                  <a:lnTo>
                    <a:pt x="15054" y="8726"/>
                  </a:lnTo>
                  <a:lnTo>
                    <a:pt x="15054" y="8771"/>
                  </a:lnTo>
                  <a:lnTo>
                    <a:pt x="15194" y="8771"/>
                  </a:lnTo>
                  <a:lnTo>
                    <a:pt x="15194" y="8682"/>
                  </a:lnTo>
                  <a:lnTo>
                    <a:pt x="15194" y="8548"/>
                  </a:lnTo>
                  <a:lnTo>
                    <a:pt x="15124" y="8415"/>
                  </a:lnTo>
                  <a:lnTo>
                    <a:pt x="15194" y="8370"/>
                  </a:lnTo>
                  <a:lnTo>
                    <a:pt x="15334" y="8370"/>
                  </a:lnTo>
                  <a:lnTo>
                    <a:pt x="15404" y="8370"/>
                  </a:lnTo>
                  <a:lnTo>
                    <a:pt x="15474" y="8459"/>
                  </a:lnTo>
                  <a:lnTo>
                    <a:pt x="15544" y="8504"/>
                  </a:lnTo>
                  <a:lnTo>
                    <a:pt x="15614" y="8504"/>
                  </a:lnTo>
                  <a:lnTo>
                    <a:pt x="15824" y="8504"/>
                  </a:lnTo>
                  <a:lnTo>
                    <a:pt x="15824" y="8415"/>
                  </a:lnTo>
                  <a:lnTo>
                    <a:pt x="15964" y="8370"/>
                  </a:lnTo>
                  <a:lnTo>
                    <a:pt x="16034" y="8281"/>
                  </a:lnTo>
                  <a:lnTo>
                    <a:pt x="16104" y="8058"/>
                  </a:lnTo>
                  <a:lnTo>
                    <a:pt x="16174" y="7969"/>
                  </a:lnTo>
                  <a:lnTo>
                    <a:pt x="16314" y="7925"/>
                  </a:lnTo>
                  <a:lnTo>
                    <a:pt x="16384" y="7836"/>
                  </a:lnTo>
                  <a:lnTo>
                    <a:pt x="16314" y="7747"/>
                  </a:lnTo>
                  <a:lnTo>
                    <a:pt x="16314" y="7658"/>
                  </a:lnTo>
                  <a:lnTo>
                    <a:pt x="16244" y="7658"/>
                  </a:lnTo>
                  <a:lnTo>
                    <a:pt x="16104" y="7702"/>
                  </a:lnTo>
                  <a:lnTo>
                    <a:pt x="16034" y="7658"/>
                  </a:lnTo>
                  <a:lnTo>
                    <a:pt x="15964" y="7613"/>
                  </a:lnTo>
                  <a:lnTo>
                    <a:pt x="15894" y="7613"/>
                  </a:lnTo>
                  <a:lnTo>
                    <a:pt x="15824" y="7702"/>
                  </a:lnTo>
                  <a:lnTo>
                    <a:pt x="15754" y="7658"/>
                  </a:lnTo>
                  <a:lnTo>
                    <a:pt x="15614" y="7658"/>
                  </a:lnTo>
                  <a:lnTo>
                    <a:pt x="15544" y="7480"/>
                  </a:lnTo>
                  <a:lnTo>
                    <a:pt x="15754" y="7435"/>
                  </a:lnTo>
                  <a:lnTo>
                    <a:pt x="15894" y="7391"/>
                  </a:lnTo>
                  <a:lnTo>
                    <a:pt x="15894" y="7302"/>
                  </a:lnTo>
                  <a:lnTo>
                    <a:pt x="15894" y="7213"/>
                  </a:lnTo>
                  <a:lnTo>
                    <a:pt x="15544" y="7034"/>
                  </a:lnTo>
                  <a:lnTo>
                    <a:pt x="15544" y="6990"/>
                  </a:lnTo>
                  <a:lnTo>
                    <a:pt x="15614" y="6856"/>
                  </a:lnTo>
                  <a:lnTo>
                    <a:pt x="15474" y="6767"/>
                  </a:lnTo>
                  <a:lnTo>
                    <a:pt x="15124" y="6634"/>
                  </a:lnTo>
                  <a:lnTo>
                    <a:pt x="14984" y="6634"/>
                  </a:lnTo>
                  <a:lnTo>
                    <a:pt x="14844" y="6634"/>
                  </a:lnTo>
                  <a:lnTo>
                    <a:pt x="14774" y="6634"/>
                  </a:lnTo>
                  <a:lnTo>
                    <a:pt x="14634" y="6812"/>
                  </a:lnTo>
                  <a:lnTo>
                    <a:pt x="14564" y="6856"/>
                  </a:lnTo>
                  <a:lnTo>
                    <a:pt x="14354" y="6812"/>
                  </a:lnTo>
                  <a:lnTo>
                    <a:pt x="14073" y="6634"/>
                  </a:lnTo>
                  <a:lnTo>
                    <a:pt x="13863" y="6545"/>
                  </a:lnTo>
                  <a:lnTo>
                    <a:pt x="13933" y="6456"/>
                  </a:lnTo>
                  <a:lnTo>
                    <a:pt x="13933" y="6189"/>
                  </a:lnTo>
                  <a:lnTo>
                    <a:pt x="13863" y="6144"/>
                  </a:lnTo>
                  <a:lnTo>
                    <a:pt x="13723" y="6055"/>
                  </a:lnTo>
                  <a:lnTo>
                    <a:pt x="13513" y="5877"/>
                  </a:lnTo>
                  <a:lnTo>
                    <a:pt x="13443" y="5832"/>
                  </a:lnTo>
                  <a:lnTo>
                    <a:pt x="13443" y="5788"/>
                  </a:lnTo>
                  <a:lnTo>
                    <a:pt x="13653" y="5743"/>
                  </a:lnTo>
                  <a:lnTo>
                    <a:pt x="13653" y="5654"/>
                  </a:lnTo>
                  <a:lnTo>
                    <a:pt x="13583" y="5476"/>
                  </a:lnTo>
                  <a:lnTo>
                    <a:pt x="13443" y="5387"/>
                  </a:lnTo>
                  <a:lnTo>
                    <a:pt x="13373" y="5387"/>
                  </a:lnTo>
                  <a:lnTo>
                    <a:pt x="13163" y="5476"/>
                  </a:lnTo>
                  <a:lnTo>
                    <a:pt x="12883" y="5476"/>
                  </a:lnTo>
                  <a:lnTo>
                    <a:pt x="12603" y="5476"/>
                  </a:lnTo>
                  <a:lnTo>
                    <a:pt x="12463" y="5387"/>
                  </a:lnTo>
                  <a:lnTo>
                    <a:pt x="12323" y="5298"/>
                  </a:lnTo>
                  <a:lnTo>
                    <a:pt x="12253" y="5343"/>
                  </a:lnTo>
                  <a:lnTo>
                    <a:pt x="12113" y="5387"/>
                  </a:lnTo>
                  <a:lnTo>
                    <a:pt x="12043" y="5387"/>
                  </a:lnTo>
                  <a:lnTo>
                    <a:pt x="11903" y="5298"/>
                  </a:lnTo>
                  <a:lnTo>
                    <a:pt x="11833" y="5209"/>
                  </a:lnTo>
                  <a:lnTo>
                    <a:pt x="11763" y="4986"/>
                  </a:lnTo>
                  <a:lnTo>
                    <a:pt x="11833" y="4897"/>
                  </a:lnTo>
                  <a:lnTo>
                    <a:pt x="11833" y="4853"/>
                  </a:lnTo>
                  <a:lnTo>
                    <a:pt x="11693" y="4808"/>
                  </a:lnTo>
                  <a:lnTo>
                    <a:pt x="11623" y="4719"/>
                  </a:lnTo>
                  <a:lnTo>
                    <a:pt x="11693" y="4630"/>
                  </a:lnTo>
                  <a:lnTo>
                    <a:pt x="11693" y="4541"/>
                  </a:lnTo>
                  <a:lnTo>
                    <a:pt x="11623" y="4408"/>
                  </a:lnTo>
                  <a:lnTo>
                    <a:pt x="11203" y="3695"/>
                  </a:lnTo>
                  <a:lnTo>
                    <a:pt x="10503" y="2093"/>
                  </a:lnTo>
                  <a:lnTo>
                    <a:pt x="9872" y="890"/>
                  </a:lnTo>
                  <a:lnTo>
                    <a:pt x="9732" y="712"/>
                  </a:lnTo>
                  <a:lnTo>
                    <a:pt x="9592" y="668"/>
                  </a:lnTo>
                  <a:lnTo>
                    <a:pt x="9382" y="579"/>
                  </a:lnTo>
                  <a:lnTo>
                    <a:pt x="9242" y="534"/>
                  </a:lnTo>
                  <a:lnTo>
                    <a:pt x="8962" y="401"/>
                  </a:lnTo>
                  <a:lnTo>
                    <a:pt x="8752" y="312"/>
                  </a:lnTo>
                  <a:lnTo>
                    <a:pt x="7982" y="45"/>
                  </a:lnTo>
                  <a:lnTo>
                    <a:pt x="7772" y="0"/>
                  </a:lnTo>
                  <a:lnTo>
                    <a:pt x="7492" y="45"/>
                  </a:lnTo>
                  <a:lnTo>
                    <a:pt x="7142" y="134"/>
                  </a:lnTo>
                  <a:lnTo>
                    <a:pt x="7072" y="178"/>
                  </a:lnTo>
                  <a:lnTo>
                    <a:pt x="7142" y="356"/>
                  </a:lnTo>
                  <a:lnTo>
                    <a:pt x="7072" y="401"/>
                  </a:lnTo>
                  <a:lnTo>
                    <a:pt x="6652" y="401"/>
                  </a:lnTo>
                  <a:lnTo>
                    <a:pt x="6442" y="490"/>
                  </a:lnTo>
                  <a:lnTo>
                    <a:pt x="6372" y="623"/>
                  </a:lnTo>
                  <a:lnTo>
                    <a:pt x="6162" y="668"/>
                  </a:lnTo>
                  <a:lnTo>
                    <a:pt x="5811" y="801"/>
                  </a:lnTo>
                  <a:lnTo>
                    <a:pt x="5531" y="979"/>
                  </a:lnTo>
                  <a:lnTo>
                    <a:pt x="5321" y="1069"/>
                  </a:lnTo>
                  <a:lnTo>
                    <a:pt x="4971" y="979"/>
                  </a:lnTo>
                  <a:lnTo>
                    <a:pt x="4761" y="935"/>
                  </a:lnTo>
                  <a:lnTo>
                    <a:pt x="4621" y="712"/>
                  </a:lnTo>
                  <a:lnTo>
                    <a:pt x="4551" y="356"/>
                  </a:lnTo>
                  <a:lnTo>
                    <a:pt x="4481" y="312"/>
                  </a:lnTo>
                  <a:lnTo>
                    <a:pt x="4341" y="356"/>
                  </a:lnTo>
                  <a:lnTo>
                    <a:pt x="4131" y="356"/>
                  </a:lnTo>
                  <a:lnTo>
                    <a:pt x="3991" y="312"/>
                  </a:lnTo>
                  <a:lnTo>
                    <a:pt x="3851" y="356"/>
                  </a:lnTo>
                  <a:lnTo>
                    <a:pt x="3711" y="401"/>
                  </a:lnTo>
                  <a:lnTo>
                    <a:pt x="3711" y="490"/>
                  </a:lnTo>
                  <a:lnTo>
                    <a:pt x="3221" y="1291"/>
                  </a:lnTo>
                  <a:lnTo>
                    <a:pt x="2731" y="2226"/>
                  </a:lnTo>
                  <a:lnTo>
                    <a:pt x="2101" y="3428"/>
                  </a:lnTo>
                  <a:lnTo>
                    <a:pt x="2101" y="3784"/>
                  </a:lnTo>
                  <a:lnTo>
                    <a:pt x="2171" y="3962"/>
                  </a:lnTo>
                  <a:lnTo>
                    <a:pt x="2171" y="4051"/>
                  </a:lnTo>
                  <a:lnTo>
                    <a:pt x="2241" y="4274"/>
                  </a:lnTo>
                  <a:lnTo>
                    <a:pt x="2241" y="4452"/>
                  </a:lnTo>
                  <a:lnTo>
                    <a:pt x="2171" y="4586"/>
                  </a:lnTo>
                  <a:lnTo>
                    <a:pt x="2030" y="4675"/>
                  </a:lnTo>
                  <a:lnTo>
                    <a:pt x="1890" y="4764"/>
                  </a:lnTo>
                  <a:lnTo>
                    <a:pt x="1820" y="4853"/>
                  </a:lnTo>
                  <a:lnTo>
                    <a:pt x="1820" y="4942"/>
                  </a:lnTo>
                  <a:lnTo>
                    <a:pt x="1820" y="5031"/>
                  </a:lnTo>
                  <a:lnTo>
                    <a:pt x="1750" y="5165"/>
                  </a:lnTo>
                  <a:lnTo>
                    <a:pt x="1680" y="5387"/>
                  </a:lnTo>
                  <a:lnTo>
                    <a:pt x="1890" y="5476"/>
                  </a:lnTo>
                  <a:lnTo>
                    <a:pt x="1960" y="5521"/>
                  </a:lnTo>
                  <a:lnTo>
                    <a:pt x="1960" y="5788"/>
                  </a:lnTo>
                  <a:lnTo>
                    <a:pt x="1890" y="5921"/>
                  </a:lnTo>
                  <a:lnTo>
                    <a:pt x="2030" y="6144"/>
                  </a:lnTo>
                  <a:lnTo>
                    <a:pt x="2171" y="6144"/>
                  </a:lnTo>
                  <a:lnTo>
                    <a:pt x="2171" y="6189"/>
                  </a:lnTo>
                  <a:lnTo>
                    <a:pt x="2171" y="6411"/>
                  </a:lnTo>
                  <a:lnTo>
                    <a:pt x="2171" y="6500"/>
                  </a:lnTo>
                  <a:lnTo>
                    <a:pt x="1960" y="6589"/>
                  </a:lnTo>
                  <a:lnTo>
                    <a:pt x="1890" y="6634"/>
                  </a:lnTo>
                  <a:lnTo>
                    <a:pt x="1820" y="6767"/>
                  </a:lnTo>
                  <a:lnTo>
                    <a:pt x="1890" y="6856"/>
                  </a:lnTo>
                  <a:lnTo>
                    <a:pt x="1960" y="6945"/>
                  </a:lnTo>
                  <a:lnTo>
                    <a:pt x="1960" y="6990"/>
                  </a:lnTo>
                  <a:lnTo>
                    <a:pt x="1890" y="7079"/>
                  </a:lnTo>
                  <a:lnTo>
                    <a:pt x="1750" y="7168"/>
                  </a:lnTo>
                  <a:lnTo>
                    <a:pt x="1680" y="7257"/>
                  </a:lnTo>
                  <a:lnTo>
                    <a:pt x="1540" y="7346"/>
                  </a:lnTo>
                  <a:lnTo>
                    <a:pt x="1470" y="7346"/>
                  </a:lnTo>
                  <a:lnTo>
                    <a:pt x="1400" y="7435"/>
                  </a:lnTo>
                  <a:lnTo>
                    <a:pt x="1120" y="7791"/>
                  </a:lnTo>
                  <a:lnTo>
                    <a:pt x="1120" y="7880"/>
                  </a:lnTo>
                  <a:lnTo>
                    <a:pt x="1050" y="7969"/>
                  </a:lnTo>
                  <a:lnTo>
                    <a:pt x="1260" y="8058"/>
                  </a:lnTo>
                  <a:lnTo>
                    <a:pt x="1540" y="8237"/>
                  </a:lnTo>
                  <a:lnTo>
                    <a:pt x="1540" y="8281"/>
                  </a:lnTo>
                  <a:lnTo>
                    <a:pt x="1540" y="8326"/>
                  </a:lnTo>
                  <a:lnTo>
                    <a:pt x="1470" y="8370"/>
                  </a:lnTo>
                  <a:lnTo>
                    <a:pt x="1050" y="8326"/>
                  </a:lnTo>
                  <a:lnTo>
                    <a:pt x="910" y="8326"/>
                  </a:lnTo>
                  <a:lnTo>
                    <a:pt x="910" y="8370"/>
                  </a:lnTo>
                  <a:lnTo>
                    <a:pt x="910" y="8459"/>
                  </a:lnTo>
                  <a:lnTo>
                    <a:pt x="980" y="8682"/>
                  </a:lnTo>
                  <a:lnTo>
                    <a:pt x="1050" y="8860"/>
                  </a:lnTo>
                  <a:lnTo>
                    <a:pt x="980" y="8904"/>
                  </a:lnTo>
                  <a:lnTo>
                    <a:pt x="840" y="8949"/>
                  </a:lnTo>
                  <a:lnTo>
                    <a:pt x="770" y="8949"/>
                  </a:lnTo>
                  <a:lnTo>
                    <a:pt x="630" y="8771"/>
                  </a:lnTo>
                  <a:lnTo>
                    <a:pt x="490" y="8682"/>
                  </a:lnTo>
                  <a:lnTo>
                    <a:pt x="350" y="8726"/>
                  </a:lnTo>
                  <a:lnTo>
                    <a:pt x="210" y="8771"/>
                  </a:lnTo>
                  <a:lnTo>
                    <a:pt x="140" y="8860"/>
                  </a:lnTo>
                  <a:lnTo>
                    <a:pt x="0" y="8904"/>
                  </a:lnTo>
                  <a:lnTo>
                    <a:pt x="1680" y="12333"/>
                  </a:lnTo>
                  <a:lnTo>
                    <a:pt x="2591" y="14069"/>
                  </a:lnTo>
                  <a:lnTo>
                    <a:pt x="2941" y="14737"/>
                  </a:lnTo>
                  <a:lnTo>
                    <a:pt x="3011" y="14826"/>
                  </a:lnTo>
                  <a:lnTo>
                    <a:pt x="3081" y="15004"/>
                  </a:lnTo>
                  <a:lnTo>
                    <a:pt x="3081" y="15093"/>
                  </a:lnTo>
                  <a:lnTo>
                    <a:pt x="3151" y="15315"/>
                  </a:lnTo>
                  <a:lnTo>
                    <a:pt x="3221" y="15449"/>
                  </a:lnTo>
                  <a:lnTo>
                    <a:pt x="3431" y="15583"/>
                  </a:lnTo>
                  <a:lnTo>
                    <a:pt x="3781" y="15761"/>
                  </a:lnTo>
                  <a:lnTo>
                    <a:pt x="3991" y="15805"/>
                  </a:lnTo>
                  <a:lnTo>
                    <a:pt x="3991" y="15850"/>
                  </a:lnTo>
                  <a:lnTo>
                    <a:pt x="4061" y="15983"/>
                  </a:lnTo>
                  <a:lnTo>
                    <a:pt x="4131" y="16117"/>
                  </a:lnTo>
                  <a:lnTo>
                    <a:pt x="4201" y="16206"/>
                  </a:lnTo>
                  <a:lnTo>
                    <a:pt x="4271" y="16250"/>
                  </a:lnTo>
                  <a:lnTo>
                    <a:pt x="4411" y="16295"/>
                  </a:lnTo>
                  <a:lnTo>
                    <a:pt x="4551" y="16295"/>
                  </a:lnTo>
                  <a:lnTo>
                    <a:pt x="4761" y="16384"/>
                  </a:lnTo>
                  <a:lnTo>
                    <a:pt x="4831" y="16295"/>
                  </a:lnTo>
                  <a:lnTo>
                    <a:pt x="4831" y="16206"/>
                  </a:lnTo>
                  <a:lnTo>
                    <a:pt x="4831" y="16072"/>
                  </a:lnTo>
                  <a:lnTo>
                    <a:pt x="4901" y="15983"/>
                  </a:lnTo>
                  <a:lnTo>
                    <a:pt x="4901" y="15761"/>
                  </a:lnTo>
                  <a:lnTo>
                    <a:pt x="4901" y="15494"/>
                  </a:lnTo>
                  <a:lnTo>
                    <a:pt x="4971" y="15315"/>
                  </a:lnTo>
                  <a:lnTo>
                    <a:pt x="5111" y="15315"/>
                  </a:lnTo>
                  <a:lnTo>
                    <a:pt x="5251" y="15271"/>
                  </a:lnTo>
                  <a:lnTo>
                    <a:pt x="5321" y="15182"/>
                  </a:lnTo>
                  <a:lnTo>
                    <a:pt x="5391" y="15048"/>
                  </a:lnTo>
                  <a:lnTo>
                    <a:pt x="5461" y="14959"/>
                  </a:lnTo>
                  <a:lnTo>
                    <a:pt x="5461" y="14870"/>
                  </a:lnTo>
                  <a:lnTo>
                    <a:pt x="5391" y="14737"/>
                  </a:lnTo>
                  <a:lnTo>
                    <a:pt x="5321" y="14692"/>
                  </a:lnTo>
                  <a:lnTo>
                    <a:pt x="5391" y="14470"/>
                  </a:lnTo>
                  <a:lnTo>
                    <a:pt x="5531" y="14425"/>
                  </a:lnTo>
                  <a:lnTo>
                    <a:pt x="5741" y="14381"/>
                  </a:lnTo>
                  <a:lnTo>
                    <a:pt x="5881" y="14336"/>
                  </a:lnTo>
                  <a:lnTo>
                    <a:pt x="5881" y="14202"/>
                  </a:lnTo>
                  <a:lnTo>
                    <a:pt x="5671" y="14113"/>
                  </a:lnTo>
                  <a:lnTo>
                    <a:pt x="5461" y="14024"/>
                  </a:lnTo>
                  <a:lnTo>
                    <a:pt x="5531" y="13980"/>
                  </a:lnTo>
                  <a:lnTo>
                    <a:pt x="5531" y="13846"/>
                  </a:lnTo>
                  <a:lnTo>
                    <a:pt x="5671" y="13757"/>
                  </a:lnTo>
                  <a:lnTo>
                    <a:pt x="5671" y="13713"/>
                  </a:lnTo>
                  <a:lnTo>
                    <a:pt x="5671" y="13624"/>
                  </a:lnTo>
                  <a:lnTo>
                    <a:pt x="5811" y="13579"/>
                  </a:lnTo>
                  <a:lnTo>
                    <a:pt x="5881" y="13401"/>
                  </a:lnTo>
                  <a:lnTo>
                    <a:pt x="6091" y="13357"/>
                  </a:lnTo>
                  <a:lnTo>
                    <a:pt x="6232" y="13223"/>
                  </a:lnTo>
                  <a:lnTo>
                    <a:pt x="6372" y="13178"/>
                  </a:lnTo>
                  <a:lnTo>
                    <a:pt x="6442" y="13178"/>
                  </a:lnTo>
                  <a:lnTo>
                    <a:pt x="6512" y="13267"/>
                  </a:lnTo>
                  <a:lnTo>
                    <a:pt x="6582" y="13134"/>
                  </a:lnTo>
                  <a:lnTo>
                    <a:pt x="6722" y="13089"/>
                  </a:lnTo>
                  <a:lnTo>
                    <a:pt x="6792" y="13134"/>
                  </a:lnTo>
                  <a:lnTo>
                    <a:pt x="6792" y="13267"/>
                  </a:lnTo>
                  <a:lnTo>
                    <a:pt x="6862" y="13401"/>
                  </a:lnTo>
                  <a:lnTo>
                    <a:pt x="7002" y="13490"/>
                  </a:lnTo>
                  <a:lnTo>
                    <a:pt x="7072" y="13579"/>
                  </a:lnTo>
                  <a:lnTo>
                    <a:pt x="7142" y="13579"/>
                  </a:lnTo>
                  <a:lnTo>
                    <a:pt x="7212" y="13579"/>
                  </a:lnTo>
                  <a:lnTo>
                    <a:pt x="7212" y="13446"/>
                  </a:lnTo>
                  <a:lnTo>
                    <a:pt x="7072" y="13223"/>
                  </a:lnTo>
                  <a:lnTo>
                    <a:pt x="7072" y="13134"/>
                  </a:lnTo>
                  <a:lnTo>
                    <a:pt x="7142" y="12956"/>
                  </a:lnTo>
                  <a:lnTo>
                    <a:pt x="7282" y="12867"/>
                  </a:lnTo>
                  <a:lnTo>
                    <a:pt x="7352" y="12867"/>
                  </a:lnTo>
                  <a:lnTo>
                    <a:pt x="7422" y="12867"/>
                  </a:lnTo>
                  <a:lnTo>
                    <a:pt x="7562" y="12956"/>
                  </a:lnTo>
                  <a:lnTo>
                    <a:pt x="7702" y="12956"/>
                  </a:lnTo>
                  <a:lnTo>
                    <a:pt x="7842" y="12956"/>
                  </a:lnTo>
                  <a:lnTo>
                    <a:pt x="7842" y="12867"/>
                  </a:lnTo>
                  <a:lnTo>
                    <a:pt x="7702" y="12644"/>
                  </a:lnTo>
                  <a:lnTo>
                    <a:pt x="8052" y="12733"/>
                  </a:lnTo>
                  <a:lnTo>
                    <a:pt x="8122" y="12867"/>
                  </a:lnTo>
                  <a:lnTo>
                    <a:pt x="8192" y="12867"/>
                  </a:lnTo>
                  <a:lnTo>
                    <a:pt x="8262" y="12822"/>
                  </a:lnTo>
                  <a:lnTo>
                    <a:pt x="8192" y="12689"/>
                  </a:lnTo>
                  <a:lnTo>
                    <a:pt x="8262" y="12600"/>
                  </a:lnTo>
                  <a:lnTo>
                    <a:pt x="8332" y="12555"/>
                  </a:lnTo>
                  <a:lnTo>
                    <a:pt x="8262" y="12333"/>
                  </a:lnTo>
                  <a:lnTo>
                    <a:pt x="8332" y="12288"/>
                  </a:lnTo>
                  <a:lnTo>
                    <a:pt x="8332" y="12154"/>
                  </a:lnTo>
                  <a:lnTo>
                    <a:pt x="8402" y="12110"/>
                  </a:lnTo>
                  <a:lnTo>
                    <a:pt x="8472" y="12110"/>
                  </a:lnTo>
                  <a:lnTo>
                    <a:pt x="8542" y="12154"/>
                  </a:lnTo>
                  <a:lnTo>
                    <a:pt x="8542" y="12288"/>
                  </a:lnTo>
                  <a:lnTo>
                    <a:pt x="8612" y="12333"/>
                  </a:lnTo>
                  <a:lnTo>
                    <a:pt x="8682" y="12288"/>
                  </a:lnTo>
                  <a:lnTo>
                    <a:pt x="8752" y="12199"/>
                  </a:lnTo>
                  <a:lnTo>
                    <a:pt x="8892" y="12199"/>
                  </a:lnTo>
                  <a:lnTo>
                    <a:pt x="9032" y="12154"/>
                  </a:lnTo>
                  <a:lnTo>
                    <a:pt x="9032" y="12199"/>
                  </a:lnTo>
                  <a:lnTo>
                    <a:pt x="8962" y="12333"/>
                  </a:lnTo>
                  <a:lnTo>
                    <a:pt x="9032" y="12377"/>
                  </a:lnTo>
                  <a:lnTo>
                    <a:pt x="9102" y="12377"/>
                  </a:lnTo>
                  <a:lnTo>
                    <a:pt x="9172" y="12377"/>
                  </a:lnTo>
                  <a:lnTo>
                    <a:pt x="9172" y="12154"/>
                  </a:lnTo>
                  <a:lnTo>
                    <a:pt x="9312" y="12110"/>
                  </a:lnTo>
                  <a:lnTo>
                    <a:pt x="9382" y="12065"/>
                  </a:lnTo>
                  <a:lnTo>
                    <a:pt x="9312" y="12021"/>
                  </a:lnTo>
                  <a:lnTo>
                    <a:pt x="9382" y="11976"/>
                  </a:lnTo>
                  <a:lnTo>
                    <a:pt x="9452" y="11887"/>
                  </a:lnTo>
                  <a:lnTo>
                    <a:pt x="9522" y="11843"/>
                  </a:lnTo>
                  <a:lnTo>
                    <a:pt x="9522" y="11754"/>
                  </a:lnTo>
                  <a:lnTo>
                    <a:pt x="9382" y="11709"/>
                  </a:lnTo>
                  <a:lnTo>
                    <a:pt x="9312" y="11620"/>
                  </a:lnTo>
                  <a:lnTo>
                    <a:pt x="9382" y="11576"/>
                  </a:lnTo>
                  <a:lnTo>
                    <a:pt x="9382" y="11487"/>
                  </a:lnTo>
                  <a:lnTo>
                    <a:pt x="9382" y="11353"/>
                  </a:lnTo>
                  <a:lnTo>
                    <a:pt x="9452" y="11264"/>
                  </a:lnTo>
                  <a:lnTo>
                    <a:pt x="9452" y="11086"/>
                  </a:lnTo>
                  <a:lnTo>
                    <a:pt x="9592" y="10952"/>
                  </a:lnTo>
                  <a:lnTo>
                    <a:pt x="9592" y="10863"/>
                  </a:lnTo>
                  <a:lnTo>
                    <a:pt x="9522" y="10730"/>
                  </a:lnTo>
                  <a:lnTo>
                    <a:pt x="9382" y="10641"/>
                  </a:lnTo>
                  <a:lnTo>
                    <a:pt x="9382" y="10552"/>
                  </a:lnTo>
                  <a:lnTo>
                    <a:pt x="9452" y="10463"/>
                  </a:lnTo>
                  <a:lnTo>
                    <a:pt x="9522" y="10418"/>
                  </a:lnTo>
                  <a:lnTo>
                    <a:pt x="9802" y="10374"/>
                  </a:lnTo>
                  <a:lnTo>
                    <a:pt x="9872" y="10285"/>
                  </a:lnTo>
                  <a:lnTo>
                    <a:pt x="9802" y="9928"/>
                  </a:lnTo>
                  <a:lnTo>
                    <a:pt x="9872" y="9928"/>
                  </a:lnTo>
                  <a:close/>
                </a:path>
              </a:pathLst>
            </a:custGeom>
            <a:solidFill>
              <a:schemeClr val="bg1">
                <a:lumMod val="75000"/>
              </a:schemeClr>
            </a:solidFill>
            <a:ln w="9525">
              <a:solidFill>
                <a:schemeClr val="bg1"/>
              </a:solidFill>
              <a:prstDash val="solid"/>
              <a:round/>
              <a:headEnd/>
              <a:tailEnd/>
            </a:ln>
          </p:spPr>
        </p:sp>
        <p:sp>
          <p:nvSpPr>
            <p:cNvPr id="22" name="Maryland">
              <a:extLst>
                <a:ext uri="{FF2B5EF4-FFF2-40B4-BE49-F238E27FC236}">
                  <a16:creationId xmlns:a16="http://schemas.microsoft.com/office/drawing/2014/main" id="{CF3121F8-A0E5-AD4F-AA86-82F41E019D40}"/>
                </a:ext>
              </a:extLst>
            </p:cNvPr>
            <p:cNvSpPr>
              <a:spLocks/>
            </p:cNvSpPr>
            <p:nvPr/>
          </p:nvSpPr>
          <p:spPr bwMode="auto">
            <a:xfrm>
              <a:off x="7266945" y="3168119"/>
              <a:ext cx="735795" cy="331167"/>
            </a:xfrm>
            <a:custGeom>
              <a:avLst/>
              <a:gdLst/>
              <a:ahLst/>
              <a:cxnLst>
                <a:cxn ang="0">
                  <a:pos x="10508" y="5385"/>
                </a:cxn>
                <a:cxn ang="0">
                  <a:pos x="10960" y="5041"/>
                </a:cxn>
                <a:cxn ang="0">
                  <a:pos x="11017" y="4125"/>
                </a:cxn>
                <a:cxn ang="0">
                  <a:pos x="11299" y="4010"/>
                </a:cxn>
                <a:cxn ang="0">
                  <a:pos x="11695" y="3552"/>
                </a:cxn>
                <a:cxn ang="0">
                  <a:pos x="11864" y="1833"/>
                </a:cxn>
                <a:cxn ang="0">
                  <a:pos x="12373" y="2062"/>
                </a:cxn>
                <a:cxn ang="0">
                  <a:pos x="12203" y="2979"/>
                </a:cxn>
                <a:cxn ang="0">
                  <a:pos x="11921" y="4125"/>
                </a:cxn>
                <a:cxn ang="0">
                  <a:pos x="11695" y="6187"/>
                </a:cxn>
                <a:cxn ang="0">
                  <a:pos x="12034" y="6416"/>
                </a:cxn>
                <a:cxn ang="0">
                  <a:pos x="11977" y="7906"/>
                </a:cxn>
                <a:cxn ang="0">
                  <a:pos x="11864" y="8708"/>
                </a:cxn>
                <a:cxn ang="0">
                  <a:pos x="11977" y="9624"/>
                </a:cxn>
                <a:cxn ang="0">
                  <a:pos x="12429" y="9968"/>
                </a:cxn>
                <a:cxn ang="0">
                  <a:pos x="12486" y="10655"/>
                </a:cxn>
                <a:cxn ang="0">
                  <a:pos x="12260" y="11114"/>
                </a:cxn>
                <a:cxn ang="0">
                  <a:pos x="12486" y="12947"/>
                </a:cxn>
                <a:cxn ang="0">
                  <a:pos x="13107" y="13520"/>
                </a:cxn>
                <a:cxn ang="0">
                  <a:pos x="13503" y="13520"/>
                </a:cxn>
                <a:cxn ang="0">
                  <a:pos x="13729" y="13520"/>
                </a:cxn>
                <a:cxn ang="0">
                  <a:pos x="13785" y="14436"/>
                </a:cxn>
                <a:cxn ang="0">
                  <a:pos x="13955" y="15124"/>
                </a:cxn>
                <a:cxn ang="0">
                  <a:pos x="13955" y="16040"/>
                </a:cxn>
                <a:cxn ang="0">
                  <a:pos x="14520" y="15697"/>
                </a:cxn>
                <a:cxn ang="0">
                  <a:pos x="15932" y="13405"/>
                </a:cxn>
                <a:cxn ang="0">
                  <a:pos x="16158" y="13634"/>
                </a:cxn>
                <a:cxn ang="0">
                  <a:pos x="16384" y="11686"/>
                </a:cxn>
                <a:cxn ang="0">
                  <a:pos x="14011" y="10426"/>
                </a:cxn>
                <a:cxn ang="0">
                  <a:pos x="11130" y="687"/>
                </a:cxn>
                <a:cxn ang="0">
                  <a:pos x="3842" y="3552"/>
                </a:cxn>
                <a:cxn ang="0">
                  <a:pos x="904" y="8593"/>
                </a:cxn>
                <a:cxn ang="0">
                  <a:pos x="1582" y="6760"/>
                </a:cxn>
                <a:cxn ang="0">
                  <a:pos x="2429" y="5614"/>
                </a:cxn>
                <a:cxn ang="0">
                  <a:pos x="2881" y="5614"/>
                </a:cxn>
                <a:cxn ang="0">
                  <a:pos x="3672" y="5156"/>
                </a:cxn>
                <a:cxn ang="0">
                  <a:pos x="4181" y="4354"/>
                </a:cxn>
                <a:cxn ang="0">
                  <a:pos x="5198" y="4239"/>
                </a:cxn>
                <a:cxn ang="0">
                  <a:pos x="5763" y="4468"/>
                </a:cxn>
                <a:cxn ang="0">
                  <a:pos x="6045" y="5385"/>
                </a:cxn>
                <a:cxn ang="0">
                  <a:pos x="6780" y="6302"/>
                </a:cxn>
                <a:cxn ang="0">
                  <a:pos x="7175" y="7676"/>
                </a:cxn>
                <a:cxn ang="0">
                  <a:pos x="8418" y="8822"/>
                </a:cxn>
                <a:cxn ang="0">
                  <a:pos x="9209" y="10884"/>
                </a:cxn>
                <a:cxn ang="0">
                  <a:pos x="8644" y="12489"/>
                </a:cxn>
                <a:cxn ang="0">
                  <a:pos x="8813" y="14780"/>
                </a:cxn>
                <a:cxn ang="0">
                  <a:pos x="9491" y="13291"/>
                </a:cxn>
                <a:cxn ang="0">
                  <a:pos x="10282" y="14665"/>
                </a:cxn>
                <a:cxn ang="0">
                  <a:pos x="10508" y="14780"/>
                </a:cxn>
                <a:cxn ang="0">
                  <a:pos x="11299" y="14895"/>
                </a:cxn>
                <a:cxn ang="0">
                  <a:pos x="11864" y="14780"/>
                </a:cxn>
                <a:cxn ang="0">
                  <a:pos x="12260" y="15582"/>
                </a:cxn>
                <a:cxn ang="0">
                  <a:pos x="11921" y="13863"/>
                </a:cxn>
                <a:cxn ang="0">
                  <a:pos x="10734" y="12718"/>
                </a:cxn>
                <a:cxn ang="0">
                  <a:pos x="11299" y="12947"/>
                </a:cxn>
                <a:cxn ang="0">
                  <a:pos x="11525" y="12603"/>
                </a:cxn>
                <a:cxn ang="0">
                  <a:pos x="10960" y="10197"/>
                </a:cxn>
                <a:cxn ang="0">
                  <a:pos x="10791" y="9166"/>
                </a:cxn>
                <a:cxn ang="0">
                  <a:pos x="11073" y="8364"/>
                </a:cxn>
                <a:cxn ang="0">
                  <a:pos x="11073" y="7218"/>
                </a:cxn>
                <a:cxn ang="0">
                  <a:pos x="10847" y="6416"/>
                </a:cxn>
              </a:cxnLst>
              <a:rect l="0" t="0" r="r" b="b"/>
              <a:pathLst>
                <a:path w="16384" h="16384">
                  <a:moveTo>
                    <a:pt x="10395" y="5843"/>
                  </a:moveTo>
                  <a:lnTo>
                    <a:pt x="10395" y="5614"/>
                  </a:lnTo>
                  <a:lnTo>
                    <a:pt x="10339" y="5500"/>
                  </a:lnTo>
                  <a:lnTo>
                    <a:pt x="10282" y="5500"/>
                  </a:lnTo>
                  <a:lnTo>
                    <a:pt x="10226" y="5385"/>
                  </a:lnTo>
                  <a:lnTo>
                    <a:pt x="10282" y="5270"/>
                  </a:lnTo>
                  <a:lnTo>
                    <a:pt x="10339" y="5270"/>
                  </a:lnTo>
                  <a:lnTo>
                    <a:pt x="10452" y="5270"/>
                  </a:lnTo>
                  <a:lnTo>
                    <a:pt x="10508" y="5385"/>
                  </a:lnTo>
                  <a:lnTo>
                    <a:pt x="10621" y="5614"/>
                  </a:lnTo>
                  <a:lnTo>
                    <a:pt x="10678" y="5614"/>
                  </a:lnTo>
                  <a:lnTo>
                    <a:pt x="10847" y="5614"/>
                  </a:lnTo>
                  <a:lnTo>
                    <a:pt x="10904" y="5614"/>
                  </a:lnTo>
                  <a:lnTo>
                    <a:pt x="10904" y="5500"/>
                  </a:lnTo>
                  <a:lnTo>
                    <a:pt x="10791" y="5156"/>
                  </a:lnTo>
                  <a:lnTo>
                    <a:pt x="10847" y="5156"/>
                  </a:lnTo>
                  <a:lnTo>
                    <a:pt x="10904" y="5156"/>
                  </a:lnTo>
                  <a:lnTo>
                    <a:pt x="10960" y="5041"/>
                  </a:lnTo>
                  <a:lnTo>
                    <a:pt x="10960" y="4927"/>
                  </a:lnTo>
                  <a:lnTo>
                    <a:pt x="10904" y="4812"/>
                  </a:lnTo>
                  <a:lnTo>
                    <a:pt x="10904" y="4698"/>
                  </a:lnTo>
                  <a:lnTo>
                    <a:pt x="10904" y="4583"/>
                  </a:lnTo>
                  <a:lnTo>
                    <a:pt x="10960" y="4583"/>
                  </a:lnTo>
                  <a:lnTo>
                    <a:pt x="11130" y="4583"/>
                  </a:lnTo>
                  <a:lnTo>
                    <a:pt x="11073" y="4468"/>
                  </a:lnTo>
                  <a:lnTo>
                    <a:pt x="11017" y="4239"/>
                  </a:lnTo>
                  <a:lnTo>
                    <a:pt x="11017" y="4125"/>
                  </a:lnTo>
                  <a:lnTo>
                    <a:pt x="11073" y="4125"/>
                  </a:lnTo>
                  <a:lnTo>
                    <a:pt x="11130" y="4010"/>
                  </a:lnTo>
                  <a:lnTo>
                    <a:pt x="11186" y="4010"/>
                  </a:lnTo>
                  <a:lnTo>
                    <a:pt x="11243" y="4239"/>
                  </a:lnTo>
                  <a:lnTo>
                    <a:pt x="11243" y="4354"/>
                  </a:lnTo>
                  <a:lnTo>
                    <a:pt x="11299" y="4354"/>
                  </a:lnTo>
                  <a:lnTo>
                    <a:pt x="11356" y="4354"/>
                  </a:lnTo>
                  <a:lnTo>
                    <a:pt x="11356" y="4239"/>
                  </a:lnTo>
                  <a:lnTo>
                    <a:pt x="11299" y="4010"/>
                  </a:lnTo>
                  <a:lnTo>
                    <a:pt x="11299" y="3895"/>
                  </a:lnTo>
                  <a:lnTo>
                    <a:pt x="11356" y="3895"/>
                  </a:lnTo>
                  <a:lnTo>
                    <a:pt x="11412" y="3895"/>
                  </a:lnTo>
                  <a:lnTo>
                    <a:pt x="11469" y="4010"/>
                  </a:lnTo>
                  <a:lnTo>
                    <a:pt x="11525" y="3895"/>
                  </a:lnTo>
                  <a:lnTo>
                    <a:pt x="11525" y="3781"/>
                  </a:lnTo>
                  <a:lnTo>
                    <a:pt x="11525" y="3552"/>
                  </a:lnTo>
                  <a:lnTo>
                    <a:pt x="11582" y="3552"/>
                  </a:lnTo>
                  <a:lnTo>
                    <a:pt x="11695" y="3552"/>
                  </a:lnTo>
                  <a:lnTo>
                    <a:pt x="11751" y="3437"/>
                  </a:lnTo>
                  <a:lnTo>
                    <a:pt x="11808" y="3208"/>
                  </a:lnTo>
                  <a:lnTo>
                    <a:pt x="11808" y="2979"/>
                  </a:lnTo>
                  <a:lnTo>
                    <a:pt x="11751" y="2864"/>
                  </a:lnTo>
                  <a:lnTo>
                    <a:pt x="11695" y="2635"/>
                  </a:lnTo>
                  <a:lnTo>
                    <a:pt x="11695" y="2521"/>
                  </a:lnTo>
                  <a:lnTo>
                    <a:pt x="11751" y="2406"/>
                  </a:lnTo>
                  <a:lnTo>
                    <a:pt x="11808" y="2062"/>
                  </a:lnTo>
                  <a:lnTo>
                    <a:pt x="11864" y="1833"/>
                  </a:lnTo>
                  <a:lnTo>
                    <a:pt x="11977" y="1948"/>
                  </a:lnTo>
                  <a:lnTo>
                    <a:pt x="12090" y="1833"/>
                  </a:lnTo>
                  <a:lnTo>
                    <a:pt x="12147" y="1604"/>
                  </a:lnTo>
                  <a:lnTo>
                    <a:pt x="12203" y="1833"/>
                  </a:lnTo>
                  <a:lnTo>
                    <a:pt x="12203" y="2177"/>
                  </a:lnTo>
                  <a:lnTo>
                    <a:pt x="12147" y="2406"/>
                  </a:lnTo>
                  <a:lnTo>
                    <a:pt x="12147" y="2521"/>
                  </a:lnTo>
                  <a:lnTo>
                    <a:pt x="12203" y="2521"/>
                  </a:lnTo>
                  <a:lnTo>
                    <a:pt x="12373" y="2062"/>
                  </a:lnTo>
                  <a:lnTo>
                    <a:pt x="12542" y="2062"/>
                  </a:lnTo>
                  <a:lnTo>
                    <a:pt x="12486" y="2291"/>
                  </a:lnTo>
                  <a:lnTo>
                    <a:pt x="12486" y="2406"/>
                  </a:lnTo>
                  <a:lnTo>
                    <a:pt x="12542" y="2521"/>
                  </a:lnTo>
                  <a:lnTo>
                    <a:pt x="12542" y="2635"/>
                  </a:lnTo>
                  <a:lnTo>
                    <a:pt x="12486" y="2635"/>
                  </a:lnTo>
                  <a:lnTo>
                    <a:pt x="12316" y="2635"/>
                  </a:lnTo>
                  <a:lnTo>
                    <a:pt x="12316" y="2864"/>
                  </a:lnTo>
                  <a:lnTo>
                    <a:pt x="12203" y="2979"/>
                  </a:lnTo>
                  <a:lnTo>
                    <a:pt x="12203" y="3323"/>
                  </a:lnTo>
                  <a:lnTo>
                    <a:pt x="12373" y="3437"/>
                  </a:lnTo>
                  <a:lnTo>
                    <a:pt x="12373" y="3552"/>
                  </a:lnTo>
                  <a:lnTo>
                    <a:pt x="12373" y="3666"/>
                  </a:lnTo>
                  <a:lnTo>
                    <a:pt x="12260" y="3666"/>
                  </a:lnTo>
                  <a:lnTo>
                    <a:pt x="11921" y="3781"/>
                  </a:lnTo>
                  <a:lnTo>
                    <a:pt x="11864" y="3895"/>
                  </a:lnTo>
                  <a:lnTo>
                    <a:pt x="11921" y="4010"/>
                  </a:lnTo>
                  <a:lnTo>
                    <a:pt x="11921" y="4125"/>
                  </a:lnTo>
                  <a:lnTo>
                    <a:pt x="11864" y="4239"/>
                  </a:lnTo>
                  <a:lnTo>
                    <a:pt x="11751" y="4239"/>
                  </a:lnTo>
                  <a:lnTo>
                    <a:pt x="11695" y="4354"/>
                  </a:lnTo>
                  <a:lnTo>
                    <a:pt x="11751" y="4468"/>
                  </a:lnTo>
                  <a:lnTo>
                    <a:pt x="11638" y="4812"/>
                  </a:lnTo>
                  <a:lnTo>
                    <a:pt x="11582" y="5270"/>
                  </a:lnTo>
                  <a:lnTo>
                    <a:pt x="11525" y="5843"/>
                  </a:lnTo>
                  <a:lnTo>
                    <a:pt x="11582" y="5958"/>
                  </a:lnTo>
                  <a:lnTo>
                    <a:pt x="11695" y="6187"/>
                  </a:lnTo>
                  <a:lnTo>
                    <a:pt x="11751" y="6531"/>
                  </a:lnTo>
                  <a:lnTo>
                    <a:pt x="11808" y="6531"/>
                  </a:lnTo>
                  <a:lnTo>
                    <a:pt x="11808" y="6187"/>
                  </a:lnTo>
                  <a:lnTo>
                    <a:pt x="11977" y="5958"/>
                  </a:lnTo>
                  <a:lnTo>
                    <a:pt x="12034" y="5958"/>
                  </a:lnTo>
                  <a:lnTo>
                    <a:pt x="12090" y="6072"/>
                  </a:lnTo>
                  <a:lnTo>
                    <a:pt x="12090" y="6187"/>
                  </a:lnTo>
                  <a:lnTo>
                    <a:pt x="12090" y="6302"/>
                  </a:lnTo>
                  <a:lnTo>
                    <a:pt x="12034" y="6416"/>
                  </a:lnTo>
                  <a:lnTo>
                    <a:pt x="11977" y="6760"/>
                  </a:lnTo>
                  <a:lnTo>
                    <a:pt x="11977" y="6874"/>
                  </a:lnTo>
                  <a:lnTo>
                    <a:pt x="12034" y="7104"/>
                  </a:lnTo>
                  <a:lnTo>
                    <a:pt x="12090" y="7218"/>
                  </a:lnTo>
                  <a:lnTo>
                    <a:pt x="12034" y="7333"/>
                  </a:lnTo>
                  <a:lnTo>
                    <a:pt x="11921" y="7447"/>
                  </a:lnTo>
                  <a:lnTo>
                    <a:pt x="11921" y="7562"/>
                  </a:lnTo>
                  <a:lnTo>
                    <a:pt x="11921" y="7676"/>
                  </a:lnTo>
                  <a:lnTo>
                    <a:pt x="11977" y="7906"/>
                  </a:lnTo>
                  <a:lnTo>
                    <a:pt x="12034" y="8364"/>
                  </a:lnTo>
                  <a:lnTo>
                    <a:pt x="12090" y="8364"/>
                  </a:lnTo>
                  <a:lnTo>
                    <a:pt x="12147" y="8478"/>
                  </a:lnTo>
                  <a:lnTo>
                    <a:pt x="12147" y="8708"/>
                  </a:lnTo>
                  <a:lnTo>
                    <a:pt x="12147" y="8937"/>
                  </a:lnTo>
                  <a:lnTo>
                    <a:pt x="12203" y="9051"/>
                  </a:lnTo>
                  <a:lnTo>
                    <a:pt x="12147" y="9166"/>
                  </a:lnTo>
                  <a:lnTo>
                    <a:pt x="12034" y="9051"/>
                  </a:lnTo>
                  <a:lnTo>
                    <a:pt x="11864" y="8708"/>
                  </a:lnTo>
                  <a:lnTo>
                    <a:pt x="11808" y="8708"/>
                  </a:lnTo>
                  <a:lnTo>
                    <a:pt x="11751" y="8822"/>
                  </a:lnTo>
                  <a:lnTo>
                    <a:pt x="11751" y="8937"/>
                  </a:lnTo>
                  <a:lnTo>
                    <a:pt x="11751" y="9280"/>
                  </a:lnTo>
                  <a:lnTo>
                    <a:pt x="11695" y="9624"/>
                  </a:lnTo>
                  <a:lnTo>
                    <a:pt x="11695" y="9739"/>
                  </a:lnTo>
                  <a:lnTo>
                    <a:pt x="11808" y="9624"/>
                  </a:lnTo>
                  <a:lnTo>
                    <a:pt x="11921" y="9739"/>
                  </a:lnTo>
                  <a:lnTo>
                    <a:pt x="11977" y="9624"/>
                  </a:lnTo>
                  <a:lnTo>
                    <a:pt x="12090" y="9739"/>
                  </a:lnTo>
                  <a:lnTo>
                    <a:pt x="12147" y="9968"/>
                  </a:lnTo>
                  <a:lnTo>
                    <a:pt x="12203" y="9968"/>
                  </a:lnTo>
                  <a:lnTo>
                    <a:pt x="12260" y="9968"/>
                  </a:lnTo>
                  <a:lnTo>
                    <a:pt x="12316" y="9739"/>
                  </a:lnTo>
                  <a:lnTo>
                    <a:pt x="12373" y="9510"/>
                  </a:lnTo>
                  <a:lnTo>
                    <a:pt x="12429" y="9395"/>
                  </a:lnTo>
                  <a:lnTo>
                    <a:pt x="12486" y="9510"/>
                  </a:lnTo>
                  <a:lnTo>
                    <a:pt x="12429" y="9968"/>
                  </a:lnTo>
                  <a:lnTo>
                    <a:pt x="12429" y="10082"/>
                  </a:lnTo>
                  <a:lnTo>
                    <a:pt x="12429" y="10197"/>
                  </a:lnTo>
                  <a:lnTo>
                    <a:pt x="12542" y="10426"/>
                  </a:lnTo>
                  <a:lnTo>
                    <a:pt x="12655" y="10426"/>
                  </a:lnTo>
                  <a:lnTo>
                    <a:pt x="12768" y="10541"/>
                  </a:lnTo>
                  <a:lnTo>
                    <a:pt x="12825" y="10770"/>
                  </a:lnTo>
                  <a:lnTo>
                    <a:pt x="12768" y="10884"/>
                  </a:lnTo>
                  <a:lnTo>
                    <a:pt x="12655" y="10884"/>
                  </a:lnTo>
                  <a:lnTo>
                    <a:pt x="12486" y="10655"/>
                  </a:lnTo>
                  <a:lnTo>
                    <a:pt x="12373" y="10541"/>
                  </a:lnTo>
                  <a:lnTo>
                    <a:pt x="12203" y="10655"/>
                  </a:lnTo>
                  <a:lnTo>
                    <a:pt x="12090" y="10655"/>
                  </a:lnTo>
                  <a:lnTo>
                    <a:pt x="12034" y="10655"/>
                  </a:lnTo>
                  <a:lnTo>
                    <a:pt x="12034" y="10884"/>
                  </a:lnTo>
                  <a:lnTo>
                    <a:pt x="12034" y="11114"/>
                  </a:lnTo>
                  <a:lnTo>
                    <a:pt x="12090" y="11343"/>
                  </a:lnTo>
                  <a:lnTo>
                    <a:pt x="12203" y="11114"/>
                  </a:lnTo>
                  <a:lnTo>
                    <a:pt x="12260" y="11114"/>
                  </a:lnTo>
                  <a:lnTo>
                    <a:pt x="12429" y="11343"/>
                  </a:lnTo>
                  <a:lnTo>
                    <a:pt x="12429" y="11457"/>
                  </a:lnTo>
                  <a:lnTo>
                    <a:pt x="12203" y="11457"/>
                  </a:lnTo>
                  <a:lnTo>
                    <a:pt x="12147" y="11801"/>
                  </a:lnTo>
                  <a:lnTo>
                    <a:pt x="12034" y="12145"/>
                  </a:lnTo>
                  <a:lnTo>
                    <a:pt x="12090" y="12374"/>
                  </a:lnTo>
                  <a:lnTo>
                    <a:pt x="12260" y="12947"/>
                  </a:lnTo>
                  <a:lnTo>
                    <a:pt x="12316" y="12947"/>
                  </a:lnTo>
                  <a:lnTo>
                    <a:pt x="12486" y="12947"/>
                  </a:lnTo>
                  <a:lnTo>
                    <a:pt x="12542" y="12947"/>
                  </a:lnTo>
                  <a:lnTo>
                    <a:pt x="12655" y="13176"/>
                  </a:lnTo>
                  <a:lnTo>
                    <a:pt x="12768" y="13405"/>
                  </a:lnTo>
                  <a:lnTo>
                    <a:pt x="12825" y="13520"/>
                  </a:lnTo>
                  <a:lnTo>
                    <a:pt x="12994" y="13634"/>
                  </a:lnTo>
                  <a:lnTo>
                    <a:pt x="13107" y="13863"/>
                  </a:lnTo>
                  <a:lnTo>
                    <a:pt x="13164" y="13863"/>
                  </a:lnTo>
                  <a:lnTo>
                    <a:pt x="13164" y="13749"/>
                  </a:lnTo>
                  <a:lnTo>
                    <a:pt x="13107" y="13520"/>
                  </a:lnTo>
                  <a:lnTo>
                    <a:pt x="13107" y="13405"/>
                  </a:lnTo>
                  <a:lnTo>
                    <a:pt x="13107" y="13176"/>
                  </a:lnTo>
                  <a:lnTo>
                    <a:pt x="13107" y="13061"/>
                  </a:lnTo>
                  <a:lnTo>
                    <a:pt x="13220" y="12832"/>
                  </a:lnTo>
                  <a:lnTo>
                    <a:pt x="13277" y="12947"/>
                  </a:lnTo>
                  <a:lnTo>
                    <a:pt x="13220" y="13176"/>
                  </a:lnTo>
                  <a:lnTo>
                    <a:pt x="13277" y="13291"/>
                  </a:lnTo>
                  <a:lnTo>
                    <a:pt x="13446" y="13634"/>
                  </a:lnTo>
                  <a:lnTo>
                    <a:pt x="13503" y="13520"/>
                  </a:lnTo>
                  <a:lnTo>
                    <a:pt x="13503" y="13176"/>
                  </a:lnTo>
                  <a:lnTo>
                    <a:pt x="13503" y="12947"/>
                  </a:lnTo>
                  <a:lnTo>
                    <a:pt x="13559" y="12832"/>
                  </a:lnTo>
                  <a:lnTo>
                    <a:pt x="13616" y="12718"/>
                  </a:lnTo>
                  <a:lnTo>
                    <a:pt x="13616" y="12832"/>
                  </a:lnTo>
                  <a:lnTo>
                    <a:pt x="13616" y="13061"/>
                  </a:lnTo>
                  <a:lnTo>
                    <a:pt x="13616" y="13405"/>
                  </a:lnTo>
                  <a:lnTo>
                    <a:pt x="13616" y="13634"/>
                  </a:lnTo>
                  <a:lnTo>
                    <a:pt x="13729" y="13520"/>
                  </a:lnTo>
                  <a:lnTo>
                    <a:pt x="13785" y="13405"/>
                  </a:lnTo>
                  <a:lnTo>
                    <a:pt x="13842" y="13520"/>
                  </a:lnTo>
                  <a:lnTo>
                    <a:pt x="13898" y="13634"/>
                  </a:lnTo>
                  <a:lnTo>
                    <a:pt x="13842" y="13749"/>
                  </a:lnTo>
                  <a:lnTo>
                    <a:pt x="13672" y="13863"/>
                  </a:lnTo>
                  <a:lnTo>
                    <a:pt x="13616" y="14207"/>
                  </a:lnTo>
                  <a:lnTo>
                    <a:pt x="13559" y="14436"/>
                  </a:lnTo>
                  <a:lnTo>
                    <a:pt x="13616" y="14551"/>
                  </a:lnTo>
                  <a:lnTo>
                    <a:pt x="13785" y="14436"/>
                  </a:lnTo>
                  <a:lnTo>
                    <a:pt x="13898" y="14436"/>
                  </a:lnTo>
                  <a:lnTo>
                    <a:pt x="13955" y="14207"/>
                  </a:lnTo>
                  <a:lnTo>
                    <a:pt x="14068" y="14207"/>
                  </a:lnTo>
                  <a:lnTo>
                    <a:pt x="14181" y="14207"/>
                  </a:lnTo>
                  <a:lnTo>
                    <a:pt x="14181" y="14322"/>
                  </a:lnTo>
                  <a:lnTo>
                    <a:pt x="14124" y="14436"/>
                  </a:lnTo>
                  <a:lnTo>
                    <a:pt x="13955" y="14665"/>
                  </a:lnTo>
                  <a:lnTo>
                    <a:pt x="13898" y="15009"/>
                  </a:lnTo>
                  <a:lnTo>
                    <a:pt x="13955" y="15124"/>
                  </a:lnTo>
                  <a:lnTo>
                    <a:pt x="14011" y="15124"/>
                  </a:lnTo>
                  <a:lnTo>
                    <a:pt x="14237" y="14895"/>
                  </a:lnTo>
                  <a:lnTo>
                    <a:pt x="14294" y="14895"/>
                  </a:lnTo>
                  <a:lnTo>
                    <a:pt x="14294" y="15009"/>
                  </a:lnTo>
                  <a:lnTo>
                    <a:pt x="14181" y="15353"/>
                  </a:lnTo>
                  <a:lnTo>
                    <a:pt x="14068" y="15467"/>
                  </a:lnTo>
                  <a:lnTo>
                    <a:pt x="13955" y="15582"/>
                  </a:lnTo>
                  <a:lnTo>
                    <a:pt x="13955" y="15811"/>
                  </a:lnTo>
                  <a:lnTo>
                    <a:pt x="13955" y="16040"/>
                  </a:lnTo>
                  <a:lnTo>
                    <a:pt x="14068" y="16040"/>
                  </a:lnTo>
                  <a:lnTo>
                    <a:pt x="14124" y="16384"/>
                  </a:lnTo>
                  <a:lnTo>
                    <a:pt x="14181" y="16384"/>
                  </a:lnTo>
                  <a:lnTo>
                    <a:pt x="14237" y="16269"/>
                  </a:lnTo>
                  <a:lnTo>
                    <a:pt x="14237" y="15926"/>
                  </a:lnTo>
                  <a:lnTo>
                    <a:pt x="14294" y="15926"/>
                  </a:lnTo>
                  <a:lnTo>
                    <a:pt x="14350" y="15926"/>
                  </a:lnTo>
                  <a:lnTo>
                    <a:pt x="14520" y="15926"/>
                  </a:lnTo>
                  <a:lnTo>
                    <a:pt x="14520" y="15697"/>
                  </a:lnTo>
                  <a:lnTo>
                    <a:pt x="14633" y="15697"/>
                  </a:lnTo>
                  <a:lnTo>
                    <a:pt x="14746" y="15697"/>
                  </a:lnTo>
                  <a:lnTo>
                    <a:pt x="14802" y="15582"/>
                  </a:lnTo>
                  <a:lnTo>
                    <a:pt x="14859" y="15353"/>
                  </a:lnTo>
                  <a:lnTo>
                    <a:pt x="15763" y="14665"/>
                  </a:lnTo>
                  <a:lnTo>
                    <a:pt x="15763" y="13978"/>
                  </a:lnTo>
                  <a:lnTo>
                    <a:pt x="15876" y="13863"/>
                  </a:lnTo>
                  <a:lnTo>
                    <a:pt x="15932" y="13749"/>
                  </a:lnTo>
                  <a:lnTo>
                    <a:pt x="15932" y="13405"/>
                  </a:lnTo>
                  <a:lnTo>
                    <a:pt x="15932" y="13061"/>
                  </a:lnTo>
                  <a:lnTo>
                    <a:pt x="15932" y="12718"/>
                  </a:lnTo>
                  <a:lnTo>
                    <a:pt x="15989" y="12603"/>
                  </a:lnTo>
                  <a:lnTo>
                    <a:pt x="16045" y="12489"/>
                  </a:lnTo>
                  <a:lnTo>
                    <a:pt x="16102" y="12489"/>
                  </a:lnTo>
                  <a:lnTo>
                    <a:pt x="16158" y="12603"/>
                  </a:lnTo>
                  <a:lnTo>
                    <a:pt x="16158" y="12832"/>
                  </a:lnTo>
                  <a:lnTo>
                    <a:pt x="16158" y="13291"/>
                  </a:lnTo>
                  <a:lnTo>
                    <a:pt x="16158" y="13634"/>
                  </a:lnTo>
                  <a:lnTo>
                    <a:pt x="16102" y="13749"/>
                  </a:lnTo>
                  <a:lnTo>
                    <a:pt x="16102" y="14093"/>
                  </a:lnTo>
                  <a:lnTo>
                    <a:pt x="16045" y="14436"/>
                  </a:lnTo>
                  <a:lnTo>
                    <a:pt x="16215" y="14322"/>
                  </a:lnTo>
                  <a:lnTo>
                    <a:pt x="16271" y="13978"/>
                  </a:lnTo>
                  <a:lnTo>
                    <a:pt x="16328" y="13520"/>
                  </a:lnTo>
                  <a:lnTo>
                    <a:pt x="16271" y="12718"/>
                  </a:lnTo>
                  <a:lnTo>
                    <a:pt x="16384" y="11916"/>
                  </a:lnTo>
                  <a:lnTo>
                    <a:pt x="16384" y="11686"/>
                  </a:lnTo>
                  <a:lnTo>
                    <a:pt x="16384" y="11457"/>
                  </a:lnTo>
                  <a:lnTo>
                    <a:pt x="16328" y="11228"/>
                  </a:lnTo>
                  <a:lnTo>
                    <a:pt x="16328" y="10999"/>
                  </a:lnTo>
                  <a:lnTo>
                    <a:pt x="16328" y="10770"/>
                  </a:lnTo>
                  <a:lnTo>
                    <a:pt x="16384" y="10541"/>
                  </a:lnTo>
                  <a:lnTo>
                    <a:pt x="16384" y="10312"/>
                  </a:lnTo>
                  <a:lnTo>
                    <a:pt x="15367" y="10770"/>
                  </a:lnTo>
                  <a:lnTo>
                    <a:pt x="14181" y="11228"/>
                  </a:lnTo>
                  <a:lnTo>
                    <a:pt x="14011" y="10426"/>
                  </a:lnTo>
                  <a:lnTo>
                    <a:pt x="13898" y="9624"/>
                  </a:lnTo>
                  <a:lnTo>
                    <a:pt x="13672" y="8020"/>
                  </a:lnTo>
                  <a:lnTo>
                    <a:pt x="13333" y="5270"/>
                  </a:lnTo>
                  <a:lnTo>
                    <a:pt x="13164" y="4354"/>
                  </a:lnTo>
                  <a:lnTo>
                    <a:pt x="13107" y="3895"/>
                  </a:lnTo>
                  <a:lnTo>
                    <a:pt x="13051" y="3208"/>
                  </a:lnTo>
                  <a:lnTo>
                    <a:pt x="12599" y="0"/>
                  </a:lnTo>
                  <a:lnTo>
                    <a:pt x="11582" y="458"/>
                  </a:lnTo>
                  <a:lnTo>
                    <a:pt x="11130" y="687"/>
                  </a:lnTo>
                  <a:lnTo>
                    <a:pt x="10000" y="1146"/>
                  </a:lnTo>
                  <a:lnTo>
                    <a:pt x="9209" y="1375"/>
                  </a:lnTo>
                  <a:lnTo>
                    <a:pt x="8531" y="1719"/>
                  </a:lnTo>
                  <a:lnTo>
                    <a:pt x="7740" y="2062"/>
                  </a:lnTo>
                  <a:lnTo>
                    <a:pt x="7006" y="2406"/>
                  </a:lnTo>
                  <a:lnTo>
                    <a:pt x="6949" y="2406"/>
                  </a:lnTo>
                  <a:lnTo>
                    <a:pt x="4802" y="3208"/>
                  </a:lnTo>
                  <a:lnTo>
                    <a:pt x="4011" y="3552"/>
                  </a:lnTo>
                  <a:lnTo>
                    <a:pt x="3842" y="3552"/>
                  </a:lnTo>
                  <a:lnTo>
                    <a:pt x="2373" y="4125"/>
                  </a:lnTo>
                  <a:lnTo>
                    <a:pt x="1977" y="4239"/>
                  </a:lnTo>
                  <a:lnTo>
                    <a:pt x="339" y="4812"/>
                  </a:lnTo>
                  <a:lnTo>
                    <a:pt x="0" y="5041"/>
                  </a:lnTo>
                  <a:lnTo>
                    <a:pt x="452" y="9624"/>
                  </a:lnTo>
                  <a:lnTo>
                    <a:pt x="508" y="9395"/>
                  </a:lnTo>
                  <a:lnTo>
                    <a:pt x="678" y="8937"/>
                  </a:lnTo>
                  <a:lnTo>
                    <a:pt x="791" y="8708"/>
                  </a:lnTo>
                  <a:lnTo>
                    <a:pt x="904" y="8593"/>
                  </a:lnTo>
                  <a:lnTo>
                    <a:pt x="1017" y="8478"/>
                  </a:lnTo>
                  <a:lnTo>
                    <a:pt x="1017" y="8364"/>
                  </a:lnTo>
                  <a:lnTo>
                    <a:pt x="1073" y="8135"/>
                  </a:lnTo>
                  <a:lnTo>
                    <a:pt x="1130" y="8020"/>
                  </a:lnTo>
                  <a:lnTo>
                    <a:pt x="1243" y="7791"/>
                  </a:lnTo>
                  <a:lnTo>
                    <a:pt x="1469" y="7333"/>
                  </a:lnTo>
                  <a:lnTo>
                    <a:pt x="1525" y="7218"/>
                  </a:lnTo>
                  <a:lnTo>
                    <a:pt x="1582" y="6874"/>
                  </a:lnTo>
                  <a:lnTo>
                    <a:pt x="1582" y="6760"/>
                  </a:lnTo>
                  <a:lnTo>
                    <a:pt x="1695" y="6760"/>
                  </a:lnTo>
                  <a:lnTo>
                    <a:pt x="1751" y="6760"/>
                  </a:lnTo>
                  <a:lnTo>
                    <a:pt x="1864" y="6874"/>
                  </a:lnTo>
                  <a:lnTo>
                    <a:pt x="1977" y="6989"/>
                  </a:lnTo>
                  <a:lnTo>
                    <a:pt x="2090" y="6874"/>
                  </a:lnTo>
                  <a:lnTo>
                    <a:pt x="2203" y="6416"/>
                  </a:lnTo>
                  <a:lnTo>
                    <a:pt x="2316" y="5843"/>
                  </a:lnTo>
                  <a:lnTo>
                    <a:pt x="2373" y="5729"/>
                  </a:lnTo>
                  <a:lnTo>
                    <a:pt x="2429" y="5614"/>
                  </a:lnTo>
                  <a:lnTo>
                    <a:pt x="2429" y="5385"/>
                  </a:lnTo>
                  <a:lnTo>
                    <a:pt x="2486" y="5156"/>
                  </a:lnTo>
                  <a:lnTo>
                    <a:pt x="2542" y="4927"/>
                  </a:lnTo>
                  <a:lnTo>
                    <a:pt x="2599" y="4927"/>
                  </a:lnTo>
                  <a:lnTo>
                    <a:pt x="2655" y="4927"/>
                  </a:lnTo>
                  <a:lnTo>
                    <a:pt x="2655" y="5041"/>
                  </a:lnTo>
                  <a:lnTo>
                    <a:pt x="2655" y="5270"/>
                  </a:lnTo>
                  <a:lnTo>
                    <a:pt x="2712" y="5500"/>
                  </a:lnTo>
                  <a:lnTo>
                    <a:pt x="2881" y="5614"/>
                  </a:lnTo>
                  <a:lnTo>
                    <a:pt x="3051" y="5614"/>
                  </a:lnTo>
                  <a:lnTo>
                    <a:pt x="3220" y="5614"/>
                  </a:lnTo>
                  <a:lnTo>
                    <a:pt x="3446" y="5614"/>
                  </a:lnTo>
                  <a:lnTo>
                    <a:pt x="3559" y="5729"/>
                  </a:lnTo>
                  <a:lnTo>
                    <a:pt x="3616" y="5614"/>
                  </a:lnTo>
                  <a:lnTo>
                    <a:pt x="3672" y="5500"/>
                  </a:lnTo>
                  <a:lnTo>
                    <a:pt x="3616" y="5385"/>
                  </a:lnTo>
                  <a:lnTo>
                    <a:pt x="3672" y="5270"/>
                  </a:lnTo>
                  <a:lnTo>
                    <a:pt x="3672" y="5156"/>
                  </a:lnTo>
                  <a:lnTo>
                    <a:pt x="3729" y="5041"/>
                  </a:lnTo>
                  <a:lnTo>
                    <a:pt x="3785" y="4927"/>
                  </a:lnTo>
                  <a:lnTo>
                    <a:pt x="3729" y="4812"/>
                  </a:lnTo>
                  <a:lnTo>
                    <a:pt x="3672" y="4698"/>
                  </a:lnTo>
                  <a:lnTo>
                    <a:pt x="3729" y="4583"/>
                  </a:lnTo>
                  <a:lnTo>
                    <a:pt x="3842" y="4583"/>
                  </a:lnTo>
                  <a:lnTo>
                    <a:pt x="4011" y="4354"/>
                  </a:lnTo>
                  <a:lnTo>
                    <a:pt x="4124" y="4354"/>
                  </a:lnTo>
                  <a:lnTo>
                    <a:pt x="4181" y="4354"/>
                  </a:lnTo>
                  <a:lnTo>
                    <a:pt x="4237" y="4354"/>
                  </a:lnTo>
                  <a:lnTo>
                    <a:pt x="4294" y="4239"/>
                  </a:lnTo>
                  <a:lnTo>
                    <a:pt x="4350" y="4010"/>
                  </a:lnTo>
                  <a:lnTo>
                    <a:pt x="4407" y="3895"/>
                  </a:lnTo>
                  <a:lnTo>
                    <a:pt x="4520" y="3781"/>
                  </a:lnTo>
                  <a:lnTo>
                    <a:pt x="4689" y="3666"/>
                  </a:lnTo>
                  <a:lnTo>
                    <a:pt x="4802" y="3781"/>
                  </a:lnTo>
                  <a:lnTo>
                    <a:pt x="5085" y="4125"/>
                  </a:lnTo>
                  <a:lnTo>
                    <a:pt x="5198" y="4239"/>
                  </a:lnTo>
                  <a:lnTo>
                    <a:pt x="5367" y="4125"/>
                  </a:lnTo>
                  <a:lnTo>
                    <a:pt x="5480" y="4125"/>
                  </a:lnTo>
                  <a:lnTo>
                    <a:pt x="5537" y="4125"/>
                  </a:lnTo>
                  <a:lnTo>
                    <a:pt x="5593" y="4010"/>
                  </a:lnTo>
                  <a:lnTo>
                    <a:pt x="5650" y="3895"/>
                  </a:lnTo>
                  <a:lnTo>
                    <a:pt x="5706" y="4010"/>
                  </a:lnTo>
                  <a:lnTo>
                    <a:pt x="5819" y="4125"/>
                  </a:lnTo>
                  <a:lnTo>
                    <a:pt x="5819" y="4239"/>
                  </a:lnTo>
                  <a:lnTo>
                    <a:pt x="5763" y="4468"/>
                  </a:lnTo>
                  <a:lnTo>
                    <a:pt x="5706" y="4583"/>
                  </a:lnTo>
                  <a:lnTo>
                    <a:pt x="5763" y="4698"/>
                  </a:lnTo>
                  <a:lnTo>
                    <a:pt x="5876" y="4927"/>
                  </a:lnTo>
                  <a:lnTo>
                    <a:pt x="5932" y="4927"/>
                  </a:lnTo>
                  <a:lnTo>
                    <a:pt x="5989" y="4812"/>
                  </a:lnTo>
                  <a:lnTo>
                    <a:pt x="6102" y="4812"/>
                  </a:lnTo>
                  <a:lnTo>
                    <a:pt x="6102" y="4927"/>
                  </a:lnTo>
                  <a:lnTo>
                    <a:pt x="6045" y="5156"/>
                  </a:lnTo>
                  <a:lnTo>
                    <a:pt x="6045" y="5385"/>
                  </a:lnTo>
                  <a:lnTo>
                    <a:pt x="6102" y="5500"/>
                  </a:lnTo>
                  <a:lnTo>
                    <a:pt x="6215" y="5614"/>
                  </a:lnTo>
                  <a:lnTo>
                    <a:pt x="6271" y="5729"/>
                  </a:lnTo>
                  <a:lnTo>
                    <a:pt x="6271" y="5843"/>
                  </a:lnTo>
                  <a:lnTo>
                    <a:pt x="6271" y="6072"/>
                  </a:lnTo>
                  <a:lnTo>
                    <a:pt x="6441" y="6302"/>
                  </a:lnTo>
                  <a:lnTo>
                    <a:pt x="6554" y="6302"/>
                  </a:lnTo>
                  <a:lnTo>
                    <a:pt x="6723" y="6416"/>
                  </a:lnTo>
                  <a:lnTo>
                    <a:pt x="6780" y="6302"/>
                  </a:lnTo>
                  <a:lnTo>
                    <a:pt x="7006" y="6531"/>
                  </a:lnTo>
                  <a:lnTo>
                    <a:pt x="7119" y="6645"/>
                  </a:lnTo>
                  <a:lnTo>
                    <a:pt x="7232" y="6645"/>
                  </a:lnTo>
                  <a:lnTo>
                    <a:pt x="7345" y="6760"/>
                  </a:lnTo>
                  <a:lnTo>
                    <a:pt x="7345" y="6874"/>
                  </a:lnTo>
                  <a:lnTo>
                    <a:pt x="7345" y="6989"/>
                  </a:lnTo>
                  <a:lnTo>
                    <a:pt x="7288" y="7218"/>
                  </a:lnTo>
                  <a:lnTo>
                    <a:pt x="7175" y="7447"/>
                  </a:lnTo>
                  <a:lnTo>
                    <a:pt x="7175" y="7676"/>
                  </a:lnTo>
                  <a:lnTo>
                    <a:pt x="7175" y="7791"/>
                  </a:lnTo>
                  <a:lnTo>
                    <a:pt x="7288" y="8020"/>
                  </a:lnTo>
                  <a:lnTo>
                    <a:pt x="7458" y="8135"/>
                  </a:lnTo>
                  <a:lnTo>
                    <a:pt x="7627" y="8249"/>
                  </a:lnTo>
                  <a:lnTo>
                    <a:pt x="7910" y="8249"/>
                  </a:lnTo>
                  <a:lnTo>
                    <a:pt x="8192" y="8364"/>
                  </a:lnTo>
                  <a:lnTo>
                    <a:pt x="8248" y="8708"/>
                  </a:lnTo>
                  <a:lnTo>
                    <a:pt x="8305" y="8822"/>
                  </a:lnTo>
                  <a:lnTo>
                    <a:pt x="8418" y="8822"/>
                  </a:lnTo>
                  <a:lnTo>
                    <a:pt x="8587" y="8822"/>
                  </a:lnTo>
                  <a:lnTo>
                    <a:pt x="8757" y="9051"/>
                  </a:lnTo>
                  <a:lnTo>
                    <a:pt x="8983" y="8364"/>
                  </a:lnTo>
                  <a:lnTo>
                    <a:pt x="9152" y="8593"/>
                  </a:lnTo>
                  <a:lnTo>
                    <a:pt x="9491" y="9051"/>
                  </a:lnTo>
                  <a:lnTo>
                    <a:pt x="9152" y="10082"/>
                  </a:lnTo>
                  <a:lnTo>
                    <a:pt x="9152" y="10426"/>
                  </a:lnTo>
                  <a:lnTo>
                    <a:pt x="9209" y="10770"/>
                  </a:lnTo>
                  <a:lnTo>
                    <a:pt x="9209" y="10884"/>
                  </a:lnTo>
                  <a:lnTo>
                    <a:pt x="9152" y="11114"/>
                  </a:lnTo>
                  <a:lnTo>
                    <a:pt x="9096" y="11114"/>
                  </a:lnTo>
                  <a:lnTo>
                    <a:pt x="8983" y="11343"/>
                  </a:lnTo>
                  <a:lnTo>
                    <a:pt x="8983" y="11457"/>
                  </a:lnTo>
                  <a:lnTo>
                    <a:pt x="8983" y="11801"/>
                  </a:lnTo>
                  <a:lnTo>
                    <a:pt x="8926" y="11916"/>
                  </a:lnTo>
                  <a:lnTo>
                    <a:pt x="8757" y="12145"/>
                  </a:lnTo>
                  <a:lnTo>
                    <a:pt x="8700" y="12259"/>
                  </a:lnTo>
                  <a:lnTo>
                    <a:pt x="8644" y="12489"/>
                  </a:lnTo>
                  <a:lnTo>
                    <a:pt x="8587" y="12718"/>
                  </a:lnTo>
                  <a:lnTo>
                    <a:pt x="8587" y="12947"/>
                  </a:lnTo>
                  <a:lnTo>
                    <a:pt x="8531" y="13176"/>
                  </a:lnTo>
                  <a:lnTo>
                    <a:pt x="8531" y="13520"/>
                  </a:lnTo>
                  <a:lnTo>
                    <a:pt x="8531" y="13863"/>
                  </a:lnTo>
                  <a:lnTo>
                    <a:pt x="8531" y="14093"/>
                  </a:lnTo>
                  <a:lnTo>
                    <a:pt x="8644" y="14436"/>
                  </a:lnTo>
                  <a:lnTo>
                    <a:pt x="8757" y="14551"/>
                  </a:lnTo>
                  <a:lnTo>
                    <a:pt x="8813" y="14780"/>
                  </a:lnTo>
                  <a:lnTo>
                    <a:pt x="8926" y="14780"/>
                  </a:lnTo>
                  <a:lnTo>
                    <a:pt x="8983" y="14665"/>
                  </a:lnTo>
                  <a:lnTo>
                    <a:pt x="9209" y="14322"/>
                  </a:lnTo>
                  <a:lnTo>
                    <a:pt x="9378" y="14207"/>
                  </a:lnTo>
                  <a:lnTo>
                    <a:pt x="9491" y="13978"/>
                  </a:lnTo>
                  <a:lnTo>
                    <a:pt x="9435" y="13749"/>
                  </a:lnTo>
                  <a:lnTo>
                    <a:pt x="9435" y="13634"/>
                  </a:lnTo>
                  <a:lnTo>
                    <a:pt x="9491" y="13520"/>
                  </a:lnTo>
                  <a:lnTo>
                    <a:pt x="9491" y="13291"/>
                  </a:lnTo>
                  <a:lnTo>
                    <a:pt x="9548" y="13291"/>
                  </a:lnTo>
                  <a:lnTo>
                    <a:pt x="9604" y="13291"/>
                  </a:lnTo>
                  <a:lnTo>
                    <a:pt x="9774" y="13863"/>
                  </a:lnTo>
                  <a:lnTo>
                    <a:pt x="9830" y="14207"/>
                  </a:lnTo>
                  <a:lnTo>
                    <a:pt x="10000" y="14436"/>
                  </a:lnTo>
                  <a:lnTo>
                    <a:pt x="10056" y="14665"/>
                  </a:lnTo>
                  <a:lnTo>
                    <a:pt x="10169" y="14780"/>
                  </a:lnTo>
                  <a:lnTo>
                    <a:pt x="10226" y="14780"/>
                  </a:lnTo>
                  <a:lnTo>
                    <a:pt x="10282" y="14665"/>
                  </a:lnTo>
                  <a:lnTo>
                    <a:pt x="10282" y="14551"/>
                  </a:lnTo>
                  <a:lnTo>
                    <a:pt x="10169" y="14322"/>
                  </a:lnTo>
                  <a:lnTo>
                    <a:pt x="10169" y="14093"/>
                  </a:lnTo>
                  <a:lnTo>
                    <a:pt x="10169" y="13978"/>
                  </a:lnTo>
                  <a:lnTo>
                    <a:pt x="10226" y="13978"/>
                  </a:lnTo>
                  <a:lnTo>
                    <a:pt x="10282" y="13978"/>
                  </a:lnTo>
                  <a:lnTo>
                    <a:pt x="10395" y="14322"/>
                  </a:lnTo>
                  <a:lnTo>
                    <a:pt x="10395" y="14551"/>
                  </a:lnTo>
                  <a:lnTo>
                    <a:pt x="10508" y="14780"/>
                  </a:lnTo>
                  <a:lnTo>
                    <a:pt x="10621" y="15009"/>
                  </a:lnTo>
                  <a:lnTo>
                    <a:pt x="10678" y="15009"/>
                  </a:lnTo>
                  <a:lnTo>
                    <a:pt x="10678" y="14895"/>
                  </a:lnTo>
                  <a:lnTo>
                    <a:pt x="10734" y="14551"/>
                  </a:lnTo>
                  <a:lnTo>
                    <a:pt x="10960" y="14665"/>
                  </a:lnTo>
                  <a:lnTo>
                    <a:pt x="11017" y="14895"/>
                  </a:lnTo>
                  <a:lnTo>
                    <a:pt x="11073" y="14895"/>
                  </a:lnTo>
                  <a:lnTo>
                    <a:pt x="11186" y="14895"/>
                  </a:lnTo>
                  <a:lnTo>
                    <a:pt x="11299" y="14895"/>
                  </a:lnTo>
                  <a:lnTo>
                    <a:pt x="11412" y="15009"/>
                  </a:lnTo>
                  <a:lnTo>
                    <a:pt x="11412" y="15238"/>
                  </a:lnTo>
                  <a:lnTo>
                    <a:pt x="11525" y="15353"/>
                  </a:lnTo>
                  <a:lnTo>
                    <a:pt x="11582" y="15238"/>
                  </a:lnTo>
                  <a:lnTo>
                    <a:pt x="11695" y="15238"/>
                  </a:lnTo>
                  <a:lnTo>
                    <a:pt x="11751" y="15124"/>
                  </a:lnTo>
                  <a:lnTo>
                    <a:pt x="11695" y="14780"/>
                  </a:lnTo>
                  <a:lnTo>
                    <a:pt x="11751" y="14780"/>
                  </a:lnTo>
                  <a:lnTo>
                    <a:pt x="11864" y="14780"/>
                  </a:lnTo>
                  <a:lnTo>
                    <a:pt x="11864" y="14895"/>
                  </a:lnTo>
                  <a:lnTo>
                    <a:pt x="11864" y="15238"/>
                  </a:lnTo>
                  <a:lnTo>
                    <a:pt x="11921" y="15467"/>
                  </a:lnTo>
                  <a:lnTo>
                    <a:pt x="12090" y="15467"/>
                  </a:lnTo>
                  <a:lnTo>
                    <a:pt x="12147" y="15697"/>
                  </a:lnTo>
                  <a:lnTo>
                    <a:pt x="12203" y="15926"/>
                  </a:lnTo>
                  <a:lnTo>
                    <a:pt x="12316" y="15926"/>
                  </a:lnTo>
                  <a:lnTo>
                    <a:pt x="12316" y="15697"/>
                  </a:lnTo>
                  <a:lnTo>
                    <a:pt x="12260" y="15582"/>
                  </a:lnTo>
                  <a:lnTo>
                    <a:pt x="12203" y="15353"/>
                  </a:lnTo>
                  <a:lnTo>
                    <a:pt x="12260" y="15238"/>
                  </a:lnTo>
                  <a:lnTo>
                    <a:pt x="12203" y="15124"/>
                  </a:lnTo>
                  <a:lnTo>
                    <a:pt x="12090" y="14895"/>
                  </a:lnTo>
                  <a:lnTo>
                    <a:pt x="11977" y="14665"/>
                  </a:lnTo>
                  <a:lnTo>
                    <a:pt x="11921" y="14322"/>
                  </a:lnTo>
                  <a:lnTo>
                    <a:pt x="11921" y="14207"/>
                  </a:lnTo>
                  <a:lnTo>
                    <a:pt x="11921" y="13978"/>
                  </a:lnTo>
                  <a:lnTo>
                    <a:pt x="11921" y="13863"/>
                  </a:lnTo>
                  <a:lnTo>
                    <a:pt x="11864" y="13749"/>
                  </a:lnTo>
                  <a:lnTo>
                    <a:pt x="11808" y="13749"/>
                  </a:lnTo>
                  <a:lnTo>
                    <a:pt x="11695" y="13863"/>
                  </a:lnTo>
                  <a:lnTo>
                    <a:pt x="11582" y="13863"/>
                  </a:lnTo>
                  <a:lnTo>
                    <a:pt x="11525" y="13863"/>
                  </a:lnTo>
                  <a:lnTo>
                    <a:pt x="11412" y="13520"/>
                  </a:lnTo>
                  <a:lnTo>
                    <a:pt x="11243" y="13405"/>
                  </a:lnTo>
                  <a:lnTo>
                    <a:pt x="10847" y="12947"/>
                  </a:lnTo>
                  <a:lnTo>
                    <a:pt x="10734" y="12718"/>
                  </a:lnTo>
                  <a:lnTo>
                    <a:pt x="10734" y="12603"/>
                  </a:lnTo>
                  <a:lnTo>
                    <a:pt x="10734" y="12489"/>
                  </a:lnTo>
                  <a:lnTo>
                    <a:pt x="10791" y="12489"/>
                  </a:lnTo>
                  <a:lnTo>
                    <a:pt x="10847" y="12489"/>
                  </a:lnTo>
                  <a:lnTo>
                    <a:pt x="10960" y="12718"/>
                  </a:lnTo>
                  <a:lnTo>
                    <a:pt x="11017" y="12832"/>
                  </a:lnTo>
                  <a:lnTo>
                    <a:pt x="11130" y="12832"/>
                  </a:lnTo>
                  <a:lnTo>
                    <a:pt x="11186" y="12832"/>
                  </a:lnTo>
                  <a:lnTo>
                    <a:pt x="11299" y="12947"/>
                  </a:lnTo>
                  <a:lnTo>
                    <a:pt x="11525" y="13291"/>
                  </a:lnTo>
                  <a:lnTo>
                    <a:pt x="11582" y="13520"/>
                  </a:lnTo>
                  <a:lnTo>
                    <a:pt x="11638" y="13520"/>
                  </a:lnTo>
                  <a:lnTo>
                    <a:pt x="11751" y="13520"/>
                  </a:lnTo>
                  <a:lnTo>
                    <a:pt x="11808" y="13520"/>
                  </a:lnTo>
                  <a:lnTo>
                    <a:pt x="11864" y="13176"/>
                  </a:lnTo>
                  <a:lnTo>
                    <a:pt x="11864" y="13061"/>
                  </a:lnTo>
                  <a:lnTo>
                    <a:pt x="11695" y="12947"/>
                  </a:lnTo>
                  <a:lnTo>
                    <a:pt x="11525" y="12603"/>
                  </a:lnTo>
                  <a:lnTo>
                    <a:pt x="11356" y="12259"/>
                  </a:lnTo>
                  <a:lnTo>
                    <a:pt x="11243" y="12030"/>
                  </a:lnTo>
                  <a:lnTo>
                    <a:pt x="11186" y="11801"/>
                  </a:lnTo>
                  <a:lnTo>
                    <a:pt x="11130" y="11457"/>
                  </a:lnTo>
                  <a:lnTo>
                    <a:pt x="11130" y="11228"/>
                  </a:lnTo>
                  <a:lnTo>
                    <a:pt x="11073" y="10999"/>
                  </a:lnTo>
                  <a:lnTo>
                    <a:pt x="11073" y="10655"/>
                  </a:lnTo>
                  <a:lnTo>
                    <a:pt x="11017" y="10312"/>
                  </a:lnTo>
                  <a:lnTo>
                    <a:pt x="10960" y="10197"/>
                  </a:lnTo>
                  <a:lnTo>
                    <a:pt x="10960" y="10082"/>
                  </a:lnTo>
                  <a:lnTo>
                    <a:pt x="10904" y="9968"/>
                  </a:lnTo>
                  <a:lnTo>
                    <a:pt x="10847" y="9853"/>
                  </a:lnTo>
                  <a:lnTo>
                    <a:pt x="10904" y="9624"/>
                  </a:lnTo>
                  <a:lnTo>
                    <a:pt x="10960" y="9510"/>
                  </a:lnTo>
                  <a:lnTo>
                    <a:pt x="11017" y="9395"/>
                  </a:lnTo>
                  <a:lnTo>
                    <a:pt x="11017" y="9166"/>
                  </a:lnTo>
                  <a:lnTo>
                    <a:pt x="10960" y="9051"/>
                  </a:lnTo>
                  <a:lnTo>
                    <a:pt x="10791" y="9166"/>
                  </a:lnTo>
                  <a:lnTo>
                    <a:pt x="10791" y="9051"/>
                  </a:lnTo>
                  <a:lnTo>
                    <a:pt x="10847" y="8822"/>
                  </a:lnTo>
                  <a:lnTo>
                    <a:pt x="10847" y="8593"/>
                  </a:lnTo>
                  <a:lnTo>
                    <a:pt x="10847" y="8478"/>
                  </a:lnTo>
                  <a:lnTo>
                    <a:pt x="10791" y="8364"/>
                  </a:lnTo>
                  <a:lnTo>
                    <a:pt x="10847" y="8249"/>
                  </a:lnTo>
                  <a:lnTo>
                    <a:pt x="10904" y="8249"/>
                  </a:lnTo>
                  <a:lnTo>
                    <a:pt x="11017" y="8478"/>
                  </a:lnTo>
                  <a:lnTo>
                    <a:pt x="11073" y="8364"/>
                  </a:lnTo>
                  <a:lnTo>
                    <a:pt x="11073" y="8249"/>
                  </a:lnTo>
                  <a:lnTo>
                    <a:pt x="11017" y="8020"/>
                  </a:lnTo>
                  <a:lnTo>
                    <a:pt x="10847" y="7676"/>
                  </a:lnTo>
                  <a:lnTo>
                    <a:pt x="10904" y="7562"/>
                  </a:lnTo>
                  <a:lnTo>
                    <a:pt x="10960" y="7676"/>
                  </a:lnTo>
                  <a:lnTo>
                    <a:pt x="11130" y="7676"/>
                  </a:lnTo>
                  <a:lnTo>
                    <a:pt x="11186" y="7562"/>
                  </a:lnTo>
                  <a:lnTo>
                    <a:pt x="11130" y="7333"/>
                  </a:lnTo>
                  <a:lnTo>
                    <a:pt x="11073" y="7218"/>
                  </a:lnTo>
                  <a:lnTo>
                    <a:pt x="10960" y="7218"/>
                  </a:lnTo>
                  <a:lnTo>
                    <a:pt x="10847" y="7104"/>
                  </a:lnTo>
                  <a:lnTo>
                    <a:pt x="10791" y="6874"/>
                  </a:lnTo>
                  <a:lnTo>
                    <a:pt x="10791" y="6760"/>
                  </a:lnTo>
                  <a:lnTo>
                    <a:pt x="11017" y="6874"/>
                  </a:lnTo>
                  <a:lnTo>
                    <a:pt x="11073" y="6760"/>
                  </a:lnTo>
                  <a:lnTo>
                    <a:pt x="11073" y="6645"/>
                  </a:lnTo>
                  <a:lnTo>
                    <a:pt x="10960" y="6416"/>
                  </a:lnTo>
                  <a:lnTo>
                    <a:pt x="10847" y="6416"/>
                  </a:lnTo>
                  <a:lnTo>
                    <a:pt x="10791" y="6302"/>
                  </a:lnTo>
                  <a:lnTo>
                    <a:pt x="10621" y="6302"/>
                  </a:lnTo>
                  <a:lnTo>
                    <a:pt x="10565" y="5843"/>
                  </a:lnTo>
                  <a:lnTo>
                    <a:pt x="10395" y="5843"/>
                  </a:lnTo>
                  <a:close/>
                </a:path>
              </a:pathLst>
            </a:custGeom>
            <a:solidFill>
              <a:schemeClr val="bg1">
                <a:lumMod val="75000"/>
              </a:schemeClr>
            </a:solidFill>
            <a:ln w="9525">
              <a:solidFill>
                <a:schemeClr val="bg1"/>
              </a:solidFill>
              <a:prstDash val="solid"/>
              <a:round/>
              <a:headEnd/>
              <a:tailEnd/>
            </a:ln>
          </p:spPr>
        </p:sp>
        <p:sp>
          <p:nvSpPr>
            <p:cNvPr id="23" name="Massachusetts">
              <a:extLst>
                <a:ext uri="{FF2B5EF4-FFF2-40B4-BE49-F238E27FC236}">
                  <a16:creationId xmlns:a16="http://schemas.microsoft.com/office/drawing/2014/main" id="{5F41BD3E-62F0-A143-9805-FEF7B652F7C7}"/>
                </a:ext>
              </a:extLst>
            </p:cNvPr>
            <p:cNvSpPr>
              <a:spLocks/>
            </p:cNvSpPr>
            <p:nvPr/>
          </p:nvSpPr>
          <p:spPr bwMode="auto">
            <a:xfrm>
              <a:off x="8067509" y="2436587"/>
              <a:ext cx="546665" cy="254553"/>
            </a:xfrm>
            <a:custGeom>
              <a:avLst/>
              <a:gdLst/>
              <a:ahLst/>
              <a:cxnLst>
                <a:cxn ang="0">
                  <a:pos x="10592" y="6012"/>
                </a:cxn>
                <a:cxn ang="0">
                  <a:pos x="10592" y="5111"/>
                </a:cxn>
                <a:cxn ang="0">
                  <a:pos x="11050" y="4209"/>
                </a:cxn>
                <a:cxn ang="0">
                  <a:pos x="10973" y="3607"/>
                </a:cxn>
                <a:cxn ang="0">
                  <a:pos x="11507" y="2555"/>
                </a:cxn>
                <a:cxn ang="0">
                  <a:pos x="11050" y="1954"/>
                </a:cxn>
                <a:cxn ang="0">
                  <a:pos x="10516" y="902"/>
                </a:cxn>
                <a:cxn ang="0">
                  <a:pos x="10288" y="0"/>
                </a:cxn>
                <a:cxn ang="0">
                  <a:pos x="9602" y="1202"/>
                </a:cxn>
                <a:cxn ang="0">
                  <a:pos x="9145" y="1653"/>
                </a:cxn>
                <a:cxn ang="0">
                  <a:pos x="8992" y="2555"/>
                </a:cxn>
                <a:cxn ang="0">
                  <a:pos x="8611" y="3157"/>
                </a:cxn>
                <a:cxn ang="0">
                  <a:pos x="4496" y="4810"/>
                </a:cxn>
                <a:cxn ang="0">
                  <a:pos x="76" y="6764"/>
                </a:cxn>
                <a:cxn ang="0">
                  <a:pos x="76" y="10372"/>
                </a:cxn>
                <a:cxn ang="0">
                  <a:pos x="152" y="15332"/>
                </a:cxn>
                <a:cxn ang="0">
                  <a:pos x="3201" y="14430"/>
                </a:cxn>
                <a:cxn ang="0">
                  <a:pos x="4496" y="13378"/>
                </a:cxn>
                <a:cxn ang="0">
                  <a:pos x="7697" y="12175"/>
                </a:cxn>
                <a:cxn ang="0">
                  <a:pos x="9678" y="12326"/>
                </a:cxn>
                <a:cxn ang="0">
                  <a:pos x="10135" y="13829"/>
                </a:cxn>
                <a:cxn ang="0">
                  <a:pos x="10897" y="14129"/>
                </a:cxn>
                <a:cxn ang="0">
                  <a:pos x="11507" y="15933"/>
                </a:cxn>
                <a:cxn ang="0">
                  <a:pos x="11964" y="15783"/>
                </a:cxn>
                <a:cxn ang="0">
                  <a:pos x="12040" y="15182"/>
                </a:cxn>
                <a:cxn ang="0">
                  <a:pos x="12498" y="14731"/>
                </a:cxn>
                <a:cxn ang="0">
                  <a:pos x="12726" y="13829"/>
                </a:cxn>
                <a:cxn ang="0">
                  <a:pos x="13031" y="12626"/>
                </a:cxn>
                <a:cxn ang="0">
                  <a:pos x="13260" y="13227"/>
                </a:cxn>
                <a:cxn ang="0">
                  <a:pos x="14098" y="14430"/>
                </a:cxn>
                <a:cxn ang="0">
                  <a:pos x="14479" y="13227"/>
                </a:cxn>
                <a:cxn ang="0">
                  <a:pos x="15089" y="12927"/>
                </a:cxn>
                <a:cxn ang="0">
                  <a:pos x="15546" y="12326"/>
                </a:cxn>
                <a:cxn ang="0">
                  <a:pos x="16155" y="12175"/>
                </a:cxn>
                <a:cxn ang="0">
                  <a:pos x="16384" y="12025"/>
                </a:cxn>
                <a:cxn ang="0">
                  <a:pos x="16155" y="10672"/>
                </a:cxn>
                <a:cxn ang="0">
                  <a:pos x="16079" y="9921"/>
                </a:cxn>
                <a:cxn ang="0">
                  <a:pos x="15089" y="7666"/>
                </a:cxn>
                <a:cxn ang="0">
                  <a:pos x="14403" y="7666"/>
                </a:cxn>
                <a:cxn ang="0">
                  <a:pos x="14555" y="8267"/>
                </a:cxn>
                <a:cxn ang="0">
                  <a:pos x="14860" y="7967"/>
                </a:cxn>
                <a:cxn ang="0">
                  <a:pos x="15241" y="9019"/>
                </a:cxn>
                <a:cxn ang="0">
                  <a:pos x="15698" y="9921"/>
                </a:cxn>
                <a:cxn ang="0">
                  <a:pos x="15165" y="11273"/>
                </a:cxn>
                <a:cxn ang="0">
                  <a:pos x="13869" y="12025"/>
                </a:cxn>
                <a:cxn ang="0">
                  <a:pos x="13260" y="10522"/>
                </a:cxn>
                <a:cxn ang="0">
                  <a:pos x="12726" y="10221"/>
                </a:cxn>
                <a:cxn ang="0">
                  <a:pos x="12574" y="9319"/>
                </a:cxn>
                <a:cxn ang="0">
                  <a:pos x="12879" y="9319"/>
                </a:cxn>
                <a:cxn ang="0">
                  <a:pos x="12498" y="8417"/>
                </a:cxn>
                <a:cxn ang="0">
                  <a:pos x="12040" y="7365"/>
                </a:cxn>
                <a:cxn ang="0">
                  <a:pos x="11202" y="6764"/>
                </a:cxn>
                <a:cxn ang="0">
                  <a:pos x="10973" y="7666"/>
                </a:cxn>
                <a:cxn ang="0">
                  <a:pos x="10516" y="7065"/>
                </a:cxn>
                <a:cxn ang="0">
                  <a:pos x="10440" y="6313"/>
                </a:cxn>
              </a:cxnLst>
              <a:rect l="0" t="0" r="r" b="b"/>
              <a:pathLst>
                <a:path w="16384" h="16384">
                  <a:moveTo>
                    <a:pt x="10440" y="6313"/>
                  </a:moveTo>
                  <a:lnTo>
                    <a:pt x="10364" y="6163"/>
                  </a:lnTo>
                  <a:lnTo>
                    <a:pt x="10516" y="6012"/>
                  </a:lnTo>
                  <a:lnTo>
                    <a:pt x="10592" y="6012"/>
                  </a:lnTo>
                  <a:lnTo>
                    <a:pt x="10516" y="5862"/>
                  </a:lnTo>
                  <a:lnTo>
                    <a:pt x="10516" y="5562"/>
                  </a:lnTo>
                  <a:lnTo>
                    <a:pt x="10516" y="5411"/>
                  </a:lnTo>
                  <a:lnTo>
                    <a:pt x="10592" y="5111"/>
                  </a:lnTo>
                  <a:lnTo>
                    <a:pt x="10745" y="4960"/>
                  </a:lnTo>
                  <a:lnTo>
                    <a:pt x="10973" y="4509"/>
                  </a:lnTo>
                  <a:lnTo>
                    <a:pt x="11050" y="4359"/>
                  </a:lnTo>
                  <a:lnTo>
                    <a:pt x="11050" y="4209"/>
                  </a:lnTo>
                  <a:lnTo>
                    <a:pt x="10897" y="4209"/>
                  </a:lnTo>
                  <a:lnTo>
                    <a:pt x="10821" y="4058"/>
                  </a:lnTo>
                  <a:lnTo>
                    <a:pt x="10897" y="3908"/>
                  </a:lnTo>
                  <a:lnTo>
                    <a:pt x="10973" y="3607"/>
                  </a:lnTo>
                  <a:lnTo>
                    <a:pt x="11354" y="3307"/>
                  </a:lnTo>
                  <a:lnTo>
                    <a:pt x="11507" y="3157"/>
                  </a:lnTo>
                  <a:lnTo>
                    <a:pt x="11583" y="2856"/>
                  </a:lnTo>
                  <a:lnTo>
                    <a:pt x="11507" y="2555"/>
                  </a:lnTo>
                  <a:lnTo>
                    <a:pt x="11354" y="2255"/>
                  </a:lnTo>
                  <a:lnTo>
                    <a:pt x="11126" y="2405"/>
                  </a:lnTo>
                  <a:lnTo>
                    <a:pt x="11126" y="1954"/>
                  </a:lnTo>
                  <a:lnTo>
                    <a:pt x="11050" y="1954"/>
                  </a:lnTo>
                  <a:lnTo>
                    <a:pt x="10897" y="1954"/>
                  </a:lnTo>
                  <a:lnTo>
                    <a:pt x="10821" y="1653"/>
                  </a:lnTo>
                  <a:lnTo>
                    <a:pt x="10745" y="1202"/>
                  </a:lnTo>
                  <a:lnTo>
                    <a:pt x="10516" y="902"/>
                  </a:lnTo>
                  <a:lnTo>
                    <a:pt x="10516" y="752"/>
                  </a:lnTo>
                  <a:lnTo>
                    <a:pt x="10592" y="451"/>
                  </a:lnTo>
                  <a:lnTo>
                    <a:pt x="10516" y="150"/>
                  </a:lnTo>
                  <a:lnTo>
                    <a:pt x="10288" y="0"/>
                  </a:lnTo>
                  <a:lnTo>
                    <a:pt x="10211" y="0"/>
                  </a:lnTo>
                  <a:lnTo>
                    <a:pt x="9754" y="451"/>
                  </a:lnTo>
                  <a:lnTo>
                    <a:pt x="9678" y="601"/>
                  </a:lnTo>
                  <a:lnTo>
                    <a:pt x="9602" y="1202"/>
                  </a:lnTo>
                  <a:lnTo>
                    <a:pt x="9526" y="1202"/>
                  </a:lnTo>
                  <a:lnTo>
                    <a:pt x="9297" y="1353"/>
                  </a:lnTo>
                  <a:lnTo>
                    <a:pt x="9145" y="1503"/>
                  </a:lnTo>
                  <a:lnTo>
                    <a:pt x="9145" y="1653"/>
                  </a:lnTo>
                  <a:lnTo>
                    <a:pt x="9145" y="2104"/>
                  </a:lnTo>
                  <a:lnTo>
                    <a:pt x="9221" y="2255"/>
                  </a:lnTo>
                  <a:lnTo>
                    <a:pt x="9068" y="2405"/>
                  </a:lnTo>
                  <a:lnTo>
                    <a:pt x="8992" y="2555"/>
                  </a:lnTo>
                  <a:lnTo>
                    <a:pt x="8916" y="2555"/>
                  </a:lnTo>
                  <a:lnTo>
                    <a:pt x="8840" y="2706"/>
                  </a:lnTo>
                  <a:lnTo>
                    <a:pt x="8764" y="3006"/>
                  </a:lnTo>
                  <a:lnTo>
                    <a:pt x="8611" y="3157"/>
                  </a:lnTo>
                  <a:lnTo>
                    <a:pt x="6858" y="3908"/>
                  </a:lnTo>
                  <a:lnTo>
                    <a:pt x="6096" y="4209"/>
                  </a:lnTo>
                  <a:lnTo>
                    <a:pt x="6020" y="4209"/>
                  </a:lnTo>
                  <a:lnTo>
                    <a:pt x="4496" y="4810"/>
                  </a:lnTo>
                  <a:lnTo>
                    <a:pt x="3582" y="5261"/>
                  </a:lnTo>
                  <a:lnTo>
                    <a:pt x="1677" y="6163"/>
                  </a:lnTo>
                  <a:lnTo>
                    <a:pt x="1219" y="6313"/>
                  </a:lnTo>
                  <a:lnTo>
                    <a:pt x="76" y="6764"/>
                  </a:lnTo>
                  <a:lnTo>
                    <a:pt x="152" y="7215"/>
                  </a:lnTo>
                  <a:lnTo>
                    <a:pt x="152" y="8568"/>
                  </a:lnTo>
                  <a:lnTo>
                    <a:pt x="152" y="9620"/>
                  </a:lnTo>
                  <a:lnTo>
                    <a:pt x="76" y="10372"/>
                  </a:lnTo>
                  <a:lnTo>
                    <a:pt x="76" y="11875"/>
                  </a:lnTo>
                  <a:lnTo>
                    <a:pt x="76" y="13829"/>
                  </a:lnTo>
                  <a:lnTo>
                    <a:pt x="0" y="14881"/>
                  </a:lnTo>
                  <a:lnTo>
                    <a:pt x="152" y="15332"/>
                  </a:lnTo>
                  <a:lnTo>
                    <a:pt x="2134" y="14430"/>
                  </a:lnTo>
                  <a:lnTo>
                    <a:pt x="2286" y="14430"/>
                  </a:lnTo>
                  <a:lnTo>
                    <a:pt x="3124" y="13979"/>
                  </a:lnTo>
                  <a:lnTo>
                    <a:pt x="3201" y="14430"/>
                  </a:lnTo>
                  <a:lnTo>
                    <a:pt x="3429" y="14280"/>
                  </a:lnTo>
                  <a:lnTo>
                    <a:pt x="3429" y="13829"/>
                  </a:lnTo>
                  <a:lnTo>
                    <a:pt x="4344" y="13528"/>
                  </a:lnTo>
                  <a:lnTo>
                    <a:pt x="4496" y="13378"/>
                  </a:lnTo>
                  <a:lnTo>
                    <a:pt x="6173" y="12626"/>
                  </a:lnTo>
                  <a:lnTo>
                    <a:pt x="6325" y="12476"/>
                  </a:lnTo>
                  <a:lnTo>
                    <a:pt x="7620" y="11875"/>
                  </a:lnTo>
                  <a:lnTo>
                    <a:pt x="7697" y="12175"/>
                  </a:lnTo>
                  <a:lnTo>
                    <a:pt x="8992" y="11273"/>
                  </a:lnTo>
                  <a:lnTo>
                    <a:pt x="9449" y="10973"/>
                  </a:lnTo>
                  <a:lnTo>
                    <a:pt x="9526" y="11424"/>
                  </a:lnTo>
                  <a:lnTo>
                    <a:pt x="9678" y="12326"/>
                  </a:lnTo>
                  <a:lnTo>
                    <a:pt x="9830" y="12326"/>
                  </a:lnTo>
                  <a:lnTo>
                    <a:pt x="9983" y="13378"/>
                  </a:lnTo>
                  <a:lnTo>
                    <a:pt x="9983" y="13528"/>
                  </a:lnTo>
                  <a:lnTo>
                    <a:pt x="10135" y="13829"/>
                  </a:lnTo>
                  <a:lnTo>
                    <a:pt x="10364" y="13829"/>
                  </a:lnTo>
                  <a:lnTo>
                    <a:pt x="10669" y="13829"/>
                  </a:lnTo>
                  <a:lnTo>
                    <a:pt x="10821" y="13829"/>
                  </a:lnTo>
                  <a:lnTo>
                    <a:pt x="10897" y="14129"/>
                  </a:lnTo>
                  <a:lnTo>
                    <a:pt x="10973" y="14430"/>
                  </a:lnTo>
                  <a:lnTo>
                    <a:pt x="11126" y="14731"/>
                  </a:lnTo>
                  <a:lnTo>
                    <a:pt x="11431" y="15933"/>
                  </a:lnTo>
                  <a:lnTo>
                    <a:pt x="11507" y="15933"/>
                  </a:lnTo>
                  <a:lnTo>
                    <a:pt x="11736" y="16384"/>
                  </a:lnTo>
                  <a:lnTo>
                    <a:pt x="11964" y="16234"/>
                  </a:lnTo>
                  <a:lnTo>
                    <a:pt x="11964" y="16083"/>
                  </a:lnTo>
                  <a:lnTo>
                    <a:pt x="11964" y="15783"/>
                  </a:lnTo>
                  <a:lnTo>
                    <a:pt x="12117" y="15783"/>
                  </a:lnTo>
                  <a:lnTo>
                    <a:pt x="12117" y="15632"/>
                  </a:lnTo>
                  <a:lnTo>
                    <a:pt x="12040" y="15332"/>
                  </a:lnTo>
                  <a:lnTo>
                    <a:pt x="12040" y="15182"/>
                  </a:lnTo>
                  <a:lnTo>
                    <a:pt x="12193" y="14731"/>
                  </a:lnTo>
                  <a:lnTo>
                    <a:pt x="12269" y="14731"/>
                  </a:lnTo>
                  <a:lnTo>
                    <a:pt x="12345" y="14881"/>
                  </a:lnTo>
                  <a:lnTo>
                    <a:pt x="12498" y="14731"/>
                  </a:lnTo>
                  <a:lnTo>
                    <a:pt x="12498" y="14430"/>
                  </a:lnTo>
                  <a:lnTo>
                    <a:pt x="12574" y="14280"/>
                  </a:lnTo>
                  <a:lnTo>
                    <a:pt x="12650" y="13979"/>
                  </a:lnTo>
                  <a:lnTo>
                    <a:pt x="12726" y="13829"/>
                  </a:lnTo>
                  <a:lnTo>
                    <a:pt x="12726" y="13077"/>
                  </a:lnTo>
                  <a:lnTo>
                    <a:pt x="12802" y="12777"/>
                  </a:lnTo>
                  <a:lnTo>
                    <a:pt x="12879" y="12626"/>
                  </a:lnTo>
                  <a:lnTo>
                    <a:pt x="13031" y="12626"/>
                  </a:lnTo>
                  <a:lnTo>
                    <a:pt x="13183" y="12626"/>
                  </a:lnTo>
                  <a:lnTo>
                    <a:pt x="13260" y="12777"/>
                  </a:lnTo>
                  <a:lnTo>
                    <a:pt x="13260" y="12927"/>
                  </a:lnTo>
                  <a:lnTo>
                    <a:pt x="13260" y="13227"/>
                  </a:lnTo>
                  <a:lnTo>
                    <a:pt x="13336" y="13979"/>
                  </a:lnTo>
                  <a:lnTo>
                    <a:pt x="13336" y="14430"/>
                  </a:lnTo>
                  <a:lnTo>
                    <a:pt x="13336" y="14881"/>
                  </a:lnTo>
                  <a:lnTo>
                    <a:pt x="14098" y="14430"/>
                  </a:lnTo>
                  <a:lnTo>
                    <a:pt x="14250" y="13979"/>
                  </a:lnTo>
                  <a:lnTo>
                    <a:pt x="14250" y="13528"/>
                  </a:lnTo>
                  <a:lnTo>
                    <a:pt x="14326" y="13378"/>
                  </a:lnTo>
                  <a:lnTo>
                    <a:pt x="14479" y="13227"/>
                  </a:lnTo>
                  <a:lnTo>
                    <a:pt x="14631" y="13227"/>
                  </a:lnTo>
                  <a:lnTo>
                    <a:pt x="14707" y="13077"/>
                  </a:lnTo>
                  <a:lnTo>
                    <a:pt x="14936" y="12927"/>
                  </a:lnTo>
                  <a:lnTo>
                    <a:pt x="15089" y="12927"/>
                  </a:lnTo>
                  <a:lnTo>
                    <a:pt x="15165" y="12626"/>
                  </a:lnTo>
                  <a:lnTo>
                    <a:pt x="15317" y="12326"/>
                  </a:lnTo>
                  <a:lnTo>
                    <a:pt x="15393" y="12326"/>
                  </a:lnTo>
                  <a:lnTo>
                    <a:pt x="15546" y="12326"/>
                  </a:lnTo>
                  <a:lnTo>
                    <a:pt x="15698" y="12175"/>
                  </a:lnTo>
                  <a:lnTo>
                    <a:pt x="15851" y="12025"/>
                  </a:lnTo>
                  <a:lnTo>
                    <a:pt x="16079" y="12025"/>
                  </a:lnTo>
                  <a:lnTo>
                    <a:pt x="16155" y="12175"/>
                  </a:lnTo>
                  <a:lnTo>
                    <a:pt x="16232" y="12777"/>
                  </a:lnTo>
                  <a:lnTo>
                    <a:pt x="16308" y="12777"/>
                  </a:lnTo>
                  <a:lnTo>
                    <a:pt x="16384" y="12626"/>
                  </a:lnTo>
                  <a:lnTo>
                    <a:pt x="16384" y="12025"/>
                  </a:lnTo>
                  <a:lnTo>
                    <a:pt x="16308" y="11724"/>
                  </a:lnTo>
                  <a:lnTo>
                    <a:pt x="16155" y="11123"/>
                  </a:lnTo>
                  <a:lnTo>
                    <a:pt x="16155" y="10973"/>
                  </a:lnTo>
                  <a:lnTo>
                    <a:pt x="16155" y="10672"/>
                  </a:lnTo>
                  <a:lnTo>
                    <a:pt x="16079" y="10372"/>
                  </a:lnTo>
                  <a:lnTo>
                    <a:pt x="16003" y="10221"/>
                  </a:lnTo>
                  <a:lnTo>
                    <a:pt x="16003" y="10071"/>
                  </a:lnTo>
                  <a:lnTo>
                    <a:pt x="16079" y="9921"/>
                  </a:lnTo>
                  <a:lnTo>
                    <a:pt x="16003" y="9620"/>
                  </a:lnTo>
                  <a:lnTo>
                    <a:pt x="15622" y="8568"/>
                  </a:lnTo>
                  <a:lnTo>
                    <a:pt x="15393" y="7967"/>
                  </a:lnTo>
                  <a:lnTo>
                    <a:pt x="15089" y="7666"/>
                  </a:lnTo>
                  <a:lnTo>
                    <a:pt x="14936" y="7516"/>
                  </a:lnTo>
                  <a:lnTo>
                    <a:pt x="14707" y="7516"/>
                  </a:lnTo>
                  <a:lnTo>
                    <a:pt x="14479" y="7516"/>
                  </a:lnTo>
                  <a:lnTo>
                    <a:pt x="14403" y="7666"/>
                  </a:lnTo>
                  <a:lnTo>
                    <a:pt x="14326" y="7816"/>
                  </a:lnTo>
                  <a:lnTo>
                    <a:pt x="14403" y="8117"/>
                  </a:lnTo>
                  <a:lnTo>
                    <a:pt x="14479" y="8267"/>
                  </a:lnTo>
                  <a:lnTo>
                    <a:pt x="14555" y="8267"/>
                  </a:lnTo>
                  <a:lnTo>
                    <a:pt x="14631" y="8117"/>
                  </a:lnTo>
                  <a:lnTo>
                    <a:pt x="14707" y="7967"/>
                  </a:lnTo>
                  <a:lnTo>
                    <a:pt x="14784" y="7967"/>
                  </a:lnTo>
                  <a:lnTo>
                    <a:pt x="14860" y="7967"/>
                  </a:lnTo>
                  <a:lnTo>
                    <a:pt x="15089" y="8117"/>
                  </a:lnTo>
                  <a:lnTo>
                    <a:pt x="15165" y="8267"/>
                  </a:lnTo>
                  <a:lnTo>
                    <a:pt x="15241" y="8718"/>
                  </a:lnTo>
                  <a:lnTo>
                    <a:pt x="15241" y="9019"/>
                  </a:lnTo>
                  <a:lnTo>
                    <a:pt x="15317" y="9169"/>
                  </a:lnTo>
                  <a:lnTo>
                    <a:pt x="15470" y="9019"/>
                  </a:lnTo>
                  <a:lnTo>
                    <a:pt x="15546" y="9169"/>
                  </a:lnTo>
                  <a:lnTo>
                    <a:pt x="15698" y="9921"/>
                  </a:lnTo>
                  <a:lnTo>
                    <a:pt x="15698" y="10221"/>
                  </a:lnTo>
                  <a:lnTo>
                    <a:pt x="15698" y="10522"/>
                  </a:lnTo>
                  <a:lnTo>
                    <a:pt x="15546" y="10822"/>
                  </a:lnTo>
                  <a:lnTo>
                    <a:pt x="15165" y="11273"/>
                  </a:lnTo>
                  <a:lnTo>
                    <a:pt x="14860" y="11724"/>
                  </a:lnTo>
                  <a:lnTo>
                    <a:pt x="14555" y="12025"/>
                  </a:lnTo>
                  <a:lnTo>
                    <a:pt x="14174" y="12025"/>
                  </a:lnTo>
                  <a:lnTo>
                    <a:pt x="13869" y="12025"/>
                  </a:lnTo>
                  <a:lnTo>
                    <a:pt x="13641" y="11875"/>
                  </a:lnTo>
                  <a:lnTo>
                    <a:pt x="13564" y="11724"/>
                  </a:lnTo>
                  <a:lnTo>
                    <a:pt x="13488" y="11424"/>
                  </a:lnTo>
                  <a:lnTo>
                    <a:pt x="13260" y="10522"/>
                  </a:lnTo>
                  <a:lnTo>
                    <a:pt x="13183" y="10221"/>
                  </a:lnTo>
                  <a:lnTo>
                    <a:pt x="12955" y="10071"/>
                  </a:lnTo>
                  <a:lnTo>
                    <a:pt x="12802" y="10221"/>
                  </a:lnTo>
                  <a:lnTo>
                    <a:pt x="12726" y="10221"/>
                  </a:lnTo>
                  <a:lnTo>
                    <a:pt x="12574" y="10071"/>
                  </a:lnTo>
                  <a:lnTo>
                    <a:pt x="12498" y="9770"/>
                  </a:lnTo>
                  <a:lnTo>
                    <a:pt x="12498" y="9319"/>
                  </a:lnTo>
                  <a:lnTo>
                    <a:pt x="12574" y="9319"/>
                  </a:lnTo>
                  <a:lnTo>
                    <a:pt x="12650" y="9319"/>
                  </a:lnTo>
                  <a:lnTo>
                    <a:pt x="12726" y="9470"/>
                  </a:lnTo>
                  <a:lnTo>
                    <a:pt x="12802" y="9470"/>
                  </a:lnTo>
                  <a:lnTo>
                    <a:pt x="12879" y="9319"/>
                  </a:lnTo>
                  <a:lnTo>
                    <a:pt x="12802" y="9169"/>
                  </a:lnTo>
                  <a:lnTo>
                    <a:pt x="12726" y="9169"/>
                  </a:lnTo>
                  <a:lnTo>
                    <a:pt x="12574" y="8417"/>
                  </a:lnTo>
                  <a:lnTo>
                    <a:pt x="12498" y="8417"/>
                  </a:lnTo>
                  <a:lnTo>
                    <a:pt x="12193" y="8117"/>
                  </a:lnTo>
                  <a:lnTo>
                    <a:pt x="12117" y="7967"/>
                  </a:lnTo>
                  <a:lnTo>
                    <a:pt x="12117" y="7666"/>
                  </a:lnTo>
                  <a:lnTo>
                    <a:pt x="12040" y="7365"/>
                  </a:lnTo>
                  <a:lnTo>
                    <a:pt x="11736" y="7215"/>
                  </a:lnTo>
                  <a:lnTo>
                    <a:pt x="11431" y="7215"/>
                  </a:lnTo>
                  <a:lnTo>
                    <a:pt x="11354" y="6914"/>
                  </a:lnTo>
                  <a:lnTo>
                    <a:pt x="11202" y="6764"/>
                  </a:lnTo>
                  <a:lnTo>
                    <a:pt x="11202" y="7215"/>
                  </a:lnTo>
                  <a:lnTo>
                    <a:pt x="11202" y="7365"/>
                  </a:lnTo>
                  <a:lnTo>
                    <a:pt x="11126" y="7516"/>
                  </a:lnTo>
                  <a:lnTo>
                    <a:pt x="10973" y="7666"/>
                  </a:lnTo>
                  <a:lnTo>
                    <a:pt x="10897" y="7666"/>
                  </a:lnTo>
                  <a:lnTo>
                    <a:pt x="10669" y="7365"/>
                  </a:lnTo>
                  <a:lnTo>
                    <a:pt x="10592" y="7215"/>
                  </a:lnTo>
                  <a:lnTo>
                    <a:pt x="10516" y="7065"/>
                  </a:lnTo>
                  <a:lnTo>
                    <a:pt x="10516" y="6914"/>
                  </a:lnTo>
                  <a:lnTo>
                    <a:pt x="10440" y="6614"/>
                  </a:lnTo>
                  <a:lnTo>
                    <a:pt x="10440" y="6463"/>
                  </a:lnTo>
                  <a:lnTo>
                    <a:pt x="10440" y="6313"/>
                  </a:lnTo>
                  <a:close/>
                </a:path>
              </a:pathLst>
            </a:custGeom>
            <a:solidFill>
              <a:schemeClr val="bg1">
                <a:lumMod val="75000"/>
              </a:schemeClr>
            </a:solidFill>
            <a:ln w="9525">
              <a:solidFill>
                <a:schemeClr val="bg1"/>
              </a:solidFill>
              <a:prstDash val="solid"/>
              <a:round/>
              <a:headEnd/>
              <a:tailEnd/>
            </a:ln>
          </p:spPr>
        </p:sp>
        <p:grpSp>
          <p:nvGrpSpPr>
            <p:cNvPr id="24" name="Michigan">
              <a:extLst>
                <a:ext uri="{FF2B5EF4-FFF2-40B4-BE49-F238E27FC236}">
                  <a16:creationId xmlns:a16="http://schemas.microsoft.com/office/drawing/2014/main" id="{357EF226-4727-1F44-A754-1DC9B5FF5DA8}"/>
                </a:ext>
              </a:extLst>
            </p:cNvPr>
            <p:cNvGrpSpPr>
              <a:grpSpLocks/>
            </p:cNvGrpSpPr>
            <p:nvPr/>
          </p:nvGrpSpPr>
          <p:grpSpPr bwMode="auto">
            <a:xfrm>
              <a:off x="5497409" y="1989265"/>
              <a:ext cx="1222871" cy="1040456"/>
              <a:chOff x="19116675" y="3343275"/>
              <a:chExt cx="21690" cy="447"/>
            </a:xfrm>
            <a:solidFill>
              <a:schemeClr val="accent3">
                <a:lumMod val="75000"/>
              </a:schemeClr>
            </a:solidFill>
          </p:grpSpPr>
          <p:sp>
            <p:nvSpPr>
              <p:cNvPr id="101" name="Michigan2">
                <a:extLst>
                  <a:ext uri="{FF2B5EF4-FFF2-40B4-BE49-F238E27FC236}">
                    <a16:creationId xmlns:a16="http://schemas.microsoft.com/office/drawing/2014/main" id="{08D43615-94D1-AE47-A288-6DBE7DC9AC87}"/>
                  </a:ext>
                </a:extLst>
              </p:cNvPr>
              <p:cNvSpPr>
                <a:spLocks/>
              </p:cNvSpPr>
              <p:nvPr/>
            </p:nvSpPr>
            <p:spPr bwMode="auto">
              <a:xfrm>
                <a:off x="19116675" y="3343275"/>
                <a:ext cx="16470" cy="186"/>
              </a:xfrm>
              <a:custGeom>
                <a:avLst/>
                <a:gdLst/>
                <a:ahLst/>
                <a:cxnLst>
                  <a:cxn ang="0">
                    <a:pos x="5282" y="4556"/>
                  </a:cxn>
                  <a:cxn ang="0">
                    <a:pos x="5282" y="4118"/>
                  </a:cxn>
                  <a:cxn ang="0">
                    <a:pos x="4835" y="4819"/>
                  </a:cxn>
                  <a:cxn ang="0">
                    <a:pos x="4835" y="3592"/>
                  </a:cxn>
                  <a:cxn ang="0">
                    <a:pos x="5238" y="2541"/>
                  </a:cxn>
                  <a:cxn ang="0">
                    <a:pos x="5909" y="1139"/>
                  </a:cxn>
                  <a:cxn ang="0">
                    <a:pos x="6401" y="526"/>
                  </a:cxn>
                  <a:cxn ang="0">
                    <a:pos x="5730" y="175"/>
                  </a:cxn>
                  <a:cxn ang="0">
                    <a:pos x="4611" y="1577"/>
                  </a:cxn>
                  <a:cxn ang="0">
                    <a:pos x="3939" y="2628"/>
                  </a:cxn>
                  <a:cxn ang="0">
                    <a:pos x="3357" y="3767"/>
                  </a:cxn>
                  <a:cxn ang="0">
                    <a:pos x="2507" y="4906"/>
                  </a:cxn>
                  <a:cxn ang="0">
                    <a:pos x="1522" y="5257"/>
                  </a:cxn>
                  <a:cxn ang="0">
                    <a:pos x="537" y="6659"/>
                  </a:cxn>
                  <a:cxn ang="0">
                    <a:pos x="269" y="7535"/>
                  </a:cxn>
                  <a:cxn ang="0">
                    <a:pos x="806" y="8674"/>
                  </a:cxn>
                  <a:cxn ang="0">
                    <a:pos x="3536" y="9813"/>
                  </a:cxn>
                  <a:cxn ang="0">
                    <a:pos x="4566" y="10514"/>
                  </a:cxn>
                  <a:cxn ang="0">
                    <a:pos x="5730" y="10689"/>
                  </a:cxn>
                  <a:cxn ang="0">
                    <a:pos x="5864" y="11565"/>
                  </a:cxn>
                  <a:cxn ang="0">
                    <a:pos x="6670" y="12178"/>
                  </a:cxn>
                  <a:cxn ang="0">
                    <a:pos x="6760" y="13405"/>
                  </a:cxn>
                  <a:cxn ang="0">
                    <a:pos x="7118" y="14456"/>
                  </a:cxn>
                  <a:cxn ang="0">
                    <a:pos x="7386" y="16296"/>
                  </a:cxn>
                  <a:cxn ang="0">
                    <a:pos x="8192" y="13055"/>
                  </a:cxn>
                  <a:cxn ang="0">
                    <a:pos x="8684" y="10952"/>
                  </a:cxn>
                  <a:cxn ang="0">
                    <a:pos x="8863" y="11740"/>
                  </a:cxn>
                  <a:cxn ang="0">
                    <a:pos x="9445" y="10777"/>
                  </a:cxn>
                  <a:cxn ang="0">
                    <a:pos x="9804" y="10864"/>
                  </a:cxn>
                  <a:cxn ang="0">
                    <a:pos x="9714" y="12266"/>
                  </a:cxn>
                  <a:cxn ang="0">
                    <a:pos x="10072" y="11302"/>
                  </a:cxn>
                  <a:cxn ang="0">
                    <a:pos x="10430" y="10163"/>
                  </a:cxn>
                  <a:cxn ang="0">
                    <a:pos x="11505" y="9462"/>
                  </a:cxn>
                  <a:cxn ang="0">
                    <a:pos x="12400" y="8499"/>
                  </a:cxn>
                  <a:cxn ang="0">
                    <a:pos x="13385" y="8586"/>
                  </a:cxn>
                  <a:cxn ang="0">
                    <a:pos x="14191" y="9550"/>
                  </a:cxn>
                  <a:cxn ang="0">
                    <a:pos x="14414" y="8937"/>
                  </a:cxn>
                  <a:cxn ang="0">
                    <a:pos x="14996" y="8586"/>
                  </a:cxn>
                  <a:cxn ang="0">
                    <a:pos x="15533" y="8499"/>
                  </a:cxn>
                  <a:cxn ang="0">
                    <a:pos x="16115" y="8499"/>
                  </a:cxn>
                  <a:cxn ang="0">
                    <a:pos x="16160" y="7973"/>
                  </a:cxn>
                  <a:cxn ang="0">
                    <a:pos x="15533" y="7184"/>
                  </a:cxn>
                  <a:cxn ang="0">
                    <a:pos x="15310" y="5345"/>
                  </a:cxn>
                  <a:cxn ang="0">
                    <a:pos x="14593" y="5695"/>
                  </a:cxn>
                  <a:cxn ang="0">
                    <a:pos x="14011" y="5695"/>
                  </a:cxn>
                  <a:cxn ang="0">
                    <a:pos x="13385" y="5169"/>
                  </a:cxn>
                  <a:cxn ang="0">
                    <a:pos x="13385" y="3592"/>
                  </a:cxn>
                  <a:cxn ang="0">
                    <a:pos x="12310" y="4381"/>
                  </a:cxn>
                  <a:cxn ang="0">
                    <a:pos x="11146" y="4556"/>
                  </a:cxn>
                  <a:cxn ang="0">
                    <a:pos x="10296" y="5169"/>
                  </a:cxn>
                  <a:cxn ang="0">
                    <a:pos x="9490" y="6659"/>
                  </a:cxn>
                  <a:cxn ang="0">
                    <a:pos x="8729" y="6659"/>
                  </a:cxn>
                  <a:cxn ang="0">
                    <a:pos x="8102" y="6396"/>
                  </a:cxn>
                  <a:cxn ang="0">
                    <a:pos x="7521" y="6308"/>
                  </a:cxn>
                  <a:cxn ang="0">
                    <a:pos x="7207" y="5520"/>
                  </a:cxn>
                  <a:cxn ang="0">
                    <a:pos x="6715" y="4381"/>
                  </a:cxn>
                  <a:cxn ang="0">
                    <a:pos x="6043" y="4030"/>
                  </a:cxn>
                </a:cxnLst>
                <a:rect l="0" t="0" r="r" b="b"/>
                <a:pathLst>
                  <a:path w="16384" h="16384">
                    <a:moveTo>
                      <a:pt x="5775" y="4030"/>
                    </a:moveTo>
                    <a:lnTo>
                      <a:pt x="5685" y="4118"/>
                    </a:lnTo>
                    <a:lnTo>
                      <a:pt x="5506" y="4118"/>
                    </a:lnTo>
                    <a:lnTo>
                      <a:pt x="5461" y="4206"/>
                    </a:lnTo>
                    <a:lnTo>
                      <a:pt x="5417" y="4381"/>
                    </a:lnTo>
                    <a:lnTo>
                      <a:pt x="5372" y="4644"/>
                    </a:lnTo>
                    <a:lnTo>
                      <a:pt x="5327" y="4644"/>
                    </a:lnTo>
                    <a:lnTo>
                      <a:pt x="5282" y="4556"/>
                    </a:lnTo>
                    <a:lnTo>
                      <a:pt x="5327" y="4381"/>
                    </a:lnTo>
                    <a:lnTo>
                      <a:pt x="5417" y="4118"/>
                    </a:lnTo>
                    <a:lnTo>
                      <a:pt x="5506" y="3943"/>
                    </a:lnTo>
                    <a:lnTo>
                      <a:pt x="5551" y="3767"/>
                    </a:lnTo>
                    <a:lnTo>
                      <a:pt x="5551" y="3680"/>
                    </a:lnTo>
                    <a:lnTo>
                      <a:pt x="5461" y="3680"/>
                    </a:lnTo>
                    <a:lnTo>
                      <a:pt x="5417" y="3855"/>
                    </a:lnTo>
                    <a:lnTo>
                      <a:pt x="5282" y="4118"/>
                    </a:lnTo>
                    <a:lnTo>
                      <a:pt x="5148" y="4293"/>
                    </a:lnTo>
                    <a:lnTo>
                      <a:pt x="5014" y="4468"/>
                    </a:lnTo>
                    <a:lnTo>
                      <a:pt x="5014" y="4644"/>
                    </a:lnTo>
                    <a:lnTo>
                      <a:pt x="4969" y="4819"/>
                    </a:lnTo>
                    <a:lnTo>
                      <a:pt x="4879" y="5082"/>
                    </a:lnTo>
                    <a:lnTo>
                      <a:pt x="4835" y="5257"/>
                    </a:lnTo>
                    <a:lnTo>
                      <a:pt x="4790" y="5169"/>
                    </a:lnTo>
                    <a:lnTo>
                      <a:pt x="4835" y="4819"/>
                    </a:lnTo>
                    <a:lnTo>
                      <a:pt x="4790" y="4644"/>
                    </a:lnTo>
                    <a:lnTo>
                      <a:pt x="4835" y="4468"/>
                    </a:lnTo>
                    <a:lnTo>
                      <a:pt x="4835" y="4206"/>
                    </a:lnTo>
                    <a:lnTo>
                      <a:pt x="4835" y="3943"/>
                    </a:lnTo>
                    <a:lnTo>
                      <a:pt x="4835" y="3855"/>
                    </a:lnTo>
                    <a:lnTo>
                      <a:pt x="4835" y="3767"/>
                    </a:lnTo>
                    <a:lnTo>
                      <a:pt x="4790" y="3592"/>
                    </a:lnTo>
                    <a:lnTo>
                      <a:pt x="4835" y="3592"/>
                    </a:lnTo>
                    <a:lnTo>
                      <a:pt x="4879" y="3680"/>
                    </a:lnTo>
                    <a:lnTo>
                      <a:pt x="4924" y="3592"/>
                    </a:lnTo>
                    <a:lnTo>
                      <a:pt x="4969" y="3505"/>
                    </a:lnTo>
                    <a:lnTo>
                      <a:pt x="5014" y="3154"/>
                    </a:lnTo>
                    <a:lnTo>
                      <a:pt x="4969" y="2979"/>
                    </a:lnTo>
                    <a:lnTo>
                      <a:pt x="5058" y="2891"/>
                    </a:lnTo>
                    <a:lnTo>
                      <a:pt x="5148" y="2804"/>
                    </a:lnTo>
                    <a:lnTo>
                      <a:pt x="5238" y="2541"/>
                    </a:lnTo>
                    <a:lnTo>
                      <a:pt x="5238" y="2453"/>
                    </a:lnTo>
                    <a:lnTo>
                      <a:pt x="5282" y="2366"/>
                    </a:lnTo>
                    <a:lnTo>
                      <a:pt x="5282" y="2278"/>
                    </a:lnTo>
                    <a:lnTo>
                      <a:pt x="5327" y="2103"/>
                    </a:lnTo>
                    <a:lnTo>
                      <a:pt x="5417" y="1928"/>
                    </a:lnTo>
                    <a:lnTo>
                      <a:pt x="5506" y="1840"/>
                    </a:lnTo>
                    <a:lnTo>
                      <a:pt x="5640" y="1489"/>
                    </a:lnTo>
                    <a:lnTo>
                      <a:pt x="5909" y="1139"/>
                    </a:lnTo>
                    <a:lnTo>
                      <a:pt x="5909" y="964"/>
                    </a:lnTo>
                    <a:lnTo>
                      <a:pt x="5909" y="876"/>
                    </a:lnTo>
                    <a:lnTo>
                      <a:pt x="5909" y="789"/>
                    </a:lnTo>
                    <a:lnTo>
                      <a:pt x="6043" y="701"/>
                    </a:lnTo>
                    <a:lnTo>
                      <a:pt x="6267" y="613"/>
                    </a:lnTo>
                    <a:lnTo>
                      <a:pt x="6312" y="526"/>
                    </a:lnTo>
                    <a:lnTo>
                      <a:pt x="6357" y="526"/>
                    </a:lnTo>
                    <a:lnTo>
                      <a:pt x="6401" y="526"/>
                    </a:lnTo>
                    <a:lnTo>
                      <a:pt x="6446" y="438"/>
                    </a:lnTo>
                    <a:lnTo>
                      <a:pt x="6446" y="350"/>
                    </a:lnTo>
                    <a:lnTo>
                      <a:pt x="6357" y="88"/>
                    </a:lnTo>
                    <a:lnTo>
                      <a:pt x="6133" y="0"/>
                    </a:lnTo>
                    <a:lnTo>
                      <a:pt x="6133" y="88"/>
                    </a:lnTo>
                    <a:lnTo>
                      <a:pt x="5999" y="0"/>
                    </a:lnTo>
                    <a:lnTo>
                      <a:pt x="5909" y="88"/>
                    </a:lnTo>
                    <a:lnTo>
                      <a:pt x="5730" y="175"/>
                    </a:lnTo>
                    <a:lnTo>
                      <a:pt x="5551" y="175"/>
                    </a:lnTo>
                    <a:lnTo>
                      <a:pt x="5417" y="263"/>
                    </a:lnTo>
                    <a:lnTo>
                      <a:pt x="5238" y="350"/>
                    </a:lnTo>
                    <a:lnTo>
                      <a:pt x="5103" y="613"/>
                    </a:lnTo>
                    <a:lnTo>
                      <a:pt x="4924" y="789"/>
                    </a:lnTo>
                    <a:lnTo>
                      <a:pt x="4835" y="876"/>
                    </a:lnTo>
                    <a:lnTo>
                      <a:pt x="4745" y="1139"/>
                    </a:lnTo>
                    <a:lnTo>
                      <a:pt x="4611" y="1577"/>
                    </a:lnTo>
                    <a:lnTo>
                      <a:pt x="4566" y="1752"/>
                    </a:lnTo>
                    <a:lnTo>
                      <a:pt x="4477" y="1928"/>
                    </a:lnTo>
                    <a:lnTo>
                      <a:pt x="4387" y="2015"/>
                    </a:lnTo>
                    <a:lnTo>
                      <a:pt x="4297" y="2103"/>
                    </a:lnTo>
                    <a:lnTo>
                      <a:pt x="4208" y="2103"/>
                    </a:lnTo>
                    <a:lnTo>
                      <a:pt x="4118" y="2278"/>
                    </a:lnTo>
                    <a:lnTo>
                      <a:pt x="4029" y="2541"/>
                    </a:lnTo>
                    <a:lnTo>
                      <a:pt x="3939" y="2628"/>
                    </a:lnTo>
                    <a:lnTo>
                      <a:pt x="3895" y="2628"/>
                    </a:lnTo>
                    <a:lnTo>
                      <a:pt x="3805" y="2891"/>
                    </a:lnTo>
                    <a:lnTo>
                      <a:pt x="3715" y="2979"/>
                    </a:lnTo>
                    <a:lnTo>
                      <a:pt x="3626" y="3067"/>
                    </a:lnTo>
                    <a:lnTo>
                      <a:pt x="3626" y="3329"/>
                    </a:lnTo>
                    <a:lnTo>
                      <a:pt x="3581" y="3592"/>
                    </a:lnTo>
                    <a:lnTo>
                      <a:pt x="3447" y="3680"/>
                    </a:lnTo>
                    <a:lnTo>
                      <a:pt x="3357" y="3767"/>
                    </a:lnTo>
                    <a:lnTo>
                      <a:pt x="3223" y="3855"/>
                    </a:lnTo>
                    <a:lnTo>
                      <a:pt x="3134" y="3855"/>
                    </a:lnTo>
                    <a:lnTo>
                      <a:pt x="3044" y="3943"/>
                    </a:lnTo>
                    <a:lnTo>
                      <a:pt x="2999" y="4030"/>
                    </a:lnTo>
                    <a:lnTo>
                      <a:pt x="2910" y="4293"/>
                    </a:lnTo>
                    <a:lnTo>
                      <a:pt x="2820" y="4556"/>
                    </a:lnTo>
                    <a:lnTo>
                      <a:pt x="2641" y="4731"/>
                    </a:lnTo>
                    <a:lnTo>
                      <a:pt x="2507" y="4906"/>
                    </a:lnTo>
                    <a:lnTo>
                      <a:pt x="2373" y="4906"/>
                    </a:lnTo>
                    <a:lnTo>
                      <a:pt x="2283" y="4906"/>
                    </a:lnTo>
                    <a:lnTo>
                      <a:pt x="2149" y="4906"/>
                    </a:lnTo>
                    <a:lnTo>
                      <a:pt x="2059" y="5082"/>
                    </a:lnTo>
                    <a:lnTo>
                      <a:pt x="1970" y="5082"/>
                    </a:lnTo>
                    <a:lnTo>
                      <a:pt x="1791" y="5082"/>
                    </a:lnTo>
                    <a:lnTo>
                      <a:pt x="1612" y="5169"/>
                    </a:lnTo>
                    <a:lnTo>
                      <a:pt x="1522" y="5257"/>
                    </a:lnTo>
                    <a:lnTo>
                      <a:pt x="1388" y="5432"/>
                    </a:lnTo>
                    <a:lnTo>
                      <a:pt x="1298" y="5607"/>
                    </a:lnTo>
                    <a:lnTo>
                      <a:pt x="1253" y="5783"/>
                    </a:lnTo>
                    <a:lnTo>
                      <a:pt x="1119" y="6045"/>
                    </a:lnTo>
                    <a:lnTo>
                      <a:pt x="985" y="6221"/>
                    </a:lnTo>
                    <a:lnTo>
                      <a:pt x="851" y="6484"/>
                    </a:lnTo>
                    <a:lnTo>
                      <a:pt x="671" y="6571"/>
                    </a:lnTo>
                    <a:lnTo>
                      <a:pt x="537" y="6659"/>
                    </a:lnTo>
                    <a:lnTo>
                      <a:pt x="313" y="6834"/>
                    </a:lnTo>
                    <a:lnTo>
                      <a:pt x="224" y="6922"/>
                    </a:lnTo>
                    <a:lnTo>
                      <a:pt x="90" y="7184"/>
                    </a:lnTo>
                    <a:lnTo>
                      <a:pt x="0" y="7184"/>
                    </a:lnTo>
                    <a:lnTo>
                      <a:pt x="45" y="7360"/>
                    </a:lnTo>
                    <a:lnTo>
                      <a:pt x="90" y="7360"/>
                    </a:lnTo>
                    <a:lnTo>
                      <a:pt x="224" y="7360"/>
                    </a:lnTo>
                    <a:lnTo>
                      <a:pt x="269" y="7535"/>
                    </a:lnTo>
                    <a:lnTo>
                      <a:pt x="313" y="7535"/>
                    </a:lnTo>
                    <a:lnTo>
                      <a:pt x="448" y="7535"/>
                    </a:lnTo>
                    <a:lnTo>
                      <a:pt x="492" y="7535"/>
                    </a:lnTo>
                    <a:lnTo>
                      <a:pt x="582" y="7710"/>
                    </a:lnTo>
                    <a:lnTo>
                      <a:pt x="627" y="7885"/>
                    </a:lnTo>
                    <a:lnTo>
                      <a:pt x="716" y="8323"/>
                    </a:lnTo>
                    <a:lnTo>
                      <a:pt x="761" y="8586"/>
                    </a:lnTo>
                    <a:lnTo>
                      <a:pt x="806" y="8674"/>
                    </a:lnTo>
                    <a:lnTo>
                      <a:pt x="851" y="8761"/>
                    </a:lnTo>
                    <a:lnTo>
                      <a:pt x="1298" y="8937"/>
                    </a:lnTo>
                    <a:lnTo>
                      <a:pt x="1388" y="8937"/>
                    </a:lnTo>
                    <a:lnTo>
                      <a:pt x="1880" y="9200"/>
                    </a:lnTo>
                    <a:lnTo>
                      <a:pt x="2775" y="9550"/>
                    </a:lnTo>
                    <a:lnTo>
                      <a:pt x="3357" y="9725"/>
                    </a:lnTo>
                    <a:lnTo>
                      <a:pt x="3447" y="9725"/>
                    </a:lnTo>
                    <a:lnTo>
                      <a:pt x="3536" y="9813"/>
                    </a:lnTo>
                    <a:lnTo>
                      <a:pt x="3671" y="9900"/>
                    </a:lnTo>
                    <a:lnTo>
                      <a:pt x="3805" y="10076"/>
                    </a:lnTo>
                    <a:lnTo>
                      <a:pt x="4029" y="10339"/>
                    </a:lnTo>
                    <a:lnTo>
                      <a:pt x="4118" y="10426"/>
                    </a:lnTo>
                    <a:lnTo>
                      <a:pt x="4297" y="10339"/>
                    </a:lnTo>
                    <a:lnTo>
                      <a:pt x="4432" y="10426"/>
                    </a:lnTo>
                    <a:lnTo>
                      <a:pt x="4521" y="10514"/>
                    </a:lnTo>
                    <a:lnTo>
                      <a:pt x="4566" y="10514"/>
                    </a:lnTo>
                    <a:lnTo>
                      <a:pt x="4656" y="10426"/>
                    </a:lnTo>
                    <a:lnTo>
                      <a:pt x="4790" y="10339"/>
                    </a:lnTo>
                    <a:lnTo>
                      <a:pt x="5014" y="10514"/>
                    </a:lnTo>
                    <a:lnTo>
                      <a:pt x="5148" y="10514"/>
                    </a:lnTo>
                    <a:lnTo>
                      <a:pt x="5238" y="10514"/>
                    </a:lnTo>
                    <a:lnTo>
                      <a:pt x="5327" y="10601"/>
                    </a:lnTo>
                    <a:lnTo>
                      <a:pt x="5551" y="10601"/>
                    </a:lnTo>
                    <a:lnTo>
                      <a:pt x="5730" y="10689"/>
                    </a:lnTo>
                    <a:lnTo>
                      <a:pt x="5775" y="10689"/>
                    </a:lnTo>
                    <a:lnTo>
                      <a:pt x="5864" y="10777"/>
                    </a:lnTo>
                    <a:lnTo>
                      <a:pt x="5909" y="10864"/>
                    </a:lnTo>
                    <a:lnTo>
                      <a:pt x="5909" y="10952"/>
                    </a:lnTo>
                    <a:lnTo>
                      <a:pt x="5954" y="11127"/>
                    </a:lnTo>
                    <a:lnTo>
                      <a:pt x="5954" y="11215"/>
                    </a:lnTo>
                    <a:lnTo>
                      <a:pt x="5864" y="11390"/>
                    </a:lnTo>
                    <a:lnTo>
                      <a:pt x="5864" y="11565"/>
                    </a:lnTo>
                    <a:lnTo>
                      <a:pt x="5909" y="11653"/>
                    </a:lnTo>
                    <a:lnTo>
                      <a:pt x="5999" y="11740"/>
                    </a:lnTo>
                    <a:lnTo>
                      <a:pt x="6088" y="11828"/>
                    </a:lnTo>
                    <a:lnTo>
                      <a:pt x="6178" y="11740"/>
                    </a:lnTo>
                    <a:lnTo>
                      <a:pt x="6222" y="11740"/>
                    </a:lnTo>
                    <a:lnTo>
                      <a:pt x="6312" y="11828"/>
                    </a:lnTo>
                    <a:lnTo>
                      <a:pt x="6491" y="11916"/>
                    </a:lnTo>
                    <a:lnTo>
                      <a:pt x="6670" y="12178"/>
                    </a:lnTo>
                    <a:lnTo>
                      <a:pt x="6760" y="12354"/>
                    </a:lnTo>
                    <a:lnTo>
                      <a:pt x="6760" y="12441"/>
                    </a:lnTo>
                    <a:lnTo>
                      <a:pt x="6670" y="12529"/>
                    </a:lnTo>
                    <a:lnTo>
                      <a:pt x="6760" y="12704"/>
                    </a:lnTo>
                    <a:lnTo>
                      <a:pt x="6804" y="12879"/>
                    </a:lnTo>
                    <a:lnTo>
                      <a:pt x="6760" y="13055"/>
                    </a:lnTo>
                    <a:lnTo>
                      <a:pt x="6715" y="13230"/>
                    </a:lnTo>
                    <a:lnTo>
                      <a:pt x="6760" y="13405"/>
                    </a:lnTo>
                    <a:lnTo>
                      <a:pt x="6760" y="13668"/>
                    </a:lnTo>
                    <a:lnTo>
                      <a:pt x="6715" y="14018"/>
                    </a:lnTo>
                    <a:lnTo>
                      <a:pt x="6670" y="14369"/>
                    </a:lnTo>
                    <a:lnTo>
                      <a:pt x="6625" y="14544"/>
                    </a:lnTo>
                    <a:lnTo>
                      <a:pt x="6715" y="14719"/>
                    </a:lnTo>
                    <a:lnTo>
                      <a:pt x="6804" y="14719"/>
                    </a:lnTo>
                    <a:lnTo>
                      <a:pt x="7028" y="14544"/>
                    </a:lnTo>
                    <a:lnTo>
                      <a:pt x="7118" y="14456"/>
                    </a:lnTo>
                    <a:lnTo>
                      <a:pt x="7207" y="14632"/>
                    </a:lnTo>
                    <a:lnTo>
                      <a:pt x="7162" y="14982"/>
                    </a:lnTo>
                    <a:lnTo>
                      <a:pt x="7073" y="15420"/>
                    </a:lnTo>
                    <a:lnTo>
                      <a:pt x="7028" y="15683"/>
                    </a:lnTo>
                    <a:lnTo>
                      <a:pt x="7073" y="15858"/>
                    </a:lnTo>
                    <a:lnTo>
                      <a:pt x="7207" y="16034"/>
                    </a:lnTo>
                    <a:lnTo>
                      <a:pt x="7297" y="16209"/>
                    </a:lnTo>
                    <a:lnTo>
                      <a:pt x="7386" y="16296"/>
                    </a:lnTo>
                    <a:lnTo>
                      <a:pt x="7476" y="16384"/>
                    </a:lnTo>
                    <a:lnTo>
                      <a:pt x="7431" y="16209"/>
                    </a:lnTo>
                    <a:lnTo>
                      <a:pt x="7476" y="15858"/>
                    </a:lnTo>
                    <a:lnTo>
                      <a:pt x="7655" y="15508"/>
                    </a:lnTo>
                    <a:lnTo>
                      <a:pt x="7834" y="14807"/>
                    </a:lnTo>
                    <a:lnTo>
                      <a:pt x="7968" y="14281"/>
                    </a:lnTo>
                    <a:lnTo>
                      <a:pt x="8102" y="13493"/>
                    </a:lnTo>
                    <a:lnTo>
                      <a:pt x="8192" y="13055"/>
                    </a:lnTo>
                    <a:lnTo>
                      <a:pt x="8237" y="12792"/>
                    </a:lnTo>
                    <a:lnTo>
                      <a:pt x="8326" y="12354"/>
                    </a:lnTo>
                    <a:lnTo>
                      <a:pt x="8461" y="12003"/>
                    </a:lnTo>
                    <a:lnTo>
                      <a:pt x="8550" y="11828"/>
                    </a:lnTo>
                    <a:lnTo>
                      <a:pt x="8595" y="11740"/>
                    </a:lnTo>
                    <a:lnTo>
                      <a:pt x="8595" y="11565"/>
                    </a:lnTo>
                    <a:lnTo>
                      <a:pt x="8550" y="11302"/>
                    </a:lnTo>
                    <a:lnTo>
                      <a:pt x="8684" y="10952"/>
                    </a:lnTo>
                    <a:lnTo>
                      <a:pt x="8684" y="10689"/>
                    </a:lnTo>
                    <a:lnTo>
                      <a:pt x="8774" y="10426"/>
                    </a:lnTo>
                    <a:lnTo>
                      <a:pt x="8863" y="10426"/>
                    </a:lnTo>
                    <a:lnTo>
                      <a:pt x="8863" y="10514"/>
                    </a:lnTo>
                    <a:lnTo>
                      <a:pt x="8774" y="11039"/>
                    </a:lnTo>
                    <a:lnTo>
                      <a:pt x="8819" y="11302"/>
                    </a:lnTo>
                    <a:lnTo>
                      <a:pt x="8819" y="11565"/>
                    </a:lnTo>
                    <a:lnTo>
                      <a:pt x="8863" y="11740"/>
                    </a:lnTo>
                    <a:lnTo>
                      <a:pt x="8863" y="11916"/>
                    </a:lnTo>
                    <a:lnTo>
                      <a:pt x="8998" y="11740"/>
                    </a:lnTo>
                    <a:lnTo>
                      <a:pt x="9132" y="11653"/>
                    </a:lnTo>
                    <a:lnTo>
                      <a:pt x="9222" y="11390"/>
                    </a:lnTo>
                    <a:lnTo>
                      <a:pt x="9311" y="11039"/>
                    </a:lnTo>
                    <a:lnTo>
                      <a:pt x="9266" y="10689"/>
                    </a:lnTo>
                    <a:lnTo>
                      <a:pt x="9311" y="10601"/>
                    </a:lnTo>
                    <a:lnTo>
                      <a:pt x="9445" y="10777"/>
                    </a:lnTo>
                    <a:lnTo>
                      <a:pt x="9535" y="10689"/>
                    </a:lnTo>
                    <a:lnTo>
                      <a:pt x="9624" y="10777"/>
                    </a:lnTo>
                    <a:lnTo>
                      <a:pt x="9714" y="10339"/>
                    </a:lnTo>
                    <a:lnTo>
                      <a:pt x="9759" y="10251"/>
                    </a:lnTo>
                    <a:lnTo>
                      <a:pt x="9848" y="10339"/>
                    </a:lnTo>
                    <a:lnTo>
                      <a:pt x="9893" y="10426"/>
                    </a:lnTo>
                    <a:lnTo>
                      <a:pt x="9893" y="10601"/>
                    </a:lnTo>
                    <a:lnTo>
                      <a:pt x="9804" y="10864"/>
                    </a:lnTo>
                    <a:lnTo>
                      <a:pt x="9804" y="11127"/>
                    </a:lnTo>
                    <a:lnTo>
                      <a:pt x="9624" y="11302"/>
                    </a:lnTo>
                    <a:lnTo>
                      <a:pt x="9580" y="11740"/>
                    </a:lnTo>
                    <a:lnTo>
                      <a:pt x="9490" y="11828"/>
                    </a:lnTo>
                    <a:lnTo>
                      <a:pt x="9490" y="12003"/>
                    </a:lnTo>
                    <a:lnTo>
                      <a:pt x="9490" y="12091"/>
                    </a:lnTo>
                    <a:lnTo>
                      <a:pt x="9669" y="12266"/>
                    </a:lnTo>
                    <a:lnTo>
                      <a:pt x="9714" y="12266"/>
                    </a:lnTo>
                    <a:lnTo>
                      <a:pt x="9759" y="12266"/>
                    </a:lnTo>
                    <a:lnTo>
                      <a:pt x="9804" y="12178"/>
                    </a:lnTo>
                    <a:lnTo>
                      <a:pt x="9759" y="12003"/>
                    </a:lnTo>
                    <a:lnTo>
                      <a:pt x="9848" y="11916"/>
                    </a:lnTo>
                    <a:lnTo>
                      <a:pt x="9848" y="11653"/>
                    </a:lnTo>
                    <a:lnTo>
                      <a:pt x="9983" y="11565"/>
                    </a:lnTo>
                    <a:lnTo>
                      <a:pt x="10027" y="11390"/>
                    </a:lnTo>
                    <a:lnTo>
                      <a:pt x="10072" y="11302"/>
                    </a:lnTo>
                    <a:lnTo>
                      <a:pt x="10206" y="11127"/>
                    </a:lnTo>
                    <a:lnTo>
                      <a:pt x="10251" y="11039"/>
                    </a:lnTo>
                    <a:lnTo>
                      <a:pt x="10385" y="10952"/>
                    </a:lnTo>
                    <a:lnTo>
                      <a:pt x="10385" y="10864"/>
                    </a:lnTo>
                    <a:lnTo>
                      <a:pt x="10430" y="10601"/>
                    </a:lnTo>
                    <a:lnTo>
                      <a:pt x="10430" y="10426"/>
                    </a:lnTo>
                    <a:lnTo>
                      <a:pt x="10430" y="10339"/>
                    </a:lnTo>
                    <a:lnTo>
                      <a:pt x="10430" y="10163"/>
                    </a:lnTo>
                    <a:lnTo>
                      <a:pt x="10520" y="9988"/>
                    </a:lnTo>
                    <a:lnTo>
                      <a:pt x="10565" y="9900"/>
                    </a:lnTo>
                    <a:lnTo>
                      <a:pt x="10744" y="9725"/>
                    </a:lnTo>
                    <a:lnTo>
                      <a:pt x="10923" y="9638"/>
                    </a:lnTo>
                    <a:lnTo>
                      <a:pt x="11191" y="9638"/>
                    </a:lnTo>
                    <a:lnTo>
                      <a:pt x="11415" y="9725"/>
                    </a:lnTo>
                    <a:lnTo>
                      <a:pt x="11460" y="9550"/>
                    </a:lnTo>
                    <a:lnTo>
                      <a:pt x="11505" y="9462"/>
                    </a:lnTo>
                    <a:lnTo>
                      <a:pt x="11549" y="9462"/>
                    </a:lnTo>
                    <a:lnTo>
                      <a:pt x="11684" y="9375"/>
                    </a:lnTo>
                    <a:lnTo>
                      <a:pt x="11773" y="9375"/>
                    </a:lnTo>
                    <a:lnTo>
                      <a:pt x="11952" y="9462"/>
                    </a:lnTo>
                    <a:lnTo>
                      <a:pt x="12042" y="9287"/>
                    </a:lnTo>
                    <a:lnTo>
                      <a:pt x="12131" y="9112"/>
                    </a:lnTo>
                    <a:lnTo>
                      <a:pt x="12266" y="8761"/>
                    </a:lnTo>
                    <a:lnTo>
                      <a:pt x="12400" y="8499"/>
                    </a:lnTo>
                    <a:lnTo>
                      <a:pt x="12579" y="8499"/>
                    </a:lnTo>
                    <a:lnTo>
                      <a:pt x="12669" y="8411"/>
                    </a:lnTo>
                    <a:lnTo>
                      <a:pt x="12758" y="8499"/>
                    </a:lnTo>
                    <a:lnTo>
                      <a:pt x="12848" y="8411"/>
                    </a:lnTo>
                    <a:lnTo>
                      <a:pt x="13027" y="8499"/>
                    </a:lnTo>
                    <a:lnTo>
                      <a:pt x="13161" y="8499"/>
                    </a:lnTo>
                    <a:lnTo>
                      <a:pt x="13250" y="8586"/>
                    </a:lnTo>
                    <a:lnTo>
                      <a:pt x="13385" y="8586"/>
                    </a:lnTo>
                    <a:lnTo>
                      <a:pt x="13564" y="8674"/>
                    </a:lnTo>
                    <a:lnTo>
                      <a:pt x="13743" y="8761"/>
                    </a:lnTo>
                    <a:lnTo>
                      <a:pt x="13877" y="8937"/>
                    </a:lnTo>
                    <a:lnTo>
                      <a:pt x="13922" y="9112"/>
                    </a:lnTo>
                    <a:lnTo>
                      <a:pt x="14056" y="9200"/>
                    </a:lnTo>
                    <a:lnTo>
                      <a:pt x="14146" y="9287"/>
                    </a:lnTo>
                    <a:lnTo>
                      <a:pt x="14146" y="9462"/>
                    </a:lnTo>
                    <a:lnTo>
                      <a:pt x="14191" y="9550"/>
                    </a:lnTo>
                    <a:lnTo>
                      <a:pt x="14280" y="9550"/>
                    </a:lnTo>
                    <a:lnTo>
                      <a:pt x="14370" y="9638"/>
                    </a:lnTo>
                    <a:lnTo>
                      <a:pt x="14414" y="9638"/>
                    </a:lnTo>
                    <a:lnTo>
                      <a:pt x="14459" y="9550"/>
                    </a:lnTo>
                    <a:lnTo>
                      <a:pt x="14414" y="9287"/>
                    </a:lnTo>
                    <a:lnTo>
                      <a:pt x="14459" y="9112"/>
                    </a:lnTo>
                    <a:lnTo>
                      <a:pt x="14414" y="9024"/>
                    </a:lnTo>
                    <a:lnTo>
                      <a:pt x="14414" y="8937"/>
                    </a:lnTo>
                    <a:lnTo>
                      <a:pt x="14504" y="8674"/>
                    </a:lnTo>
                    <a:lnTo>
                      <a:pt x="14459" y="8499"/>
                    </a:lnTo>
                    <a:lnTo>
                      <a:pt x="14549" y="8411"/>
                    </a:lnTo>
                    <a:lnTo>
                      <a:pt x="14683" y="8499"/>
                    </a:lnTo>
                    <a:lnTo>
                      <a:pt x="14817" y="8411"/>
                    </a:lnTo>
                    <a:lnTo>
                      <a:pt x="14907" y="8674"/>
                    </a:lnTo>
                    <a:lnTo>
                      <a:pt x="14952" y="8674"/>
                    </a:lnTo>
                    <a:lnTo>
                      <a:pt x="14996" y="8586"/>
                    </a:lnTo>
                    <a:lnTo>
                      <a:pt x="15086" y="8586"/>
                    </a:lnTo>
                    <a:lnTo>
                      <a:pt x="15086" y="8499"/>
                    </a:lnTo>
                    <a:lnTo>
                      <a:pt x="15175" y="8499"/>
                    </a:lnTo>
                    <a:lnTo>
                      <a:pt x="15220" y="8499"/>
                    </a:lnTo>
                    <a:lnTo>
                      <a:pt x="15310" y="8586"/>
                    </a:lnTo>
                    <a:lnTo>
                      <a:pt x="15354" y="8499"/>
                    </a:lnTo>
                    <a:lnTo>
                      <a:pt x="15399" y="8411"/>
                    </a:lnTo>
                    <a:lnTo>
                      <a:pt x="15533" y="8499"/>
                    </a:lnTo>
                    <a:lnTo>
                      <a:pt x="15668" y="8499"/>
                    </a:lnTo>
                    <a:lnTo>
                      <a:pt x="15757" y="8499"/>
                    </a:lnTo>
                    <a:lnTo>
                      <a:pt x="15847" y="8411"/>
                    </a:lnTo>
                    <a:lnTo>
                      <a:pt x="15936" y="8411"/>
                    </a:lnTo>
                    <a:lnTo>
                      <a:pt x="15981" y="8499"/>
                    </a:lnTo>
                    <a:lnTo>
                      <a:pt x="16026" y="8499"/>
                    </a:lnTo>
                    <a:lnTo>
                      <a:pt x="16115" y="8586"/>
                    </a:lnTo>
                    <a:lnTo>
                      <a:pt x="16115" y="8499"/>
                    </a:lnTo>
                    <a:lnTo>
                      <a:pt x="16205" y="8499"/>
                    </a:lnTo>
                    <a:lnTo>
                      <a:pt x="16294" y="8499"/>
                    </a:lnTo>
                    <a:lnTo>
                      <a:pt x="16384" y="8411"/>
                    </a:lnTo>
                    <a:lnTo>
                      <a:pt x="16384" y="8323"/>
                    </a:lnTo>
                    <a:lnTo>
                      <a:pt x="16384" y="8236"/>
                    </a:lnTo>
                    <a:lnTo>
                      <a:pt x="16339" y="8148"/>
                    </a:lnTo>
                    <a:lnTo>
                      <a:pt x="16250" y="8061"/>
                    </a:lnTo>
                    <a:lnTo>
                      <a:pt x="16160" y="7973"/>
                    </a:lnTo>
                    <a:lnTo>
                      <a:pt x="16071" y="7973"/>
                    </a:lnTo>
                    <a:lnTo>
                      <a:pt x="16026" y="7798"/>
                    </a:lnTo>
                    <a:lnTo>
                      <a:pt x="16026" y="7535"/>
                    </a:lnTo>
                    <a:lnTo>
                      <a:pt x="15981" y="7447"/>
                    </a:lnTo>
                    <a:lnTo>
                      <a:pt x="15847" y="7272"/>
                    </a:lnTo>
                    <a:lnTo>
                      <a:pt x="15757" y="7184"/>
                    </a:lnTo>
                    <a:lnTo>
                      <a:pt x="15623" y="7272"/>
                    </a:lnTo>
                    <a:lnTo>
                      <a:pt x="15533" y="7184"/>
                    </a:lnTo>
                    <a:lnTo>
                      <a:pt x="15489" y="7097"/>
                    </a:lnTo>
                    <a:lnTo>
                      <a:pt x="15489" y="7009"/>
                    </a:lnTo>
                    <a:lnTo>
                      <a:pt x="15533" y="6834"/>
                    </a:lnTo>
                    <a:lnTo>
                      <a:pt x="15578" y="6746"/>
                    </a:lnTo>
                    <a:lnTo>
                      <a:pt x="15489" y="6308"/>
                    </a:lnTo>
                    <a:lnTo>
                      <a:pt x="15444" y="5870"/>
                    </a:lnTo>
                    <a:lnTo>
                      <a:pt x="15354" y="5520"/>
                    </a:lnTo>
                    <a:lnTo>
                      <a:pt x="15310" y="5345"/>
                    </a:lnTo>
                    <a:lnTo>
                      <a:pt x="15175" y="5345"/>
                    </a:lnTo>
                    <a:lnTo>
                      <a:pt x="15086" y="5257"/>
                    </a:lnTo>
                    <a:lnTo>
                      <a:pt x="14996" y="5345"/>
                    </a:lnTo>
                    <a:lnTo>
                      <a:pt x="14907" y="5432"/>
                    </a:lnTo>
                    <a:lnTo>
                      <a:pt x="14817" y="5520"/>
                    </a:lnTo>
                    <a:lnTo>
                      <a:pt x="14728" y="5607"/>
                    </a:lnTo>
                    <a:lnTo>
                      <a:pt x="14638" y="5695"/>
                    </a:lnTo>
                    <a:lnTo>
                      <a:pt x="14593" y="5695"/>
                    </a:lnTo>
                    <a:lnTo>
                      <a:pt x="14549" y="5607"/>
                    </a:lnTo>
                    <a:lnTo>
                      <a:pt x="14504" y="5432"/>
                    </a:lnTo>
                    <a:lnTo>
                      <a:pt x="14325" y="5345"/>
                    </a:lnTo>
                    <a:lnTo>
                      <a:pt x="14280" y="5432"/>
                    </a:lnTo>
                    <a:lnTo>
                      <a:pt x="14235" y="5520"/>
                    </a:lnTo>
                    <a:lnTo>
                      <a:pt x="14191" y="5607"/>
                    </a:lnTo>
                    <a:lnTo>
                      <a:pt x="14101" y="5695"/>
                    </a:lnTo>
                    <a:lnTo>
                      <a:pt x="14011" y="5695"/>
                    </a:lnTo>
                    <a:lnTo>
                      <a:pt x="13967" y="5695"/>
                    </a:lnTo>
                    <a:lnTo>
                      <a:pt x="13922" y="5695"/>
                    </a:lnTo>
                    <a:lnTo>
                      <a:pt x="13743" y="5695"/>
                    </a:lnTo>
                    <a:lnTo>
                      <a:pt x="13653" y="5520"/>
                    </a:lnTo>
                    <a:lnTo>
                      <a:pt x="13519" y="5607"/>
                    </a:lnTo>
                    <a:lnTo>
                      <a:pt x="13430" y="5432"/>
                    </a:lnTo>
                    <a:lnTo>
                      <a:pt x="13385" y="5257"/>
                    </a:lnTo>
                    <a:lnTo>
                      <a:pt x="13385" y="5169"/>
                    </a:lnTo>
                    <a:lnTo>
                      <a:pt x="13385" y="4644"/>
                    </a:lnTo>
                    <a:lnTo>
                      <a:pt x="13340" y="4468"/>
                    </a:lnTo>
                    <a:lnTo>
                      <a:pt x="13385" y="4118"/>
                    </a:lnTo>
                    <a:lnTo>
                      <a:pt x="13385" y="3943"/>
                    </a:lnTo>
                    <a:lnTo>
                      <a:pt x="13474" y="3680"/>
                    </a:lnTo>
                    <a:lnTo>
                      <a:pt x="13519" y="3505"/>
                    </a:lnTo>
                    <a:lnTo>
                      <a:pt x="13474" y="3505"/>
                    </a:lnTo>
                    <a:lnTo>
                      <a:pt x="13385" y="3592"/>
                    </a:lnTo>
                    <a:lnTo>
                      <a:pt x="13295" y="3680"/>
                    </a:lnTo>
                    <a:lnTo>
                      <a:pt x="13116" y="3680"/>
                    </a:lnTo>
                    <a:lnTo>
                      <a:pt x="13027" y="3680"/>
                    </a:lnTo>
                    <a:lnTo>
                      <a:pt x="12892" y="3767"/>
                    </a:lnTo>
                    <a:lnTo>
                      <a:pt x="12803" y="3767"/>
                    </a:lnTo>
                    <a:lnTo>
                      <a:pt x="12624" y="3943"/>
                    </a:lnTo>
                    <a:lnTo>
                      <a:pt x="12534" y="4118"/>
                    </a:lnTo>
                    <a:lnTo>
                      <a:pt x="12310" y="4381"/>
                    </a:lnTo>
                    <a:lnTo>
                      <a:pt x="12131" y="4468"/>
                    </a:lnTo>
                    <a:lnTo>
                      <a:pt x="11997" y="4468"/>
                    </a:lnTo>
                    <a:lnTo>
                      <a:pt x="11863" y="4381"/>
                    </a:lnTo>
                    <a:lnTo>
                      <a:pt x="11684" y="4468"/>
                    </a:lnTo>
                    <a:lnTo>
                      <a:pt x="11505" y="4556"/>
                    </a:lnTo>
                    <a:lnTo>
                      <a:pt x="11370" y="4556"/>
                    </a:lnTo>
                    <a:lnTo>
                      <a:pt x="11236" y="4556"/>
                    </a:lnTo>
                    <a:lnTo>
                      <a:pt x="11146" y="4556"/>
                    </a:lnTo>
                    <a:lnTo>
                      <a:pt x="11102" y="4644"/>
                    </a:lnTo>
                    <a:lnTo>
                      <a:pt x="11012" y="4731"/>
                    </a:lnTo>
                    <a:lnTo>
                      <a:pt x="10878" y="4731"/>
                    </a:lnTo>
                    <a:lnTo>
                      <a:pt x="10744" y="4906"/>
                    </a:lnTo>
                    <a:lnTo>
                      <a:pt x="10699" y="4906"/>
                    </a:lnTo>
                    <a:lnTo>
                      <a:pt x="10609" y="4819"/>
                    </a:lnTo>
                    <a:lnTo>
                      <a:pt x="10475" y="4906"/>
                    </a:lnTo>
                    <a:lnTo>
                      <a:pt x="10296" y="5169"/>
                    </a:lnTo>
                    <a:lnTo>
                      <a:pt x="10072" y="5607"/>
                    </a:lnTo>
                    <a:lnTo>
                      <a:pt x="9938" y="5783"/>
                    </a:lnTo>
                    <a:lnTo>
                      <a:pt x="9848" y="5783"/>
                    </a:lnTo>
                    <a:lnTo>
                      <a:pt x="9804" y="5870"/>
                    </a:lnTo>
                    <a:lnTo>
                      <a:pt x="9759" y="6133"/>
                    </a:lnTo>
                    <a:lnTo>
                      <a:pt x="9669" y="6221"/>
                    </a:lnTo>
                    <a:lnTo>
                      <a:pt x="9535" y="6484"/>
                    </a:lnTo>
                    <a:lnTo>
                      <a:pt x="9490" y="6659"/>
                    </a:lnTo>
                    <a:lnTo>
                      <a:pt x="9401" y="6834"/>
                    </a:lnTo>
                    <a:lnTo>
                      <a:pt x="9356" y="6746"/>
                    </a:lnTo>
                    <a:lnTo>
                      <a:pt x="9311" y="6571"/>
                    </a:lnTo>
                    <a:lnTo>
                      <a:pt x="9177" y="6484"/>
                    </a:lnTo>
                    <a:lnTo>
                      <a:pt x="9087" y="6484"/>
                    </a:lnTo>
                    <a:lnTo>
                      <a:pt x="8953" y="6659"/>
                    </a:lnTo>
                    <a:lnTo>
                      <a:pt x="8863" y="6746"/>
                    </a:lnTo>
                    <a:lnTo>
                      <a:pt x="8729" y="6659"/>
                    </a:lnTo>
                    <a:lnTo>
                      <a:pt x="8640" y="6484"/>
                    </a:lnTo>
                    <a:lnTo>
                      <a:pt x="8640" y="6396"/>
                    </a:lnTo>
                    <a:lnTo>
                      <a:pt x="8550" y="6308"/>
                    </a:lnTo>
                    <a:lnTo>
                      <a:pt x="8461" y="6133"/>
                    </a:lnTo>
                    <a:lnTo>
                      <a:pt x="8371" y="6221"/>
                    </a:lnTo>
                    <a:lnTo>
                      <a:pt x="8237" y="6308"/>
                    </a:lnTo>
                    <a:lnTo>
                      <a:pt x="8192" y="6308"/>
                    </a:lnTo>
                    <a:lnTo>
                      <a:pt x="8102" y="6396"/>
                    </a:lnTo>
                    <a:lnTo>
                      <a:pt x="8058" y="6484"/>
                    </a:lnTo>
                    <a:lnTo>
                      <a:pt x="7968" y="6484"/>
                    </a:lnTo>
                    <a:lnTo>
                      <a:pt x="7879" y="6484"/>
                    </a:lnTo>
                    <a:lnTo>
                      <a:pt x="7744" y="6571"/>
                    </a:lnTo>
                    <a:lnTo>
                      <a:pt x="7700" y="6571"/>
                    </a:lnTo>
                    <a:lnTo>
                      <a:pt x="7610" y="6571"/>
                    </a:lnTo>
                    <a:lnTo>
                      <a:pt x="7565" y="6484"/>
                    </a:lnTo>
                    <a:lnTo>
                      <a:pt x="7521" y="6308"/>
                    </a:lnTo>
                    <a:lnTo>
                      <a:pt x="7521" y="6221"/>
                    </a:lnTo>
                    <a:lnTo>
                      <a:pt x="7521" y="6045"/>
                    </a:lnTo>
                    <a:lnTo>
                      <a:pt x="7476" y="5958"/>
                    </a:lnTo>
                    <a:lnTo>
                      <a:pt x="7386" y="5870"/>
                    </a:lnTo>
                    <a:lnTo>
                      <a:pt x="7386" y="5695"/>
                    </a:lnTo>
                    <a:lnTo>
                      <a:pt x="7341" y="5695"/>
                    </a:lnTo>
                    <a:lnTo>
                      <a:pt x="7252" y="5695"/>
                    </a:lnTo>
                    <a:lnTo>
                      <a:pt x="7207" y="5520"/>
                    </a:lnTo>
                    <a:lnTo>
                      <a:pt x="7118" y="5257"/>
                    </a:lnTo>
                    <a:lnTo>
                      <a:pt x="7028" y="5082"/>
                    </a:lnTo>
                    <a:lnTo>
                      <a:pt x="6983" y="4906"/>
                    </a:lnTo>
                    <a:lnTo>
                      <a:pt x="6983" y="4731"/>
                    </a:lnTo>
                    <a:lnTo>
                      <a:pt x="6939" y="4644"/>
                    </a:lnTo>
                    <a:lnTo>
                      <a:pt x="6804" y="4556"/>
                    </a:lnTo>
                    <a:lnTo>
                      <a:pt x="6760" y="4381"/>
                    </a:lnTo>
                    <a:lnTo>
                      <a:pt x="6715" y="4381"/>
                    </a:lnTo>
                    <a:lnTo>
                      <a:pt x="6625" y="4468"/>
                    </a:lnTo>
                    <a:lnTo>
                      <a:pt x="6625" y="4293"/>
                    </a:lnTo>
                    <a:lnTo>
                      <a:pt x="6536" y="4206"/>
                    </a:lnTo>
                    <a:lnTo>
                      <a:pt x="6446" y="4206"/>
                    </a:lnTo>
                    <a:lnTo>
                      <a:pt x="6401" y="4118"/>
                    </a:lnTo>
                    <a:lnTo>
                      <a:pt x="6312" y="4118"/>
                    </a:lnTo>
                    <a:lnTo>
                      <a:pt x="6133" y="4030"/>
                    </a:lnTo>
                    <a:lnTo>
                      <a:pt x="6043" y="4030"/>
                    </a:lnTo>
                    <a:lnTo>
                      <a:pt x="5819" y="4030"/>
                    </a:lnTo>
                    <a:lnTo>
                      <a:pt x="5775" y="4030"/>
                    </a:lnTo>
                    <a:close/>
                  </a:path>
                </a:pathLst>
              </a:custGeom>
              <a:pattFill prst="wdDnDiag">
                <a:fgClr>
                  <a:schemeClr val="bg1">
                    <a:lumMod val="75000"/>
                  </a:schemeClr>
                </a:fgClr>
                <a:bgClr>
                  <a:schemeClr val="bg1"/>
                </a:bgClr>
              </a:pattFill>
              <a:ln w="9525">
                <a:solidFill>
                  <a:schemeClr val="bg1"/>
                </a:solidFill>
                <a:prstDash val="solid"/>
                <a:round/>
                <a:headEnd/>
                <a:tailEnd/>
              </a:ln>
            </p:spPr>
          </p:sp>
          <p:sp>
            <p:nvSpPr>
              <p:cNvPr id="102" name="Michigan1">
                <a:extLst>
                  <a:ext uri="{FF2B5EF4-FFF2-40B4-BE49-F238E27FC236}">
                    <a16:creationId xmlns:a16="http://schemas.microsoft.com/office/drawing/2014/main" id="{4DCBB0C9-E8DE-4E47-A9CF-EB70A5D70AD2}"/>
                  </a:ext>
                </a:extLst>
              </p:cNvPr>
              <p:cNvSpPr>
                <a:spLocks/>
              </p:cNvSpPr>
              <p:nvPr/>
            </p:nvSpPr>
            <p:spPr bwMode="auto">
              <a:xfrm>
                <a:off x="19127295" y="3343389"/>
                <a:ext cx="11070" cy="333"/>
              </a:xfrm>
              <a:custGeom>
                <a:avLst/>
                <a:gdLst/>
                <a:ahLst/>
                <a:cxnLst>
                  <a:cxn ang="0">
                    <a:pos x="10456" y="8093"/>
                  </a:cxn>
                  <a:cxn ang="0">
                    <a:pos x="10057" y="7205"/>
                  </a:cxn>
                  <a:cxn ang="0">
                    <a:pos x="10656" y="6613"/>
                  </a:cxn>
                  <a:cxn ang="0">
                    <a:pos x="11189" y="6317"/>
                  </a:cxn>
                  <a:cxn ang="0">
                    <a:pos x="11389" y="5478"/>
                  </a:cxn>
                  <a:cxn ang="0">
                    <a:pos x="11922" y="5083"/>
                  </a:cxn>
                  <a:cxn ang="0">
                    <a:pos x="11855" y="3899"/>
                  </a:cxn>
                  <a:cxn ang="0">
                    <a:pos x="11522" y="3158"/>
                  </a:cxn>
                  <a:cxn ang="0">
                    <a:pos x="11122" y="2369"/>
                  </a:cxn>
                  <a:cxn ang="0">
                    <a:pos x="11322" y="1974"/>
                  </a:cxn>
                  <a:cxn ang="0">
                    <a:pos x="10789" y="1382"/>
                  </a:cxn>
                  <a:cxn ang="0">
                    <a:pos x="9524" y="1135"/>
                  </a:cxn>
                  <a:cxn ang="0">
                    <a:pos x="8259" y="888"/>
                  </a:cxn>
                  <a:cxn ang="0">
                    <a:pos x="7526" y="395"/>
                  </a:cxn>
                  <a:cxn ang="0">
                    <a:pos x="6061" y="148"/>
                  </a:cxn>
                  <a:cxn ang="0">
                    <a:pos x="5528" y="197"/>
                  </a:cxn>
                  <a:cxn ang="0">
                    <a:pos x="4995" y="395"/>
                  </a:cxn>
                  <a:cxn ang="0">
                    <a:pos x="4529" y="938"/>
                  </a:cxn>
                  <a:cxn ang="0">
                    <a:pos x="5062" y="1530"/>
                  </a:cxn>
                  <a:cxn ang="0">
                    <a:pos x="4596" y="1727"/>
                  </a:cxn>
                  <a:cxn ang="0">
                    <a:pos x="3929" y="2122"/>
                  </a:cxn>
                  <a:cxn ang="0">
                    <a:pos x="3863" y="3257"/>
                  </a:cxn>
                  <a:cxn ang="0">
                    <a:pos x="3330" y="4293"/>
                  </a:cxn>
                  <a:cxn ang="0">
                    <a:pos x="3463" y="3553"/>
                  </a:cxn>
                  <a:cxn ang="0">
                    <a:pos x="3263" y="3800"/>
                  </a:cxn>
                  <a:cxn ang="0">
                    <a:pos x="2997" y="3701"/>
                  </a:cxn>
                  <a:cxn ang="0">
                    <a:pos x="2997" y="2912"/>
                  </a:cxn>
                  <a:cxn ang="0">
                    <a:pos x="2864" y="2714"/>
                  </a:cxn>
                  <a:cxn ang="0">
                    <a:pos x="1998" y="3603"/>
                  </a:cxn>
                  <a:cxn ang="0">
                    <a:pos x="1399" y="3849"/>
                  </a:cxn>
                  <a:cxn ang="0">
                    <a:pos x="1265" y="4540"/>
                  </a:cxn>
                  <a:cxn ang="0">
                    <a:pos x="866" y="5132"/>
                  </a:cxn>
                  <a:cxn ang="0">
                    <a:pos x="666" y="6366"/>
                  </a:cxn>
                  <a:cxn ang="0">
                    <a:pos x="67" y="7254"/>
                  </a:cxn>
                  <a:cxn ang="0">
                    <a:pos x="466" y="8439"/>
                  </a:cxn>
                  <a:cxn ang="0">
                    <a:pos x="533" y="9376"/>
                  </a:cxn>
                  <a:cxn ang="0">
                    <a:pos x="1465" y="10808"/>
                  </a:cxn>
                  <a:cxn ang="0">
                    <a:pos x="1931" y="12140"/>
                  </a:cxn>
                  <a:cxn ang="0">
                    <a:pos x="2065" y="12781"/>
                  </a:cxn>
                  <a:cxn ang="0">
                    <a:pos x="1798" y="13670"/>
                  </a:cxn>
                  <a:cxn ang="0">
                    <a:pos x="999" y="15200"/>
                  </a:cxn>
                  <a:cxn ang="0">
                    <a:pos x="266" y="16088"/>
                  </a:cxn>
                  <a:cxn ang="0">
                    <a:pos x="4196" y="16088"/>
                  </a:cxn>
                  <a:cxn ang="0">
                    <a:pos x="8059" y="15989"/>
                  </a:cxn>
                  <a:cxn ang="0">
                    <a:pos x="13320" y="15249"/>
                  </a:cxn>
                  <a:cxn ang="0">
                    <a:pos x="13720" y="14509"/>
                  </a:cxn>
                  <a:cxn ang="0">
                    <a:pos x="14253" y="14065"/>
                  </a:cxn>
                  <a:cxn ang="0">
                    <a:pos x="14186" y="13275"/>
                  </a:cxn>
                  <a:cxn ang="0">
                    <a:pos x="15052" y="12584"/>
                  </a:cxn>
                  <a:cxn ang="0">
                    <a:pos x="15252" y="11893"/>
                  </a:cxn>
                  <a:cxn ang="0">
                    <a:pos x="15518" y="11449"/>
                  </a:cxn>
                  <a:cxn ang="0">
                    <a:pos x="15718" y="11696"/>
                  </a:cxn>
                  <a:cxn ang="0">
                    <a:pos x="16251" y="11350"/>
                  </a:cxn>
                  <a:cxn ang="0">
                    <a:pos x="16384" y="10067"/>
                  </a:cxn>
                  <a:cxn ang="0">
                    <a:pos x="15851" y="8982"/>
                  </a:cxn>
                  <a:cxn ang="0">
                    <a:pos x="15252" y="7649"/>
                  </a:cxn>
                  <a:cxn ang="0">
                    <a:pos x="14652" y="6465"/>
                  </a:cxn>
                  <a:cxn ang="0">
                    <a:pos x="13653" y="6119"/>
                  </a:cxn>
                  <a:cxn ang="0">
                    <a:pos x="12588" y="6563"/>
                  </a:cxn>
                  <a:cxn ang="0">
                    <a:pos x="11922" y="7600"/>
                  </a:cxn>
                  <a:cxn ang="0">
                    <a:pos x="11322" y="8044"/>
                  </a:cxn>
                </a:cxnLst>
                <a:rect l="0" t="0" r="r" b="b"/>
                <a:pathLst>
                  <a:path w="16384" h="16384">
                    <a:moveTo>
                      <a:pt x="11122" y="8291"/>
                    </a:moveTo>
                    <a:lnTo>
                      <a:pt x="11056" y="8291"/>
                    </a:lnTo>
                    <a:lnTo>
                      <a:pt x="10989" y="8143"/>
                    </a:lnTo>
                    <a:lnTo>
                      <a:pt x="10923" y="8093"/>
                    </a:lnTo>
                    <a:lnTo>
                      <a:pt x="10656" y="8093"/>
                    </a:lnTo>
                    <a:lnTo>
                      <a:pt x="10456" y="8093"/>
                    </a:lnTo>
                    <a:lnTo>
                      <a:pt x="10323" y="7995"/>
                    </a:lnTo>
                    <a:lnTo>
                      <a:pt x="10190" y="7896"/>
                    </a:lnTo>
                    <a:lnTo>
                      <a:pt x="10123" y="7797"/>
                    </a:lnTo>
                    <a:lnTo>
                      <a:pt x="9990" y="7600"/>
                    </a:lnTo>
                    <a:lnTo>
                      <a:pt x="10057" y="7402"/>
                    </a:lnTo>
                    <a:lnTo>
                      <a:pt x="10057" y="7205"/>
                    </a:lnTo>
                    <a:lnTo>
                      <a:pt x="10057" y="7057"/>
                    </a:lnTo>
                    <a:lnTo>
                      <a:pt x="10057" y="7008"/>
                    </a:lnTo>
                    <a:lnTo>
                      <a:pt x="10123" y="6860"/>
                    </a:lnTo>
                    <a:lnTo>
                      <a:pt x="10257" y="6712"/>
                    </a:lnTo>
                    <a:lnTo>
                      <a:pt x="10456" y="6712"/>
                    </a:lnTo>
                    <a:lnTo>
                      <a:pt x="10656" y="6613"/>
                    </a:lnTo>
                    <a:lnTo>
                      <a:pt x="10789" y="6662"/>
                    </a:lnTo>
                    <a:lnTo>
                      <a:pt x="10856" y="6613"/>
                    </a:lnTo>
                    <a:lnTo>
                      <a:pt x="10923" y="6514"/>
                    </a:lnTo>
                    <a:lnTo>
                      <a:pt x="10923" y="6415"/>
                    </a:lnTo>
                    <a:lnTo>
                      <a:pt x="11122" y="6366"/>
                    </a:lnTo>
                    <a:lnTo>
                      <a:pt x="11189" y="6317"/>
                    </a:lnTo>
                    <a:lnTo>
                      <a:pt x="11189" y="6169"/>
                    </a:lnTo>
                    <a:lnTo>
                      <a:pt x="11189" y="5971"/>
                    </a:lnTo>
                    <a:lnTo>
                      <a:pt x="11189" y="5823"/>
                    </a:lnTo>
                    <a:lnTo>
                      <a:pt x="11256" y="5725"/>
                    </a:lnTo>
                    <a:lnTo>
                      <a:pt x="11322" y="5527"/>
                    </a:lnTo>
                    <a:lnTo>
                      <a:pt x="11389" y="5478"/>
                    </a:lnTo>
                    <a:lnTo>
                      <a:pt x="11589" y="5527"/>
                    </a:lnTo>
                    <a:lnTo>
                      <a:pt x="11722" y="5478"/>
                    </a:lnTo>
                    <a:lnTo>
                      <a:pt x="11722" y="5330"/>
                    </a:lnTo>
                    <a:lnTo>
                      <a:pt x="11855" y="5231"/>
                    </a:lnTo>
                    <a:lnTo>
                      <a:pt x="11922" y="5182"/>
                    </a:lnTo>
                    <a:lnTo>
                      <a:pt x="11922" y="5083"/>
                    </a:lnTo>
                    <a:lnTo>
                      <a:pt x="11922" y="4935"/>
                    </a:lnTo>
                    <a:lnTo>
                      <a:pt x="11922" y="4639"/>
                    </a:lnTo>
                    <a:lnTo>
                      <a:pt x="11922" y="4491"/>
                    </a:lnTo>
                    <a:lnTo>
                      <a:pt x="11922" y="4441"/>
                    </a:lnTo>
                    <a:lnTo>
                      <a:pt x="11922" y="4244"/>
                    </a:lnTo>
                    <a:lnTo>
                      <a:pt x="11855" y="3899"/>
                    </a:lnTo>
                    <a:lnTo>
                      <a:pt x="11922" y="3800"/>
                    </a:lnTo>
                    <a:lnTo>
                      <a:pt x="11922" y="3652"/>
                    </a:lnTo>
                    <a:lnTo>
                      <a:pt x="11788" y="3454"/>
                    </a:lnTo>
                    <a:lnTo>
                      <a:pt x="11722" y="3356"/>
                    </a:lnTo>
                    <a:lnTo>
                      <a:pt x="11589" y="3208"/>
                    </a:lnTo>
                    <a:lnTo>
                      <a:pt x="11522" y="3158"/>
                    </a:lnTo>
                    <a:lnTo>
                      <a:pt x="11322" y="3010"/>
                    </a:lnTo>
                    <a:lnTo>
                      <a:pt x="11189" y="2862"/>
                    </a:lnTo>
                    <a:lnTo>
                      <a:pt x="11056" y="2714"/>
                    </a:lnTo>
                    <a:lnTo>
                      <a:pt x="11056" y="2566"/>
                    </a:lnTo>
                    <a:lnTo>
                      <a:pt x="11122" y="2467"/>
                    </a:lnTo>
                    <a:lnTo>
                      <a:pt x="11122" y="2369"/>
                    </a:lnTo>
                    <a:lnTo>
                      <a:pt x="11322" y="2369"/>
                    </a:lnTo>
                    <a:lnTo>
                      <a:pt x="11655" y="2467"/>
                    </a:lnTo>
                    <a:lnTo>
                      <a:pt x="11722" y="2418"/>
                    </a:lnTo>
                    <a:lnTo>
                      <a:pt x="11522" y="2270"/>
                    </a:lnTo>
                    <a:lnTo>
                      <a:pt x="11455" y="2073"/>
                    </a:lnTo>
                    <a:lnTo>
                      <a:pt x="11322" y="1974"/>
                    </a:lnTo>
                    <a:lnTo>
                      <a:pt x="11189" y="1875"/>
                    </a:lnTo>
                    <a:lnTo>
                      <a:pt x="11122" y="1826"/>
                    </a:lnTo>
                    <a:lnTo>
                      <a:pt x="11056" y="1727"/>
                    </a:lnTo>
                    <a:lnTo>
                      <a:pt x="11056" y="1579"/>
                    </a:lnTo>
                    <a:lnTo>
                      <a:pt x="10989" y="1480"/>
                    </a:lnTo>
                    <a:lnTo>
                      <a:pt x="10789" y="1382"/>
                    </a:lnTo>
                    <a:lnTo>
                      <a:pt x="10656" y="1283"/>
                    </a:lnTo>
                    <a:lnTo>
                      <a:pt x="10590" y="1283"/>
                    </a:lnTo>
                    <a:lnTo>
                      <a:pt x="10190" y="1234"/>
                    </a:lnTo>
                    <a:lnTo>
                      <a:pt x="9990" y="1184"/>
                    </a:lnTo>
                    <a:lnTo>
                      <a:pt x="9790" y="1135"/>
                    </a:lnTo>
                    <a:lnTo>
                      <a:pt x="9524" y="1135"/>
                    </a:lnTo>
                    <a:lnTo>
                      <a:pt x="9058" y="938"/>
                    </a:lnTo>
                    <a:lnTo>
                      <a:pt x="8925" y="888"/>
                    </a:lnTo>
                    <a:lnTo>
                      <a:pt x="8725" y="888"/>
                    </a:lnTo>
                    <a:lnTo>
                      <a:pt x="8525" y="888"/>
                    </a:lnTo>
                    <a:lnTo>
                      <a:pt x="8392" y="938"/>
                    </a:lnTo>
                    <a:lnTo>
                      <a:pt x="8259" y="888"/>
                    </a:lnTo>
                    <a:lnTo>
                      <a:pt x="8192" y="790"/>
                    </a:lnTo>
                    <a:lnTo>
                      <a:pt x="8059" y="642"/>
                    </a:lnTo>
                    <a:lnTo>
                      <a:pt x="7992" y="543"/>
                    </a:lnTo>
                    <a:lnTo>
                      <a:pt x="7792" y="493"/>
                    </a:lnTo>
                    <a:lnTo>
                      <a:pt x="7659" y="395"/>
                    </a:lnTo>
                    <a:lnTo>
                      <a:pt x="7526" y="395"/>
                    </a:lnTo>
                    <a:lnTo>
                      <a:pt x="7459" y="395"/>
                    </a:lnTo>
                    <a:lnTo>
                      <a:pt x="7193" y="444"/>
                    </a:lnTo>
                    <a:lnTo>
                      <a:pt x="6993" y="444"/>
                    </a:lnTo>
                    <a:lnTo>
                      <a:pt x="6793" y="395"/>
                    </a:lnTo>
                    <a:lnTo>
                      <a:pt x="6460" y="247"/>
                    </a:lnTo>
                    <a:lnTo>
                      <a:pt x="6061" y="148"/>
                    </a:lnTo>
                    <a:lnTo>
                      <a:pt x="5861" y="49"/>
                    </a:lnTo>
                    <a:lnTo>
                      <a:pt x="5728" y="0"/>
                    </a:lnTo>
                    <a:lnTo>
                      <a:pt x="5728" y="49"/>
                    </a:lnTo>
                    <a:lnTo>
                      <a:pt x="5661" y="49"/>
                    </a:lnTo>
                    <a:lnTo>
                      <a:pt x="5661" y="99"/>
                    </a:lnTo>
                    <a:lnTo>
                      <a:pt x="5528" y="197"/>
                    </a:lnTo>
                    <a:lnTo>
                      <a:pt x="5461" y="247"/>
                    </a:lnTo>
                    <a:lnTo>
                      <a:pt x="5262" y="247"/>
                    </a:lnTo>
                    <a:lnTo>
                      <a:pt x="5062" y="197"/>
                    </a:lnTo>
                    <a:lnTo>
                      <a:pt x="4929" y="247"/>
                    </a:lnTo>
                    <a:lnTo>
                      <a:pt x="4929" y="296"/>
                    </a:lnTo>
                    <a:lnTo>
                      <a:pt x="4995" y="395"/>
                    </a:lnTo>
                    <a:lnTo>
                      <a:pt x="5062" y="444"/>
                    </a:lnTo>
                    <a:lnTo>
                      <a:pt x="4995" y="493"/>
                    </a:lnTo>
                    <a:lnTo>
                      <a:pt x="4862" y="592"/>
                    </a:lnTo>
                    <a:lnTo>
                      <a:pt x="4729" y="691"/>
                    </a:lnTo>
                    <a:lnTo>
                      <a:pt x="4596" y="839"/>
                    </a:lnTo>
                    <a:lnTo>
                      <a:pt x="4529" y="938"/>
                    </a:lnTo>
                    <a:lnTo>
                      <a:pt x="4529" y="1036"/>
                    </a:lnTo>
                    <a:lnTo>
                      <a:pt x="4596" y="1184"/>
                    </a:lnTo>
                    <a:lnTo>
                      <a:pt x="4662" y="1332"/>
                    </a:lnTo>
                    <a:lnTo>
                      <a:pt x="4729" y="1382"/>
                    </a:lnTo>
                    <a:lnTo>
                      <a:pt x="4862" y="1480"/>
                    </a:lnTo>
                    <a:lnTo>
                      <a:pt x="5062" y="1530"/>
                    </a:lnTo>
                    <a:lnTo>
                      <a:pt x="5262" y="1579"/>
                    </a:lnTo>
                    <a:lnTo>
                      <a:pt x="5262" y="1629"/>
                    </a:lnTo>
                    <a:lnTo>
                      <a:pt x="5195" y="1678"/>
                    </a:lnTo>
                    <a:lnTo>
                      <a:pt x="5062" y="1727"/>
                    </a:lnTo>
                    <a:lnTo>
                      <a:pt x="4862" y="1727"/>
                    </a:lnTo>
                    <a:lnTo>
                      <a:pt x="4596" y="1727"/>
                    </a:lnTo>
                    <a:lnTo>
                      <a:pt x="4462" y="1777"/>
                    </a:lnTo>
                    <a:lnTo>
                      <a:pt x="4329" y="1826"/>
                    </a:lnTo>
                    <a:lnTo>
                      <a:pt x="4196" y="1925"/>
                    </a:lnTo>
                    <a:lnTo>
                      <a:pt x="4129" y="2023"/>
                    </a:lnTo>
                    <a:lnTo>
                      <a:pt x="4063" y="2073"/>
                    </a:lnTo>
                    <a:lnTo>
                      <a:pt x="3929" y="2122"/>
                    </a:lnTo>
                    <a:lnTo>
                      <a:pt x="3730" y="2171"/>
                    </a:lnTo>
                    <a:lnTo>
                      <a:pt x="3663" y="2369"/>
                    </a:lnTo>
                    <a:lnTo>
                      <a:pt x="3730" y="2467"/>
                    </a:lnTo>
                    <a:lnTo>
                      <a:pt x="3796" y="2813"/>
                    </a:lnTo>
                    <a:lnTo>
                      <a:pt x="3863" y="3060"/>
                    </a:lnTo>
                    <a:lnTo>
                      <a:pt x="3863" y="3257"/>
                    </a:lnTo>
                    <a:lnTo>
                      <a:pt x="3796" y="3603"/>
                    </a:lnTo>
                    <a:lnTo>
                      <a:pt x="3730" y="3849"/>
                    </a:lnTo>
                    <a:lnTo>
                      <a:pt x="3663" y="3997"/>
                    </a:lnTo>
                    <a:lnTo>
                      <a:pt x="3530" y="4145"/>
                    </a:lnTo>
                    <a:lnTo>
                      <a:pt x="3397" y="4244"/>
                    </a:lnTo>
                    <a:lnTo>
                      <a:pt x="3330" y="4293"/>
                    </a:lnTo>
                    <a:lnTo>
                      <a:pt x="3330" y="4244"/>
                    </a:lnTo>
                    <a:lnTo>
                      <a:pt x="3263" y="4145"/>
                    </a:lnTo>
                    <a:lnTo>
                      <a:pt x="3330" y="3997"/>
                    </a:lnTo>
                    <a:lnTo>
                      <a:pt x="3463" y="3948"/>
                    </a:lnTo>
                    <a:lnTo>
                      <a:pt x="3530" y="3800"/>
                    </a:lnTo>
                    <a:lnTo>
                      <a:pt x="3463" y="3553"/>
                    </a:lnTo>
                    <a:lnTo>
                      <a:pt x="3463" y="3454"/>
                    </a:lnTo>
                    <a:lnTo>
                      <a:pt x="3463" y="3356"/>
                    </a:lnTo>
                    <a:lnTo>
                      <a:pt x="3397" y="3356"/>
                    </a:lnTo>
                    <a:lnTo>
                      <a:pt x="3330" y="3405"/>
                    </a:lnTo>
                    <a:lnTo>
                      <a:pt x="3263" y="3504"/>
                    </a:lnTo>
                    <a:lnTo>
                      <a:pt x="3263" y="3800"/>
                    </a:lnTo>
                    <a:lnTo>
                      <a:pt x="3197" y="3948"/>
                    </a:lnTo>
                    <a:lnTo>
                      <a:pt x="3130" y="4195"/>
                    </a:lnTo>
                    <a:lnTo>
                      <a:pt x="2997" y="4195"/>
                    </a:lnTo>
                    <a:lnTo>
                      <a:pt x="2997" y="4145"/>
                    </a:lnTo>
                    <a:lnTo>
                      <a:pt x="2997" y="3948"/>
                    </a:lnTo>
                    <a:lnTo>
                      <a:pt x="2997" y="3701"/>
                    </a:lnTo>
                    <a:lnTo>
                      <a:pt x="3064" y="3504"/>
                    </a:lnTo>
                    <a:lnTo>
                      <a:pt x="2997" y="3405"/>
                    </a:lnTo>
                    <a:lnTo>
                      <a:pt x="2997" y="3356"/>
                    </a:lnTo>
                    <a:lnTo>
                      <a:pt x="3130" y="3208"/>
                    </a:lnTo>
                    <a:lnTo>
                      <a:pt x="3064" y="3109"/>
                    </a:lnTo>
                    <a:lnTo>
                      <a:pt x="2997" y="2912"/>
                    </a:lnTo>
                    <a:lnTo>
                      <a:pt x="2930" y="2813"/>
                    </a:lnTo>
                    <a:lnTo>
                      <a:pt x="3130" y="2764"/>
                    </a:lnTo>
                    <a:lnTo>
                      <a:pt x="3197" y="2665"/>
                    </a:lnTo>
                    <a:lnTo>
                      <a:pt x="3130" y="2517"/>
                    </a:lnTo>
                    <a:lnTo>
                      <a:pt x="2997" y="2566"/>
                    </a:lnTo>
                    <a:lnTo>
                      <a:pt x="2864" y="2714"/>
                    </a:lnTo>
                    <a:lnTo>
                      <a:pt x="2731" y="2764"/>
                    </a:lnTo>
                    <a:lnTo>
                      <a:pt x="2664" y="3060"/>
                    </a:lnTo>
                    <a:lnTo>
                      <a:pt x="2398" y="3257"/>
                    </a:lnTo>
                    <a:lnTo>
                      <a:pt x="2331" y="3553"/>
                    </a:lnTo>
                    <a:lnTo>
                      <a:pt x="2131" y="3652"/>
                    </a:lnTo>
                    <a:lnTo>
                      <a:pt x="1998" y="3603"/>
                    </a:lnTo>
                    <a:lnTo>
                      <a:pt x="1798" y="3553"/>
                    </a:lnTo>
                    <a:lnTo>
                      <a:pt x="1732" y="3652"/>
                    </a:lnTo>
                    <a:lnTo>
                      <a:pt x="1732" y="3751"/>
                    </a:lnTo>
                    <a:lnTo>
                      <a:pt x="1598" y="3849"/>
                    </a:lnTo>
                    <a:lnTo>
                      <a:pt x="1532" y="3849"/>
                    </a:lnTo>
                    <a:lnTo>
                      <a:pt x="1399" y="3849"/>
                    </a:lnTo>
                    <a:lnTo>
                      <a:pt x="1332" y="3899"/>
                    </a:lnTo>
                    <a:lnTo>
                      <a:pt x="1332" y="3948"/>
                    </a:lnTo>
                    <a:lnTo>
                      <a:pt x="1399" y="4145"/>
                    </a:lnTo>
                    <a:lnTo>
                      <a:pt x="1399" y="4343"/>
                    </a:lnTo>
                    <a:lnTo>
                      <a:pt x="1332" y="4441"/>
                    </a:lnTo>
                    <a:lnTo>
                      <a:pt x="1265" y="4540"/>
                    </a:lnTo>
                    <a:lnTo>
                      <a:pt x="1066" y="4589"/>
                    </a:lnTo>
                    <a:lnTo>
                      <a:pt x="866" y="4688"/>
                    </a:lnTo>
                    <a:lnTo>
                      <a:pt x="799" y="4738"/>
                    </a:lnTo>
                    <a:lnTo>
                      <a:pt x="733" y="4787"/>
                    </a:lnTo>
                    <a:lnTo>
                      <a:pt x="799" y="4935"/>
                    </a:lnTo>
                    <a:lnTo>
                      <a:pt x="866" y="5132"/>
                    </a:lnTo>
                    <a:lnTo>
                      <a:pt x="866" y="5231"/>
                    </a:lnTo>
                    <a:lnTo>
                      <a:pt x="866" y="5428"/>
                    </a:lnTo>
                    <a:lnTo>
                      <a:pt x="866" y="5527"/>
                    </a:lnTo>
                    <a:lnTo>
                      <a:pt x="866" y="5823"/>
                    </a:lnTo>
                    <a:lnTo>
                      <a:pt x="866" y="6070"/>
                    </a:lnTo>
                    <a:lnTo>
                      <a:pt x="666" y="6366"/>
                    </a:lnTo>
                    <a:lnTo>
                      <a:pt x="599" y="6613"/>
                    </a:lnTo>
                    <a:lnTo>
                      <a:pt x="533" y="6810"/>
                    </a:lnTo>
                    <a:lnTo>
                      <a:pt x="400" y="6958"/>
                    </a:lnTo>
                    <a:lnTo>
                      <a:pt x="333" y="7057"/>
                    </a:lnTo>
                    <a:lnTo>
                      <a:pt x="266" y="7156"/>
                    </a:lnTo>
                    <a:lnTo>
                      <a:pt x="67" y="7254"/>
                    </a:lnTo>
                    <a:lnTo>
                      <a:pt x="67" y="7304"/>
                    </a:lnTo>
                    <a:lnTo>
                      <a:pt x="67" y="7402"/>
                    </a:lnTo>
                    <a:lnTo>
                      <a:pt x="400" y="7748"/>
                    </a:lnTo>
                    <a:lnTo>
                      <a:pt x="466" y="8044"/>
                    </a:lnTo>
                    <a:lnTo>
                      <a:pt x="533" y="8241"/>
                    </a:lnTo>
                    <a:lnTo>
                      <a:pt x="466" y="8439"/>
                    </a:lnTo>
                    <a:lnTo>
                      <a:pt x="466" y="8537"/>
                    </a:lnTo>
                    <a:lnTo>
                      <a:pt x="266" y="8784"/>
                    </a:lnTo>
                    <a:lnTo>
                      <a:pt x="200" y="8883"/>
                    </a:lnTo>
                    <a:lnTo>
                      <a:pt x="266" y="9031"/>
                    </a:lnTo>
                    <a:lnTo>
                      <a:pt x="400" y="9179"/>
                    </a:lnTo>
                    <a:lnTo>
                      <a:pt x="533" y="9376"/>
                    </a:lnTo>
                    <a:lnTo>
                      <a:pt x="599" y="9475"/>
                    </a:lnTo>
                    <a:lnTo>
                      <a:pt x="599" y="9623"/>
                    </a:lnTo>
                    <a:lnTo>
                      <a:pt x="599" y="9722"/>
                    </a:lnTo>
                    <a:lnTo>
                      <a:pt x="999" y="10215"/>
                    </a:lnTo>
                    <a:lnTo>
                      <a:pt x="1265" y="10511"/>
                    </a:lnTo>
                    <a:lnTo>
                      <a:pt x="1465" y="10808"/>
                    </a:lnTo>
                    <a:lnTo>
                      <a:pt x="1532" y="10906"/>
                    </a:lnTo>
                    <a:lnTo>
                      <a:pt x="1665" y="11202"/>
                    </a:lnTo>
                    <a:lnTo>
                      <a:pt x="1732" y="11548"/>
                    </a:lnTo>
                    <a:lnTo>
                      <a:pt x="1798" y="11646"/>
                    </a:lnTo>
                    <a:lnTo>
                      <a:pt x="1798" y="11943"/>
                    </a:lnTo>
                    <a:lnTo>
                      <a:pt x="1931" y="12140"/>
                    </a:lnTo>
                    <a:lnTo>
                      <a:pt x="1931" y="12288"/>
                    </a:lnTo>
                    <a:lnTo>
                      <a:pt x="1931" y="12387"/>
                    </a:lnTo>
                    <a:lnTo>
                      <a:pt x="1931" y="12584"/>
                    </a:lnTo>
                    <a:lnTo>
                      <a:pt x="2065" y="12683"/>
                    </a:lnTo>
                    <a:lnTo>
                      <a:pt x="2131" y="12732"/>
                    </a:lnTo>
                    <a:lnTo>
                      <a:pt x="2065" y="12781"/>
                    </a:lnTo>
                    <a:lnTo>
                      <a:pt x="1865" y="12781"/>
                    </a:lnTo>
                    <a:lnTo>
                      <a:pt x="1865" y="12831"/>
                    </a:lnTo>
                    <a:lnTo>
                      <a:pt x="1931" y="13028"/>
                    </a:lnTo>
                    <a:lnTo>
                      <a:pt x="1931" y="13176"/>
                    </a:lnTo>
                    <a:lnTo>
                      <a:pt x="1865" y="13472"/>
                    </a:lnTo>
                    <a:lnTo>
                      <a:pt x="1798" y="13670"/>
                    </a:lnTo>
                    <a:lnTo>
                      <a:pt x="1798" y="13867"/>
                    </a:lnTo>
                    <a:lnTo>
                      <a:pt x="1732" y="14163"/>
                    </a:lnTo>
                    <a:lnTo>
                      <a:pt x="1532" y="14410"/>
                    </a:lnTo>
                    <a:lnTo>
                      <a:pt x="1465" y="14459"/>
                    </a:lnTo>
                    <a:lnTo>
                      <a:pt x="1265" y="14755"/>
                    </a:lnTo>
                    <a:lnTo>
                      <a:pt x="999" y="15200"/>
                    </a:lnTo>
                    <a:lnTo>
                      <a:pt x="866" y="15446"/>
                    </a:lnTo>
                    <a:lnTo>
                      <a:pt x="799" y="15693"/>
                    </a:lnTo>
                    <a:lnTo>
                      <a:pt x="733" y="15792"/>
                    </a:lnTo>
                    <a:lnTo>
                      <a:pt x="666" y="15940"/>
                    </a:lnTo>
                    <a:lnTo>
                      <a:pt x="466" y="16039"/>
                    </a:lnTo>
                    <a:lnTo>
                      <a:pt x="266" y="16088"/>
                    </a:lnTo>
                    <a:lnTo>
                      <a:pt x="200" y="16236"/>
                    </a:lnTo>
                    <a:lnTo>
                      <a:pt x="0" y="16384"/>
                    </a:lnTo>
                    <a:lnTo>
                      <a:pt x="1199" y="16335"/>
                    </a:lnTo>
                    <a:lnTo>
                      <a:pt x="2264" y="16236"/>
                    </a:lnTo>
                    <a:lnTo>
                      <a:pt x="2997" y="16187"/>
                    </a:lnTo>
                    <a:lnTo>
                      <a:pt x="4196" y="16088"/>
                    </a:lnTo>
                    <a:lnTo>
                      <a:pt x="4529" y="16039"/>
                    </a:lnTo>
                    <a:lnTo>
                      <a:pt x="5994" y="15891"/>
                    </a:lnTo>
                    <a:lnTo>
                      <a:pt x="6327" y="15891"/>
                    </a:lnTo>
                    <a:lnTo>
                      <a:pt x="7859" y="15742"/>
                    </a:lnTo>
                    <a:lnTo>
                      <a:pt x="7992" y="15742"/>
                    </a:lnTo>
                    <a:lnTo>
                      <a:pt x="8059" y="15989"/>
                    </a:lnTo>
                    <a:lnTo>
                      <a:pt x="9591" y="15792"/>
                    </a:lnTo>
                    <a:lnTo>
                      <a:pt x="9724" y="15792"/>
                    </a:lnTo>
                    <a:lnTo>
                      <a:pt x="11589" y="15545"/>
                    </a:lnTo>
                    <a:lnTo>
                      <a:pt x="12055" y="15496"/>
                    </a:lnTo>
                    <a:lnTo>
                      <a:pt x="13320" y="15348"/>
                    </a:lnTo>
                    <a:lnTo>
                      <a:pt x="13320" y="15249"/>
                    </a:lnTo>
                    <a:lnTo>
                      <a:pt x="13320" y="15101"/>
                    </a:lnTo>
                    <a:lnTo>
                      <a:pt x="13387" y="14953"/>
                    </a:lnTo>
                    <a:lnTo>
                      <a:pt x="13520" y="14805"/>
                    </a:lnTo>
                    <a:lnTo>
                      <a:pt x="13587" y="14755"/>
                    </a:lnTo>
                    <a:lnTo>
                      <a:pt x="13653" y="14657"/>
                    </a:lnTo>
                    <a:lnTo>
                      <a:pt x="13720" y="14509"/>
                    </a:lnTo>
                    <a:lnTo>
                      <a:pt x="13920" y="14410"/>
                    </a:lnTo>
                    <a:lnTo>
                      <a:pt x="13986" y="14361"/>
                    </a:lnTo>
                    <a:lnTo>
                      <a:pt x="14053" y="14262"/>
                    </a:lnTo>
                    <a:lnTo>
                      <a:pt x="14120" y="14213"/>
                    </a:lnTo>
                    <a:lnTo>
                      <a:pt x="14186" y="14163"/>
                    </a:lnTo>
                    <a:lnTo>
                      <a:pt x="14253" y="14065"/>
                    </a:lnTo>
                    <a:lnTo>
                      <a:pt x="14186" y="13966"/>
                    </a:lnTo>
                    <a:lnTo>
                      <a:pt x="14120" y="13768"/>
                    </a:lnTo>
                    <a:lnTo>
                      <a:pt x="14120" y="13670"/>
                    </a:lnTo>
                    <a:lnTo>
                      <a:pt x="14186" y="13522"/>
                    </a:lnTo>
                    <a:lnTo>
                      <a:pt x="14186" y="13423"/>
                    </a:lnTo>
                    <a:lnTo>
                      <a:pt x="14186" y="13275"/>
                    </a:lnTo>
                    <a:lnTo>
                      <a:pt x="14253" y="13028"/>
                    </a:lnTo>
                    <a:lnTo>
                      <a:pt x="14386" y="12979"/>
                    </a:lnTo>
                    <a:lnTo>
                      <a:pt x="14586" y="12880"/>
                    </a:lnTo>
                    <a:lnTo>
                      <a:pt x="14786" y="12781"/>
                    </a:lnTo>
                    <a:lnTo>
                      <a:pt x="14919" y="12683"/>
                    </a:lnTo>
                    <a:lnTo>
                      <a:pt x="15052" y="12584"/>
                    </a:lnTo>
                    <a:lnTo>
                      <a:pt x="15119" y="12436"/>
                    </a:lnTo>
                    <a:lnTo>
                      <a:pt x="15119" y="12337"/>
                    </a:lnTo>
                    <a:lnTo>
                      <a:pt x="15052" y="12239"/>
                    </a:lnTo>
                    <a:lnTo>
                      <a:pt x="15052" y="12140"/>
                    </a:lnTo>
                    <a:lnTo>
                      <a:pt x="15052" y="12041"/>
                    </a:lnTo>
                    <a:lnTo>
                      <a:pt x="15252" y="11893"/>
                    </a:lnTo>
                    <a:lnTo>
                      <a:pt x="15252" y="11795"/>
                    </a:lnTo>
                    <a:lnTo>
                      <a:pt x="15252" y="11745"/>
                    </a:lnTo>
                    <a:lnTo>
                      <a:pt x="15185" y="11646"/>
                    </a:lnTo>
                    <a:lnTo>
                      <a:pt x="15185" y="11597"/>
                    </a:lnTo>
                    <a:lnTo>
                      <a:pt x="15318" y="11498"/>
                    </a:lnTo>
                    <a:lnTo>
                      <a:pt x="15518" y="11449"/>
                    </a:lnTo>
                    <a:lnTo>
                      <a:pt x="15585" y="11400"/>
                    </a:lnTo>
                    <a:lnTo>
                      <a:pt x="15651" y="11400"/>
                    </a:lnTo>
                    <a:lnTo>
                      <a:pt x="15785" y="11449"/>
                    </a:lnTo>
                    <a:lnTo>
                      <a:pt x="15851" y="11548"/>
                    </a:lnTo>
                    <a:lnTo>
                      <a:pt x="15718" y="11646"/>
                    </a:lnTo>
                    <a:lnTo>
                      <a:pt x="15718" y="11696"/>
                    </a:lnTo>
                    <a:lnTo>
                      <a:pt x="15851" y="11795"/>
                    </a:lnTo>
                    <a:lnTo>
                      <a:pt x="15918" y="11795"/>
                    </a:lnTo>
                    <a:lnTo>
                      <a:pt x="15984" y="11844"/>
                    </a:lnTo>
                    <a:lnTo>
                      <a:pt x="16051" y="11795"/>
                    </a:lnTo>
                    <a:lnTo>
                      <a:pt x="16184" y="11646"/>
                    </a:lnTo>
                    <a:lnTo>
                      <a:pt x="16251" y="11350"/>
                    </a:lnTo>
                    <a:lnTo>
                      <a:pt x="16251" y="11104"/>
                    </a:lnTo>
                    <a:lnTo>
                      <a:pt x="16184" y="10808"/>
                    </a:lnTo>
                    <a:lnTo>
                      <a:pt x="16184" y="10561"/>
                    </a:lnTo>
                    <a:lnTo>
                      <a:pt x="16184" y="10363"/>
                    </a:lnTo>
                    <a:lnTo>
                      <a:pt x="16251" y="10215"/>
                    </a:lnTo>
                    <a:lnTo>
                      <a:pt x="16384" y="10067"/>
                    </a:lnTo>
                    <a:lnTo>
                      <a:pt x="16251" y="9919"/>
                    </a:lnTo>
                    <a:lnTo>
                      <a:pt x="16118" y="9672"/>
                    </a:lnTo>
                    <a:lnTo>
                      <a:pt x="16051" y="9376"/>
                    </a:lnTo>
                    <a:lnTo>
                      <a:pt x="15984" y="9327"/>
                    </a:lnTo>
                    <a:lnTo>
                      <a:pt x="15918" y="9278"/>
                    </a:lnTo>
                    <a:lnTo>
                      <a:pt x="15851" y="8982"/>
                    </a:lnTo>
                    <a:lnTo>
                      <a:pt x="15718" y="8735"/>
                    </a:lnTo>
                    <a:lnTo>
                      <a:pt x="15718" y="8488"/>
                    </a:lnTo>
                    <a:lnTo>
                      <a:pt x="15585" y="8291"/>
                    </a:lnTo>
                    <a:lnTo>
                      <a:pt x="15452" y="8093"/>
                    </a:lnTo>
                    <a:lnTo>
                      <a:pt x="15318" y="7896"/>
                    </a:lnTo>
                    <a:lnTo>
                      <a:pt x="15252" y="7649"/>
                    </a:lnTo>
                    <a:lnTo>
                      <a:pt x="15252" y="7402"/>
                    </a:lnTo>
                    <a:lnTo>
                      <a:pt x="15185" y="7254"/>
                    </a:lnTo>
                    <a:lnTo>
                      <a:pt x="15119" y="6958"/>
                    </a:lnTo>
                    <a:lnTo>
                      <a:pt x="14852" y="6712"/>
                    </a:lnTo>
                    <a:lnTo>
                      <a:pt x="14719" y="6613"/>
                    </a:lnTo>
                    <a:lnTo>
                      <a:pt x="14652" y="6465"/>
                    </a:lnTo>
                    <a:lnTo>
                      <a:pt x="14586" y="6366"/>
                    </a:lnTo>
                    <a:lnTo>
                      <a:pt x="14386" y="6267"/>
                    </a:lnTo>
                    <a:lnTo>
                      <a:pt x="14186" y="6218"/>
                    </a:lnTo>
                    <a:lnTo>
                      <a:pt x="13920" y="6169"/>
                    </a:lnTo>
                    <a:lnTo>
                      <a:pt x="13787" y="6119"/>
                    </a:lnTo>
                    <a:lnTo>
                      <a:pt x="13653" y="6119"/>
                    </a:lnTo>
                    <a:lnTo>
                      <a:pt x="13520" y="6119"/>
                    </a:lnTo>
                    <a:lnTo>
                      <a:pt x="13387" y="6169"/>
                    </a:lnTo>
                    <a:lnTo>
                      <a:pt x="13254" y="6218"/>
                    </a:lnTo>
                    <a:lnTo>
                      <a:pt x="13187" y="6366"/>
                    </a:lnTo>
                    <a:lnTo>
                      <a:pt x="12854" y="6465"/>
                    </a:lnTo>
                    <a:lnTo>
                      <a:pt x="12588" y="6563"/>
                    </a:lnTo>
                    <a:lnTo>
                      <a:pt x="12455" y="6662"/>
                    </a:lnTo>
                    <a:lnTo>
                      <a:pt x="12255" y="6860"/>
                    </a:lnTo>
                    <a:lnTo>
                      <a:pt x="12188" y="7057"/>
                    </a:lnTo>
                    <a:lnTo>
                      <a:pt x="12055" y="7205"/>
                    </a:lnTo>
                    <a:lnTo>
                      <a:pt x="11922" y="7501"/>
                    </a:lnTo>
                    <a:lnTo>
                      <a:pt x="11922" y="7600"/>
                    </a:lnTo>
                    <a:lnTo>
                      <a:pt x="11855" y="7649"/>
                    </a:lnTo>
                    <a:lnTo>
                      <a:pt x="11788" y="7699"/>
                    </a:lnTo>
                    <a:lnTo>
                      <a:pt x="11655" y="7699"/>
                    </a:lnTo>
                    <a:lnTo>
                      <a:pt x="11589" y="7748"/>
                    </a:lnTo>
                    <a:lnTo>
                      <a:pt x="11522" y="7896"/>
                    </a:lnTo>
                    <a:lnTo>
                      <a:pt x="11322" y="8044"/>
                    </a:lnTo>
                    <a:lnTo>
                      <a:pt x="11256" y="8241"/>
                    </a:lnTo>
                    <a:lnTo>
                      <a:pt x="11122" y="8291"/>
                    </a:lnTo>
                    <a:close/>
                  </a:path>
                </a:pathLst>
              </a:custGeom>
              <a:pattFill prst="wdDnDiag">
                <a:fgClr>
                  <a:schemeClr val="bg1">
                    <a:lumMod val="75000"/>
                  </a:schemeClr>
                </a:fgClr>
                <a:bgClr>
                  <a:schemeClr val="bg1"/>
                </a:bgClr>
              </a:pattFill>
              <a:ln w="9525">
                <a:solidFill>
                  <a:schemeClr val="bg1"/>
                </a:solidFill>
                <a:prstDash val="solid"/>
                <a:round/>
                <a:headEnd/>
                <a:tailEnd/>
              </a:ln>
            </p:spPr>
          </p:sp>
        </p:grpSp>
        <p:sp>
          <p:nvSpPr>
            <p:cNvPr id="25" name="Minnesota">
              <a:extLst>
                <a:ext uri="{FF2B5EF4-FFF2-40B4-BE49-F238E27FC236}">
                  <a16:creationId xmlns:a16="http://schemas.microsoft.com/office/drawing/2014/main" id="{246FB39C-132C-8140-817D-7347A742CCF4}"/>
                </a:ext>
              </a:extLst>
            </p:cNvPr>
            <p:cNvSpPr>
              <a:spLocks/>
            </p:cNvSpPr>
            <p:nvPr/>
          </p:nvSpPr>
          <p:spPr bwMode="auto">
            <a:xfrm>
              <a:off x="4543986" y="1682812"/>
              <a:ext cx="1067420" cy="1082470"/>
            </a:xfrm>
            <a:custGeom>
              <a:avLst/>
              <a:gdLst/>
              <a:ahLst/>
              <a:cxnLst>
                <a:cxn ang="0">
                  <a:pos x="9690" y="9584"/>
                </a:cxn>
                <a:cxn ang="0">
                  <a:pos x="10469" y="9196"/>
                </a:cxn>
                <a:cxn ang="0">
                  <a:pos x="10624" y="7399"/>
                </a:cxn>
                <a:cxn ang="0">
                  <a:pos x="11169" y="6906"/>
                </a:cxn>
                <a:cxn ang="0">
                  <a:pos x="12142" y="6166"/>
                </a:cxn>
                <a:cxn ang="0">
                  <a:pos x="13348" y="5003"/>
                </a:cxn>
                <a:cxn ang="0">
                  <a:pos x="14866" y="4122"/>
                </a:cxn>
                <a:cxn ang="0">
                  <a:pos x="16150" y="3488"/>
                </a:cxn>
                <a:cxn ang="0">
                  <a:pos x="15606" y="3453"/>
                </a:cxn>
                <a:cxn ang="0">
                  <a:pos x="15022" y="3171"/>
                </a:cxn>
                <a:cxn ang="0">
                  <a:pos x="14049" y="3171"/>
                </a:cxn>
                <a:cxn ang="0">
                  <a:pos x="13660" y="3171"/>
                </a:cxn>
                <a:cxn ang="0">
                  <a:pos x="13310" y="2889"/>
                </a:cxn>
                <a:cxn ang="0">
                  <a:pos x="12648" y="3312"/>
                </a:cxn>
                <a:cxn ang="0">
                  <a:pos x="11947" y="3418"/>
                </a:cxn>
                <a:cxn ang="0">
                  <a:pos x="11636" y="3101"/>
                </a:cxn>
                <a:cxn ang="0">
                  <a:pos x="11208" y="2995"/>
                </a:cxn>
                <a:cxn ang="0">
                  <a:pos x="10936" y="2713"/>
                </a:cxn>
                <a:cxn ang="0">
                  <a:pos x="10430" y="2713"/>
                </a:cxn>
                <a:cxn ang="0">
                  <a:pos x="10041" y="2748"/>
                </a:cxn>
                <a:cxn ang="0">
                  <a:pos x="9651" y="2466"/>
                </a:cxn>
                <a:cxn ang="0">
                  <a:pos x="9574" y="2149"/>
                </a:cxn>
                <a:cxn ang="0">
                  <a:pos x="8951" y="1973"/>
                </a:cxn>
                <a:cxn ang="0">
                  <a:pos x="8017" y="2079"/>
                </a:cxn>
                <a:cxn ang="0">
                  <a:pos x="7161" y="2044"/>
                </a:cxn>
                <a:cxn ang="0">
                  <a:pos x="6071" y="1832"/>
                </a:cxn>
                <a:cxn ang="0">
                  <a:pos x="5332" y="1691"/>
                </a:cxn>
                <a:cxn ang="0">
                  <a:pos x="5293" y="1092"/>
                </a:cxn>
                <a:cxn ang="0">
                  <a:pos x="5059" y="106"/>
                </a:cxn>
                <a:cxn ang="0">
                  <a:pos x="4592" y="35"/>
                </a:cxn>
                <a:cxn ang="0">
                  <a:pos x="1790" y="1022"/>
                </a:cxn>
                <a:cxn ang="0">
                  <a:pos x="156" y="1726"/>
                </a:cxn>
                <a:cxn ang="0">
                  <a:pos x="117" y="2185"/>
                </a:cxn>
                <a:cxn ang="0">
                  <a:pos x="117" y="2784"/>
                </a:cxn>
                <a:cxn ang="0">
                  <a:pos x="156" y="3418"/>
                </a:cxn>
                <a:cxn ang="0">
                  <a:pos x="389" y="4122"/>
                </a:cxn>
                <a:cxn ang="0">
                  <a:pos x="701" y="4792"/>
                </a:cxn>
                <a:cxn ang="0">
                  <a:pos x="778" y="5215"/>
                </a:cxn>
                <a:cxn ang="0">
                  <a:pos x="778" y="5919"/>
                </a:cxn>
                <a:cxn ang="0">
                  <a:pos x="778" y="6483"/>
                </a:cxn>
                <a:cxn ang="0">
                  <a:pos x="856" y="7505"/>
                </a:cxn>
                <a:cxn ang="0">
                  <a:pos x="1168" y="8386"/>
                </a:cxn>
                <a:cxn ang="0">
                  <a:pos x="1362" y="9231"/>
                </a:cxn>
                <a:cxn ang="0">
                  <a:pos x="1323" y="9725"/>
                </a:cxn>
                <a:cxn ang="0">
                  <a:pos x="701" y="10359"/>
                </a:cxn>
                <a:cxn ang="0">
                  <a:pos x="1012" y="10923"/>
                </a:cxn>
                <a:cxn ang="0">
                  <a:pos x="1557" y="11416"/>
                </a:cxn>
                <a:cxn ang="0">
                  <a:pos x="1557" y="14411"/>
                </a:cxn>
                <a:cxn ang="0">
                  <a:pos x="3892" y="16384"/>
                </a:cxn>
                <a:cxn ang="0">
                  <a:pos x="7861" y="16314"/>
                </a:cxn>
                <a:cxn ang="0">
                  <a:pos x="11403" y="16208"/>
                </a:cxn>
                <a:cxn ang="0">
                  <a:pos x="13271" y="15996"/>
                </a:cxn>
                <a:cxn ang="0">
                  <a:pos x="13271" y="15327"/>
                </a:cxn>
                <a:cxn ang="0">
                  <a:pos x="12765" y="14798"/>
                </a:cxn>
                <a:cxn ang="0">
                  <a:pos x="11947" y="14305"/>
                </a:cxn>
                <a:cxn ang="0">
                  <a:pos x="11442" y="13706"/>
                </a:cxn>
                <a:cxn ang="0">
                  <a:pos x="10663" y="13283"/>
                </a:cxn>
                <a:cxn ang="0">
                  <a:pos x="9807" y="12896"/>
                </a:cxn>
                <a:cxn ang="0">
                  <a:pos x="9651" y="11944"/>
                </a:cxn>
                <a:cxn ang="0">
                  <a:pos x="9690" y="11240"/>
                </a:cxn>
                <a:cxn ang="0">
                  <a:pos x="9690" y="10641"/>
                </a:cxn>
                <a:cxn ang="0">
                  <a:pos x="9457" y="10042"/>
                </a:cxn>
              </a:cxnLst>
              <a:rect l="0" t="0" r="r" b="b"/>
              <a:pathLst>
                <a:path w="16384" h="16384">
                  <a:moveTo>
                    <a:pt x="9457" y="10042"/>
                  </a:moveTo>
                  <a:lnTo>
                    <a:pt x="9535" y="9971"/>
                  </a:lnTo>
                  <a:lnTo>
                    <a:pt x="9574" y="9901"/>
                  </a:lnTo>
                  <a:lnTo>
                    <a:pt x="9612" y="9725"/>
                  </a:lnTo>
                  <a:lnTo>
                    <a:pt x="9651" y="9654"/>
                  </a:lnTo>
                  <a:lnTo>
                    <a:pt x="9690" y="9584"/>
                  </a:lnTo>
                  <a:lnTo>
                    <a:pt x="9768" y="9513"/>
                  </a:lnTo>
                  <a:lnTo>
                    <a:pt x="10002" y="9408"/>
                  </a:lnTo>
                  <a:lnTo>
                    <a:pt x="10118" y="9337"/>
                  </a:lnTo>
                  <a:lnTo>
                    <a:pt x="10235" y="9302"/>
                  </a:lnTo>
                  <a:lnTo>
                    <a:pt x="10313" y="9196"/>
                  </a:lnTo>
                  <a:lnTo>
                    <a:pt x="10469" y="9196"/>
                  </a:lnTo>
                  <a:lnTo>
                    <a:pt x="10546" y="9090"/>
                  </a:lnTo>
                  <a:lnTo>
                    <a:pt x="10585" y="9055"/>
                  </a:lnTo>
                  <a:lnTo>
                    <a:pt x="10624" y="8809"/>
                  </a:lnTo>
                  <a:lnTo>
                    <a:pt x="10585" y="8069"/>
                  </a:lnTo>
                  <a:lnTo>
                    <a:pt x="10546" y="7434"/>
                  </a:lnTo>
                  <a:lnTo>
                    <a:pt x="10624" y="7399"/>
                  </a:lnTo>
                  <a:lnTo>
                    <a:pt x="10702" y="7399"/>
                  </a:lnTo>
                  <a:lnTo>
                    <a:pt x="10741" y="7258"/>
                  </a:lnTo>
                  <a:lnTo>
                    <a:pt x="10858" y="7188"/>
                  </a:lnTo>
                  <a:lnTo>
                    <a:pt x="10936" y="7117"/>
                  </a:lnTo>
                  <a:lnTo>
                    <a:pt x="11013" y="6976"/>
                  </a:lnTo>
                  <a:lnTo>
                    <a:pt x="11169" y="6906"/>
                  </a:lnTo>
                  <a:lnTo>
                    <a:pt x="11364" y="6800"/>
                  </a:lnTo>
                  <a:lnTo>
                    <a:pt x="11519" y="6659"/>
                  </a:lnTo>
                  <a:lnTo>
                    <a:pt x="11597" y="6589"/>
                  </a:lnTo>
                  <a:lnTo>
                    <a:pt x="11714" y="6483"/>
                  </a:lnTo>
                  <a:lnTo>
                    <a:pt x="11986" y="6307"/>
                  </a:lnTo>
                  <a:lnTo>
                    <a:pt x="12142" y="6166"/>
                  </a:lnTo>
                  <a:lnTo>
                    <a:pt x="12414" y="5955"/>
                  </a:lnTo>
                  <a:lnTo>
                    <a:pt x="12648" y="5743"/>
                  </a:lnTo>
                  <a:lnTo>
                    <a:pt x="12959" y="5391"/>
                  </a:lnTo>
                  <a:lnTo>
                    <a:pt x="13076" y="5250"/>
                  </a:lnTo>
                  <a:lnTo>
                    <a:pt x="13232" y="5109"/>
                  </a:lnTo>
                  <a:lnTo>
                    <a:pt x="13348" y="5003"/>
                  </a:lnTo>
                  <a:lnTo>
                    <a:pt x="13543" y="4827"/>
                  </a:lnTo>
                  <a:lnTo>
                    <a:pt x="13660" y="4721"/>
                  </a:lnTo>
                  <a:lnTo>
                    <a:pt x="13854" y="4651"/>
                  </a:lnTo>
                  <a:lnTo>
                    <a:pt x="14282" y="4369"/>
                  </a:lnTo>
                  <a:lnTo>
                    <a:pt x="14555" y="4228"/>
                  </a:lnTo>
                  <a:lnTo>
                    <a:pt x="14866" y="4122"/>
                  </a:lnTo>
                  <a:lnTo>
                    <a:pt x="15100" y="4052"/>
                  </a:lnTo>
                  <a:lnTo>
                    <a:pt x="15411" y="3911"/>
                  </a:lnTo>
                  <a:lnTo>
                    <a:pt x="15645" y="3805"/>
                  </a:lnTo>
                  <a:lnTo>
                    <a:pt x="15761" y="3770"/>
                  </a:lnTo>
                  <a:lnTo>
                    <a:pt x="15995" y="3629"/>
                  </a:lnTo>
                  <a:lnTo>
                    <a:pt x="16150" y="3488"/>
                  </a:lnTo>
                  <a:lnTo>
                    <a:pt x="16384" y="3383"/>
                  </a:lnTo>
                  <a:lnTo>
                    <a:pt x="16189" y="3383"/>
                  </a:lnTo>
                  <a:lnTo>
                    <a:pt x="15917" y="3383"/>
                  </a:lnTo>
                  <a:lnTo>
                    <a:pt x="15800" y="3383"/>
                  </a:lnTo>
                  <a:lnTo>
                    <a:pt x="15722" y="3418"/>
                  </a:lnTo>
                  <a:lnTo>
                    <a:pt x="15606" y="3453"/>
                  </a:lnTo>
                  <a:lnTo>
                    <a:pt x="15450" y="3418"/>
                  </a:lnTo>
                  <a:lnTo>
                    <a:pt x="15333" y="3347"/>
                  </a:lnTo>
                  <a:lnTo>
                    <a:pt x="15255" y="3277"/>
                  </a:lnTo>
                  <a:lnTo>
                    <a:pt x="15178" y="3242"/>
                  </a:lnTo>
                  <a:lnTo>
                    <a:pt x="15139" y="3171"/>
                  </a:lnTo>
                  <a:lnTo>
                    <a:pt x="15022" y="3171"/>
                  </a:lnTo>
                  <a:lnTo>
                    <a:pt x="14866" y="3171"/>
                  </a:lnTo>
                  <a:lnTo>
                    <a:pt x="14749" y="3206"/>
                  </a:lnTo>
                  <a:lnTo>
                    <a:pt x="14594" y="3206"/>
                  </a:lnTo>
                  <a:lnTo>
                    <a:pt x="14360" y="3206"/>
                  </a:lnTo>
                  <a:lnTo>
                    <a:pt x="14205" y="3242"/>
                  </a:lnTo>
                  <a:lnTo>
                    <a:pt x="14049" y="3171"/>
                  </a:lnTo>
                  <a:lnTo>
                    <a:pt x="14010" y="3171"/>
                  </a:lnTo>
                  <a:lnTo>
                    <a:pt x="13932" y="3206"/>
                  </a:lnTo>
                  <a:lnTo>
                    <a:pt x="13815" y="3242"/>
                  </a:lnTo>
                  <a:lnTo>
                    <a:pt x="13699" y="3277"/>
                  </a:lnTo>
                  <a:lnTo>
                    <a:pt x="13660" y="3206"/>
                  </a:lnTo>
                  <a:lnTo>
                    <a:pt x="13660" y="3171"/>
                  </a:lnTo>
                  <a:lnTo>
                    <a:pt x="13621" y="3101"/>
                  </a:lnTo>
                  <a:lnTo>
                    <a:pt x="13504" y="3030"/>
                  </a:lnTo>
                  <a:lnTo>
                    <a:pt x="13465" y="2889"/>
                  </a:lnTo>
                  <a:lnTo>
                    <a:pt x="13465" y="2854"/>
                  </a:lnTo>
                  <a:lnTo>
                    <a:pt x="13387" y="2854"/>
                  </a:lnTo>
                  <a:lnTo>
                    <a:pt x="13310" y="2889"/>
                  </a:lnTo>
                  <a:lnTo>
                    <a:pt x="13232" y="2924"/>
                  </a:lnTo>
                  <a:lnTo>
                    <a:pt x="13115" y="2995"/>
                  </a:lnTo>
                  <a:lnTo>
                    <a:pt x="13076" y="3030"/>
                  </a:lnTo>
                  <a:lnTo>
                    <a:pt x="12959" y="3065"/>
                  </a:lnTo>
                  <a:lnTo>
                    <a:pt x="12765" y="3206"/>
                  </a:lnTo>
                  <a:lnTo>
                    <a:pt x="12648" y="3312"/>
                  </a:lnTo>
                  <a:lnTo>
                    <a:pt x="12492" y="3383"/>
                  </a:lnTo>
                  <a:lnTo>
                    <a:pt x="12298" y="3453"/>
                  </a:lnTo>
                  <a:lnTo>
                    <a:pt x="12181" y="3418"/>
                  </a:lnTo>
                  <a:lnTo>
                    <a:pt x="12103" y="3418"/>
                  </a:lnTo>
                  <a:lnTo>
                    <a:pt x="12025" y="3453"/>
                  </a:lnTo>
                  <a:lnTo>
                    <a:pt x="11947" y="3418"/>
                  </a:lnTo>
                  <a:lnTo>
                    <a:pt x="11947" y="3347"/>
                  </a:lnTo>
                  <a:lnTo>
                    <a:pt x="11831" y="3347"/>
                  </a:lnTo>
                  <a:lnTo>
                    <a:pt x="11714" y="3312"/>
                  </a:lnTo>
                  <a:lnTo>
                    <a:pt x="11675" y="3277"/>
                  </a:lnTo>
                  <a:lnTo>
                    <a:pt x="11675" y="3171"/>
                  </a:lnTo>
                  <a:lnTo>
                    <a:pt x="11636" y="3101"/>
                  </a:lnTo>
                  <a:lnTo>
                    <a:pt x="11597" y="3065"/>
                  </a:lnTo>
                  <a:lnTo>
                    <a:pt x="11519" y="3065"/>
                  </a:lnTo>
                  <a:lnTo>
                    <a:pt x="11480" y="3101"/>
                  </a:lnTo>
                  <a:lnTo>
                    <a:pt x="11325" y="3065"/>
                  </a:lnTo>
                  <a:lnTo>
                    <a:pt x="11247" y="2995"/>
                  </a:lnTo>
                  <a:lnTo>
                    <a:pt x="11208" y="2995"/>
                  </a:lnTo>
                  <a:lnTo>
                    <a:pt x="11130" y="2995"/>
                  </a:lnTo>
                  <a:lnTo>
                    <a:pt x="11052" y="2960"/>
                  </a:lnTo>
                  <a:lnTo>
                    <a:pt x="11013" y="2889"/>
                  </a:lnTo>
                  <a:lnTo>
                    <a:pt x="11013" y="2784"/>
                  </a:lnTo>
                  <a:lnTo>
                    <a:pt x="10975" y="2748"/>
                  </a:lnTo>
                  <a:lnTo>
                    <a:pt x="10936" y="2713"/>
                  </a:lnTo>
                  <a:lnTo>
                    <a:pt x="10897" y="2678"/>
                  </a:lnTo>
                  <a:lnTo>
                    <a:pt x="10858" y="2678"/>
                  </a:lnTo>
                  <a:lnTo>
                    <a:pt x="10819" y="2678"/>
                  </a:lnTo>
                  <a:lnTo>
                    <a:pt x="10663" y="2678"/>
                  </a:lnTo>
                  <a:lnTo>
                    <a:pt x="10546" y="2713"/>
                  </a:lnTo>
                  <a:lnTo>
                    <a:pt x="10430" y="2713"/>
                  </a:lnTo>
                  <a:lnTo>
                    <a:pt x="10391" y="2748"/>
                  </a:lnTo>
                  <a:lnTo>
                    <a:pt x="10391" y="2819"/>
                  </a:lnTo>
                  <a:lnTo>
                    <a:pt x="10391" y="2995"/>
                  </a:lnTo>
                  <a:lnTo>
                    <a:pt x="10235" y="3065"/>
                  </a:lnTo>
                  <a:lnTo>
                    <a:pt x="10118" y="2889"/>
                  </a:lnTo>
                  <a:lnTo>
                    <a:pt x="10041" y="2748"/>
                  </a:lnTo>
                  <a:lnTo>
                    <a:pt x="10002" y="2678"/>
                  </a:lnTo>
                  <a:lnTo>
                    <a:pt x="10041" y="2572"/>
                  </a:lnTo>
                  <a:lnTo>
                    <a:pt x="9924" y="2466"/>
                  </a:lnTo>
                  <a:lnTo>
                    <a:pt x="9846" y="2466"/>
                  </a:lnTo>
                  <a:lnTo>
                    <a:pt x="9768" y="2431"/>
                  </a:lnTo>
                  <a:lnTo>
                    <a:pt x="9651" y="2466"/>
                  </a:lnTo>
                  <a:lnTo>
                    <a:pt x="9535" y="2466"/>
                  </a:lnTo>
                  <a:lnTo>
                    <a:pt x="9535" y="2396"/>
                  </a:lnTo>
                  <a:lnTo>
                    <a:pt x="9574" y="2325"/>
                  </a:lnTo>
                  <a:lnTo>
                    <a:pt x="9690" y="2325"/>
                  </a:lnTo>
                  <a:lnTo>
                    <a:pt x="9651" y="2149"/>
                  </a:lnTo>
                  <a:lnTo>
                    <a:pt x="9574" y="2149"/>
                  </a:lnTo>
                  <a:lnTo>
                    <a:pt x="9496" y="2185"/>
                  </a:lnTo>
                  <a:lnTo>
                    <a:pt x="9418" y="2149"/>
                  </a:lnTo>
                  <a:lnTo>
                    <a:pt x="9301" y="2114"/>
                  </a:lnTo>
                  <a:lnTo>
                    <a:pt x="9107" y="2079"/>
                  </a:lnTo>
                  <a:lnTo>
                    <a:pt x="8990" y="2008"/>
                  </a:lnTo>
                  <a:lnTo>
                    <a:pt x="8951" y="1973"/>
                  </a:lnTo>
                  <a:lnTo>
                    <a:pt x="8834" y="1973"/>
                  </a:lnTo>
                  <a:lnTo>
                    <a:pt x="8717" y="2008"/>
                  </a:lnTo>
                  <a:lnTo>
                    <a:pt x="8484" y="1973"/>
                  </a:lnTo>
                  <a:lnTo>
                    <a:pt x="8367" y="1973"/>
                  </a:lnTo>
                  <a:lnTo>
                    <a:pt x="8289" y="1973"/>
                  </a:lnTo>
                  <a:lnTo>
                    <a:pt x="8017" y="2079"/>
                  </a:lnTo>
                  <a:lnTo>
                    <a:pt x="7939" y="2114"/>
                  </a:lnTo>
                  <a:lnTo>
                    <a:pt x="7900" y="2220"/>
                  </a:lnTo>
                  <a:lnTo>
                    <a:pt x="7239" y="2361"/>
                  </a:lnTo>
                  <a:lnTo>
                    <a:pt x="7200" y="2290"/>
                  </a:lnTo>
                  <a:lnTo>
                    <a:pt x="7200" y="2114"/>
                  </a:lnTo>
                  <a:lnTo>
                    <a:pt x="7161" y="2044"/>
                  </a:lnTo>
                  <a:lnTo>
                    <a:pt x="7083" y="2008"/>
                  </a:lnTo>
                  <a:lnTo>
                    <a:pt x="6421" y="1973"/>
                  </a:lnTo>
                  <a:lnTo>
                    <a:pt x="6266" y="2008"/>
                  </a:lnTo>
                  <a:lnTo>
                    <a:pt x="6227" y="1867"/>
                  </a:lnTo>
                  <a:lnTo>
                    <a:pt x="6149" y="1832"/>
                  </a:lnTo>
                  <a:lnTo>
                    <a:pt x="6071" y="1832"/>
                  </a:lnTo>
                  <a:lnTo>
                    <a:pt x="5993" y="1832"/>
                  </a:lnTo>
                  <a:lnTo>
                    <a:pt x="5915" y="1867"/>
                  </a:lnTo>
                  <a:lnTo>
                    <a:pt x="5838" y="1867"/>
                  </a:lnTo>
                  <a:lnTo>
                    <a:pt x="5643" y="1832"/>
                  </a:lnTo>
                  <a:lnTo>
                    <a:pt x="5487" y="1762"/>
                  </a:lnTo>
                  <a:lnTo>
                    <a:pt x="5332" y="1691"/>
                  </a:lnTo>
                  <a:lnTo>
                    <a:pt x="5332" y="1621"/>
                  </a:lnTo>
                  <a:lnTo>
                    <a:pt x="5293" y="1515"/>
                  </a:lnTo>
                  <a:lnTo>
                    <a:pt x="5332" y="1445"/>
                  </a:lnTo>
                  <a:lnTo>
                    <a:pt x="5332" y="1339"/>
                  </a:lnTo>
                  <a:lnTo>
                    <a:pt x="5332" y="1233"/>
                  </a:lnTo>
                  <a:lnTo>
                    <a:pt x="5293" y="1092"/>
                  </a:lnTo>
                  <a:lnTo>
                    <a:pt x="5215" y="881"/>
                  </a:lnTo>
                  <a:lnTo>
                    <a:pt x="5215" y="705"/>
                  </a:lnTo>
                  <a:lnTo>
                    <a:pt x="5137" y="564"/>
                  </a:lnTo>
                  <a:lnTo>
                    <a:pt x="5059" y="352"/>
                  </a:lnTo>
                  <a:lnTo>
                    <a:pt x="5059" y="211"/>
                  </a:lnTo>
                  <a:lnTo>
                    <a:pt x="5059" y="106"/>
                  </a:lnTo>
                  <a:lnTo>
                    <a:pt x="4981" y="106"/>
                  </a:lnTo>
                  <a:lnTo>
                    <a:pt x="4904" y="70"/>
                  </a:lnTo>
                  <a:lnTo>
                    <a:pt x="4826" y="35"/>
                  </a:lnTo>
                  <a:lnTo>
                    <a:pt x="4787" y="0"/>
                  </a:lnTo>
                  <a:lnTo>
                    <a:pt x="4670" y="0"/>
                  </a:lnTo>
                  <a:lnTo>
                    <a:pt x="4592" y="35"/>
                  </a:lnTo>
                  <a:lnTo>
                    <a:pt x="4514" y="35"/>
                  </a:lnTo>
                  <a:lnTo>
                    <a:pt x="4398" y="0"/>
                  </a:lnTo>
                  <a:lnTo>
                    <a:pt x="4320" y="0"/>
                  </a:lnTo>
                  <a:lnTo>
                    <a:pt x="4320" y="1022"/>
                  </a:lnTo>
                  <a:lnTo>
                    <a:pt x="4047" y="1022"/>
                  </a:lnTo>
                  <a:lnTo>
                    <a:pt x="1790" y="1022"/>
                  </a:lnTo>
                  <a:lnTo>
                    <a:pt x="0" y="1022"/>
                  </a:lnTo>
                  <a:lnTo>
                    <a:pt x="0" y="1198"/>
                  </a:lnTo>
                  <a:lnTo>
                    <a:pt x="78" y="1304"/>
                  </a:lnTo>
                  <a:lnTo>
                    <a:pt x="78" y="1374"/>
                  </a:lnTo>
                  <a:lnTo>
                    <a:pt x="78" y="1550"/>
                  </a:lnTo>
                  <a:lnTo>
                    <a:pt x="156" y="1726"/>
                  </a:lnTo>
                  <a:lnTo>
                    <a:pt x="195" y="1762"/>
                  </a:lnTo>
                  <a:lnTo>
                    <a:pt x="234" y="1867"/>
                  </a:lnTo>
                  <a:lnTo>
                    <a:pt x="272" y="1938"/>
                  </a:lnTo>
                  <a:lnTo>
                    <a:pt x="234" y="2044"/>
                  </a:lnTo>
                  <a:lnTo>
                    <a:pt x="156" y="2114"/>
                  </a:lnTo>
                  <a:lnTo>
                    <a:pt x="117" y="2185"/>
                  </a:lnTo>
                  <a:lnTo>
                    <a:pt x="117" y="2220"/>
                  </a:lnTo>
                  <a:lnTo>
                    <a:pt x="156" y="2290"/>
                  </a:lnTo>
                  <a:lnTo>
                    <a:pt x="156" y="2361"/>
                  </a:lnTo>
                  <a:lnTo>
                    <a:pt x="156" y="2537"/>
                  </a:lnTo>
                  <a:lnTo>
                    <a:pt x="156" y="2643"/>
                  </a:lnTo>
                  <a:lnTo>
                    <a:pt x="117" y="2784"/>
                  </a:lnTo>
                  <a:lnTo>
                    <a:pt x="156" y="2889"/>
                  </a:lnTo>
                  <a:lnTo>
                    <a:pt x="156" y="3030"/>
                  </a:lnTo>
                  <a:lnTo>
                    <a:pt x="156" y="3136"/>
                  </a:lnTo>
                  <a:lnTo>
                    <a:pt x="156" y="3242"/>
                  </a:lnTo>
                  <a:lnTo>
                    <a:pt x="117" y="3312"/>
                  </a:lnTo>
                  <a:lnTo>
                    <a:pt x="156" y="3418"/>
                  </a:lnTo>
                  <a:lnTo>
                    <a:pt x="272" y="3629"/>
                  </a:lnTo>
                  <a:lnTo>
                    <a:pt x="311" y="3700"/>
                  </a:lnTo>
                  <a:lnTo>
                    <a:pt x="311" y="3805"/>
                  </a:lnTo>
                  <a:lnTo>
                    <a:pt x="311" y="3911"/>
                  </a:lnTo>
                  <a:lnTo>
                    <a:pt x="350" y="3981"/>
                  </a:lnTo>
                  <a:lnTo>
                    <a:pt x="389" y="4122"/>
                  </a:lnTo>
                  <a:lnTo>
                    <a:pt x="467" y="4193"/>
                  </a:lnTo>
                  <a:lnTo>
                    <a:pt x="506" y="4334"/>
                  </a:lnTo>
                  <a:lnTo>
                    <a:pt x="584" y="4440"/>
                  </a:lnTo>
                  <a:lnTo>
                    <a:pt x="623" y="4580"/>
                  </a:lnTo>
                  <a:lnTo>
                    <a:pt x="662" y="4721"/>
                  </a:lnTo>
                  <a:lnTo>
                    <a:pt x="701" y="4792"/>
                  </a:lnTo>
                  <a:lnTo>
                    <a:pt x="739" y="4898"/>
                  </a:lnTo>
                  <a:lnTo>
                    <a:pt x="739" y="4968"/>
                  </a:lnTo>
                  <a:lnTo>
                    <a:pt x="739" y="5039"/>
                  </a:lnTo>
                  <a:lnTo>
                    <a:pt x="739" y="5109"/>
                  </a:lnTo>
                  <a:lnTo>
                    <a:pt x="739" y="5179"/>
                  </a:lnTo>
                  <a:lnTo>
                    <a:pt x="778" y="5215"/>
                  </a:lnTo>
                  <a:lnTo>
                    <a:pt x="739" y="5356"/>
                  </a:lnTo>
                  <a:lnTo>
                    <a:pt x="778" y="5497"/>
                  </a:lnTo>
                  <a:lnTo>
                    <a:pt x="778" y="5567"/>
                  </a:lnTo>
                  <a:lnTo>
                    <a:pt x="778" y="5673"/>
                  </a:lnTo>
                  <a:lnTo>
                    <a:pt x="739" y="5814"/>
                  </a:lnTo>
                  <a:lnTo>
                    <a:pt x="778" y="5919"/>
                  </a:lnTo>
                  <a:lnTo>
                    <a:pt x="778" y="5990"/>
                  </a:lnTo>
                  <a:lnTo>
                    <a:pt x="778" y="6166"/>
                  </a:lnTo>
                  <a:lnTo>
                    <a:pt x="778" y="6236"/>
                  </a:lnTo>
                  <a:lnTo>
                    <a:pt x="817" y="6342"/>
                  </a:lnTo>
                  <a:lnTo>
                    <a:pt x="778" y="6448"/>
                  </a:lnTo>
                  <a:lnTo>
                    <a:pt x="778" y="6483"/>
                  </a:lnTo>
                  <a:lnTo>
                    <a:pt x="778" y="6589"/>
                  </a:lnTo>
                  <a:lnTo>
                    <a:pt x="934" y="6800"/>
                  </a:lnTo>
                  <a:lnTo>
                    <a:pt x="895" y="6941"/>
                  </a:lnTo>
                  <a:lnTo>
                    <a:pt x="856" y="7153"/>
                  </a:lnTo>
                  <a:lnTo>
                    <a:pt x="856" y="7399"/>
                  </a:lnTo>
                  <a:lnTo>
                    <a:pt x="856" y="7505"/>
                  </a:lnTo>
                  <a:lnTo>
                    <a:pt x="856" y="7611"/>
                  </a:lnTo>
                  <a:lnTo>
                    <a:pt x="934" y="7787"/>
                  </a:lnTo>
                  <a:lnTo>
                    <a:pt x="973" y="8033"/>
                  </a:lnTo>
                  <a:lnTo>
                    <a:pt x="1012" y="8104"/>
                  </a:lnTo>
                  <a:lnTo>
                    <a:pt x="1051" y="8245"/>
                  </a:lnTo>
                  <a:lnTo>
                    <a:pt x="1168" y="8386"/>
                  </a:lnTo>
                  <a:lnTo>
                    <a:pt x="1245" y="8456"/>
                  </a:lnTo>
                  <a:lnTo>
                    <a:pt x="1284" y="8668"/>
                  </a:lnTo>
                  <a:lnTo>
                    <a:pt x="1284" y="8950"/>
                  </a:lnTo>
                  <a:lnTo>
                    <a:pt x="1323" y="9020"/>
                  </a:lnTo>
                  <a:lnTo>
                    <a:pt x="1362" y="9126"/>
                  </a:lnTo>
                  <a:lnTo>
                    <a:pt x="1362" y="9231"/>
                  </a:lnTo>
                  <a:lnTo>
                    <a:pt x="1323" y="9302"/>
                  </a:lnTo>
                  <a:lnTo>
                    <a:pt x="1284" y="9372"/>
                  </a:lnTo>
                  <a:lnTo>
                    <a:pt x="1284" y="9443"/>
                  </a:lnTo>
                  <a:lnTo>
                    <a:pt x="1323" y="9549"/>
                  </a:lnTo>
                  <a:lnTo>
                    <a:pt x="1323" y="9619"/>
                  </a:lnTo>
                  <a:lnTo>
                    <a:pt x="1323" y="9725"/>
                  </a:lnTo>
                  <a:lnTo>
                    <a:pt x="1284" y="9795"/>
                  </a:lnTo>
                  <a:lnTo>
                    <a:pt x="1245" y="9866"/>
                  </a:lnTo>
                  <a:lnTo>
                    <a:pt x="1090" y="10042"/>
                  </a:lnTo>
                  <a:lnTo>
                    <a:pt x="817" y="10253"/>
                  </a:lnTo>
                  <a:lnTo>
                    <a:pt x="739" y="10288"/>
                  </a:lnTo>
                  <a:lnTo>
                    <a:pt x="701" y="10359"/>
                  </a:lnTo>
                  <a:lnTo>
                    <a:pt x="701" y="10394"/>
                  </a:lnTo>
                  <a:lnTo>
                    <a:pt x="701" y="10500"/>
                  </a:lnTo>
                  <a:lnTo>
                    <a:pt x="739" y="10535"/>
                  </a:lnTo>
                  <a:lnTo>
                    <a:pt x="817" y="10606"/>
                  </a:lnTo>
                  <a:lnTo>
                    <a:pt x="934" y="10782"/>
                  </a:lnTo>
                  <a:lnTo>
                    <a:pt x="1012" y="10923"/>
                  </a:lnTo>
                  <a:lnTo>
                    <a:pt x="1245" y="11028"/>
                  </a:lnTo>
                  <a:lnTo>
                    <a:pt x="1401" y="11099"/>
                  </a:lnTo>
                  <a:lnTo>
                    <a:pt x="1518" y="11169"/>
                  </a:lnTo>
                  <a:lnTo>
                    <a:pt x="1557" y="11275"/>
                  </a:lnTo>
                  <a:lnTo>
                    <a:pt x="1557" y="11345"/>
                  </a:lnTo>
                  <a:lnTo>
                    <a:pt x="1557" y="11416"/>
                  </a:lnTo>
                  <a:lnTo>
                    <a:pt x="1557" y="12226"/>
                  </a:lnTo>
                  <a:lnTo>
                    <a:pt x="1557" y="12684"/>
                  </a:lnTo>
                  <a:lnTo>
                    <a:pt x="1557" y="13178"/>
                  </a:lnTo>
                  <a:lnTo>
                    <a:pt x="1557" y="13460"/>
                  </a:lnTo>
                  <a:lnTo>
                    <a:pt x="1557" y="14376"/>
                  </a:lnTo>
                  <a:lnTo>
                    <a:pt x="1557" y="14411"/>
                  </a:lnTo>
                  <a:lnTo>
                    <a:pt x="1557" y="15397"/>
                  </a:lnTo>
                  <a:lnTo>
                    <a:pt x="1557" y="16384"/>
                  </a:lnTo>
                  <a:lnTo>
                    <a:pt x="2413" y="16384"/>
                  </a:lnTo>
                  <a:lnTo>
                    <a:pt x="2841" y="16384"/>
                  </a:lnTo>
                  <a:lnTo>
                    <a:pt x="3736" y="16384"/>
                  </a:lnTo>
                  <a:lnTo>
                    <a:pt x="3892" y="16384"/>
                  </a:lnTo>
                  <a:lnTo>
                    <a:pt x="4981" y="16349"/>
                  </a:lnTo>
                  <a:lnTo>
                    <a:pt x="5098" y="16349"/>
                  </a:lnTo>
                  <a:lnTo>
                    <a:pt x="6032" y="16349"/>
                  </a:lnTo>
                  <a:lnTo>
                    <a:pt x="6460" y="16349"/>
                  </a:lnTo>
                  <a:lnTo>
                    <a:pt x="7122" y="16314"/>
                  </a:lnTo>
                  <a:lnTo>
                    <a:pt x="7861" y="16314"/>
                  </a:lnTo>
                  <a:lnTo>
                    <a:pt x="8173" y="16314"/>
                  </a:lnTo>
                  <a:lnTo>
                    <a:pt x="9184" y="16278"/>
                  </a:lnTo>
                  <a:lnTo>
                    <a:pt x="9262" y="16278"/>
                  </a:lnTo>
                  <a:lnTo>
                    <a:pt x="10352" y="16243"/>
                  </a:lnTo>
                  <a:lnTo>
                    <a:pt x="10546" y="16243"/>
                  </a:lnTo>
                  <a:lnTo>
                    <a:pt x="11403" y="16208"/>
                  </a:lnTo>
                  <a:lnTo>
                    <a:pt x="12220" y="16173"/>
                  </a:lnTo>
                  <a:lnTo>
                    <a:pt x="12492" y="16173"/>
                  </a:lnTo>
                  <a:lnTo>
                    <a:pt x="13348" y="16173"/>
                  </a:lnTo>
                  <a:lnTo>
                    <a:pt x="13348" y="16102"/>
                  </a:lnTo>
                  <a:lnTo>
                    <a:pt x="13348" y="16137"/>
                  </a:lnTo>
                  <a:lnTo>
                    <a:pt x="13271" y="15996"/>
                  </a:lnTo>
                  <a:lnTo>
                    <a:pt x="13271" y="15891"/>
                  </a:lnTo>
                  <a:lnTo>
                    <a:pt x="13310" y="15785"/>
                  </a:lnTo>
                  <a:lnTo>
                    <a:pt x="13193" y="15609"/>
                  </a:lnTo>
                  <a:lnTo>
                    <a:pt x="13232" y="15503"/>
                  </a:lnTo>
                  <a:lnTo>
                    <a:pt x="13271" y="15362"/>
                  </a:lnTo>
                  <a:lnTo>
                    <a:pt x="13271" y="15327"/>
                  </a:lnTo>
                  <a:lnTo>
                    <a:pt x="13193" y="15221"/>
                  </a:lnTo>
                  <a:lnTo>
                    <a:pt x="13154" y="15151"/>
                  </a:lnTo>
                  <a:lnTo>
                    <a:pt x="13076" y="15080"/>
                  </a:lnTo>
                  <a:lnTo>
                    <a:pt x="12998" y="14975"/>
                  </a:lnTo>
                  <a:lnTo>
                    <a:pt x="12881" y="14869"/>
                  </a:lnTo>
                  <a:lnTo>
                    <a:pt x="12765" y="14798"/>
                  </a:lnTo>
                  <a:lnTo>
                    <a:pt x="12648" y="14763"/>
                  </a:lnTo>
                  <a:lnTo>
                    <a:pt x="12531" y="14693"/>
                  </a:lnTo>
                  <a:lnTo>
                    <a:pt x="12414" y="14587"/>
                  </a:lnTo>
                  <a:lnTo>
                    <a:pt x="12259" y="14517"/>
                  </a:lnTo>
                  <a:lnTo>
                    <a:pt x="12142" y="14411"/>
                  </a:lnTo>
                  <a:lnTo>
                    <a:pt x="11947" y="14305"/>
                  </a:lnTo>
                  <a:lnTo>
                    <a:pt x="11870" y="14270"/>
                  </a:lnTo>
                  <a:lnTo>
                    <a:pt x="11792" y="14164"/>
                  </a:lnTo>
                  <a:lnTo>
                    <a:pt x="11753" y="14059"/>
                  </a:lnTo>
                  <a:lnTo>
                    <a:pt x="11714" y="13918"/>
                  </a:lnTo>
                  <a:lnTo>
                    <a:pt x="11597" y="13812"/>
                  </a:lnTo>
                  <a:lnTo>
                    <a:pt x="11442" y="13706"/>
                  </a:lnTo>
                  <a:lnTo>
                    <a:pt x="11247" y="13636"/>
                  </a:lnTo>
                  <a:lnTo>
                    <a:pt x="10897" y="13565"/>
                  </a:lnTo>
                  <a:lnTo>
                    <a:pt x="10819" y="13495"/>
                  </a:lnTo>
                  <a:lnTo>
                    <a:pt x="10741" y="13389"/>
                  </a:lnTo>
                  <a:lnTo>
                    <a:pt x="10702" y="13319"/>
                  </a:lnTo>
                  <a:lnTo>
                    <a:pt x="10663" y="13283"/>
                  </a:lnTo>
                  <a:lnTo>
                    <a:pt x="10469" y="13248"/>
                  </a:lnTo>
                  <a:lnTo>
                    <a:pt x="10274" y="13248"/>
                  </a:lnTo>
                  <a:lnTo>
                    <a:pt x="10118" y="13178"/>
                  </a:lnTo>
                  <a:lnTo>
                    <a:pt x="10041" y="13037"/>
                  </a:lnTo>
                  <a:lnTo>
                    <a:pt x="9924" y="12931"/>
                  </a:lnTo>
                  <a:lnTo>
                    <a:pt x="9807" y="12896"/>
                  </a:lnTo>
                  <a:lnTo>
                    <a:pt x="9651" y="12755"/>
                  </a:lnTo>
                  <a:lnTo>
                    <a:pt x="9651" y="12543"/>
                  </a:lnTo>
                  <a:lnTo>
                    <a:pt x="9729" y="12438"/>
                  </a:lnTo>
                  <a:lnTo>
                    <a:pt x="9690" y="12332"/>
                  </a:lnTo>
                  <a:lnTo>
                    <a:pt x="9729" y="12191"/>
                  </a:lnTo>
                  <a:lnTo>
                    <a:pt x="9651" y="11944"/>
                  </a:lnTo>
                  <a:lnTo>
                    <a:pt x="9612" y="11874"/>
                  </a:lnTo>
                  <a:lnTo>
                    <a:pt x="9651" y="11698"/>
                  </a:lnTo>
                  <a:lnTo>
                    <a:pt x="9651" y="11522"/>
                  </a:lnTo>
                  <a:lnTo>
                    <a:pt x="9690" y="11486"/>
                  </a:lnTo>
                  <a:lnTo>
                    <a:pt x="9651" y="11275"/>
                  </a:lnTo>
                  <a:lnTo>
                    <a:pt x="9690" y="11240"/>
                  </a:lnTo>
                  <a:lnTo>
                    <a:pt x="9690" y="11134"/>
                  </a:lnTo>
                  <a:lnTo>
                    <a:pt x="9729" y="11028"/>
                  </a:lnTo>
                  <a:lnTo>
                    <a:pt x="9846" y="10923"/>
                  </a:lnTo>
                  <a:lnTo>
                    <a:pt x="9885" y="10852"/>
                  </a:lnTo>
                  <a:lnTo>
                    <a:pt x="9846" y="10782"/>
                  </a:lnTo>
                  <a:lnTo>
                    <a:pt x="9690" y="10641"/>
                  </a:lnTo>
                  <a:lnTo>
                    <a:pt x="9612" y="10500"/>
                  </a:lnTo>
                  <a:lnTo>
                    <a:pt x="9340" y="10465"/>
                  </a:lnTo>
                  <a:lnTo>
                    <a:pt x="9262" y="10359"/>
                  </a:lnTo>
                  <a:lnTo>
                    <a:pt x="9340" y="10288"/>
                  </a:lnTo>
                  <a:lnTo>
                    <a:pt x="9379" y="10112"/>
                  </a:lnTo>
                  <a:lnTo>
                    <a:pt x="9457" y="10042"/>
                  </a:lnTo>
                  <a:close/>
                </a:path>
              </a:pathLst>
            </a:custGeom>
            <a:pattFill prst="wdDnDiag">
              <a:fgClr>
                <a:schemeClr val="accent2"/>
              </a:fgClr>
              <a:bgClr>
                <a:schemeClr val="bg1"/>
              </a:bgClr>
            </a:pattFill>
            <a:ln w="9525">
              <a:solidFill>
                <a:schemeClr val="bg1"/>
              </a:solidFill>
              <a:prstDash val="solid"/>
              <a:round/>
              <a:headEnd/>
              <a:tailEnd/>
            </a:ln>
          </p:spPr>
        </p:sp>
        <p:sp>
          <p:nvSpPr>
            <p:cNvPr id="26" name="Mississippi">
              <a:extLst>
                <a:ext uri="{FF2B5EF4-FFF2-40B4-BE49-F238E27FC236}">
                  <a16:creationId xmlns:a16="http://schemas.microsoft.com/office/drawing/2014/main" id="{DCEB6756-3E89-034C-AAB9-43FEFDB3BF9A}"/>
                </a:ext>
              </a:extLst>
            </p:cNvPr>
            <p:cNvSpPr>
              <a:spLocks/>
            </p:cNvSpPr>
            <p:nvPr/>
          </p:nvSpPr>
          <p:spPr bwMode="auto">
            <a:xfrm>
              <a:off x="5461138" y="4304961"/>
              <a:ext cx="577754" cy="909473"/>
            </a:xfrm>
            <a:custGeom>
              <a:avLst/>
              <a:gdLst/>
              <a:ahLst/>
              <a:cxnLst>
                <a:cxn ang="0">
                  <a:pos x="9166" y="14456"/>
                </a:cxn>
                <a:cxn ang="0">
                  <a:pos x="9455" y="15211"/>
                </a:cxn>
                <a:cxn ang="0">
                  <a:pos x="10249" y="15839"/>
                </a:cxn>
                <a:cxn ang="0">
                  <a:pos x="10682" y="16384"/>
                </a:cxn>
                <a:cxn ang="0">
                  <a:pos x="11404" y="15965"/>
                </a:cxn>
                <a:cxn ang="0">
                  <a:pos x="11837" y="15672"/>
                </a:cxn>
                <a:cxn ang="0">
                  <a:pos x="13136" y="15546"/>
                </a:cxn>
                <a:cxn ang="0">
                  <a:pos x="13858" y="15378"/>
                </a:cxn>
                <a:cxn ang="0">
                  <a:pos x="14363" y="15420"/>
                </a:cxn>
                <a:cxn ang="0">
                  <a:pos x="15301" y="15420"/>
                </a:cxn>
                <a:cxn ang="0">
                  <a:pos x="15951" y="15588"/>
                </a:cxn>
                <a:cxn ang="0">
                  <a:pos x="16167" y="14289"/>
                </a:cxn>
                <a:cxn ang="0">
                  <a:pos x="15374" y="9344"/>
                </a:cxn>
                <a:cxn ang="0">
                  <a:pos x="15590" y="4945"/>
                </a:cxn>
                <a:cxn ang="0">
                  <a:pos x="15662" y="1383"/>
                </a:cxn>
                <a:cxn ang="0">
                  <a:pos x="14291" y="42"/>
                </a:cxn>
                <a:cxn ang="0">
                  <a:pos x="8445" y="293"/>
                </a:cxn>
                <a:cxn ang="0">
                  <a:pos x="5558" y="629"/>
                </a:cxn>
                <a:cxn ang="0">
                  <a:pos x="4764" y="1048"/>
                </a:cxn>
                <a:cxn ang="0">
                  <a:pos x="4331" y="1215"/>
                </a:cxn>
                <a:cxn ang="0">
                  <a:pos x="4691" y="1550"/>
                </a:cxn>
                <a:cxn ang="0">
                  <a:pos x="4186" y="1718"/>
                </a:cxn>
                <a:cxn ang="0">
                  <a:pos x="4258" y="2305"/>
                </a:cxn>
                <a:cxn ang="0">
                  <a:pos x="3464" y="2514"/>
                </a:cxn>
                <a:cxn ang="0">
                  <a:pos x="3176" y="2849"/>
                </a:cxn>
                <a:cxn ang="0">
                  <a:pos x="2671" y="3101"/>
                </a:cxn>
                <a:cxn ang="0">
                  <a:pos x="2671" y="3268"/>
                </a:cxn>
                <a:cxn ang="0">
                  <a:pos x="2598" y="3687"/>
                </a:cxn>
                <a:cxn ang="0">
                  <a:pos x="2021" y="3813"/>
                </a:cxn>
                <a:cxn ang="0">
                  <a:pos x="2093" y="4232"/>
                </a:cxn>
                <a:cxn ang="0">
                  <a:pos x="2021" y="4777"/>
                </a:cxn>
                <a:cxn ang="0">
                  <a:pos x="1444" y="4777"/>
                </a:cxn>
                <a:cxn ang="0">
                  <a:pos x="1660" y="5196"/>
                </a:cxn>
                <a:cxn ang="0">
                  <a:pos x="1371" y="5573"/>
                </a:cxn>
                <a:cxn ang="0">
                  <a:pos x="1804" y="5531"/>
                </a:cxn>
                <a:cxn ang="0">
                  <a:pos x="1660" y="5908"/>
                </a:cxn>
                <a:cxn ang="0">
                  <a:pos x="2165" y="5783"/>
                </a:cxn>
                <a:cxn ang="0">
                  <a:pos x="1949" y="6369"/>
                </a:cxn>
                <a:cxn ang="0">
                  <a:pos x="2310" y="6285"/>
                </a:cxn>
                <a:cxn ang="0">
                  <a:pos x="1949" y="6704"/>
                </a:cxn>
                <a:cxn ang="0">
                  <a:pos x="1949" y="7082"/>
                </a:cxn>
                <a:cxn ang="0">
                  <a:pos x="1804" y="7543"/>
                </a:cxn>
                <a:cxn ang="0">
                  <a:pos x="2165" y="7584"/>
                </a:cxn>
                <a:cxn ang="0">
                  <a:pos x="2382" y="8087"/>
                </a:cxn>
                <a:cxn ang="0">
                  <a:pos x="2093" y="8506"/>
                </a:cxn>
                <a:cxn ang="0">
                  <a:pos x="2454" y="8632"/>
                </a:cxn>
                <a:cxn ang="0">
                  <a:pos x="2310" y="8800"/>
                </a:cxn>
                <a:cxn ang="0">
                  <a:pos x="2671" y="9051"/>
                </a:cxn>
                <a:cxn ang="0">
                  <a:pos x="3104" y="9638"/>
                </a:cxn>
                <a:cxn ang="0">
                  <a:pos x="2021" y="9889"/>
                </a:cxn>
                <a:cxn ang="0">
                  <a:pos x="2815" y="9889"/>
                </a:cxn>
                <a:cxn ang="0">
                  <a:pos x="2671" y="10266"/>
                </a:cxn>
                <a:cxn ang="0">
                  <a:pos x="2454" y="10476"/>
                </a:cxn>
                <a:cxn ang="0">
                  <a:pos x="1804" y="10979"/>
                </a:cxn>
                <a:cxn ang="0">
                  <a:pos x="1227" y="11146"/>
                </a:cxn>
                <a:cxn ang="0">
                  <a:pos x="1227" y="11439"/>
                </a:cxn>
                <a:cxn ang="0">
                  <a:pos x="650" y="11858"/>
                </a:cxn>
                <a:cxn ang="0">
                  <a:pos x="938" y="12110"/>
                </a:cxn>
                <a:cxn ang="0">
                  <a:pos x="577" y="12613"/>
                </a:cxn>
                <a:cxn ang="0">
                  <a:pos x="361" y="13074"/>
                </a:cxn>
                <a:cxn ang="0">
                  <a:pos x="144" y="13493"/>
                </a:cxn>
                <a:cxn ang="0">
                  <a:pos x="217" y="13996"/>
                </a:cxn>
                <a:cxn ang="0">
                  <a:pos x="6424" y="13786"/>
                </a:cxn>
              </a:cxnLst>
              <a:rect l="0" t="0" r="r" b="b"/>
              <a:pathLst>
                <a:path w="16384" h="16384">
                  <a:moveTo>
                    <a:pt x="9383" y="13660"/>
                  </a:moveTo>
                  <a:lnTo>
                    <a:pt x="9527" y="13744"/>
                  </a:lnTo>
                  <a:lnTo>
                    <a:pt x="9527" y="13828"/>
                  </a:lnTo>
                  <a:lnTo>
                    <a:pt x="9383" y="14079"/>
                  </a:lnTo>
                  <a:lnTo>
                    <a:pt x="9311" y="14289"/>
                  </a:lnTo>
                  <a:lnTo>
                    <a:pt x="9166" y="14456"/>
                  </a:lnTo>
                  <a:lnTo>
                    <a:pt x="9166" y="14582"/>
                  </a:lnTo>
                  <a:lnTo>
                    <a:pt x="9094" y="14708"/>
                  </a:lnTo>
                  <a:lnTo>
                    <a:pt x="9094" y="14792"/>
                  </a:lnTo>
                  <a:lnTo>
                    <a:pt x="9239" y="14875"/>
                  </a:lnTo>
                  <a:lnTo>
                    <a:pt x="9383" y="15169"/>
                  </a:lnTo>
                  <a:lnTo>
                    <a:pt x="9455" y="15211"/>
                  </a:lnTo>
                  <a:lnTo>
                    <a:pt x="9816" y="15420"/>
                  </a:lnTo>
                  <a:lnTo>
                    <a:pt x="9888" y="15504"/>
                  </a:lnTo>
                  <a:lnTo>
                    <a:pt x="9960" y="15588"/>
                  </a:lnTo>
                  <a:lnTo>
                    <a:pt x="10032" y="15630"/>
                  </a:lnTo>
                  <a:lnTo>
                    <a:pt x="10105" y="15755"/>
                  </a:lnTo>
                  <a:lnTo>
                    <a:pt x="10249" y="15839"/>
                  </a:lnTo>
                  <a:lnTo>
                    <a:pt x="10249" y="16007"/>
                  </a:lnTo>
                  <a:lnTo>
                    <a:pt x="10249" y="16049"/>
                  </a:lnTo>
                  <a:lnTo>
                    <a:pt x="10393" y="16174"/>
                  </a:lnTo>
                  <a:lnTo>
                    <a:pt x="10393" y="16258"/>
                  </a:lnTo>
                  <a:lnTo>
                    <a:pt x="10538" y="16300"/>
                  </a:lnTo>
                  <a:lnTo>
                    <a:pt x="10682" y="16384"/>
                  </a:lnTo>
                  <a:lnTo>
                    <a:pt x="10971" y="16300"/>
                  </a:lnTo>
                  <a:lnTo>
                    <a:pt x="11115" y="16258"/>
                  </a:lnTo>
                  <a:lnTo>
                    <a:pt x="11187" y="16216"/>
                  </a:lnTo>
                  <a:lnTo>
                    <a:pt x="11259" y="16133"/>
                  </a:lnTo>
                  <a:lnTo>
                    <a:pt x="11332" y="16007"/>
                  </a:lnTo>
                  <a:lnTo>
                    <a:pt x="11404" y="15965"/>
                  </a:lnTo>
                  <a:lnTo>
                    <a:pt x="11693" y="15881"/>
                  </a:lnTo>
                  <a:lnTo>
                    <a:pt x="11620" y="15797"/>
                  </a:lnTo>
                  <a:lnTo>
                    <a:pt x="11620" y="15755"/>
                  </a:lnTo>
                  <a:lnTo>
                    <a:pt x="11620" y="15714"/>
                  </a:lnTo>
                  <a:lnTo>
                    <a:pt x="11693" y="15672"/>
                  </a:lnTo>
                  <a:lnTo>
                    <a:pt x="11837" y="15672"/>
                  </a:lnTo>
                  <a:lnTo>
                    <a:pt x="11909" y="15714"/>
                  </a:lnTo>
                  <a:lnTo>
                    <a:pt x="11909" y="15797"/>
                  </a:lnTo>
                  <a:lnTo>
                    <a:pt x="11981" y="15839"/>
                  </a:lnTo>
                  <a:lnTo>
                    <a:pt x="12053" y="15839"/>
                  </a:lnTo>
                  <a:lnTo>
                    <a:pt x="12486" y="15714"/>
                  </a:lnTo>
                  <a:lnTo>
                    <a:pt x="13136" y="15546"/>
                  </a:lnTo>
                  <a:lnTo>
                    <a:pt x="13353" y="15504"/>
                  </a:lnTo>
                  <a:lnTo>
                    <a:pt x="13641" y="15504"/>
                  </a:lnTo>
                  <a:lnTo>
                    <a:pt x="13858" y="15504"/>
                  </a:lnTo>
                  <a:lnTo>
                    <a:pt x="13930" y="15462"/>
                  </a:lnTo>
                  <a:lnTo>
                    <a:pt x="13930" y="15420"/>
                  </a:lnTo>
                  <a:lnTo>
                    <a:pt x="13858" y="15378"/>
                  </a:lnTo>
                  <a:lnTo>
                    <a:pt x="13858" y="15336"/>
                  </a:lnTo>
                  <a:lnTo>
                    <a:pt x="13930" y="15336"/>
                  </a:lnTo>
                  <a:lnTo>
                    <a:pt x="14074" y="15336"/>
                  </a:lnTo>
                  <a:lnTo>
                    <a:pt x="14147" y="15378"/>
                  </a:lnTo>
                  <a:lnTo>
                    <a:pt x="14291" y="15420"/>
                  </a:lnTo>
                  <a:lnTo>
                    <a:pt x="14363" y="15420"/>
                  </a:lnTo>
                  <a:lnTo>
                    <a:pt x="14363" y="15546"/>
                  </a:lnTo>
                  <a:lnTo>
                    <a:pt x="14507" y="15588"/>
                  </a:lnTo>
                  <a:lnTo>
                    <a:pt x="14580" y="15588"/>
                  </a:lnTo>
                  <a:lnTo>
                    <a:pt x="14868" y="15588"/>
                  </a:lnTo>
                  <a:lnTo>
                    <a:pt x="15085" y="15504"/>
                  </a:lnTo>
                  <a:lnTo>
                    <a:pt x="15301" y="15420"/>
                  </a:lnTo>
                  <a:lnTo>
                    <a:pt x="15374" y="15378"/>
                  </a:lnTo>
                  <a:lnTo>
                    <a:pt x="15446" y="15378"/>
                  </a:lnTo>
                  <a:lnTo>
                    <a:pt x="15518" y="15462"/>
                  </a:lnTo>
                  <a:lnTo>
                    <a:pt x="15662" y="15588"/>
                  </a:lnTo>
                  <a:lnTo>
                    <a:pt x="15807" y="15588"/>
                  </a:lnTo>
                  <a:lnTo>
                    <a:pt x="15951" y="15588"/>
                  </a:lnTo>
                  <a:lnTo>
                    <a:pt x="16095" y="15546"/>
                  </a:lnTo>
                  <a:lnTo>
                    <a:pt x="16312" y="15504"/>
                  </a:lnTo>
                  <a:lnTo>
                    <a:pt x="16312" y="15462"/>
                  </a:lnTo>
                  <a:lnTo>
                    <a:pt x="16312" y="15420"/>
                  </a:lnTo>
                  <a:lnTo>
                    <a:pt x="16384" y="15378"/>
                  </a:lnTo>
                  <a:lnTo>
                    <a:pt x="16167" y="14289"/>
                  </a:lnTo>
                  <a:lnTo>
                    <a:pt x="16023" y="13451"/>
                  </a:lnTo>
                  <a:lnTo>
                    <a:pt x="15879" y="13032"/>
                  </a:lnTo>
                  <a:lnTo>
                    <a:pt x="15662" y="11984"/>
                  </a:lnTo>
                  <a:lnTo>
                    <a:pt x="15446" y="11104"/>
                  </a:lnTo>
                  <a:lnTo>
                    <a:pt x="15374" y="10476"/>
                  </a:lnTo>
                  <a:lnTo>
                    <a:pt x="15374" y="9344"/>
                  </a:lnTo>
                  <a:lnTo>
                    <a:pt x="15374" y="9051"/>
                  </a:lnTo>
                  <a:lnTo>
                    <a:pt x="15446" y="8129"/>
                  </a:lnTo>
                  <a:lnTo>
                    <a:pt x="15446" y="6998"/>
                  </a:lnTo>
                  <a:lnTo>
                    <a:pt x="15518" y="6746"/>
                  </a:lnTo>
                  <a:lnTo>
                    <a:pt x="15518" y="5741"/>
                  </a:lnTo>
                  <a:lnTo>
                    <a:pt x="15590" y="4945"/>
                  </a:lnTo>
                  <a:lnTo>
                    <a:pt x="15590" y="4232"/>
                  </a:lnTo>
                  <a:lnTo>
                    <a:pt x="15662" y="3143"/>
                  </a:lnTo>
                  <a:lnTo>
                    <a:pt x="15662" y="3059"/>
                  </a:lnTo>
                  <a:lnTo>
                    <a:pt x="15662" y="2263"/>
                  </a:lnTo>
                  <a:lnTo>
                    <a:pt x="15662" y="1802"/>
                  </a:lnTo>
                  <a:lnTo>
                    <a:pt x="15662" y="1383"/>
                  </a:lnTo>
                  <a:lnTo>
                    <a:pt x="15734" y="335"/>
                  </a:lnTo>
                  <a:lnTo>
                    <a:pt x="15590" y="251"/>
                  </a:lnTo>
                  <a:lnTo>
                    <a:pt x="15446" y="168"/>
                  </a:lnTo>
                  <a:lnTo>
                    <a:pt x="15229" y="0"/>
                  </a:lnTo>
                  <a:lnTo>
                    <a:pt x="14435" y="42"/>
                  </a:lnTo>
                  <a:lnTo>
                    <a:pt x="14291" y="42"/>
                  </a:lnTo>
                  <a:lnTo>
                    <a:pt x="12414" y="126"/>
                  </a:lnTo>
                  <a:lnTo>
                    <a:pt x="12270" y="126"/>
                  </a:lnTo>
                  <a:lnTo>
                    <a:pt x="11404" y="210"/>
                  </a:lnTo>
                  <a:lnTo>
                    <a:pt x="10538" y="210"/>
                  </a:lnTo>
                  <a:lnTo>
                    <a:pt x="9816" y="251"/>
                  </a:lnTo>
                  <a:lnTo>
                    <a:pt x="8445" y="293"/>
                  </a:lnTo>
                  <a:lnTo>
                    <a:pt x="8084" y="335"/>
                  </a:lnTo>
                  <a:lnTo>
                    <a:pt x="5413" y="377"/>
                  </a:lnTo>
                  <a:lnTo>
                    <a:pt x="5558" y="503"/>
                  </a:lnTo>
                  <a:lnTo>
                    <a:pt x="5630" y="545"/>
                  </a:lnTo>
                  <a:lnTo>
                    <a:pt x="5630" y="587"/>
                  </a:lnTo>
                  <a:lnTo>
                    <a:pt x="5558" y="629"/>
                  </a:lnTo>
                  <a:lnTo>
                    <a:pt x="5485" y="754"/>
                  </a:lnTo>
                  <a:lnTo>
                    <a:pt x="5341" y="796"/>
                  </a:lnTo>
                  <a:lnTo>
                    <a:pt x="5197" y="880"/>
                  </a:lnTo>
                  <a:lnTo>
                    <a:pt x="4836" y="922"/>
                  </a:lnTo>
                  <a:lnTo>
                    <a:pt x="4836" y="964"/>
                  </a:lnTo>
                  <a:lnTo>
                    <a:pt x="4764" y="1048"/>
                  </a:lnTo>
                  <a:lnTo>
                    <a:pt x="4764" y="1089"/>
                  </a:lnTo>
                  <a:lnTo>
                    <a:pt x="4764" y="1173"/>
                  </a:lnTo>
                  <a:lnTo>
                    <a:pt x="4691" y="1215"/>
                  </a:lnTo>
                  <a:lnTo>
                    <a:pt x="4619" y="1257"/>
                  </a:lnTo>
                  <a:lnTo>
                    <a:pt x="4403" y="1215"/>
                  </a:lnTo>
                  <a:lnTo>
                    <a:pt x="4331" y="1215"/>
                  </a:lnTo>
                  <a:lnTo>
                    <a:pt x="4258" y="1299"/>
                  </a:lnTo>
                  <a:lnTo>
                    <a:pt x="4331" y="1299"/>
                  </a:lnTo>
                  <a:lnTo>
                    <a:pt x="4619" y="1383"/>
                  </a:lnTo>
                  <a:lnTo>
                    <a:pt x="4619" y="1425"/>
                  </a:lnTo>
                  <a:lnTo>
                    <a:pt x="4691" y="1509"/>
                  </a:lnTo>
                  <a:lnTo>
                    <a:pt x="4691" y="1550"/>
                  </a:lnTo>
                  <a:lnTo>
                    <a:pt x="4619" y="1550"/>
                  </a:lnTo>
                  <a:lnTo>
                    <a:pt x="4547" y="1550"/>
                  </a:lnTo>
                  <a:lnTo>
                    <a:pt x="4331" y="1467"/>
                  </a:lnTo>
                  <a:lnTo>
                    <a:pt x="4258" y="1509"/>
                  </a:lnTo>
                  <a:lnTo>
                    <a:pt x="4186" y="1634"/>
                  </a:lnTo>
                  <a:lnTo>
                    <a:pt x="4186" y="1718"/>
                  </a:lnTo>
                  <a:lnTo>
                    <a:pt x="4403" y="1802"/>
                  </a:lnTo>
                  <a:lnTo>
                    <a:pt x="4403" y="1886"/>
                  </a:lnTo>
                  <a:lnTo>
                    <a:pt x="4403" y="1928"/>
                  </a:lnTo>
                  <a:lnTo>
                    <a:pt x="4258" y="2011"/>
                  </a:lnTo>
                  <a:lnTo>
                    <a:pt x="4186" y="2053"/>
                  </a:lnTo>
                  <a:lnTo>
                    <a:pt x="4258" y="2305"/>
                  </a:lnTo>
                  <a:lnTo>
                    <a:pt x="4258" y="2388"/>
                  </a:lnTo>
                  <a:lnTo>
                    <a:pt x="4042" y="2430"/>
                  </a:lnTo>
                  <a:lnTo>
                    <a:pt x="3898" y="2514"/>
                  </a:lnTo>
                  <a:lnTo>
                    <a:pt x="3753" y="2514"/>
                  </a:lnTo>
                  <a:lnTo>
                    <a:pt x="3537" y="2514"/>
                  </a:lnTo>
                  <a:lnTo>
                    <a:pt x="3464" y="2514"/>
                  </a:lnTo>
                  <a:lnTo>
                    <a:pt x="3464" y="2598"/>
                  </a:lnTo>
                  <a:lnTo>
                    <a:pt x="3464" y="2682"/>
                  </a:lnTo>
                  <a:lnTo>
                    <a:pt x="3537" y="2766"/>
                  </a:lnTo>
                  <a:lnTo>
                    <a:pt x="3464" y="2807"/>
                  </a:lnTo>
                  <a:lnTo>
                    <a:pt x="3320" y="2807"/>
                  </a:lnTo>
                  <a:lnTo>
                    <a:pt x="3176" y="2849"/>
                  </a:lnTo>
                  <a:lnTo>
                    <a:pt x="3104" y="2933"/>
                  </a:lnTo>
                  <a:lnTo>
                    <a:pt x="3031" y="3017"/>
                  </a:lnTo>
                  <a:lnTo>
                    <a:pt x="2959" y="3017"/>
                  </a:lnTo>
                  <a:lnTo>
                    <a:pt x="2743" y="3017"/>
                  </a:lnTo>
                  <a:lnTo>
                    <a:pt x="2671" y="3059"/>
                  </a:lnTo>
                  <a:lnTo>
                    <a:pt x="2671" y="3101"/>
                  </a:lnTo>
                  <a:lnTo>
                    <a:pt x="2815" y="3143"/>
                  </a:lnTo>
                  <a:lnTo>
                    <a:pt x="3104" y="3185"/>
                  </a:lnTo>
                  <a:lnTo>
                    <a:pt x="3176" y="3227"/>
                  </a:lnTo>
                  <a:lnTo>
                    <a:pt x="3104" y="3310"/>
                  </a:lnTo>
                  <a:lnTo>
                    <a:pt x="2959" y="3310"/>
                  </a:lnTo>
                  <a:lnTo>
                    <a:pt x="2671" y="3268"/>
                  </a:lnTo>
                  <a:lnTo>
                    <a:pt x="2454" y="3268"/>
                  </a:lnTo>
                  <a:lnTo>
                    <a:pt x="2382" y="3310"/>
                  </a:lnTo>
                  <a:lnTo>
                    <a:pt x="2598" y="3436"/>
                  </a:lnTo>
                  <a:lnTo>
                    <a:pt x="2671" y="3478"/>
                  </a:lnTo>
                  <a:lnTo>
                    <a:pt x="2671" y="3604"/>
                  </a:lnTo>
                  <a:lnTo>
                    <a:pt x="2598" y="3687"/>
                  </a:lnTo>
                  <a:lnTo>
                    <a:pt x="2454" y="3771"/>
                  </a:lnTo>
                  <a:lnTo>
                    <a:pt x="2454" y="3855"/>
                  </a:lnTo>
                  <a:lnTo>
                    <a:pt x="2382" y="3897"/>
                  </a:lnTo>
                  <a:lnTo>
                    <a:pt x="2310" y="3897"/>
                  </a:lnTo>
                  <a:lnTo>
                    <a:pt x="2165" y="3813"/>
                  </a:lnTo>
                  <a:lnTo>
                    <a:pt x="2021" y="3813"/>
                  </a:lnTo>
                  <a:lnTo>
                    <a:pt x="1949" y="3813"/>
                  </a:lnTo>
                  <a:lnTo>
                    <a:pt x="1949" y="3897"/>
                  </a:lnTo>
                  <a:lnTo>
                    <a:pt x="2093" y="3981"/>
                  </a:lnTo>
                  <a:lnTo>
                    <a:pt x="2093" y="4106"/>
                  </a:lnTo>
                  <a:lnTo>
                    <a:pt x="2093" y="4190"/>
                  </a:lnTo>
                  <a:lnTo>
                    <a:pt x="2093" y="4232"/>
                  </a:lnTo>
                  <a:lnTo>
                    <a:pt x="2165" y="4400"/>
                  </a:lnTo>
                  <a:lnTo>
                    <a:pt x="2093" y="4484"/>
                  </a:lnTo>
                  <a:lnTo>
                    <a:pt x="1949" y="4567"/>
                  </a:lnTo>
                  <a:lnTo>
                    <a:pt x="1732" y="4651"/>
                  </a:lnTo>
                  <a:lnTo>
                    <a:pt x="1732" y="4735"/>
                  </a:lnTo>
                  <a:lnTo>
                    <a:pt x="2021" y="4777"/>
                  </a:lnTo>
                  <a:lnTo>
                    <a:pt x="2093" y="4861"/>
                  </a:lnTo>
                  <a:lnTo>
                    <a:pt x="2021" y="4903"/>
                  </a:lnTo>
                  <a:lnTo>
                    <a:pt x="1877" y="4945"/>
                  </a:lnTo>
                  <a:lnTo>
                    <a:pt x="1732" y="4903"/>
                  </a:lnTo>
                  <a:lnTo>
                    <a:pt x="1516" y="4777"/>
                  </a:lnTo>
                  <a:lnTo>
                    <a:pt x="1444" y="4777"/>
                  </a:lnTo>
                  <a:lnTo>
                    <a:pt x="1371" y="4819"/>
                  </a:lnTo>
                  <a:lnTo>
                    <a:pt x="1444" y="4903"/>
                  </a:lnTo>
                  <a:lnTo>
                    <a:pt x="1444" y="4986"/>
                  </a:lnTo>
                  <a:lnTo>
                    <a:pt x="1588" y="5070"/>
                  </a:lnTo>
                  <a:lnTo>
                    <a:pt x="1660" y="5154"/>
                  </a:lnTo>
                  <a:lnTo>
                    <a:pt x="1660" y="5196"/>
                  </a:lnTo>
                  <a:lnTo>
                    <a:pt x="1444" y="5238"/>
                  </a:lnTo>
                  <a:lnTo>
                    <a:pt x="1299" y="5322"/>
                  </a:lnTo>
                  <a:lnTo>
                    <a:pt x="1371" y="5405"/>
                  </a:lnTo>
                  <a:lnTo>
                    <a:pt x="1444" y="5447"/>
                  </a:lnTo>
                  <a:lnTo>
                    <a:pt x="1444" y="5489"/>
                  </a:lnTo>
                  <a:lnTo>
                    <a:pt x="1371" y="5573"/>
                  </a:lnTo>
                  <a:lnTo>
                    <a:pt x="1371" y="5657"/>
                  </a:lnTo>
                  <a:lnTo>
                    <a:pt x="1371" y="5699"/>
                  </a:lnTo>
                  <a:lnTo>
                    <a:pt x="1516" y="5699"/>
                  </a:lnTo>
                  <a:lnTo>
                    <a:pt x="1588" y="5615"/>
                  </a:lnTo>
                  <a:lnTo>
                    <a:pt x="1660" y="5573"/>
                  </a:lnTo>
                  <a:lnTo>
                    <a:pt x="1804" y="5531"/>
                  </a:lnTo>
                  <a:lnTo>
                    <a:pt x="1804" y="5573"/>
                  </a:lnTo>
                  <a:lnTo>
                    <a:pt x="1877" y="5657"/>
                  </a:lnTo>
                  <a:lnTo>
                    <a:pt x="1732" y="5699"/>
                  </a:lnTo>
                  <a:lnTo>
                    <a:pt x="1588" y="5783"/>
                  </a:lnTo>
                  <a:lnTo>
                    <a:pt x="1588" y="5866"/>
                  </a:lnTo>
                  <a:lnTo>
                    <a:pt x="1660" y="5908"/>
                  </a:lnTo>
                  <a:lnTo>
                    <a:pt x="1732" y="5908"/>
                  </a:lnTo>
                  <a:lnTo>
                    <a:pt x="1804" y="5866"/>
                  </a:lnTo>
                  <a:lnTo>
                    <a:pt x="1949" y="5741"/>
                  </a:lnTo>
                  <a:lnTo>
                    <a:pt x="2021" y="5741"/>
                  </a:lnTo>
                  <a:lnTo>
                    <a:pt x="2093" y="5741"/>
                  </a:lnTo>
                  <a:lnTo>
                    <a:pt x="2165" y="5783"/>
                  </a:lnTo>
                  <a:lnTo>
                    <a:pt x="2093" y="5866"/>
                  </a:lnTo>
                  <a:lnTo>
                    <a:pt x="1877" y="5950"/>
                  </a:lnTo>
                  <a:lnTo>
                    <a:pt x="1732" y="6034"/>
                  </a:lnTo>
                  <a:lnTo>
                    <a:pt x="1732" y="6076"/>
                  </a:lnTo>
                  <a:lnTo>
                    <a:pt x="1732" y="6160"/>
                  </a:lnTo>
                  <a:lnTo>
                    <a:pt x="1949" y="6369"/>
                  </a:lnTo>
                  <a:lnTo>
                    <a:pt x="2021" y="6369"/>
                  </a:lnTo>
                  <a:lnTo>
                    <a:pt x="2093" y="6369"/>
                  </a:lnTo>
                  <a:lnTo>
                    <a:pt x="2093" y="6285"/>
                  </a:lnTo>
                  <a:lnTo>
                    <a:pt x="2165" y="6244"/>
                  </a:lnTo>
                  <a:lnTo>
                    <a:pt x="2310" y="6244"/>
                  </a:lnTo>
                  <a:lnTo>
                    <a:pt x="2310" y="6285"/>
                  </a:lnTo>
                  <a:lnTo>
                    <a:pt x="2310" y="6327"/>
                  </a:lnTo>
                  <a:lnTo>
                    <a:pt x="2237" y="6411"/>
                  </a:lnTo>
                  <a:lnTo>
                    <a:pt x="2165" y="6495"/>
                  </a:lnTo>
                  <a:lnTo>
                    <a:pt x="2165" y="6579"/>
                  </a:lnTo>
                  <a:lnTo>
                    <a:pt x="2165" y="6663"/>
                  </a:lnTo>
                  <a:lnTo>
                    <a:pt x="1949" y="6704"/>
                  </a:lnTo>
                  <a:lnTo>
                    <a:pt x="1732" y="6746"/>
                  </a:lnTo>
                  <a:lnTo>
                    <a:pt x="1732" y="6788"/>
                  </a:lnTo>
                  <a:lnTo>
                    <a:pt x="1732" y="6830"/>
                  </a:lnTo>
                  <a:lnTo>
                    <a:pt x="1949" y="6956"/>
                  </a:lnTo>
                  <a:lnTo>
                    <a:pt x="1949" y="6998"/>
                  </a:lnTo>
                  <a:lnTo>
                    <a:pt x="1949" y="7082"/>
                  </a:lnTo>
                  <a:lnTo>
                    <a:pt x="1732" y="7207"/>
                  </a:lnTo>
                  <a:lnTo>
                    <a:pt x="1660" y="7249"/>
                  </a:lnTo>
                  <a:lnTo>
                    <a:pt x="1660" y="7291"/>
                  </a:lnTo>
                  <a:lnTo>
                    <a:pt x="1588" y="7459"/>
                  </a:lnTo>
                  <a:lnTo>
                    <a:pt x="1660" y="7543"/>
                  </a:lnTo>
                  <a:lnTo>
                    <a:pt x="1804" y="7543"/>
                  </a:lnTo>
                  <a:lnTo>
                    <a:pt x="1949" y="7501"/>
                  </a:lnTo>
                  <a:lnTo>
                    <a:pt x="2021" y="7375"/>
                  </a:lnTo>
                  <a:lnTo>
                    <a:pt x="2093" y="7375"/>
                  </a:lnTo>
                  <a:lnTo>
                    <a:pt x="2237" y="7417"/>
                  </a:lnTo>
                  <a:lnTo>
                    <a:pt x="2237" y="7501"/>
                  </a:lnTo>
                  <a:lnTo>
                    <a:pt x="2165" y="7584"/>
                  </a:lnTo>
                  <a:lnTo>
                    <a:pt x="1949" y="7794"/>
                  </a:lnTo>
                  <a:lnTo>
                    <a:pt x="1949" y="7920"/>
                  </a:lnTo>
                  <a:lnTo>
                    <a:pt x="2021" y="8003"/>
                  </a:lnTo>
                  <a:lnTo>
                    <a:pt x="2165" y="8045"/>
                  </a:lnTo>
                  <a:lnTo>
                    <a:pt x="2310" y="8045"/>
                  </a:lnTo>
                  <a:lnTo>
                    <a:pt x="2382" y="8087"/>
                  </a:lnTo>
                  <a:lnTo>
                    <a:pt x="2310" y="8171"/>
                  </a:lnTo>
                  <a:lnTo>
                    <a:pt x="2237" y="8213"/>
                  </a:lnTo>
                  <a:lnTo>
                    <a:pt x="2093" y="8255"/>
                  </a:lnTo>
                  <a:lnTo>
                    <a:pt x="2021" y="8339"/>
                  </a:lnTo>
                  <a:lnTo>
                    <a:pt x="2021" y="8548"/>
                  </a:lnTo>
                  <a:lnTo>
                    <a:pt x="2093" y="8506"/>
                  </a:lnTo>
                  <a:lnTo>
                    <a:pt x="2237" y="8464"/>
                  </a:lnTo>
                  <a:lnTo>
                    <a:pt x="2454" y="8422"/>
                  </a:lnTo>
                  <a:lnTo>
                    <a:pt x="2598" y="8422"/>
                  </a:lnTo>
                  <a:lnTo>
                    <a:pt x="2671" y="8464"/>
                  </a:lnTo>
                  <a:lnTo>
                    <a:pt x="2598" y="8548"/>
                  </a:lnTo>
                  <a:lnTo>
                    <a:pt x="2454" y="8632"/>
                  </a:lnTo>
                  <a:lnTo>
                    <a:pt x="2454" y="8674"/>
                  </a:lnTo>
                  <a:lnTo>
                    <a:pt x="2598" y="8716"/>
                  </a:lnTo>
                  <a:lnTo>
                    <a:pt x="2743" y="8841"/>
                  </a:lnTo>
                  <a:lnTo>
                    <a:pt x="2743" y="8883"/>
                  </a:lnTo>
                  <a:lnTo>
                    <a:pt x="2671" y="8925"/>
                  </a:lnTo>
                  <a:lnTo>
                    <a:pt x="2310" y="8800"/>
                  </a:lnTo>
                  <a:lnTo>
                    <a:pt x="2237" y="8800"/>
                  </a:lnTo>
                  <a:lnTo>
                    <a:pt x="2237" y="8883"/>
                  </a:lnTo>
                  <a:lnTo>
                    <a:pt x="2310" y="8967"/>
                  </a:lnTo>
                  <a:lnTo>
                    <a:pt x="2454" y="9009"/>
                  </a:lnTo>
                  <a:lnTo>
                    <a:pt x="2598" y="9009"/>
                  </a:lnTo>
                  <a:lnTo>
                    <a:pt x="2671" y="9051"/>
                  </a:lnTo>
                  <a:lnTo>
                    <a:pt x="2743" y="9261"/>
                  </a:lnTo>
                  <a:lnTo>
                    <a:pt x="2959" y="9344"/>
                  </a:lnTo>
                  <a:lnTo>
                    <a:pt x="3248" y="9386"/>
                  </a:lnTo>
                  <a:lnTo>
                    <a:pt x="3248" y="9428"/>
                  </a:lnTo>
                  <a:lnTo>
                    <a:pt x="3176" y="9512"/>
                  </a:lnTo>
                  <a:lnTo>
                    <a:pt x="3104" y="9638"/>
                  </a:lnTo>
                  <a:lnTo>
                    <a:pt x="3031" y="9763"/>
                  </a:lnTo>
                  <a:lnTo>
                    <a:pt x="2887" y="9805"/>
                  </a:lnTo>
                  <a:lnTo>
                    <a:pt x="2382" y="9847"/>
                  </a:lnTo>
                  <a:lnTo>
                    <a:pt x="2310" y="9847"/>
                  </a:lnTo>
                  <a:lnTo>
                    <a:pt x="2165" y="9847"/>
                  </a:lnTo>
                  <a:lnTo>
                    <a:pt x="2021" y="9889"/>
                  </a:lnTo>
                  <a:lnTo>
                    <a:pt x="2021" y="10015"/>
                  </a:lnTo>
                  <a:lnTo>
                    <a:pt x="2021" y="10099"/>
                  </a:lnTo>
                  <a:lnTo>
                    <a:pt x="2310" y="10099"/>
                  </a:lnTo>
                  <a:lnTo>
                    <a:pt x="2382" y="10140"/>
                  </a:lnTo>
                  <a:lnTo>
                    <a:pt x="2743" y="10015"/>
                  </a:lnTo>
                  <a:lnTo>
                    <a:pt x="2815" y="9889"/>
                  </a:lnTo>
                  <a:lnTo>
                    <a:pt x="2959" y="9931"/>
                  </a:lnTo>
                  <a:lnTo>
                    <a:pt x="3031" y="9973"/>
                  </a:lnTo>
                  <a:lnTo>
                    <a:pt x="3031" y="10057"/>
                  </a:lnTo>
                  <a:lnTo>
                    <a:pt x="2887" y="10140"/>
                  </a:lnTo>
                  <a:lnTo>
                    <a:pt x="2815" y="10182"/>
                  </a:lnTo>
                  <a:lnTo>
                    <a:pt x="2671" y="10266"/>
                  </a:lnTo>
                  <a:lnTo>
                    <a:pt x="2598" y="10308"/>
                  </a:lnTo>
                  <a:lnTo>
                    <a:pt x="2382" y="10308"/>
                  </a:lnTo>
                  <a:lnTo>
                    <a:pt x="2237" y="10308"/>
                  </a:lnTo>
                  <a:lnTo>
                    <a:pt x="2237" y="10350"/>
                  </a:lnTo>
                  <a:lnTo>
                    <a:pt x="2382" y="10434"/>
                  </a:lnTo>
                  <a:lnTo>
                    <a:pt x="2454" y="10476"/>
                  </a:lnTo>
                  <a:lnTo>
                    <a:pt x="2382" y="10560"/>
                  </a:lnTo>
                  <a:lnTo>
                    <a:pt x="2165" y="10601"/>
                  </a:lnTo>
                  <a:lnTo>
                    <a:pt x="2021" y="10769"/>
                  </a:lnTo>
                  <a:lnTo>
                    <a:pt x="1949" y="10853"/>
                  </a:lnTo>
                  <a:lnTo>
                    <a:pt x="1804" y="10937"/>
                  </a:lnTo>
                  <a:lnTo>
                    <a:pt x="1804" y="10979"/>
                  </a:lnTo>
                  <a:lnTo>
                    <a:pt x="1804" y="11020"/>
                  </a:lnTo>
                  <a:lnTo>
                    <a:pt x="1877" y="11104"/>
                  </a:lnTo>
                  <a:lnTo>
                    <a:pt x="1588" y="11104"/>
                  </a:lnTo>
                  <a:lnTo>
                    <a:pt x="1444" y="11062"/>
                  </a:lnTo>
                  <a:lnTo>
                    <a:pt x="1299" y="11104"/>
                  </a:lnTo>
                  <a:lnTo>
                    <a:pt x="1227" y="11146"/>
                  </a:lnTo>
                  <a:lnTo>
                    <a:pt x="1227" y="11272"/>
                  </a:lnTo>
                  <a:lnTo>
                    <a:pt x="1371" y="11314"/>
                  </a:lnTo>
                  <a:lnTo>
                    <a:pt x="1588" y="11356"/>
                  </a:lnTo>
                  <a:lnTo>
                    <a:pt x="1660" y="11398"/>
                  </a:lnTo>
                  <a:lnTo>
                    <a:pt x="1444" y="11439"/>
                  </a:lnTo>
                  <a:lnTo>
                    <a:pt x="1227" y="11439"/>
                  </a:lnTo>
                  <a:lnTo>
                    <a:pt x="1083" y="11523"/>
                  </a:lnTo>
                  <a:lnTo>
                    <a:pt x="1010" y="11607"/>
                  </a:lnTo>
                  <a:lnTo>
                    <a:pt x="1083" y="11733"/>
                  </a:lnTo>
                  <a:lnTo>
                    <a:pt x="1010" y="11817"/>
                  </a:lnTo>
                  <a:lnTo>
                    <a:pt x="722" y="11817"/>
                  </a:lnTo>
                  <a:lnTo>
                    <a:pt x="650" y="11858"/>
                  </a:lnTo>
                  <a:lnTo>
                    <a:pt x="577" y="11900"/>
                  </a:lnTo>
                  <a:lnTo>
                    <a:pt x="650" y="11942"/>
                  </a:lnTo>
                  <a:lnTo>
                    <a:pt x="938" y="11942"/>
                  </a:lnTo>
                  <a:lnTo>
                    <a:pt x="1010" y="11984"/>
                  </a:lnTo>
                  <a:lnTo>
                    <a:pt x="1010" y="12026"/>
                  </a:lnTo>
                  <a:lnTo>
                    <a:pt x="938" y="12110"/>
                  </a:lnTo>
                  <a:lnTo>
                    <a:pt x="577" y="12152"/>
                  </a:lnTo>
                  <a:lnTo>
                    <a:pt x="577" y="12361"/>
                  </a:lnTo>
                  <a:lnTo>
                    <a:pt x="650" y="12445"/>
                  </a:lnTo>
                  <a:lnTo>
                    <a:pt x="794" y="12529"/>
                  </a:lnTo>
                  <a:lnTo>
                    <a:pt x="794" y="12613"/>
                  </a:lnTo>
                  <a:lnTo>
                    <a:pt x="577" y="12613"/>
                  </a:lnTo>
                  <a:lnTo>
                    <a:pt x="361" y="12571"/>
                  </a:lnTo>
                  <a:lnTo>
                    <a:pt x="361" y="12655"/>
                  </a:lnTo>
                  <a:lnTo>
                    <a:pt x="361" y="12738"/>
                  </a:lnTo>
                  <a:lnTo>
                    <a:pt x="505" y="12864"/>
                  </a:lnTo>
                  <a:lnTo>
                    <a:pt x="505" y="13032"/>
                  </a:lnTo>
                  <a:lnTo>
                    <a:pt x="361" y="13074"/>
                  </a:lnTo>
                  <a:lnTo>
                    <a:pt x="144" y="13074"/>
                  </a:lnTo>
                  <a:lnTo>
                    <a:pt x="0" y="13116"/>
                  </a:lnTo>
                  <a:lnTo>
                    <a:pt x="72" y="13157"/>
                  </a:lnTo>
                  <a:lnTo>
                    <a:pt x="144" y="13283"/>
                  </a:lnTo>
                  <a:lnTo>
                    <a:pt x="144" y="13367"/>
                  </a:lnTo>
                  <a:lnTo>
                    <a:pt x="144" y="13493"/>
                  </a:lnTo>
                  <a:lnTo>
                    <a:pt x="144" y="13535"/>
                  </a:lnTo>
                  <a:lnTo>
                    <a:pt x="289" y="13660"/>
                  </a:lnTo>
                  <a:lnTo>
                    <a:pt x="361" y="13744"/>
                  </a:lnTo>
                  <a:lnTo>
                    <a:pt x="144" y="13912"/>
                  </a:lnTo>
                  <a:lnTo>
                    <a:pt x="72" y="13954"/>
                  </a:lnTo>
                  <a:lnTo>
                    <a:pt x="217" y="13996"/>
                  </a:lnTo>
                  <a:lnTo>
                    <a:pt x="2237" y="13912"/>
                  </a:lnTo>
                  <a:lnTo>
                    <a:pt x="2887" y="13912"/>
                  </a:lnTo>
                  <a:lnTo>
                    <a:pt x="3970" y="13870"/>
                  </a:lnTo>
                  <a:lnTo>
                    <a:pt x="5341" y="13828"/>
                  </a:lnTo>
                  <a:lnTo>
                    <a:pt x="5413" y="13828"/>
                  </a:lnTo>
                  <a:lnTo>
                    <a:pt x="6424" y="13786"/>
                  </a:lnTo>
                  <a:lnTo>
                    <a:pt x="6785" y="13786"/>
                  </a:lnTo>
                  <a:lnTo>
                    <a:pt x="8950" y="13702"/>
                  </a:lnTo>
                  <a:lnTo>
                    <a:pt x="9383" y="13660"/>
                  </a:lnTo>
                  <a:close/>
                </a:path>
              </a:pathLst>
            </a:custGeom>
            <a:solidFill>
              <a:schemeClr val="bg1">
                <a:lumMod val="75000"/>
              </a:schemeClr>
            </a:solidFill>
            <a:ln w="9525">
              <a:solidFill>
                <a:schemeClr val="bg1"/>
              </a:solidFill>
              <a:prstDash val="solid"/>
              <a:round/>
              <a:headEnd/>
              <a:tailEnd/>
            </a:ln>
          </p:spPr>
        </p:sp>
        <p:sp>
          <p:nvSpPr>
            <p:cNvPr id="27" name="Missouri">
              <a:extLst>
                <a:ext uri="{FF2B5EF4-FFF2-40B4-BE49-F238E27FC236}">
                  <a16:creationId xmlns:a16="http://schemas.microsoft.com/office/drawing/2014/main" id="{7FE13FBF-DA99-0744-A0C7-764D6A932ED8}"/>
                </a:ext>
              </a:extLst>
            </p:cNvPr>
            <p:cNvSpPr>
              <a:spLocks/>
            </p:cNvSpPr>
            <p:nvPr/>
          </p:nvSpPr>
          <p:spPr bwMode="auto">
            <a:xfrm>
              <a:off x="4740888" y="3289217"/>
              <a:ext cx="1082966" cy="850158"/>
            </a:xfrm>
            <a:custGeom>
              <a:avLst/>
              <a:gdLst/>
              <a:ahLst/>
              <a:cxnLst>
                <a:cxn ang="0">
                  <a:pos x="11423" y="14723"/>
                </a:cxn>
                <a:cxn ang="0">
                  <a:pos x="13884" y="14678"/>
                </a:cxn>
                <a:cxn ang="0">
                  <a:pos x="14076" y="15352"/>
                </a:cxn>
                <a:cxn ang="0">
                  <a:pos x="13653" y="15935"/>
                </a:cxn>
                <a:cxn ang="0">
                  <a:pos x="14846" y="16294"/>
                </a:cxn>
                <a:cxn ang="0">
                  <a:pos x="15192" y="16025"/>
                </a:cxn>
                <a:cxn ang="0">
                  <a:pos x="15115" y="15486"/>
                </a:cxn>
                <a:cxn ang="0">
                  <a:pos x="15384" y="15307"/>
                </a:cxn>
                <a:cxn ang="0">
                  <a:pos x="15346" y="14948"/>
                </a:cxn>
                <a:cxn ang="0">
                  <a:pos x="15384" y="14499"/>
                </a:cxn>
                <a:cxn ang="0">
                  <a:pos x="15346" y="14185"/>
                </a:cxn>
                <a:cxn ang="0">
                  <a:pos x="15615" y="14588"/>
                </a:cxn>
                <a:cxn ang="0">
                  <a:pos x="16076" y="14140"/>
                </a:cxn>
                <a:cxn ang="0">
                  <a:pos x="16269" y="13825"/>
                </a:cxn>
                <a:cxn ang="0">
                  <a:pos x="16346" y="13377"/>
                </a:cxn>
                <a:cxn ang="0">
                  <a:pos x="16384" y="12973"/>
                </a:cxn>
                <a:cxn ang="0">
                  <a:pos x="16153" y="12569"/>
                </a:cxn>
                <a:cxn ang="0">
                  <a:pos x="15884" y="12389"/>
                </a:cxn>
                <a:cxn ang="0">
                  <a:pos x="15730" y="12479"/>
                </a:cxn>
                <a:cxn ang="0">
                  <a:pos x="15422" y="11850"/>
                </a:cxn>
                <a:cxn ang="0">
                  <a:pos x="15384" y="11401"/>
                </a:cxn>
                <a:cxn ang="0">
                  <a:pos x="15192" y="10593"/>
                </a:cxn>
                <a:cxn ang="0">
                  <a:pos x="14884" y="9965"/>
                </a:cxn>
                <a:cxn ang="0">
                  <a:pos x="14230" y="9561"/>
                </a:cxn>
                <a:cxn ang="0">
                  <a:pos x="14115" y="9247"/>
                </a:cxn>
                <a:cxn ang="0">
                  <a:pos x="13461" y="8888"/>
                </a:cxn>
                <a:cxn ang="0">
                  <a:pos x="13000" y="8349"/>
                </a:cxn>
                <a:cxn ang="0">
                  <a:pos x="13230" y="7362"/>
                </a:cxn>
                <a:cxn ang="0">
                  <a:pos x="13346" y="6688"/>
                </a:cxn>
                <a:cxn ang="0">
                  <a:pos x="13499" y="6194"/>
                </a:cxn>
                <a:cxn ang="0">
                  <a:pos x="13038" y="5880"/>
                </a:cxn>
                <a:cxn ang="0">
                  <a:pos x="12500" y="6015"/>
                </a:cxn>
                <a:cxn ang="0">
                  <a:pos x="12153" y="5880"/>
                </a:cxn>
                <a:cxn ang="0">
                  <a:pos x="12000" y="4983"/>
                </a:cxn>
                <a:cxn ang="0">
                  <a:pos x="11576" y="4354"/>
                </a:cxn>
                <a:cxn ang="0">
                  <a:pos x="11077" y="3860"/>
                </a:cxn>
                <a:cxn ang="0">
                  <a:pos x="10423" y="3097"/>
                </a:cxn>
                <a:cxn ang="0">
                  <a:pos x="10192" y="2469"/>
                </a:cxn>
                <a:cxn ang="0">
                  <a:pos x="10038" y="1436"/>
                </a:cxn>
                <a:cxn ang="0">
                  <a:pos x="10038" y="673"/>
                </a:cxn>
                <a:cxn ang="0">
                  <a:pos x="9500" y="0"/>
                </a:cxn>
                <a:cxn ang="0">
                  <a:pos x="7192" y="135"/>
                </a:cxn>
                <a:cxn ang="0">
                  <a:pos x="4115" y="224"/>
                </a:cxn>
                <a:cxn ang="0">
                  <a:pos x="1346" y="269"/>
                </a:cxn>
                <a:cxn ang="0">
                  <a:pos x="115" y="539"/>
                </a:cxn>
                <a:cxn ang="0">
                  <a:pos x="500" y="1347"/>
                </a:cxn>
                <a:cxn ang="0">
                  <a:pos x="885" y="1975"/>
                </a:cxn>
                <a:cxn ang="0">
                  <a:pos x="1308" y="2648"/>
                </a:cxn>
                <a:cxn ang="0">
                  <a:pos x="1808" y="2738"/>
                </a:cxn>
                <a:cxn ang="0">
                  <a:pos x="2077" y="3142"/>
                </a:cxn>
                <a:cxn ang="0">
                  <a:pos x="1885" y="3456"/>
                </a:cxn>
                <a:cxn ang="0">
                  <a:pos x="1577" y="4085"/>
                </a:cxn>
                <a:cxn ang="0">
                  <a:pos x="2077" y="4623"/>
                </a:cxn>
                <a:cxn ang="0">
                  <a:pos x="2461" y="5342"/>
                </a:cxn>
                <a:cxn ang="0">
                  <a:pos x="2808" y="5521"/>
                </a:cxn>
                <a:cxn ang="0">
                  <a:pos x="2808" y="8214"/>
                </a:cxn>
                <a:cxn ang="0">
                  <a:pos x="2769" y="11895"/>
                </a:cxn>
                <a:cxn ang="0">
                  <a:pos x="2808" y="14364"/>
                </a:cxn>
                <a:cxn ang="0">
                  <a:pos x="4692" y="14992"/>
                </a:cxn>
                <a:cxn ang="0">
                  <a:pos x="6115" y="14948"/>
                </a:cxn>
                <a:cxn ang="0">
                  <a:pos x="9000" y="14858"/>
                </a:cxn>
              </a:cxnLst>
              <a:rect l="0" t="0" r="r" b="b"/>
              <a:pathLst>
                <a:path w="16384" h="16384">
                  <a:moveTo>
                    <a:pt x="10115" y="14768"/>
                  </a:moveTo>
                  <a:lnTo>
                    <a:pt x="10615" y="14768"/>
                  </a:lnTo>
                  <a:lnTo>
                    <a:pt x="10653" y="14768"/>
                  </a:lnTo>
                  <a:lnTo>
                    <a:pt x="10730" y="14768"/>
                  </a:lnTo>
                  <a:lnTo>
                    <a:pt x="11423" y="14723"/>
                  </a:lnTo>
                  <a:lnTo>
                    <a:pt x="12307" y="14633"/>
                  </a:lnTo>
                  <a:lnTo>
                    <a:pt x="12807" y="14588"/>
                  </a:lnTo>
                  <a:lnTo>
                    <a:pt x="13692" y="14544"/>
                  </a:lnTo>
                  <a:lnTo>
                    <a:pt x="13807" y="14544"/>
                  </a:lnTo>
                  <a:lnTo>
                    <a:pt x="13884" y="14678"/>
                  </a:lnTo>
                  <a:lnTo>
                    <a:pt x="13961" y="14858"/>
                  </a:lnTo>
                  <a:lnTo>
                    <a:pt x="13999" y="14903"/>
                  </a:lnTo>
                  <a:lnTo>
                    <a:pt x="14076" y="14948"/>
                  </a:lnTo>
                  <a:lnTo>
                    <a:pt x="14115" y="15082"/>
                  </a:lnTo>
                  <a:lnTo>
                    <a:pt x="14076" y="15352"/>
                  </a:lnTo>
                  <a:lnTo>
                    <a:pt x="13999" y="15396"/>
                  </a:lnTo>
                  <a:lnTo>
                    <a:pt x="13961" y="15576"/>
                  </a:lnTo>
                  <a:lnTo>
                    <a:pt x="13846" y="15666"/>
                  </a:lnTo>
                  <a:lnTo>
                    <a:pt x="13846" y="15711"/>
                  </a:lnTo>
                  <a:lnTo>
                    <a:pt x="13653" y="15935"/>
                  </a:lnTo>
                  <a:lnTo>
                    <a:pt x="13384" y="16339"/>
                  </a:lnTo>
                  <a:lnTo>
                    <a:pt x="13384" y="16384"/>
                  </a:lnTo>
                  <a:lnTo>
                    <a:pt x="13576" y="16384"/>
                  </a:lnTo>
                  <a:lnTo>
                    <a:pt x="14423" y="16339"/>
                  </a:lnTo>
                  <a:lnTo>
                    <a:pt x="14846" y="16294"/>
                  </a:lnTo>
                  <a:lnTo>
                    <a:pt x="14961" y="16294"/>
                  </a:lnTo>
                  <a:lnTo>
                    <a:pt x="15038" y="16249"/>
                  </a:lnTo>
                  <a:lnTo>
                    <a:pt x="15038" y="16160"/>
                  </a:lnTo>
                  <a:lnTo>
                    <a:pt x="15115" y="16070"/>
                  </a:lnTo>
                  <a:lnTo>
                    <a:pt x="15192" y="16025"/>
                  </a:lnTo>
                  <a:lnTo>
                    <a:pt x="15230" y="15935"/>
                  </a:lnTo>
                  <a:lnTo>
                    <a:pt x="15307" y="15756"/>
                  </a:lnTo>
                  <a:lnTo>
                    <a:pt x="15307" y="15621"/>
                  </a:lnTo>
                  <a:lnTo>
                    <a:pt x="15269" y="15576"/>
                  </a:lnTo>
                  <a:lnTo>
                    <a:pt x="15115" y="15486"/>
                  </a:lnTo>
                  <a:lnTo>
                    <a:pt x="15076" y="15441"/>
                  </a:lnTo>
                  <a:lnTo>
                    <a:pt x="15115" y="15352"/>
                  </a:lnTo>
                  <a:lnTo>
                    <a:pt x="15269" y="15352"/>
                  </a:lnTo>
                  <a:lnTo>
                    <a:pt x="15346" y="15352"/>
                  </a:lnTo>
                  <a:lnTo>
                    <a:pt x="15384" y="15307"/>
                  </a:lnTo>
                  <a:lnTo>
                    <a:pt x="15384" y="15262"/>
                  </a:lnTo>
                  <a:lnTo>
                    <a:pt x="15230" y="15082"/>
                  </a:lnTo>
                  <a:lnTo>
                    <a:pt x="15230" y="15037"/>
                  </a:lnTo>
                  <a:lnTo>
                    <a:pt x="15269" y="14992"/>
                  </a:lnTo>
                  <a:lnTo>
                    <a:pt x="15346" y="14948"/>
                  </a:lnTo>
                  <a:lnTo>
                    <a:pt x="15422" y="14948"/>
                  </a:lnTo>
                  <a:lnTo>
                    <a:pt x="15461" y="14903"/>
                  </a:lnTo>
                  <a:lnTo>
                    <a:pt x="15461" y="14858"/>
                  </a:lnTo>
                  <a:lnTo>
                    <a:pt x="15384" y="14678"/>
                  </a:lnTo>
                  <a:lnTo>
                    <a:pt x="15384" y="14499"/>
                  </a:lnTo>
                  <a:lnTo>
                    <a:pt x="15422" y="14454"/>
                  </a:lnTo>
                  <a:lnTo>
                    <a:pt x="15422" y="14364"/>
                  </a:lnTo>
                  <a:lnTo>
                    <a:pt x="15384" y="14319"/>
                  </a:lnTo>
                  <a:lnTo>
                    <a:pt x="15307" y="14274"/>
                  </a:lnTo>
                  <a:lnTo>
                    <a:pt x="15346" y="14185"/>
                  </a:lnTo>
                  <a:lnTo>
                    <a:pt x="15422" y="14140"/>
                  </a:lnTo>
                  <a:lnTo>
                    <a:pt x="15499" y="14229"/>
                  </a:lnTo>
                  <a:lnTo>
                    <a:pt x="15538" y="14319"/>
                  </a:lnTo>
                  <a:lnTo>
                    <a:pt x="15538" y="14544"/>
                  </a:lnTo>
                  <a:lnTo>
                    <a:pt x="15615" y="14588"/>
                  </a:lnTo>
                  <a:lnTo>
                    <a:pt x="15653" y="14544"/>
                  </a:lnTo>
                  <a:lnTo>
                    <a:pt x="15692" y="14409"/>
                  </a:lnTo>
                  <a:lnTo>
                    <a:pt x="15846" y="13915"/>
                  </a:lnTo>
                  <a:lnTo>
                    <a:pt x="15961" y="14005"/>
                  </a:lnTo>
                  <a:lnTo>
                    <a:pt x="16076" y="14140"/>
                  </a:lnTo>
                  <a:lnTo>
                    <a:pt x="16153" y="14185"/>
                  </a:lnTo>
                  <a:lnTo>
                    <a:pt x="16230" y="14140"/>
                  </a:lnTo>
                  <a:lnTo>
                    <a:pt x="16269" y="14050"/>
                  </a:lnTo>
                  <a:lnTo>
                    <a:pt x="16269" y="13915"/>
                  </a:lnTo>
                  <a:lnTo>
                    <a:pt x="16269" y="13825"/>
                  </a:lnTo>
                  <a:lnTo>
                    <a:pt x="16307" y="13736"/>
                  </a:lnTo>
                  <a:lnTo>
                    <a:pt x="16346" y="13601"/>
                  </a:lnTo>
                  <a:lnTo>
                    <a:pt x="16346" y="13511"/>
                  </a:lnTo>
                  <a:lnTo>
                    <a:pt x="16384" y="13466"/>
                  </a:lnTo>
                  <a:lnTo>
                    <a:pt x="16346" y="13377"/>
                  </a:lnTo>
                  <a:lnTo>
                    <a:pt x="16346" y="13332"/>
                  </a:lnTo>
                  <a:lnTo>
                    <a:pt x="16307" y="13287"/>
                  </a:lnTo>
                  <a:lnTo>
                    <a:pt x="16269" y="13242"/>
                  </a:lnTo>
                  <a:lnTo>
                    <a:pt x="16307" y="13152"/>
                  </a:lnTo>
                  <a:lnTo>
                    <a:pt x="16384" y="12973"/>
                  </a:lnTo>
                  <a:lnTo>
                    <a:pt x="16384" y="12793"/>
                  </a:lnTo>
                  <a:lnTo>
                    <a:pt x="16384" y="12703"/>
                  </a:lnTo>
                  <a:lnTo>
                    <a:pt x="16346" y="12613"/>
                  </a:lnTo>
                  <a:lnTo>
                    <a:pt x="16269" y="12613"/>
                  </a:lnTo>
                  <a:lnTo>
                    <a:pt x="16153" y="12569"/>
                  </a:lnTo>
                  <a:lnTo>
                    <a:pt x="16115" y="12479"/>
                  </a:lnTo>
                  <a:lnTo>
                    <a:pt x="15999" y="12344"/>
                  </a:lnTo>
                  <a:lnTo>
                    <a:pt x="15922" y="12254"/>
                  </a:lnTo>
                  <a:lnTo>
                    <a:pt x="15884" y="12299"/>
                  </a:lnTo>
                  <a:lnTo>
                    <a:pt x="15884" y="12389"/>
                  </a:lnTo>
                  <a:lnTo>
                    <a:pt x="15961" y="12524"/>
                  </a:lnTo>
                  <a:lnTo>
                    <a:pt x="15922" y="12613"/>
                  </a:lnTo>
                  <a:lnTo>
                    <a:pt x="15846" y="12613"/>
                  </a:lnTo>
                  <a:lnTo>
                    <a:pt x="15807" y="12569"/>
                  </a:lnTo>
                  <a:lnTo>
                    <a:pt x="15730" y="12479"/>
                  </a:lnTo>
                  <a:lnTo>
                    <a:pt x="15615" y="12344"/>
                  </a:lnTo>
                  <a:lnTo>
                    <a:pt x="15615" y="12209"/>
                  </a:lnTo>
                  <a:lnTo>
                    <a:pt x="15576" y="12120"/>
                  </a:lnTo>
                  <a:lnTo>
                    <a:pt x="15461" y="11985"/>
                  </a:lnTo>
                  <a:lnTo>
                    <a:pt x="15422" y="11850"/>
                  </a:lnTo>
                  <a:lnTo>
                    <a:pt x="15384" y="11716"/>
                  </a:lnTo>
                  <a:lnTo>
                    <a:pt x="15307" y="11671"/>
                  </a:lnTo>
                  <a:lnTo>
                    <a:pt x="15269" y="11626"/>
                  </a:lnTo>
                  <a:lnTo>
                    <a:pt x="15307" y="11491"/>
                  </a:lnTo>
                  <a:lnTo>
                    <a:pt x="15384" y="11401"/>
                  </a:lnTo>
                  <a:lnTo>
                    <a:pt x="15461" y="11312"/>
                  </a:lnTo>
                  <a:lnTo>
                    <a:pt x="15499" y="11267"/>
                  </a:lnTo>
                  <a:lnTo>
                    <a:pt x="15422" y="11087"/>
                  </a:lnTo>
                  <a:lnTo>
                    <a:pt x="15269" y="10728"/>
                  </a:lnTo>
                  <a:lnTo>
                    <a:pt x="15192" y="10593"/>
                  </a:lnTo>
                  <a:lnTo>
                    <a:pt x="15192" y="10549"/>
                  </a:lnTo>
                  <a:lnTo>
                    <a:pt x="15230" y="10324"/>
                  </a:lnTo>
                  <a:lnTo>
                    <a:pt x="15192" y="10234"/>
                  </a:lnTo>
                  <a:lnTo>
                    <a:pt x="15115" y="10190"/>
                  </a:lnTo>
                  <a:lnTo>
                    <a:pt x="14884" y="9965"/>
                  </a:lnTo>
                  <a:lnTo>
                    <a:pt x="14846" y="9875"/>
                  </a:lnTo>
                  <a:lnTo>
                    <a:pt x="14807" y="9786"/>
                  </a:lnTo>
                  <a:lnTo>
                    <a:pt x="14653" y="9741"/>
                  </a:lnTo>
                  <a:lnTo>
                    <a:pt x="14346" y="9516"/>
                  </a:lnTo>
                  <a:lnTo>
                    <a:pt x="14230" y="9561"/>
                  </a:lnTo>
                  <a:lnTo>
                    <a:pt x="14153" y="9516"/>
                  </a:lnTo>
                  <a:lnTo>
                    <a:pt x="14038" y="9426"/>
                  </a:lnTo>
                  <a:lnTo>
                    <a:pt x="13999" y="9382"/>
                  </a:lnTo>
                  <a:lnTo>
                    <a:pt x="14115" y="9292"/>
                  </a:lnTo>
                  <a:lnTo>
                    <a:pt x="14115" y="9247"/>
                  </a:lnTo>
                  <a:lnTo>
                    <a:pt x="14076" y="9202"/>
                  </a:lnTo>
                  <a:lnTo>
                    <a:pt x="13961" y="9247"/>
                  </a:lnTo>
                  <a:lnTo>
                    <a:pt x="13653" y="9067"/>
                  </a:lnTo>
                  <a:lnTo>
                    <a:pt x="13576" y="8933"/>
                  </a:lnTo>
                  <a:lnTo>
                    <a:pt x="13461" y="8888"/>
                  </a:lnTo>
                  <a:lnTo>
                    <a:pt x="13461" y="8843"/>
                  </a:lnTo>
                  <a:lnTo>
                    <a:pt x="13346" y="8753"/>
                  </a:lnTo>
                  <a:lnTo>
                    <a:pt x="13192" y="8574"/>
                  </a:lnTo>
                  <a:lnTo>
                    <a:pt x="13038" y="8439"/>
                  </a:lnTo>
                  <a:lnTo>
                    <a:pt x="13000" y="8349"/>
                  </a:lnTo>
                  <a:lnTo>
                    <a:pt x="12961" y="8035"/>
                  </a:lnTo>
                  <a:lnTo>
                    <a:pt x="13000" y="7810"/>
                  </a:lnTo>
                  <a:lnTo>
                    <a:pt x="13076" y="7721"/>
                  </a:lnTo>
                  <a:lnTo>
                    <a:pt x="13153" y="7631"/>
                  </a:lnTo>
                  <a:lnTo>
                    <a:pt x="13230" y="7362"/>
                  </a:lnTo>
                  <a:lnTo>
                    <a:pt x="13269" y="7227"/>
                  </a:lnTo>
                  <a:lnTo>
                    <a:pt x="13384" y="7092"/>
                  </a:lnTo>
                  <a:lnTo>
                    <a:pt x="13423" y="6958"/>
                  </a:lnTo>
                  <a:lnTo>
                    <a:pt x="13384" y="6823"/>
                  </a:lnTo>
                  <a:lnTo>
                    <a:pt x="13346" y="6688"/>
                  </a:lnTo>
                  <a:lnTo>
                    <a:pt x="13384" y="6509"/>
                  </a:lnTo>
                  <a:lnTo>
                    <a:pt x="13384" y="6374"/>
                  </a:lnTo>
                  <a:lnTo>
                    <a:pt x="13461" y="6329"/>
                  </a:lnTo>
                  <a:lnTo>
                    <a:pt x="13538" y="6284"/>
                  </a:lnTo>
                  <a:lnTo>
                    <a:pt x="13499" y="6194"/>
                  </a:lnTo>
                  <a:lnTo>
                    <a:pt x="13461" y="6060"/>
                  </a:lnTo>
                  <a:lnTo>
                    <a:pt x="13346" y="5970"/>
                  </a:lnTo>
                  <a:lnTo>
                    <a:pt x="13192" y="5880"/>
                  </a:lnTo>
                  <a:lnTo>
                    <a:pt x="13115" y="5835"/>
                  </a:lnTo>
                  <a:lnTo>
                    <a:pt x="13038" y="5880"/>
                  </a:lnTo>
                  <a:lnTo>
                    <a:pt x="12884" y="5791"/>
                  </a:lnTo>
                  <a:lnTo>
                    <a:pt x="12807" y="5746"/>
                  </a:lnTo>
                  <a:lnTo>
                    <a:pt x="12692" y="5746"/>
                  </a:lnTo>
                  <a:lnTo>
                    <a:pt x="12576" y="5880"/>
                  </a:lnTo>
                  <a:lnTo>
                    <a:pt x="12500" y="6015"/>
                  </a:lnTo>
                  <a:lnTo>
                    <a:pt x="12461" y="6105"/>
                  </a:lnTo>
                  <a:lnTo>
                    <a:pt x="12346" y="6150"/>
                  </a:lnTo>
                  <a:lnTo>
                    <a:pt x="12269" y="6060"/>
                  </a:lnTo>
                  <a:lnTo>
                    <a:pt x="12192" y="5970"/>
                  </a:lnTo>
                  <a:lnTo>
                    <a:pt x="12153" y="5880"/>
                  </a:lnTo>
                  <a:lnTo>
                    <a:pt x="12115" y="5656"/>
                  </a:lnTo>
                  <a:lnTo>
                    <a:pt x="12038" y="5476"/>
                  </a:lnTo>
                  <a:lnTo>
                    <a:pt x="12076" y="5252"/>
                  </a:lnTo>
                  <a:lnTo>
                    <a:pt x="12038" y="5162"/>
                  </a:lnTo>
                  <a:lnTo>
                    <a:pt x="12000" y="4983"/>
                  </a:lnTo>
                  <a:lnTo>
                    <a:pt x="12000" y="4893"/>
                  </a:lnTo>
                  <a:lnTo>
                    <a:pt x="11961" y="4803"/>
                  </a:lnTo>
                  <a:lnTo>
                    <a:pt x="11923" y="4713"/>
                  </a:lnTo>
                  <a:lnTo>
                    <a:pt x="11769" y="4579"/>
                  </a:lnTo>
                  <a:lnTo>
                    <a:pt x="11576" y="4354"/>
                  </a:lnTo>
                  <a:lnTo>
                    <a:pt x="11461" y="4219"/>
                  </a:lnTo>
                  <a:lnTo>
                    <a:pt x="11384" y="4219"/>
                  </a:lnTo>
                  <a:lnTo>
                    <a:pt x="11230" y="4085"/>
                  </a:lnTo>
                  <a:lnTo>
                    <a:pt x="11153" y="4085"/>
                  </a:lnTo>
                  <a:lnTo>
                    <a:pt x="11077" y="3860"/>
                  </a:lnTo>
                  <a:lnTo>
                    <a:pt x="10923" y="3681"/>
                  </a:lnTo>
                  <a:lnTo>
                    <a:pt x="10846" y="3591"/>
                  </a:lnTo>
                  <a:lnTo>
                    <a:pt x="10615" y="3277"/>
                  </a:lnTo>
                  <a:lnTo>
                    <a:pt x="10500" y="3187"/>
                  </a:lnTo>
                  <a:lnTo>
                    <a:pt x="10423" y="3097"/>
                  </a:lnTo>
                  <a:lnTo>
                    <a:pt x="10423" y="3007"/>
                  </a:lnTo>
                  <a:lnTo>
                    <a:pt x="10346" y="2873"/>
                  </a:lnTo>
                  <a:lnTo>
                    <a:pt x="10192" y="2693"/>
                  </a:lnTo>
                  <a:lnTo>
                    <a:pt x="10153" y="2603"/>
                  </a:lnTo>
                  <a:lnTo>
                    <a:pt x="10192" y="2469"/>
                  </a:lnTo>
                  <a:lnTo>
                    <a:pt x="10230" y="2379"/>
                  </a:lnTo>
                  <a:lnTo>
                    <a:pt x="10153" y="2155"/>
                  </a:lnTo>
                  <a:lnTo>
                    <a:pt x="10077" y="2020"/>
                  </a:lnTo>
                  <a:lnTo>
                    <a:pt x="10038" y="1616"/>
                  </a:lnTo>
                  <a:lnTo>
                    <a:pt x="10038" y="1436"/>
                  </a:lnTo>
                  <a:lnTo>
                    <a:pt x="10038" y="1257"/>
                  </a:lnTo>
                  <a:lnTo>
                    <a:pt x="10077" y="1167"/>
                  </a:lnTo>
                  <a:lnTo>
                    <a:pt x="10153" y="898"/>
                  </a:lnTo>
                  <a:lnTo>
                    <a:pt x="10192" y="808"/>
                  </a:lnTo>
                  <a:lnTo>
                    <a:pt x="10038" y="673"/>
                  </a:lnTo>
                  <a:lnTo>
                    <a:pt x="9923" y="494"/>
                  </a:lnTo>
                  <a:lnTo>
                    <a:pt x="9769" y="359"/>
                  </a:lnTo>
                  <a:lnTo>
                    <a:pt x="9692" y="135"/>
                  </a:lnTo>
                  <a:lnTo>
                    <a:pt x="9577" y="135"/>
                  </a:lnTo>
                  <a:lnTo>
                    <a:pt x="9500" y="0"/>
                  </a:lnTo>
                  <a:lnTo>
                    <a:pt x="8961" y="0"/>
                  </a:lnTo>
                  <a:lnTo>
                    <a:pt x="8423" y="45"/>
                  </a:lnTo>
                  <a:lnTo>
                    <a:pt x="8000" y="90"/>
                  </a:lnTo>
                  <a:lnTo>
                    <a:pt x="7346" y="135"/>
                  </a:lnTo>
                  <a:lnTo>
                    <a:pt x="7192" y="135"/>
                  </a:lnTo>
                  <a:lnTo>
                    <a:pt x="6231" y="180"/>
                  </a:lnTo>
                  <a:lnTo>
                    <a:pt x="5615" y="180"/>
                  </a:lnTo>
                  <a:lnTo>
                    <a:pt x="5154" y="180"/>
                  </a:lnTo>
                  <a:lnTo>
                    <a:pt x="4654" y="224"/>
                  </a:lnTo>
                  <a:lnTo>
                    <a:pt x="4115" y="224"/>
                  </a:lnTo>
                  <a:lnTo>
                    <a:pt x="3577" y="269"/>
                  </a:lnTo>
                  <a:lnTo>
                    <a:pt x="3000" y="269"/>
                  </a:lnTo>
                  <a:lnTo>
                    <a:pt x="2654" y="269"/>
                  </a:lnTo>
                  <a:lnTo>
                    <a:pt x="2000" y="269"/>
                  </a:lnTo>
                  <a:lnTo>
                    <a:pt x="1346" y="269"/>
                  </a:lnTo>
                  <a:lnTo>
                    <a:pt x="923" y="269"/>
                  </a:lnTo>
                  <a:lnTo>
                    <a:pt x="38" y="224"/>
                  </a:lnTo>
                  <a:lnTo>
                    <a:pt x="0" y="314"/>
                  </a:lnTo>
                  <a:lnTo>
                    <a:pt x="38" y="404"/>
                  </a:lnTo>
                  <a:lnTo>
                    <a:pt x="115" y="539"/>
                  </a:lnTo>
                  <a:lnTo>
                    <a:pt x="192" y="628"/>
                  </a:lnTo>
                  <a:lnTo>
                    <a:pt x="308" y="853"/>
                  </a:lnTo>
                  <a:lnTo>
                    <a:pt x="346" y="1077"/>
                  </a:lnTo>
                  <a:lnTo>
                    <a:pt x="346" y="1257"/>
                  </a:lnTo>
                  <a:lnTo>
                    <a:pt x="500" y="1347"/>
                  </a:lnTo>
                  <a:lnTo>
                    <a:pt x="538" y="1436"/>
                  </a:lnTo>
                  <a:lnTo>
                    <a:pt x="692" y="1481"/>
                  </a:lnTo>
                  <a:lnTo>
                    <a:pt x="731" y="1661"/>
                  </a:lnTo>
                  <a:lnTo>
                    <a:pt x="846" y="1796"/>
                  </a:lnTo>
                  <a:lnTo>
                    <a:pt x="885" y="1975"/>
                  </a:lnTo>
                  <a:lnTo>
                    <a:pt x="885" y="2155"/>
                  </a:lnTo>
                  <a:lnTo>
                    <a:pt x="1038" y="2379"/>
                  </a:lnTo>
                  <a:lnTo>
                    <a:pt x="1115" y="2379"/>
                  </a:lnTo>
                  <a:lnTo>
                    <a:pt x="1231" y="2559"/>
                  </a:lnTo>
                  <a:lnTo>
                    <a:pt x="1308" y="2648"/>
                  </a:lnTo>
                  <a:lnTo>
                    <a:pt x="1423" y="2738"/>
                  </a:lnTo>
                  <a:lnTo>
                    <a:pt x="1500" y="2873"/>
                  </a:lnTo>
                  <a:lnTo>
                    <a:pt x="1731" y="2828"/>
                  </a:lnTo>
                  <a:lnTo>
                    <a:pt x="1769" y="2783"/>
                  </a:lnTo>
                  <a:lnTo>
                    <a:pt x="1808" y="2738"/>
                  </a:lnTo>
                  <a:lnTo>
                    <a:pt x="1885" y="2693"/>
                  </a:lnTo>
                  <a:lnTo>
                    <a:pt x="1961" y="2873"/>
                  </a:lnTo>
                  <a:lnTo>
                    <a:pt x="2077" y="2918"/>
                  </a:lnTo>
                  <a:lnTo>
                    <a:pt x="2077" y="3007"/>
                  </a:lnTo>
                  <a:lnTo>
                    <a:pt x="2077" y="3142"/>
                  </a:lnTo>
                  <a:lnTo>
                    <a:pt x="2000" y="3187"/>
                  </a:lnTo>
                  <a:lnTo>
                    <a:pt x="2154" y="3322"/>
                  </a:lnTo>
                  <a:lnTo>
                    <a:pt x="2038" y="3322"/>
                  </a:lnTo>
                  <a:lnTo>
                    <a:pt x="1885" y="3322"/>
                  </a:lnTo>
                  <a:lnTo>
                    <a:pt x="1885" y="3456"/>
                  </a:lnTo>
                  <a:lnTo>
                    <a:pt x="1731" y="3591"/>
                  </a:lnTo>
                  <a:lnTo>
                    <a:pt x="1692" y="3726"/>
                  </a:lnTo>
                  <a:lnTo>
                    <a:pt x="1654" y="3860"/>
                  </a:lnTo>
                  <a:lnTo>
                    <a:pt x="1577" y="4040"/>
                  </a:lnTo>
                  <a:lnTo>
                    <a:pt x="1577" y="4085"/>
                  </a:lnTo>
                  <a:lnTo>
                    <a:pt x="1692" y="4219"/>
                  </a:lnTo>
                  <a:lnTo>
                    <a:pt x="1885" y="4354"/>
                  </a:lnTo>
                  <a:lnTo>
                    <a:pt x="1923" y="4489"/>
                  </a:lnTo>
                  <a:lnTo>
                    <a:pt x="1961" y="4579"/>
                  </a:lnTo>
                  <a:lnTo>
                    <a:pt x="2077" y="4623"/>
                  </a:lnTo>
                  <a:lnTo>
                    <a:pt x="2077" y="4803"/>
                  </a:lnTo>
                  <a:lnTo>
                    <a:pt x="2154" y="5027"/>
                  </a:lnTo>
                  <a:lnTo>
                    <a:pt x="2308" y="5252"/>
                  </a:lnTo>
                  <a:lnTo>
                    <a:pt x="2385" y="5297"/>
                  </a:lnTo>
                  <a:lnTo>
                    <a:pt x="2461" y="5342"/>
                  </a:lnTo>
                  <a:lnTo>
                    <a:pt x="2615" y="5342"/>
                  </a:lnTo>
                  <a:lnTo>
                    <a:pt x="2692" y="5431"/>
                  </a:lnTo>
                  <a:lnTo>
                    <a:pt x="2769" y="5431"/>
                  </a:lnTo>
                  <a:lnTo>
                    <a:pt x="2846" y="5476"/>
                  </a:lnTo>
                  <a:lnTo>
                    <a:pt x="2808" y="5521"/>
                  </a:lnTo>
                  <a:lnTo>
                    <a:pt x="2769" y="5835"/>
                  </a:lnTo>
                  <a:lnTo>
                    <a:pt x="2769" y="6554"/>
                  </a:lnTo>
                  <a:lnTo>
                    <a:pt x="2769" y="6958"/>
                  </a:lnTo>
                  <a:lnTo>
                    <a:pt x="2769" y="7900"/>
                  </a:lnTo>
                  <a:lnTo>
                    <a:pt x="2808" y="8214"/>
                  </a:lnTo>
                  <a:lnTo>
                    <a:pt x="2769" y="9382"/>
                  </a:lnTo>
                  <a:lnTo>
                    <a:pt x="2769" y="9471"/>
                  </a:lnTo>
                  <a:lnTo>
                    <a:pt x="2769" y="10773"/>
                  </a:lnTo>
                  <a:lnTo>
                    <a:pt x="2769" y="10863"/>
                  </a:lnTo>
                  <a:lnTo>
                    <a:pt x="2769" y="11895"/>
                  </a:lnTo>
                  <a:lnTo>
                    <a:pt x="2769" y="11985"/>
                  </a:lnTo>
                  <a:lnTo>
                    <a:pt x="2769" y="12973"/>
                  </a:lnTo>
                  <a:lnTo>
                    <a:pt x="2808" y="13152"/>
                  </a:lnTo>
                  <a:lnTo>
                    <a:pt x="2808" y="14005"/>
                  </a:lnTo>
                  <a:lnTo>
                    <a:pt x="2808" y="14364"/>
                  </a:lnTo>
                  <a:lnTo>
                    <a:pt x="2846" y="14992"/>
                  </a:lnTo>
                  <a:lnTo>
                    <a:pt x="4154" y="14992"/>
                  </a:lnTo>
                  <a:lnTo>
                    <a:pt x="4192" y="14992"/>
                  </a:lnTo>
                  <a:lnTo>
                    <a:pt x="4654" y="14992"/>
                  </a:lnTo>
                  <a:lnTo>
                    <a:pt x="4692" y="14992"/>
                  </a:lnTo>
                  <a:lnTo>
                    <a:pt x="5384" y="14948"/>
                  </a:lnTo>
                  <a:lnTo>
                    <a:pt x="5384" y="14992"/>
                  </a:lnTo>
                  <a:lnTo>
                    <a:pt x="6038" y="14948"/>
                  </a:lnTo>
                  <a:lnTo>
                    <a:pt x="6077" y="14948"/>
                  </a:lnTo>
                  <a:lnTo>
                    <a:pt x="6115" y="14948"/>
                  </a:lnTo>
                  <a:lnTo>
                    <a:pt x="7230" y="14903"/>
                  </a:lnTo>
                  <a:lnTo>
                    <a:pt x="7423" y="14903"/>
                  </a:lnTo>
                  <a:lnTo>
                    <a:pt x="7961" y="14903"/>
                  </a:lnTo>
                  <a:lnTo>
                    <a:pt x="8923" y="14858"/>
                  </a:lnTo>
                  <a:lnTo>
                    <a:pt x="9000" y="14858"/>
                  </a:lnTo>
                  <a:lnTo>
                    <a:pt x="10115" y="14768"/>
                  </a:lnTo>
                  <a:close/>
                </a:path>
              </a:pathLst>
            </a:custGeom>
            <a:solidFill>
              <a:schemeClr val="bg1">
                <a:lumMod val="75000"/>
              </a:schemeClr>
            </a:solidFill>
            <a:ln w="9525">
              <a:solidFill>
                <a:schemeClr val="bg1"/>
              </a:solidFill>
              <a:prstDash val="solid"/>
              <a:round/>
              <a:headEnd/>
              <a:tailEnd/>
            </a:ln>
          </p:spPr>
        </p:sp>
        <p:sp>
          <p:nvSpPr>
            <p:cNvPr id="28" name="Montana">
              <a:extLst>
                <a:ext uri="{FF2B5EF4-FFF2-40B4-BE49-F238E27FC236}">
                  <a16:creationId xmlns:a16="http://schemas.microsoft.com/office/drawing/2014/main" id="{4C0B7A2F-1F1D-A442-82BD-6C6C1DC42023}"/>
                </a:ext>
              </a:extLst>
            </p:cNvPr>
            <p:cNvSpPr>
              <a:spLocks/>
            </p:cNvSpPr>
            <p:nvPr/>
          </p:nvSpPr>
          <p:spPr bwMode="auto">
            <a:xfrm>
              <a:off x="1960932" y="1485102"/>
              <a:ext cx="1652948" cy="953958"/>
            </a:xfrm>
            <a:custGeom>
              <a:avLst/>
              <a:gdLst/>
              <a:ahLst/>
              <a:cxnLst>
                <a:cxn ang="0">
                  <a:pos x="8267" y="15025"/>
                </a:cxn>
                <a:cxn ang="0">
                  <a:pos x="9675" y="15345"/>
                </a:cxn>
                <a:cxn ang="0">
                  <a:pos x="11032" y="15585"/>
                </a:cxn>
                <a:cxn ang="0">
                  <a:pos x="12590" y="15865"/>
                </a:cxn>
                <a:cxn ang="0">
                  <a:pos x="13821" y="16104"/>
                </a:cxn>
                <a:cxn ang="0">
                  <a:pos x="14449" y="16184"/>
                </a:cxn>
                <a:cxn ang="0">
                  <a:pos x="15555" y="16344"/>
                </a:cxn>
                <a:cxn ang="0">
                  <a:pos x="15856" y="13427"/>
                </a:cxn>
                <a:cxn ang="0">
                  <a:pos x="16108" y="9031"/>
                </a:cxn>
                <a:cxn ang="0">
                  <a:pos x="16334" y="4955"/>
                </a:cxn>
                <a:cxn ang="0">
                  <a:pos x="15454" y="3676"/>
                </a:cxn>
                <a:cxn ang="0">
                  <a:pos x="14600" y="3517"/>
                </a:cxn>
                <a:cxn ang="0">
                  <a:pos x="13645" y="3397"/>
                </a:cxn>
                <a:cxn ang="0">
                  <a:pos x="12615" y="3197"/>
                </a:cxn>
                <a:cxn ang="0">
                  <a:pos x="11836" y="3077"/>
                </a:cxn>
                <a:cxn ang="0">
                  <a:pos x="10780" y="2837"/>
                </a:cxn>
                <a:cxn ang="0">
                  <a:pos x="9323" y="2558"/>
                </a:cxn>
                <a:cxn ang="0">
                  <a:pos x="7740" y="2158"/>
                </a:cxn>
                <a:cxn ang="0">
                  <a:pos x="6760" y="1878"/>
                </a:cxn>
                <a:cxn ang="0">
                  <a:pos x="5629" y="1598"/>
                </a:cxn>
                <a:cxn ang="0">
                  <a:pos x="3669" y="1039"/>
                </a:cxn>
                <a:cxn ang="0">
                  <a:pos x="2664" y="759"/>
                </a:cxn>
                <a:cxn ang="0">
                  <a:pos x="1156" y="240"/>
                </a:cxn>
                <a:cxn ang="0">
                  <a:pos x="75" y="2358"/>
                </a:cxn>
                <a:cxn ang="0">
                  <a:pos x="151" y="3676"/>
                </a:cxn>
                <a:cxn ang="0">
                  <a:pos x="251" y="4276"/>
                </a:cxn>
                <a:cxn ang="0">
                  <a:pos x="302" y="4835"/>
                </a:cxn>
                <a:cxn ang="0">
                  <a:pos x="402" y="5315"/>
                </a:cxn>
                <a:cxn ang="0">
                  <a:pos x="804" y="6194"/>
                </a:cxn>
                <a:cxn ang="0">
                  <a:pos x="1030" y="6913"/>
                </a:cxn>
                <a:cxn ang="0">
                  <a:pos x="1206" y="7513"/>
                </a:cxn>
                <a:cxn ang="0">
                  <a:pos x="1382" y="7633"/>
                </a:cxn>
                <a:cxn ang="0">
                  <a:pos x="1483" y="7912"/>
                </a:cxn>
                <a:cxn ang="0">
                  <a:pos x="1784" y="7992"/>
                </a:cxn>
                <a:cxn ang="0">
                  <a:pos x="1633" y="8632"/>
                </a:cxn>
                <a:cxn ang="0">
                  <a:pos x="1432" y="9391"/>
                </a:cxn>
                <a:cxn ang="0">
                  <a:pos x="1357" y="9711"/>
                </a:cxn>
                <a:cxn ang="0">
                  <a:pos x="1382" y="10190"/>
                </a:cxn>
                <a:cxn ang="0">
                  <a:pos x="1131" y="10630"/>
                </a:cxn>
                <a:cxn ang="0">
                  <a:pos x="1055" y="11069"/>
                </a:cxn>
                <a:cxn ang="0">
                  <a:pos x="1307" y="11669"/>
                </a:cxn>
                <a:cxn ang="0">
                  <a:pos x="1734" y="11309"/>
                </a:cxn>
                <a:cxn ang="0">
                  <a:pos x="2010" y="11349"/>
                </a:cxn>
                <a:cxn ang="0">
                  <a:pos x="2111" y="11709"/>
                </a:cxn>
                <a:cxn ang="0">
                  <a:pos x="2136" y="12428"/>
                </a:cxn>
                <a:cxn ang="0">
                  <a:pos x="2362" y="13587"/>
                </a:cxn>
                <a:cxn ang="0">
                  <a:pos x="2437" y="14106"/>
                </a:cxn>
                <a:cxn ang="0">
                  <a:pos x="2714" y="14346"/>
                </a:cxn>
                <a:cxn ang="0">
                  <a:pos x="2789" y="15305"/>
                </a:cxn>
                <a:cxn ang="0">
                  <a:pos x="3041" y="15665"/>
                </a:cxn>
                <a:cxn ang="0">
                  <a:pos x="3593" y="15505"/>
                </a:cxn>
                <a:cxn ang="0">
                  <a:pos x="3920" y="15305"/>
                </a:cxn>
                <a:cxn ang="0">
                  <a:pos x="4448" y="15505"/>
                </a:cxn>
                <a:cxn ang="0">
                  <a:pos x="4850" y="15585"/>
                </a:cxn>
                <a:cxn ang="0">
                  <a:pos x="5001" y="15305"/>
                </a:cxn>
                <a:cxn ang="0">
                  <a:pos x="5126" y="15145"/>
                </a:cxn>
                <a:cxn ang="0">
                  <a:pos x="5327" y="15385"/>
                </a:cxn>
                <a:cxn ang="0">
                  <a:pos x="5478" y="15825"/>
                </a:cxn>
                <a:cxn ang="0">
                  <a:pos x="5755" y="14466"/>
                </a:cxn>
              </a:cxnLst>
              <a:rect l="0" t="0" r="r" b="b"/>
              <a:pathLst>
                <a:path w="16384" h="16384">
                  <a:moveTo>
                    <a:pt x="7514" y="14865"/>
                  </a:moveTo>
                  <a:lnTo>
                    <a:pt x="7614" y="14865"/>
                  </a:lnTo>
                  <a:lnTo>
                    <a:pt x="7966" y="14985"/>
                  </a:lnTo>
                  <a:lnTo>
                    <a:pt x="8267" y="15025"/>
                  </a:lnTo>
                  <a:lnTo>
                    <a:pt x="8669" y="15145"/>
                  </a:lnTo>
                  <a:lnTo>
                    <a:pt x="8946" y="15185"/>
                  </a:lnTo>
                  <a:lnTo>
                    <a:pt x="9197" y="15265"/>
                  </a:lnTo>
                  <a:lnTo>
                    <a:pt x="9675" y="15345"/>
                  </a:lnTo>
                  <a:lnTo>
                    <a:pt x="10202" y="15465"/>
                  </a:lnTo>
                  <a:lnTo>
                    <a:pt x="10378" y="15465"/>
                  </a:lnTo>
                  <a:lnTo>
                    <a:pt x="10655" y="15545"/>
                  </a:lnTo>
                  <a:lnTo>
                    <a:pt x="11032" y="15585"/>
                  </a:lnTo>
                  <a:lnTo>
                    <a:pt x="11459" y="15705"/>
                  </a:lnTo>
                  <a:lnTo>
                    <a:pt x="11936" y="15785"/>
                  </a:lnTo>
                  <a:lnTo>
                    <a:pt x="12414" y="15865"/>
                  </a:lnTo>
                  <a:lnTo>
                    <a:pt x="12590" y="15865"/>
                  </a:lnTo>
                  <a:lnTo>
                    <a:pt x="12891" y="15944"/>
                  </a:lnTo>
                  <a:lnTo>
                    <a:pt x="13042" y="15944"/>
                  </a:lnTo>
                  <a:lnTo>
                    <a:pt x="13369" y="16024"/>
                  </a:lnTo>
                  <a:lnTo>
                    <a:pt x="13821" y="16104"/>
                  </a:lnTo>
                  <a:lnTo>
                    <a:pt x="14072" y="16144"/>
                  </a:lnTo>
                  <a:lnTo>
                    <a:pt x="14223" y="16184"/>
                  </a:lnTo>
                  <a:lnTo>
                    <a:pt x="14298" y="16144"/>
                  </a:lnTo>
                  <a:lnTo>
                    <a:pt x="14449" y="16184"/>
                  </a:lnTo>
                  <a:lnTo>
                    <a:pt x="14650" y="16224"/>
                  </a:lnTo>
                  <a:lnTo>
                    <a:pt x="14952" y="16264"/>
                  </a:lnTo>
                  <a:lnTo>
                    <a:pt x="15278" y="16304"/>
                  </a:lnTo>
                  <a:lnTo>
                    <a:pt x="15555" y="16344"/>
                  </a:lnTo>
                  <a:lnTo>
                    <a:pt x="15706" y="16384"/>
                  </a:lnTo>
                  <a:lnTo>
                    <a:pt x="15731" y="15705"/>
                  </a:lnTo>
                  <a:lnTo>
                    <a:pt x="15856" y="13627"/>
                  </a:lnTo>
                  <a:lnTo>
                    <a:pt x="15856" y="13427"/>
                  </a:lnTo>
                  <a:lnTo>
                    <a:pt x="15932" y="12348"/>
                  </a:lnTo>
                  <a:lnTo>
                    <a:pt x="15982" y="11549"/>
                  </a:lnTo>
                  <a:lnTo>
                    <a:pt x="15982" y="11189"/>
                  </a:lnTo>
                  <a:lnTo>
                    <a:pt x="16108" y="9031"/>
                  </a:lnTo>
                  <a:lnTo>
                    <a:pt x="16108" y="8831"/>
                  </a:lnTo>
                  <a:lnTo>
                    <a:pt x="16233" y="6993"/>
                  </a:lnTo>
                  <a:lnTo>
                    <a:pt x="16283" y="5714"/>
                  </a:lnTo>
                  <a:lnTo>
                    <a:pt x="16334" y="4955"/>
                  </a:lnTo>
                  <a:lnTo>
                    <a:pt x="16384" y="3796"/>
                  </a:lnTo>
                  <a:lnTo>
                    <a:pt x="16133" y="3756"/>
                  </a:lnTo>
                  <a:lnTo>
                    <a:pt x="15781" y="3716"/>
                  </a:lnTo>
                  <a:lnTo>
                    <a:pt x="15454" y="3676"/>
                  </a:lnTo>
                  <a:lnTo>
                    <a:pt x="15178" y="3636"/>
                  </a:lnTo>
                  <a:lnTo>
                    <a:pt x="15052" y="3596"/>
                  </a:lnTo>
                  <a:lnTo>
                    <a:pt x="14901" y="3596"/>
                  </a:lnTo>
                  <a:lnTo>
                    <a:pt x="14600" y="3517"/>
                  </a:lnTo>
                  <a:lnTo>
                    <a:pt x="14273" y="3477"/>
                  </a:lnTo>
                  <a:lnTo>
                    <a:pt x="13972" y="3437"/>
                  </a:lnTo>
                  <a:lnTo>
                    <a:pt x="13771" y="3397"/>
                  </a:lnTo>
                  <a:lnTo>
                    <a:pt x="13645" y="3397"/>
                  </a:lnTo>
                  <a:lnTo>
                    <a:pt x="13469" y="3357"/>
                  </a:lnTo>
                  <a:lnTo>
                    <a:pt x="13193" y="3317"/>
                  </a:lnTo>
                  <a:lnTo>
                    <a:pt x="12916" y="3237"/>
                  </a:lnTo>
                  <a:lnTo>
                    <a:pt x="12615" y="3197"/>
                  </a:lnTo>
                  <a:lnTo>
                    <a:pt x="12363" y="3157"/>
                  </a:lnTo>
                  <a:lnTo>
                    <a:pt x="12187" y="3117"/>
                  </a:lnTo>
                  <a:lnTo>
                    <a:pt x="12062" y="3117"/>
                  </a:lnTo>
                  <a:lnTo>
                    <a:pt x="11836" y="3077"/>
                  </a:lnTo>
                  <a:lnTo>
                    <a:pt x="11509" y="2997"/>
                  </a:lnTo>
                  <a:lnTo>
                    <a:pt x="11258" y="2957"/>
                  </a:lnTo>
                  <a:lnTo>
                    <a:pt x="10981" y="2877"/>
                  </a:lnTo>
                  <a:lnTo>
                    <a:pt x="10780" y="2837"/>
                  </a:lnTo>
                  <a:lnTo>
                    <a:pt x="10428" y="2797"/>
                  </a:lnTo>
                  <a:lnTo>
                    <a:pt x="10026" y="2717"/>
                  </a:lnTo>
                  <a:lnTo>
                    <a:pt x="9649" y="2597"/>
                  </a:lnTo>
                  <a:lnTo>
                    <a:pt x="9323" y="2558"/>
                  </a:lnTo>
                  <a:lnTo>
                    <a:pt x="9122" y="2478"/>
                  </a:lnTo>
                  <a:lnTo>
                    <a:pt x="8770" y="2398"/>
                  </a:lnTo>
                  <a:lnTo>
                    <a:pt x="8242" y="2278"/>
                  </a:lnTo>
                  <a:lnTo>
                    <a:pt x="7740" y="2158"/>
                  </a:lnTo>
                  <a:lnTo>
                    <a:pt x="7438" y="2078"/>
                  </a:lnTo>
                  <a:lnTo>
                    <a:pt x="7237" y="2038"/>
                  </a:lnTo>
                  <a:lnTo>
                    <a:pt x="6936" y="1958"/>
                  </a:lnTo>
                  <a:lnTo>
                    <a:pt x="6760" y="1878"/>
                  </a:lnTo>
                  <a:lnTo>
                    <a:pt x="6584" y="1878"/>
                  </a:lnTo>
                  <a:lnTo>
                    <a:pt x="6307" y="1798"/>
                  </a:lnTo>
                  <a:lnTo>
                    <a:pt x="5956" y="1718"/>
                  </a:lnTo>
                  <a:lnTo>
                    <a:pt x="5629" y="1598"/>
                  </a:lnTo>
                  <a:lnTo>
                    <a:pt x="5503" y="1558"/>
                  </a:lnTo>
                  <a:lnTo>
                    <a:pt x="5051" y="1439"/>
                  </a:lnTo>
                  <a:lnTo>
                    <a:pt x="4297" y="1239"/>
                  </a:lnTo>
                  <a:lnTo>
                    <a:pt x="3669" y="1039"/>
                  </a:lnTo>
                  <a:lnTo>
                    <a:pt x="3216" y="879"/>
                  </a:lnTo>
                  <a:lnTo>
                    <a:pt x="3015" y="839"/>
                  </a:lnTo>
                  <a:lnTo>
                    <a:pt x="2865" y="799"/>
                  </a:lnTo>
                  <a:lnTo>
                    <a:pt x="2664" y="759"/>
                  </a:lnTo>
                  <a:lnTo>
                    <a:pt x="2312" y="639"/>
                  </a:lnTo>
                  <a:lnTo>
                    <a:pt x="2161" y="559"/>
                  </a:lnTo>
                  <a:lnTo>
                    <a:pt x="1784" y="440"/>
                  </a:lnTo>
                  <a:lnTo>
                    <a:pt x="1156" y="240"/>
                  </a:lnTo>
                  <a:lnTo>
                    <a:pt x="653" y="80"/>
                  </a:lnTo>
                  <a:lnTo>
                    <a:pt x="402" y="0"/>
                  </a:lnTo>
                  <a:lnTo>
                    <a:pt x="201" y="1558"/>
                  </a:lnTo>
                  <a:lnTo>
                    <a:pt x="75" y="2358"/>
                  </a:lnTo>
                  <a:lnTo>
                    <a:pt x="0" y="3037"/>
                  </a:lnTo>
                  <a:lnTo>
                    <a:pt x="0" y="3157"/>
                  </a:lnTo>
                  <a:lnTo>
                    <a:pt x="101" y="3557"/>
                  </a:lnTo>
                  <a:lnTo>
                    <a:pt x="151" y="3676"/>
                  </a:lnTo>
                  <a:lnTo>
                    <a:pt x="151" y="3876"/>
                  </a:lnTo>
                  <a:lnTo>
                    <a:pt x="226" y="3916"/>
                  </a:lnTo>
                  <a:lnTo>
                    <a:pt x="276" y="4156"/>
                  </a:lnTo>
                  <a:lnTo>
                    <a:pt x="251" y="4276"/>
                  </a:lnTo>
                  <a:lnTo>
                    <a:pt x="302" y="4396"/>
                  </a:lnTo>
                  <a:lnTo>
                    <a:pt x="251" y="4516"/>
                  </a:lnTo>
                  <a:lnTo>
                    <a:pt x="201" y="4596"/>
                  </a:lnTo>
                  <a:lnTo>
                    <a:pt x="302" y="4835"/>
                  </a:lnTo>
                  <a:lnTo>
                    <a:pt x="276" y="4875"/>
                  </a:lnTo>
                  <a:lnTo>
                    <a:pt x="151" y="4955"/>
                  </a:lnTo>
                  <a:lnTo>
                    <a:pt x="352" y="5195"/>
                  </a:lnTo>
                  <a:lnTo>
                    <a:pt x="402" y="5315"/>
                  </a:lnTo>
                  <a:lnTo>
                    <a:pt x="427" y="5475"/>
                  </a:lnTo>
                  <a:lnTo>
                    <a:pt x="653" y="5674"/>
                  </a:lnTo>
                  <a:lnTo>
                    <a:pt x="678" y="5834"/>
                  </a:lnTo>
                  <a:lnTo>
                    <a:pt x="804" y="6194"/>
                  </a:lnTo>
                  <a:lnTo>
                    <a:pt x="905" y="6514"/>
                  </a:lnTo>
                  <a:lnTo>
                    <a:pt x="930" y="6673"/>
                  </a:lnTo>
                  <a:lnTo>
                    <a:pt x="1030" y="6833"/>
                  </a:lnTo>
                  <a:lnTo>
                    <a:pt x="1030" y="6913"/>
                  </a:lnTo>
                  <a:lnTo>
                    <a:pt x="1030" y="7073"/>
                  </a:lnTo>
                  <a:lnTo>
                    <a:pt x="1055" y="7233"/>
                  </a:lnTo>
                  <a:lnTo>
                    <a:pt x="1131" y="7273"/>
                  </a:lnTo>
                  <a:lnTo>
                    <a:pt x="1206" y="7513"/>
                  </a:lnTo>
                  <a:lnTo>
                    <a:pt x="1156" y="7633"/>
                  </a:lnTo>
                  <a:lnTo>
                    <a:pt x="1206" y="7633"/>
                  </a:lnTo>
                  <a:lnTo>
                    <a:pt x="1332" y="7553"/>
                  </a:lnTo>
                  <a:lnTo>
                    <a:pt x="1382" y="7633"/>
                  </a:lnTo>
                  <a:lnTo>
                    <a:pt x="1357" y="7752"/>
                  </a:lnTo>
                  <a:lnTo>
                    <a:pt x="1357" y="7872"/>
                  </a:lnTo>
                  <a:lnTo>
                    <a:pt x="1407" y="7912"/>
                  </a:lnTo>
                  <a:lnTo>
                    <a:pt x="1483" y="7912"/>
                  </a:lnTo>
                  <a:lnTo>
                    <a:pt x="1608" y="7952"/>
                  </a:lnTo>
                  <a:lnTo>
                    <a:pt x="1684" y="7912"/>
                  </a:lnTo>
                  <a:lnTo>
                    <a:pt x="1759" y="7912"/>
                  </a:lnTo>
                  <a:lnTo>
                    <a:pt x="1784" y="7992"/>
                  </a:lnTo>
                  <a:lnTo>
                    <a:pt x="1709" y="8232"/>
                  </a:lnTo>
                  <a:lnTo>
                    <a:pt x="1684" y="8392"/>
                  </a:lnTo>
                  <a:lnTo>
                    <a:pt x="1608" y="8432"/>
                  </a:lnTo>
                  <a:lnTo>
                    <a:pt x="1633" y="8632"/>
                  </a:lnTo>
                  <a:lnTo>
                    <a:pt x="1483" y="9071"/>
                  </a:lnTo>
                  <a:lnTo>
                    <a:pt x="1432" y="9151"/>
                  </a:lnTo>
                  <a:lnTo>
                    <a:pt x="1457" y="9271"/>
                  </a:lnTo>
                  <a:lnTo>
                    <a:pt x="1432" y="9391"/>
                  </a:lnTo>
                  <a:lnTo>
                    <a:pt x="1332" y="9391"/>
                  </a:lnTo>
                  <a:lnTo>
                    <a:pt x="1332" y="9511"/>
                  </a:lnTo>
                  <a:lnTo>
                    <a:pt x="1382" y="9631"/>
                  </a:lnTo>
                  <a:lnTo>
                    <a:pt x="1357" y="9711"/>
                  </a:lnTo>
                  <a:lnTo>
                    <a:pt x="1307" y="9790"/>
                  </a:lnTo>
                  <a:lnTo>
                    <a:pt x="1332" y="9950"/>
                  </a:lnTo>
                  <a:lnTo>
                    <a:pt x="1407" y="10030"/>
                  </a:lnTo>
                  <a:lnTo>
                    <a:pt x="1382" y="10190"/>
                  </a:lnTo>
                  <a:lnTo>
                    <a:pt x="1407" y="10350"/>
                  </a:lnTo>
                  <a:lnTo>
                    <a:pt x="1256" y="10390"/>
                  </a:lnTo>
                  <a:lnTo>
                    <a:pt x="1181" y="10470"/>
                  </a:lnTo>
                  <a:lnTo>
                    <a:pt x="1131" y="10630"/>
                  </a:lnTo>
                  <a:lnTo>
                    <a:pt x="1156" y="10750"/>
                  </a:lnTo>
                  <a:lnTo>
                    <a:pt x="1156" y="10869"/>
                  </a:lnTo>
                  <a:lnTo>
                    <a:pt x="1156" y="10989"/>
                  </a:lnTo>
                  <a:lnTo>
                    <a:pt x="1055" y="11069"/>
                  </a:lnTo>
                  <a:lnTo>
                    <a:pt x="1055" y="11229"/>
                  </a:lnTo>
                  <a:lnTo>
                    <a:pt x="1156" y="11309"/>
                  </a:lnTo>
                  <a:lnTo>
                    <a:pt x="1156" y="11389"/>
                  </a:lnTo>
                  <a:lnTo>
                    <a:pt x="1307" y="11669"/>
                  </a:lnTo>
                  <a:lnTo>
                    <a:pt x="1407" y="11629"/>
                  </a:lnTo>
                  <a:lnTo>
                    <a:pt x="1483" y="11469"/>
                  </a:lnTo>
                  <a:lnTo>
                    <a:pt x="1583" y="11509"/>
                  </a:lnTo>
                  <a:lnTo>
                    <a:pt x="1734" y="11309"/>
                  </a:lnTo>
                  <a:lnTo>
                    <a:pt x="1885" y="11029"/>
                  </a:lnTo>
                  <a:lnTo>
                    <a:pt x="1960" y="11069"/>
                  </a:lnTo>
                  <a:lnTo>
                    <a:pt x="2010" y="11269"/>
                  </a:lnTo>
                  <a:lnTo>
                    <a:pt x="2010" y="11349"/>
                  </a:lnTo>
                  <a:lnTo>
                    <a:pt x="2111" y="11429"/>
                  </a:lnTo>
                  <a:lnTo>
                    <a:pt x="2111" y="11509"/>
                  </a:lnTo>
                  <a:lnTo>
                    <a:pt x="2061" y="11629"/>
                  </a:lnTo>
                  <a:lnTo>
                    <a:pt x="2111" y="11709"/>
                  </a:lnTo>
                  <a:lnTo>
                    <a:pt x="2136" y="11828"/>
                  </a:lnTo>
                  <a:lnTo>
                    <a:pt x="2111" y="11908"/>
                  </a:lnTo>
                  <a:lnTo>
                    <a:pt x="2111" y="12268"/>
                  </a:lnTo>
                  <a:lnTo>
                    <a:pt x="2136" y="12428"/>
                  </a:lnTo>
                  <a:lnTo>
                    <a:pt x="2262" y="12987"/>
                  </a:lnTo>
                  <a:lnTo>
                    <a:pt x="2312" y="13067"/>
                  </a:lnTo>
                  <a:lnTo>
                    <a:pt x="2387" y="13307"/>
                  </a:lnTo>
                  <a:lnTo>
                    <a:pt x="2362" y="13587"/>
                  </a:lnTo>
                  <a:lnTo>
                    <a:pt x="2287" y="13667"/>
                  </a:lnTo>
                  <a:lnTo>
                    <a:pt x="2312" y="13866"/>
                  </a:lnTo>
                  <a:lnTo>
                    <a:pt x="2387" y="14026"/>
                  </a:lnTo>
                  <a:lnTo>
                    <a:pt x="2437" y="14106"/>
                  </a:lnTo>
                  <a:lnTo>
                    <a:pt x="2412" y="14186"/>
                  </a:lnTo>
                  <a:lnTo>
                    <a:pt x="2488" y="14186"/>
                  </a:lnTo>
                  <a:lnTo>
                    <a:pt x="2613" y="14106"/>
                  </a:lnTo>
                  <a:lnTo>
                    <a:pt x="2714" y="14346"/>
                  </a:lnTo>
                  <a:lnTo>
                    <a:pt x="2789" y="14786"/>
                  </a:lnTo>
                  <a:lnTo>
                    <a:pt x="2739" y="14865"/>
                  </a:lnTo>
                  <a:lnTo>
                    <a:pt x="2814" y="15145"/>
                  </a:lnTo>
                  <a:lnTo>
                    <a:pt x="2789" y="15305"/>
                  </a:lnTo>
                  <a:lnTo>
                    <a:pt x="2840" y="15505"/>
                  </a:lnTo>
                  <a:lnTo>
                    <a:pt x="2940" y="15545"/>
                  </a:lnTo>
                  <a:lnTo>
                    <a:pt x="2990" y="15705"/>
                  </a:lnTo>
                  <a:lnTo>
                    <a:pt x="3041" y="15665"/>
                  </a:lnTo>
                  <a:lnTo>
                    <a:pt x="3041" y="15545"/>
                  </a:lnTo>
                  <a:lnTo>
                    <a:pt x="3116" y="15385"/>
                  </a:lnTo>
                  <a:lnTo>
                    <a:pt x="3216" y="15305"/>
                  </a:lnTo>
                  <a:lnTo>
                    <a:pt x="3593" y="15505"/>
                  </a:lnTo>
                  <a:lnTo>
                    <a:pt x="3644" y="15625"/>
                  </a:lnTo>
                  <a:lnTo>
                    <a:pt x="3744" y="15625"/>
                  </a:lnTo>
                  <a:lnTo>
                    <a:pt x="3769" y="15385"/>
                  </a:lnTo>
                  <a:lnTo>
                    <a:pt x="3920" y="15305"/>
                  </a:lnTo>
                  <a:lnTo>
                    <a:pt x="3995" y="15465"/>
                  </a:lnTo>
                  <a:lnTo>
                    <a:pt x="4096" y="15465"/>
                  </a:lnTo>
                  <a:lnTo>
                    <a:pt x="4171" y="15505"/>
                  </a:lnTo>
                  <a:lnTo>
                    <a:pt x="4448" y="15505"/>
                  </a:lnTo>
                  <a:lnTo>
                    <a:pt x="4523" y="15625"/>
                  </a:lnTo>
                  <a:lnTo>
                    <a:pt x="4749" y="15585"/>
                  </a:lnTo>
                  <a:lnTo>
                    <a:pt x="4800" y="15585"/>
                  </a:lnTo>
                  <a:lnTo>
                    <a:pt x="4850" y="15585"/>
                  </a:lnTo>
                  <a:lnTo>
                    <a:pt x="5001" y="15665"/>
                  </a:lnTo>
                  <a:lnTo>
                    <a:pt x="5026" y="15665"/>
                  </a:lnTo>
                  <a:lnTo>
                    <a:pt x="4976" y="15425"/>
                  </a:lnTo>
                  <a:lnTo>
                    <a:pt x="5001" y="15305"/>
                  </a:lnTo>
                  <a:lnTo>
                    <a:pt x="5051" y="15265"/>
                  </a:lnTo>
                  <a:lnTo>
                    <a:pt x="5051" y="15145"/>
                  </a:lnTo>
                  <a:lnTo>
                    <a:pt x="5051" y="15105"/>
                  </a:lnTo>
                  <a:lnTo>
                    <a:pt x="5126" y="15145"/>
                  </a:lnTo>
                  <a:lnTo>
                    <a:pt x="5177" y="15065"/>
                  </a:lnTo>
                  <a:lnTo>
                    <a:pt x="5202" y="15025"/>
                  </a:lnTo>
                  <a:lnTo>
                    <a:pt x="5252" y="15105"/>
                  </a:lnTo>
                  <a:lnTo>
                    <a:pt x="5327" y="15385"/>
                  </a:lnTo>
                  <a:lnTo>
                    <a:pt x="5378" y="15505"/>
                  </a:lnTo>
                  <a:lnTo>
                    <a:pt x="5352" y="15545"/>
                  </a:lnTo>
                  <a:lnTo>
                    <a:pt x="5378" y="15665"/>
                  </a:lnTo>
                  <a:lnTo>
                    <a:pt x="5478" y="15825"/>
                  </a:lnTo>
                  <a:lnTo>
                    <a:pt x="5503" y="15944"/>
                  </a:lnTo>
                  <a:lnTo>
                    <a:pt x="5528" y="15984"/>
                  </a:lnTo>
                  <a:lnTo>
                    <a:pt x="5579" y="16024"/>
                  </a:lnTo>
                  <a:lnTo>
                    <a:pt x="5755" y="14466"/>
                  </a:lnTo>
                  <a:lnTo>
                    <a:pt x="7237" y="14826"/>
                  </a:lnTo>
                  <a:lnTo>
                    <a:pt x="7514" y="14865"/>
                  </a:lnTo>
                  <a:close/>
                </a:path>
              </a:pathLst>
            </a:custGeom>
            <a:pattFill prst="wdDnDiag">
              <a:fgClr>
                <a:schemeClr val="bg1">
                  <a:lumMod val="75000"/>
                </a:schemeClr>
              </a:fgClr>
              <a:bgClr>
                <a:schemeClr val="bg1"/>
              </a:bgClr>
            </a:pattFill>
            <a:ln w="9525">
              <a:solidFill>
                <a:schemeClr val="bg1"/>
              </a:solidFill>
              <a:prstDash val="solid"/>
              <a:round/>
              <a:headEnd/>
              <a:tailEnd/>
            </a:ln>
          </p:spPr>
        </p:sp>
        <p:sp>
          <p:nvSpPr>
            <p:cNvPr id="29" name="Nebraska">
              <a:extLst>
                <a:ext uri="{FF2B5EF4-FFF2-40B4-BE49-F238E27FC236}">
                  <a16:creationId xmlns:a16="http://schemas.microsoft.com/office/drawing/2014/main" id="{FD48FA93-1DAB-0743-B29C-ECADFDECDD92}"/>
                </a:ext>
              </a:extLst>
            </p:cNvPr>
            <p:cNvSpPr>
              <a:spLocks/>
            </p:cNvSpPr>
            <p:nvPr/>
          </p:nvSpPr>
          <p:spPr bwMode="auto">
            <a:xfrm>
              <a:off x="3471383" y="2809768"/>
              <a:ext cx="1339457" cy="605491"/>
            </a:xfrm>
            <a:custGeom>
              <a:avLst/>
              <a:gdLst/>
              <a:ahLst/>
              <a:cxnLst>
                <a:cxn ang="0">
                  <a:pos x="15358" y="10672"/>
                </a:cxn>
                <a:cxn ang="0">
                  <a:pos x="15296" y="10044"/>
                </a:cxn>
                <a:cxn ang="0">
                  <a:pos x="15296" y="9730"/>
                </a:cxn>
                <a:cxn ang="0">
                  <a:pos x="15265" y="9416"/>
                </a:cxn>
                <a:cxn ang="0">
                  <a:pos x="15109" y="8914"/>
                </a:cxn>
                <a:cxn ang="0">
                  <a:pos x="14954" y="8600"/>
                </a:cxn>
                <a:cxn ang="0">
                  <a:pos x="14985" y="8223"/>
                </a:cxn>
                <a:cxn ang="0">
                  <a:pos x="14892" y="7784"/>
                </a:cxn>
                <a:cxn ang="0">
                  <a:pos x="14892" y="7031"/>
                </a:cxn>
                <a:cxn ang="0">
                  <a:pos x="14830" y="6403"/>
                </a:cxn>
                <a:cxn ang="0">
                  <a:pos x="14643" y="6026"/>
                </a:cxn>
                <a:cxn ang="0">
                  <a:pos x="14488" y="5524"/>
                </a:cxn>
                <a:cxn ang="0">
                  <a:pos x="14488" y="5085"/>
                </a:cxn>
                <a:cxn ang="0">
                  <a:pos x="14363" y="4394"/>
                </a:cxn>
                <a:cxn ang="0">
                  <a:pos x="14394" y="4018"/>
                </a:cxn>
                <a:cxn ang="0">
                  <a:pos x="14208" y="3955"/>
                </a:cxn>
                <a:cxn ang="0">
                  <a:pos x="14021" y="3766"/>
                </a:cxn>
                <a:cxn ang="0">
                  <a:pos x="13866" y="3390"/>
                </a:cxn>
                <a:cxn ang="0">
                  <a:pos x="13679" y="2888"/>
                </a:cxn>
                <a:cxn ang="0">
                  <a:pos x="13431" y="2699"/>
                </a:cxn>
                <a:cxn ang="0">
                  <a:pos x="13275" y="2574"/>
                </a:cxn>
                <a:cxn ang="0">
                  <a:pos x="12995" y="2323"/>
                </a:cxn>
                <a:cxn ang="0">
                  <a:pos x="12871" y="2134"/>
                </a:cxn>
                <a:cxn ang="0">
                  <a:pos x="12653" y="1946"/>
                </a:cxn>
                <a:cxn ang="0">
                  <a:pos x="12342" y="2009"/>
                </a:cxn>
                <a:cxn ang="0">
                  <a:pos x="12032" y="2134"/>
                </a:cxn>
                <a:cxn ang="0">
                  <a:pos x="11752" y="2009"/>
                </a:cxn>
                <a:cxn ang="0">
                  <a:pos x="11534" y="2448"/>
                </a:cxn>
                <a:cxn ang="0">
                  <a:pos x="11130" y="2009"/>
                </a:cxn>
                <a:cxn ang="0">
                  <a:pos x="10850" y="1758"/>
                </a:cxn>
                <a:cxn ang="0">
                  <a:pos x="10633" y="1381"/>
                </a:cxn>
                <a:cxn ang="0">
                  <a:pos x="9171" y="1067"/>
                </a:cxn>
                <a:cxn ang="0">
                  <a:pos x="4042" y="565"/>
                </a:cxn>
                <a:cxn ang="0">
                  <a:pos x="435" y="0"/>
                </a:cxn>
                <a:cxn ang="0">
                  <a:pos x="124" y="7219"/>
                </a:cxn>
                <a:cxn ang="0">
                  <a:pos x="1306" y="10169"/>
                </a:cxn>
                <a:cxn ang="0">
                  <a:pos x="3700" y="11864"/>
                </a:cxn>
                <a:cxn ang="0">
                  <a:pos x="3637" y="13873"/>
                </a:cxn>
                <a:cxn ang="0">
                  <a:pos x="6062" y="15882"/>
                </a:cxn>
                <a:cxn ang="0">
                  <a:pos x="9078" y="16196"/>
                </a:cxn>
                <a:cxn ang="0">
                  <a:pos x="10788" y="16258"/>
                </a:cxn>
                <a:cxn ang="0">
                  <a:pos x="13399" y="16321"/>
                </a:cxn>
                <a:cxn ang="0">
                  <a:pos x="15078" y="16384"/>
                </a:cxn>
                <a:cxn ang="0">
                  <a:pos x="16260" y="16007"/>
                </a:cxn>
                <a:cxn ang="0">
                  <a:pos x="16104" y="15066"/>
                </a:cxn>
                <a:cxn ang="0">
                  <a:pos x="15824" y="14501"/>
                </a:cxn>
                <a:cxn ang="0">
                  <a:pos x="15576" y="13559"/>
                </a:cxn>
                <a:cxn ang="0">
                  <a:pos x="15545" y="13183"/>
                </a:cxn>
                <a:cxn ang="0">
                  <a:pos x="15358" y="12618"/>
                </a:cxn>
                <a:cxn ang="0">
                  <a:pos x="15451" y="11802"/>
                </a:cxn>
                <a:cxn ang="0">
                  <a:pos x="15358" y="11237"/>
                </a:cxn>
              </a:cxnLst>
              <a:rect l="0" t="0" r="r" b="b"/>
              <a:pathLst>
                <a:path w="16384" h="16384">
                  <a:moveTo>
                    <a:pt x="15358" y="11111"/>
                  </a:moveTo>
                  <a:lnTo>
                    <a:pt x="15358" y="10985"/>
                  </a:lnTo>
                  <a:lnTo>
                    <a:pt x="15389" y="10860"/>
                  </a:lnTo>
                  <a:lnTo>
                    <a:pt x="15358" y="10672"/>
                  </a:lnTo>
                  <a:lnTo>
                    <a:pt x="15327" y="10546"/>
                  </a:lnTo>
                  <a:lnTo>
                    <a:pt x="15327" y="10483"/>
                  </a:lnTo>
                  <a:lnTo>
                    <a:pt x="15296" y="10232"/>
                  </a:lnTo>
                  <a:lnTo>
                    <a:pt x="15296" y="10044"/>
                  </a:lnTo>
                  <a:lnTo>
                    <a:pt x="15358" y="9918"/>
                  </a:lnTo>
                  <a:lnTo>
                    <a:pt x="15358" y="9793"/>
                  </a:lnTo>
                  <a:lnTo>
                    <a:pt x="15358" y="9730"/>
                  </a:lnTo>
                  <a:lnTo>
                    <a:pt x="15296" y="9730"/>
                  </a:lnTo>
                  <a:lnTo>
                    <a:pt x="15265" y="9667"/>
                  </a:lnTo>
                  <a:lnTo>
                    <a:pt x="15265" y="9604"/>
                  </a:lnTo>
                  <a:lnTo>
                    <a:pt x="15265" y="9542"/>
                  </a:lnTo>
                  <a:lnTo>
                    <a:pt x="15265" y="9416"/>
                  </a:lnTo>
                  <a:lnTo>
                    <a:pt x="15265" y="9228"/>
                  </a:lnTo>
                  <a:lnTo>
                    <a:pt x="15234" y="9165"/>
                  </a:lnTo>
                  <a:lnTo>
                    <a:pt x="15234" y="9039"/>
                  </a:lnTo>
                  <a:lnTo>
                    <a:pt x="15109" y="8914"/>
                  </a:lnTo>
                  <a:lnTo>
                    <a:pt x="15109" y="8851"/>
                  </a:lnTo>
                  <a:lnTo>
                    <a:pt x="15078" y="8663"/>
                  </a:lnTo>
                  <a:lnTo>
                    <a:pt x="15047" y="8663"/>
                  </a:lnTo>
                  <a:lnTo>
                    <a:pt x="14954" y="8600"/>
                  </a:lnTo>
                  <a:lnTo>
                    <a:pt x="14985" y="8537"/>
                  </a:lnTo>
                  <a:lnTo>
                    <a:pt x="15016" y="8349"/>
                  </a:lnTo>
                  <a:lnTo>
                    <a:pt x="15016" y="8223"/>
                  </a:lnTo>
                  <a:lnTo>
                    <a:pt x="14985" y="8223"/>
                  </a:lnTo>
                  <a:lnTo>
                    <a:pt x="14954" y="8223"/>
                  </a:lnTo>
                  <a:lnTo>
                    <a:pt x="14892" y="8161"/>
                  </a:lnTo>
                  <a:lnTo>
                    <a:pt x="14892" y="8035"/>
                  </a:lnTo>
                  <a:lnTo>
                    <a:pt x="14892" y="7784"/>
                  </a:lnTo>
                  <a:lnTo>
                    <a:pt x="14954" y="7596"/>
                  </a:lnTo>
                  <a:lnTo>
                    <a:pt x="14954" y="7470"/>
                  </a:lnTo>
                  <a:lnTo>
                    <a:pt x="14954" y="7219"/>
                  </a:lnTo>
                  <a:lnTo>
                    <a:pt x="14892" y="7031"/>
                  </a:lnTo>
                  <a:lnTo>
                    <a:pt x="14830" y="6780"/>
                  </a:lnTo>
                  <a:lnTo>
                    <a:pt x="14830" y="6591"/>
                  </a:lnTo>
                  <a:lnTo>
                    <a:pt x="14830" y="6466"/>
                  </a:lnTo>
                  <a:lnTo>
                    <a:pt x="14830" y="6403"/>
                  </a:lnTo>
                  <a:lnTo>
                    <a:pt x="14798" y="6340"/>
                  </a:lnTo>
                  <a:lnTo>
                    <a:pt x="14705" y="6340"/>
                  </a:lnTo>
                  <a:lnTo>
                    <a:pt x="14705" y="6152"/>
                  </a:lnTo>
                  <a:lnTo>
                    <a:pt x="14643" y="6026"/>
                  </a:lnTo>
                  <a:lnTo>
                    <a:pt x="14612" y="5964"/>
                  </a:lnTo>
                  <a:lnTo>
                    <a:pt x="14581" y="5712"/>
                  </a:lnTo>
                  <a:lnTo>
                    <a:pt x="14519" y="5587"/>
                  </a:lnTo>
                  <a:lnTo>
                    <a:pt x="14488" y="5524"/>
                  </a:lnTo>
                  <a:lnTo>
                    <a:pt x="14488" y="5461"/>
                  </a:lnTo>
                  <a:lnTo>
                    <a:pt x="14550" y="5336"/>
                  </a:lnTo>
                  <a:lnTo>
                    <a:pt x="14550" y="5273"/>
                  </a:lnTo>
                  <a:lnTo>
                    <a:pt x="14488" y="5085"/>
                  </a:lnTo>
                  <a:lnTo>
                    <a:pt x="14488" y="5022"/>
                  </a:lnTo>
                  <a:lnTo>
                    <a:pt x="14363" y="4708"/>
                  </a:lnTo>
                  <a:lnTo>
                    <a:pt x="14363" y="4520"/>
                  </a:lnTo>
                  <a:lnTo>
                    <a:pt x="14363" y="4394"/>
                  </a:lnTo>
                  <a:lnTo>
                    <a:pt x="14394" y="4331"/>
                  </a:lnTo>
                  <a:lnTo>
                    <a:pt x="14425" y="4206"/>
                  </a:lnTo>
                  <a:lnTo>
                    <a:pt x="14425" y="4143"/>
                  </a:lnTo>
                  <a:lnTo>
                    <a:pt x="14394" y="4018"/>
                  </a:lnTo>
                  <a:lnTo>
                    <a:pt x="14332" y="3955"/>
                  </a:lnTo>
                  <a:lnTo>
                    <a:pt x="14301" y="3892"/>
                  </a:lnTo>
                  <a:lnTo>
                    <a:pt x="14239" y="3955"/>
                  </a:lnTo>
                  <a:lnTo>
                    <a:pt x="14208" y="3955"/>
                  </a:lnTo>
                  <a:lnTo>
                    <a:pt x="14177" y="3892"/>
                  </a:lnTo>
                  <a:lnTo>
                    <a:pt x="14114" y="3829"/>
                  </a:lnTo>
                  <a:lnTo>
                    <a:pt x="14083" y="3704"/>
                  </a:lnTo>
                  <a:lnTo>
                    <a:pt x="14021" y="3766"/>
                  </a:lnTo>
                  <a:lnTo>
                    <a:pt x="13928" y="3766"/>
                  </a:lnTo>
                  <a:lnTo>
                    <a:pt x="13959" y="3515"/>
                  </a:lnTo>
                  <a:lnTo>
                    <a:pt x="13928" y="3453"/>
                  </a:lnTo>
                  <a:lnTo>
                    <a:pt x="13866" y="3390"/>
                  </a:lnTo>
                  <a:lnTo>
                    <a:pt x="13835" y="3264"/>
                  </a:lnTo>
                  <a:lnTo>
                    <a:pt x="13804" y="3139"/>
                  </a:lnTo>
                  <a:lnTo>
                    <a:pt x="13773" y="2950"/>
                  </a:lnTo>
                  <a:lnTo>
                    <a:pt x="13679" y="2888"/>
                  </a:lnTo>
                  <a:lnTo>
                    <a:pt x="13648" y="2825"/>
                  </a:lnTo>
                  <a:lnTo>
                    <a:pt x="13586" y="2762"/>
                  </a:lnTo>
                  <a:lnTo>
                    <a:pt x="13524" y="2762"/>
                  </a:lnTo>
                  <a:lnTo>
                    <a:pt x="13431" y="2699"/>
                  </a:lnTo>
                  <a:lnTo>
                    <a:pt x="13368" y="2699"/>
                  </a:lnTo>
                  <a:lnTo>
                    <a:pt x="13337" y="2699"/>
                  </a:lnTo>
                  <a:lnTo>
                    <a:pt x="13306" y="2574"/>
                  </a:lnTo>
                  <a:lnTo>
                    <a:pt x="13275" y="2574"/>
                  </a:lnTo>
                  <a:lnTo>
                    <a:pt x="13182" y="2511"/>
                  </a:lnTo>
                  <a:lnTo>
                    <a:pt x="13120" y="2511"/>
                  </a:lnTo>
                  <a:lnTo>
                    <a:pt x="13026" y="2385"/>
                  </a:lnTo>
                  <a:lnTo>
                    <a:pt x="12995" y="2323"/>
                  </a:lnTo>
                  <a:lnTo>
                    <a:pt x="12964" y="2260"/>
                  </a:lnTo>
                  <a:lnTo>
                    <a:pt x="12902" y="2260"/>
                  </a:lnTo>
                  <a:lnTo>
                    <a:pt x="12871" y="2197"/>
                  </a:lnTo>
                  <a:lnTo>
                    <a:pt x="12871" y="2134"/>
                  </a:lnTo>
                  <a:lnTo>
                    <a:pt x="12871" y="2072"/>
                  </a:lnTo>
                  <a:lnTo>
                    <a:pt x="12747" y="2009"/>
                  </a:lnTo>
                  <a:lnTo>
                    <a:pt x="12684" y="1946"/>
                  </a:lnTo>
                  <a:lnTo>
                    <a:pt x="12653" y="1946"/>
                  </a:lnTo>
                  <a:lnTo>
                    <a:pt x="12560" y="2009"/>
                  </a:lnTo>
                  <a:lnTo>
                    <a:pt x="12498" y="2072"/>
                  </a:lnTo>
                  <a:lnTo>
                    <a:pt x="12436" y="2072"/>
                  </a:lnTo>
                  <a:lnTo>
                    <a:pt x="12342" y="2009"/>
                  </a:lnTo>
                  <a:lnTo>
                    <a:pt x="12218" y="2072"/>
                  </a:lnTo>
                  <a:lnTo>
                    <a:pt x="12156" y="2072"/>
                  </a:lnTo>
                  <a:lnTo>
                    <a:pt x="12094" y="2072"/>
                  </a:lnTo>
                  <a:lnTo>
                    <a:pt x="12032" y="2134"/>
                  </a:lnTo>
                  <a:lnTo>
                    <a:pt x="11969" y="2009"/>
                  </a:lnTo>
                  <a:lnTo>
                    <a:pt x="11907" y="2072"/>
                  </a:lnTo>
                  <a:lnTo>
                    <a:pt x="11845" y="2072"/>
                  </a:lnTo>
                  <a:lnTo>
                    <a:pt x="11752" y="2009"/>
                  </a:lnTo>
                  <a:lnTo>
                    <a:pt x="11721" y="2072"/>
                  </a:lnTo>
                  <a:lnTo>
                    <a:pt x="11658" y="2260"/>
                  </a:lnTo>
                  <a:lnTo>
                    <a:pt x="11596" y="2385"/>
                  </a:lnTo>
                  <a:lnTo>
                    <a:pt x="11534" y="2448"/>
                  </a:lnTo>
                  <a:lnTo>
                    <a:pt x="11410" y="2385"/>
                  </a:lnTo>
                  <a:lnTo>
                    <a:pt x="11316" y="2323"/>
                  </a:lnTo>
                  <a:lnTo>
                    <a:pt x="11223" y="2197"/>
                  </a:lnTo>
                  <a:lnTo>
                    <a:pt x="11130" y="2009"/>
                  </a:lnTo>
                  <a:lnTo>
                    <a:pt x="11037" y="1946"/>
                  </a:lnTo>
                  <a:lnTo>
                    <a:pt x="10943" y="1758"/>
                  </a:lnTo>
                  <a:lnTo>
                    <a:pt x="10912" y="1820"/>
                  </a:lnTo>
                  <a:lnTo>
                    <a:pt x="10850" y="1758"/>
                  </a:lnTo>
                  <a:lnTo>
                    <a:pt x="10757" y="1569"/>
                  </a:lnTo>
                  <a:lnTo>
                    <a:pt x="10726" y="1507"/>
                  </a:lnTo>
                  <a:lnTo>
                    <a:pt x="10633" y="1444"/>
                  </a:lnTo>
                  <a:lnTo>
                    <a:pt x="10633" y="1381"/>
                  </a:lnTo>
                  <a:lnTo>
                    <a:pt x="10601" y="1255"/>
                  </a:lnTo>
                  <a:lnTo>
                    <a:pt x="10570" y="1193"/>
                  </a:lnTo>
                  <a:lnTo>
                    <a:pt x="10539" y="1193"/>
                  </a:lnTo>
                  <a:lnTo>
                    <a:pt x="9171" y="1067"/>
                  </a:lnTo>
                  <a:lnTo>
                    <a:pt x="8674" y="1067"/>
                  </a:lnTo>
                  <a:lnTo>
                    <a:pt x="7461" y="942"/>
                  </a:lnTo>
                  <a:lnTo>
                    <a:pt x="5596" y="753"/>
                  </a:lnTo>
                  <a:lnTo>
                    <a:pt x="4042" y="565"/>
                  </a:lnTo>
                  <a:lnTo>
                    <a:pt x="2767" y="377"/>
                  </a:lnTo>
                  <a:lnTo>
                    <a:pt x="2363" y="314"/>
                  </a:lnTo>
                  <a:lnTo>
                    <a:pt x="1430" y="126"/>
                  </a:lnTo>
                  <a:lnTo>
                    <a:pt x="435" y="0"/>
                  </a:lnTo>
                  <a:lnTo>
                    <a:pt x="342" y="1946"/>
                  </a:lnTo>
                  <a:lnTo>
                    <a:pt x="249" y="5022"/>
                  </a:lnTo>
                  <a:lnTo>
                    <a:pt x="155" y="6466"/>
                  </a:lnTo>
                  <a:lnTo>
                    <a:pt x="124" y="7219"/>
                  </a:lnTo>
                  <a:lnTo>
                    <a:pt x="93" y="8035"/>
                  </a:lnTo>
                  <a:lnTo>
                    <a:pt x="0" y="9981"/>
                  </a:lnTo>
                  <a:lnTo>
                    <a:pt x="933" y="10107"/>
                  </a:lnTo>
                  <a:lnTo>
                    <a:pt x="1306" y="10169"/>
                  </a:lnTo>
                  <a:lnTo>
                    <a:pt x="2643" y="10420"/>
                  </a:lnTo>
                  <a:lnTo>
                    <a:pt x="2705" y="10420"/>
                  </a:lnTo>
                  <a:lnTo>
                    <a:pt x="3762" y="10546"/>
                  </a:lnTo>
                  <a:lnTo>
                    <a:pt x="3700" y="11864"/>
                  </a:lnTo>
                  <a:lnTo>
                    <a:pt x="3700" y="12053"/>
                  </a:lnTo>
                  <a:lnTo>
                    <a:pt x="3700" y="12115"/>
                  </a:lnTo>
                  <a:lnTo>
                    <a:pt x="3669" y="13434"/>
                  </a:lnTo>
                  <a:lnTo>
                    <a:pt x="3637" y="13873"/>
                  </a:lnTo>
                  <a:lnTo>
                    <a:pt x="3606" y="15568"/>
                  </a:lnTo>
                  <a:lnTo>
                    <a:pt x="4819" y="15756"/>
                  </a:lnTo>
                  <a:lnTo>
                    <a:pt x="5005" y="15756"/>
                  </a:lnTo>
                  <a:lnTo>
                    <a:pt x="6062" y="15882"/>
                  </a:lnTo>
                  <a:lnTo>
                    <a:pt x="6125" y="15882"/>
                  </a:lnTo>
                  <a:lnTo>
                    <a:pt x="7151" y="16007"/>
                  </a:lnTo>
                  <a:lnTo>
                    <a:pt x="8208" y="16070"/>
                  </a:lnTo>
                  <a:lnTo>
                    <a:pt x="9078" y="16196"/>
                  </a:lnTo>
                  <a:lnTo>
                    <a:pt x="9265" y="16196"/>
                  </a:lnTo>
                  <a:lnTo>
                    <a:pt x="9949" y="16196"/>
                  </a:lnTo>
                  <a:lnTo>
                    <a:pt x="10322" y="16258"/>
                  </a:lnTo>
                  <a:lnTo>
                    <a:pt x="10788" y="16258"/>
                  </a:lnTo>
                  <a:lnTo>
                    <a:pt x="11410" y="16258"/>
                  </a:lnTo>
                  <a:lnTo>
                    <a:pt x="11658" y="16321"/>
                  </a:lnTo>
                  <a:lnTo>
                    <a:pt x="12498" y="16321"/>
                  </a:lnTo>
                  <a:lnTo>
                    <a:pt x="13399" y="16321"/>
                  </a:lnTo>
                  <a:lnTo>
                    <a:pt x="13555" y="16321"/>
                  </a:lnTo>
                  <a:lnTo>
                    <a:pt x="14239" y="16384"/>
                  </a:lnTo>
                  <a:lnTo>
                    <a:pt x="14674" y="16384"/>
                  </a:lnTo>
                  <a:lnTo>
                    <a:pt x="15078" y="16384"/>
                  </a:lnTo>
                  <a:lnTo>
                    <a:pt x="15514" y="16384"/>
                  </a:lnTo>
                  <a:lnTo>
                    <a:pt x="16353" y="16321"/>
                  </a:lnTo>
                  <a:lnTo>
                    <a:pt x="16384" y="16321"/>
                  </a:lnTo>
                  <a:lnTo>
                    <a:pt x="16260" y="16007"/>
                  </a:lnTo>
                  <a:lnTo>
                    <a:pt x="16260" y="15756"/>
                  </a:lnTo>
                  <a:lnTo>
                    <a:pt x="16229" y="15505"/>
                  </a:lnTo>
                  <a:lnTo>
                    <a:pt x="16135" y="15317"/>
                  </a:lnTo>
                  <a:lnTo>
                    <a:pt x="16104" y="15066"/>
                  </a:lnTo>
                  <a:lnTo>
                    <a:pt x="15980" y="15003"/>
                  </a:lnTo>
                  <a:lnTo>
                    <a:pt x="15949" y="14877"/>
                  </a:lnTo>
                  <a:lnTo>
                    <a:pt x="15824" y="14752"/>
                  </a:lnTo>
                  <a:lnTo>
                    <a:pt x="15824" y="14501"/>
                  </a:lnTo>
                  <a:lnTo>
                    <a:pt x="15793" y="14187"/>
                  </a:lnTo>
                  <a:lnTo>
                    <a:pt x="15700" y="13873"/>
                  </a:lnTo>
                  <a:lnTo>
                    <a:pt x="15638" y="13747"/>
                  </a:lnTo>
                  <a:lnTo>
                    <a:pt x="15576" y="13559"/>
                  </a:lnTo>
                  <a:lnTo>
                    <a:pt x="15545" y="13434"/>
                  </a:lnTo>
                  <a:lnTo>
                    <a:pt x="15576" y="13308"/>
                  </a:lnTo>
                  <a:lnTo>
                    <a:pt x="15576" y="13371"/>
                  </a:lnTo>
                  <a:lnTo>
                    <a:pt x="15545" y="13183"/>
                  </a:lnTo>
                  <a:lnTo>
                    <a:pt x="15514" y="13057"/>
                  </a:lnTo>
                  <a:lnTo>
                    <a:pt x="15420" y="12931"/>
                  </a:lnTo>
                  <a:lnTo>
                    <a:pt x="15389" y="12806"/>
                  </a:lnTo>
                  <a:lnTo>
                    <a:pt x="15358" y="12618"/>
                  </a:lnTo>
                  <a:lnTo>
                    <a:pt x="15358" y="12555"/>
                  </a:lnTo>
                  <a:lnTo>
                    <a:pt x="15420" y="12304"/>
                  </a:lnTo>
                  <a:lnTo>
                    <a:pt x="15389" y="12115"/>
                  </a:lnTo>
                  <a:lnTo>
                    <a:pt x="15451" y="11802"/>
                  </a:lnTo>
                  <a:lnTo>
                    <a:pt x="15451" y="11676"/>
                  </a:lnTo>
                  <a:lnTo>
                    <a:pt x="15451" y="11613"/>
                  </a:lnTo>
                  <a:lnTo>
                    <a:pt x="15420" y="11488"/>
                  </a:lnTo>
                  <a:lnTo>
                    <a:pt x="15358" y="11237"/>
                  </a:lnTo>
                  <a:lnTo>
                    <a:pt x="15358" y="11111"/>
                  </a:lnTo>
                  <a:close/>
                </a:path>
              </a:pathLst>
            </a:custGeom>
            <a:pattFill prst="wdDnDiag">
              <a:fgClr>
                <a:schemeClr val="bg1">
                  <a:lumMod val="75000"/>
                </a:schemeClr>
              </a:fgClr>
              <a:bgClr>
                <a:schemeClr val="bg1"/>
              </a:bgClr>
            </a:pattFill>
            <a:ln w="9525">
              <a:solidFill>
                <a:schemeClr val="bg1"/>
              </a:solidFill>
              <a:prstDash val="solid"/>
              <a:round/>
              <a:headEnd/>
              <a:tailEnd/>
            </a:ln>
          </p:spPr>
        </p:sp>
        <p:sp>
          <p:nvSpPr>
            <p:cNvPr id="30" name="Nevada">
              <a:extLst>
                <a:ext uri="{FF2B5EF4-FFF2-40B4-BE49-F238E27FC236}">
                  <a16:creationId xmlns:a16="http://schemas.microsoft.com/office/drawing/2014/main" id="{AE499CCE-D710-D146-9AC3-D2E51280E357}"/>
                </a:ext>
              </a:extLst>
            </p:cNvPr>
            <p:cNvSpPr>
              <a:spLocks/>
            </p:cNvSpPr>
            <p:nvPr/>
          </p:nvSpPr>
          <p:spPr bwMode="auto">
            <a:xfrm>
              <a:off x="968645" y="2614528"/>
              <a:ext cx="1028558" cy="1448235"/>
            </a:xfrm>
            <a:custGeom>
              <a:avLst/>
              <a:gdLst/>
              <a:ahLst/>
              <a:cxnLst>
                <a:cxn ang="0">
                  <a:pos x="4076" y="10141"/>
                </a:cxn>
                <a:cxn ang="0">
                  <a:pos x="7950" y="13908"/>
                </a:cxn>
                <a:cxn ang="0">
                  <a:pos x="10533" y="16384"/>
                </a:cxn>
                <a:cxn ang="0">
                  <a:pos x="10694" y="16173"/>
                </a:cxn>
                <a:cxn ang="0">
                  <a:pos x="10815" y="15963"/>
                </a:cxn>
                <a:cxn ang="0">
                  <a:pos x="10815" y="15699"/>
                </a:cxn>
                <a:cxn ang="0">
                  <a:pos x="10734" y="15488"/>
                </a:cxn>
                <a:cxn ang="0">
                  <a:pos x="10815" y="15278"/>
                </a:cxn>
                <a:cxn ang="0">
                  <a:pos x="10815" y="15041"/>
                </a:cxn>
                <a:cxn ang="0">
                  <a:pos x="10855" y="14751"/>
                </a:cxn>
                <a:cxn ang="0">
                  <a:pos x="10896" y="14514"/>
                </a:cxn>
                <a:cxn ang="0">
                  <a:pos x="10936" y="14303"/>
                </a:cxn>
                <a:cxn ang="0">
                  <a:pos x="10976" y="14092"/>
                </a:cxn>
                <a:cxn ang="0">
                  <a:pos x="11219" y="14066"/>
                </a:cxn>
                <a:cxn ang="0">
                  <a:pos x="11622" y="14119"/>
                </a:cxn>
                <a:cxn ang="0">
                  <a:pos x="12026" y="14224"/>
                </a:cxn>
                <a:cxn ang="0">
                  <a:pos x="12147" y="14435"/>
                </a:cxn>
                <a:cxn ang="0">
                  <a:pos x="12470" y="14435"/>
                </a:cxn>
                <a:cxn ang="0">
                  <a:pos x="12671" y="14250"/>
                </a:cxn>
                <a:cxn ang="0">
                  <a:pos x="13196" y="12802"/>
                </a:cxn>
                <a:cxn ang="0">
                  <a:pos x="13680" y="11221"/>
                </a:cxn>
                <a:cxn ang="0">
                  <a:pos x="14286" y="9193"/>
                </a:cxn>
                <a:cxn ang="0">
                  <a:pos x="14891" y="7217"/>
                </a:cxn>
                <a:cxn ang="0">
                  <a:pos x="15254" y="5979"/>
                </a:cxn>
                <a:cxn ang="0">
                  <a:pos x="16384" y="2081"/>
                </a:cxn>
                <a:cxn ang="0">
                  <a:pos x="14003" y="1765"/>
                </a:cxn>
                <a:cxn ang="0">
                  <a:pos x="6659" y="685"/>
                </a:cxn>
                <a:cxn ang="0">
                  <a:pos x="3914" y="263"/>
                </a:cxn>
                <a:cxn ang="0">
                  <a:pos x="1776" y="1659"/>
                </a:cxn>
                <a:cxn ang="0">
                  <a:pos x="363" y="5268"/>
                </a:cxn>
                <a:cxn ang="0">
                  <a:pos x="121" y="5821"/>
                </a:cxn>
                <a:cxn ang="0">
                  <a:pos x="40" y="6006"/>
                </a:cxn>
                <a:cxn ang="0">
                  <a:pos x="242" y="6401"/>
                </a:cxn>
                <a:cxn ang="0">
                  <a:pos x="1251" y="7402"/>
                </a:cxn>
                <a:cxn ang="0">
                  <a:pos x="2986" y="9088"/>
                </a:cxn>
              </a:cxnLst>
              <a:rect l="0" t="0" r="r" b="b"/>
              <a:pathLst>
                <a:path w="16384" h="16384">
                  <a:moveTo>
                    <a:pt x="2986" y="9088"/>
                  </a:moveTo>
                  <a:lnTo>
                    <a:pt x="4076" y="10141"/>
                  </a:lnTo>
                  <a:lnTo>
                    <a:pt x="5408" y="11406"/>
                  </a:lnTo>
                  <a:lnTo>
                    <a:pt x="7950" y="13908"/>
                  </a:lnTo>
                  <a:lnTo>
                    <a:pt x="8394" y="14329"/>
                  </a:lnTo>
                  <a:lnTo>
                    <a:pt x="10533" y="16384"/>
                  </a:lnTo>
                  <a:lnTo>
                    <a:pt x="10573" y="16200"/>
                  </a:lnTo>
                  <a:lnTo>
                    <a:pt x="10694" y="16173"/>
                  </a:lnTo>
                  <a:lnTo>
                    <a:pt x="10815" y="16068"/>
                  </a:lnTo>
                  <a:lnTo>
                    <a:pt x="10815" y="15963"/>
                  </a:lnTo>
                  <a:lnTo>
                    <a:pt x="10815" y="15857"/>
                  </a:lnTo>
                  <a:lnTo>
                    <a:pt x="10815" y="15699"/>
                  </a:lnTo>
                  <a:lnTo>
                    <a:pt x="10815" y="15594"/>
                  </a:lnTo>
                  <a:lnTo>
                    <a:pt x="10734" y="15488"/>
                  </a:lnTo>
                  <a:lnTo>
                    <a:pt x="10775" y="15383"/>
                  </a:lnTo>
                  <a:lnTo>
                    <a:pt x="10815" y="15278"/>
                  </a:lnTo>
                  <a:lnTo>
                    <a:pt x="10815" y="15146"/>
                  </a:lnTo>
                  <a:lnTo>
                    <a:pt x="10815" y="15041"/>
                  </a:lnTo>
                  <a:lnTo>
                    <a:pt x="10815" y="14909"/>
                  </a:lnTo>
                  <a:lnTo>
                    <a:pt x="10855" y="14751"/>
                  </a:lnTo>
                  <a:lnTo>
                    <a:pt x="10936" y="14566"/>
                  </a:lnTo>
                  <a:lnTo>
                    <a:pt x="10896" y="14514"/>
                  </a:lnTo>
                  <a:lnTo>
                    <a:pt x="10896" y="14408"/>
                  </a:lnTo>
                  <a:lnTo>
                    <a:pt x="10936" y="14303"/>
                  </a:lnTo>
                  <a:lnTo>
                    <a:pt x="10896" y="14198"/>
                  </a:lnTo>
                  <a:lnTo>
                    <a:pt x="10976" y="14092"/>
                  </a:lnTo>
                  <a:lnTo>
                    <a:pt x="11057" y="14092"/>
                  </a:lnTo>
                  <a:lnTo>
                    <a:pt x="11219" y="14066"/>
                  </a:lnTo>
                  <a:lnTo>
                    <a:pt x="11461" y="14066"/>
                  </a:lnTo>
                  <a:lnTo>
                    <a:pt x="11622" y="14119"/>
                  </a:lnTo>
                  <a:lnTo>
                    <a:pt x="11864" y="14145"/>
                  </a:lnTo>
                  <a:lnTo>
                    <a:pt x="12026" y="14224"/>
                  </a:lnTo>
                  <a:lnTo>
                    <a:pt x="12026" y="14382"/>
                  </a:lnTo>
                  <a:lnTo>
                    <a:pt x="12147" y="14435"/>
                  </a:lnTo>
                  <a:lnTo>
                    <a:pt x="12308" y="14461"/>
                  </a:lnTo>
                  <a:lnTo>
                    <a:pt x="12470" y="14435"/>
                  </a:lnTo>
                  <a:lnTo>
                    <a:pt x="12550" y="14329"/>
                  </a:lnTo>
                  <a:lnTo>
                    <a:pt x="12671" y="14250"/>
                  </a:lnTo>
                  <a:lnTo>
                    <a:pt x="12792" y="14119"/>
                  </a:lnTo>
                  <a:lnTo>
                    <a:pt x="13196" y="12802"/>
                  </a:lnTo>
                  <a:lnTo>
                    <a:pt x="13317" y="12486"/>
                  </a:lnTo>
                  <a:lnTo>
                    <a:pt x="13680" y="11221"/>
                  </a:lnTo>
                  <a:lnTo>
                    <a:pt x="14003" y="10089"/>
                  </a:lnTo>
                  <a:lnTo>
                    <a:pt x="14286" y="9193"/>
                  </a:lnTo>
                  <a:lnTo>
                    <a:pt x="14326" y="9009"/>
                  </a:lnTo>
                  <a:lnTo>
                    <a:pt x="14891" y="7217"/>
                  </a:lnTo>
                  <a:lnTo>
                    <a:pt x="15133" y="6454"/>
                  </a:lnTo>
                  <a:lnTo>
                    <a:pt x="15254" y="5979"/>
                  </a:lnTo>
                  <a:lnTo>
                    <a:pt x="15779" y="4162"/>
                  </a:lnTo>
                  <a:lnTo>
                    <a:pt x="16384" y="2081"/>
                  </a:lnTo>
                  <a:lnTo>
                    <a:pt x="15779" y="2002"/>
                  </a:lnTo>
                  <a:lnTo>
                    <a:pt x="14003" y="1765"/>
                  </a:lnTo>
                  <a:lnTo>
                    <a:pt x="9403" y="1133"/>
                  </a:lnTo>
                  <a:lnTo>
                    <a:pt x="6659" y="685"/>
                  </a:lnTo>
                  <a:lnTo>
                    <a:pt x="4076" y="290"/>
                  </a:lnTo>
                  <a:lnTo>
                    <a:pt x="3914" y="263"/>
                  </a:lnTo>
                  <a:lnTo>
                    <a:pt x="2421" y="0"/>
                  </a:lnTo>
                  <a:lnTo>
                    <a:pt x="1776" y="1659"/>
                  </a:lnTo>
                  <a:lnTo>
                    <a:pt x="565" y="4715"/>
                  </a:lnTo>
                  <a:lnTo>
                    <a:pt x="363" y="5268"/>
                  </a:lnTo>
                  <a:lnTo>
                    <a:pt x="242" y="5532"/>
                  </a:lnTo>
                  <a:lnTo>
                    <a:pt x="121" y="5821"/>
                  </a:lnTo>
                  <a:lnTo>
                    <a:pt x="81" y="5927"/>
                  </a:lnTo>
                  <a:lnTo>
                    <a:pt x="40" y="6006"/>
                  </a:lnTo>
                  <a:lnTo>
                    <a:pt x="0" y="6190"/>
                  </a:lnTo>
                  <a:lnTo>
                    <a:pt x="242" y="6401"/>
                  </a:lnTo>
                  <a:lnTo>
                    <a:pt x="807" y="6954"/>
                  </a:lnTo>
                  <a:lnTo>
                    <a:pt x="1251" y="7402"/>
                  </a:lnTo>
                  <a:lnTo>
                    <a:pt x="1614" y="7744"/>
                  </a:lnTo>
                  <a:lnTo>
                    <a:pt x="2986" y="9088"/>
                  </a:lnTo>
                  <a:close/>
                </a:path>
              </a:pathLst>
            </a:custGeom>
            <a:solidFill>
              <a:schemeClr val="bg1">
                <a:lumMod val="75000"/>
              </a:schemeClr>
            </a:solidFill>
            <a:ln w="9525">
              <a:solidFill>
                <a:schemeClr val="bg1"/>
              </a:solidFill>
              <a:prstDash val="solid"/>
              <a:round/>
              <a:headEnd/>
              <a:tailEnd/>
            </a:ln>
          </p:spPr>
        </p:sp>
        <p:sp>
          <p:nvSpPr>
            <p:cNvPr id="31" name="New_Hampshire">
              <a:extLst>
                <a:ext uri="{FF2B5EF4-FFF2-40B4-BE49-F238E27FC236}">
                  <a16:creationId xmlns:a16="http://schemas.microsoft.com/office/drawing/2014/main" id="{89CDDB77-2556-9049-968C-93FA326EDDB6}"/>
                </a:ext>
              </a:extLst>
            </p:cNvPr>
            <p:cNvSpPr>
              <a:spLocks/>
            </p:cNvSpPr>
            <p:nvPr/>
          </p:nvSpPr>
          <p:spPr bwMode="auto">
            <a:xfrm>
              <a:off x="8163370" y="2006565"/>
              <a:ext cx="264265" cy="511579"/>
            </a:xfrm>
            <a:custGeom>
              <a:avLst/>
              <a:gdLst/>
              <a:ahLst/>
              <a:cxnLst>
                <a:cxn ang="0">
                  <a:pos x="0" y="11394"/>
                </a:cxn>
                <a:cxn ang="0">
                  <a:pos x="158" y="12288"/>
                </a:cxn>
                <a:cxn ang="0">
                  <a:pos x="315" y="13182"/>
                </a:cxn>
                <a:cxn ang="0">
                  <a:pos x="630" y="14001"/>
                </a:cxn>
                <a:cxn ang="0">
                  <a:pos x="788" y="14373"/>
                </a:cxn>
                <a:cxn ang="0">
                  <a:pos x="945" y="14671"/>
                </a:cxn>
                <a:cxn ang="0">
                  <a:pos x="788" y="15043"/>
                </a:cxn>
                <a:cxn ang="0">
                  <a:pos x="630" y="15416"/>
                </a:cxn>
                <a:cxn ang="0">
                  <a:pos x="945" y="16086"/>
                </a:cxn>
                <a:cxn ang="0">
                  <a:pos x="1575" y="16384"/>
                </a:cxn>
                <a:cxn ang="0">
                  <a:pos x="6617" y="15863"/>
                </a:cxn>
                <a:cxn ang="0">
                  <a:pos x="8350" y="15714"/>
                </a:cxn>
                <a:cxn ang="0">
                  <a:pos x="12288" y="15267"/>
                </a:cxn>
                <a:cxn ang="0">
                  <a:pos x="12603" y="15043"/>
                </a:cxn>
                <a:cxn ang="0">
                  <a:pos x="12918" y="14969"/>
                </a:cxn>
                <a:cxn ang="0">
                  <a:pos x="13076" y="14820"/>
                </a:cxn>
                <a:cxn ang="0">
                  <a:pos x="13076" y="14522"/>
                </a:cxn>
                <a:cxn ang="0">
                  <a:pos x="13863" y="14373"/>
                </a:cxn>
                <a:cxn ang="0">
                  <a:pos x="14178" y="14075"/>
                </a:cxn>
                <a:cxn ang="0">
                  <a:pos x="15281" y="13777"/>
                </a:cxn>
                <a:cxn ang="0">
                  <a:pos x="15911" y="13852"/>
                </a:cxn>
                <a:cxn ang="0">
                  <a:pos x="16384" y="12884"/>
                </a:cxn>
                <a:cxn ang="0">
                  <a:pos x="16226" y="12660"/>
                </a:cxn>
                <a:cxn ang="0">
                  <a:pos x="16069" y="12362"/>
                </a:cxn>
                <a:cxn ang="0">
                  <a:pos x="15439" y="12288"/>
                </a:cxn>
                <a:cxn ang="0">
                  <a:pos x="15124" y="12065"/>
                </a:cxn>
                <a:cxn ang="0">
                  <a:pos x="14809" y="11618"/>
                </a:cxn>
                <a:cxn ang="0">
                  <a:pos x="14336" y="11469"/>
                </a:cxn>
                <a:cxn ang="0">
                  <a:pos x="13076" y="10947"/>
                </a:cxn>
                <a:cxn ang="0">
                  <a:pos x="12761" y="10352"/>
                </a:cxn>
                <a:cxn ang="0">
                  <a:pos x="12603" y="9905"/>
                </a:cxn>
                <a:cxn ang="0">
                  <a:pos x="11658" y="8639"/>
                </a:cxn>
                <a:cxn ang="0">
                  <a:pos x="5829" y="0"/>
                </a:cxn>
                <a:cxn ang="0">
                  <a:pos x="5356" y="298"/>
                </a:cxn>
                <a:cxn ang="0">
                  <a:pos x="4726" y="372"/>
                </a:cxn>
                <a:cxn ang="0">
                  <a:pos x="4096" y="223"/>
                </a:cxn>
                <a:cxn ang="0">
                  <a:pos x="3623" y="596"/>
                </a:cxn>
                <a:cxn ang="0">
                  <a:pos x="2993" y="745"/>
                </a:cxn>
                <a:cxn ang="0">
                  <a:pos x="3466" y="1043"/>
                </a:cxn>
                <a:cxn ang="0">
                  <a:pos x="3151" y="1862"/>
                </a:cxn>
                <a:cxn ang="0">
                  <a:pos x="3151" y="2160"/>
                </a:cxn>
                <a:cxn ang="0">
                  <a:pos x="2836" y="2383"/>
                </a:cxn>
                <a:cxn ang="0">
                  <a:pos x="3308" y="2904"/>
                </a:cxn>
                <a:cxn ang="0">
                  <a:pos x="2993" y="3798"/>
                </a:cxn>
                <a:cxn ang="0">
                  <a:pos x="4096" y="4617"/>
                </a:cxn>
                <a:cxn ang="0">
                  <a:pos x="3938" y="4915"/>
                </a:cxn>
                <a:cxn ang="0">
                  <a:pos x="3938" y="5288"/>
                </a:cxn>
                <a:cxn ang="0">
                  <a:pos x="3308" y="5809"/>
                </a:cxn>
                <a:cxn ang="0">
                  <a:pos x="2836" y="6032"/>
                </a:cxn>
                <a:cxn ang="0">
                  <a:pos x="2363" y="6405"/>
                </a:cxn>
                <a:cxn ang="0">
                  <a:pos x="1260" y="6554"/>
                </a:cxn>
                <a:cxn ang="0">
                  <a:pos x="945" y="6851"/>
                </a:cxn>
                <a:cxn ang="0">
                  <a:pos x="945" y="7373"/>
                </a:cxn>
                <a:cxn ang="0">
                  <a:pos x="1260" y="7745"/>
                </a:cxn>
                <a:cxn ang="0">
                  <a:pos x="1260" y="8192"/>
                </a:cxn>
                <a:cxn ang="0">
                  <a:pos x="1103" y="8639"/>
                </a:cxn>
                <a:cxn ang="0">
                  <a:pos x="1103" y="8862"/>
                </a:cxn>
                <a:cxn ang="0">
                  <a:pos x="788" y="9533"/>
                </a:cxn>
                <a:cxn ang="0">
                  <a:pos x="945" y="9905"/>
                </a:cxn>
                <a:cxn ang="0">
                  <a:pos x="630" y="10277"/>
                </a:cxn>
                <a:cxn ang="0">
                  <a:pos x="315" y="10650"/>
                </a:cxn>
                <a:cxn ang="0">
                  <a:pos x="315" y="11022"/>
                </a:cxn>
              </a:cxnLst>
              <a:rect l="0" t="0" r="r" b="b"/>
              <a:pathLst>
                <a:path w="16384" h="16384">
                  <a:moveTo>
                    <a:pt x="158" y="11245"/>
                  </a:moveTo>
                  <a:lnTo>
                    <a:pt x="0" y="11394"/>
                  </a:lnTo>
                  <a:lnTo>
                    <a:pt x="0" y="11543"/>
                  </a:lnTo>
                  <a:lnTo>
                    <a:pt x="158" y="12288"/>
                  </a:lnTo>
                  <a:lnTo>
                    <a:pt x="315" y="12884"/>
                  </a:lnTo>
                  <a:lnTo>
                    <a:pt x="315" y="13182"/>
                  </a:lnTo>
                  <a:lnTo>
                    <a:pt x="315" y="13480"/>
                  </a:lnTo>
                  <a:lnTo>
                    <a:pt x="630" y="14001"/>
                  </a:lnTo>
                  <a:lnTo>
                    <a:pt x="788" y="14150"/>
                  </a:lnTo>
                  <a:lnTo>
                    <a:pt x="788" y="14373"/>
                  </a:lnTo>
                  <a:lnTo>
                    <a:pt x="788" y="14522"/>
                  </a:lnTo>
                  <a:lnTo>
                    <a:pt x="945" y="14671"/>
                  </a:lnTo>
                  <a:lnTo>
                    <a:pt x="945" y="14820"/>
                  </a:lnTo>
                  <a:lnTo>
                    <a:pt x="788" y="15043"/>
                  </a:lnTo>
                  <a:lnTo>
                    <a:pt x="630" y="15192"/>
                  </a:lnTo>
                  <a:lnTo>
                    <a:pt x="630" y="15416"/>
                  </a:lnTo>
                  <a:lnTo>
                    <a:pt x="473" y="15639"/>
                  </a:lnTo>
                  <a:lnTo>
                    <a:pt x="945" y="16086"/>
                  </a:lnTo>
                  <a:lnTo>
                    <a:pt x="1260" y="16161"/>
                  </a:lnTo>
                  <a:lnTo>
                    <a:pt x="1575" y="16384"/>
                  </a:lnTo>
                  <a:lnTo>
                    <a:pt x="3466" y="16161"/>
                  </a:lnTo>
                  <a:lnTo>
                    <a:pt x="6617" y="15863"/>
                  </a:lnTo>
                  <a:lnTo>
                    <a:pt x="6774" y="15863"/>
                  </a:lnTo>
                  <a:lnTo>
                    <a:pt x="8350" y="15714"/>
                  </a:lnTo>
                  <a:lnTo>
                    <a:pt x="11973" y="15341"/>
                  </a:lnTo>
                  <a:lnTo>
                    <a:pt x="12288" y="15267"/>
                  </a:lnTo>
                  <a:lnTo>
                    <a:pt x="12446" y="15118"/>
                  </a:lnTo>
                  <a:lnTo>
                    <a:pt x="12603" y="15043"/>
                  </a:lnTo>
                  <a:lnTo>
                    <a:pt x="12761" y="15043"/>
                  </a:lnTo>
                  <a:lnTo>
                    <a:pt x="12918" y="14969"/>
                  </a:lnTo>
                  <a:lnTo>
                    <a:pt x="13233" y="14895"/>
                  </a:lnTo>
                  <a:lnTo>
                    <a:pt x="13076" y="14820"/>
                  </a:lnTo>
                  <a:lnTo>
                    <a:pt x="13076" y="14597"/>
                  </a:lnTo>
                  <a:lnTo>
                    <a:pt x="13076" y="14522"/>
                  </a:lnTo>
                  <a:lnTo>
                    <a:pt x="13391" y="14448"/>
                  </a:lnTo>
                  <a:lnTo>
                    <a:pt x="13863" y="14373"/>
                  </a:lnTo>
                  <a:lnTo>
                    <a:pt x="14021" y="14373"/>
                  </a:lnTo>
                  <a:lnTo>
                    <a:pt x="14178" y="14075"/>
                  </a:lnTo>
                  <a:lnTo>
                    <a:pt x="14336" y="14001"/>
                  </a:lnTo>
                  <a:lnTo>
                    <a:pt x="15281" y="13777"/>
                  </a:lnTo>
                  <a:lnTo>
                    <a:pt x="15439" y="13777"/>
                  </a:lnTo>
                  <a:lnTo>
                    <a:pt x="15911" y="13852"/>
                  </a:lnTo>
                  <a:lnTo>
                    <a:pt x="16226" y="13107"/>
                  </a:lnTo>
                  <a:lnTo>
                    <a:pt x="16384" y="12884"/>
                  </a:lnTo>
                  <a:lnTo>
                    <a:pt x="16384" y="12735"/>
                  </a:lnTo>
                  <a:lnTo>
                    <a:pt x="16226" y="12660"/>
                  </a:lnTo>
                  <a:lnTo>
                    <a:pt x="16069" y="12586"/>
                  </a:lnTo>
                  <a:lnTo>
                    <a:pt x="16069" y="12362"/>
                  </a:lnTo>
                  <a:lnTo>
                    <a:pt x="15754" y="12362"/>
                  </a:lnTo>
                  <a:lnTo>
                    <a:pt x="15439" y="12288"/>
                  </a:lnTo>
                  <a:lnTo>
                    <a:pt x="15281" y="12214"/>
                  </a:lnTo>
                  <a:lnTo>
                    <a:pt x="15124" y="12065"/>
                  </a:lnTo>
                  <a:lnTo>
                    <a:pt x="14966" y="11841"/>
                  </a:lnTo>
                  <a:lnTo>
                    <a:pt x="14809" y="11618"/>
                  </a:lnTo>
                  <a:lnTo>
                    <a:pt x="14809" y="11543"/>
                  </a:lnTo>
                  <a:lnTo>
                    <a:pt x="14336" y="11469"/>
                  </a:lnTo>
                  <a:lnTo>
                    <a:pt x="13548" y="11171"/>
                  </a:lnTo>
                  <a:lnTo>
                    <a:pt x="13076" y="10947"/>
                  </a:lnTo>
                  <a:lnTo>
                    <a:pt x="12918" y="10724"/>
                  </a:lnTo>
                  <a:lnTo>
                    <a:pt x="12761" y="10352"/>
                  </a:lnTo>
                  <a:lnTo>
                    <a:pt x="12761" y="10203"/>
                  </a:lnTo>
                  <a:lnTo>
                    <a:pt x="12603" y="9905"/>
                  </a:lnTo>
                  <a:lnTo>
                    <a:pt x="12446" y="9756"/>
                  </a:lnTo>
                  <a:lnTo>
                    <a:pt x="11658" y="8639"/>
                  </a:lnTo>
                  <a:lnTo>
                    <a:pt x="9610" y="5734"/>
                  </a:lnTo>
                  <a:lnTo>
                    <a:pt x="5829" y="0"/>
                  </a:lnTo>
                  <a:lnTo>
                    <a:pt x="5514" y="74"/>
                  </a:lnTo>
                  <a:lnTo>
                    <a:pt x="5356" y="298"/>
                  </a:lnTo>
                  <a:lnTo>
                    <a:pt x="5041" y="372"/>
                  </a:lnTo>
                  <a:lnTo>
                    <a:pt x="4726" y="372"/>
                  </a:lnTo>
                  <a:lnTo>
                    <a:pt x="4254" y="223"/>
                  </a:lnTo>
                  <a:lnTo>
                    <a:pt x="4096" y="223"/>
                  </a:lnTo>
                  <a:lnTo>
                    <a:pt x="3781" y="372"/>
                  </a:lnTo>
                  <a:lnTo>
                    <a:pt x="3623" y="596"/>
                  </a:lnTo>
                  <a:lnTo>
                    <a:pt x="3308" y="670"/>
                  </a:lnTo>
                  <a:lnTo>
                    <a:pt x="2993" y="745"/>
                  </a:lnTo>
                  <a:lnTo>
                    <a:pt x="3308" y="894"/>
                  </a:lnTo>
                  <a:lnTo>
                    <a:pt x="3466" y="1043"/>
                  </a:lnTo>
                  <a:lnTo>
                    <a:pt x="3308" y="1415"/>
                  </a:lnTo>
                  <a:lnTo>
                    <a:pt x="3151" y="1862"/>
                  </a:lnTo>
                  <a:lnTo>
                    <a:pt x="3151" y="1936"/>
                  </a:lnTo>
                  <a:lnTo>
                    <a:pt x="3151" y="2160"/>
                  </a:lnTo>
                  <a:lnTo>
                    <a:pt x="2993" y="2309"/>
                  </a:lnTo>
                  <a:lnTo>
                    <a:pt x="2836" y="2383"/>
                  </a:lnTo>
                  <a:lnTo>
                    <a:pt x="3151" y="2755"/>
                  </a:lnTo>
                  <a:lnTo>
                    <a:pt x="3308" y="2904"/>
                  </a:lnTo>
                  <a:lnTo>
                    <a:pt x="2993" y="3500"/>
                  </a:lnTo>
                  <a:lnTo>
                    <a:pt x="2993" y="3798"/>
                  </a:lnTo>
                  <a:lnTo>
                    <a:pt x="3781" y="4394"/>
                  </a:lnTo>
                  <a:lnTo>
                    <a:pt x="4096" y="4617"/>
                  </a:lnTo>
                  <a:lnTo>
                    <a:pt x="4096" y="4766"/>
                  </a:lnTo>
                  <a:lnTo>
                    <a:pt x="3938" y="4915"/>
                  </a:lnTo>
                  <a:lnTo>
                    <a:pt x="3938" y="5139"/>
                  </a:lnTo>
                  <a:lnTo>
                    <a:pt x="3938" y="5288"/>
                  </a:lnTo>
                  <a:lnTo>
                    <a:pt x="3623" y="5585"/>
                  </a:lnTo>
                  <a:lnTo>
                    <a:pt x="3308" y="5809"/>
                  </a:lnTo>
                  <a:lnTo>
                    <a:pt x="2993" y="5958"/>
                  </a:lnTo>
                  <a:lnTo>
                    <a:pt x="2836" y="6032"/>
                  </a:lnTo>
                  <a:lnTo>
                    <a:pt x="2521" y="6256"/>
                  </a:lnTo>
                  <a:lnTo>
                    <a:pt x="2363" y="6405"/>
                  </a:lnTo>
                  <a:lnTo>
                    <a:pt x="2048" y="6479"/>
                  </a:lnTo>
                  <a:lnTo>
                    <a:pt x="1260" y="6554"/>
                  </a:lnTo>
                  <a:lnTo>
                    <a:pt x="1103" y="6703"/>
                  </a:lnTo>
                  <a:lnTo>
                    <a:pt x="945" y="6851"/>
                  </a:lnTo>
                  <a:lnTo>
                    <a:pt x="945" y="7075"/>
                  </a:lnTo>
                  <a:lnTo>
                    <a:pt x="945" y="7373"/>
                  </a:lnTo>
                  <a:lnTo>
                    <a:pt x="1103" y="7596"/>
                  </a:lnTo>
                  <a:lnTo>
                    <a:pt x="1260" y="7745"/>
                  </a:lnTo>
                  <a:lnTo>
                    <a:pt x="1260" y="8118"/>
                  </a:lnTo>
                  <a:lnTo>
                    <a:pt x="1260" y="8192"/>
                  </a:lnTo>
                  <a:lnTo>
                    <a:pt x="1103" y="8415"/>
                  </a:lnTo>
                  <a:lnTo>
                    <a:pt x="1103" y="8639"/>
                  </a:lnTo>
                  <a:lnTo>
                    <a:pt x="1103" y="8713"/>
                  </a:lnTo>
                  <a:lnTo>
                    <a:pt x="1103" y="8862"/>
                  </a:lnTo>
                  <a:lnTo>
                    <a:pt x="945" y="9086"/>
                  </a:lnTo>
                  <a:lnTo>
                    <a:pt x="788" y="9533"/>
                  </a:lnTo>
                  <a:lnTo>
                    <a:pt x="945" y="9756"/>
                  </a:lnTo>
                  <a:lnTo>
                    <a:pt x="945" y="9905"/>
                  </a:lnTo>
                  <a:lnTo>
                    <a:pt x="788" y="10054"/>
                  </a:lnTo>
                  <a:lnTo>
                    <a:pt x="630" y="10277"/>
                  </a:lnTo>
                  <a:lnTo>
                    <a:pt x="315" y="10501"/>
                  </a:lnTo>
                  <a:lnTo>
                    <a:pt x="315" y="10650"/>
                  </a:lnTo>
                  <a:lnTo>
                    <a:pt x="315" y="10947"/>
                  </a:lnTo>
                  <a:lnTo>
                    <a:pt x="315" y="11022"/>
                  </a:lnTo>
                  <a:lnTo>
                    <a:pt x="158" y="11245"/>
                  </a:lnTo>
                  <a:close/>
                </a:path>
              </a:pathLst>
            </a:custGeom>
            <a:solidFill>
              <a:schemeClr val="bg1">
                <a:lumMod val="75000"/>
              </a:schemeClr>
            </a:solidFill>
            <a:ln w="9525">
              <a:solidFill>
                <a:schemeClr val="bg1"/>
              </a:solidFill>
              <a:prstDash val="solid"/>
              <a:round/>
              <a:headEnd/>
              <a:tailEnd/>
            </a:ln>
          </p:spPr>
        </p:sp>
        <p:sp>
          <p:nvSpPr>
            <p:cNvPr id="32" name="New_Jersey">
              <a:extLst>
                <a:ext uri="{FF2B5EF4-FFF2-40B4-BE49-F238E27FC236}">
                  <a16:creationId xmlns:a16="http://schemas.microsoft.com/office/drawing/2014/main" id="{BC9C3772-F8E7-7D4D-85C4-C14F2DD106A3}"/>
                </a:ext>
              </a:extLst>
            </p:cNvPr>
            <p:cNvSpPr>
              <a:spLocks/>
            </p:cNvSpPr>
            <p:nvPr/>
          </p:nvSpPr>
          <p:spPr bwMode="auto">
            <a:xfrm>
              <a:off x="7875789" y="2836952"/>
              <a:ext cx="217630" cy="449793"/>
            </a:xfrm>
            <a:custGeom>
              <a:avLst/>
              <a:gdLst/>
              <a:ahLst/>
              <a:cxnLst>
                <a:cxn ang="0">
                  <a:pos x="6858" y="8319"/>
                </a:cxn>
                <a:cxn ang="0">
                  <a:pos x="5144" y="8998"/>
                </a:cxn>
                <a:cxn ang="0">
                  <a:pos x="3810" y="9932"/>
                </a:cxn>
                <a:cxn ang="0">
                  <a:pos x="3048" y="10527"/>
                </a:cxn>
                <a:cxn ang="0">
                  <a:pos x="1334" y="10951"/>
                </a:cxn>
                <a:cxn ang="0">
                  <a:pos x="0" y="12055"/>
                </a:cxn>
                <a:cxn ang="0">
                  <a:pos x="381" y="12734"/>
                </a:cxn>
                <a:cxn ang="0">
                  <a:pos x="762" y="13243"/>
                </a:cxn>
                <a:cxn ang="0">
                  <a:pos x="2667" y="14007"/>
                </a:cxn>
                <a:cxn ang="0">
                  <a:pos x="4382" y="14347"/>
                </a:cxn>
                <a:cxn ang="0">
                  <a:pos x="5525" y="14601"/>
                </a:cxn>
                <a:cxn ang="0">
                  <a:pos x="6477" y="14856"/>
                </a:cxn>
                <a:cxn ang="0">
                  <a:pos x="7430" y="14686"/>
                </a:cxn>
                <a:cxn ang="0">
                  <a:pos x="8764" y="14856"/>
                </a:cxn>
                <a:cxn ang="0">
                  <a:pos x="9145" y="15535"/>
                </a:cxn>
                <a:cxn ang="0">
                  <a:pos x="9145" y="16384"/>
                </a:cxn>
                <a:cxn ang="0">
                  <a:pos x="10669" y="15960"/>
                </a:cxn>
                <a:cxn ang="0">
                  <a:pos x="11240" y="14686"/>
                </a:cxn>
                <a:cxn ang="0">
                  <a:pos x="12383" y="13498"/>
                </a:cxn>
                <a:cxn ang="0">
                  <a:pos x="13907" y="12479"/>
                </a:cxn>
                <a:cxn ang="0">
                  <a:pos x="13526" y="11715"/>
                </a:cxn>
                <a:cxn ang="0">
                  <a:pos x="14288" y="11460"/>
                </a:cxn>
                <a:cxn ang="0">
                  <a:pos x="15241" y="10696"/>
                </a:cxn>
                <a:cxn ang="0">
                  <a:pos x="15241" y="9593"/>
                </a:cxn>
                <a:cxn ang="0">
                  <a:pos x="15050" y="8574"/>
                </a:cxn>
                <a:cxn ang="0">
                  <a:pos x="15812" y="8914"/>
                </a:cxn>
                <a:cxn ang="0">
                  <a:pos x="16384" y="9678"/>
                </a:cxn>
                <a:cxn ang="0">
                  <a:pos x="16003" y="7980"/>
                </a:cxn>
                <a:cxn ang="0">
                  <a:pos x="16003" y="6367"/>
                </a:cxn>
                <a:cxn ang="0">
                  <a:pos x="15241" y="5348"/>
                </a:cxn>
                <a:cxn ang="0">
                  <a:pos x="14860" y="5518"/>
                </a:cxn>
                <a:cxn ang="0">
                  <a:pos x="12764" y="5603"/>
                </a:cxn>
                <a:cxn ang="0">
                  <a:pos x="11621" y="5348"/>
                </a:cxn>
                <a:cxn ang="0">
                  <a:pos x="11621" y="4839"/>
                </a:cxn>
                <a:cxn ang="0">
                  <a:pos x="12193" y="4075"/>
                </a:cxn>
                <a:cxn ang="0">
                  <a:pos x="13145" y="3311"/>
                </a:cxn>
                <a:cxn ang="0">
                  <a:pos x="13717" y="2547"/>
                </a:cxn>
                <a:cxn ang="0">
                  <a:pos x="14098" y="1528"/>
                </a:cxn>
                <a:cxn ang="0">
                  <a:pos x="3620" y="0"/>
                </a:cxn>
                <a:cxn ang="0">
                  <a:pos x="2477" y="1019"/>
                </a:cxn>
                <a:cxn ang="0">
                  <a:pos x="1524" y="2037"/>
                </a:cxn>
                <a:cxn ang="0">
                  <a:pos x="381" y="2886"/>
                </a:cxn>
                <a:cxn ang="0">
                  <a:pos x="953" y="3311"/>
                </a:cxn>
                <a:cxn ang="0">
                  <a:pos x="1143" y="4245"/>
                </a:cxn>
                <a:cxn ang="0">
                  <a:pos x="381" y="4924"/>
                </a:cxn>
                <a:cxn ang="0">
                  <a:pos x="762" y="5603"/>
                </a:cxn>
                <a:cxn ang="0">
                  <a:pos x="2286" y="5688"/>
                </a:cxn>
                <a:cxn ang="0">
                  <a:pos x="3048" y="6537"/>
                </a:cxn>
                <a:cxn ang="0">
                  <a:pos x="4763" y="7046"/>
                </a:cxn>
                <a:cxn ang="0">
                  <a:pos x="6096" y="7386"/>
                </a:cxn>
              </a:cxnLst>
              <a:rect l="0" t="0" r="r" b="b"/>
              <a:pathLst>
                <a:path w="16384" h="16384">
                  <a:moveTo>
                    <a:pt x="7430" y="7980"/>
                  </a:moveTo>
                  <a:lnTo>
                    <a:pt x="7620" y="8065"/>
                  </a:lnTo>
                  <a:lnTo>
                    <a:pt x="7239" y="8150"/>
                  </a:lnTo>
                  <a:lnTo>
                    <a:pt x="6858" y="8319"/>
                  </a:lnTo>
                  <a:lnTo>
                    <a:pt x="6477" y="8404"/>
                  </a:lnTo>
                  <a:lnTo>
                    <a:pt x="6287" y="8574"/>
                  </a:lnTo>
                  <a:lnTo>
                    <a:pt x="5715" y="8744"/>
                  </a:lnTo>
                  <a:lnTo>
                    <a:pt x="5144" y="8998"/>
                  </a:lnTo>
                  <a:lnTo>
                    <a:pt x="4572" y="9423"/>
                  </a:lnTo>
                  <a:lnTo>
                    <a:pt x="4191" y="9593"/>
                  </a:lnTo>
                  <a:lnTo>
                    <a:pt x="3810" y="9762"/>
                  </a:lnTo>
                  <a:lnTo>
                    <a:pt x="3810" y="9932"/>
                  </a:lnTo>
                  <a:lnTo>
                    <a:pt x="3810" y="10102"/>
                  </a:lnTo>
                  <a:lnTo>
                    <a:pt x="3620" y="10272"/>
                  </a:lnTo>
                  <a:lnTo>
                    <a:pt x="3620" y="10357"/>
                  </a:lnTo>
                  <a:lnTo>
                    <a:pt x="3048" y="10527"/>
                  </a:lnTo>
                  <a:lnTo>
                    <a:pt x="2858" y="10611"/>
                  </a:lnTo>
                  <a:lnTo>
                    <a:pt x="2286" y="10696"/>
                  </a:lnTo>
                  <a:lnTo>
                    <a:pt x="1715" y="10781"/>
                  </a:lnTo>
                  <a:lnTo>
                    <a:pt x="1334" y="10951"/>
                  </a:lnTo>
                  <a:lnTo>
                    <a:pt x="953" y="11121"/>
                  </a:lnTo>
                  <a:lnTo>
                    <a:pt x="762" y="11121"/>
                  </a:lnTo>
                  <a:lnTo>
                    <a:pt x="762" y="11291"/>
                  </a:lnTo>
                  <a:lnTo>
                    <a:pt x="0" y="12055"/>
                  </a:lnTo>
                  <a:lnTo>
                    <a:pt x="191" y="12139"/>
                  </a:lnTo>
                  <a:lnTo>
                    <a:pt x="0" y="12394"/>
                  </a:lnTo>
                  <a:lnTo>
                    <a:pt x="0" y="12564"/>
                  </a:lnTo>
                  <a:lnTo>
                    <a:pt x="381" y="12734"/>
                  </a:lnTo>
                  <a:lnTo>
                    <a:pt x="762" y="12819"/>
                  </a:lnTo>
                  <a:lnTo>
                    <a:pt x="762" y="12903"/>
                  </a:lnTo>
                  <a:lnTo>
                    <a:pt x="762" y="13073"/>
                  </a:lnTo>
                  <a:lnTo>
                    <a:pt x="762" y="13243"/>
                  </a:lnTo>
                  <a:lnTo>
                    <a:pt x="762" y="13413"/>
                  </a:lnTo>
                  <a:lnTo>
                    <a:pt x="1524" y="13752"/>
                  </a:lnTo>
                  <a:lnTo>
                    <a:pt x="2096" y="13837"/>
                  </a:lnTo>
                  <a:lnTo>
                    <a:pt x="2667" y="14007"/>
                  </a:lnTo>
                  <a:lnTo>
                    <a:pt x="3048" y="14177"/>
                  </a:lnTo>
                  <a:lnTo>
                    <a:pt x="3429" y="14177"/>
                  </a:lnTo>
                  <a:lnTo>
                    <a:pt x="4001" y="14432"/>
                  </a:lnTo>
                  <a:lnTo>
                    <a:pt x="4382" y="14347"/>
                  </a:lnTo>
                  <a:lnTo>
                    <a:pt x="4572" y="14347"/>
                  </a:lnTo>
                  <a:lnTo>
                    <a:pt x="4763" y="14516"/>
                  </a:lnTo>
                  <a:lnTo>
                    <a:pt x="5144" y="14601"/>
                  </a:lnTo>
                  <a:lnTo>
                    <a:pt x="5525" y="14601"/>
                  </a:lnTo>
                  <a:lnTo>
                    <a:pt x="5906" y="14856"/>
                  </a:lnTo>
                  <a:lnTo>
                    <a:pt x="6096" y="14941"/>
                  </a:lnTo>
                  <a:lnTo>
                    <a:pt x="6287" y="14941"/>
                  </a:lnTo>
                  <a:lnTo>
                    <a:pt x="6477" y="14856"/>
                  </a:lnTo>
                  <a:lnTo>
                    <a:pt x="6668" y="14771"/>
                  </a:lnTo>
                  <a:lnTo>
                    <a:pt x="6858" y="14686"/>
                  </a:lnTo>
                  <a:lnTo>
                    <a:pt x="7239" y="14771"/>
                  </a:lnTo>
                  <a:lnTo>
                    <a:pt x="7430" y="14686"/>
                  </a:lnTo>
                  <a:lnTo>
                    <a:pt x="7620" y="14771"/>
                  </a:lnTo>
                  <a:lnTo>
                    <a:pt x="8001" y="14856"/>
                  </a:lnTo>
                  <a:lnTo>
                    <a:pt x="8192" y="14856"/>
                  </a:lnTo>
                  <a:lnTo>
                    <a:pt x="8764" y="14856"/>
                  </a:lnTo>
                  <a:lnTo>
                    <a:pt x="9145" y="14941"/>
                  </a:lnTo>
                  <a:lnTo>
                    <a:pt x="9335" y="15026"/>
                  </a:lnTo>
                  <a:lnTo>
                    <a:pt x="9335" y="15365"/>
                  </a:lnTo>
                  <a:lnTo>
                    <a:pt x="9145" y="15535"/>
                  </a:lnTo>
                  <a:lnTo>
                    <a:pt x="8954" y="15875"/>
                  </a:lnTo>
                  <a:lnTo>
                    <a:pt x="8954" y="16129"/>
                  </a:lnTo>
                  <a:lnTo>
                    <a:pt x="8954" y="16299"/>
                  </a:lnTo>
                  <a:lnTo>
                    <a:pt x="9145" y="16384"/>
                  </a:lnTo>
                  <a:lnTo>
                    <a:pt x="9526" y="16384"/>
                  </a:lnTo>
                  <a:lnTo>
                    <a:pt x="10097" y="16299"/>
                  </a:lnTo>
                  <a:lnTo>
                    <a:pt x="10288" y="16129"/>
                  </a:lnTo>
                  <a:lnTo>
                    <a:pt x="10669" y="15960"/>
                  </a:lnTo>
                  <a:lnTo>
                    <a:pt x="10859" y="15705"/>
                  </a:lnTo>
                  <a:lnTo>
                    <a:pt x="10859" y="15450"/>
                  </a:lnTo>
                  <a:lnTo>
                    <a:pt x="11050" y="15026"/>
                  </a:lnTo>
                  <a:lnTo>
                    <a:pt x="11240" y="14686"/>
                  </a:lnTo>
                  <a:lnTo>
                    <a:pt x="11621" y="14262"/>
                  </a:lnTo>
                  <a:lnTo>
                    <a:pt x="12002" y="13922"/>
                  </a:lnTo>
                  <a:lnTo>
                    <a:pt x="12193" y="13667"/>
                  </a:lnTo>
                  <a:lnTo>
                    <a:pt x="12383" y="13498"/>
                  </a:lnTo>
                  <a:lnTo>
                    <a:pt x="12955" y="13073"/>
                  </a:lnTo>
                  <a:lnTo>
                    <a:pt x="13145" y="12903"/>
                  </a:lnTo>
                  <a:lnTo>
                    <a:pt x="13717" y="12734"/>
                  </a:lnTo>
                  <a:lnTo>
                    <a:pt x="13907" y="12479"/>
                  </a:lnTo>
                  <a:lnTo>
                    <a:pt x="13907" y="12224"/>
                  </a:lnTo>
                  <a:lnTo>
                    <a:pt x="13717" y="11970"/>
                  </a:lnTo>
                  <a:lnTo>
                    <a:pt x="13526" y="11885"/>
                  </a:lnTo>
                  <a:lnTo>
                    <a:pt x="13526" y="11715"/>
                  </a:lnTo>
                  <a:lnTo>
                    <a:pt x="13717" y="11715"/>
                  </a:lnTo>
                  <a:lnTo>
                    <a:pt x="14098" y="11715"/>
                  </a:lnTo>
                  <a:lnTo>
                    <a:pt x="14288" y="11715"/>
                  </a:lnTo>
                  <a:lnTo>
                    <a:pt x="14288" y="11460"/>
                  </a:lnTo>
                  <a:lnTo>
                    <a:pt x="14288" y="11375"/>
                  </a:lnTo>
                  <a:lnTo>
                    <a:pt x="14860" y="11036"/>
                  </a:lnTo>
                  <a:lnTo>
                    <a:pt x="15050" y="10866"/>
                  </a:lnTo>
                  <a:lnTo>
                    <a:pt x="15241" y="10696"/>
                  </a:lnTo>
                  <a:lnTo>
                    <a:pt x="15431" y="10357"/>
                  </a:lnTo>
                  <a:lnTo>
                    <a:pt x="15241" y="10102"/>
                  </a:lnTo>
                  <a:lnTo>
                    <a:pt x="15241" y="9762"/>
                  </a:lnTo>
                  <a:lnTo>
                    <a:pt x="15241" y="9593"/>
                  </a:lnTo>
                  <a:lnTo>
                    <a:pt x="15431" y="9338"/>
                  </a:lnTo>
                  <a:lnTo>
                    <a:pt x="15431" y="8829"/>
                  </a:lnTo>
                  <a:lnTo>
                    <a:pt x="15241" y="8659"/>
                  </a:lnTo>
                  <a:lnTo>
                    <a:pt x="15050" y="8574"/>
                  </a:lnTo>
                  <a:lnTo>
                    <a:pt x="15241" y="8065"/>
                  </a:lnTo>
                  <a:lnTo>
                    <a:pt x="15431" y="8150"/>
                  </a:lnTo>
                  <a:lnTo>
                    <a:pt x="15812" y="8574"/>
                  </a:lnTo>
                  <a:lnTo>
                    <a:pt x="15812" y="8914"/>
                  </a:lnTo>
                  <a:lnTo>
                    <a:pt x="15812" y="9508"/>
                  </a:lnTo>
                  <a:lnTo>
                    <a:pt x="16003" y="9678"/>
                  </a:lnTo>
                  <a:lnTo>
                    <a:pt x="16193" y="9762"/>
                  </a:lnTo>
                  <a:lnTo>
                    <a:pt x="16384" y="9678"/>
                  </a:lnTo>
                  <a:lnTo>
                    <a:pt x="16384" y="9338"/>
                  </a:lnTo>
                  <a:lnTo>
                    <a:pt x="16193" y="8829"/>
                  </a:lnTo>
                  <a:lnTo>
                    <a:pt x="16193" y="8574"/>
                  </a:lnTo>
                  <a:lnTo>
                    <a:pt x="16003" y="7980"/>
                  </a:lnTo>
                  <a:lnTo>
                    <a:pt x="15812" y="7470"/>
                  </a:lnTo>
                  <a:lnTo>
                    <a:pt x="15812" y="7131"/>
                  </a:lnTo>
                  <a:lnTo>
                    <a:pt x="15812" y="6706"/>
                  </a:lnTo>
                  <a:lnTo>
                    <a:pt x="16003" y="6367"/>
                  </a:lnTo>
                  <a:lnTo>
                    <a:pt x="15812" y="6197"/>
                  </a:lnTo>
                  <a:lnTo>
                    <a:pt x="15622" y="5857"/>
                  </a:lnTo>
                  <a:lnTo>
                    <a:pt x="15431" y="5603"/>
                  </a:lnTo>
                  <a:lnTo>
                    <a:pt x="15241" y="5348"/>
                  </a:lnTo>
                  <a:lnTo>
                    <a:pt x="14860" y="5178"/>
                  </a:lnTo>
                  <a:lnTo>
                    <a:pt x="14669" y="5178"/>
                  </a:lnTo>
                  <a:lnTo>
                    <a:pt x="14479" y="5178"/>
                  </a:lnTo>
                  <a:lnTo>
                    <a:pt x="14860" y="5518"/>
                  </a:lnTo>
                  <a:lnTo>
                    <a:pt x="14098" y="5518"/>
                  </a:lnTo>
                  <a:lnTo>
                    <a:pt x="13717" y="5433"/>
                  </a:lnTo>
                  <a:lnTo>
                    <a:pt x="13336" y="5518"/>
                  </a:lnTo>
                  <a:lnTo>
                    <a:pt x="12764" y="5603"/>
                  </a:lnTo>
                  <a:lnTo>
                    <a:pt x="12574" y="5518"/>
                  </a:lnTo>
                  <a:lnTo>
                    <a:pt x="12383" y="5433"/>
                  </a:lnTo>
                  <a:lnTo>
                    <a:pt x="11812" y="5433"/>
                  </a:lnTo>
                  <a:lnTo>
                    <a:pt x="11621" y="5348"/>
                  </a:lnTo>
                  <a:lnTo>
                    <a:pt x="11240" y="5178"/>
                  </a:lnTo>
                  <a:lnTo>
                    <a:pt x="11240" y="5093"/>
                  </a:lnTo>
                  <a:lnTo>
                    <a:pt x="11621" y="5009"/>
                  </a:lnTo>
                  <a:lnTo>
                    <a:pt x="11621" y="4839"/>
                  </a:lnTo>
                  <a:lnTo>
                    <a:pt x="11621" y="4584"/>
                  </a:lnTo>
                  <a:lnTo>
                    <a:pt x="11812" y="4414"/>
                  </a:lnTo>
                  <a:lnTo>
                    <a:pt x="11812" y="4329"/>
                  </a:lnTo>
                  <a:lnTo>
                    <a:pt x="12193" y="4075"/>
                  </a:lnTo>
                  <a:lnTo>
                    <a:pt x="12383" y="4075"/>
                  </a:lnTo>
                  <a:lnTo>
                    <a:pt x="12955" y="3905"/>
                  </a:lnTo>
                  <a:lnTo>
                    <a:pt x="13145" y="3735"/>
                  </a:lnTo>
                  <a:lnTo>
                    <a:pt x="13145" y="3311"/>
                  </a:lnTo>
                  <a:lnTo>
                    <a:pt x="13336" y="3056"/>
                  </a:lnTo>
                  <a:lnTo>
                    <a:pt x="13336" y="2886"/>
                  </a:lnTo>
                  <a:lnTo>
                    <a:pt x="13526" y="2717"/>
                  </a:lnTo>
                  <a:lnTo>
                    <a:pt x="13717" y="2547"/>
                  </a:lnTo>
                  <a:lnTo>
                    <a:pt x="13907" y="2207"/>
                  </a:lnTo>
                  <a:lnTo>
                    <a:pt x="14098" y="2122"/>
                  </a:lnTo>
                  <a:lnTo>
                    <a:pt x="14288" y="2122"/>
                  </a:lnTo>
                  <a:lnTo>
                    <a:pt x="14098" y="1528"/>
                  </a:lnTo>
                  <a:lnTo>
                    <a:pt x="10288" y="934"/>
                  </a:lnTo>
                  <a:lnTo>
                    <a:pt x="9716" y="849"/>
                  </a:lnTo>
                  <a:lnTo>
                    <a:pt x="8001" y="679"/>
                  </a:lnTo>
                  <a:lnTo>
                    <a:pt x="3620" y="0"/>
                  </a:lnTo>
                  <a:lnTo>
                    <a:pt x="3239" y="255"/>
                  </a:lnTo>
                  <a:lnTo>
                    <a:pt x="2858" y="424"/>
                  </a:lnTo>
                  <a:lnTo>
                    <a:pt x="2477" y="764"/>
                  </a:lnTo>
                  <a:lnTo>
                    <a:pt x="2477" y="1019"/>
                  </a:lnTo>
                  <a:lnTo>
                    <a:pt x="2286" y="1358"/>
                  </a:lnTo>
                  <a:lnTo>
                    <a:pt x="2096" y="1698"/>
                  </a:lnTo>
                  <a:lnTo>
                    <a:pt x="1905" y="1868"/>
                  </a:lnTo>
                  <a:lnTo>
                    <a:pt x="1524" y="2037"/>
                  </a:lnTo>
                  <a:lnTo>
                    <a:pt x="1524" y="2122"/>
                  </a:lnTo>
                  <a:lnTo>
                    <a:pt x="1334" y="2377"/>
                  </a:lnTo>
                  <a:lnTo>
                    <a:pt x="762" y="2632"/>
                  </a:lnTo>
                  <a:lnTo>
                    <a:pt x="381" y="2886"/>
                  </a:lnTo>
                  <a:lnTo>
                    <a:pt x="381" y="2971"/>
                  </a:lnTo>
                  <a:lnTo>
                    <a:pt x="381" y="3141"/>
                  </a:lnTo>
                  <a:lnTo>
                    <a:pt x="572" y="3226"/>
                  </a:lnTo>
                  <a:lnTo>
                    <a:pt x="953" y="3311"/>
                  </a:lnTo>
                  <a:lnTo>
                    <a:pt x="1334" y="3481"/>
                  </a:lnTo>
                  <a:lnTo>
                    <a:pt x="1334" y="3735"/>
                  </a:lnTo>
                  <a:lnTo>
                    <a:pt x="1143" y="3820"/>
                  </a:lnTo>
                  <a:lnTo>
                    <a:pt x="1143" y="4245"/>
                  </a:lnTo>
                  <a:lnTo>
                    <a:pt x="953" y="4329"/>
                  </a:lnTo>
                  <a:lnTo>
                    <a:pt x="572" y="4414"/>
                  </a:lnTo>
                  <a:lnTo>
                    <a:pt x="381" y="4584"/>
                  </a:lnTo>
                  <a:lnTo>
                    <a:pt x="381" y="4924"/>
                  </a:lnTo>
                  <a:lnTo>
                    <a:pt x="762" y="5009"/>
                  </a:lnTo>
                  <a:lnTo>
                    <a:pt x="572" y="5263"/>
                  </a:lnTo>
                  <a:lnTo>
                    <a:pt x="572" y="5518"/>
                  </a:lnTo>
                  <a:lnTo>
                    <a:pt x="762" y="5603"/>
                  </a:lnTo>
                  <a:lnTo>
                    <a:pt x="1143" y="5773"/>
                  </a:lnTo>
                  <a:lnTo>
                    <a:pt x="1524" y="5688"/>
                  </a:lnTo>
                  <a:lnTo>
                    <a:pt x="1715" y="5688"/>
                  </a:lnTo>
                  <a:lnTo>
                    <a:pt x="2286" y="5688"/>
                  </a:lnTo>
                  <a:lnTo>
                    <a:pt x="2477" y="5773"/>
                  </a:lnTo>
                  <a:lnTo>
                    <a:pt x="2667" y="6282"/>
                  </a:lnTo>
                  <a:lnTo>
                    <a:pt x="2858" y="6452"/>
                  </a:lnTo>
                  <a:lnTo>
                    <a:pt x="3048" y="6537"/>
                  </a:lnTo>
                  <a:lnTo>
                    <a:pt x="3429" y="6622"/>
                  </a:lnTo>
                  <a:lnTo>
                    <a:pt x="4001" y="6622"/>
                  </a:lnTo>
                  <a:lnTo>
                    <a:pt x="4572" y="6876"/>
                  </a:lnTo>
                  <a:lnTo>
                    <a:pt x="4763" y="7046"/>
                  </a:lnTo>
                  <a:lnTo>
                    <a:pt x="5144" y="7131"/>
                  </a:lnTo>
                  <a:lnTo>
                    <a:pt x="5334" y="7131"/>
                  </a:lnTo>
                  <a:lnTo>
                    <a:pt x="5715" y="7301"/>
                  </a:lnTo>
                  <a:lnTo>
                    <a:pt x="6096" y="7386"/>
                  </a:lnTo>
                  <a:lnTo>
                    <a:pt x="6287" y="7555"/>
                  </a:lnTo>
                  <a:lnTo>
                    <a:pt x="6668" y="7555"/>
                  </a:lnTo>
                  <a:lnTo>
                    <a:pt x="7430" y="7980"/>
                  </a:lnTo>
                  <a:close/>
                </a:path>
              </a:pathLst>
            </a:custGeom>
            <a:solidFill>
              <a:schemeClr val="bg1">
                <a:lumMod val="75000"/>
              </a:schemeClr>
            </a:solidFill>
            <a:ln w="9525">
              <a:solidFill>
                <a:schemeClr val="bg1"/>
              </a:solidFill>
              <a:prstDash val="solid"/>
              <a:round/>
              <a:headEnd/>
              <a:tailEnd/>
            </a:ln>
          </p:spPr>
        </p:sp>
        <p:sp>
          <p:nvSpPr>
            <p:cNvPr id="33" name="New_Mexico">
              <a:extLst>
                <a:ext uri="{FF2B5EF4-FFF2-40B4-BE49-F238E27FC236}">
                  <a16:creationId xmlns:a16="http://schemas.microsoft.com/office/drawing/2014/main" id="{60D880FC-C1CB-F041-8950-578B5894DB41}"/>
                </a:ext>
              </a:extLst>
            </p:cNvPr>
            <p:cNvSpPr>
              <a:spLocks/>
            </p:cNvSpPr>
            <p:nvPr/>
          </p:nvSpPr>
          <p:spPr bwMode="auto">
            <a:xfrm>
              <a:off x="2440234" y="3840339"/>
              <a:ext cx="1132192" cy="1060228"/>
            </a:xfrm>
            <a:custGeom>
              <a:avLst/>
              <a:gdLst/>
              <a:ahLst/>
              <a:cxnLst>
                <a:cxn ang="0">
                  <a:pos x="12784" y="15665"/>
                </a:cxn>
                <a:cxn ang="0">
                  <a:pos x="13519" y="15737"/>
                </a:cxn>
                <a:cxn ang="0">
                  <a:pos x="15098" y="15845"/>
                </a:cxn>
                <a:cxn ang="0">
                  <a:pos x="15245" y="14372"/>
                </a:cxn>
                <a:cxn ang="0">
                  <a:pos x="15466" y="11893"/>
                </a:cxn>
                <a:cxn ang="0">
                  <a:pos x="15576" y="10635"/>
                </a:cxn>
                <a:cxn ang="0">
                  <a:pos x="15686" y="9198"/>
                </a:cxn>
                <a:cxn ang="0">
                  <a:pos x="15833" y="7402"/>
                </a:cxn>
                <a:cxn ang="0">
                  <a:pos x="16017" y="5497"/>
                </a:cxn>
                <a:cxn ang="0">
                  <a:pos x="16090" y="4240"/>
                </a:cxn>
                <a:cxn ang="0">
                  <a:pos x="16274" y="2982"/>
                </a:cxn>
                <a:cxn ang="0">
                  <a:pos x="16237" y="1509"/>
                </a:cxn>
                <a:cxn ang="0">
                  <a:pos x="15502" y="1437"/>
                </a:cxn>
                <a:cxn ang="0">
                  <a:pos x="14364" y="1365"/>
                </a:cxn>
                <a:cxn ang="0">
                  <a:pos x="13813" y="1329"/>
                </a:cxn>
                <a:cxn ang="0">
                  <a:pos x="12233" y="1186"/>
                </a:cxn>
                <a:cxn ang="0">
                  <a:pos x="11204" y="1078"/>
                </a:cxn>
                <a:cxn ang="0">
                  <a:pos x="10359" y="1006"/>
                </a:cxn>
                <a:cxn ang="0">
                  <a:pos x="9404" y="898"/>
                </a:cxn>
                <a:cxn ang="0">
                  <a:pos x="8008" y="755"/>
                </a:cxn>
                <a:cxn ang="0">
                  <a:pos x="6429" y="539"/>
                </a:cxn>
                <a:cxn ang="0">
                  <a:pos x="6025" y="503"/>
                </a:cxn>
                <a:cxn ang="0">
                  <a:pos x="4959" y="359"/>
                </a:cxn>
                <a:cxn ang="0">
                  <a:pos x="3857" y="216"/>
                </a:cxn>
                <a:cxn ang="0">
                  <a:pos x="3159" y="144"/>
                </a:cxn>
                <a:cxn ang="0">
                  <a:pos x="2351" y="0"/>
                </a:cxn>
                <a:cxn ang="0">
                  <a:pos x="1506" y="5857"/>
                </a:cxn>
                <a:cxn ang="0">
                  <a:pos x="992" y="9234"/>
                </a:cxn>
                <a:cxn ang="0">
                  <a:pos x="588" y="12036"/>
                </a:cxn>
                <a:cxn ang="0">
                  <a:pos x="0" y="16097"/>
                </a:cxn>
                <a:cxn ang="0">
                  <a:pos x="1359" y="16312"/>
                </a:cxn>
                <a:cxn ang="0">
                  <a:pos x="2204" y="15486"/>
                </a:cxn>
                <a:cxn ang="0">
                  <a:pos x="4518" y="15414"/>
                </a:cxn>
                <a:cxn ang="0">
                  <a:pos x="6282" y="15522"/>
                </a:cxn>
                <a:cxn ang="0">
                  <a:pos x="6208" y="15270"/>
                </a:cxn>
                <a:cxn ang="0">
                  <a:pos x="6208" y="15055"/>
                </a:cxn>
                <a:cxn ang="0">
                  <a:pos x="6686" y="15091"/>
                </a:cxn>
                <a:cxn ang="0">
                  <a:pos x="7825" y="15198"/>
                </a:cxn>
                <a:cxn ang="0">
                  <a:pos x="10690" y="15486"/>
                </a:cxn>
              </a:cxnLst>
              <a:rect l="0" t="0" r="r" b="b"/>
              <a:pathLst>
                <a:path w="16384" h="16384">
                  <a:moveTo>
                    <a:pt x="10690" y="15486"/>
                  </a:moveTo>
                  <a:lnTo>
                    <a:pt x="12784" y="15665"/>
                  </a:lnTo>
                  <a:lnTo>
                    <a:pt x="12894" y="15701"/>
                  </a:lnTo>
                  <a:lnTo>
                    <a:pt x="13519" y="15737"/>
                  </a:lnTo>
                  <a:lnTo>
                    <a:pt x="14400" y="15809"/>
                  </a:lnTo>
                  <a:lnTo>
                    <a:pt x="15098" y="15845"/>
                  </a:lnTo>
                  <a:lnTo>
                    <a:pt x="15135" y="15629"/>
                  </a:lnTo>
                  <a:lnTo>
                    <a:pt x="15245" y="14372"/>
                  </a:lnTo>
                  <a:lnTo>
                    <a:pt x="15355" y="13150"/>
                  </a:lnTo>
                  <a:lnTo>
                    <a:pt x="15466" y="11893"/>
                  </a:lnTo>
                  <a:lnTo>
                    <a:pt x="15502" y="11390"/>
                  </a:lnTo>
                  <a:lnTo>
                    <a:pt x="15576" y="10635"/>
                  </a:lnTo>
                  <a:lnTo>
                    <a:pt x="15686" y="9270"/>
                  </a:lnTo>
                  <a:lnTo>
                    <a:pt x="15686" y="9198"/>
                  </a:lnTo>
                  <a:lnTo>
                    <a:pt x="15796" y="8012"/>
                  </a:lnTo>
                  <a:lnTo>
                    <a:pt x="15833" y="7402"/>
                  </a:lnTo>
                  <a:lnTo>
                    <a:pt x="15906" y="6755"/>
                  </a:lnTo>
                  <a:lnTo>
                    <a:pt x="16017" y="5497"/>
                  </a:lnTo>
                  <a:lnTo>
                    <a:pt x="16017" y="5138"/>
                  </a:lnTo>
                  <a:lnTo>
                    <a:pt x="16090" y="4240"/>
                  </a:lnTo>
                  <a:lnTo>
                    <a:pt x="16200" y="2982"/>
                  </a:lnTo>
                  <a:lnTo>
                    <a:pt x="16274" y="2982"/>
                  </a:lnTo>
                  <a:lnTo>
                    <a:pt x="16384" y="1509"/>
                  </a:lnTo>
                  <a:lnTo>
                    <a:pt x="16237" y="1509"/>
                  </a:lnTo>
                  <a:lnTo>
                    <a:pt x="16017" y="1509"/>
                  </a:lnTo>
                  <a:lnTo>
                    <a:pt x="15502" y="1437"/>
                  </a:lnTo>
                  <a:lnTo>
                    <a:pt x="14915" y="1401"/>
                  </a:lnTo>
                  <a:lnTo>
                    <a:pt x="14364" y="1365"/>
                  </a:lnTo>
                  <a:lnTo>
                    <a:pt x="14033" y="1329"/>
                  </a:lnTo>
                  <a:lnTo>
                    <a:pt x="13813" y="1329"/>
                  </a:lnTo>
                  <a:lnTo>
                    <a:pt x="13151" y="1258"/>
                  </a:lnTo>
                  <a:lnTo>
                    <a:pt x="12233" y="1186"/>
                  </a:lnTo>
                  <a:lnTo>
                    <a:pt x="11498" y="1114"/>
                  </a:lnTo>
                  <a:lnTo>
                    <a:pt x="11204" y="1078"/>
                  </a:lnTo>
                  <a:lnTo>
                    <a:pt x="10837" y="1078"/>
                  </a:lnTo>
                  <a:lnTo>
                    <a:pt x="10359" y="1006"/>
                  </a:lnTo>
                  <a:lnTo>
                    <a:pt x="10066" y="970"/>
                  </a:lnTo>
                  <a:lnTo>
                    <a:pt x="9404" y="898"/>
                  </a:lnTo>
                  <a:lnTo>
                    <a:pt x="8302" y="790"/>
                  </a:lnTo>
                  <a:lnTo>
                    <a:pt x="8008" y="755"/>
                  </a:lnTo>
                  <a:lnTo>
                    <a:pt x="7310" y="647"/>
                  </a:lnTo>
                  <a:lnTo>
                    <a:pt x="6429" y="539"/>
                  </a:lnTo>
                  <a:lnTo>
                    <a:pt x="6061" y="503"/>
                  </a:lnTo>
                  <a:lnTo>
                    <a:pt x="6025" y="503"/>
                  </a:lnTo>
                  <a:lnTo>
                    <a:pt x="5804" y="467"/>
                  </a:lnTo>
                  <a:lnTo>
                    <a:pt x="4959" y="359"/>
                  </a:lnTo>
                  <a:lnTo>
                    <a:pt x="4151" y="252"/>
                  </a:lnTo>
                  <a:lnTo>
                    <a:pt x="3857" y="216"/>
                  </a:lnTo>
                  <a:lnTo>
                    <a:pt x="3637" y="180"/>
                  </a:lnTo>
                  <a:lnTo>
                    <a:pt x="3159" y="144"/>
                  </a:lnTo>
                  <a:lnTo>
                    <a:pt x="2645" y="72"/>
                  </a:lnTo>
                  <a:lnTo>
                    <a:pt x="2351" y="0"/>
                  </a:lnTo>
                  <a:lnTo>
                    <a:pt x="1947" y="2874"/>
                  </a:lnTo>
                  <a:lnTo>
                    <a:pt x="1506" y="5857"/>
                  </a:lnTo>
                  <a:lnTo>
                    <a:pt x="1322" y="6934"/>
                  </a:lnTo>
                  <a:lnTo>
                    <a:pt x="992" y="9234"/>
                  </a:lnTo>
                  <a:lnTo>
                    <a:pt x="771" y="10851"/>
                  </a:lnTo>
                  <a:lnTo>
                    <a:pt x="588" y="12036"/>
                  </a:lnTo>
                  <a:lnTo>
                    <a:pt x="441" y="13043"/>
                  </a:lnTo>
                  <a:lnTo>
                    <a:pt x="0" y="16097"/>
                  </a:lnTo>
                  <a:lnTo>
                    <a:pt x="404" y="16168"/>
                  </a:lnTo>
                  <a:lnTo>
                    <a:pt x="1359" y="16312"/>
                  </a:lnTo>
                  <a:lnTo>
                    <a:pt x="2057" y="16384"/>
                  </a:lnTo>
                  <a:lnTo>
                    <a:pt x="2204" y="15486"/>
                  </a:lnTo>
                  <a:lnTo>
                    <a:pt x="2278" y="15162"/>
                  </a:lnTo>
                  <a:lnTo>
                    <a:pt x="4518" y="15414"/>
                  </a:lnTo>
                  <a:lnTo>
                    <a:pt x="6392" y="15665"/>
                  </a:lnTo>
                  <a:lnTo>
                    <a:pt x="6282" y="15522"/>
                  </a:lnTo>
                  <a:lnTo>
                    <a:pt x="6208" y="15378"/>
                  </a:lnTo>
                  <a:lnTo>
                    <a:pt x="6208" y="15270"/>
                  </a:lnTo>
                  <a:lnTo>
                    <a:pt x="6245" y="15162"/>
                  </a:lnTo>
                  <a:lnTo>
                    <a:pt x="6208" y="15055"/>
                  </a:lnTo>
                  <a:lnTo>
                    <a:pt x="6282" y="15019"/>
                  </a:lnTo>
                  <a:lnTo>
                    <a:pt x="6686" y="15091"/>
                  </a:lnTo>
                  <a:lnTo>
                    <a:pt x="6870" y="15126"/>
                  </a:lnTo>
                  <a:lnTo>
                    <a:pt x="7825" y="15198"/>
                  </a:lnTo>
                  <a:lnTo>
                    <a:pt x="10543" y="15486"/>
                  </a:lnTo>
                  <a:lnTo>
                    <a:pt x="10690" y="15486"/>
                  </a:lnTo>
                  <a:close/>
                </a:path>
              </a:pathLst>
            </a:custGeom>
            <a:pattFill prst="wdDnDiag">
              <a:fgClr>
                <a:schemeClr val="bg1">
                  <a:lumMod val="75000"/>
                </a:schemeClr>
              </a:fgClr>
              <a:bgClr>
                <a:schemeClr val="bg1"/>
              </a:bgClr>
            </a:pattFill>
            <a:ln w="9525">
              <a:solidFill>
                <a:schemeClr val="bg1"/>
              </a:solidFill>
              <a:prstDash val="solid"/>
              <a:round/>
              <a:headEnd/>
              <a:tailEnd/>
            </a:ln>
          </p:spPr>
        </p:sp>
        <p:grpSp>
          <p:nvGrpSpPr>
            <p:cNvPr id="34" name="New_York">
              <a:extLst>
                <a:ext uri="{FF2B5EF4-FFF2-40B4-BE49-F238E27FC236}">
                  <a16:creationId xmlns:a16="http://schemas.microsoft.com/office/drawing/2014/main" id="{65EE37EA-7EC9-1949-A80F-299BFF8708D3}"/>
                </a:ext>
              </a:extLst>
            </p:cNvPr>
            <p:cNvGrpSpPr>
              <a:grpSpLocks/>
            </p:cNvGrpSpPr>
            <p:nvPr/>
          </p:nvGrpSpPr>
          <p:grpSpPr bwMode="auto">
            <a:xfrm>
              <a:off x="7133740" y="2136950"/>
              <a:ext cx="971664" cy="970614"/>
              <a:chOff x="25155228" y="3914738"/>
              <a:chExt cx="16086" cy="209"/>
            </a:xfrm>
            <a:solidFill>
              <a:srgbClr val="1F497D"/>
            </a:solidFill>
          </p:grpSpPr>
          <p:sp>
            <p:nvSpPr>
              <p:cNvPr id="99" name="ny2">
                <a:extLst>
                  <a:ext uri="{FF2B5EF4-FFF2-40B4-BE49-F238E27FC236}">
                    <a16:creationId xmlns:a16="http://schemas.microsoft.com/office/drawing/2014/main" id="{ED11CD46-17D4-734C-B173-156CE54786B4}"/>
                  </a:ext>
                </a:extLst>
              </p:cNvPr>
              <p:cNvSpPr>
                <a:spLocks/>
              </p:cNvSpPr>
              <p:nvPr/>
            </p:nvSpPr>
            <p:spPr bwMode="auto">
              <a:xfrm>
                <a:off x="25170687" y="3914941"/>
                <a:ext cx="168" cy="6"/>
              </a:xfrm>
              <a:custGeom>
                <a:avLst/>
                <a:gdLst/>
                <a:ahLst/>
                <a:cxnLst>
                  <a:cxn ang="0">
                    <a:pos x="12288" y="12288"/>
                  </a:cxn>
                  <a:cxn ang="0">
                    <a:pos x="12288" y="13653"/>
                  </a:cxn>
                  <a:cxn ang="0">
                    <a:pos x="8192" y="15019"/>
                  </a:cxn>
                  <a:cxn ang="0">
                    <a:pos x="4096" y="16384"/>
                  </a:cxn>
                  <a:cxn ang="0">
                    <a:pos x="0" y="15019"/>
                  </a:cxn>
                  <a:cxn ang="0">
                    <a:pos x="4096" y="9557"/>
                  </a:cxn>
                  <a:cxn ang="0">
                    <a:pos x="8192" y="5461"/>
                  </a:cxn>
                  <a:cxn ang="0">
                    <a:pos x="12288" y="1365"/>
                  </a:cxn>
                  <a:cxn ang="0">
                    <a:pos x="12288" y="0"/>
                  </a:cxn>
                  <a:cxn ang="0">
                    <a:pos x="16384" y="1365"/>
                  </a:cxn>
                  <a:cxn ang="0">
                    <a:pos x="16384" y="2731"/>
                  </a:cxn>
                  <a:cxn ang="0">
                    <a:pos x="16384" y="4096"/>
                  </a:cxn>
                  <a:cxn ang="0">
                    <a:pos x="16384" y="5461"/>
                  </a:cxn>
                  <a:cxn ang="0">
                    <a:pos x="16384" y="6827"/>
                  </a:cxn>
                  <a:cxn ang="0">
                    <a:pos x="16384" y="9557"/>
                  </a:cxn>
                  <a:cxn ang="0">
                    <a:pos x="12288" y="12288"/>
                  </a:cxn>
                </a:cxnLst>
                <a:rect l="0" t="0" r="r" b="b"/>
                <a:pathLst>
                  <a:path w="16384" h="16384">
                    <a:moveTo>
                      <a:pt x="12288" y="12288"/>
                    </a:moveTo>
                    <a:lnTo>
                      <a:pt x="12288" y="13653"/>
                    </a:lnTo>
                    <a:lnTo>
                      <a:pt x="8192" y="15019"/>
                    </a:lnTo>
                    <a:lnTo>
                      <a:pt x="4096" y="16384"/>
                    </a:lnTo>
                    <a:lnTo>
                      <a:pt x="0" y="15019"/>
                    </a:lnTo>
                    <a:lnTo>
                      <a:pt x="4096" y="9557"/>
                    </a:lnTo>
                    <a:lnTo>
                      <a:pt x="8192" y="5461"/>
                    </a:lnTo>
                    <a:lnTo>
                      <a:pt x="12288" y="1365"/>
                    </a:lnTo>
                    <a:lnTo>
                      <a:pt x="12288" y="0"/>
                    </a:lnTo>
                    <a:lnTo>
                      <a:pt x="16384" y="1365"/>
                    </a:lnTo>
                    <a:lnTo>
                      <a:pt x="16384" y="2731"/>
                    </a:lnTo>
                    <a:lnTo>
                      <a:pt x="16384" y="4096"/>
                    </a:lnTo>
                    <a:lnTo>
                      <a:pt x="16384" y="5461"/>
                    </a:lnTo>
                    <a:lnTo>
                      <a:pt x="16384" y="6827"/>
                    </a:lnTo>
                    <a:lnTo>
                      <a:pt x="16384" y="9557"/>
                    </a:lnTo>
                    <a:lnTo>
                      <a:pt x="12288" y="12288"/>
                    </a:lnTo>
                    <a:close/>
                  </a:path>
                </a:pathLst>
              </a:custGeom>
              <a:grpFill/>
              <a:ln w="9525">
                <a:solidFill>
                  <a:schemeClr val="bg1"/>
                </a:solidFill>
                <a:prstDash val="solid"/>
                <a:round/>
                <a:headEnd/>
                <a:tailEnd/>
              </a:ln>
            </p:spPr>
          </p:sp>
          <p:sp>
            <p:nvSpPr>
              <p:cNvPr id="100" name="ny4">
                <a:extLst>
                  <a:ext uri="{FF2B5EF4-FFF2-40B4-BE49-F238E27FC236}">
                    <a16:creationId xmlns:a16="http://schemas.microsoft.com/office/drawing/2014/main" id="{B2907A14-DDA4-9C47-A74C-9060A77BAB6A}"/>
                  </a:ext>
                </a:extLst>
              </p:cNvPr>
              <p:cNvSpPr>
                <a:spLocks/>
              </p:cNvSpPr>
              <p:nvPr/>
            </p:nvSpPr>
            <p:spPr bwMode="auto">
              <a:xfrm>
                <a:off x="25155228" y="3914738"/>
                <a:ext cx="16086" cy="167"/>
              </a:xfrm>
              <a:custGeom>
                <a:avLst/>
                <a:gdLst/>
                <a:ahLst/>
                <a:cxnLst>
                  <a:cxn ang="0">
                    <a:pos x="11465" y="13146"/>
                  </a:cxn>
                  <a:cxn ang="0">
                    <a:pos x="11850" y="13294"/>
                  </a:cxn>
                  <a:cxn ang="0">
                    <a:pos x="12106" y="13686"/>
                  </a:cxn>
                  <a:cxn ang="0">
                    <a:pos x="12406" y="14471"/>
                  </a:cxn>
                  <a:cxn ang="0">
                    <a:pos x="12919" y="14618"/>
                  </a:cxn>
                  <a:cxn ang="0">
                    <a:pos x="14202" y="15207"/>
                  </a:cxn>
                  <a:cxn ang="0">
                    <a:pos x="15571" y="16041"/>
                  </a:cxn>
                  <a:cxn ang="0">
                    <a:pos x="15913" y="16286"/>
                  </a:cxn>
                  <a:cxn ang="0">
                    <a:pos x="15999" y="15844"/>
                  </a:cxn>
                  <a:cxn ang="0">
                    <a:pos x="15913" y="15109"/>
                  </a:cxn>
                  <a:cxn ang="0">
                    <a:pos x="16042" y="13392"/>
                  </a:cxn>
                  <a:cxn ang="0">
                    <a:pos x="15700" y="10252"/>
                  </a:cxn>
                  <a:cxn ang="0">
                    <a:pos x="15700" y="8584"/>
                  </a:cxn>
                  <a:cxn ang="0">
                    <a:pos x="15528" y="7800"/>
                  </a:cxn>
                  <a:cxn ang="0">
                    <a:pos x="15357" y="6868"/>
                  </a:cxn>
                  <a:cxn ang="0">
                    <a:pos x="15143" y="5494"/>
                  </a:cxn>
                  <a:cxn ang="0">
                    <a:pos x="14887" y="5298"/>
                  </a:cxn>
                  <a:cxn ang="0">
                    <a:pos x="14716" y="5494"/>
                  </a:cxn>
                  <a:cxn ang="0">
                    <a:pos x="14673" y="4709"/>
                  </a:cxn>
                  <a:cxn ang="0">
                    <a:pos x="14416" y="4121"/>
                  </a:cxn>
                  <a:cxn ang="0">
                    <a:pos x="14245" y="3238"/>
                  </a:cxn>
                  <a:cxn ang="0">
                    <a:pos x="14288" y="2453"/>
                  </a:cxn>
                  <a:cxn ang="0">
                    <a:pos x="14031" y="1717"/>
                  </a:cxn>
                  <a:cxn ang="0">
                    <a:pos x="13775" y="736"/>
                  </a:cxn>
                  <a:cxn ang="0">
                    <a:pos x="12106" y="491"/>
                  </a:cxn>
                  <a:cxn ang="0">
                    <a:pos x="10481" y="932"/>
                  </a:cxn>
                  <a:cxn ang="0">
                    <a:pos x="9967" y="1079"/>
                  </a:cxn>
                  <a:cxn ang="0">
                    <a:pos x="9240" y="1815"/>
                  </a:cxn>
                  <a:cxn ang="0">
                    <a:pos x="8342" y="3532"/>
                  </a:cxn>
                  <a:cxn ang="0">
                    <a:pos x="7999" y="4366"/>
                  </a:cxn>
                  <a:cxn ang="0">
                    <a:pos x="7187" y="5298"/>
                  </a:cxn>
                  <a:cxn ang="0">
                    <a:pos x="7443" y="5837"/>
                  </a:cxn>
                  <a:cxn ang="0">
                    <a:pos x="7486" y="5494"/>
                  </a:cxn>
                  <a:cxn ang="0">
                    <a:pos x="7743" y="5494"/>
                  </a:cxn>
                  <a:cxn ang="0">
                    <a:pos x="7743" y="6132"/>
                  </a:cxn>
                  <a:cxn ang="0">
                    <a:pos x="7529" y="6328"/>
                  </a:cxn>
                  <a:cxn ang="0">
                    <a:pos x="7871" y="7015"/>
                  </a:cxn>
                  <a:cxn ang="0">
                    <a:pos x="7614" y="7554"/>
                  </a:cxn>
                  <a:cxn ang="0">
                    <a:pos x="7272" y="7898"/>
                  </a:cxn>
                  <a:cxn ang="0">
                    <a:pos x="6973" y="8241"/>
                  </a:cxn>
                  <a:cxn ang="0">
                    <a:pos x="6631" y="8633"/>
                  </a:cxn>
                  <a:cxn ang="0">
                    <a:pos x="6288" y="8928"/>
                  </a:cxn>
                  <a:cxn ang="0">
                    <a:pos x="5262" y="9026"/>
                  </a:cxn>
                  <a:cxn ang="0">
                    <a:pos x="4834" y="9271"/>
                  </a:cxn>
                  <a:cxn ang="0">
                    <a:pos x="4149" y="9026"/>
                  </a:cxn>
                  <a:cxn ang="0">
                    <a:pos x="3166" y="9173"/>
                  </a:cxn>
                  <a:cxn ang="0">
                    <a:pos x="2053" y="9516"/>
                  </a:cxn>
                  <a:cxn ang="0">
                    <a:pos x="1283" y="10252"/>
                  </a:cxn>
                  <a:cxn ang="0">
                    <a:pos x="1283" y="10694"/>
                  </a:cxn>
                  <a:cxn ang="0">
                    <a:pos x="1540" y="11086"/>
                  </a:cxn>
                  <a:cxn ang="0">
                    <a:pos x="1754" y="11331"/>
                  </a:cxn>
                  <a:cxn ang="0">
                    <a:pos x="1626" y="12067"/>
                  </a:cxn>
                  <a:cxn ang="0">
                    <a:pos x="1412" y="12705"/>
                  </a:cxn>
                  <a:cxn ang="0">
                    <a:pos x="898" y="13146"/>
                  </a:cxn>
                  <a:cxn ang="0">
                    <a:pos x="128" y="14078"/>
                  </a:cxn>
                  <a:cxn ang="0">
                    <a:pos x="2267" y="14814"/>
                  </a:cxn>
                  <a:cxn ang="0">
                    <a:pos x="7144" y="13735"/>
                  </a:cxn>
                  <a:cxn ang="0">
                    <a:pos x="10823" y="12852"/>
                  </a:cxn>
                </a:cxnLst>
                <a:rect l="0" t="0" r="r" b="b"/>
                <a:pathLst>
                  <a:path w="16384" h="16384">
                    <a:moveTo>
                      <a:pt x="11037" y="12803"/>
                    </a:moveTo>
                    <a:lnTo>
                      <a:pt x="11165" y="12754"/>
                    </a:lnTo>
                    <a:lnTo>
                      <a:pt x="11293" y="12901"/>
                    </a:lnTo>
                    <a:lnTo>
                      <a:pt x="11379" y="12950"/>
                    </a:lnTo>
                    <a:lnTo>
                      <a:pt x="11465" y="13146"/>
                    </a:lnTo>
                    <a:lnTo>
                      <a:pt x="11507" y="13245"/>
                    </a:lnTo>
                    <a:lnTo>
                      <a:pt x="11593" y="13245"/>
                    </a:lnTo>
                    <a:lnTo>
                      <a:pt x="11721" y="13195"/>
                    </a:lnTo>
                    <a:lnTo>
                      <a:pt x="11764" y="13245"/>
                    </a:lnTo>
                    <a:lnTo>
                      <a:pt x="11850" y="13294"/>
                    </a:lnTo>
                    <a:lnTo>
                      <a:pt x="11892" y="13343"/>
                    </a:lnTo>
                    <a:lnTo>
                      <a:pt x="11935" y="13441"/>
                    </a:lnTo>
                    <a:lnTo>
                      <a:pt x="12021" y="13539"/>
                    </a:lnTo>
                    <a:lnTo>
                      <a:pt x="12106" y="13588"/>
                    </a:lnTo>
                    <a:lnTo>
                      <a:pt x="12106" y="13686"/>
                    </a:lnTo>
                    <a:lnTo>
                      <a:pt x="12149" y="14078"/>
                    </a:lnTo>
                    <a:lnTo>
                      <a:pt x="12192" y="14128"/>
                    </a:lnTo>
                    <a:lnTo>
                      <a:pt x="12277" y="14226"/>
                    </a:lnTo>
                    <a:lnTo>
                      <a:pt x="12363" y="14373"/>
                    </a:lnTo>
                    <a:lnTo>
                      <a:pt x="12406" y="14471"/>
                    </a:lnTo>
                    <a:lnTo>
                      <a:pt x="12491" y="14520"/>
                    </a:lnTo>
                    <a:lnTo>
                      <a:pt x="12577" y="14520"/>
                    </a:lnTo>
                    <a:lnTo>
                      <a:pt x="12705" y="14569"/>
                    </a:lnTo>
                    <a:lnTo>
                      <a:pt x="12833" y="14618"/>
                    </a:lnTo>
                    <a:lnTo>
                      <a:pt x="12919" y="14618"/>
                    </a:lnTo>
                    <a:lnTo>
                      <a:pt x="13047" y="14569"/>
                    </a:lnTo>
                    <a:lnTo>
                      <a:pt x="13090" y="14667"/>
                    </a:lnTo>
                    <a:lnTo>
                      <a:pt x="13176" y="14716"/>
                    </a:lnTo>
                    <a:lnTo>
                      <a:pt x="13218" y="14814"/>
                    </a:lnTo>
                    <a:lnTo>
                      <a:pt x="14202" y="15207"/>
                    </a:lnTo>
                    <a:lnTo>
                      <a:pt x="14587" y="15305"/>
                    </a:lnTo>
                    <a:lnTo>
                      <a:pt x="14716" y="15354"/>
                    </a:lnTo>
                    <a:lnTo>
                      <a:pt x="15571" y="15697"/>
                    </a:lnTo>
                    <a:lnTo>
                      <a:pt x="15614" y="16041"/>
                    </a:lnTo>
                    <a:lnTo>
                      <a:pt x="15571" y="16041"/>
                    </a:lnTo>
                    <a:lnTo>
                      <a:pt x="15742" y="16384"/>
                    </a:lnTo>
                    <a:lnTo>
                      <a:pt x="15700" y="16384"/>
                    </a:lnTo>
                    <a:lnTo>
                      <a:pt x="15657" y="16237"/>
                    </a:lnTo>
                    <a:lnTo>
                      <a:pt x="15913" y="16335"/>
                    </a:lnTo>
                    <a:lnTo>
                      <a:pt x="15913" y="16286"/>
                    </a:lnTo>
                    <a:lnTo>
                      <a:pt x="15871" y="16139"/>
                    </a:lnTo>
                    <a:lnTo>
                      <a:pt x="15828" y="16090"/>
                    </a:lnTo>
                    <a:lnTo>
                      <a:pt x="15871" y="16041"/>
                    </a:lnTo>
                    <a:lnTo>
                      <a:pt x="15999" y="15943"/>
                    </a:lnTo>
                    <a:lnTo>
                      <a:pt x="15999" y="15844"/>
                    </a:lnTo>
                    <a:lnTo>
                      <a:pt x="16042" y="15795"/>
                    </a:lnTo>
                    <a:lnTo>
                      <a:pt x="16085" y="15697"/>
                    </a:lnTo>
                    <a:lnTo>
                      <a:pt x="16127" y="15599"/>
                    </a:lnTo>
                    <a:lnTo>
                      <a:pt x="16127" y="15452"/>
                    </a:lnTo>
                    <a:lnTo>
                      <a:pt x="15913" y="15109"/>
                    </a:lnTo>
                    <a:lnTo>
                      <a:pt x="16298" y="14667"/>
                    </a:lnTo>
                    <a:lnTo>
                      <a:pt x="16384" y="14520"/>
                    </a:lnTo>
                    <a:lnTo>
                      <a:pt x="16170" y="14275"/>
                    </a:lnTo>
                    <a:lnTo>
                      <a:pt x="16127" y="14029"/>
                    </a:lnTo>
                    <a:lnTo>
                      <a:pt x="16042" y="13392"/>
                    </a:lnTo>
                    <a:lnTo>
                      <a:pt x="15956" y="12803"/>
                    </a:lnTo>
                    <a:lnTo>
                      <a:pt x="15742" y="11381"/>
                    </a:lnTo>
                    <a:lnTo>
                      <a:pt x="15657" y="11233"/>
                    </a:lnTo>
                    <a:lnTo>
                      <a:pt x="15700" y="10890"/>
                    </a:lnTo>
                    <a:lnTo>
                      <a:pt x="15700" y="10252"/>
                    </a:lnTo>
                    <a:lnTo>
                      <a:pt x="15700" y="9762"/>
                    </a:lnTo>
                    <a:lnTo>
                      <a:pt x="15742" y="9516"/>
                    </a:lnTo>
                    <a:lnTo>
                      <a:pt x="15742" y="9173"/>
                    </a:lnTo>
                    <a:lnTo>
                      <a:pt x="15742" y="8732"/>
                    </a:lnTo>
                    <a:lnTo>
                      <a:pt x="15700" y="8584"/>
                    </a:lnTo>
                    <a:lnTo>
                      <a:pt x="15657" y="8437"/>
                    </a:lnTo>
                    <a:lnTo>
                      <a:pt x="15614" y="8290"/>
                    </a:lnTo>
                    <a:lnTo>
                      <a:pt x="15657" y="8241"/>
                    </a:lnTo>
                    <a:lnTo>
                      <a:pt x="15571" y="7996"/>
                    </a:lnTo>
                    <a:lnTo>
                      <a:pt x="15528" y="7800"/>
                    </a:lnTo>
                    <a:lnTo>
                      <a:pt x="15486" y="7603"/>
                    </a:lnTo>
                    <a:lnTo>
                      <a:pt x="15443" y="7309"/>
                    </a:lnTo>
                    <a:lnTo>
                      <a:pt x="15443" y="7162"/>
                    </a:lnTo>
                    <a:lnTo>
                      <a:pt x="15400" y="6966"/>
                    </a:lnTo>
                    <a:lnTo>
                      <a:pt x="15357" y="6868"/>
                    </a:lnTo>
                    <a:lnTo>
                      <a:pt x="15272" y="6377"/>
                    </a:lnTo>
                    <a:lnTo>
                      <a:pt x="15229" y="6132"/>
                    </a:lnTo>
                    <a:lnTo>
                      <a:pt x="15186" y="5837"/>
                    </a:lnTo>
                    <a:lnTo>
                      <a:pt x="15143" y="5739"/>
                    </a:lnTo>
                    <a:lnTo>
                      <a:pt x="15143" y="5494"/>
                    </a:lnTo>
                    <a:lnTo>
                      <a:pt x="15101" y="5494"/>
                    </a:lnTo>
                    <a:lnTo>
                      <a:pt x="15058" y="5445"/>
                    </a:lnTo>
                    <a:lnTo>
                      <a:pt x="15015" y="5396"/>
                    </a:lnTo>
                    <a:lnTo>
                      <a:pt x="14972" y="5298"/>
                    </a:lnTo>
                    <a:lnTo>
                      <a:pt x="14887" y="5298"/>
                    </a:lnTo>
                    <a:lnTo>
                      <a:pt x="14844" y="5298"/>
                    </a:lnTo>
                    <a:lnTo>
                      <a:pt x="14801" y="5347"/>
                    </a:lnTo>
                    <a:lnTo>
                      <a:pt x="14758" y="5445"/>
                    </a:lnTo>
                    <a:lnTo>
                      <a:pt x="14758" y="5543"/>
                    </a:lnTo>
                    <a:lnTo>
                      <a:pt x="14716" y="5494"/>
                    </a:lnTo>
                    <a:lnTo>
                      <a:pt x="14630" y="5200"/>
                    </a:lnTo>
                    <a:lnTo>
                      <a:pt x="14630" y="5053"/>
                    </a:lnTo>
                    <a:lnTo>
                      <a:pt x="14673" y="4905"/>
                    </a:lnTo>
                    <a:lnTo>
                      <a:pt x="14673" y="4807"/>
                    </a:lnTo>
                    <a:lnTo>
                      <a:pt x="14673" y="4709"/>
                    </a:lnTo>
                    <a:lnTo>
                      <a:pt x="14630" y="4660"/>
                    </a:lnTo>
                    <a:lnTo>
                      <a:pt x="14587" y="4562"/>
                    </a:lnTo>
                    <a:lnTo>
                      <a:pt x="14545" y="4415"/>
                    </a:lnTo>
                    <a:lnTo>
                      <a:pt x="14502" y="4268"/>
                    </a:lnTo>
                    <a:lnTo>
                      <a:pt x="14416" y="4121"/>
                    </a:lnTo>
                    <a:lnTo>
                      <a:pt x="14373" y="4022"/>
                    </a:lnTo>
                    <a:lnTo>
                      <a:pt x="14331" y="3875"/>
                    </a:lnTo>
                    <a:lnTo>
                      <a:pt x="14245" y="3679"/>
                    </a:lnTo>
                    <a:lnTo>
                      <a:pt x="14245" y="3385"/>
                    </a:lnTo>
                    <a:lnTo>
                      <a:pt x="14245" y="3238"/>
                    </a:lnTo>
                    <a:lnTo>
                      <a:pt x="14288" y="3139"/>
                    </a:lnTo>
                    <a:lnTo>
                      <a:pt x="14373" y="2943"/>
                    </a:lnTo>
                    <a:lnTo>
                      <a:pt x="14373" y="2796"/>
                    </a:lnTo>
                    <a:lnTo>
                      <a:pt x="14331" y="2649"/>
                    </a:lnTo>
                    <a:lnTo>
                      <a:pt x="14288" y="2453"/>
                    </a:lnTo>
                    <a:lnTo>
                      <a:pt x="14245" y="2256"/>
                    </a:lnTo>
                    <a:lnTo>
                      <a:pt x="14202" y="2060"/>
                    </a:lnTo>
                    <a:lnTo>
                      <a:pt x="14117" y="1913"/>
                    </a:lnTo>
                    <a:lnTo>
                      <a:pt x="14031" y="1766"/>
                    </a:lnTo>
                    <a:lnTo>
                      <a:pt x="14031" y="1717"/>
                    </a:lnTo>
                    <a:lnTo>
                      <a:pt x="13988" y="1570"/>
                    </a:lnTo>
                    <a:lnTo>
                      <a:pt x="13903" y="1275"/>
                    </a:lnTo>
                    <a:lnTo>
                      <a:pt x="13903" y="883"/>
                    </a:lnTo>
                    <a:lnTo>
                      <a:pt x="13860" y="785"/>
                    </a:lnTo>
                    <a:lnTo>
                      <a:pt x="13775" y="736"/>
                    </a:lnTo>
                    <a:lnTo>
                      <a:pt x="13732" y="589"/>
                    </a:lnTo>
                    <a:lnTo>
                      <a:pt x="13775" y="245"/>
                    </a:lnTo>
                    <a:lnTo>
                      <a:pt x="13732" y="196"/>
                    </a:lnTo>
                    <a:lnTo>
                      <a:pt x="13689" y="0"/>
                    </a:lnTo>
                    <a:lnTo>
                      <a:pt x="12106" y="491"/>
                    </a:lnTo>
                    <a:lnTo>
                      <a:pt x="11678" y="589"/>
                    </a:lnTo>
                    <a:lnTo>
                      <a:pt x="11293" y="736"/>
                    </a:lnTo>
                    <a:lnTo>
                      <a:pt x="10994" y="785"/>
                    </a:lnTo>
                    <a:lnTo>
                      <a:pt x="10695" y="834"/>
                    </a:lnTo>
                    <a:lnTo>
                      <a:pt x="10481" y="932"/>
                    </a:lnTo>
                    <a:lnTo>
                      <a:pt x="10438" y="981"/>
                    </a:lnTo>
                    <a:lnTo>
                      <a:pt x="10267" y="932"/>
                    </a:lnTo>
                    <a:lnTo>
                      <a:pt x="10181" y="932"/>
                    </a:lnTo>
                    <a:lnTo>
                      <a:pt x="10053" y="1079"/>
                    </a:lnTo>
                    <a:lnTo>
                      <a:pt x="9967" y="1079"/>
                    </a:lnTo>
                    <a:lnTo>
                      <a:pt x="9839" y="1177"/>
                    </a:lnTo>
                    <a:lnTo>
                      <a:pt x="9753" y="1324"/>
                    </a:lnTo>
                    <a:lnTo>
                      <a:pt x="9668" y="1423"/>
                    </a:lnTo>
                    <a:lnTo>
                      <a:pt x="9368" y="1668"/>
                    </a:lnTo>
                    <a:lnTo>
                      <a:pt x="9240" y="1815"/>
                    </a:lnTo>
                    <a:lnTo>
                      <a:pt x="8855" y="2453"/>
                    </a:lnTo>
                    <a:lnTo>
                      <a:pt x="8556" y="2992"/>
                    </a:lnTo>
                    <a:lnTo>
                      <a:pt x="8385" y="3287"/>
                    </a:lnTo>
                    <a:lnTo>
                      <a:pt x="8299" y="3483"/>
                    </a:lnTo>
                    <a:lnTo>
                      <a:pt x="8342" y="3532"/>
                    </a:lnTo>
                    <a:lnTo>
                      <a:pt x="8342" y="3679"/>
                    </a:lnTo>
                    <a:lnTo>
                      <a:pt x="8299" y="3777"/>
                    </a:lnTo>
                    <a:lnTo>
                      <a:pt x="8256" y="3924"/>
                    </a:lnTo>
                    <a:lnTo>
                      <a:pt x="8085" y="4170"/>
                    </a:lnTo>
                    <a:lnTo>
                      <a:pt x="7999" y="4366"/>
                    </a:lnTo>
                    <a:lnTo>
                      <a:pt x="7871" y="4562"/>
                    </a:lnTo>
                    <a:lnTo>
                      <a:pt x="7614" y="4807"/>
                    </a:lnTo>
                    <a:lnTo>
                      <a:pt x="7272" y="5151"/>
                    </a:lnTo>
                    <a:lnTo>
                      <a:pt x="7229" y="5200"/>
                    </a:lnTo>
                    <a:lnTo>
                      <a:pt x="7187" y="5298"/>
                    </a:lnTo>
                    <a:lnTo>
                      <a:pt x="7187" y="5396"/>
                    </a:lnTo>
                    <a:lnTo>
                      <a:pt x="7315" y="5494"/>
                    </a:lnTo>
                    <a:lnTo>
                      <a:pt x="7401" y="5690"/>
                    </a:lnTo>
                    <a:lnTo>
                      <a:pt x="7443" y="5788"/>
                    </a:lnTo>
                    <a:lnTo>
                      <a:pt x="7443" y="5837"/>
                    </a:lnTo>
                    <a:lnTo>
                      <a:pt x="7529" y="5837"/>
                    </a:lnTo>
                    <a:lnTo>
                      <a:pt x="7572" y="5739"/>
                    </a:lnTo>
                    <a:lnTo>
                      <a:pt x="7572" y="5592"/>
                    </a:lnTo>
                    <a:lnTo>
                      <a:pt x="7486" y="5543"/>
                    </a:lnTo>
                    <a:lnTo>
                      <a:pt x="7486" y="5494"/>
                    </a:lnTo>
                    <a:lnTo>
                      <a:pt x="7486" y="5445"/>
                    </a:lnTo>
                    <a:lnTo>
                      <a:pt x="7572" y="5445"/>
                    </a:lnTo>
                    <a:lnTo>
                      <a:pt x="7614" y="5445"/>
                    </a:lnTo>
                    <a:lnTo>
                      <a:pt x="7657" y="5543"/>
                    </a:lnTo>
                    <a:lnTo>
                      <a:pt x="7743" y="5494"/>
                    </a:lnTo>
                    <a:lnTo>
                      <a:pt x="7743" y="5543"/>
                    </a:lnTo>
                    <a:lnTo>
                      <a:pt x="7657" y="5739"/>
                    </a:lnTo>
                    <a:lnTo>
                      <a:pt x="7786" y="5788"/>
                    </a:lnTo>
                    <a:lnTo>
                      <a:pt x="7786" y="5985"/>
                    </a:lnTo>
                    <a:lnTo>
                      <a:pt x="7743" y="6132"/>
                    </a:lnTo>
                    <a:lnTo>
                      <a:pt x="7657" y="6181"/>
                    </a:lnTo>
                    <a:lnTo>
                      <a:pt x="7614" y="6132"/>
                    </a:lnTo>
                    <a:lnTo>
                      <a:pt x="7572" y="6132"/>
                    </a:lnTo>
                    <a:lnTo>
                      <a:pt x="7529" y="6230"/>
                    </a:lnTo>
                    <a:lnTo>
                      <a:pt x="7529" y="6328"/>
                    </a:lnTo>
                    <a:lnTo>
                      <a:pt x="7572" y="6377"/>
                    </a:lnTo>
                    <a:lnTo>
                      <a:pt x="7700" y="6524"/>
                    </a:lnTo>
                    <a:lnTo>
                      <a:pt x="7743" y="6671"/>
                    </a:lnTo>
                    <a:lnTo>
                      <a:pt x="7828" y="6868"/>
                    </a:lnTo>
                    <a:lnTo>
                      <a:pt x="7871" y="7015"/>
                    </a:lnTo>
                    <a:lnTo>
                      <a:pt x="7871" y="7211"/>
                    </a:lnTo>
                    <a:lnTo>
                      <a:pt x="7871" y="7309"/>
                    </a:lnTo>
                    <a:lnTo>
                      <a:pt x="7828" y="7456"/>
                    </a:lnTo>
                    <a:lnTo>
                      <a:pt x="7786" y="7554"/>
                    </a:lnTo>
                    <a:lnTo>
                      <a:pt x="7614" y="7554"/>
                    </a:lnTo>
                    <a:lnTo>
                      <a:pt x="7486" y="7554"/>
                    </a:lnTo>
                    <a:lnTo>
                      <a:pt x="7401" y="7603"/>
                    </a:lnTo>
                    <a:lnTo>
                      <a:pt x="7315" y="7701"/>
                    </a:lnTo>
                    <a:lnTo>
                      <a:pt x="7315" y="7800"/>
                    </a:lnTo>
                    <a:lnTo>
                      <a:pt x="7272" y="7898"/>
                    </a:lnTo>
                    <a:lnTo>
                      <a:pt x="7272" y="7947"/>
                    </a:lnTo>
                    <a:lnTo>
                      <a:pt x="7101" y="7947"/>
                    </a:lnTo>
                    <a:lnTo>
                      <a:pt x="7058" y="8094"/>
                    </a:lnTo>
                    <a:lnTo>
                      <a:pt x="6973" y="8143"/>
                    </a:lnTo>
                    <a:lnTo>
                      <a:pt x="6973" y="8241"/>
                    </a:lnTo>
                    <a:lnTo>
                      <a:pt x="6887" y="8339"/>
                    </a:lnTo>
                    <a:lnTo>
                      <a:pt x="6887" y="8486"/>
                    </a:lnTo>
                    <a:lnTo>
                      <a:pt x="6844" y="8486"/>
                    </a:lnTo>
                    <a:lnTo>
                      <a:pt x="6759" y="8486"/>
                    </a:lnTo>
                    <a:lnTo>
                      <a:pt x="6631" y="8633"/>
                    </a:lnTo>
                    <a:lnTo>
                      <a:pt x="6588" y="8683"/>
                    </a:lnTo>
                    <a:lnTo>
                      <a:pt x="6417" y="8732"/>
                    </a:lnTo>
                    <a:lnTo>
                      <a:pt x="6331" y="8732"/>
                    </a:lnTo>
                    <a:lnTo>
                      <a:pt x="6331" y="8830"/>
                    </a:lnTo>
                    <a:lnTo>
                      <a:pt x="6288" y="8928"/>
                    </a:lnTo>
                    <a:lnTo>
                      <a:pt x="6203" y="8830"/>
                    </a:lnTo>
                    <a:lnTo>
                      <a:pt x="5946" y="8879"/>
                    </a:lnTo>
                    <a:lnTo>
                      <a:pt x="5689" y="8928"/>
                    </a:lnTo>
                    <a:lnTo>
                      <a:pt x="5433" y="8977"/>
                    </a:lnTo>
                    <a:lnTo>
                      <a:pt x="5262" y="9026"/>
                    </a:lnTo>
                    <a:lnTo>
                      <a:pt x="5176" y="9075"/>
                    </a:lnTo>
                    <a:lnTo>
                      <a:pt x="5005" y="9173"/>
                    </a:lnTo>
                    <a:lnTo>
                      <a:pt x="4962" y="9271"/>
                    </a:lnTo>
                    <a:lnTo>
                      <a:pt x="4919" y="9369"/>
                    </a:lnTo>
                    <a:lnTo>
                      <a:pt x="4834" y="9271"/>
                    </a:lnTo>
                    <a:lnTo>
                      <a:pt x="4748" y="9320"/>
                    </a:lnTo>
                    <a:lnTo>
                      <a:pt x="4663" y="9271"/>
                    </a:lnTo>
                    <a:lnTo>
                      <a:pt x="4492" y="9173"/>
                    </a:lnTo>
                    <a:lnTo>
                      <a:pt x="4321" y="9075"/>
                    </a:lnTo>
                    <a:lnTo>
                      <a:pt x="4149" y="9026"/>
                    </a:lnTo>
                    <a:lnTo>
                      <a:pt x="3850" y="9075"/>
                    </a:lnTo>
                    <a:lnTo>
                      <a:pt x="3679" y="9075"/>
                    </a:lnTo>
                    <a:lnTo>
                      <a:pt x="3465" y="9075"/>
                    </a:lnTo>
                    <a:lnTo>
                      <a:pt x="3251" y="9173"/>
                    </a:lnTo>
                    <a:lnTo>
                      <a:pt x="3166" y="9173"/>
                    </a:lnTo>
                    <a:lnTo>
                      <a:pt x="3037" y="9222"/>
                    </a:lnTo>
                    <a:lnTo>
                      <a:pt x="2695" y="9320"/>
                    </a:lnTo>
                    <a:lnTo>
                      <a:pt x="2567" y="9320"/>
                    </a:lnTo>
                    <a:lnTo>
                      <a:pt x="2396" y="9369"/>
                    </a:lnTo>
                    <a:lnTo>
                      <a:pt x="2053" y="9516"/>
                    </a:lnTo>
                    <a:lnTo>
                      <a:pt x="1668" y="9713"/>
                    </a:lnTo>
                    <a:lnTo>
                      <a:pt x="1369" y="9860"/>
                    </a:lnTo>
                    <a:lnTo>
                      <a:pt x="1241" y="9909"/>
                    </a:lnTo>
                    <a:lnTo>
                      <a:pt x="1283" y="10056"/>
                    </a:lnTo>
                    <a:lnTo>
                      <a:pt x="1283" y="10252"/>
                    </a:lnTo>
                    <a:lnTo>
                      <a:pt x="1326" y="10448"/>
                    </a:lnTo>
                    <a:lnTo>
                      <a:pt x="1283" y="10498"/>
                    </a:lnTo>
                    <a:lnTo>
                      <a:pt x="1241" y="10547"/>
                    </a:lnTo>
                    <a:lnTo>
                      <a:pt x="1241" y="10596"/>
                    </a:lnTo>
                    <a:lnTo>
                      <a:pt x="1283" y="10694"/>
                    </a:lnTo>
                    <a:lnTo>
                      <a:pt x="1326" y="10694"/>
                    </a:lnTo>
                    <a:lnTo>
                      <a:pt x="1412" y="10792"/>
                    </a:lnTo>
                    <a:lnTo>
                      <a:pt x="1412" y="10890"/>
                    </a:lnTo>
                    <a:lnTo>
                      <a:pt x="1412" y="10988"/>
                    </a:lnTo>
                    <a:lnTo>
                      <a:pt x="1540" y="11086"/>
                    </a:lnTo>
                    <a:lnTo>
                      <a:pt x="1540" y="11184"/>
                    </a:lnTo>
                    <a:lnTo>
                      <a:pt x="1583" y="11086"/>
                    </a:lnTo>
                    <a:lnTo>
                      <a:pt x="1668" y="11086"/>
                    </a:lnTo>
                    <a:lnTo>
                      <a:pt x="1754" y="11184"/>
                    </a:lnTo>
                    <a:lnTo>
                      <a:pt x="1754" y="11331"/>
                    </a:lnTo>
                    <a:lnTo>
                      <a:pt x="1839" y="11479"/>
                    </a:lnTo>
                    <a:lnTo>
                      <a:pt x="1925" y="11675"/>
                    </a:lnTo>
                    <a:lnTo>
                      <a:pt x="1925" y="11822"/>
                    </a:lnTo>
                    <a:lnTo>
                      <a:pt x="1839" y="11920"/>
                    </a:lnTo>
                    <a:lnTo>
                      <a:pt x="1626" y="12067"/>
                    </a:lnTo>
                    <a:lnTo>
                      <a:pt x="1583" y="12116"/>
                    </a:lnTo>
                    <a:lnTo>
                      <a:pt x="1540" y="12214"/>
                    </a:lnTo>
                    <a:lnTo>
                      <a:pt x="1497" y="12362"/>
                    </a:lnTo>
                    <a:lnTo>
                      <a:pt x="1454" y="12558"/>
                    </a:lnTo>
                    <a:lnTo>
                      <a:pt x="1412" y="12705"/>
                    </a:lnTo>
                    <a:lnTo>
                      <a:pt x="1326" y="12754"/>
                    </a:lnTo>
                    <a:lnTo>
                      <a:pt x="1198" y="12852"/>
                    </a:lnTo>
                    <a:lnTo>
                      <a:pt x="1027" y="12999"/>
                    </a:lnTo>
                    <a:lnTo>
                      <a:pt x="941" y="13097"/>
                    </a:lnTo>
                    <a:lnTo>
                      <a:pt x="898" y="13146"/>
                    </a:lnTo>
                    <a:lnTo>
                      <a:pt x="813" y="13195"/>
                    </a:lnTo>
                    <a:lnTo>
                      <a:pt x="770" y="13343"/>
                    </a:lnTo>
                    <a:lnTo>
                      <a:pt x="727" y="13392"/>
                    </a:lnTo>
                    <a:lnTo>
                      <a:pt x="471" y="13735"/>
                    </a:lnTo>
                    <a:lnTo>
                      <a:pt x="128" y="14078"/>
                    </a:lnTo>
                    <a:lnTo>
                      <a:pt x="0" y="14226"/>
                    </a:lnTo>
                    <a:lnTo>
                      <a:pt x="128" y="15207"/>
                    </a:lnTo>
                    <a:lnTo>
                      <a:pt x="513" y="15158"/>
                    </a:lnTo>
                    <a:lnTo>
                      <a:pt x="1882" y="14863"/>
                    </a:lnTo>
                    <a:lnTo>
                      <a:pt x="2267" y="14814"/>
                    </a:lnTo>
                    <a:lnTo>
                      <a:pt x="3764" y="14471"/>
                    </a:lnTo>
                    <a:lnTo>
                      <a:pt x="4021" y="14422"/>
                    </a:lnTo>
                    <a:lnTo>
                      <a:pt x="5176" y="14177"/>
                    </a:lnTo>
                    <a:lnTo>
                      <a:pt x="5518" y="14128"/>
                    </a:lnTo>
                    <a:lnTo>
                      <a:pt x="7144" y="13735"/>
                    </a:lnTo>
                    <a:lnTo>
                      <a:pt x="7229" y="13735"/>
                    </a:lnTo>
                    <a:lnTo>
                      <a:pt x="8171" y="13490"/>
                    </a:lnTo>
                    <a:lnTo>
                      <a:pt x="9197" y="13245"/>
                    </a:lnTo>
                    <a:lnTo>
                      <a:pt x="9283" y="13245"/>
                    </a:lnTo>
                    <a:lnTo>
                      <a:pt x="10823" y="12852"/>
                    </a:lnTo>
                    <a:lnTo>
                      <a:pt x="11037" y="12803"/>
                    </a:lnTo>
                    <a:close/>
                  </a:path>
                </a:pathLst>
              </a:custGeom>
              <a:solidFill>
                <a:schemeClr val="accent2"/>
              </a:solidFill>
              <a:ln w="9525">
                <a:solidFill>
                  <a:schemeClr val="bg1"/>
                </a:solidFill>
                <a:prstDash val="solid"/>
                <a:round/>
                <a:headEnd/>
                <a:tailEnd/>
              </a:ln>
            </p:spPr>
          </p:sp>
        </p:grpSp>
        <p:sp>
          <p:nvSpPr>
            <p:cNvPr id="35" name="North_Carolina">
              <a:extLst>
                <a:ext uri="{FF2B5EF4-FFF2-40B4-BE49-F238E27FC236}">
                  <a16:creationId xmlns:a16="http://schemas.microsoft.com/office/drawing/2014/main" id="{EF40616D-833B-724C-9354-D3E2AB97C75B}"/>
                </a:ext>
              </a:extLst>
            </p:cNvPr>
            <p:cNvSpPr>
              <a:spLocks/>
            </p:cNvSpPr>
            <p:nvPr/>
          </p:nvSpPr>
          <p:spPr bwMode="auto">
            <a:xfrm>
              <a:off x="6637373" y="3756311"/>
              <a:ext cx="1380911" cy="563477"/>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chemeClr val="bg1">
                <a:lumMod val="75000"/>
              </a:schemeClr>
            </a:solidFill>
            <a:ln w="9525">
              <a:solidFill>
                <a:schemeClr val="bg1"/>
              </a:solidFill>
              <a:prstDash val="solid"/>
              <a:round/>
              <a:headEnd/>
              <a:tailEnd/>
            </a:ln>
          </p:spPr>
        </p:sp>
        <p:sp>
          <p:nvSpPr>
            <p:cNvPr id="36" name="North_Dakota">
              <a:extLst>
                <a:ext uri="{FF2B5EF4-FFF2-40B4-BE49-F238E27FC236}">
                  <a16:creationId xmlns:a16="http://schemas.microsoft.com/office/drawing/2014/main" id="{4B7F097D-E22F-554C-AD64-B10A5A4C7F2F}"/>
                </a:ext>
              </a:extLst>
            </p:cNvPr>
            <p:cNvSpPr>
              <a:spLocks/>
            </p:cNvSpPr>
            <p:nvPr/>
          </p:nvSpPr>
          <p:spPr bwMode="auto">
            <a:xfrm>
              <a:off x="3562062" y="1705055"/>
              <a:ext cx="1070011" cy="607963"/>
            </a:xfrm>
            <a:custGeom>
              <a:avLst/>
              <a:gdLst/>
              <a:ahLst/>
              <a:cxnLst>
                <a:cxn ang="0">
                  <a:pos x="9473" y="16070"/>
                </a:cxn>
                <a:cxn ang="0">
                  <a:pos x="11609" y="16258"/>
                </a:cxn>
                <a:cxn ang="0">
                  <a:pos x="13239" y="16321"/>
                </a:cxn>
                <a:cxn ang="0">
                  <a:pos x="16345" y="16384"/>
                </a:cxn>
                <a:cxn ang="0">
                  <a:pos x="16306" y="16070"/>
                </a:cxn>
                <a:cxn ang="0">
                  <a:pos x="16384" y="15819"/>
                </a:cxn>
                <a:cxn ang="0">
                  <a:pos x="16345" y="15442"/>
                </a:cxn>
                <a:cxn ang="0">
                  <a:pos x="16306" y="14815"/>
                </a:cxn>
                <a:cxn ang="0">
                  <a:pos x="16190" y="14312"/>
                </a:cxn>
                <a:cxn ang="0">
                  <a:pos x="16035" y="13810"/>
                </a:cxn>
                <a:cxn ang="0">
                  <a:pos x="15957" y="13245"/>
                </a:cxn>
                <a:cxn ang="0">
                  <a:pos x="15879" y="12743"/>
                </a:cxn>
                <a:cxn ang="0">
                  <a:pos x="15879" y="12115"/>
                </a:cxn>
                <a:cxn ang="0">
                  <a:pos x="15957" y="11488"/>
                </a:cxn>
                <a:cxn ang="0">
                  <a:pos x="15802" y="10923"/>
                </a:cxn>
                <a:cxn ang="0">
                  <a:pos x="15840" y="10672"/>
                </a:cxn>
                <a:cxn ang="0">
                  <a:pos x="15802" y="10358"/>
                </a:cxn>
                <a:cxn ang="0">
                  <a:pos x="15802" y="9918"/>
                </a:cxn>
                <a:cxn ang="0">
                  <a:pos x="15802" y="9479"/>
                </a:cxn>
                <a:cxn ang="0">
                  <a:pos x="15802" y="9165"/>
                </a:cxn>
                <a:cxn ang="0">
                  <a:pos x="15802" y="8663"/>
                </a:cxn>
                <a:cxn ang="0">
                  <a:pos x="15763" y="8474"/>
                </a:cxn>
                <a:cxn ang="0">
                  <a:pos x="15763" y="8223"/>
                </a:cxn>
                <a:cxn ang="0">
                  <a:pos x="15724" y="7910"/>
                </a:cxn>
                <a:cxn ang="0">
                  <a:pos x="15646" y="7533"/>
                </a:cxn>
                <a:cxn ang="0">
                  <a:pos x="15530" y="7093"/>
                </a:cxn>
                <a:cxn ang="0">
                  <a:pos x="15413" y="6717"/>
                </a:cxn>
                <a:cxn ang="0">
                  <a:pos x="15336" y="6340"/>
                </a:cxn>
                <a:cxn ang="0">
                  <a:pos x="15336" y="5964"/>
                </a:cxn>
                <a:cxn ang="0">
                  <a:pos x="15180" y="5461"/>
                </a:cxn>
                <a:cxn ang="0">
                  <a:pos x="15180" y="5147"/>
                </a:cxn>
                <a:cxn ang="0">
                  <a:pos x="15180" y="4771"/>
                </a:cxn>
                <a:cxn ang="0">
                  <a:pos x="15142" y="4331"/>
                </a:cxn>
                <a:cxn ang="0">
                  <a:pos x="15180" y="3892"/>
                </a:cxn>
                <a:cxn ang="0">
                  <a:pos x="15180" y="3453"/>
                </a:cxn>
                <a:cxn ang="0">
                  <a:pos x="15142" y="3264"/>
                </a:cxn>
                <a:cxn ang="0">
                  <a:pos x="15258" y="3013"/>
                </a:cxn>
                <a:cxn ang="0">
                  <a:pos x="15258" y="2699"/>
                </a:cxn>
                <a:cxn ang="0">
                  <a:pos x="15180" y="2448"/>
                </a:cxn>
                <a:cxn ang="0">
                  <a:pos x="15103" y="1820"/>
                </a:cxn>
                <a:cxn ang="0">
                  <a:pos x="15025" y="1507"/>
                </a:cxn>
                <a:cxn ang="0">
                  <a:pos x="13550" y="1130"/>
                </a:cxn>
                <a:cxn ang="0">
                  <a:pos x="10211" y="1004"/>
                </a:cxn>
                <a:cxn ang="0">
                  <a:pos x="6134" y="628"/>
                </a:cxn>
                <a:cxn ang="0">
                  <a:pos x="3145" y="314"/>
                </a:cxn>
                <a:cxn ang="0">
                  <a:pos x="738" y="1820"/>
                </a:cxn>
                <a:cxn ang="0">
                  <a:pos x="582" y="5022"/>
                </a:cxn>
                <a:cxn ang="0">
                  <a:pos x="388" y="8223"/>
                </a:cxn>
                <a:cxn ang="0">
                  <a:pos x="194" y="12178"/>
                </a:cxn>
                <a:cxn ang="0">
                  <a:pos x="0" y="15129"/>
                </a:cxn>
                <a:cxn ang="0">
                  <a:pos x="2446" y="15442"/>
                </a:cxn>
                <a:cxn ang="0">
                  <a:pos x="7726" y="15945"/>
                </a:cxn>
              </a:cxnLst>
              <a:rect l="0" t="0" r="r" b="b"/>
              <a:pathLst>
                <a:path w="16384" h="16384">
                  <a:moveTo>
                    <a:pt x="9124" y="16070"/>
                  </a:moveTo>
                  <a:lnTo>
                    <a:pt x="9473" y="16070"/>
                  </a:lnTo>
                  <a:lnTo>
                    <a:pt x="11026" y="16196"/>
                  </a:lnTo>
                  <a:lnTo>
                    <a:pt x="11609" y="16258"/>
                  </a:lnTo>
                  <a:lnTo>
                    <a:pt x="13200" y="16321"/>
                  </a:lnTo>
                  <a:lnTo>
                    <a:pt x="13239" y="16321"/>
                  </a:lnTo>
                  <a:lnTo>
                    <a:pt x="14870" y="16321"/>
                  </a:lnTo>
                  <a:lnTo>
                    <a:pt x="16345" y="16384"/>
                  </a:lnTo>
                  <a:lnTo>
                    <a:pt x="16306" y="16196"/>
                  </a:lnTo>
                  <a:lnTo>
                    <a:pt x="16306" y="16070"/>
                  </a:lnTo>
                  <a:lnTo>
                    <a:pt x="16345" y="15945"/>
                  </a:lnTo>
                  <a:lnTo>
                    <a:pt x="16384" y="15819"/>
                  </a:lnTo>
                  <a:lnTo>
                    <a:pt x="16384" y="15631"/>
                  </a:lnTo>
                  <a:lnTo>
                    <a:pt x="16345" y="15442"/>
                  </a:lnTo>
                  <a:lnTo>
                    <a:pt x="16306" y="15317"/>
                  </a:lnTo>
                  <a:lnTo>
                    <a:pt x="16306" y="14815"/>
                  </a:lnTo>
                  <a:lnTo>
                    <a:pt x="16268" y="14438"/>
                  </a:lnTo>
                  <a:lnTo>
                    <a:pt x="16190" y="14312"/>
                  </a:lnTo>
                  <a:lnTo>
                    <a:pt x="16073" y="14061"/>
                  </a:lnTo>
                  <a:lnTo>
                    <a:pt x="16035" y="13810"/>
                  </a:lnTo>
                  <a:lnTo>
                    <a:pt x="15996" y="13685"/>
                  </a:lnTo>
                  <a:lnTo>
                    <a:pt x="15957" y="13245"/>
                  </a:lnTo>
                  <a:lnTo>
                    <a:pt x="15879" y="12931"/>
                  </a:lnTo>
                  <a:lnTo>
                    <a:pt x="15879" y="12743"/>
                  </a:lnTo>
                  <a:lnTo>
                    <a:pt x="15879" y="12555"/>
                  </a:lnTo>
                  <a:lnTo>
                    <a:pt x="15879" y="12115"/>
                  </a:lnTo>
                  <a:lnTo>
                    <a:pt x="15918" y="11739"/>
                  </a:lnTo>
                  <a:lnTo>
                    <a:pt x="15957" y="11488"/>
                  </a:lnTo>
                  <a:lnTo>
                    <a:pt x="15802" y="11111"/>
                  </a:lnTo>
                  <a:lnTo>
                    <a:pt x="15802" y="10923"/>
                  </a:lnTo>
                  <a:lnTo>
                    <a:pt x="15802" y="10860"/>
                  </a:lnTo>
                  <a:lnTo>
                    <a:pt x="15840" y="10672"/>
                  </a:lnTo>
                  <a:lnTo>
                    <a:pt x="15802" y="10483"/>
                  </a:lnTo>
                  <a:lnTo>
                    <a:pt x="15802" y="10358"/>
                  </a:lnTo>
                  <a:lnTo>
                    <a:pt x="15802" y="10044"/>
                  </a:lnTo>
                  <a:lnTo>
                    <a:pt x="15802" y="9918"/>
                  </a:lnTo>
                  <a:lnTo>
                    <a:pt x="15763" y="9730"/>
                  </a:lnTo>
                  <a:lnTo>
                    <a:pt x="15802" y="9479"/>
                  </a:lnTo>
                  <a:lnTo>
                    <a:pt x="15802" y="9291"/>
                  </a:lnTo>
                  <a:lnTo>
                    <a:pt x="15802" y="9165"/>
                  </a:lnTo>
                  <a:lnTo>
                    <a:pt x="15763" y="8914"/>
                  </a:lnTo>
                  <a:lnTo>
                    <a:pt x="15802" y="8663"/>
                  </a:lnTo>
                  <a:lnTo>
                    <a:pt x="15763" y="8600"/>
                  </a:lnTo>
                  <a:lnTo>
                    <a:pt x="15763" y="8474"/>
                  </a:lnTo>
                  <a:lnTo>
                    <a:pt x="15763" y="8349"/>
                  </a:lnTo>
                  <a:lnTo>
                    <a:pt x="15763" y="8223"/>
                  </a:lnTo>
                  <a:lnTo>
                    <a:pt x="15763" y="8098"/>
                  </a:lnTo>
                  <a:lnTo>
                    <a:pt x="15724" y="7910"/>
                  </a:lnTo>
                  <a:lnTo>
                    <a:pt x="15685" y="7784"/>
                  </a:lnTo>
                  <a:lnTo>
                    <a:pt x="15646" y="7533"/>
                  </a:lnTo>
                  <a:lnTo>
                    <a:pt x="15608" y="7282"/>
                  </a:lnTo>
                  <a:lnTo>
                    <a:pt x="15530" y="7093"/>
                  </a:lnTo>
                  <a:lnTo>
                    <a:pt x="15491" y="6842"/>
                  </a:lnTo>
                  <a:lnTo>
                    <a:pt x="15413" y="6717"/>
                  </a:lnTo>
                  <a:lnTo>
                    <a:pt x="15375" y="6466"/>
                  </a:lnTo>
                  <a:lnTo>
                    <a:pt x="15336" y="6340"/>
                  </a:lnTo>
                  <a:lnTo>
                    <a:pt x="15336" y="6152"/>
                  </a:lnTo>
                  <a:lnTo>
                    <a:pt x="15336" y="5964"/>
                  </a:lnTo>
                  <a:lnTo>
                    <a:pt x="15297" y="5838"/>
                  </a:lnTo>
                  <a:lnTo>
                    <a:pt x="15180" y="5461"/>
                  </a:lnTo>
                  <a:lnTo>
                    <a:pt x="15142" y="5273"/>
                  </a:lnTo>
                  <a:lnTo>
                    <a:pt x="15180" y="5147"/>
                  </a:lnTo>
                  <a:lnTo>
                    <a:pt x="15180" y="4959"/>
                  </a:lnTo>
                  <a:lnTo>
                    <a:pt x="15180" y="4771"/>
                  </a:lnTo>
                  <a:lnTo>
                    <a:pt x="15180" y="4520"/>
                  </a:lnTo>
                  <a:lnTo>
                    <a:pt x="15142" y="4331"/>
                  </a:lnTo>
                  <a:lnTo>
                    <a:pt x="15180" y="4080"/>
                  </a:lnTo>
                  <a:lnTo>
                    <a:pt x="15180" y="3892"/>
                  </a:lnTo>
                  <a:lnTo>
                    <a:pt x="15180" y="3578"/>
                  </a:lnTo>
                  <a:lnTo>
                    <a:pt x="15180" y="3453"/>
                  </a:lnTo>
                  <a:lnTo>
                    <a:pt x="15142" y="3327"/>
                  </a:lnTo>
                  <a:lnTo>
                    <a:pt x="15142" y="3264"/>
                  </a:lnTo>
                  <a:lnTo>
                    <a:pt x="15180" y="3139"/>
                  </a:lnTo>
                  <a:lnTo>
                    <a:pt x="15258" y="3013"/>
                  </a:lnTo>
                  <a:lnTo>
                    <a:pt x="15297" y="2825"/>
                  </a:lnTo>
                  <a:lnTo>
                    <a:pt x="15258" y="2699"/>
                  </a:lnTo>
                  <a:lnTo>
                    <a:pt x="15219" y="2511"/>
                  </a:lnTo>
                  <a:lnTo>
                    <a:pt x="15180" y="2448"/>
                  </a:lnTo>
                  <a:lnTo>
                    <a:pt x="15103" y="2134"/>
                  </a:lnTo>
                  <a:lnTo>
                    <a:pt x="15103" y="1820"/>
                  </a:lnTo>
                  <a:lnTo>
                    <a:pt x="15103" y="1695"/>
                  </a:lnTo>
                  <a:lnTo>
                    <a:pt x="15025" y="1507"/>
                  </a:lnTo>
                  <a:lnTo>
                    <a:pt x="15025" y="1193"/>
                  </a:lnTo>
                  <a:lnTo>
                    <a:pt x="13550" y="1130"/>
                  </a:lnTo>
                  <a:lnTo>
                    <a:pt x="11337" y="1067"/>
                  </a:lnTo>
                  <a:lnTo>
                    <a:pt x="10211" y="1004"/>
                  </a:lnTo>
                  <a:lnTo>
                    <a:pt x="8852" y="879"/>
                  </a:lnTo>
                  <a:lnTo>
                    <a:pt x="6134" y="628"/>
                  </a:lnTo>
                  <a:lnTo>
                    <a:pt x="5047" y="502"/>
                  </a:lnTo>
                  <a:lnTo>
                    <a:pt x="3145" y="314"/>
                  </a:lnTo>
                  <a:lnTo>
                    <a:pt x="815" y="0"/>
                  </a:lnTo>
                  <a:lnTo>
                    <a:pt x="738" y="1820"/>
                  </a:lnTo>
                  <a:lnTo>
                    <a:pt x="660" y="3013"/>
                  </a:lnTo>
                  <a:lnTo>
                    <a:pt x="582" y="5022"/>
                  </a:lnTo>
                  <a:lnTo>
                    <a:pt x="388" y="7910"/>
                  </a:lnTo>
                  <a:lnTo>
                    <a:pt x="388" y="8223"/>
                  </a:lnTo>
                  <a:lnTo>
                    <a:pt x="194" y="11613"/>
                  </a:lnTo>
                  <a:lnTo>
                    <a:pt x="194" y="12178"/>
                  </a:lnTo>
                  <a:lnTo>
                    <a:pt x="116" y="13434"/>
                  </a:lnTo>
                  <a:lnTo>
                    <a:pt x="0" y="15129"/>
                  </a:lnTo>
                  <a:lnTo>
                    <a:pt x="2329" y="15380"/>
                  </a:lnTo>
                  <a:lnTo>
                    <a:pt x="2446" y="15442"/>
                  </a:lnTo>
                  <a:lnTo>
                    <a:pt x="4465" y="15693"/>
                  </a:lnTo>
                  <a:lnTo>
                    <a:pt x="7726" y="15945"/>
                  </a:lnTo>
                  <a:lnTo>
                    <a:pt x="9124" y="16070"/>
                  </a:lnTo>
                  <a:close/>
                </a:path>
              </a:pathLst>
            </a:custGeom>
            <a:solidFill>
              <a:schemeClr val="bg1">
                <a:lumMod val="75000"/>
              </a:schemeClr>
            </a:solidFill>
            <a:ln w="9525">
              <a:solidFill>
                <a:schemeClr val="bg1"/>
              </a:solidFill>
              <a:prstDash val="solid"/>
              <a:round/>
              <a:headEnd/>
              <a:tailEnd/>
            </a:ln>
          </p:spPr>
        </p:sp>
        <p:sp>
          <p:nvSpPr>
            <p:cNvPr id="37" name="Ohio">
              <a:extLst>
                <a:ext uri="{FF2B5EF4-FFF2-40B4-BE49-F238E27FC236}">
                  <a16:creationId xmlns:a16="http://schemas.microsoft.com/office/drawing/2014/main" id="{997A2F11-A1BE-564C-8789-4D69AFFB866B}"/>
                </a:ext>
              </a:extLst>
            </p:cNvPr>
            <p:cNvSpPr>
              <a:spLocks/>
            </p:cNvSpPr>
            <p:nvPr/>
          </p:nvSpPr>
          <p:spPr bwMode="auto">
            <a:xfrm>
              <a:off x="6404200" y="2878966"/>
              <a:ext cx="673616" cy="696932"/>
            </a:xfrm>
            <a:custGeom>
              <a:avLst/>
              <a:gdLst/>
              <a:ahLst/>
              <a:cxnLst>
                <a:cxn ang="0">
                  <a:pos x="6775" y="3441"/>
                </a:cxn>
                <a:cxn ang="0">
                  <a:pos x="7638" y="3004"/>
                </a:cxn>
                <a:cxn ang="0">
                  <a:pos x="7330" y="2840"/>
                </a:cxn>
                <a:cxn ang="0">
                  <a:pos x="7083" y="3004"/>
                </a:cxn>
                <a:cxn ang="0">
                  <a:pos x="6344" y="2785"/>
                </a:cxn>
                <a:cxn ang="0">
                  <a:pos x="5667" y="2676"/>
                </a:cxn>
                <a:cxn ang="0">
                  <a:pos x="5235" y="2512"/>
                </a:cxn>
                <a:cxn ang="0">
                  <a:pos x="4743" y="2731"/>
                </a:cxn>
                <a:cxn ang="0">
                  <a:pos x="3264" y="2567"/>
                </a:cxn>
                <a:cxn ang="0">
                  <a:pos x="62" y="3823"/>
                </a:cxn>
                <a:cxn ang="0">
                  <a:pos x="370" y="6171"/>
                </a:cxn>
                <a:cxn ang="0">
                  <a:pos x="678" y="8957"/>
                </a:cxn>
                <a:cxn ang="0">
                  <a:pos x="986" y="11687"/>
                </a:cxn>
                <a:cxn ang="0">
                  <a:pos x="1355" y="14363"/>
                </a:cxn>
                <a:cxn ang="0">
                  <a:pos x="1971" y="14418"/>
                </a:cxn>
                <a:cxn ang="0">
                  <a:pos x="2649" y="14199"/>
                </a:cxn>
                <a:cxn ang="0">
                  <a:pos x="3018" y="14418"/>
                </a:cxn>
                <a:cxn ang="0">
                  <a:pos x="3511" y="14746"/>
                </a:cxn>
                <a:cxn ang="0">
                  <a:pos x="3757" y="15346"/>
                </a:cxn>
                <a:cxn ang="0">
                  <a:pos x="4804" y="15401"/>
                </a:cxn>
                <a:cxn ang="0">
                  <a:pos x="5359" y="15674"/>
                </a:cxn>
                <a:cxn ang="0">
                  <a:pos x="6098" y="15838"/>
                </a:cxn>
                <a:cxn ang="0">
                  <a:pos x="7145" y="15674"/>
                </a:cxn>
                <a:cxn ang="0">
                  <a:pos x="7822" y="15729"/>
                </a:cxn>
                <a:cxn ang="0">
                  <a:pos x="8808" y="15128"/>
                </a:cxn>
                <a:cxn ang="0">
                  <a:pos x="9178" y="15674"/>
                </a:cxn>
                <a:cxn ang="0">
                  <a:pos x="10163" y="16111"/>
                </a:cxn>
                <a:cxn ang="0">
                  <a:pos x="10656" y="16329"/>
                </a:cxn>
                <a:cxn ang="0">
                  <a:pos x="11580" y="15456"/>
                </a:cxn>
                <a:cxn ang="0">
                  <a:pos x="11456" y="14691"/>
                </a:cxn>
                <a:cxn ang="0">
                  <a:pos x="11703" y="13817"/>
                </a:cxn>
                <a:cxn ang="0">
                  <a:pos x="12380" y="13653"/>
                </a:cxn>
                <a:cxn ang="0">
                  <a:pos x="12504" y="14036"/>
                </a:cxn>
                <a:cxn ang="0">
                  <a:pos x="12812" y="13708"/>
                </a:cxn>
                <a:cxn ang="0">
                  <a:pos x="12750" y="13271"/>
                </a:cxn>
                <a:cxn ang="0">
                  <a:pos x="12935" y="12670"/>
                </a:cxn>
                <a:cxn ang="0">
                  <a:pos x="13181" y="12179"/>
                </a:cxn>
                <a:cxn ang="0">
                  <a:pos x="13797" y="11633"/>
                </a:cxn>
                <a:cxn ang="0">
                  <a:pos x="14228" y="11742"/>
                </a:cxn>
                <a:cxn ang="0">
                  <a:pos x="15029" y="11141"/>
                </a:cxn>
                <a:cxn ang="0">
                  <a:pos x="15706" y="10377"/>
                </a:cxn>
                <a:cxn ang="0">
                  <a:pos x="15953" y="9830"/>
                </a:cxn>
                <a:cxn ang="0">
                  <a:pos x="15953" y="9175"/>
                </a:cxn>
                <a:cxn ang="0">
                  <a:pos x="16014" y="8793"/>
                </a:cxn>
                <a:cxn ang="0">
                  <a:pos x="16076" y="7919"/>
                </a:cxn>
                <a:cxn ang="0">
                  <a:pos x="16322" y="7209"/>
                </a:cxn>
                <a:cxn ang="0">
                  <a:pos x="16199" y="6717"/>
                </a:cxn>
                <a:cxn ang="0">
                  <a:pos x="15891" y="6007"/>
                </a:cxn>
                <a:cxn ang="0">
                  <a:pos x="16384" y="5734"/>
                </a:cxn>
                <a:cxn ang="0">
                  <a:pos x="16014" y="3604"/>
                </a:cxn>
                <a:cxn ang="0">
                  <a:pos x="15337" y="0"/>
                </a:cxn>
                <a:cxn ang="0">
                  <a:pos x="13920" y="655"/>
                </a:cxn>
                <a:cxn ang="0">
                  <a:pos x="13181" y="1092"/>
                </a:cxn>
                <a:cxn ang="0">
                  <a:pos x="12134" y="1911"/>
                </a:cxn>
                <a:cxn ang="0">
                  <a:pos x="11149" y="2676"/>
                </a:cxn>
                <a:cxn ang="0">
                  <a:pos x="10101" y="2785"/>
                </a:cxn>
                <a:cxn ang="0">
                  <a:pos x="8993" y="3277"/>
                </a:cxn>
                <a:cxn ang="0">
                  <a:pos x="7884" y="3168"/>
                </a:cxn>
                <a:cxn ang="0">
                  <a:pos x="7514" y="3222"/>
                </a:cxn>
              </a:cxnLst>
              <a:rect l="0" t="0" r="r" b="b"/>
              <a:pathLst>
                <a:path w="16384" h="16384">
                  <a:moveTo>
                    <a:pt x="7206" y="3441"/>
                  </a:moveTo>
                  <a:lnTo>
                    <a:pt x="7022" y="3441"/>
                  </a:lnTo>
                  <a:lnTo>
                    <a:pt x="6960" y="3495"/>
                  </a:lnTo>
                  <a:lnTo>
                    <a:pt x="6775" y="3441"/>
                  </a:lnTo>
                  <a:lnTo>
                    <a:pt x="6775" y="3386"/>
                  </a:lnTo>
                  <a:lnTo>
                    <a:pt x="6899" y="3277"/>
                  </a:lnTo>
                  <a:lnTo>
                    <a:pt x="7514" y="3058"/>
                  </a:lnTo>
                  <a:lnTo>
                    <a:pt x="7638" y="3004"/>
                  </a:lnTo>
                  <a:lnTo>
                    <a:pt x="7699" y="2895"/>
                  </a:lnTo>
                  <a:lnTo>
                    <a:pt x="7638" y="2895"/>
                  </a:lnTo>
                  <a:lnTo>
                    <a:pt x="7391" y="2895"/>
                  </a:lnTo>
                  <a:lnTo>
                    <a:pt x="7330" y="2840"/>
                  </a:lnTo>
                  <a:lnTo>
                    <a:pt x="7330" y="2731"/>
                  </a:lnTo>
                  <a:lnTo>
                    <a:pt x="7145" y="2785"/>
                  </a:lnTo>
                  <a:lnTo>
                    <a:pt x="7145" y="2949"/>
                  </a:lnTo>
                  <a:lnTo>
                    <a:pt x="7083" y="3004"/>
                  </a:lnTo>
                  <a:lnTo>
                    <a:pt x="6837" y="3058"/>
                  </a:lnTo>
                  <a:lnTo>
                    <a:pt x="6714" y="3004"/>
                  </a:lnTo>
                  <a:lnTo>
                    <a:pt x="6529" y="2895"/>
                  </a:lnTo>
                  <a:lnTo>
                    <a:pt x="6344" y="2785"/>
                  </a:lnTo>
                  <a:lnTo>
                    <a:pt x="6098" y="2731"/>
                  </a:lnTo>
                  <a:lnTo>
                    <a:pt x="5975" y="2731"/>
                  </a:lnTo>
                  <a:lnTo>
                    <a:pt x="5790" y="2676"/>
                  </a:lnTo>
                  <a:lnTo>
                    <a:pt x="5667" y="2676"/>
                  </a:lnTo>
                  <a:lnTo>
                    <a:pt x="5543" y="2567"/>
                  </a:lnTo>
                  <a:lnTo>
                    <a:pt x="5359" y="2458"/>
                  </a:lnTo>
                  <a:lnTo>
                    <a:pt x="5235" y="2458"/>
                  </a:lnTo>
                  <a:lnTo>
                    <a:pt x="5235" y="2512"/>
                  </a:lnTo>
                  <a:lnTo>
                    <a:pt x="5112" y="2567"/>
                  </a:lnTo>
                  <a:lnTo>
                    <a:pt x="4989" y="2567"/>
                  </a:lnTo>
                  <a:lnTo>
                    <a:pt x="4866" y="2621"/>
                  </a:lnTo>
                  <a:lnTo>
                    <a:pt x="4743" y="2731"/>
                  </a:lnTo>
                  <a:lnTo>
                    <a:pt x="4804" y="2458"/>
                  </a:lnTo>
                  <a:lnTo>
                    <a:pt x="4866" y="2348"/>
                  </a:lnTo>
                  <a:lnTo>
                    <a:pt x="3696" y="2512"/>
                  </a:lnTo>
                  <a:lnTo>
                    <a:pt x="3264" y="2567"/>
                  </a:lnTo>
                  <a:lnTo>
                    <a:pt x="1540" y="2840"/>
                  </a:lnTo>
                  <a:lnTo>
                    <a:pt x="1417" y="2840"/>
                  </a:lnTo>
                  <a:lnTo>
                    <a:pt x="0" y="3058"/>
                  </a:lnTo>
                  <a:lnTo>
                    <a:pt x="62" y="3823"/>
                  </a:lnTo>
                  <a:lnTo>
                    <a:pt x="123" y="4260"/>
                  </a:lnTo>
                  <a:lnTo>
                    <a:pt x="185" y="4915"/>
                  </a:lnTo>
                  <a:lnTo>
                    <a:pt x="185" y="5024"/>
                  </a:lnTo>
                  <a:lnTo>
                    <a:pt x="370" y="6171"/>
                  </a:lnTo>
                  <a:lnTo>
                    <a:pt x="370" y="6444"/>
                  </a:lnTo>
                  <a:lnTo>
                    <a:pt x="493" y="7318"/>
                  </a:lnTo>
                  <a:lnTo>
                    <a:pt x="554" y="8028"/>
                  </a:lnTo>
                  <a:lnTo>
                    <a:pt x="678" y="8957"/>
                  </a:lnTo>
                  <a:lnTo>
                    <a:pt x="678" y="9120"/>
                  </a:lnTo>
                  <a:lnTo>
                    <a:pt x="862" y="10431"/>
                  </a:lnTo>
                  <a:lnTo>
                    <a:pt x="924" y="10813"/>
                  </a:lnTo>
                  <a:lnTo>
                    <a:pt x="986" y="11687"/>
                  </a:lnTo>
                  <a:lnTo>
                    <a:pt x="1109" y="12397"/>
                  </a:lnTo>
                  <a:lnTo>
                    <a:pt x="1109" y="12561"/>
                  </a:lnTo>
                  <a:lnTo>
                    <a:pt x="1232" y="13489"/>
                  </a:lnTo>
                  <a:lnTo>
                    <a:pt x="1355" y="14363"/>
                  </a:lnTo>
                  <a:lnTo>
                    <a:pt x="1540" y="14254"/>
                  </a:lnTo>
                  <a:lnTo>
                    <a:pt x="1663" y="14254"/>
                  </a:lnTo>
                  <a:lnTo>
                    <a:pt x="1786" y="14363"/>
                  </a:lnTo>
                  <a:lnTo>
                    <a:pt x="1971" y="14418"/>
                  </a:lnTo>
                  <a:lnTo>
                    <a:pt x="2094" y="14418"/>
                  </a:lnTo>
                  <a:lnTo>
                    <a:pt x="2341" y="14363"/>
                  </a:lnTo>
                  <a:lnTo>
                    <a:pt x="2525" y="14309"/>
                  </a:lnTo>
                  <a:lnTo>
                    <a:pt x="2649" y="14199"/>
                  </a:lnTo>
                  <a:lnTo>
                    <a:pt x="2772" y="14199"/>
                  </a:lnTo>
                  <a:lnTo>
                    <a:pt x="2833" y="14254"/>
                  </a:lnTo>
                  <a:lnTo>
                    <a:pt x="2895" y="14363"/>
                  </a:lnTo>
                  <a:lnTo>
                    <a:pt x="3018" y="14418"/>
                  </a:lnTo>
                  <a:lnTo>
                    <a:pt x="3203" y="14473"/>
                  </a:lnTo>
                  <a:lnTo>
                    <a:pt x="3326" y="14582"/>
                  </a:lnTo>
                  <a:lnTo>
                    <a:pt x="3388" y="14636"/>
                  </a:lnTo>
                  <a:lnTo>
                    <a:pt x="3511" y="14746"/>
                  </a:lnTo>
                  <a:lnTo>
                    <a:pt x="3634" y="14909"/>
                  </a:lnTo>
                  <a:lnTo>
                    <a:pt x="3757" y="15073"/>
                  </a:lnTo>
                  <a:lnTo>
                    <a:pt x="3757" y="15183"/>
                  </a:lnTo>
                  <a:lnTo>
                    <a:pt x="3757" y="15346"/>
                  </a:lnTo>
                  <a:lnTo>
                    <a:pt x="4065" y="15401"/>
                  </a:lnTo>
                  <a:lnTo>
                    <a:pt x="4312" y="15456"/>
                  </a:lnTo>
                  <a:lnTo>
                    <a:pt x="4496" y="15456"/>
                  </a:lnTo>
                  <a:lnTo>
                    <a:pt x="4804" y="15401"/>
                  </a:lnTo>
                  <a:lnTo>
                    <a:pt x="4989" y="15456"/>
                  </a:lnTo>
                  <a:lnTo>
                    <a:pt x="5051" y="15456"/>
                  </a:lnTo>
                  <a:lnTo>
                    <a:pt x="5174" y="15510"/>
                  </a:lnTo>
                  <a:lnTo>
                    <a:pt x="5359" y="15674"/>
                  </a:lnTo>
                  <a:lnTo>
                    <a:pt x="5667" y="15838"/>
                  </a:lnTo>
                  <a:lnTo>
                    <a:pt x="5851" y="15892"/>
                  </a:lnTo>
                  <a:lnTo>
                    <a:pt x="6036" y="15892"/>
                  </a:lnTo>
                  <a:lnTo>
                    <a:pt x="6098" y="15838"/>
                  </a:lnTo>
                  <a:lnTo>
                    <a:pt x="6159" y="15674"/>
                  </a:lnTo>
                  <a:lnTo>
                    <a:pt x="6529" y="15565"/>
                  </a:lnTo>
                  <a:lnTo>
                    <a:pt x="6837" y="15619"/>
                  </a:lnTo>
                  <a:lnTo>
                    <a:pt x="7145" y="15674"/>
                  </a:lnTo>
                  <a:lnTo>
                    <a:pt x="7330" y="15783"/>
                  </a:lnTo>
                  <a:lnTo>
                    <a:pt x="7453" y="15892"/>
                  </a:lnTo>
                  <a:lnTo>
                    <a:pt x="7638" y="15783"/>
                  </a:lnTo>
                  <a:lnTo>
                    <a:pt x="7822" y="15729"/>
                  </a:lnTo>
                  <a:lnTo>
                    <a:pt x="8069" y="15729"/>
                  </a:lnTo>
                  <a:lnTo>
                    <a:pt x="8130" y="15510"/>
                  </a:lnTo>
                  <a:lnTo>
                    <a:pt x="8438" y="15292"/>
                  </a:lnTo>
                  <a:lnTo>
                    <a:pt x="8808" y="15128"/>
                  </a:lnTo>
                  <a:lnTo>
                    <a:pt x="8931" y="15128"/>
                  </a:lnTo>
                  <a:lnTo>
                    <a:pt x="9054" y="15346"/>
                  </a:lnTo>
                  <a:lnTo>
                    <a:pt x="9116" y="15456"/>
                  </a:lnTo>
                  <a:lnTo>
                    <a:pt x="9178" y="15674"/>
                  </a:lnTo>
                  <a:lnTo>
                    <a:pt x="9362" y="15783"/>
                  </a:lnTo>
                  <a:lnTo>
                    <a:pt x="9732" y="15838"/>
                  </a:lnTo>
                  <a:lnTo>
                    <a:pt x="9978" y="16002"/>
                  </a:lnTo>
                  <a:lnTo>
                    <a:pt x="10163" y="16111"/>
                  </a:lnTo>
                  <a:lnTo>
                    <a:pt x="10286" y="16275"/>
                  </a:lnTo>
                  <a:lnTo>
                    <a:pt x="10348" y="16329"/>
                  </a:lnTo>
                  <a:lnTo>
                    <a:pt x="10348" y="16384"/>
                  </a:lnTo>
                  <a:lnTo>
                    <a:pt x="10656" y="16329"/>
                  </a:lnTo>
                  <a:lnTo>
                    <a:pt x="11272" y="16111"/>
                  </a:lnTo>
                  <a:lnTo>
                    <a:pt x="11333" y="15565"/>
                  </a:lnTo>
                  <a:lnTo>
                    <a:pt x="11333" y="15510"/>
                  </a:lnTo>
                  <a:lnTo>
                    <a:pt x="11580" y="15456"/>
                  </a:lnTo>
                  <a:lnTo>
                    <a:pt x="11641" y="15401"/>
                  </a:lnTo>
                  <a:lnTo>
                    <a:pt x="11580" y="15128"/>
                  </a:lnTo>
                  <a:lnTo>
                    <a:pt x="11518" y="14909"/>
                  </a:lnTo>
                  <a:lnTo>
                    <a:pt x="11456" y="14691"/>
                  </a:lnTo>
                  <a:lnTo>
                    <a:pt x="11456" y="14527"/>
                  </a:lnTo>
                  <a:lnTo>
                    <a:pt x="11641" y="14309"/>
                  </a:lnTo>
                  <a:lnTo>
                    <a:pt x="11641" y="14036"/>
                  </a:lnTo>
                  <a:lnTo>
                    <a:pt x="11703" y="13817"/>
                  </a:lnTo>
                  <a:lnTo>
                    <a:pt x="11826" y="13653"/>
                  </a:lnTo>
                  <a:lnTo>
                    <a:pt x="12011" y="13489"/>
                  </a:lnTo>
                  <a:lnTo>
                    <a:pt x="12134" y="13599"/>
                  </a:lnTo>
                  <a:lnTo>
                    <a:pt x="12380" y="13653"/>
                  </a:lnTo>
                  <a:lnTo>
                    <a:pt x="12504" y="13763"/>
                  </a:lnTo>
                  <a:lnTo>
                    <a:pt x="12504" y="13872"/>
                  </a:lnTo>
                  <a:lnTo>
                    <a:pt x="12442" y="14036"/>
                  </a:lnTo>
                  <a:lnTo>
                    <a:pt x="12504" y="14036"/>
                  </a:lnTo>
                  <a:lnTo>
                    <a:pt x="12565" y="14036"/>
                  </a:lnTo>
                  <a:lnTo>
                    <a:pt x="12688" y="13981"/>
                  </a:lnTo>
                  <a:lnTo>
                    <a:pt x="12750" y="13763"/>
                  </a:lnTo>
                  <a:lnTo>
                    <a:pt x="12812" y="13708"/>
                  </a:lnTo>
                  <a:lnTo>
                    <a:pt x="12996" y="13763"/>
                  </a:lnTo>
                  <a:lnTo>
                    <a:pt x="12935" y="13599"/>
                  </a:lnTo>
                  <a:lnTo>
                    <a:pt x="12935" y="13435"/>
                  </a:lnTo>
                  <a:lnTo>
                    <a:pt x="12750" y="13271"/>
                  </a:lnTo>
                  <a:lnTo>
                    <a:pt x="12688" y="13162"/>
                  </a:lnTo>
                  <a:lnTo>
                    <a:pt x="12935" y="13107"/>
                  </a:lnTo>
                  <a:lnTo>
                    <a:pt x="12996" y="12998"/>
                  </a:lnTo>
                  <a:lnTo>
                    <a:pt x="12935" y="12670"/>
                  </a:lnTo>
                  <a:lnTo>
                    <a:pt x="12935" y="12506"/>
                  </a:lnTo>
                  <a:lnTo>
                    <a:pt x="13058" y="12452"/>
                  </a:lnTo>
                  <a:lnTo>
                    <a:pt x="13058" y="12233"/>
                  </a:lnTo>
                  <a:lnTo>
                    <a:pt x="13181" y="12179"/>
                  </a:lnTo>
                  <a:lnTo>
                    <a:pt x="13489" y="12179"/>
                  </a:lnTo>
                  <a:lnTo>
                    <a:pt x="13551" y="12015"/>
                  </a:lnTo>
                  <a:lnTo>
                    <a:pt x="13551" y="11851"/>
                  </a:lnTo>
                  <a:lnTo>
                    <a:pt x="13797" y="11633"/>
                  </a:lnTo>
                  <a:lnTo>
                    <a:pt x="13859" y="11523"/>
                  </a:lnTo>
                  <a:lnTo>
                    <a:pt x="14043" y="11578"/>
                  </a:lnTo>
                  <a:lnTo>
                    <a:pt x="14167" y="11687"/>
                  </a:lnTo>
                  <a:lnTo>
                    <a:pt x="14228" y="11742"/>
                  </a:lnTo>
                  <a:lnTo>
                    <a:pt x="14475" y="11578"/>
                  </a:lnTo>
                  <a:lnTo>
                    <a:pt x="14721" y="11523"/>
                  </a:lnTo>
                  <a:lnTo>
                    <a:pt x="14906" y="11250"/>
                  </a:lnTo>
                  <a:lnTo>
                    <a:pt x="15029" y="11141"/>
                  </a:lnTo>
                  <a:lnTo>
                    <a:pt x="15091" y="11087"/>
                  </a:lnTo>
                  <a:lnTo>
                    <a:pt x="15337" y="10704"/>
                  </a:lnTo>
                  <a:lnTo>
                    <a:pt x="15460" y="10540"/>
                  </a:lnTo>
                  <a:lnTo>
                    <a:pt x="15706" y="10377"/>
                  </a:lnTo>
                  <a:lnTo>
                    <a:pt x="15830" y="10322"/>
                  </a:lnTo>
                  <a:lnTo>
                    <a:pt x="15891" y="9994"/>
                  </a:lnTo>
                  <a:lnTo>
                    <a:pt x="15953" y="9885"/>
                  </a:lnTo>
                  <a:lnTo>
                    <a:pt x="15953" y="9830"/>
                  </a:lnTo>
                  <a:lnTo>
                    <a:pt x="15830" y="9667"/>
                  </a:lnTo>
                  <a:lnTo>
                    <a:pt x="15891" y="9448"/>
                  </a:lnTo>
                  <a:lnTo>
                    <a:pt x="15891" y="9284"/>
                  </a:lnTo>
                  <a:lnTo>
                    <a:pt x="15953" y="9175"/>
                  </a:lnTo>
                  <a:lnTo>
                    <a:pt x="15891" y="9066"/>
                  </a:lnTo>
                  <a:lnTo>
                    <a:pt x="15891" y="8957"/>
                  </a:lnTo>
                  <a:lnTo>
                    <a:pt x="16014" y="8902"/>
                  </a:lnTo>
                  <a:lnTo>
                    <a:pt x="16014" y="8793"/>
                  </a:lnTo>
                  <a:lnTo>
                    <a:pt x="16076" y="8465"/>
                  </a:lnTo>
                  <a:lnTo>
                    <a:pt x="16014" y="8465"/>
                  </a:lnTo>
                  <a:lnTo>
                    <a:pt x="16014" y="8356"/>
                  </a:lnTo>
                  <a:lnTo>
                    <a:pt x="16076" y="7919"/>
                  </a:lnTo>
                  <a:lnTo>
                    <a:pt x="16138" y="7755"/>
                  </a:lnTo>
                  <a:lnTo>
                    <a:pt x="16199" y="7537"/>
                  </a:lnTo>
                  <a:lnTo>
                    <a:pt x="16261" y="7373"/>
                  </a:lnTo>
                  <a:lnTo>
                    <a:pt x="16322" y="7209"/>
                  </a:lnTo>
                  <a:lnTo>
                    <a:pt x="16322" y="7100"/>
                  </a:lnTo>
                  <a:lnTo>
                    <a:pt x="16199" y="6936"/>
                  </a:lnTo>
                  <a:lnTo>
                    <a:pt x="16199" y="6827"/>
                  </a:lnTo>
                  <a:lnTo>
                    <a:pt x="16199" y="6717"/>
                  </a:lnTo>
                  <a:lnTo>
                    <a:pt x="16199" y="6554"/>
                  </a:lnTo>
                  <a:lnTo>
                    <a:pt x="16138" y="6390"/>
                  </a:lnTo>
                  <a:lnTo>
                    <a:pt x="15891" y="6062"/>
                  </a:lnTo>
                  <a:lnTo>
                    <a:pt x="15891" y="6007"/>
                  </a:lnTo>
                  <a:lnTo>
                    <a:pt x="15891" y="5953"/>
                  </a:lnTo>
                  <a:lnTo>
                    <a:pt x="16014" y="5844"/>
                  </a:lnTo>
                  <a:lnTo>
                    <a:pt x="16261" y="5789"/>
                  </a:lnTo>
                  <a:lnTo>
                    <a:pt x="16384" y="5734"/>
                  </a:lnTo>
                  <a:lnTo>
                    <a:pt x="16261" y="4806"/>
                  </a:lnTo>
                  <a:lnTo>
                    <a:pt x="16199" y="4588"/>
                  </a:lnTo>
                  <a:lnTo>
                    <a:pt x="16014" y="3659"/>
                  </a:lnTo>
                  <a:lnTo>
                    <a:pt x="16014" y="3604"/>
                  </a:lnTo>
                  <a:lnTo>
                    <a:pt x="15706" y="2130"/>
                  </a:lnTo>
                  <a:lnTo>
                    <a:pt x="15706" y="2021"/>
                  </a:lnTo>
                  <a:lnTo>
                    <a:pt x="15398" y="546"/>
                  </a:lnTo>
                  <a:lnTo>
                    <a:pt x="15337" y="0"/>
                  </a:lnTo>
                  <a:lnTo>
                    <a:pt x="14906" y="164"/>
                  </a:lnTo>
                  <a:lnTo>
                    <a:pt x="14598" y="328"/>
                  </a:lnTo>
                  <a:lnTo>
                    <a:pt x="14290" y="492"/>
                  </a:lnTo>
                  <a:lnTo>
                    <a:pt x="13920" y="655"/>
                  </a:lnTo>
                  <a:lnTo>
                    <a:pt x="13674" y="710"/>
                  </a:lnTo>
                  <a:lnTo>
                    <a:pt x="13551" y="765"/>
                  </a:lnTo>
                  <a:lnTo>
                    <a:pt x="13366" y="874"/>
                  </a:lnTo>
                  <a:lnTo>
                    <a:pt x="13181" y="1092"/>
                  </a:lnTo>
                  <a:lnTo>
                    <a:pt x="12750" y="1256"/>
                  </a:lnTo>
                  <a:lnTo>
                    <a:pt x="12565" y="1311"/>
                  </a:lnTo>
                  <a:lnTo>
                    <a:pt x="12504" y="1475"/>
                  </a:lnTo>
                  <a:lnTo>
                    <a:pt x="12134" y="1911"/>
                  </a:lnTo>
                  <a:lnTo>
                    <a:pt x="11888" y="2130"/>
                  </a:lnTo>
                  <a:lnTo>
                    <a:pt x="11518" y="2512"/>
                  </a:lnTo>
                  <a:lnTo>
                    <a:pt x="11272" y="2621"/>
                  </a:lnTo>
                  <a:lnTo>
                    <a:pt x="11149" y="2676"/>
                  </a:lnTo>
                  <a:lnTo>
                    <a:pt x="10841" y="2731"/>
                  </a:lnTo>
                  <a:lnTo>
                    <a:pt x="10779" y="2785"/>
                  </a:lnTo>
                  <a:lnTo>
                    <a:pt x="10471" y="2731"/>
                  </a:lnTo>
                  <a:lnTo>
                    <a:pt x="10101" y="2785"/>
                  </a:lnTo>
                  <a:lnTo>
                    <a:pt x="9670" y="3004"/>
                  </a:lnTo>
                  <a:lnTo>
                    <a:pt x="9301" y="3168"/>
                  </a:lnTo>
                  <a:lnTo>
                    <a:pt x="9116" y="3222"/>
                  </a:lnTo>
                  <a:lnTo>
                    <a:pt x="8993" y="3277"/>
                  </a:lnTo>
                  <a:lnTo>
                    <a:pt x="8685" y="3441"/>
                  </a:lnTo>
                  <a:lnTo>
                    <a:pt x="8562" y="3495"/>
                  </a:lnTo>
                  <a:lnTo>
                    <a:pt x="8069" y="3277"/>
                  </a:lnTo>
                  <a:lnTo>
                    <a:pt x="7884" y="3168"/>
                  </a:lnTo>
                  <a:lnTo>
                    <a:pt x="7822" y="3168"/>
                  </a:lnTo>
                  <a:lnTo>
                    <a:pt x="7699" y="3222"/>
                  </a:lnTo>
                  <a:lnTo>
                    <a:pt x="7638" y="3222"/>
                  </a:lnTo>
                  <a:lnTo>
                    <a:pt x="7514" y="3222"/>
                  </a:lnTo>
                  <a:lnTo>
                    <a:pt x="7330" y="3277"/>
                  </a:lnTo>
                  <a:lnTo>
                    <a:pt x="7206" y="3441"/>
                  </a:lnTo>
                  <a:close/>
                </a:path>
              </a:pathLst>
            </a:custGeom>
            <a:pattFill prst="wdDnDiag">
              <a:fgClr>
                <a:schemeClr val="accent2"/>
              </a:fgClr>
              <a:bgClr>
                <a:schemeClr val="bg1"/>
              </a:bgClr>
            </a:pattFill>
            <a:ln w="9525">
              <a:solidFill>
                <a:schemeClr val="bg1"/>
              </a:solidFill>
              <a:prstDash val="solid"/>
              <a:round/>
              <a:headEnd/>
              <a:tailEnd/>
            </a:ln>
          </p:spPr>
        </p:sp>
        <p:sp>
          <p:nvSpPr>
            <p:cNvPr id="38" name="Oklahoma">
              <a:extLst>
                <a:ext uri="{FF2B5EF4-FFF2-40B4-BE49-F238E27FC236}">
                  <a16:creationId xmlns:a16="http://schemas.microsoft.com/office/drawing/2014/main" id="{45898F73-4B9C-294F-84E6-984CDEA6933F}"/>
                </a:ext>
              </a:extLst>
            </p:cNvPr>
            <p:cNvSpPr>
              <a:spLocks/>
            </p:cNvSpPr>
            <p:nvPr/>
          </p:nvSpPr>
          <p:spPr bwMode="auto">
            <a:xfrm>
              <a:off x="3564653" y="3936723"/>
              <a:ext cx="1396456" cy="659863"/>
            </a:xfrm>
            <a:custGeom>
              <a:avLst/>
              <a:gdLst/>
              <a:ahLst/>
              <a:cxnLst>
                <a:cxn ang="0">
                  <a:pos x="9367" y="865"/>
                </a:cxn>
                <a:cxn ang="0">
                  <a:pos x="6631" y="750"/>
                </a:cxn>
                <a:cxn ang="0">
                  <a:pos x="3776" y="462"/>
                </a:cxn>
                <a:cxn ang="0">
                  <a:pos x="1487" y="231"/>
                </a:cxn>
                <a:cxn ang="0">
                  <a:pos x="0" y="2365"/>
                </a:cxn>
                <a:cxn ang="0">
                  <a:pos x="3955" y="2827"/>
                </a:cxn>
                <a:cxn ang="0">
                  <a:pos x="5620" y="7038"/>
                </a:cxn>
                <a:cxn ang="0">
                  <a:pos x="5531" y="11942"/>
                </a:cxn>
                <a:cxn ang="0">
                  <a:pos x="5828" y="12173"/>
                </a:cxn>
                <a:cxn ang="0">
                  <a:pos x="6125" y="12807"/>
                </a:cxn>
                <a:cxn ang="0">
                  <a:pos x="6393" y="12692"/>
                </a:cxn>
                <a:cxn ang="0">
                  <a:pos x="6720" y="12750"/>
                </a:cxn>
                <a:cxn ang="0">
                  <a:pos x="6869" y="12692"/>
                </a:cxn>
                <a:cxn ang="0">
                  <a:pos x="7107" y="13038"/>
                </a:cxn>
                <a:cxn ang="0">
                  <a:pos x="7285" y="13730"/>
                </a:cxn>
                <a:cxn ang="0">
                  <a:pos x="7612" y="13846"/>
                </a:cxn>
                <a:cxn ang="0">
                  <a:pos x="7939" y="14076"/>
                </a:cxn>
                <a:cxn ang="0">
                  <a:pos x="8237" y="13903"/>
                </a:cxn>
                <a:cxn ang="0">
                  <a:pos x="8445" y="14423"/>
                </a:cxn>
                <a:cxn ang="0">
                  <a:pos x="8683" y="14019"/>
                </a:cxn>
                <a:cxn ang="0">
                  <a:pos x="9069" y="14192"/>
                </a:cxn>
                <a:cxn ang="0">
                  <a:pos x="9248" y="14249"/>
                </a:cxn>
                <a:cxn ang="0">
                  <a:pos x="9426" y="14711"/>
                </a:cxn>
                <a:cxn ang="0">
                  <a:pos x="9485" y="15346"/>
                </a:cxn>
                <a:cxn ang="0">
                  <a:pos x="9783" y="15288"/>
                </a:cxn>
                <a:cxn ang="0">
                  <a:pos x="10021" y="14826"/>
                </a:cxn>
                <a:cxn ang="0">
                  <a:pos x="10259" y="15288"/>
                </a:cxn>
                <a:cxn ang="0">
                  <a:pos x="10467" y="15576"/>
                </a:cxn>
                <a:cxn ang="0">
                  <a:pos x="10824" y="15461"/>
                </a:cxn>
                <a:cxn ang="0">
                  <a:pos x="11032" y="15519"/>
                </a:cxn>
                <a:cxn ang="0">
                  <a:pos x="11091" y="16153"/>
                </a:cxn>
                <a:cxn ang="0">
                  <a:pos x="11151" y="15634"/>
                </a:cxn>
                <a:cxn ang="0">
                  <a:pos x="11418" y="15403"/>
                </a:cxn>
                <a:cxn ang="0">
                  <a:pos x="11626" y="15519"/>
                </a:cxn>
                <a:cxn ang="0">
                  <a:pos x="11894" y="15692"/>
                </a:cxn>
                <a:cxn ang="0">
                  <a:pos x="12102" y="15403"/>
                </a:cxn>
                <a:cxn ang="0">
                  <a:pos x="12102" y="15576"/>
                </a:cxn>
                <a:cxn ang="0">
                  <a:pos x="12400" y="15980"/>
                </a:cxn>
                <a:cxn ang="0">
                  <a:pos x="12697" y="16269"/>
                </a:cxn>
                <a:cxn ang="0">
                  <a:pos x="12935" y="16038"/>
                </a:cxn>
                <a:cxn ang="0">
                  <a:pos x="13351" y="15576"/>
                </a:cxn>
                <a:cxn ang="0">
                  <a:pos x="13708" y="15461"/>
                </a:cxn>
                <a:cxn ang="0">
                  <a:pos x="13886" y="15230"/>
                </a:cxn>
                <a:cxn ang="0">
                  <a:pos x="14213" y="15057"/>
                </a:cxn>
                <a:cxn ang="0">
                  <a:pos x="14540" y="15403"/>
                </a:cxn>
                <a:cxn ang="0">
                  <a:pos x="14808" y="15057"/>
                </a:cxn>
                <a:cxn ang="0">
                  <a:pos x="15135" y="15230"/>
                </a:cxn>
                <a:cxn ang="0">
                  <a:pos x="15403" y="15576"/>
                </a:cxn>
                <a:cxn ang="0">
                  <a:pos x="15760" y="15980"/>
                </a:cxn>
                <a:cxn ang="0">
                  <a:pos x="15968" y="16096"/>
                </a:cxn>
                <a:cxn ang="0">
                  <a:pos x="16176" y="16269"/>
                </a:cxn>
                <a:cxn ang="0">
                  <a:pos x="16325" y="13846"/>
                </a:cxn>
                <a:cxn ang="0">
                  <a:pos x="16354" y="8134"/>
                </a:cxn>
                <a:cxn ang="0">
                  <a:pos x="15997" y="3231"/>
                </a:cxn>
                <a:cxn ang="0">
                  <a:pos x="15105" y="923"/>
                </a:cxn>
                <a:cxn ang="0">
                  <a:pos x="13351" y="923"/>
                </a:cxn>
              </a:cxnLst>
              <a:rect l="0" t="0" r="r" b="b"/>
              <a:pathLst>
                <a:path w="16384" h="16384">
                  <a:moveTo>
                    <a:pt x="11953" y="981"/>
                  </a:moveTo>
                  <a:lnTo>
                    <a:pt x="11151" y="981"/>
                  </a:lnTo>
                  <a:lnTo>
                    <a:pt x="10586" y="923"/>
                  </a:lnTo>
                  <a:lnTo>
                    <a:pt x="9931" y="923"/>
                  </a:lnTo>
                  <a:lnTo>
                    <a:pt x="9367" y="865"/>
                  </a:lnTo>
                  <a:lnTo>
                    <a:pt x="8921" y="865"/>
                  </a:lnTo>
                  <a:lnTo>
                    <a:pt x="8534" y="865"/>
                  </a:lnTo>
                  <a:lnTo>
                    <a:pt x="7672" y="750"/>
                  </a:lnTo>
                  <a:lnTo>
                    <a:pt x="6780" y="750"/>
                  </a:lnTo>
                  <a:lnTo>
                    <a:pt x="6631" y="750"/>
                  </a:lnTo>
                  <a:lnTo>
                    <a:pt x="5769" y="635"/>
                  </a:lnTo>
                  <a:lnTo>
                    <a:pt x="5620" y="635"/>
                  </a:lnTo>
                  <a:lnTo>
                    <a:pt x="4609" y="519"/>
                  </a:lnTo>
                  <a:lnTo>
                    <a:pt x="4014" y="462"/>
                  </a:lnTo>
                  <a:lnTo>
                    <a:pt x="3776" y="462"/>
                  </a:lnTo>
                  <a:lnTo>
                    <a:pt x="2855" y="346"/>
                  </a:lnTo>
                  <a:lnTo>
                    <a:pt x="1963" y="231"/>
                  </a:lnTo>
                  <a:lnTo>
                    <a:pt x="1903" y="231"/>
                  </a:lnTo>
                  <a:lnTo>
                    <a:pt x="1784" y="231"/>
                  </a:lnTo>
                  <a:lnTo>
                    <a:pt x="1487" y="231"/>
                  </a:lnTo>
                  <a:lnTo>
                    <a:pt x="1070" y="173"/>
                  </a:lnTo>
                  <a:lnTo>
                    <a:pt x="595" y="115"/>
                  </a:lnTo>
                  <a:lnTo>
                    <a:pt x="327" y="58"/>
                  </a:lnTo>
                  <a:lnTo>
                    <a:pt x="89" y="0"/>
                  </a:lnTo>
                  <a:lnTo>
                    <a:pt x="0" y="2365"/>
                  </a:lnTo>
                  <a:lnTo>
                    <a:pt x="1635" y="2538"/>
                  </a:lnTo>
                  <a:lnTo>
                    <a:pt x="1903" y="2596"/>
                  </a:lnTo>
                  <a:lnTo>
                    <a:pt x="2646" y="2711"/>
                  </a:lnTo>
                  <a:lnTo>
                    <a:pt x="3687" y="2827"/>
                  </a:lnTo>
                  <a:lnTo>
                    <a:pt x="3955" y="2827"/>
                  </a:lnTo>
                  <a:lnTo>
                    <a:pt x="4698" y="2885"/>
                  </a:lnTo>
                  <a:lnTo>
                    <a:pt x="5739" y="3000"/>
                  </a:lnTo>
                  <a:lnTo>
                    <a:pt x="5679" y="5077"/>
                  </a:lnTo>
                  <a:lnTo>
                    <a:pt x="5650" y="5827"/>
                  </a:lnTo>
                  <a:lnTo>
                    <a:pt x="5620" y="7038"/>
                  </a:lnTo>
                  <a:lnTo>
                    <a:pt x="5620" y="7961"/>
                  </a:lnTo>
                  <a:lnTo>
                    <a:pt x="5590" y="9057"/>
                  </a:lnTo>
                  <a:lnTo>
                    <a:pt x="5560" y="9750"/>
                  </a:lnTo>
                  <a:lnTo>
                    <a:pt x="5560" y="11077"/>
                  </a:lnTo>
                  <a:lnTo>
                    <a:pt x="5531" y="11942"/>
                  </a:lnTo>
                  <a:lnTo>
                    <a:pt x="5560" y="11884"/>
                  </a:lnTo>
                  <a:lnTo>
                    <a:pt x="5650" y="11884"/>
                  </a:lnTo>
                  <a:lnTo>
                    <a:pt x="5679" y="11942"/>
                  </a:lnTo>
                  <a:lnTo>
                    <a:pt x="5739" y="12000"/>
                  </a:lnTo>
                  <a:lnTo>
                    <a:pt x="5828" y="12173"/>
                  </a:lnTo>
                  <a:lnTo>
                    <a:pt x="5888" y="12173"/>
                  </a:lnTo>
                  <a:lnTo>
                    <a:pt x="5888" y="12346"/>
                  </a:lnTo>
                  <a:lnTo>
                    <a:pt x="5977" y="12576"/>
                  </a:lnTo>
                  <a:lnTo>
                    <a:pt x="6066" y="12750"/>
                  </a:lnTo>
                  <a:lnTo>
                    <a:pt x="6125" y="12807"/>
                  </a:lnTo>
                  <a:lnTo>
                    <a:pt x="6185" y="12807"/>
                  </a:lnTo>
                  <a:lnTo>
                    <a:pt x="6274" y="12865"/>
                  </a:lnTo>
                  <a:lnTo>
                    <a:pt x="6304" y="12865"/>
                  </a:lnTo>
                  <a:lnTo>
                    <a:pt x="6363" y="12692"/>
                  </a:lnTo>
                  <a:lnTo>
                    <a:pt x="6393" y="12692"/>
                  </a:lnTo>
                  <a:lnTo>
                    <a:pt x="6482" y="12692"/>
                  </a:lnTo>
                  <a:lnTo>
                    <a:pt x="6542" y="12692"/>
                  </a:lnTo>
                  <a:lnTo>
                    <a:pt x="6631" y="12865"/>
                  </a:lnTo>
                  <a:lnTo>
                    <a:pt x="6661" y="12865"/>
                  </a:lnTo>
                  <a:lnTo>
                    <a:pt x="6720" y="12750"/>
                  </a:lnTo>
                  <a:lnTo>
                    <a:pt x="6720" y="12576"/>
                  </a:lnTo>
                  <a:lnTo>
                    <a:pt x="6750" y="12519"/>
                  </a:lnTo>
                  <a:lnTo>
                    <a:pt x="6780" y="12519"/>
                  </a:lnTo>
                  <a:lnTo>
                    <a:pt x="6839" y="12576"/>
                  </a:lnTo>
                  <a:lnTo>
                    <a:pt x="6869" y="12692"/>
                  </a:lnTo>
                  <a:lnTo>
                    <a:pt x="6899" y="12750"/>
                  </a:lnTo>
                  <a:lnTo>
                    <a:pt x="6958" y="12807"/>
                  </a:lnTo>
                  <a:lnTo>
                    <a:pt x="7017" y="12923"/>
                  </a:lnTo>
                  <a:lnTo>
                    <a:pt x="7047" y="13038"/>
                  </a:lnTo>
                  <a:lnTo>
                    <a:pt x="7107" y="13038"/>
                  </a:lnTo>
                  <a:lnTo>
                    <a:pt x="7107" y="13211"/>
                  </a:lnTo>
                  <a:lnTo>
                    <a:pt x="7077" y="13499"/>
                  </a:lnTo>
                  <a:lnTo>
                    <a:pt x="7077" y="13615"/>
                  </a:lnTo>
                  <a:lnTo>
                    <a:pt x="7136" y="13673"/>
                  </a:lnTo>
                  <a:lnTo>
                    <a:pt x="7285" y="13730"/>
                  </a:lnTo>
                  <a:lnTo>
                    <a:pt x="7374" y="13730"/>
                  </a:lnTo>
                  <a:lnTo>
                    <a:pt x="7434" y="13673"/>
                  </a:lnTo>
                  <a:lnTo>
                    <a:pt x="7493" y="13673"/>
                  </a:lnTo>
                  <a:lnTo>
                    <a:pt x="7553" y="13730"/>
                  </a:lnTo>
                  <a:lnTo>
                    <a:pt x="7612" y="13846"/>
                  </a:lnTo>
                  <a:lnTo>
                    <a:pt x="7701" y="13903"/>
                  </a:lnTo>
                  <a:lnTo>
                    <a:pt x="7761" y="13961"/>
                  </a:lnTo>
                  <a:lnTo>
                    <a:pt x="7850" y="13961"/>
                  </a:lnTo>
                  <a:lnTo>
                    <a:pt x="7910" y="14019"/>
                  </a:lnTo>
                  <a:lnTo>
                    <a:pt x="7939" y="14076"/>
                  </a:lnTo>
                  <a:lnTo>
                    <a:pt x="7999" y="14076"/>
                  </a:lnTo>
                  <a:lnTo>
                    <a:pt x="8058" y="14019"/>
                  </a:lnTo>
                  <a:lnTo>
                    <a:pt x="8118" y="13961"/>
                  </a:lnTo>
                  <a:lnTo>
                    <a:pt x="8177" y="13961"/>
                  </a:lnTo>
                  <a:lnTo>
                    <a:pt x="8237" y="13903"/>
                  </a:lnTo>
                  <a:lnTo>
                    <a:pt x="8296" y="14019"/>
                  </a:lnTo>
                  <a:lnTo>
                    <a:pt x="8326" y="14076"/>
                  </a:lnTo>
                  <a:lnTo>
                    <a:pt x="8356" y="14249"/>
                  </a:lnTo>
                  <a:lnTo>
                    <a:pt x="8415" y="14365"/>
                  </a:lnTo>
                  <a:lnTo>
                    <a:pt x="8445" y="14423"/>
                  </a:lnTo>
                  <a:lnTo>
                    <a:pt x="8534" y="14423"/>
                  </a:lnTo>
                  <a:lnTo>
                    <a:pt x="8593" y="14365"/>
                  </a:lnTo>
                  <a:lnTo>
                    <a:pt x="8623" y="14365"/>
                  </a:lnTo>
                  <a:lnTo>
                    <a:pt x="8653" y="14076"/>
                  </a:lnTo>
                  <a:lnTo>
                    <a:pt x="8683" y="14019"/>
                  </a:lnTo>
                  <a:lnTo>
                    <a:pt x="8742" y="14019"/>
                  </a:lnTo>
                  <a:lnTo>
                    <a:pt x="8772" y="14019"/>
                  </a:lnTo>
                  <a:lnTo>
                    <a:pt x="8861" y="14134"/>
                  </a:lnTo>
                  <a:lnTo>
                    <a:pt x="9010" y="14192"/>
                  </a:lnTo>
                  <a:lnTo>
                    <a:pt x="9069" y="14192"/>
                  </a:lnTo>
                  <a:lnTo>
                    <a:pt x="9099" y="14134"/>
                  </a:lnTo>
                  <a:lnTo>
                    <a:pt x="9158" y="14076"/>
                  </a:lnTo>
                  <a:lnTo>
                    <a:pt x="9188" y="14076"/>
                  </a:lnTo>
                  <a:lnTo>
                    <a:pt x="9248" y="14134"/>
                  </a:lnTo>
                  <a:lnTo>
                    <a:pt x="9248" y="14249"/>
                  </a:lnTo>
                  <a:lnTo>
                    <a:pt x="9218" y="14365"/>
                  </a:lnTo>
                  <a:lnTo>
                    <a:pt x="9218" y="14596"/>
                  </a:lnTo>
                  <a:lnTo>
                    <a:pt x="9277" y="14711"/>
                  </a:lnTo>
                  <a:lnTo>
                    <a:pt x="9337" y="14769"/>
                  </a:lnTo>
                  <a:lnTo>
                    <a:pt x="9426" y="14711"/>
                  </a:lnTo>
                  <a:lnTo>
                    <a:pt x="9485" y="14826"/>
                  </a:lnTo>
                  <a:lnTo>
                    <a:pt x="9515" y="14884"/>
                  </a:lnTo>
                  <a:lnTo>
                    <a:pt x="9485" y="14999"/>
                  </a:lnTo>
                  <a:lnTo>
                    <a:pt x="9456" y="15173"/>
                  </a:lnTo>
                  <a:lnTo>
                    <a:pt x="9485" y="15346"/>
                  </a:lnTo>
                  <a:lnTo>
                    <a:pt x="9604" y="15461"/>
                  </a:lnTo>
                  <a:lnTo>
                    <a:pt x="9634" y="15519"/>
                  </a:lnTo>
                  <a:lnTo>
                    <a:pt x="9694" y="15519"/>
                  </a:lnTo>
                  <a:lnTo>
                    <a:pt x="9723" y="15461"/>
                  </a:lnTo>
                  <a:lnTo>
                    <a:pt x="9783" y="15288"/>
                  </a:lnTo>
                  <a:lnTo>
                    <a:pt x="9842" y="15115"/>
                  </a:lnTo>
                  <a:lnTo>
                    <a:pt x="9872" y="15057"/>
                  </a:lnTo>
                  <a:lnTo>
                    <a:pt x="9931" y="14999"/>
                  </a:lnTo>
                  <a:lnTo>
                    <a:pt x="9961" y="14884"/>
                  </a:lnTo>
                  <a:lnTo>
                    <a:pt x="10021" y="14826"/>
                  </a:lnTo>
                  <a:lnTo>
                    <a:pt x="10080" y="14884"/>
                  </a:lnTo>
                  <a:lnTo>
                    <a:pt x="10169" y="14942"/>
                  </a:lnTo>
                  <a:lnTo>
                    <a:pt x="10199" y="15057"/>
                  </a:lnTo>
                  <a:lnTo>
                    <a:pt x="10229" y="15230"/>
                  </a:lnTo>
                  <a:lnTo>
                    <a:pt x="10259" y="15288"/>
                  </a:lnTo>
                  <a:lnTo>
                    <a:pt x="10318" y="15173"/>
                  </a:lnTo>
                  <a:lnTo>
                    <a:pt x="10348" y="15230"/>
                  </a:lnTo>
                  <a:lnTo>
                    <a:pt x="10407" y="15230"/>
                  </a:lnTo>
                  <a:lnTo>
                    <a:pt x="10467" y="15346"/>
                  </a:lnTo>
                  <a:lnTo>
                    <a:pt x="10467" y="15576"/>
                  </a:lnTo>
                  <a:lnTo>
                    <a:pt x="10526" y="15692"/>
                  </a:lnTo>
                  <a:lnTo>
                    <a:pt x="10615" y="15749"/>
                  </a:lnTo>
                  <a:lnTo>
                    <a:pt x="10734" y="15461"/>
                  </a:lnTo>
                  <a:lnTo>
                    <a:pt x="10794" y="15461"/>
                  </a:lnTo>
                  <a:lnTo>
                    <a:pt x="10824" y="15461"/>
                  </a:lnTo>
                  <a:lnTo>
                    <a:pt x="10883" y="15288"/>
                  </a:lnTo>
                  <a:lnTo>
                    <a:pt x="10913" y="15230"/>
                  </a:lnTo>
                  <a:lnTo>
                    <a:pt x="10972" y="15288"/>
                  </a:lnTo>
                  <a:lnTo>
                    <a:pt x="11032" y="15403"/>
                  </a:lnTo>
                  <a:lnTo>
                    <a:pt x="11032" y="15519"/>
                  </a:lnTo>
                  <a:lnTo>
                    <a:pt x="11002" y="15692"/>
                  </a:lnTo>
                  <a:lnTo>
                    <a:pt x="10942" y="15807"/>
                  </a:lnTo>
                  <a:lnTo>
                    <a:pt x="10972" y="15980"/>
                  </a:lnTo>
                  <a:lnTo>
                    <a:pt x="11032" y="16153"/>
                  </a:lnTo>
                  <a:lnTo>
                    <a:pt x="11091" y="16153"/>
                  </a:lnTo>
                  <a:lnTo>
                    <a:pt x="11151" y="16096"/>
                  </a:lnTo>
                  <a:lnTo>
                    <a:pt x="11180" y="15980"/>
                  </a:lnTo>
                  <a:lnTo>
                    <a:pt x="11180" y="15749"/>
                  </a:lnTo>
                  <a:lnTo>
                    <a:pt x="11210" y="15692"/>
                  </a:lnTo>
                  <a:lnTo>
                    <a:pt x="11151" y="15634"/>
                  </a:lnTo>
                  <a:lnTo>
                    <a:pt x="11180" y="15519"/>
                  </a:lnTo>
                  <a:lnTo>
                    <a:pt x="11210" y="15519"/>
                  </a:lnTo>
                  <a:lnTo>
                    <a:pt x="11270" y="15576"/>
                  </a:lnTo>
                  <a:lnTo>
                    <a:pt x="11299" y="15634"/>
                  </a:lnTo>
                  <a:lnTo>
                    <a:pt x="11418" y="15403"/>
                  </a:lnTo>
                  <a:lnTo>
                    <a:pt x="11389" y="15057"/>
                  </a:lnTo>
                  <a:lnTo>
                    <a:pt x="11478" y="15057"/>
                  </a:lnTo>
                  <a:lnTo>
                    <a:pt x="11537" y="14999"/>
                  </a:lnTo>
                  <a:lnTo>
                    <a:pt x="11597" y="15115"/>
                  </a:lnTo>
                  <a:lnTo>
                    <a:pt x="11626" y="15519"/>
                  </a:lnTo>
                  <a:lnTo>
                    <a:pt x="11656" y="15576"/>
                  </a:lnTo>
                  <a:lnTo>
                    <a:pt x="11686" y="15519"/>
                  </a:lnTo>
                  <a:lnTo>
                    <a:pt x="11775" y="15519"/>
                  </a:lnTo>
                  <a:lnTo>
                    <a:pt x="11835" y="15634"/>
                  </a:lnTo>
                  <a:lnTo>
                    <a:pt x="11894" y="15692"/>
                  </a:lnTo>
                  <a:lnTo>
                    <a:pt x="11924" y="15634"/>
                  </a:lnTo>
                  <a:lnTo>
                    <a:pt x="11983" y="15403"/>
                  </a:lnTo>
                  <a:lnTo>
                    <a:pt x="12043" y="15230"/>
                  </a:lnTo>
                  <a:lnTo>
                    <a:pt x="12102" y="15288"/>
                  </a:lnTo>
                  <a:lnTo>
                    <a:pt x="12102" y="15403"/>
                  </a:lnTo>
                  <a:lnTo>
                    <a:pt x="12132" y="15403"/>
                  </a:lnTo>
                  <a:lnTo>
                    <a:pt x="12191" y="15346"/>
                  </a:lnTo>
                  <a:lnTo>
                    <a:pt x="12191" y="15461"/>
                  </a:lnTo>
                  <a:lnTo>
                    <a:pt x="12132" y="15519"/>
                  </a:lnTo>
                  <a:lnTo>
                    <a:pt x="12102" y="15576"/>
                  </a:lnTo>
                  <a:lnTo>
                    <a:pt x="12132" y="15692"/>
                  </a:lnTo>
                  <a:lnTo>
                    <a:pt x="12281" y="15749"/>
                  </a:lnTo>
                  <a:lnTo>
                    <a:pt x="12310" y="15865"/>
                  </a:lnTo>
                  <a:lnTo>
                    <a:pt x="12340" y="15922"/>
                  </a:lnTo>
                  <a:lnTo>
                    <a:pt x="12400" y="15980"/>
                  </a:lnTo>
                  <a:lnTo>
                    <a:pt x="12459" y="15922"/>
                  </a:lnTo>
                  <a:lnTo>
                    <a:pt x="12518" y="16038"/>
                  </a:lnTo>
                  <a:lnTo>
                    <a:pt x="12578" y="16153"/>
                  </a:lnTo>
                  <a:lnTo>
                    <a:pt x="12637" y="16269"/>
                  </a:lnTo>
                  <a:lnTo>
                    <a:pt x="12697" y="16269"/>
                  </a:lnTo>
                  <a:lnTo>
                    <a:pt x="12727" y="16038"/>
                  </a:lnTo>
                  <a:lnTo>
                    <a:pt x="12786" y="16038"/>
                  </a:lnTo>
                  <a:lnTo>
                    <a:pt x="12846" y="15980"/>
                  </a:lnTo>
                  <a:lnTo>
                    <a:pt x="12875" y="16038"/>
                  </a:lnTo>
                  <a:lnTo>
                    <a:pt x="12935" y="16038"/>
                  </a:lnTo>
                  <a:lnTo>
                    <a:pt x="12994" y="15922"/>
                  </a:lnTo>
                  <a:lnTo>
                    <a:pt x="13054" y="15692"/>
                  </a:lnTo>
                  <a:lnTo>
                    <a:pt x="13143" y="15634"/>
                  </a:lnTo>
                  <a:lnTo>
                    <a:pt x="13232" y="15519"/>
                  </a:lnTo>
                  <a:lnTo>
                    <a:pt x="13351" y="15576"/>
                  </a:lnTo>
                  <a:lnTo>
                    <a:pt x="13381" y="15634"/>
                  </a:lnTo>
                  <a:lnTo>
                    <a:pt x="13440" y="15461"/>
                  </a:lnTo>
                  <a:lnTo>
                    <a:pt x="13500" y="15461"/>
                  </a:lnTo>
                  <a:lnTo>
                    <a:pt x="13619" y="15461"/>
                  </a:lnTo>
                  <a:lnTo>
                    <a:pt x="13708" y="15461"/>
                  </a:lnTo>
                  <a:lnTo>
                    <a:pt x="13767" y="15461"/>
                  </a:lnTo>
                  <a:lnTo>
                    <a:pt x="13767" y="15346"/>
                  </a:lnTo>
                  <a:lnTo>
                    <a:pt x="13797" y="15288"/>
                  </a:lnTo>
                  <a:lnTo>
                    <a:pt x="13857" y="15288"/>
                  </a:lnTo>
                  <a:lnTo>
                    <a:pt x="13886" y="15230"/>
                  </a:lnTo>
                  <a:lnTo>
                    <a:pt x="13946" y="15288"/>
                  </a:lnTo>
                  <a:lnTo>
                    <a:pt x="14005" y="15173"/>
                  </a:lnTo>
                  <a:lnTo>
                    <a:pt x="14094" y="15057"/>
                  </a:lnTo>
                  <a:lnTo>
                    <a:pt x="14184" y="15057"/>
                  </a:lnTo>
                  <a:lnTo>
                    <a:pt x="14213" y="15057"/>
                  </a:lnTo>
                  <a:lnTo>
                    <a:pt x="14243" y="15288"/>
                  </a:lnTo>
                  <a:lnTo>
                    <a:pt x="14273" y="15346"/>
                  </a:lnTo>
                  <a:lnTo>
                    <a:pt x="14362" y="15346"/>
                  </a:lnTo>
                  <a:lnTo>
                    <a:pt x="14481" y="15346"/>
                  </a:lnTo>
                  <a:lnTo>
                    <a:pt x="14540" y="15403"/>
                  </a:lnTo>
                  <a:lnTo>
                    <a:pt x="14600" y="15346"/>
                  </a:lnTo>
                  <a:lnTo>
                    <a:pt x="14689" y="15288"/>
                  </a:lnTo>
                  <a:lnTo>
                    <a:pt x="14719" y="15288"/>
                  </a:lnTo>
                  <a:lnTo>
                    <a:pt x="14778" y="15230"/>
                  </a:lnTo>
                  <a:lnTo>
                    <a:pt x="14808" y="15057"/>
                  </a:lnTo>
                  <a:lnTo>
                    <a:pt x="14838" y="14942"/>
                  </a:lnTo>
                  <a:lnTo>
                    <a:pt x="15016" y="14999"/>
                  </a:lnTo>
                  <a:lnTo>
                    <a:pt x="15046" y="15057"/>
                  </a:lnTo>
                  <a:lnTo>
                    <a:pt x="15105" y="15115"/>
                  </a:lnTo>
                  <a:lnTo>
                    <a:pt x="15135" y="15230"/>
                  </a:lnTo>
                  <a:lnTo>
                    <a:pt x="15195" y="15346"/>
                  </a:lnTo>
                  <a:lnTo>
                    <a:pt x="15284" y="15403"/>
                  </a:lnTo>
                  <a:lnTo>
                    <a:pt x="15343" y="15346"/>
                  </a:lnTo>
                  <a:lnTo>
                    <a:pt x="15403" y="15403"/>
                  </a:lnTo>
                  <a:lnTo>
                    <a:pt x="15403" y="15576"/>
                  </a:lnTo>
                  <a:lnTo>
                    <a:pt x="15522" y="15807"/>
                  </a:lnTo>
                  <a:lnTo>
                    <a:pt x="15611" y="15922"/>
                  </a:lnTo>
                  <a:lnTo>
                    <a:pt x="15670" y="15865"/>
                  </a:lnTo>
                  <a:lnTo>
                    <a:pt x="15730" y="15865"/>
                  </a:lnTo>
                  <a:lnTo>
                    <a:pt x="15760" y="15980"/>
                  </a:lnTo>
                  <a:lnTo>
                    <a:pt x="15819" y="16038"/>
                  </a:lnTo>
                  <a:lnTo>
                    <a:pt x="15849" y="16096"/>
                  </a:lnTo>
                  <a:lnTo>
                    <a:pt x="15879" y="16096"/>
                  </a:lnTo>
                  <a:lnTo>
                    <a:pt x="15908" y="16153"/>
                  </a:lnTo>
                  <a:lnTo>
                    <a:pt x="15968" y="16096"/>
                  </a:lnTo>
                  <a:lnTo>
                    <a:pt x="15997" y="16153"/>
                  </a:lnTo>
                  <a:lnTo>
                    <a:pt x="15997" y="16211"/>
                  </a:lnTo>
                  <a:lnTo>
                    <a:pt x="16027" y="16211"/>
                  </a:lnTo>
                  <a:lnTo>
                    <a:pt x="16087" y="16211"/>
                  </a:lnTo>
                  <a:lnTo>
                    <a:pt x="16176" y="16269"/>
                  </a:lnTo>
                  <a:lnTo>
                    <a:pt x="16206" y="16384"/>
                  </a:lnTo>
                  <a:lnTo>
                    <a:pt x="16325" y="16384"/>
                  </a:lnTo>
                  <a:lnTo>
                    <a:pt x="16325" y="16326"/>
                  </a:lnTo>
                  <a:lnTo>
                    <a:pt x="16325" y="14999"/>
                  </a:lnTo>
                  <a:lnTo>
                    <a:pt x="16325" y="13846"/>
                  </a:lnTo>
                  <a:lnTo>
                    <a:pt x="16325" y="12403"/>
                  </a:lnTo>
                  <a:lnTo>
                    <a:pt x="16354" y="11365"/>
                  </a:lnTo>
                  <a:lnTo>
                    <a:pt x="16354" y="10269"/>
                  </a:lnTo>
                  <a:lnTo>
                    <a:pt x="16384" y="8365"/>
                  </a:lnTo>
                  <a:lnTo>
                    <a:pt x="16354" y="8134"/>
                  </a:lnTo>
                  <a:lnTo>
                    <a:pt x="16295" y="7154"/>
                  </a:lnTo>
                  <a:lnTo>
                    <a:pt x="16265" y="6692"/>
                  </a:lnTo>
                  <a:lnTo>
                    <a:pt x="16116" y="5077"/>
                  </a:lnTo>
                  <a:lnTo>
                    <a:pt x="16087" y="4731"/>
                  </a:lnTo>
                  <a:lnTo>
                    <a:pt x="15997" y="3231"/>
                  </a:lnTo>
                  <a:lnTo>
                    <a:pt x="15968" y="2423"/>
                  </a:lnTo>
                  <a:lnTo>
                    <a:pt x="15968" y="1961"/>
                  </a:lnTo>
                  <a:lnTo>
                    <a:pt x="15968" y="865"/>
                  </a:lnTo>
                  <a:lnTo>
                    <a:pt x="15254" y="923"/>
                  </a:lnTo>
                  <a:lnTo>
                    <a:pt x="15105" y="923"/>
                  </a:lnTo>
                  <a:lnTo>
                    <a:pt x="14451" y="923"/>
                  </a:lnTo>
                  <a:lnTo>
                    <a:pt x="14273" y="923"/>
                  </a:lnTo>
                  <a:lnTo>
                    <a:pt x="13738" y="923"/>
                  </a:lnTo>
                  <a:lnTo>
                    <a:pt x="13410" y="923"/>
                  </a:lnTo>
                  <a:lnTo>
                    <a:pt x="13351" y="923"/>
                  </a:lnTo>
                  <a:lnTo>
                    <a:pt x="12370" y="981"/>
                  </a:lnTo>
                  <a:lnTo>
                    <a:pt x="11953" y="981"/>
                  </a:lnTo>
                  <a:close/>
                </a:path>
              </a:pathLst>
            </a:custGeom>
            <a:pattFill prst="wdDnDiag">
              <a:fgClr>
                <a:schemeClr val="bg1">
                  <a:lumMod val="75000"/>
                </a:schemeClr>
              </a:fgClr>
              <a:bgClr>
                <a:schemeClr val="bg1"/>
              </a:bgClr>
            </a:pattFill>
            <a:ln w="9525">
              <a:solidFill>
                <a:schemeClr val="bg1"/>
              </a:solidFill>
              <a:prstDash val="solid"/>
              <a:round/>
              <a:headEnd/>
              <a:tailEnd/>
            </a:ln>
          </p:spPr>
        </p:sp>
        <p:sp>
          <p:nvSpPr>
            <p:cNvPr id="39" name="Oregon">
              <a:extLst>
                <a:ext uri="{FF2B5EF4-FFF2-40B4-BE49-F238E27FC236}">
                  <a16:creationId xmlns:a16="http://schemas.microsoft.com/office/drawing/2014/main" id="{BD9A4951-D0D2-EE4C-A1C5-2F0EED0D9283}"/>
                </a:ext>
              </a:extLst>
            </p:cNvPr>
            <p:cNvSpPr>
              <a:spLocks/>
            </p:cNvSpPr>
            <p:nvPr/>
          </p:nvSpPr>
          <p:spPr bwMode="auto">
            <a:xfrm>
              <a:off x="499704" y="1719884"/>
              <a:ext cx="1300595" cy="995971"/>
            </a:xfrm>
            <a:custGeom>
              <a:avLst/>
              <a:gdLst/>
              <a:ahLst/>
              <a:cxnLst>
                <a:cxn ang="0">
                  <a:pos x="7296" y="2948"/>
                </a:cxn>
                <a:cxn ang="0">
                  <a:pos x="6816" y="2948"/>
                </a:cxn>
                <a:cxn ang="0">
                  <a:pos x="5792" y="2833"/>
                </a:cxn>
                <a:cxn ang="0">
                  <a:pos x="5376" y="2297"/>
                </a:cxn>
                <a:cxn ang="0">
                  <a:pos x="5440" y="1991"/>
                </a:cxn>
                <a:cxn ang="0">
                  <a:pos x="5504" y="1569"/>
                </a:cxn>
                <a:cxn ang="0">
                  <a:pos x="5120" y="689"/>
                </a:cxn>
                <a:cxn ang="0">
                  <a:pos x="4832" y="689"/>
                </a:cxn>
                <a:cxn ang="0">
                  <a:pos x="4608" y="459"/>
                </a:cxn>
                <a:cxn ang="0">
                  <a:pos x="4416" y="345"/>
                </a:cxn>
                <a:cxn ang="0">
                  <a:pos x="4064" y="191"/>
                </a:cxn>
                <a:cxn ang="0">
                  <a:pos x="4000" y="345"/>
                </a:cxn>
                <a:cxn ang="0">
                  <a:pos x="3712" y="38"/>
                </a:cxn>
                <a:cxn ang="0">
                  <a:pos x="3712" y="612"/>
                </a:cxn>
                <a:cxn ang="0">
                  <a:pos x="3520" y="995"/>
                </a:cxn>
                <a:cxn ang="0">
                  <a:pos x="3456" y="1646"/>
                </a:cxn>
                <a:cxn ang="0">
                  <a:pos x="3360" y="2220"/>
                </a:cxn>
                <a:cxn ang="0">
                  <a:pos x="3104" y="2527"/>
                </a:cxn>
                <a:cxn ang="0">
                  <a:pos x="2848" y="3369"/>
                </a:cxn>
                <a:cxn ang="0">
                  <a:pos x="2720" y="3790"/>
                </a:cxn>
                <a:cxn ang="0">
                  <a:pos x="2464" y="4402"/>
                </a:cxn>
                <a:cxn ang="0">
                  <a:pos x="2272" y="5168"/>
                </a:cxn>
                <a:cxn ang="0">
                  <a:pos x="2048" y="5742"/>
                </a:cxn>
                <a:cxn ang="0">
                  <a:pos x="1664" y="6814"/>
                </a:cxn>
                <a:cxn ang="0">
                  <a:pos x="1440" y="7312"/>
                </a:cxn>
                <a:cxn ang="0">
                  <a:pos x="1024" y="8077"/>
                </a:cxn>
                <a:cxn ang="0">
                  <a:pos x="608" y="8766"/>
                </a:cxn>
                <a:cxn ang="0">
                  <a:pos x="160" y="9455"/>
                </a:cxn>
                <a:cxn ang="0">
                  <a:pos x="256" y="9991"/>
                </a:cxn>
                <a:cxn ang="0">
                  <a:pos x="192" y="10604"/>
                </a:cxn>
                <a:cxn ang="0">
                  <a:pos x="64" y="11178"/>
                </a:cxn>
                <a:cxn ang="0">
                  <a:pos x="32" y="11829"/>
                </a:cxn>
                <a:cxn ang="0">
                  <a:pos x="800" y="12365"/>
                </a:cxn>
                <a:cxn ang="0">
                  <a:pos x="5120" y="13896"/>
                </a:cxn>
                <a:cxn ang="0">
                  <a:pos x="9120" y="15159"/>
                </a:cxn>
                <a:cxn ang="0">
                  <a:pos x="14336" y="11063"/>
                </a:cxn>
                <a:cxn ang="0">
                  <a:pos x="14624" y="10297"/>
                </a:cxn>
                <a:cxn ang="0">
                  <a:pos x="14784" y="9876"/>
                </a:cxn>
                <a:cxn ang="0">
                  <a:pos x="14496" y="9570"/>
                </a:cxn>
                <a:cxn ang="0">
                  <a:pos x="14336" y="9340"/>
                </a:cxn>
                <a:cxn ang="0">
                  <a:pos x="14432" y="8843"/>
                </a:cxn>
                <a:cxn ang="0">
                  <a:pos x="14944" y="8154"/>
                </a:cxn>
                <a:cxn ang="0">
                  <a:pos x="15264" y="7886"/>
                </a:cxn>
                <a:cxn ang="0">
                  <a:pos x="15360" y="7465"/>
                </a:cxn>
                <a:cxn ang="0">
                  <a:pos x="15680" y="7082"/>
                </a:cxn>
                <a:cxn ang="0">
                  <a:pos x="16128" y="6316"/>
                </a:cxn>
                <a:cxn ang="0">
                  <a:pos x="16320" y="5627"/>
                </a:cxn>
                <a:cxn ang="0">
                  <a:pos x="16064" y="5130"/>
                </a:cxn>
                <a:cxn ang="0">
                  <a:pos x="15872" y="4823"/>
                </a:cxn>
                <a:cxn ang="0">
                  <a:pos x="14560" y="4173"/>
                </a:cxn>
                <a:cxn ang="0">
                  <a:pos x="12128" y="3522"/>
                </a:cxn>
                <a:cxn ang="0">
                  <a:pos x="11520" y="3522"/>
                </a:cxn>
                <a:cxn ang="0">
                  <a:pos x="11136" y="3445"/>
                </a:cxn>
                <a:cxn ang="0">
                  <a:pos x="10592" y="3560"/>
                </a:cxn>
                <a:cxn ang="0">
                  <a:pos x="10016" y="3560"/>
                </a:cxn>
                <a:cxn ang="0">
                  <a:pos x="9248" y="3484"/>
                </a:cxn>
                <a:cxn ang="0">
                  <a:pos x="8512" y="3484"/>
                </a:cxn>
                <a:cxn ang="0">
                  <a:pos x="8064" y="3330"/>
                </a:cxn>
                <a:cxn ang="0">
                  <a:pos x="7712" y="3062"/>
                </a:cxn>
              </a:cxnLst>
              <a:rect l="0" t="0" r="r" b="b"/>
              <a:pathLst>
                <a:path w="16384" h="16384">
                  <a:moveTo>
                    <a:pt x="7712" y="3062"/>
                  </a:moveTo>
                  <a:lnTo>
                    <a:pt x="7552" y="2986"/>
                  </a:lnTo>
                  <a:lnTo>
                    <a:pt x="7488" y="2948"/>
                  </a:lnTo>
                  <a:lnTo>
                    <a:pt x="7296" y="2948"/>
                  </a:lnTo>
                  <a:lnTo>
                    <a:pt x="7104" y="2871"/>
                  </a:lnTo>
                  <a:lnTo>
                    <a:pt x="7008" y="2833"/>
                  </a:lnTo>
                  <a:lnTo>
                    <a:pt x="6880" y="2871"/>
                  </a:lnTo>
                  <a:lnTo>
                    <a:pt x="6816" y="2948"/>
                  </a:lnTo>
                  <a:lnTo>
                    <a:pt x="6176" y="3024"/>
                  </a:lnTo>
                  <a:lnTo>
                    <a:pt x="6048" y="3024"/>
                  </a:lnTo>
                  <a:lnTo>
                    <a:pt x="5952" y="2909"/>
                  </a:lnTo>
                  <a:lnTo>
                    <a:pt x="5792" y="2833"/>
                  </a:lnTo>
                  <a:lnTo>
                    <a:pt x="5536" y="2680"/>
                  </a:lnTo>
                  <a:lnTo>
                    <a:pt x="5408" y="2527"/>
                  </a:lnTo>
                  <a:lnTo>
                    <a:pt x="5376" y="2450"/>
                  </a:lnTo>
                  <a:lnTo>
                    <a:pt x="5376" y="2297"/>
                  </a:lnTo>
                  <a:lnTo>
                    <a:pt x="5376" y="2220"/>
                  </a:lnTo>
                  <a:lnTo>
                    <a:pt x="5408" y="2144"/>
                  </a:lnTo>
                  <a:lnTo>
                    <a:pt x="5440" y="2067"/>
                  </a:lnTo>
                  <a:lnTo>
                    <a:pt x="5440" y="1991"/>
                  </a:lnTo>
                  <a:lnTo>
                    <a:pt x="5440" y="1914"/>
                  </a:lnTo>
                  <a:lnTo>
                    <a:pt x="5472" y="1837"/>
                  </a:lnTo>
                  <a:lnTo>
                    <a:pt x="5472" y="1723"/>
                  </a:lnTo>
                  <a:lnTo>
                    <a:pt x="5504" y="1569"/>
                  </a:lnTo>
                  <a:lnTo>
                    <a:pt x="5472" y="1416"/>
                  </a:lnTo>
                  <a:lnTo>
                    <a:pt x="5408" y="1110"/>
                  </a:lnTo>
                  <a:lnTo>
                    <a:pt x="5312" y="919"/>
                  </a:lnTo>
                  <a:lnTo>
                    <a:pt x="5120" y="689"/>
                  </a:lnTo>
                  <a:lnTo>
                    <a:pt x="5024" y="651"/>
                  </a:lnTo>
                  <a:lnTo>
                    <a:pt x="4960" y="651"/>
                  </a:lnTo>
                  <a:lnTo>
                    <a:pt x="4896" y="651"/>
                  </a:lnTo>
                  <a:lnTo>
                    <a:pt x="4832" y="689"/>
                  </a:lnTo>
                  <a:lnTo>
                    <a:pt x="4736" y="651"/>
                  </a:lnTo>
                  <a:lnTo>
                    <a:pt x="4672" y="612"/>
                  </a:lnTo>
                  <a:lnTo>
                    <a:pt x="4640" y="498"/>
                  </a:lnTo>
                  <a:lnTo>
                    <a:pt x="4608" y="459"/>
                  </a:lnTo>
                  <a:lnTo>
                    <a:pt x="4640" y="345"/>
                  </a:lnTo>
                  <a:lnTo>
                    <a:pt x="4576" y="306"/>
                  </a:lnTo>
                  <a:lnTo>
                    <a:pt x="4480" y="306"/>
                  </a:lnTo>
                  <a:lnTo>
                    <a:pt x="4416" y="345"/>
                  </a:lnTo>
                  <a:lnTo>
                    <a:pt x="4288" y="345"/>
                  </a:lnTo>
                  <a:lnTo>
                    <a:pt x="4192" y="306"/>
                  </a:lnTo>
                  <a:lnTo>
                    <a:pt x="4128" y="191"/>
                  </a:lnTo>
                  <a:lnTo>
                    <a:pt x="4064" y="191"/>
                  </a:lnTo>
                  <a:lnTo>
                    <a:pt x="3968" y="191"/>
                  </a:lnTo>
                  <a:lnTo>
                    <a:pt x="4032" y="306"/>
                  </a:lnTo>
                  <a:lnTo>
                    <a:pt x="4032" y="345"/>
                  </a:lnTo>
                  <a:lnTo>
                    <a:pt x="4000" y="345"/>
                  </a:lnTo>
                  <a:lnTo>
                    <a:pt x="3904" y="230"/>
                  </a:lnTo>
                  <a:lnTo>
                    <a:pt x="3808" y="38"/>
                  </a:lnTo>
                  <a:lnTo>
                    <a:pt x="3744" y="0"/>
                  </a:lnTo>
                  <a:lnTo>
                    <a:pt x="3712" y="38"/>
                  </a:lnTo>
                  <a:lnTo>
                    <a:pt x="3744" y="153"/>
                  </a:lnTo>
                  <a:lnTo>
                    <a:pt x="3744" y="306"/>
                  </a:lnTo>
                  <a:lnTo>
                    <a:pt x="3744" y="459"/>
                  </a:lnTo>
                  <a:lnTo>
                    <a:pt x="3712" y="612"/>
                  </a:lnTo>
                  <a:lnTo>
                    <a:pt x="3648" y="689"/>
                  </a:lnTo>
                  <a:lnTo>
                    <a:pt x="3552" y="766"/>
                  </a:lnTo>
                  <a:lnTo>
                    <a:pt x="3552" y="880"/>
                  </a:lnTo>
                  <a:lnTo>
                    <a:pt x="3520" y="995"/>
                  </a:lnTo>
                  <a:lnTo>
                    <a:pt x="3456" y="1225"/>
                  </a:lnTo>
                  <a:lnTo>
                    <a:pt x="3424" y="1378"/>
                  </a:lnTo>
                  <a:lnTo>
                    <a:pt x="3424" y="1455"/>
                  </a:lnTo>
                  <a:lnTo>
                    <a:pt x="3456" y="1646"/>
                  </a:lnTo>
                  <a:lnTo>
                    <a:pt x="3360" y="1761"/>
                  </a:lnTo>
                  <a:lnTo>
                    <a:pt x="3360" y="1876"/>
                  </a:lnTo>
                  <a:lnTo>
                    <a:pt x="3392" y="2144"/>
                  </a:lnTo>
                  <a:lnTo>
                    <a:pt x="3360" y="2220"/>
                  </a:lnTo>
                  <a:lnTo>
                    <a:pt x="3264" y="2105"/>
                  </a:lnTo>
                  <a:lnTo>
                    <a:pt x="3232" y="2182"/>
                  </a:lnTo>
                  <a:lnTo>
                    <a:pt x="3232" y="2373"/>
                  </a:lnTo>
                  <a:lnTo>
                    <a:pt x="3104" y="2527"/>
                  </a:lnTo>
                  <a:lnTo>
                    <a:pt x="3104" y="2718"/>
                  </a:lnTo>
                  <a:lnTo>
                    <a:pt x="3008" y="2948"/>
                  </a:lnTo>
                  <a:lnTo>
                    <a:pt x="3008" y="3062"/>
                  </a:lnTo>
                  <a:lnTo>
                    <a:pt x="2848" y="3369"/>
                  </a:lnTo>
                  <a:lnTo>
                    <a:pt x="2816" y="3445"/>
                  </a:lnTo>
                  <a:lnTo>
                    <a:pt x="2784" y="3522"/>
                  </a:lnTo>
                  <a:lnTo>
                    <a:pt x="2784" y="3637"/>
                  </a:lnTo>
                  <a:lnTo>
                    <a:pt x="2720" y="3790"/>
                  </a:lnTo>
                  <a:lnTo>
                    <a:pt x="2592" y="4019"/>
                  </a:lnTo>
                  <a:lnTo>
                    <a:pt x="2528" y="4134"/>
                  </a:lnTo>
                  <a:lnTo>
                    <a:pt x="2528" y="4326"/>
                  </a:lnTo>
                  <a:lnTo>
                    <a:pt x="2464" y="4402"/>
                  </a:lnTo>
                  <a:lnTo>
                    <a:pt x="2464" y="4555"/>
                  </a:lnTo>
                  <a:lnTo>
                    <a:pt x="2368" y="4747"/>
                  </a:lnTo>
                  <a:lnTo>
                    <a:pt x="2304" y="4938"/>
                  </a:lnTo>
                  <a:lnTo>
                    <a:pt x="2272" y="5168"/>
                  </a:lnTo>
                  <a:lnTo>
                    <a:pt x="2208" y="5283"/>
                  </a:lnTo>
                  <a:lnTo>
                    <a:pt x="2144" y="5512"/>
                  </a:lnTo>
                  <a:lnTo>
                    <a:pt x="2080" y="5627"/>
                  </a:lnTo>
                  <a:lnTo>
                    <a:pt x="2048" y="5742"/>
                  </a:lnTo>
                  <a:lnTo>
                    <a:pt x="1952" y="5933"/>
                  </a:lnTo>
                  <a:lnTo>
                    <a:pt x="1888" y="6125"/>
                  </a:lnTo>
                  <a:lnTo>
                    <a:pt x="1728" y="6584"/>
                  </a:lnTo>
                  <a:lnTo>
                    <a:pt x="1664" y="6814"/>
                  </a:lnTo>
                  <a:lnTo>
                    <a:pt x="1632" y="6890"/>
                  </a:lnTo>
                  <a:lnTo>
                    <a:pt x="1504" y="7197"/>
                  </a:lnTo>
                  <a:lnTo>
                    <a:pt x="1504" y="7273"/>
                  </a:lnTo>
                  <a:lnTo>
                    <a:pt x="1440" y="7312"/>
                  </a:lnTo>
                  <a:lnTo>
                    <a:pt x="1440" y="7388"/>
                  </a:lnTo>
                  <a:lnTo>
                    <a:pt x="1376" y="7503"/>
                  </a:lnTo>
                  <a:lnTo>
                    <a:pt x="1248" y="7771"/>
                  </a:lnTo>
                  <a:lnTo>
                    <a:pt x="1024" y="8077"/>
                  </a:lnTo>
                  <a:lnTo>
                    <a:pt x="896" y="8154"/>
                  </a:lnTo>
                  <a:lnTo>
                    <a:pt x="864" y="8230"/>
                  </a:lnTo>
                  <a:lnTo>
                    <a:pt x="832" y="8383"/>
                  </a:lnTo>
                  <a:lnTo>
                    <a:pt x="608" y="8766"/>
                  </a:lnTo>
                  <a:lnTo>
                    <a:pt x="480" y="9111"/>
                  </a:lnTo>
                  <a:lnTo>
                    <a:pt x="416" y="9226"/>
                  </a:lnTo>
                  <a:lnTo>
                    <a:pt x="352" y="9302"/>
                  </a:lnTo>
                  <a:lnTo>
                    <a:pt x="160" y="9455"/>
                  </a:lnTo>
                  <a:lnTo>
                    <a:pt x="224" y="9608"/>
                  </a:lnTo>
                  <a:lnTo>
                    <a:pt x="224" y="9761"/>
                  </a:lnTo>
                  <a:lnTo>
                    <a:pt x="288" y="9876"/>
                  </a:lnTo>
                  <a:lnTo>
                    <a:pt x="256" y="9991"/>
                  </a:lnTo>
                  <a:lnTo>
                    <a:pt x="320" y="10106"/>
                  </a:lnTo>
                  <a:lnTo>
                    <a:pt x="288" y="10221"/>
                  </a:lnTo>
                  <a:lnTo>
                    <a:pt x="288" y="10412"/>
                  </a:lnTo>
                  <a:lnTo>
                    <a:pt x="192" y="10604"/>
                  </a:lnTo>
                  <a:lnTo>
                    <a:pt x="128" y="10719"/>
                  </a:lnTo>
                  <a:lnTo>
                    <a:pt x="96" y="10948"/>
                  </a:lnTo>
                  <a:lnTo>
                    <a:pt x="32" y="11025"/>
                  </a:lnTo>
                  <a:lnTo>
                    <a:pt x="64" y="11178"/>
                  </a:lnTo>
                  <a:lnTo>
                    <a:pt x="0" y="11293"/>
                  </a:lnTo>
                  <a:lnTo>
                    <a:pt x="32" y="11369"/>
                  </a:lnTo>
                  <a:lnTo>
                    <a:pt x="0" y="11599"/>
                  </a:lnTo>
                  <a:lnTo>
                    <a:pt x="32" y="11829"/>
                  </a:lnTo>
                  <a:lnTo>
                    <a:pt x="96" y="11943"/>
                  </a:lnTo>
                  <a:lnTo>
                    <a:pt x="160" y="12097"/>
                  </a:lnTo>
                  <a:lnTo>
                    <a:pt x="160" y="12173"/>
                  </a:lnTo>
                  <a:lnTo>
                    <a:pt x="800" y="12365"/>
                  </a:lnTo>
                  <a:lnTo>
                    <a:pt x="1344" y="12594"/>
                  </a:lnTo>
                  <a:lnTo>
                    <a:pt x="1888" y="12786"/>
                  </a:lnTo>
                  <a:lnTo>
                    <a:pt x="3616" y="13360"/>
                  </a:lnTo>
                  <a:lnTo>
                    <a:pt x="5120" y="13896"/>
                  </a:lnTo>
                  <a:lnTo>
                    <a:pt x="6208" y="14202"/>
                  </a:lnTo>
                  <a:lnTo>
                    <a:pt x="7808" y="14738"/>
                  </a:lnTo>
                  <a:lnTo>
                    <a:pt x="8992" y="15121"/>
                  </a:lnTo>
                  <a:lnTo>
                    <a:pt x="9120" y="15159"/>
                  </a:lnTo>
                  <a:lnTo>
                    <a:pt x="11168" y="15733"/>
                  </a:lnTo>
                  <a:lnTo>
                    <a:pt x="13344" y="16384"/>
                  </a:lnTo>
                  <a:lnTo>
                    <a:pt x="14272" y="11369"/>
                  </a:lnTo>
                  <a:lnTo>
                    <a:pt x="14336" y="11063"/>
                  </a:lnTo>
                  <a:lnTo>
                    <a:pt x="14464" y="10795"/>
                  </a:lnTo>
                  <a:lnTo>
                    <a:pt x="14560" y="10604"/>
                  </a:lnTo>
                  <a:lnTo>
                    <a:pt x="14624" y="10451"/>
                  </a:lnTo>
                  <a:lnTo>
                    <a:pt x="14624" y="10297"/>
                  </a:lnTo>
                  <a:lnTo>
                    <a:pt x="14656" y="10221"/>
                  </a:lnTo>
                  <a:lnTo>
                    <a:pt x="14720" y="10106"/>
                  </a:lnTo>
                  <a:lnTo>
                    <a:pt x="14752" y="10029"/>
                  </a:lnTo>
                  <a:lnTo>
                    <a:pt x="14784" y="9876"/>
                  </a:lnTo>
                  <a:lnTo>
                    <a:pt x="14720" y="9800"/>
                  </a:lnTo>
                  <a:lnTo>
                    <a:pt x="14656" y="9685"/>
                  </a:lnTo>
                  <a:lnTo>
                    <a:pt x="14560" y="9723"/>
                  </a:lnTo>
                  <a:lnTo>
                    <a:pt x="14496" y="9570"/>
                  </a:lnTo>
                  <a:lnTo>
                    <a:pt x="14368" y="9608"/>
                  </a:lnTo>
                  <a:lnTo>
                    <a:pt x="14304" y="9494"/>
                  </a:lnTo>
                  <a:lnTo>
                    <a:pt x="14304" y="9417"/>
                  </a:lnTo>
                  <a:lnTo>
                    <a:pt x="14336" y="9340"/>
                  </a:lnTo>
                  <a:lnTo>
                    <a:pt x="14304" y="9264"/>
                  </a:lnTo>
                  <a:lnTo>
                    <a:pt x="14304" y="9149"/>
                  </a:lnTo>
                  <a:lnTo>
                    <a:pt x="14400" y="8996"/>
                  </a:lnTo>
                  <a:lnTo>
                    <a:pt x="14432" y="8843"/>
                  </a:lnTo>
                  <a:lnTo>
                    <a:pt x="14560" y="8728"/>
                  </a:lnTo>
                  <a:lnTo>
                    <a:pt x="14752" y="8383"/>
                  </a:lnTo>
                  <a:lnTo>
                    <a:pt x="14848" y="8192"/>
                  </a:lnTo>
                  <a:lnTo>
                    <a:pt x="14944" y="8154"/>
                  </a:lnTo>
                  <a:lnTo>
                    <a:pt x="15072" y="8115"/>
                  </a:lnTo>
                  <a:lnTo>
                    <a:pt x="15104" y="8039"/>
                  </a:lnTo>
                  <a:lnTo>
                    <a:pt x="15200" y="8001"/>
                  </a:lnTo>
                  <a:lnTo>
                    <a:pt x="15264" y="7886"/>
                  </a:lnTo>
                  <a:lnTo>
                    <a:pt x="15360" y="7694"/>
                  </a:lnTo>
                  <a:lnTo>
                    <a:pt x="15392" y="7580"/>
                  </a:lnTo>
                  <a:lnTo>
                    <a:pt x="15328" y="7541"/>
                  </a:lnTo>
                  <a:lnTo>
                    <a:pt x="15360" y="7465"/>
                  </a:lnTo>
                  <a:lnTo>
                    <a:pt x="15488" y="7350"/>
                  </a:lnTo>
                  <a:lnTo>
                    <a:pt x="15520" y="7312"/>
                  </a:lnTo>
                  <a:lnTo>
                    <a:pt x="15584" y="7235"/>
                  </a:lnTo>
                  <a:lnTo>
                    <a:pt x="15680" y="7082"/>
                  </a:lnTo>
                  <a:lnTo>
                    <a:pt x="15776" y="6929"/>
                  </a:lnTo>
                  <a:lnTo>
                    <a:pt x="15808" y="6814"/>
                  </a:lnTo>
                  <a:lnTo>
                    <a:pt x="15840" y="6699"/>
                  </a:lnTo>
                  <a:lnTo>
                    <a:pt x="16128" y="6316"/>
                  </a:lnTo>
                  <a:lnTo>
                    <a:pt x="16160" y="6163"/>
                  </a:lnTo>
                  <a:lnTo>
                    <a:pt x="16352" y="5895"/>
                  </a:lnTo>
                  <a:lnTo>
                    <a:pt x="16384" y="5819"/>
                  </a:lnTo>
                  <a:lnTo>
                    <a:pt x="16320" y="5627"/>
                  </a:lnTo>
                  <a:lnTo>
                    <a:pt x="16288" y="5398"/>
                  </a:lnTo>
                  <a:lnTo>
                    <a:pt x="16256" y="5321"/>
                  </a:lnTo>
                  <a:lnTo>
                    <a:pt x="16128" y="5283"/>
                  </a:lnTo>
                  <a:lnTo>
                    <a:pt x="16064" y="5130"/>
                  </a:lnTo>
                  <a:lnTo>
                    <a:pt x="15968" y="5206"/>
                  </a:lnTo>
                  <a:lnTo>
                    <a:pt x="15936" y="5053"/>
                  </a:lnTo>
                  <a:lnTo>
                    <a:pt x="15904" y="4938"/>
                  </a:lnTo>
                  <a:lnTo>
                    <a:pt x="15872" y="4823"/>
                  </a:lnTo>
                  <a:lnTo>
                    <a:pt x="15808" y="4632"/>
                  </a:lnTo>
                  <a:lnTo>
                    <a:pt x="15776" y="4517"/>
                  </a:lnTo>
                  <a:lnTo>
                    <a:pt x="14816" y="4249"/>
                  </a:lnTo>
                  <a:lnTo>
                    <a:pt x="14560" y="4173"/>
                  </a:lnTo>
                  <a:lnTo>
                    <a:pt x="13920" y="4019"/>
                  </a:lnTo>
                  <a:lnTo>
                    <a:pt x="13888" y="3981"/>
                  </a:lnTo>
                  <a:lnTo>
                    <a:pt x="12192" y="3522"/>
                  </a:lnTo>
                  <a:lnTo>
                    <a:pt x="12128" y="3522"/>
                  </a:lnTo>
                  <a:lnTo>
                    <a:pt x="12000" y="3598"/>
                  </a:lnTo>
                  <a:lnTo>
                    <a:pt x="11776" y="3637"/>
                  </a:lnTo>
                  <a:lnTo>
                    <a:pt x="11648" y="3598"/>
                  </a:lnTo>
                  <a:lnTo>
                    <a:pt x="11520" y="3522"/>
                  </a:lnTo>
                  <a:lnTo>
                    <a:pt x="11424" y="3560"/>
                  </a:lnTo>
                  <a:lnTo>
                    <a:pt x="11328" y="3560"/>
                  </a:lnTo>
                  <a:lnTo>
                    <a:pt x="11232" y="3522"/>
                  </a:lnTo>
                  <a:lnTo>
                    <a:pt x="11136" y="3445"/>
                  </a:lnTo>
                  <a:lnTo>
                    <a:pt x="11040" y="3445"/>
                  </a:lnTo>
                  <a:lnTo>
                    <a:pt x="10944" y="3522"/>
                  </a:lnTo>
                  <a:lnTo>
                    <a:pt x="10848" y="3560"/>
                  </a:lnTo>
                  <a:lnTo>
                    <a:pt x="10592" y="3560"/>
                  </a:lnTo>
                  <a:lnTo>
                    <a:pt x="10528" y="3522"/>
                  </a:lnTo>
                  <a:lnTo>
                    <a:pt x="10272" y="3560"/>
                  </a:lnTo>
                  <a:lnTo>
                    <a:pt x="10144" y="3560"/>
                  </a:lnTo>
                  <a:lnTo>
                    <a:pt x="10016" y="3560"/>
                  </a:lnTo>
                  <a:lnTo>
                    <a:pt x="9856" y="3637"/>
                  </a:lnTo>
                  <a:lnTo>
                    <a:pt x="9408" y="3637"/>
                  </a:lnTo>
                  <a:lnTo>
                    <a:pt x="9312" y="3560"/>
                  </a:lnTo>
                  <a:lnTo>
                    <a:pt x="9248" y="3484"/>
                  </a:lnTo>
                  <a:lnTo>
                    <a:pt x="9184" y="3407"/>
                  </a:lnTo>
                  <a:lnTo>
                    <a:pt x="9088" y="3407"/>
                  </a:lnTo>
                  <a:lnTo>
                    <a:pt x="8608" y="3522"/>
                  </a:lnTo>
                  <a:lnTo>
                    <a:pt x="8512" y="3484"/>
                  </a:lnTo>
                  <a:lnTo>
                    <a:pt x="8320" y="3407"/>
                  </a:lnTo>
                  <a:lnTo>
                    <a:pt x="8192" y="3484"/>
                  </a:lnTo>
                  <a:lnTo>
                    <a:pt x="8096" y="3484"/>
                  </a:lnTo>
                  <a:lnTo>
                    <a:pt x="8064" y="3330"/>
                  </a:lnTo>
                  <a:lnTo>
                    <a:pt x="7968" y="3216"/>
                  </a:lnTo>
                  <a:lnTo>
                    <a:pt x="7904" y="3139"/>
                  </a:lnTo>
                  <a:lnTo>
                    <a:pt x="7808" y="3101"/>
                  </a:lnTo>
                  <a:lnTo>
                    <a:pt x="7712" y="3062"/>
                  </a:lnTo>
                  <a:close/>
                </a:path>
              </a:pathLst>
            </a:custGeom>
            <a:solidFill>
              <a:schemeClr val="accent2"/>
            </a:solidFill>
            <a:ln w="9525">
              <a:solidFill>
                <a:schemeClr val="bg1"/>
              </a:solidFill>
              <a:prstDash val="solid"/>
              <a:round/>
              <a:headEnd/>
              <a:tailEnd/>
            </a:ln>
          </p:spPr>
        </p:sp>
        <p:sp>
          <p:nvSpPr>
            <p:cNvPr id="40" name="Pennsylvania">
              <a:extLst>
                <a:ext uri="{FF2B5EF4-FFF2-40B4-BE49-F238E27FC236}">
                  <a16:creationId xmlns:a16="http://schemas.microsoft.com/office/drawing/2014/main" id="{55593074-F900-BF46-9729-15747C72AEDD}"/>
                </a:ext>
              </a:extLst>
            </p:cNvPr>
            <p:cNvSpPr>
              <a:spLocks/>
            </p:cNvSpPr>
            <p:nvPr/>
          </p:nvSpPr>
          <p:spPr bwMode="auto">
            <a:xfrm>
              <a:off x="7036361" y="2738097"/>
              <a:ext cx="940471" cy="553591"/>
            </a:xfrm>
            <a:custGeom>
              <a:avLst/>
              <a:gdLst/>
              <a:ahLst/>
              <a:cxnLst>
                <a:cxn ang="0">
                  <a:pos x="10687" y="13699"/>
                </a:cxn>
                <a:cxn ang="0">
                  <a:pos x="12719" y="13080"/>
                </a:cxn>
                <a:cxn ang="0">
                  <a:pos x="13955" y="12598"/>
                </a:cxn>
                <a:cxn ang="0">
                  <a:pos x="14043" y="12254"/>
                </a:cxn>
                <a:cxn ang="0">
                  <a:pos x="14264" y="11909"/>
                </a:cxn>
                <a:cxn ang="0">
                  <a:pos x="14618" y="11772"/>
                </a:cxn>
                <a:cxn ang="0">
                  <a:pos x="14927" y="11772"/>
                </a:cxn>
                <a:cxn ang="0">
                  <a:pos x="15280" y="11496"/>
                </a:cxn>
                <a:cxn ang="0">
                  <a:pos x="15457" y="11221"/>
                </a:cxn>
                <a:cxn ang="0">
                  <a:pos x="15501" y="10808"/>
                </a:cxn>
                <a:cxn ang="0">
                  <a:pos x="15810" y="10188"/>
                </a:cxn>
                <a:cxn ang="0">
                  <a:pos x="16119" y="9706"/>
                </a:cxn>
                <a:cxn ang="0">
                  <a:pos x="16384" y="9431"/>
                </a:cxn>
                <a:cxn ang="0">
                  <a:pos x="16075" y="9018"/>
                </a:cxn>
                <a:cxn ang="0">
                  <a:pos x="15854" y="8674"/>
                </a:cxn>
                <a:cxn ang="0">
                  <a:pos x="15677" y="8467"/>
                </a:cxn>
                <a:cxn ang="0">
                  <a:pos x="15324" y="8192"/>
                </a:cxn>
                <a:cxn ang="0">
                  <a:pos x="15192" y="7572"/>
                </a:cxn>
                <a:cxn ang="0">
                  <a:pos x="14971" y="7504"/>
                </a:cxn>
                <a:cxn ang="0">
                  <a:pos x="14750" y="7366"/>
                </a:cxn>
                <a:cxn ang="0">
                  <a:pos x="14706" y="6884"/>
                </a:cxn>
                <a:cxn ang="0">
                  <a:pos x="14838" y="6402"/>
                </a:cxn>
                <a:cxn ang="0">
                  <a:pos x="14927" y="5920"/>
                </a:cxn>
                <a:cxn ang="0">
                  <a:pos x="14750" y="5507"/>
                </a:cxn>
                <a:cxn ang="0">
                  <a:pos x="14706" y="5232"/>
                </a:cxn>
                <a:cxn ang="0">
                  <a:pos x="14971" y="4612"/>
                </a:cxn>
                <a:cxn ang="0">
                  <a:pos x="15103" y="4268"/>
                </a:cxn>
                <a:cxn ang="0">
                  <a:pos x="15192" y="3511"/>
                </a:cxn>
                <a:cxn ang="0">
                  <a:pos x="15457" y="2891"/>
                </a:cxn>
                <a:cxn ang="0">
                  <a:pos x="15280" y="2547"/>
                </a:cxn>
                <a:cxn ang="0">
                  <a:pos x="14927" y="2547"/>
                </a:cxn>
                <a:cxn ang="0">
                  <a:pos x="14618" y="2409"/>
                </a:cxn>
                <a:cxn ang="0">
                  <a:pos x="14397" y="1928"/>
                </a:cxn>
                <a:cxn ang="0">
                  <a:pos x="14308" y="1170"/>
                </a:cxn>
                <a:cxn ang="0">
                  <a:pos x="14088" y="826"/>
                </a:cxn>
                <a:cxn ang="0">
                  <a:pos x="13911" y="620"/>
                </a:cxn>
                <a:cxn ang="0">
                  <a:pos x="13646" y="551"/>
                </a:cxn>
                <a:cxn ang="0">
                  <a:pos x="13337" y="0"/>
                </a:cxn>
                <a:cxn ang="0">
                  <a:pos x="11394" y="688"/>
                </a:cxn>
                <a:cxn ang="0">
                  <a:pos x="9274" y="1377"/>
                </a:cxn>
                <a:cxn ang="0">
                  <a:pos x="7154" y="1996"/>
                </a:cxn>
                <a:cxn ang="0">
                  <a:pos x="4151" y="2891"/>
                </a:cxn>
                <a:cxn ang="0">
                  <a:pos x="1943" y="3442"/>
                </a:cxn>
                <a:cxn ang="0">
                  <a:pos x="1281" y="2685"/>
                </a:cxn>
                <a:cxn ang="0">
                  <a:pos x="1016" y="2891"/>
                </a:cxn>
                <a:cxn ang="0">
                  <a:pos x="927" y="2891"/>
                </a:cxn>
                <a:cxn ang="0">
                  <a:pos x="707" y="3304"/>
                </a:cxn>
                <a:cxn ang="0">
                  <a:pos x="221" y="3924"/>
                </a:cxn>
                <a:cxn ang="0">
                  <a:pos x="44" y="4819"/>
                </a:cxn>
                <a:cxn ang="0">
                  <a:pos x="486" y="8674"/>
                </a:cxn>
                <a:cxn ang="0">
                  <a:pos x="662" y="10188"/>
                </a:cxn>
                <a:cxn ang="0">
                  <a:pos x="883" y="12667"/>
                </a:cxn>
                <a:cxn ang="0">
                  <a:pos x="1148" y="15145"/>
                </a:cxn>
                <a:cxn ang="0">
                  <a:pos x="3003" y="15902"/>
                </a:cxn>
                <a:cxn ang="0">
                  <a:pos x="4284" y="15558"/>
                </a:cxn>
                <a:cxn ang="0">
                  <a:pos x="7022" y="14801"/>
                </a:cxn>
                <a:cxn ang="0">
                  <a:pos x="9451" y="14112"/>
                </a:cxn>
              </a:cxnLst>
              <a:rect l="0" t="0" r="r" b="b"/>
              <a:pathLst>
                <a:path w="16384" h="16384">
                  <a:moveTo>
                    <a:pt x="9495" y="14112"/>
                  </a:moveTo>
                  <a:lnTo>
                    <a:pt x="10069" y="13906"/>
                  </a:lnTo>
                  <a:lnTo>
                    <a:pt x="10687" y="13699"/>
                  </a:lnTo>
                  <a:lnTo>
                    <a:pt x="11217" y="13493"/>
                  </a:lnTo>
                  <a:lnTo>
                    <a:pt x="11835" y="13355"/>
                  </a:lnTo>
                  <a:lnTo>
                    <a:pt x="12719" y="13080"/>
                  </a:lnTo>
                  <a:lnTo>
                    <a:pt x="13072" y="12942"/>
                  </a:lnTo>
                  <a:lnTo>
                    <a:pt x="13867" y="12667"/>
                  </a:lnTo>
                  <a:lnTo>
                    <a:pt x="13955" y="12598"/>
                  </a:lnTo>
                  <a:lnTo>
                    <a:pt x="13999" y="12460"/>
                  </a:lnTo>
                  <a:lnTo>
                    <a:pt x="13999" y="12322"/>
                  </a:lnTo>
                  <a:lnTo>
                    <a:pt x="14043" y="12254"/>
                  </a:lnTo>
                  <a:lnTo>
                    <a:pt x="14132" y="12116"/>
                  </a:lnTo>
                  <a:lnTo>
                    <a:pt x="14220" y="11978"/>
                  </a:lnTo>
                  <a:lnTo>
                    <a:pt x="14264" y="11909"/>
                  </a:lnTo>
                  <a:lnTo>
                    <a:pt x="14397" y="11841"/>
                  </a:lnTo>
                  <a:lnTo>
                    <a:pt x="14529" y="11772"/>
                  </a:lnTo>
                  <a:lnTo>
                    <a:pt x="14618" y="11772"/>
                  </a:lnTo>
                  <a:lnTo>
                    <a:pt x="14750" y="11841"/>
                  </a:lnTo>
                  <a:lnTo>
                    <a:pt x="14838" y="11909"/>
                  </a:lnTo>
                  <a:lnTo>
                    <a:pt x="14927" y="11772"/>
                  </a:lnTo>
                  <a:lnTo>
                    <a:pt x="15015" y="11634"/>
                  </a:lnTo>
                  <a:lnTo>
                    <a:pt x="15147" y="11565"/>
                  </a:lnTo>
                  <a:lnTo>
                    <a:pt x="15280" y="11496"/>
                  </a:lnTo>
                  <a:lnTo>
                    <a:pt x="15324" y="11427"/>
                  </a:lnTo>
                  <a:lnTo>
                    <a:pt x="15457" y="11290"/>
                  </a:lnTo>
                  <a:lnTo>
                    <a:pt x="15457" y="11221"/>
                  </a:lnTo>
                  <a:lnTo>
                    <a:pt x="15501" y="11083"/>
                  </a:lnTo>
                  <a:lnTo>
                    <a:pt x="15501" y="10946"/>
                  </a:lnTo>
                  <a:lnTo>
                    <a:pt x="15501" y="10808"/>
                  </a:lnTo>
                  <a:lnTo>
                    <a:pt x="15589" y="10670"/>
                  </a:lnTo>
                  <a:lnTo>
                    <a:pt x="15677" y="10533"/>
                  </a:lnTo>
                  <a:lnTo>
                    <a:pt x="15810" y="10188"/>
                  </a:lnTo>
                  <a:lnTo>
                    <a:pt x="15942" y="9982"/>
                  </a:lnTo>
                  <a:lnTo>
                    <a:pt x="16075" y="9844"/>
                  </a:lnTo>
                  <a:lnTo>
                    <a:pt x="16119" y="9706"/>
                  </a:lnTo>
                  <a:lnTo>
                    <a:pt x="16207" y="9638"/>
                  </a:lnTo>
                  <a:lnTo>
                    <a:pt x="16296" y="9500"/>
                  </a:lnTo>
                  <a:lnTo>
                    <a:pt x="16384" y="9431"/>
                  </a:lnTo>
                  <a:lnTo>
                    <a:pt x="16340" y="9362"/>
                  </a:lnTo>
                  <a:lnTo>
                    <a:pt x="16163" y="9018"/>
                  </a:lnTo>
                  <a:lnTo>
                    <a:pt x="16075" y="9018"/>
                  </a:lnTo>
                  <a:lnTo>
                    <a:pt x="16031" y="8880"/>
                  </a:lnTo>
                  <a:lnTo>
                    <a:pt x="15942" y="8812"/>
                  </a:lnTo>
                  <a:lnTo>
                    <a:pt x="15854" y="8674"/>
                  </a:lnTo>
                  <a:lnTo>
                    <a:pt x="15810" y="8674"/>
                  </a:lnTo>
                  <a:lnTo>
                    <a:pt x="15722" y="8605"/>
                  </a:lnTo>
                  <a:lnTo>
                    <a:pt x="15677" y="8467"/>
                  </a:lnTo>
                  <a:lnTo>
                    <a:pt x="15545" y="8261"/>
                  </a:lnTo>
                  <a:lnTo>
                    <a:pt x="15412" y="8261"/>
                  </a:lnTo>
                  <a:lnTo>
                    <a:pt x="15324" y="8192"/>
                  </a:lnTo>
                  <a:lnTo>
                    <a:pt x="15280" y="8123"/>
                  </a:lnTo>
                  <a:lnTo>
                    <a:pt x="15236" y="7985"/>
                  </a:lnTo>
                  <a:lnTo>
                    <a:pt x="15192" y="7572"/>
                  </a:lnTo>
                  <a:lnTo>
                    <a:pt x="15147" y="7504"/>
                  </a:lnTo>
                  <a:lnTo>
                    <a:pt x="15015" y="7504"/>
                  </a:lnTo>
                  <a:lnTo>
                    <a:pt x="14971" y="7504"/>
                  </a:lnTo>
                  <a:lnTo>
                    <a:pt x="14883" y="7572"/>
                  </a:lnTo>
                  <a:lnTo>
                    <a:pt x="14794" y="7435"/>
                  </a:lnTo>
                  <a:lnTo>
                    <a:pt x="14750" y="7366"/>
                  </a:lnTo>
                  <a:lnTo>
                    <a:pt x="14750" y="7159"/>
                  </a:lnTo>
                  <a:lnTo>
                    <a:pt x="14794" y="6953"/>
                  </a:lnTo>
                  <a:lnTo>
                    <a:pt x="14706" y="6884"/>
                  </a:lnTo>
                  <a:lnTo>
                    <a:pt x="14706" y="6609"/>
                  </a:lnTo>
                  <a:lnTo>
                    <a:pt x="14750" y="6471"/>
                  </a:lnTo>
                  <a:lnTo>
                    <a:pt x="14838" y="6402"/>
                  </a:lnTo>
                  <a:lnTo>
                    <a:pt x="14883" y="6333"/>
                  </a:lnTo>
                  <a:lnTo>
                    <a:pt x="14883" y="5989"/>
                  </a:lnTo>
                  <a:lnTo>
                    <a:pt x="14927" y="5920"/>
                  </a:lnTo>
                  <a:lnTo>
                    <a:pt x="14927" y="5714"/>
                  </a:lnTo>
                  <a:lnTo>
                    <a:pt x="14838" y="5576"/>
                  </a:lnTo>
                  <a:lnTo>
                    <a:pt x="14750" y="5507"/>
                  </a:lnTo>
                  <a:lnTo>
                    <a:pt x="14706" y="5438"/>
                  </a:lnTo>
                  <a:lnTo>
                    <a:pt x="14706" y="5301"/>
                  </a:lnTo>
                  <a:lnTo>
                    <a:pt x="14706" y="5232"/>
                  </a:lnTo>
                  <a:lnTo>
                    <a:pt x="14794" y="5025"/>
                  </a:lnTo>
                  <a:lnTo>
                    <a:pt x="14927" y="4819"/>
                  </a:lnTo>
                  <a:lnTo>
                    <a:pt x="14971" y="4612"/>
                  </a:lnTo>
                  <a:lnTo>
                    <a:pt x="14971" y="4543"/>
                  </a:lnTo>
                  <a:lnTo>
                    <a:pt x="15059" y="4406"/>
                  </a:lnTo>
                  <a:lnTo>
                    <a:pt x="15103" y="4268"/>
                  </a:lnTo>
                  <a:lnTo>
                    <a:pt x="15147" y="3993"/>
                  </a:lnTo>
                  <a:lnTo>
                    <a:pt x="15192" y="3717"/>
                  </a:lnTo>
                  <a:lnTo>
                    <a:pt x="15192" y="3511"/>
                  </a:lnTo>
                  <a:lnTo>
                    <a:pt x="15280" y="3235"/>
                  </a:lnTo>
                  <a:lnTo>
                    <a:pt x="15368" y="3098"/>
                  </a:lnTo>
                  <a:lnTo>
                    <a:pt x="15457" y="2891"/>
                  </a:lnTo>
                  <a:lnTo>
                    <a:pt x="15412" y="2754"/>
                  </a:lnTo>
                  <a:lnTo>
                    <a:pt x="15324" y="2685"/>
                  </a:lnTo>
                  <a:lnTo>
                    <a:pt x="15280" y="2547"/>
                  </a:lnTo>
                  <a:lnTo>
                    <a:pt x="15147" y="2616"/>
                  </a:lnTo>
                  <a:lnTo>
                    <a:pt x="15059" y="2616"/>
                  </a:lnTo>
                  <a:lnTo>
                    <a:pt x="14927" y="2547"/>
                  </a:lnTo>
                  <a:lnTo>
                    <a:pt x="14794" y="2478"/>
                  </a:lnTo>
                  <a:lnTo>
                    <a:pt x="14706" y="2478"/>
                  </a:lnTo>
                  <a:lnTo>
                    <a:pt x="14618" y="2409"/>
                  </a:lnTo>
                  <a:lnTo>
                    <a:pt x="14573" y="2272"/>
                  </a:lnTo>
                  <a:lnTo>
                    <a:pt x="14485" y="2065"/>
                  </a:lnTo>
                  <a:lnTo>
                    <a:pt x="14397" y="1928"/>
                  </a:lnTo>
                  <a:lnTo>
                    <a:pt x="14353" y="1859"/>
                  </a:lnTo>
                  <a:lnTo>
                    <a:pt x="14308" y="1308"/>
                  </a:lnTo>
                  <a:lnTo>
                    <a:pt x="14308" y="1170"/>
                  </a:lnTo>
                  <a:lnTo>
                    <a:pt x="14220" y="1101"/>
                  </a:lnTo>
                  <a:lnTo>
                    <a:pt x="14132" y="964"/>
                  </a:lnTo>
                  <a:lnTo>
                    <a:pt x="14088" y="826"/>
                  </a:lnTo>
                  <a:lnTo>
                    <a:pt x="14043" y="757"/>
                  </a:lnTo>
                  <a:lnTo>
                    <a:pt x="13955" y="688"/>
                  </a:lnTo>
                  <a:lnTo>
                    <a:pt x="13911" y="620"/>
                  </a:lnTo>
                  <a:lnTo>
                    <a:pt x="13778" y="688"/>
                  </a:lnTo>
                  <a:lnTo>
                    <a:pt x="13690" y="688"/>
                  </a:lnTo>
                  <a:lnTo>
                    <a:pt x="13646" y="551"/>
                  </a:lnTo>
                  <a:lnTo>
                    <a:pt x="13558" y="275"/>
                  </a:lnTo>
                  <a:lnTo>
                    <a:pt x="13469" y="207"/>
                  </a:lnTo>
                  <a:lnTo>
                    <a:pt x="13337" y="0"/>
                  </a:lnTo>
                  <a:lnTo>
                    <a:pt x="13204" y="69"/>
                  </a:lnTo>
                  <a:lnTo>
                    <a:pt x="12984" y="138"/>
                  </a:lnTo>
                  <a:lnTo>
                    <a:pt x="11394" y="688"/>
                  </a:lnTo>
                  <a:lnTo>
                    <a:pt x="11305" y="688"/>
                  </a:lnTo>
                  <a:lnTo>
                    <a:pt x="10246" y="1033"/>
                  </a:lnTo>
                  <a:lnTo>
                    <a:pt x="9274" y="1377"/>
                  </a:lnTo>
                  <a:lnTo>
                    <a:pt x="9186" y="1377"/>
                  </a:lnTo>
                  <a:lnTo>
                    <a:pt x="7507" y="1928"/>
                  </a:lnTo>
                  <a:lnTo>
                    <a:pt x="7154" y="1996"/>
                  </a:lnTo>
                  <a:lnTo>
                    <a:pt x="5962" y="2341"/>
                  </a:lnTo>
                  <a:lnTo>
                    <a:pt x="5697" y="2409"/>
                  </a:lnTo>
                  <a:lnTo>
                    <a:pt x="4151" y="2891"/>
                  </a:lnTo>
                  <a:lnTo>
                    <a:pt x="3754" y="2960"/>
                  </a:lnTo>
                  <a:lnTo>
                    <a:pt x="2341" y="3373"/>
                  </a:lnTo>
                  <a:lnTo>
                    <a:pt x="1943" y="3442"/>
                  </a:lnTo>
                  <a:lnTo>
                    <a:pt x="1811" y="2065"/>
                  </a:lnTo>
                  <a:lnTo>
                    <a:pt x="1546" y="2341"/>
                  </a:lnTo>
                  <a:lnTo>
                    <a:pt x="1281" y="2685"/>
                  </a:lnTo>
                  <a:lnTo>
                    <a:pt x="1060" y="3029"/>
                  </a:lnTo>
                  <a:lnTo>
                    <a:pt x="972" y="3029"/>
                  </a:lnTo>
                  <a:lnTo>
                    <a:pt x="1016" y="2891"/>
                  </a:lnTo>
                  <a:lnTo>
                    <a:pt x="1016" y="2822"/>
                  </a:lnTo>
                  <a:lnTo>
                    <a:pt x="972" y="2822"/>
                  </a:lnTo>
                  <a:lnTo>
                    <a:pt x="927" y="2891"/>
                  </a:lnTo>
                  <a:lnTo>
                    <a:pt x="839" y="3098"/>
                  </a:lnTo>
                  <a:lnTo>
                    <a:pt x="795" y="3235"/>
                  </a:lnTo>
                  <a:lnTo>
                    <a:pt x="707" y="3304"/>
                  </a:lnTo>
                  <a:lnTo>
                    <a:pt x="662" y="3442"/>
                  </a:lnTo>
                  <a:lnTo>
                    <a:pt x="442" y="3786"/>
                  </a:lnTo>
                  <a:lnTo>
                    <a:pt x="221" y="3924"/>
                  </a:lnTo>
                  <a:lnTo>
                    <a:pt x="132" y="4062"/>
                  </a:lnTo>
                  <a:lnTo>
                    <a:pt x="0" y="4130"/>
                  </a:lnTo>
                  <a:lnTo>
                    <a:pt x="44" y="4819"/>
                  </a:lnTo>
                  <a:lnTo>
                    <a:pt x="265" y="6678"/>
                  </a:lnTo>
                  <a:lnTo>
                    <a:pt x="265" y="6815"/>
                  </a:lnTo>
                  <a:lnTo>
                    <a:pt x="486" y="8674"/>
                  </a:lnTo>
                  <a:lnTo>
                    <a:pt x="486" y="8743"/>
                  </a:lnTo>
                  <a:lnTo>
                    <a:pt x="618" y="9913"/>
                  </a:lnTo>
                  <a:lnTo>
                    <a:pt x="662" y="10188"/>
                  </a:lnTo>
                  <a:lnTo>
                    <a:pt x="751" y="11359"/>
                  </a:lnTo>
                  <a:lnTo>
                    <a:pt x="839" y="12254"/>
                  </a:lnTo>
                  <a:lnTo>
                    <a:pt x="883" y="12667"/>
                  </a:lnTo>
                  <a:lnTo>
                    <a:pt x="1060" y="13975"/>
                  </a:lnTo>
                  <a:lnTo>
                    <a:pt x="1104" y="14801"/>
                  </a:lnTo>
                  <a:lnTo>
                    <a:pt x="1148" y="15145"/>
                  </a:lnTo>
                  <a:lnTo>
                    <a:pt x="1281" y="16384"/>
                  </a:lnTo>
                  <a:lnTo>
                    <a:pt x="1590" y="16315"/>
                  </a:lnTo>
                  <a:lnTo>
                    <a:pt x="3003" y="15902"/>
                  </a:lnTo>
                  <a:lnTo>
                    <a:pt x="3312" y="15833"/>
                  </a:lnTo>
                  <a:lnTo>
                    <a:pt x="4019" y="15696"/>
                  </a:lnTo>
                  <a:lnTo>
                    <a:pt x="4284" y="15558"/>
                  </a:lnTo>
                  <a:lnTo>
                    <a:pt x="5564" y="15214"/>
                  </a:lnTo>
                  <a:lnTo>
                    <a:pt x="5874" y="15145"/>
                  </a:lnTo>
                  <a:lnTo>
                    <a:pt x="7022" y="14801"/>
                  </a:lnTo>
                  <a:lnTo>
                    <a:pt x="7154" y="14801"/>
                  </a:lnTo>
                  <a:lnTo>
                    <a:pt x="7772" y="14594"/>
                  </a:lnTo>
                  <a:lnTo>
                    <a:pt x="9451" y="14112"/>
                  </a:lnTo>
                  <a:lnTo>
                    <a:pt x="9495" y="14112"/>
                  </a:lnTo>
                  <a:close/>
                </a:path>
              </a:pathLst>
            </a:custGeom>
            <a:solidFill>
              <a:schemeClr val="accent2"/>
            </a:solidFill>
            <a:ln w="9525">
              <a:solidFill>
                <a:schemeClr val="bg1"/>
              </a:solidFill>
              <a:prstDash val="solid"/>
              <a:round/>
              <a:headEnd/>
              <a:tailEnd/>
            </a:ln>
          </p:spPr>
        </p:sp>
        <p:sp>
          <p:nvSpPr>
            <p:cNvPr id="41" name="Rhode_Island">
              <a:extLst>
                <a:ext uri="{FF2B5EF4-FFF2-40B4-BE49-F238E27FC236}">
                  <a16:creationId xmlns:a16="http://schemas.microsoft.com/office/drawing/2014/main" id="{F4B538D0-7EE4-F941-BCE2-5782692EC274}"/>
                </a:ext>
              </a:extLst>
            </p:cNvPr>
            <p:cNvSpPr>
              <a:spLocks/>
            </p:cNvSpPr>
            <p:nvPr/>
          </p:nvSpPr>
          <p:spPr bwMode="auto">
            <a:xfrm>
              <a:off x="8324002" y="2607114"/>
              <a:ext cx="124360" cy="145812"/>
            </a:xfrm>
            <a:custGeom>
              <a:avLst/>
              <a:gdLst/>
              <a:ahLst/>
              <a:cxnLst>
                <a:cxn ang="0">
                  <a:pos x="3678" y="13003"/>
                </a:cxn>
                <a:cxn ang="0">
                  <a:pos x="3678" y="13783"/>
                </a:cxn>
                <a:cxn ang="0">
                  <a:pos x="3009" y="14303"/>
                </a:cxn>
                <a:cxn ang="0">
                  <a:pos x="3344" y="15604"/>
                </a:cxn>
                <a:cxn ang="0">
                  <a:pos x="4347" y="16124"/>
                </a:cxn>
                <a:cxn ang="0">
                  <a:pos x="4681" y="15604"/>
                </a:cxn>
                <a:cxn ang="0">
                  <a:pos x="7356" y="14564"/>
                </a:cxn>
                <a:cxn ang="0">
                  <a:pos x="9028" y="13263"/>
                </a:cxn>
                <a:cxn ang="0">
                  <a:pos x="9697" y="13263"/>
                </a:cxn>
                <a:cxn ang="0">
                  <a:pos x="10365" y="13523"/>
                </a:cxn>
                <a:cxn ang="0">
                  <a:pos x="10031" y="12483"/>
                </a:cxn>
                <a:cxn ang="0">
                  <a:pos x="10700" y="11443"/>
                </a:cxn>
                <a:cxn ang="0">
                  <a:pos x="9697" y="9622"/>
                </a:cxn>
                <a:cxn ang="0">
                  <a:pos x="10031" y="8582"/>
                </a:cxn>
                <a:cxn ang="0">
                  <a:pos x="10031" y="7542"/>
                </a:cxn>
                <a:cxn ang="0">
                  <a:pos x="11034" y="7282"/>
                </a:cxn>
                <a:cxn ang="0">
                  <a:pos x="12037" y="8582"/>
                </a:cxn>
                <a:cxn ang="0">
                  <a:pos x="12372" y="11183"/>
                </a:cxn>
                <a:cxn ang="0">
                  <a:pos x="13375" y="11703"/>
                </a:cxn>
                <a:cxn ang="0">
                  <a:pos x="14378" y="11183"/>
                </a:cxn>
                <a:cxn ang="0">
                  <a:pos x="14043" y="9882"/>
                </a:cxn>
                <a:cxn ang="0">
                  <a:pos x="14712" y="9622"/>
                </a:cxn>
                <a:cxn ang="0">
                  <a:pos x="15715" y="10142"/>
                </a:cxn>
                <a:cxn ang="0">
                  <a:pos x="16384" y="8582"/>
                </a:cxn>
                <a:cxn ang="0">
                  <a:pos x="14378" y="5981"/>
                </a:cxn>
                <a:cxn ang="0">
                  <a:pos x="13709" y="4941"/>
                </a:cxn>
                <a:cxn ang="0">
                  <a:pos x="11703" y="4941"/>
                </a:cxn>
                <a:cxn ang="0">
                  <a:pos x="10031" y="4421"/>
                </a:cxn>
                <a:cxn ang="0">
                  <a:pos x="9362" y="2341"/>
                </a:cxn>
                <a:cxn ang="0">
                  <a:pos x="8025" y="780"/>
                </a:cxn>
                <a:cxn ang="0">
                  <a:pos x="5684" y="520"/>
                </a:cxn>
                <a:cxn ang="0">
                  <a:pos x="2006" y="7542"/>
                </a:cxn>
                <a:cxn ang="0">
                  <a:pos x="2675" y="10142"/>
                </a:cxn>
              </a:cxnLst>
              <a:rect l="0" t="0" r="r" b="b"/>
              <a:pathLst>
                <a:path w="16384" h="16384">
                  <a:moveTo>
                    <a:pt x="2675" y="10142"/>
                  </a:moveTo>
                  <a:lnTo>
                    <a:pt x="3678" y="13003"/>
                  </a:lnTo>
                  <a:lnTo>
                    <a:pt x="3678" y="13523"/>
                  </a:lnTo>
                  <a:lnTo>
                    <a:pt x="3678" y="13783"/>
                  </a:lnTo>
                  <a:lnTo>
                    <a:pt x="3009" y="14043"/>
                  </a:lnTo>
                  <a:lnTo>
                    <a:pt x="3009" y="14303"/>
                  </a:lnTo>
                  <a:lnTo>
                    <a:pt x="3009" y="14564"/>
                  </a:lnTo>
                  <a:lnTo>
                    <a:pt x="3344" y="15604"/>
                  </a:lnTo>
                  <a:lnTo>
                    <a:pt x="3344" y="16384"/>
                  </a:lnTo>
                  <a:lnTo>
                    <a:pt x="4347" y="16124"/>
                  </a:lnTo>
                  <a:lnTo>
                    <a:pt x="4347" y="15864"/>
                  </a:lnTo>
                  <a:lnTo>
                    <a:pt x="4681" y="15604"/>
                  </a:lnTo>
                  <a:lnTo>
                    <a:pt x="5350" y="15344"/>
                  </a:lnTo>
                  <a:lnTo>
                    <a:pt x="7356" y="14564"/>
                  </a:lnTo>
                  <a:lnTo>
                    <a:pt x="8694" y="13523"/>
                  </a:lnTo>
                  <a:lnTo>
                    <a:pt x="9028" y="13263"/>
                  </a:lnTo>
                  <a:lnTo>
                    <a:pt x="9697" y="12483"/>
                  </a:lnTo>
                  <a:lnTo>
                    <a:pt x="9697" y="13263"/>
                  </a:lnTo>
                  <a:lnTo>
                    <a:pt x="10031" y="13523"/>
                  </a:lnTo>
                  <a:lnTo>
                    <a:pt x="10365" y="13523"/>
                  </a:lnTo>
                  <a:lnTo>
                    <a:pt x="10365" y="13003"/>
                  </a:lnTo>
                  <a:lnTo>
                    <a:pt x="10031" y="12483"/>
                  </a:lnTo>
                  <a:lnTo>
                    <a:pt x="10031" y="11963"/>
                  </a:lnTo>
                  <a:lnTo>
                    <a:pt x="10700" y="11443"/>
                  </a:lnTo>
                  <a:lnTo>
                    <a:pt x="10365" y="10923"/>
                  </a:lnTo>
                  <a:lnTo>
                    <a:pt x="9697" y="9622"/>
                  </a:lnTo>
                  <a:lnTo>
                    <a:pt x="9362" y="9362"/>
                  </a:lnTo>
                  <a:lnTo>
                    <a:pt x="10031" y="8582"/>
                  </a:lnTo>
                  <a:lnTo>
                    <a:pt x="10031" y="8062"/>
                  </a:lnTo>
                  <a:lnTo>
                    <a:pt x="10031" y="7542"/>
                  </a:lnTo>
                  <a:lnTo>
                    <a:pt x="10700" y="7282"/>
                  </a:lnTo>
                  <a:lnTo>
                    <a:pt x="11034" y="7282"/>
                  </a:lnTo>
                  <a:lnTo>
                    <a:pt x="11703" y="7802"/>
                  </a:lnTo>
                  <a:lnTo>
                    <a:pt x="12037" y="8582"/>
                  </a:lnTo>
                  <a:lnTo>
                    <a:pt x="12372" y="9882"/>
                  </a:lnTo>
                  <a:lnTo>
                    <a:pt x="12372" y="11183"/>
                  </a:lnTo>
                  <a:lnTo>
                    <a:pt x="12706" y="11703"/>
                  </a:lnTo>
                  <a:lnTo>
                    <a:pt x="13375" y="11703"/>
                  </a:lnTo>
                  <a:lnTo>
                    <a:pt x="14378" y="11443"/>
                  </a:lnTo>
                  <a:lnTo>
                    <a:pt x="14378" y="11183"/>
                  </a:lnTo>
                  <a:lnTo>
                    <a:pt x="14712" y="10663"/>
                  </a:lnTo>
                  <a:lnTo>
                    <a:pt x="14043" y="9882"/>
                  </a:lnTo>
                  <a:lnTo>
                    <a:pt x="14378" y="9622"/>
                  </a:lnTo>
                  <a:lnTo>
                    <a:pt x="14712" y="9622"/>
                  </a:lnTo>
                  <a:lnTo>
                    <a:pt x="15381" y="10663"/>
                  </a:lnTo>
                  <a:lnTo>
                    <a:pt x="15715" y="10142"/>
                  </a:lnTo>
                  <a:lnTo>
                    <a:pt x="16384" y="9362"/>
                  </a:lnTo>
                  <a:lnTo>
                    <a:pt x="16384" y="8582"/>
                  </a:lnTo>
                  <a:lnTo>
                    <a:pt x="15047" y="6502"/>
                  </a:lnTo>
                  <a:lnTo>
                    <a:pt x="14378" y="5981"/>
                  </a:lnTo>
                  <a:lnTo>
                    <a:pt x="14043" y="5461"/>
                  </a:lnTo>
                  <a:lnTo>
                    <a:pt x="13709" y="4941"/>
                  </a:lnTo>
                  <a:lnTo>
                    <a:pt x="13040" y="4941"/>
                  </a:lnTo>
                  <a:lnTo>
                    <a:pt x="11703" y="4941"/>
                  </a:lnTo>
                  <a:lnTo>
                    <a:pt x="10700" y="4941"/>
                  </a:lnTo>
                  <a:lnTo>
                    <a:pt x="10031" y="4421"/>
                  </a:lnTo>
                  <a:lnTo>
                    <a:pt x="10031" y="4161"/>
                  </a:lnTo>
                  <a:lnTo>
                    <a:pt x="9362" y="2341"/>
                  </a:lnTo>
                  <a:lnTo>
                    <a:pt x="8694" y="2341"/>
                  </a:lnTo>
                  <a:lnTo>
                    <a:pt x="8025" y="780"/>
                  </a:lnTo>
                  <a:lnTo>
                    <a:pt x="7690" y="0"/>
                  </a:lnTo>
                  <a:lnTo>
                    <a:pt x="5684" y="520"/>
                  </a:lnTo>
                  <a:lnTo>
                    <a:pt x="0" y="2081"/>
                  </a:lnTo>
                  <a:lnTo>
                    <a:pt x="2006" y="7542"/>
                  </a:lnTo>
                  <a:lnTo>
                    <a:pt x="2675" y="9362"/>
                  </a:lnTo>
                  <a:lnTo>
                    <a:pt x="2675" y="10142"/>
                  </a:lnTo>
                  <a:close/>
                </a:path>
              </a:pathLst>
            </a:custGeom>
            <a:solidFill>
              <a:schemeClr val="bg1">
                <a:lumMod val="75000"/>
              </a:schemeClr>
            </a:solidFill>
            <a:ln w="9525">
              <a:solidFill>
                <a:schemeClr val="bg1"/>
              </a:solidFill>
              <a:prstDash val="solid"/>
              <a:round/>
              <a:headEnd/>
              <a:tailEnd/>
            </a:ln>
          </p:spPr>
        </p:sp>
        <p:sp>
          <p:nvSpPr>
            <p:cNvPr id="42" name="South_Carolina">
              <a:extLst>
                <a:ext uri="{FF2B5EF4-FFF2-40B4-BE49-F238E27FC236}">
                  <a16:creationId xmlns:a16="http://schemas.microsoft.com/office/drawing/2014/main" id="{68FC8549-9714-5345-A070-ED7741023921}"/>
                </a:ext>
              </a:extLst>
            </p:cNvPr>
            <p:cNvSpPr>
              <a:spLocks/>
            </p:cNvSpPr>
            <p:nvPr/>
          </p:nvSpPr>
          <p:spPr bwMode="auto">
            <a:xfrm>
              <a:off x="6805776" y="4146792"/>
              <a:ext cx="821293" cy="568420"/>
            </a:xfrm>
            <a:custGeom>
              <a:avLst/>
              <a:gdLst/>
              <a:ahLst/>
              <a:cxnLst>
                <a:cxn ang="0">
                  <a:pos x="6473" y="11302"/>
                </a:cxn>
                <a:cxn ang="0">
                  <a:pos x="7231" y="12104"/>
                </a:cxn>
                <a:cxn ang="0">
                  <a:pos x="7585" y="12907"/>
                </a:cxn>
                <a:cxn ang="0">
                  <a:pos x="7686" y="13508"/>
                </a:cxn>
                <a:cxn ang="0">
                  <a:pos x="8141" y="13977"/>
                </a:cxn>
                <a:cxn ang="0">
                  <a:pos x="8799" y="14980"/>
                </a:cxn>
                <a:cxn ang="0">
                  <a:pos x="8849" y="15983"/>
                </a:cxn>
                <a:cxn ang="0">
                  <a:pos x="9406" y="16250"/>
                </a:cxn>
                <a:cxn ang="0">
                  <a:pos x="9861" y="16117"/>
                </a:cxn>
                <a:cxn ang="0">
                  <a:pos x="10164" y="15782"/>
                </a:cxn>
                <a:cxn ang="0">
                  <a:pos x="10366" y="15113"/>
                </a:cxn>
                <a:cxn ang="0">
                  <a:pos x="10012" y="15314"/>
                </a:cxn>
                <a:cxn ang="0">
                  <a:pos x="9861" y="14645"/>
                </a:cxn>
                <a:cxn ang="0">
                  <a:pos x="10012" y="14445"/>
                </a:cxn>
                <a:cxn ang="0">
                  <a:pos x="10569" y="14779"/>
                </a:cxn>
                <a:cxn ang="0">
                  <a:pos x="10973" y="14110"/>
                </a:cxn>
                <a:cxn ang="0">
                  <a:pos x="10720" y="13843"/>
                </a:cxn>
                <a:cxn ang="0">
                  <a:pos x="11074" y="13575"/>
                </a:cxn>
                <a:cxn ang="0">
                  <a:pos x="11529" y="13442"/>
                </a:cxn>
                <a:cxn ang="0">
                  <a:pos x="11732" y="12907"/>
                </a:cxn>
                <a:cxn ang="0">
                  <a:pos x="12187" y="12773"/>
                </a:cxn>
                <a:cxn ang="0">
                  <a:pos x="12693" y="12104"/>
                </a:cxn>
                <a:cxn ang="0">
                  <a:pos x="12541" y="11837"/>
                </a:cxn>
                <a:cxn ang="0">
                  <a:pos x="12844" y="11837"/>
                </a:cxn>
                <a:cxn ang="0">
                  <a:pos x="13350" y="11101"/>
                </a:cxn>
                <a:cxn ang="0">
                  <a:pos x="13552" y="10499"/>
                </a:cxn>
                <a:cxn ang="0">
                  <a:pos x="14007" y="10165"/>
                </a:cxn>
                <a:cxn ang="0">
                  <a:pos x="14260" y="9697"/>
                </a:cxn>
                <a:cxn ang="0">
                  <a:pos x="14614" y="9429"/>
                </a:cxn>
                <a:cxn ang="0">
                  <a:pos x="14715" y="9229"/>
                </a:cxn>
                <a:cxn ang="0">
                  <a:pos x="14513" y="8760"/>
                </a:cxn>
                <a:cxn ang="0">
                  <a:pos x="14412" y="8159"/>
                </a:cxn>
                <a:cxn ang="0">
                  <a:pos x="14564" y="8426"/>
                </a:cxn>
                <a:cxn ang="0">
                  <a:pos x="14968" y="7289"/>
                </a:cxn>
                <a:cxn ang="0">
                  <a:pos x="15524" y="6019"/>
                </a:cxn>
                <a:cxn ang="0">
                  <a:pos x="16384" y="4949"/>
                </a:cxn>
                <a:cxn ang="0">
                  <a:pos x="11985" y="936"/>
                </a:cxn>
                <a:cxn ang="0">
                  <a:pos x="8344" y="1070"/>
                </a:cxn>
                <a:cxn ang="0">
                  <a:pos x="7332" y="401"/>
                </a:cxn>
                <a:cxn ang="0">
                  <a:pos x="6422" y="134"/>
                </a:cxn>
                <a:cxn ang="0">
                  <a:pos x="3489" y="535"/>
                </a:cxn>
                <a:cxn ang="0">
                  <a:pos x="2882" y="602"/>
                </a:cxn>
                <a:cxn ang="0">
                  <a:pos x="2276" y="1070"/>
                </a:cxn>
                <a:cxn ang="0">
                  <a:pos x="1972" y="1404"/>
                </a:cxn>
                <a:cxn ang="0">
                  <a:pos x="1416" y="1672"/>
                </a:cxn>
                <a:cxn ang="0">
                  <a:pos x="607" y="2474"/>
                </a:cxn>
                <a:cxn ang="0">
                  <a:pos x="0" y="3745"/>
                </a:cxn>
                <a:cxn ang="0">
                  <a:pos x="455" y="4280"/>
                </a:cxn>
                <a:cxn ang="0">
                  <a:pos x="1112" y="4815"/>
                </a:cxn>
                <a:cxn ang="0">
                  <a:pos x="1820" y="5016"/>
                </a:cxn>
                <a:cxn ang="0">
                  <a:pos x="2326" y="6085"/>
                </a:cxn>
                <a:cxn ang="0">
                  <a:pos x="2731" y="6754"/>
                </a:cxn>
                <a:cxn ang="0">
                  <a:pos x="3085" y="7423"/>
                </a:cxn>
                <a:cxn ang="0">
                  <a:pos x="3742" y="7891"/>
                </a:cxn>
                <a:cxn ang="0">
                  <a:pos x="4349" y="8560"/>
                </a:cxn>
                <a:cxn ang="0">
                  <a:pos x="4855" y="9028"/>
                </a:cxn>
                <a:cxn ang="0">
                  <a:pos x="5461" y="9697"/>
                </a:cxn>
                <a:cxn ang="0">
                  <a:pos x="5512" y="10232"/>
                </a:cxn>
                <a:cxn ang="0">
                  <a:pos x="5967" y="10834"/>
                </a:cxn>
              </a:cxnLst>
              <a:rect l="0" t="0" r="r" b="b"/>
              <a:pathLst>
                <a:path w="16384" h="16384">
                  <a:moveTo>
                    <a:pt x="6169" y="10900"/>
                  </a:moveTo>
                  <a:lnTo>
                    <a:pt x="6119" y="10967"/>
                  </a:lnTo>
                  <a:lnTo>
                    <a:pt x="6220" y="11101"/>
                  </a:lnTo>
                  <a:lnTo>
                    <a:pt x="6270" y="11235"/>
                  </a:lnTo>
                  <a:lnTo>
                    <a:pt x="6473" y="11302"/>
                  </a:lnTo>
                  <a:lnTo>
                    <a:pt x="6675" y="11368"/>
                  </a:lnTo>
                  <a:lnTo>
                    <a:pt x="6928" y="11569"/>
                  </a:lnTo>
                  <a:lnTo>
                    <a:pt x="7130" y="11636"/>
                  </a:lnTo>
                  <a:lnTo>
                    <a:pt x="7181" y="11770"/>
                  </a:lnTo>
                  <a:lnTo>
                    <a:pt x="7231" y="12104"/>
                  </a:lnTo>
                  <a:lnTo>
                    <a:pt x="7282" y="12171"/>
                  </a:lnTo>
                  <a:lnTo>
                    <a:pt x="7383" y="12305"/>
                  </a:lnTo>
                  <a:lnTo>
                    <a:pt x="7433" y="12505"/>
                  </a:lnTo>
                  <a:lnTo>
                    <a:pt x="7535" y="12505"/>
                  </a:lnTo>
                  <a:lnTo>
                    <a:pt x="7585" y="12907"/>
                  </a:lnTo>
                  <a:lnTo>
                    <a:pt x="7636" y="13107"/>
                  </a:lnTo>
                  <a:lnTo>
                    <a:pt x="7585" y="13174"/>
                  </a:lnTo>
                  <a:lnTo>
                    <a:pt x="7585" y="13308"/>
                  </a:lnTo>
                  <a:lnTo>
                    <a:pt x="7686" y="13375"/>
                  </a:lnTo>
                  <a:lnTo>
                    <a:pt x="7686" y="13508"/>
                  </a:lnTo>
                  <a:lnTo>
                    <a:pt x="7686" y="13642"/>
                  </a:lnTo>
                  <a:lnTo>
                    <a:pt x="7737" y="13776"/>
                  </a:lnTo>
                  <a:lnTo>
                    <a:pt x="7889" y="13910"/>
                  </a:lnTo>
                  <a:lnTo>
                    <a:pt x="7990" y="13910"/>
                  </a:lnTo>
                  <a:lnTo>
                    <a:pt x="8141" y="13977"/>
                  </a:lnTo>
                  <a:lnTo>
                    <a:pt x="8495" y="14311"/>
                  </a:lnTo>
                  <a:lnTo>
                    <a:pt x="8546" y="14378"/>
                  </a:lnTo>
                  <a:lnTo>
                    <a:pt x="8597" y="14578"/>
                  </a:lnTo>
                  <a:lnTo>
                    <a:pt x="8698" y="14846"/>
                  </a:lnTo>
                  <a:lnTo>
                    <a:pt x="8799" y="14980"/>
                  </a:lnTo>
                  <a:lnTo>
                    <a:pt x="8849" y="15113"/>
                  </a:lnTo>
                  <a:lnTo>
                    <a:pt x="8849" y="15180"/>
                  </a:lnTo>
                  <a:lnTo>
                    <a:pt x="8799" y="15582"/>
                  </a:lnTo>
                  <a:lnTo>
                    <a:pt x="8799" y="15849"/>
                  </a:lnTo>
                  <a:lnTo>
                    <a:pt x="8849" y="15983"/>
                  </a:lnTo>
                  <a:lnTo>
                    <a:pt x="8900" y="16117"/>
                  </a:lnTo>
                  <a:lnTo>
                    <a:pt x="9001" y="16183"/>
                  </a:lnTo>
                  <a:lnTo>
                    <a:pt x="9102" y="16250"/>
                  </a:lnTo>
                  <a:lnTo>
                    <a:pt x="9254" y="16250"/>
                  </a:lnTo>
                  <a:lnTo>
                    <a:pt x="9406" y="16250"/>
                  </a:lnTo>
                  <a:lnTo>
                    <a:pt x="9557" y="16317"/>
                  </a:lnTo>
                  <a:lnTo>
                    <a:pt x="9709" y="16384"/>
                  </a:lnTo>
                  <a:lnTo>
                    <a:pt x="9810" y="16384"/>
                  </a:lnTo>
                  <a:lnTo>
                    <a:pt x="9810" y="16183"/>
                  </a:lnTo>
                  <a:lnTo>
                    <a:pt x="9861" y="16117"/>
                  </a:lnTo>
                  <a:lnTo>
                    <a:pt x="9911" y="16050"/>
                  </a:lnTo>
                  <a:lnTo>
                    <a:pt x="9911" y="15849"/>
                  </a:lnTo>
                  <a:lnTo>
                    <a:pt x="9962" y="15849"/>
                  </a:lnTo>
                  <a:lnTo>
                    <a:pt x="10063" y="15916"/>
                  </a:lnTo>
                  <a:lnTo>
                    <a:pt x="10164" y="15782"/>
                  </a:lnTo>
                  <a:lnTo>
                    <a:pt x="10265" y="15715"/>
                  </a:lnTo>
                  <a:lnTo>
                    <a:pt x="10366" y="15515"/>
                  </a:lnTo>
                  <a:lnTo>
                    <a:pt x="10417" y="15314"/>
                  </a:lnTo>
                  <a:lnTo>
                    <a:pt x="10417" y="15180"/>
                  </a:lnTo>
                  <a:lnTo>
                    <a:pt x="10366" y="15113"/>
                  </a:lnTo>
                  <a:lnTo>
                    <a:pt x="10265" y="15113"/>
                  </a:lnTo>
                  <a:lnTo>
                    <a:pt x="10215" y="15113"/>
                  </a:lnTo>
                  <a:lnTo>
                    <a:pt x="10164" y="15247"/>
                  </a:lnTo>
                  <a:lnTo>
                    <a:pt x="10063" y="15381"/>
                  </a:lnTo>
                  <a:lnTo>
                    <a:pt x="10012" y="15314"/>
                  </a:lnTo>
                  <a:lnTo>
                    <a:pt x="10012" y="15180"/>
                  </a:lnTo>
                  <a:lnTo>
                    <a:pt x="10063" y="15047"/>
                  </a:lnTo>
                  <a:lnTo>
                    <a:pt x="10012" y="14913"/>
                  </a:lnTo>
                  <a:lnTo>
                    <a:pt x="9962" y="14779"/>
                  </a:lnTo>
                  <a:lnTo>
                    <a:pt x="9861" y="14645"/>
                  </a:lnTo>
                  <a:lnTo>
                    <a:pt x="9760" y="14512"/>
                  </a:lnTo>
                  <a:lnTo>
                    <a:pt x="9760" y="14311"/>
                  </a:lnTo>
                  <a:lnTo>
                    <a:pt x="9810" y="14244"/>
                  </a:lnTo>
                  <a:lnTo>
                    <a:pt x="9861" y="14177"/>
                  </a:lnTo>
                  <a:lnTo>
                    <a:pt x="10012" y="14445"/>
                  </a:lnTo>
                  <a:lnTo>
                    <a:pt x="10114" y="14578"/>
                  </a:lnTo>
                  <a:lnTo>
                    <a:pt x="10316" y="14846"/>
                  </a:lnTo>
                  <a:lnTo>
                    <a:pt x="10468" y="14846"/>
                  </a:lnTo>
                  <a:lnTo>
                    <a:pt x="10518" y="14846"/>
                  </a:lnTo>
                  <a:lnTo>
                    <a:pt x="10569" y="14779"/>
                  </a:lnTo>
                  <a:lnTo>
                    <a:pt x="10670" y="14712"/>
                  </a:lnTo>
                  <a:lnTo>
                    <a:pt x="10720" y="14578"/>
                  </a:lnTo>
                  <a:lnTo>
                    <a:pt x="10822" y="14311"/>
                  </a:lnTo>
                  <a:lnTo>
                    <a:pt x="10872" y="14177"/>
                  </a:lnTo>
                  <a:lnTo>
                    <a:pt x="10973" y="14110"/>
                  </a:lnTo>
                  <a:lnTo>
                    <a:pt x="10973" y="14043"/>
                  </a:lnTo>
                  <a:lnTo>
                    <a:pt x="10973" y="13977"/>
                  </a:lnTo>
                  <a:lnTo>
                    <a:pt x="10872" y="13910"/>
                  </a:lnTo>
                  <a:lnTo>
                    <a:pt x="10771" y="13910"/>
                  </a:lnTo>
                  <a:lnTo>
                    <a:pt x="10720" y="13843"/>
                  </a:lnTo>
                  <a:lnTo>
                    <a:pt x="10670" y="13776"/>
                  </a:lnTo>
                  <a:lnTo>
                    <a:pt x="10720" y="13709"/>
                  </a:lnTo>
                  <a:lnTo>
                    <a:pt x="10771" y="13642"/>
                  </a:lnTo>
                  <a:lnTo>
                    <a:pt x="11024" y="13642"/>
                  </a:lnTo>
                  <a:lnTo>
                    <a:pt x="11074" y="13575"/>
                  </a:lnTo>
                  <a:lnTo>
                    <a:pt x="11176" y="13508"/>
                  </a:lnTo>
                  <a:lnTo>
                    <a:pt x="11277" y="13508"/>
                  </a:lnTo>
                  <a:lnTo>
                    <a:pt x="11378" y="13642"/>
                  </a:lnTo>
                  <a:lnTo>
                    <a:pt x="11479" y="13575"/>
                  </a:lnTo>
                  <a:lnTo>
                    <a:pt x="11529" y="13442"/>
                  </a:lnTo>
                  <a:lnTo>
                    <a:pt x="11631" y="13375"/>
                  </a:lnTo>
                  <a:lnTo>
                    <a:pt x="11732" y="13174"/>
                  </a:lnTo>
                  <a:lnTo>
                    <a:pt x="11732" y="13107"/>
                  </a:lnTo>
                  <a:lnTo>
                    <a:pt x="11681" y="12973"/>
                  </a:lnTo>
                  <a:lnTo>
                    <a:pt x="11732" y="12907"/>
                  </a:lnTo>
                  <a:lnTo>
                    <a:pt x="11833" y="12907"/>
                  </a:lnTo>
                  <a:lnTo>
                    <a:pt x="11883" y="12973"/>
                  </a:lnTo>
                  <a:lnTo>
                    <a:pt x="11985" y="12907"/>
                  </a:lnTo>
                  <a:lnTo>
                    <a:pt x="12035" y="12773"/>
                  </a:lnTo>
                  <a:lnTo>
                    <a:pt x="12187" y="12773"/>
                  </a:lnTo>
                  <a:lnTo>
                    <a:pt x="12339" y="12572"/>
                  </a:lnTo>
                  <a:lnTo>
                    <a:pt x="12440" y="12572"/>
                  </a:lnTo>
                  <a:lnTo>
                    <a:pt x="12541" y="12572"/>
                  </a:lnTo>
                  <a:lnTo>
                    <a:pt x="12591" y="12238"/>
                  </a:lnTo>
                  <a:lnTo>
                    <a:pt x="12693" y="12104"/>
                  </a:lnTo>
                  <a:lnTo>
                    <a:pt x="12693" y="12037"/>
                  </a:lnTo>
                  <a:lnTo>
                    <a:pt x="12693" y="11970"/>
                  </a:lnTo>
                  <a:lnTo>
                    <a:pt x="12591" y="11970"/>
                  </a:lnTo>
                  <a:lnTo>
                    <a:pt x="12541" y="11903"/>
                  </a:lnTo>
                  <a:lnTo>
                    <a:pt x="12541" y="11837"/>
                  </a:lnTo>
                  <a:lnTo>
                    <a:pt x="12591" y="11770"/>
                  </a:lnTo>
                  <a:lnTo>
                    <a:pt x="12591" y="11569"/>
                  </a:lnTo>
                  <a:lnTo>
                    <a:pt x="12693" y="11569"/>
                  </a:lnTo>
                  <a:lnTo>
                    <a:pt x="12794" y="11770"/>
                  </a:lnTo>
                  <a:lnTo>
                    <a:pt x="12844" y="11837"/>
                  </a:lnTo>
                  <a:lnTo>
                    <a:pt x="12945" y="11770"/>
                  </a:lnTo>
                  <a:lnTo>
                    <a:pt x="12996" y="11636"/>
                  </a:lnTo>
                  <a:lnTo>
                    <a:pt x="13148" y="11368"/>
                  </a:lnTo>
                  <a:lnTo>
                    <a:pt x="13249" y="11235"/>
                  </a:lnTo>
                  <a:lnTo>
                    <a:pt x="13350" y="11101"/>
                  </a:lnTo>
                  <a:lnTo>
                    <a:pt x="13451" y="10967"/>
                  </a:lnTo>
                  <a:lnTo>
                    <a:pt x="13400" y="10900"/>
                  </a:lnTo>
                  <a:lnTo>
                    <a:pt x="13400" y="10767"/>
                  </a:lnTo>
                  <a:lnTo>
                    <a:pt x="13400" y="10700"/>
                  </a:lnTo>
                  <a:lnTo>
                    <a:pt x="13552" y="10499"/>
                  </a:lnTo>
                  <a:lnTo>
                    <a:pt x="13704" y="10232"/>
                  </a:lnTo>
                  <a:lnTo>
                    <a:pt x="13805" y="10165"/>
                  </a:lnTo>
                  <a:lnTo>
                    <a:pt x="13856" y="10165"/>
                  </a:lnTo>
                  <a:lnTo>
                    <a:pt x="13906" y="10232"/>
                  </a:lnTo>
                  <a:lnTo>
                    <a:pt x="14007" y="10165"/>
                  </a:lnTo>
                  <a:lnTo>
                    <a:pt x="14058" y="9964"/>
                  </a:lnTo>
                  <a:lnTo>
                    <a:pt x="14108" y="9897"/>
                  </a:lnTo>
                  <a:lnTo>
                    <a:pt x="14210" y="9897"/>
                  </a:lnTo>
                  <a:lnTo>
                    <a:pt x="14260" y="9830"/>
                  </a:lnTo>
                  <a:lnTo>
                    <a:pt x="14260" y="9697"/>
                  </a:lnTo>
                  <a:lnTo>
                    <a:pt x="14311" y="9630"/>
                  </a:lnTo>
                  <a:lnTo>
                    <a:pt x="14412" y="9630"/>
                  </a:lnTo>
                  <a:lnTo>
                    <a:pt x="14513" y="9563"/>
                  </a:lnTo>
                  <a:lnTo>
                    <a:pt x="14564" y="9496"/>
                  </a:lnTo>
                  <a:lnTo>
                    <a:pt x="14614" y="9429"/>
                  </a:lnTo>
                  <a:lnTo>
                    <a:pt x="14614" y="9362"/>
                  </a:lnTo>
                  <a:lnTo>
                    <a:pt x="14564" y="9295"/>
                  </a:lnTo>
                  <a:lnTo>
                    <a:pt x="14614" y="9229"/>
                  </a:lnTo>
                  <a:lnTo>
                    <a:pt x="14665" y="9229"/>
                  </a:lnTo>
                  <a:lnTo>
                    <a:pt x="14715" y="9229"/>
                  </a:lnTo>
                  <a:lnTo>
                    <a:pt x="14766" y="9162"/>
                  </a:lnTo>
                  <a:lnTo>
                    <a:pt x="14766" y="8961"/>
                  </a:lnTo>
                  <a:lnTo>
                    <a:pt x="14715" y="8827"/>
                  </a:lnTo>
                  <a:lnTo>
                    <a:pt x="14614" y="8760"/>
                  </a:lnTo>
                  <a:lnTo>
                    <a:pt x="14513" y="8760"/>
                  </a:lnTo>
                  <a:lnTo>
                    <a:pt x="14412" y="8694"/>
                  </a:lnTo>
                  <a:lnTo>
                    <a:pt x="14361" y="8493"/>
                  </a:lnTo>
                  <a:lnTo>
                    <a:pt x="14361" y="8359"/>
                  </a:lnTo>
                  <a:lnTo>
                    <a:pt x="14361" y="8225"/>
                  </a:lnTo>
                  <a:lnTo>
                    <a:pt x="14412" y="8159"/>
                  </a:lnTo>
                  <a:lnTo>
                    <a:pt x="14412" y="8092"/>
                  </a:lnTo>
                  <a:lnTo>
                    <a:pt x="14462" y="8159"/>
                  </a:lnTo>
                  <a:lnTo>
                    <a:pt x="14513" y="8426"/>
                  </a:lnTo>
                  <a:lnTo>
                    <a:pt x="14513" y="8493"/>
                  </a:lnTo>
                  <a:lnTo>
                    <a:pt x="14564" y="8426"/>
                  </a:lnTo>
                  <a:lnTo>
                    <a:pt x="14665" y="8292"/>
                  </a:lnTo>
                  <a:lnTo>
                    <a:pt x="14766" y="8025"/>
                  </a:lnTo>
                  <a:lnTo>
                    <a:pt x="14816" y="7891"/>
                  </a:lnTo>
                  <a:lnTo>
                    <a:pt x="14816" y="7690"/>
                  </a:lnTo>
                  <a:lnTo>
                    <a:pt x="14968" y="7289"/>
                  </a:lnTo>
                  <a:lnTo>
                    <a:pt x="15069" y="7022"/>
                  </a:lnTo>
                  <a:lnTo>
                    <a:pt x="15120" y="6888"/>
                  </a:lnTo>
                  <a:lnTo>
                    <a:pt x="15221" y="6687"/>
                  </a:lnTo>
                  <a:lnTo>
                    <a:pt x="15373" y="6353"/>
                  </a:lnTo>
                  <a:lnTo>
                    <a:pt x="15524" y="6019"/>
                  </a:lnTo>
                  <a:lnTo>
                    <a:pt x="15727" y="5751"/>
                  </a:lnTo>
                  <a:lnTo>
                    <a:pt x="15929" y="5484"/>
                  </a:lnTo>
                  <a:lnTo>
                    <a:pt x="16131" y="5283"/>
                  </a:lnTo>
                  <a:lnTo>
                    <a:pt x="16283" y="5082"/>
                  </a:lnTo>
                  <a:lnTo>
                    <a:pt x="16384" y="4949"/>
                  </a:lnTo>
                  <a:lnTo>
                    <a:pt x="16081" y="4614"/>
                  </a:lnTo>
                  <a:lnTo>
                    <a:pt x="14412" y="3143"/>
                  </a:lnTo>
                  <a:lnTo>
                    <a:pt x="12945" y="1739"/>
                  </a:lnTo>
                  <a:lnTo>
                    <a:pt x="12035" y="936"/>
                  </a:lnTo>
                  <a:lnTo>
                    <a:pt x="11985" y="936"/>
                  </a:lnTo>
                  <a:lnTo>
                    <a:pt x="11277" y="1070"/>
                  </a:lnTo>
                  <a:lnTo>
                    <a:pt x="9911" y="1337"/>
                  </a:lnTo>
                  <a:lnTo>
                    <a:pt x="9203" y="1538"/>
                  </a:lnTo>
                  <a:lnTo>
                    <a:pt x="8394" y="1672"/>
                  </a:lnTo>
                  <a:lnTo>
                    <a:pt x="8344" y="1070"/>
                  </a:lnTo>
                  <a:lnTo>
                    <a:pt x="8040" y="602"/>
                  </a:lnTo>
                  <a:lnTo>
                    <a:pt x="7838" y="334"/>
                  </a:lnTo>
                  <a:lnTo>
                    <a:pt x="7686" y="201"/>
                  </a:lnTo>
                  <a:lnTo>
                    <a:pt x="7433" y="535"/>
                  </a:lnTo>
                  <a:lnTo>
                    <a:pt x="7332" y="401"/>
                  </a:lnTo>
                  <a:lnTo>
                    <a:pt x="7332" y="334"/>
                  </a:lnTo>
                  <a:lnTo>
                    <a:pt x="7383" y="267"/>
                  </a:lnTo>
                  <a:lnTo>
                    <a:pt x="7383" y="134"/>
                  </a:lnTo>
                  <a:lnTo>
                    <a:pt x="7383" y="0"/>
                  </a:lnTo>
                  <a:lnTo>
                    <a:pt x="6422" y="134"/>
                  </a:lnTo>
                  <a:lnTo>
                    <a:pt x="6270" y="134"/>
                  </a:lnTo>
                  <a:lnTo>
                    <a:pt x="4956" y="334"/>
                  </a:lnTo>
                  <a:lnTo>
                    <a:pt x="4602" y="401"/>
                  </a:lnTo>
                  <a:lnTo>
                    <a:pt x="4248" y="401"/>
                  </a:lnTo>
                  <a:lnTo>
                    <a:pt x="3489" y="535"/>
                  </a:lnTo>
                  <a:lnTo>
                    <a:pt x="3287" y="602"/>
                  </a:lnTo>
                  <a:lnTo>
                    <a:pt x="3186" y="669"/>
                  </a:lnTo>
                  <a:lnTo>
                    <a:pt x="3034" y="669"/>
                  </a:lnTo>
                  <a:lnTo>
                    <a:pt x="2933" y="669"/>
                  </a:lnTo>
                  <a:lnTo>
                    <a:pt x="2882" y="602"/>
                  </a:lnTo>
                  <a:lnTo>
                    <a:pt x="2832" y="669"/>
                  </a:lnTo>
                  <a:lnTo>
                    <a:pt x="2731" y="802"/>
                  </a:lnTo>
                  <a:lnTo>
                    <a:pt x="2630" y="802"/>
                  </a:lnTo>
                  <a:lnTo>
                    <a:pt x="2579" y="869"/>
                  </a:lnTo>
                  <a:lnTo>
                    <a:pt x="2276" y="1070"/>
                  </a:lnTo>
                  <a:lnTo>
                    <a:pt x="2124" y="1204"/>
                  </a:lnTo>
                  <a:lnTo>
                    <a:pt x="2023" y="1204"/>
                  </a:lnTo>
                  <a:lnTo>
                    <a:pt x="1972" y="1204"/>
                  </a:lnTo>
                  <a:lnTo>
                    <a:pt x="1972" y="1271"/>
                  </a:lnTo>
                  <a:lnTo>
                    <a:pt x="1972" y="1404"/>
                  </a:lnTo>
                  <a:lnTo>
                    <a:pt x="1820" y="1538"/>
                  </a:lnTo>
                  <a:lnTo>
                    <a:pt x="1770" y="1605"/>
                  </a:lnTo>
                  <a:lnTo>
                    <a:pt x="1669" y="1538"/>
                  </a:lnTo>
                  <a:lnTo>
                    <a:pt x="1618" y="1538"/>
                  </a:lnTo>
                  <a:lnTo>
                    <a:pt x="1416" y="1672"/>
                  </a:lnTo>
                  <a:lnTo>
                    <a:pt x="1062" y="1939"/>
                  </a:lnTo>
                  <a:lnTo>
                    <a:pt x="1011" y="2006"/>
                  </a:lnTo>
                  <a:lnTo>
                    <a:pt x="657" y="2207"/>
                  </a:lnTo>
                  <a:lnTo>
                    <a:pt x="607" y="2341"/>
                  </a:lnTo>
                  <a:lnTo>
                    <a:pt x="607" y="2474"/>
                  </a:lnTo>
                  <a:lnTo>
                    <a:pt x="455" y="2675"/>
                  </a:lnTo>
                  <a:lnTo>
                    <a:pt x="101" y="3277"/>
                  </a:lnTo>
                  <a:lnTo>
                    <a:pt x="101" y="3344"/>
                  </a:lnTo>
                  <a:lnTo>
                    <a:pt x="0" y="3678"/>
                  </a:lnTo>
                  <a:lnTo>
                    <a:pt x="0" y="3745"/>
                  </a:lnTo>
                  <a:lnTo>
                    <a:pt x="0" y="3879"/>
                  </a:lnTo>
                  <a:lnTo>
                    <a:pt x="51" y="4012"/>
                  </a:lnTo>
                  <a:lnTo>
                    <a:pt x="202" y="4079"/>
                  </a:lnTo>
                  <a:lnTo>
                    <a:pt x="354" y="4280"/>
                  </a:lnTo>
                  <a:lnTo>
                    <a:pt x="455" y="4280"/>
                  </a:lnTo>
                  <a:lnTo>
                    <a:pt x="556" y="4280"/>
                  </a:lnTo>
                  <a:lnTo>
                    <a:pt x="657" y="4347"/>
                  </a:lnTo>
                  <a:lnTo>
                    <a:pt x="759" y="4414"/>
                  </a:lnTo>
                  <a:lnTo>
                    <a:pt x="910" y="4681"/>
                  </a:lnTo>
                  <a:lnTo>
                    <a:pt x="1112" y="4815"/>
                  </a:lnTo>
                  <a:lnTo>
                    <a:pt x="1315" y="4815"/>
                  </a:lnTo>
                  <a:lnTo>
                    <a:pt x="1466" y="4815"/>
                  </a:lnTo>
                  <a:lnTo>
                    <a:pt x="1669" y="4815"/>
                  </a:lnTo>
                  <a:lnTo>
                    <a:pt x="1719" y="4882"/>
                  </a:lnTo>
                  <a:lnTo>
                    <a:pt x="1820" y="5016"/>
                  </a:lnTo>
                  <a:lnTo>
                    <a:pt x="1922" y="5350"/>
                  </a:lnTo>
                  <a:lnTo>
                    <a:pt x="1972" y="5484"/>
                  </a:lnTo>
                  <a:lnTo>
                    <a:pt x="2124" y="5684"/>
                  </a:lnTo>
                  <a:lnTo>
                    <a:pt x="2225" y="5885"/>
                  </a:lnTo>
                  <a:lnTo>
                    <a:pt x="2326" y="6085"/>
                  </a:lnTo>
                  <a:lnTo>
                    <a:pt x="2377" y="6219"/>
                  </a:lnTo>
                  <a:lnTo>
                    <a:pt x="2427" y="6353"/>
                  </a:lnTo>
                  <a:lnTo>
                    <a:pt x="2528" y="6487"/>
                  </a:lnTo>
                  <a:lnTo>
                    <a:pt x="2630" y="6554"/>
                  </a:lnTo>
                  <a:lnTo>
                    <a:pt x="2731" y="6754"/>
                  </a:lnTo>
                  <a:lnTo>
                    <a:pt x="2781" y="6821"/>
                  </a:lnTo>
                  <a:lnTo>
                    <a:pt x="2882" y="6888"/>
                  </a:lnTo>
                  <a:lnTo>
                    <a:pt x="2933" y="7022"/>
                  </a:lnTo>
                  <a:lnTo>
                    <a:pt x="3034" y="7356"/>
                  </a:lnTo>
                  <a:lnTo>
                    <a:pt x="3085" y="7423"/>
                  </a:lnTo>
                  <a:lnTo>
                    <a:pt x="3287" y="7557"/>
                  </a:lnTo>
                  <a:lnTo>
                    <a:pt x="3337" y="7690"/>
                  </a:lnTo>
                  <a:lnTo>
                    <a:pt x="3439" y="7757"/>
                  </a:lnTo>
                  <a:lnTo>
                    <a:pt x="3590" y="7757"/>
                  </a:lnTo>
                  <a:lnTo>
                    <a:pt x="3742" y="7891"/>
                  </a:lnTo>
                  <a:lnTo>
                    <a:pt x="3995" y="8092"/>
                  </a:lnTo>
                  <a:lnTo>
                    <a:pt x="4045" y="8159"/>
                  </a:lnTo>
                  <a:lnTo>
                    <a:pt x="4147" y="8225"/>
                  </a:lnTo>
                  <a:lnTo>
                    <a:pt x="4248" y="8426"/>
                  </a:lnTo>
                  <a:lnTo>
                    <a:pt x="4349" y="8560"/>
                  </a:lnTo>
                  <a:lnTo>
                    <a:pt x="4450" y="8760"/>
                  </a:lnTo>
                  <a:lnTo>
                    <a:pt x="4551" y="8961"/>
                  </a:lnTo>
                  <a:lnTo>
                    <a:pt x="4602" y="9028"/>
                  </a:lnTo>
                  <a:lnTo>
                    <a:pt x="4753" y="9028"/>
                  </a:lnTo>
                  <a:lnTo>
                    <a:pt x="4855" y="9028"/>
                  </a:lnTo>
                  <a:lnTo>
                    <a:pt x="5057" y="9229"/>
                  </a:lnTo>
                  <a:lnTo>
                    <a:pt x="5158" y="9362"/>
                  </a:lnTo>
                  <a:lnTo>
                    <a:pt x="5259" y="9429"/>
                  </a:lnTo>
                  <a:lnTo>
                    <a:pt x="5461" y="9563"/>
                  </a:lnTo>
                  <a:lnTo>
                    <a:pt x="5461" y="9697"/>
                  </a:lnTo>
                  <a:lnTo>
                    <a:pt x="5461" y="9764"/>
                  </a:lnTo>
                  <a:lnTo>
                    <a:pt x="5411" y="9897"/>
                  </a:lnTo>
                  <a:lnTo>
                    <a:pt x="5461" y="10031"/>
                  </a:lnTo>
                  <a:lnTo>
                    <a:pt x="5461" y="10098"/>
                  </a:lnTo>
                  <a:lnTo>
                    <a:pt x="5512" y="10232"/>
                  </a:lnTo>
                  <a:lnTo>
                    <a:pt x="5714" y="10299"/>
                  </a:lnTo>
                  <a:lnTo>
                    <a:pt x="5815" y="10566"/>
                  </a:lnTo>
                  <a:lnTo>
                    <a:pt x="5815" y="10700"/>
                  </a:lnTo>
                  <a:lnTo>
                    <a:pt x="5866" y="10767"/>
                  </a:lnTo>
                  <a:lnTo>
                    <a:pt x="5967" y="10834"/>
                  </a:lnTo>
                  <a:lnTo>
                    <a:pt x="6068" y="10767"/>
                  </a:lnTo>
                  <a:lnTo>
                    <a:pt x="6169" y="10900"/>
                  </a:lnTo>
                  <a:close/>
                </a:path>
              </a:pathLst>
            </a:custGeom>
            <a:solidFill>
              <a:schemeClr val="bg1">
                <a:lumMod val="75000"/>
              </a:schemeClr>
            </a:solidFill>
            <a:ln w="9525">
              <a:solidFill>
                <a:schemeClr val="bg1"/>
              </a:solidFill>
              <a:prstDash val="solid"/>
              <a:round/>
              <a:headEnd/>
              <a:tailEnd/>
            </a:ln>
          </p:spPr>
        </p:sp>
        <p:sp>
          <p:nvSpPr>
            <p:cNvPr id="43" name="South_Dakota">
              <a:extLst>
                <a:ext uri="{FF2B5EF4-FFF2-40B4-BE49-F238E27FC236}">
                  <a16:creationId xmlns:a16="http://schemas.microsoft.com/office/drawing/2014/main" id="{53218C0E-6302-574F-839D-E4E5E6EE2655}"/>
                </a:ext>
              </a:extLst>
            </p:cNvPr>
            <p:cNvSpPr>
              <a:spLocks/>
            </p:cNvSpPr>
            <p:nvPr/>
          </p:nvSpPr>
          <p:spPr bwMode="auto">
            <a:xfrm>
              <a:off x="3507654" y="2266061"/>
              <a:ext cx="1137373" cy="689518"/>
            </a:xfrm>
            <a:custGeom>
              <a:avLst/>
              <a:gdLst/>
              <a:ahLst/>
              <a:cxnLst>
                <a:cxn ang="0">
                  <a:pos x="11886" y="13949"/>
                </a:cxn>
                <a:cxn ang="0">
                  <a:pos x="11995" y="14115"/>
                </a:cxn>
                <a:cxn ang="0">
                  <a:pos x="12142" y="14281"/>
                </a:cxn>
                <a:cxn ang="0">
                  <a:pos x="12361" y="14447"/>
                </a:cxn>
                <a:cxn ang="0">
                  <a:pos x="12690" y="14834"/>
                </a:cxn>
                <a:cxn ang="0">
                  <a:pos x="13056" y="15056"/>
                </a:cxn>
                <a:cxn ang="0">
                  <a:pos x="13275" y="14723"/>
                </a:cxn>
                <a:cxn ang="0">
                  <a:pos x="13495" y="14723"/>
                </a:cxn>
                <a:cxn ang="0">
                  <a:pos x="13714" y="14723"/>
                </a:cxn>
                <a:cxn ang="0">
                  <a:pos x="14007" y="14668"/>
                </a:cxn>
                <a:cxn ang="0">
                  <a:pos x="14263" y="14668"/>
                </a:cxn>
                <a:cxn ang="0">
                  <a:pos x="14482" y="14668"/>
                </a:cxn>
                <a:cxn ang="0">
                  <a:pos x="14629" y="14834"/>
                </a:cxn>
                <a:cxn ang="0">
                  <a:pos x="14775" y="14945"/>
                </a:cxn>
                <a:cxn ang="0">
                  <a:pos x="14994" y="15111"/>
                </a:cxn>
                <a:cxn ang="0">
                  <a:pos x="15177" y="15277"/>
                </a:cxn>
                <a:cxn ang="0">
                  <a:pos x="15397" y="15332"/>
                </a:cxn>
                <a:cxn ang="0">
                  <a:pos x="15579" y="15443"/>
                </a:cxn>
                <a:cxn ang="0">
                  <a:pos x="15762" y="15775"/>
                </a:cxn>
                <a:cxn ang="0">
                  <a:pos x="15909" y="15997"/>
                </a:cxn>
                <a:cxn ang="0">
                  <a:pos x="16091" y="16273"/>
                </a:cxn>
                <a:cxn ang="0">
                  <a:pos x="16238" y="16384"/>
                </a:cxn>
                <a:cxn ang="0">
                  <a:pos x="16311" y="16329"/>
                </a:cxn>
                <a:cxn ang="0">
                  <a:pos x="16274" y="16052"/>
                </a:cxn>
                <a:cxn ang="0">
                  <a:pos x="16018" y="15443"/>
                </a:cxn>
                <a:cxn ang="0">
                  <a:pos x="16018" y="15056"/>
                </a:cxn>
                <a:cxn ang="0">
                  <a:pos x="16165" y="14502"/>
                </a:cxn>
                <a:cxn ang="0">
                  <a:pos x="16201" y="14115"/>
                </a:cxn>
                <a:cxn ang="0">
                  <a:pos x="16347" y="13782"/>
                </a:cxn>
                <a:cxn ang="0">
                  <a:pos x="16347" y="13506"/>
                </a:cxn>
                <a:cxn ang="0">
                  <a:pos x="16311" y="13174"/>
                </a:cxn>
                <a:cxn ang="0">
                  <a:pos x="16165" y="13063"/>
                </a:cxn>
                <a:cxn ang="0">
                  <a:pos x="16055" y="12786"/>
                </a:cxn>
                <a:cxn ang="0">
                  <a:pos x="16201" y="12565"/>
                </a:cxn>
                <a:cxn ang="0">
                  <a:pos x="16055" y="12177"/>
                </a:cxn>
                <a:cxn ang="0">
                  <a:pos x="16384" y="11845"/>
                </a:cxn>
                <a:cxn ang="0">
                  <a:pos x="16384" y="8690"/>
                </a:cxn>
                <a:cxn ang="0">
                  <a:pos x="16384" y="6033"/>
                </a:cxn>
                <a:cxn ang="0">
                  <a:pos x="16384" y="3930"/>
                </a:cxn>
                <a:cxn ang="0">
                  <a:pos x="16238" y="3542"/>
                </a:cxn>
                <a:cxn ang="0">
                  <a:pos x="15799" y="3044"/>
                </a:cxn>
                <a:cxn ang="0">
                  <a:pos x="15579" y="2602"/>
                </a:cxn>
                <a:cxn ang="0">
                  <a:pos x="15616" y="2269"/>
                </a:cxn>
                <a:cxn ang="0">
                  <a:pos x="16091" y="1605"/>
                </a:cxn>
                <a:cxn ang="0">
                  <a:pos x="16165" y="1218"/>
                </a:cxn>
                <a:cxn ang="0">
                  <a:pos x="13239" y="1052"/>
                </a:cxn>
                <a:cxn ang="0">
                  <a:pos x="11154" y="941"/>
                </a:cxn>
                <a:cxn ang="0">
                  <a:pos x="8046" y="720"/>
                </a:cxn>
                <a:cxn ang="0">
                  <a:pos x="2962" y="221"/>
                </a:cxn>
                <a:cxn ang="0">
                  <a:pos x="585" y="3155"/>
                </a:cxn>
                <a:cxn ang="0">
                  <a:pos x="329" y="7694"/>
                </a:cxn>
                <a:cxn ang="0">
                  <a:pos x="146" y="10683"/>
                </a:cxn>
                <a:cxn ang="0">
                  <a:pos x="1170" y="13008"/>
                </a:cxn>
                <a:cxn ang="0">
                  <a:pos x="4242" y="13395"/>
                </a:cxn>
                <a:cxn ang="0">
                  <a:pos x="9691" y="13838"/>
                </a:cxn>
              </a:cxnLst>
              <a:rect l="0" t="0" r="r" b="b"/>
              <a:pathLst>
                <a:path w="16384" h="16384">
                  <a:moveTo>
                    <a:pt x="9691" y="13838"/>
                  </a:moveTo>
                  <a:lnTo>
                    <a:pt x="10277" y="13838"/>
                  </a:lnTo>
                  <a:lnTo>
                    <a:pt x="11886" y="13949"/>
                  </a:lnTo>
                  <a:lnTo>
                    <a:pt x="11922" y="13949"/>
                  </a:lnTo>
                  <a:lnTo>
                    <a:pt x="11959" y="14004"/>
                  </a:lnTo>
                  <a:lnTo>
                    <a:pt x="11995" y="14115"/>
                  </a:lnTo>
                  <a:lnTo>
                    <a:pt x="11995" y="14170"/>
                  </a:lnTo>
                  <a:lnTo>
                    <a:pt x="12105" y="14225"/>
                  </a:lnTo>
                  <a:lnTo>
                    <a:pt x="12142" y="14281"/>
                  </a:lnTo>
                  <a:lnTo>
                    <a:pt x="12251" y="14447"/>
                  </a:lnTo>
                  <a:lnTo>
                    <a:pt x="12325" y="14502"/>
                  </a:lnTo>
                  <a:lnTo>
                    <a:pt x="12361" y="14447"/>
                  </a:lnTo>
                  <a:lnTo>
                    <a:pt x="12471" y="14613"/>
                  </a:lnTo>
                  <a:lnTo>
                    <a:pt x="12581" y="14668"/>
                  </a:lnTo>
                  <a:lnTo>
                    <a:pt x="12690" y="14834"/>
                  </a:lnTo>
                  <a:lnTo>
                    <a:pt x="12800" y="14945"/>
                  </a:lnTo>
                  <a:lnTo>
                    <a:pt x="12910" y="15000"/>
                  </a:lnTo>
                  <a:lnTo>
                    <a:pt x="13056" y="15056"/>
                  </a:lnTo>
                  <a:lnTo>
                    <a:pt x="13129" y="15000"/>
                  </a:lnTo>
                  <a:lnTo>
                    <a:pt x="13202" y="14890"/>
                  </a:lnTo>
                  <a:lnTo>
                    <a:pt x="13275" y="14723"/>
                  </a:lnTo>
                  <a:lnTo>
                    <a:pt x="13312" y="14668"/>
                  </a:lnTo>
                  <a:lnTo>
                    <a:pt x="13422" y="14723"/>
                  </a:lnTo>
                  <a:lnTo>
                    <a:pt x="13495" y="14723"/>
                  </a:lnTo>
                  <a:lnTo>
                    <a:pt x="13568" y="14668"/>
                  </a:lnTo>
                  <a:lnTo>
                    <a:pt x="13641" y="14779"/>
                  </a:lnTo>
                  <a:lnTo>
                    <a:pt x="13714" y="14723"/>
                  </a:lnTo>
                  <a:lnTo>
                    <a:pt x="13787" y="14723"/>
                  </a:lnTo>
                  <a:lnTo>
                    <a:pt x="13861" y="14723"/>
                  </a:lnTo>
                  <a:lnTo>
                    <a:pt x="14007" y="14668"/>
                  </a:lnTo>
                  <a:lnTo>
                    <a:pt x="14117" y="14723"/>
                  </a:lnTo>
                  <a:lnTo>
                    <a:pt x="14190" y="14723"/>
                  </a:lnTo>
                  <a:lnTo>
                    <a:pt x="14263" y="14668"/>
                  </a:lnTo>
                  <a:lnTo>
                    <a:pt x="14373" y="14613"/>
                  </a:lnTo>
                  <a:lnTo>
                    <a:pt x="14409" y="14613"/>
                  </a:lnTo>
                  <a:lnTo>
                    <a:pt x="14482" y="14668"/>
                  </a:lnTo>
                  <a:lnTo>
                    <a:pt x="14629" y="14723"/>
                  </a:lnTo>
                  <a:lnTo>
                    <a:pt x="14629" y="14779"/>
                  </a:lnTo>
                  <a:lnTo>
                    <a:pt x="14629" y="14834"/>
                  </a:lnTo>
                  <a:lnTo>
                    <a:pt x="14665" y="14890"/>
                  </a:lnTo>
                  <a:lnTo>
                    <a:pt x="14738" y="14890"/>
                  </a:lnTo>
                  <a:lnTo>
                    <a:pt x="14775" y="14945"/>
                  </a:lnTo>
                  <a:lnTo>
                    <a:pt x="14811" y="15000"/>
                  </a:lnTo>
                  <a:lnTo>
                    <a:pt x="14921" y="15111"/>
                  </a:lnTo>
                  <a:lnTo>
                    <a:pt x="14994" y="15111"/>
                  </a:lnTo>
                  <a:lnTo>
                    <a:pt x="15104" y="15166"/>
                  </a:lnTo>
                  <a:lnTo>
                    <a:pt x="15141" y="15166"/>
                  </a:lnTo>
                  <a:lnTo>
                    <a:pt x="15177" y="15277"/>
                  </a:lnTo>
                  <a:lnTo>
                    <a:pt x="15214" y="15277"/>
                  </a:lnTo>
                  <a:lnTo>
                    <a:pt x="15287" y="15277"/>
                  </a:lnTo>
                  <a:lnTo>
                    <a:pt x="15397" y="15332"/>
                  </a:lnTo>
                  <a:lnTo>
                    <a:pt x="15470" y="15332"/>
                  </a:lnTo>
                  <a:lnTo>
                    <a:pt x="15543" y="15388"/>
                  </a:lnTo>
                  <a:lnTo>
                    <a:pt x="15579" y="15443"/>
                  </a:lnTo>
                  <a:lnTo>
                    <a:pt x="15689" y="15498"/>
                  </a:lnTo>
                  <a:lnTo>
                    <a:pt x="15726" y="15664"/>
                  </a:lnTo>
                  <a:lnTo>
                    <a:pt x="15762" y="15775"/>
                  </a:lnTo>
                  <a:lnTo>
                    <a:pt x="15799" y="15886"/>
                  </a:lnTo>
                  <a:lnTo>
                    <a:pt x="15872" y="15941"/>
                  </a:lnTo>
                  <a:lnTo>
                    <a:pt x="15909" y="15997"/>
                  </a:lnTo>
                  <a:lnTo>
                    <a:pt x="15982" y="16218"/>
                  </a:lnTo>
                  <a:lnTo>
                    <a:pt x="16055" y="16163"/>
                  </a:lnTo>
                  <a:lnTo>
                    <a:pt x="16091" y="16273"/>
                  </a:lnTo>
                  <a:lnTo>
                    <a:pt x="16165" y="16329"/>
                  </a:lnTo>
                  <a:lnTo>
                    <a:pt x="16201" y="16384"/>
                  </a:lnTo>
                  <a:lnTo>
                    <a:pt x="16238" y="16384"/>
                  </a:lnTo>
                  <a:lnTo>
                    <a:pt x="16311" y="16329"/>
                  </a:lnTo>
                  <a:lnTo>
                    <a:pt x="16347" y="16384"/>
                  </a:lnTo>
                  <a:lnTo>
                    <a:pt x="16311" y="16329"/>
                  </a:lnTo>
                  <a:lnTo>
                    <a:pt x="16274" y="16218"/>
                  </a:lnTo>
                  <a:lnTo>
                    <a:pt x="16274" y="16163"/>
                  </a:lnTo>
                  <a:lnTo>
                    <a:pt x="16274" y="16052"/>
                  </a:lnTo>
                  <a:lnTo>
                    <a:pt x="16274" y="15941"/>
                  </a:lnTo>
                  <a:lnTo>
                    <a:pt x="16091" y="15498"/>
                  </a:lnTo>
                  <a:lnTo>
                    <a:pt x="16018" y="15443"/>
                  </a:lnTo>
                  <a:lnTo>
                    <a:pt x="15982" y="15332"/>
                  </a:lnTo>
                  <a:lnTo>
                    <a:pt x="15982" y="15222"/>
                  </a:lnTo>
                  <a:lnTo>
                    <a:pt x="16018" y="15056"/>
                  </a:lnTo>
                  <a:lnTo>
                    <a:pt x="16091" y="14890"/>
                  </a:lnTo>
                  <a:lnTo>
                    <a:pt x="16165" y="14613"/>
                  </a:lnTo>
                  <a:lnTo>
                    <a:pt x="16165" y="14502"/>
                  </a:lnTo>
                  <a:lnTo>
                    <a:pt x="16165" y="14391"/>
                  </a:lnTo>
                  <a:lnTo>
                    <a:pt x="16201" y="14336"/>
                  </a:lnTo>
                  <a:lnTo>
                    <a:pt x="16201" y="14115"/>
                  </a:lnTo>
                  <a:lnTo>
                    <a:pt x="16238" y="14004"/>
                  </a:lnTo>
                  <a:lnTo>
                    <a:pt x="16165" y="13893"/>
                  </a:lnTo>
                  <a:lnTo>
                    <a:pt x="16347" y="13782"/>
                  </a:lnTo>
                  <a:lnTo>
                    <a:pt x="16347" y="13672"/>
                  </a:lnTo>
                  <a:lnTo>
                    <a:pt x="16347" y="13561"/>
                  </a:lnTo>
                  <a:lnTo>
                    <a:pt x="16347" y="13506"/>
                  </a:lnTo>
                  <a:lnTo>
                    <a:pt x="16347" y="13395"/>
                  </a:lnTo>
                  <a:lnTo>
                    <a:pt x="16311" y="13284"/>
                  </a:lnTo>
                  <a:lnTo>
                    <a:pt x="16311" y="13174"/>
                  </a:lnTo>
                  <a:lnTo>
                    <a:pt x="16274" y="13118"/>
                  </a:lnTo>
                  <a:lnTo>
                    <a:pt x="16238" y="13063"/>
                  </a:lnTo>
                  <a:lnTo>
                    <a:pt x="16165" y="13063"/>
                  </a:lnTo>
                  <a:lnTo>
                    <a:pt x="16091" y="13008"/>
                  </a:lnTo>
                  <a:lnTo>
                    <a:pt x="16091" y="12897"/>
                  </a:lnTo>
                  <a:lnTo>
                    <a:pt x="16055" y="12786"/>
                  </a:lnTo>
                  <a:lnTo>
                    <a:pt x="16091" y="12731"/>
                  </a:lnTo>
                  <a:lnTo>
                    <a:pt x="16165" y="12675"/>
                  </a:lnTo>
                  <a:lnTo>
                    <a:pt x="16201" y="12565"/>
                  </a:lnTo>
                  <a:lnTo>
                    <a:pt x="16201" y="12399"/>
                  </a:lnTo>
                  <a:lnTo>
                    <a:pt x="16165" y="12288"/>
                  </a:lnTo>
                  <a:lnTo>
                    <a:pt x="16055" y="12177"/>
                  </a:lnTo>
                  <a:lnTo>
                    <a:pt x="16018" y="12011"/>
                  </a:lnTo>
                  <a:lnTo>
                    <a:pt x="16055" y="11845"/>
                  </a:lnTo>
                  <a:lnTo>
                    <a:pt x="16384" y="11845"/>
                  </a:lnTo>
                  <a:lnTo>
                    <a:pt x="16384" y="10295"/>
                  </a:lnTo>
                  <a:lnTo>
                    <a:pt x="16384" y="8746"/>
                  </a:lnTo>
                  <a:lnTo>
                    <a:pt x="16384" y="8690"/>
                  </a:lnTo>
                  <a:lnTo>
                    <a:pt x="16384" y="7251"/>
                  </a:lnTo>
                  <a:lnTo>
                    <a:pt x="16384" y="6808"/>
                  </a:lnTo>
                  <a:lnTo>
                    <a:pt x="16384" y="6033"/>
                  </a:lnTo>
                  <a:lnTo>
                    <a:pt x="16384" y="5314"/>
                  </a:lnTo>
                  <a:lnTo>
                    <a:pt x="16384" y="4041"/>
                  </a:lnTo>
                  <a:lnTo>
                    <a:pt x="16384" y="3930"/>
                  </a:lnTo>
                  <a:lnTo>
                    <a:pt x="16384" y="3819"/>
                  </a:lnTo>
                  <a:lnTo>
                    <a:pt x="16347" y="3653"/>
                  </a:lnTo>
                  <a:lnTo>
                    <a:pt x="16238" y="3542"/>
                  </a:lnTo>
                  <a:lnTo>
                    <a:pt x="16091" y="3432"/>
                  </a:lnTo>
                  <a:lnTo>
                    <a:pt x="15872" y="3266"/>
                  </a:lnTo>
                  <a:lnTo>
                    <a:pt x="15799" y="3044"/>
                  </a:lnTo>
                  <a:lnTo>
                    <a:pt x="15689" y="2768"/>
                  </a:lnTo>
                  <a:lnTo>
                    <a:pt x="15616" y="2657"/>
                  </a:lnTo>
                  <a:lnTo>
                    <a:pt x="15579" y="2602"/>
                  </a:lnTo>
                  <a:lnTo>
                    <a:pt x="15579" y="2435"/>
                  </a:lnTo>
                  <a:lnTo>
                    <a:pt x="15579" y="2380"/>
                  </a:lnTo>
                  <a:lnTo>
                    <a:pt x="15616" y="2269"/>
                  </a:lnTo>
                  <a:lnTo>
                    <a:pt x="15689" y="2214"/>
                  </a:lnTo>
                  <a:lnTo>
                    <a:pt x="15945" y="1882"/>
                  </a:lnTo>
                  <a:lnTo>
                    <a:pt x="16091" y="1605"/>
                  </a:lnTo>
                  <a:lnTo>
                    <a:pt x="16128" y="1494"/>
                  </a:lnTo>
                  <a:lnTo>
                    <a:pt x="16165" y="1384"/>
                  </a:lnTo>
                  <a:lnTo>
                    <a:pt x="16165" y="1218"/>
                  </a:lnTo>
                  <a:lnTo>
                    <a:pt x="16165" y="1107"/>
                  </a:lnTo>
                  <a:lnTo>
                    <a:pt x="14775" y="1052"/>
                  </a:lnTo>
                  <a:lnTo>
                    <a:pt x="13239" y="1052"/>
                  </a:lnTo>
                  <a:lnTo>
                    <a:pt x="13202" y="1052"/>
                  </a:lnTo>
                  <a:lnTo>
                    <a:pt x="11703" y="996"/>
                  </a:lnTo>
                  <a:lnTo>
                    <a:pt x="11154" y="941"/>
                  </a:lnTo>
                  <a:lnTo>
                    <a:pt x="9691" y="830"/>
                  </a:lnTo>
                  <a:lnTo>
                    <a:pt x="9362" y="830"/>
                  </a:lnTo>
                  <a:lnTo>
                    <a:pt x="8046" y="720"/>
                  </a:lnTo>
                  <a:lnTo>
                    <a:pt x="4974" y="498"/>
                  </a:lnTo>
                  <a:lnTo>
                    <a:pt x="3072" y="277"/>
                  </a:lnTo>
                  <a:lnTo>
                    <a:pt x="2962" y="221"/>
                  </a:lnTo>
                  <a:lnTo>
                    <a:pt x="768" y="0"/>
                  </a:lnTo>
                  <a:lnTo>
                    <a:pt x="768" y="277"/>
                  </a:lnTo>
                  <a:lnTo>
                    <a:pt x="585" y="3155"/>
                  </a:lnTo>
                  <a:lnTo>
                    <a:pt x="549" y="4096"/>
                  </a:lnTo>
                  <a:lnTo>
                    <a:pt x="439" y="5923"/>
                  </a:lnTo>
                  <a:lnTo>
                    <a:pt x="329" y="7694"/>
                  </a:lnTo>
                  <a:lnTo>
                    <a:pt x="293" y="7915"/>
                  </a:lnTo>
                  <a:lnTo>
                    <a:pt x="219" y="9133"/>
                  </a:lnTo>
                  <a:lnTo>
                    <a:pt x="146" y="10683"/>
                  </a:lnTo>
                  <a:lnTo>
                    <a:pt x="110" y="10794"/>
                  </a:lnTo>
                  <a:lnTo>
                    <a:pt x="0" y="12897"/>
                  </a:lnTo>
                  <a:lnTo>
                    <a:pt x="1170" y="13008"/>
                  </a:lnTo>
                  <a:lnTo>
                    <a:pt x="2267" y="13174"/>
                  </a:lnTo>
                  <a:lnTo>
                    <a:pt x="2743" y="13229"/>
                  </a:lnTo>
                  <a:lnTo>
                    <a:pt x="4242" y="13395"/>
                  </a:lnTo>
                  <a:lnTo>
                    <a:pt x="6071" y="13561"/>
                  </a:lnTo>
                  <a:lnTo>
                    <a:pt x="8265" y="13727"/>
                  </a:lnTo>
                  <a:lnTo>
                    <a:pt x="9691" y="13838"/>
                  </a:lnTo>
                  <a:close/>
                </a:path>
              </a:pathLst>
            </a:custGeom>
            <a:solidFill>
              <a:schemeClr val="bg1">
                <a:lumMod val="75000"/>
              </a:schemeClr>
            </a:solidFill>
            <a:ln w="9525">
              <a:solidFill>
                <a:schemeClr val="bg1"/>
              </a:solidFill>
              <a:prstDash val="solid"/>
              <a:round/>
              <a:headEnd/>
              <a:tailEnd/>
            </a:ln>
          </p:spPr>
        </p:sp>
        <p:sp>
          <p:nvSpPr>
            <p:cNvPr id="44" name="Tennessee">
              <a:extLst>
                <a:ext uri="{FF2B5EF4-FFF2-40B4-BE49-F238E27FC236}">
                  <a16:creationId xmlns:a16="http://schemas.microsoft.com/office/drawing/2014/main" id="{20C21932-2119-D84F-A4A7-44A0B03BECF2}"/>
                </a:ext>
              </a:extLst>
            </p:cNvPr>
            <p:cNvSpPr>
              <a:spLocks/>
            </p:cNvSpPr>
            <p:nvPr/>
          </p:nvSpPr>
          <p:spPr bwMode="auto">
            <a:xfrm>
              <a:off x="5652858" y="3889766"/>
              <a:ext cx="1378321" cy="434965"/>
            </a:xfrm>
            <a:custGeom>
              <a:avLst/>
              <a:gdLst/>
              <a:ahLst/>
              <a:cxnLst>
                <a:cxn ang="0">
                  <a:pos x="13246" y="8499"/>
                </a:cxn>
                <a:cxn ang="0">
                  <a:pos x="13457" y="7973"/>
                </a:cxn>
                <a:cxn ang="0">
                  <a:pos x="13759" y="7272"/>
                </a:cxn>
                <a:cxn ang="0">
                  <a:pos x="14121" y="6746"/>
                </a:cxn>
                <a:cxn ang="0">
                  <a:pos x="14181" y="5870"/>
                </a:cxn>
                <a:cxn ang="0">
                  <a:pos x="14423" y="5520"/>
                </a:cxn>
                <a:cxn ang="0">
                  <a:pos x="14724" y="4819"/>
                </a:cxn>
                <a:cxn ang="0">
                  <a:pos x="14875" y="5257"/>
                </a:cxn>
                <a:cxn ang="0">
                  <a:pos x="15117" y="4468"/>
                </a:cxn>
                <a:cxn ang="0">
                  <a:pos x="15388" y="3943"/>
                </a:cxn>
                <a:cxn ang="0">
                  <a:pos x="15660" y="3943"/>
                </a:cxn>
                <a:cxn ang="0">
                  <a:pos x="15962" y="2804"/>
                </a:cxn>
                <a:cxn ang="0">
                  <a:pos x="16263" y="2015"/>
                </a:cxn>
                <a:cxn ang="0">
                  <a:pos x="16293" y="1314"/>
                </a:cxn>
                <a:cxn ang="0">
                  <a:pos x="16324" y="263"/>
                </a:cxn>
                <a:cxn ang="0">
                  <a:pos x="15841" y="438"/>
                </a:cxn>
                <a:cxn ang="0">
                  <a:pos x="12884" y="1665"/>
                </a:cxn>
                <a:cxn ang="0">
                  <a:pos x="12341" y="1928"/>
                </a:cxn>
                <a:cxn ang="0">
                  <a:pos x="10017" y="2453"/>
                </a:cxn>
                <a:cxn ang="0">
                  <a:pos x="8086" y="2979"/>
                </a:cxn>
                <a:cxn ang="0">
                  <a:pos x="7000" y="3242"/>
                </a:cxn>
                <a:cxn ang="0">
                  <a:pos x="5974" y="3505"/>
                </a:cxn>
                <a:cxn ang="0">
                  <a:pos x="4496" y="3943"/>
                </a:cxn>
                <a:cxn ang="0">
                  <a:pos x="4073" y="4030"/>
                </a:cxn>
                <a:cxn ang="0">
                  <a:pos x="3259" y="5082"/>
                </a:cxn>
                <a:cxn ang="0">
                  <a:pos x="1509" y="5520"/>
                </a:cxn>
                <a:cxn ang="0">
                  <a:pos x="1358" y="5783"/>
                </a:cxn>
                <a:cxn ang="0">
                  <a:pos x="1177" y="5257"/>
                </a:cxn>
                <a:cxn ang="0">
                  <a:pos x="1237" y="6045"/>
                </a:cxn>
                <a:cxn ang="0">
                  <a:pos x="1147" y="6659"/>
                </a:cxn>
                <a:cxn ang="0">
                  <a:pos x="1207" y="7360"/>
                </a:cxn>
                <a:cxn ang="0">
                  <a:pos x="1147" y="7798"/>
                </a:cxn>
                <a:cxn ang="0">
                  <a:pos x="1026" y="8761"/>
                </a:cxn>
                <a:cxn ang="0">
                  <a:pos x="1086" y="9550"/>
                </a:cxn>
                <a:cxn ang="0">
                  <a:pos x="935" y="10076"/>
                </a:cxn>
                <a:cxn ang="0">
                  <a:pos x="845" y="10689"/>
                </a:cxn>
                <a:cxn ang="0">
                  <a:pos x="573" y="11302"/>
                </a:cxn>
                <a:cxn ang="0">
                  <a:pos x="724" y="11740"/>
                </a:cxn>
                <a:cxn ang="0">
                  <a:pos x="634" y="12617"/>
                </a:cxn>
                <a:cxn ang="0">
                  <a:pos x="453" y="13405"/>
                </a:cxn>
                <a:cxn ang="0">
                  <a:pos x="302" y="12967"/>
                </a:cxn>
                <a:cxn ang="0">
                  <a:pos x="151" y="13405"/>
                </a:cxn>
                <a:cxn ang="0">
                  <a:pos x="302" y="13580"/>
                </a:cxn>
                <a:cxn ang="0">
                  <a:pos x="362" y="14544"/>
                </a:cxn>
                <a:cxn ang="0">
                  <a:pos x="422" y="15333"/>
                </a:cxn>
                <a:cxn ang="0">
                  <a:pos x="211" y="15771"/>
                </a:cxn>
                <a:cxn ang="0">
                  <a:pos x="30" y="16121"/>
                </a:cxn>
                <a:cxn ang="0">
                  <a:pos x="1841" y="16121"/>
                </a:cxn>
                <a:cxn ang="0">
                  <a:pos x="3711" y="15683"/>
                </a:cxn>
                <a:cxn ang="0">
                  <a:pos x="5280" y="15245"/>
                </a:cxn>
                <a:cxn ang="0">
                  <a:pos x="7815" y="14632"/>
                </a:cxn>
                <a:cxn ang="0">
                  <a:pos x="9867" y="14106"/>
                </a:cxn>
                <a:cxn ang="0">
                  <a:pos x="11707" y="13493"/>
                </a:cxn>
                <a:cxn ang="0">
                  <a:pos x="11858" y="11478"/>
                </a:cxn>
                <a:cxn ang="0">
                  <a:pos x="12160" y="11215"/>
                </a:cxn>
                <a:cxn ang="0">
                  <a:pos x="12220" y="10514"/>
                </a:cxn>
                <a:cxn ang="0">
                  <a:pos x="12522" y="9287"/>
                </a:cxn>
              </a:cxnLst>
              <a:rect l="0" t="0" r="r" b="b"/>
              <a:pathLst>
                <a:path w="16384" h="16384">
                  <a:moveTo>
                    <a:pt x="12854" y="8849"/>
                  </a:moveTo>
                  <a:lnTo>
                    <a:pt x="12974" y="8849"/>
                  </a:lnTo>
                  <a:lnTo>
                    <a:pt x="13125" y="8849"/>
                  </a:lnTo>
                  <a:lnTo>
                    <a:pt x="13186" y="8761"/>
                  </a:lnTo>
                  <a:lnTo>
                    <a:pt x="13246" y="8499"/>
                  </a:lnTo>
                  <a:lnTo>
                    <a:pt x="13276" y="8411"/>
                  </a:lnTo>
                  <a:lnTo>
                    <a:pt x="13337" y="8323"/>
                  </a:lnTo>
                  <a:lnTo>
                    <a:pt x="13367" y="8148"/>
                  </a:lnTo>
                  <a:lnTo>
                    <a:pt x="13427" y="8061"/>
                  </a:lnTo>
                  <a:lnTo>
                    <a:pt x="13457" y="7973"/>
                  </a:lnTo>
                  <a:lnTo>
                    <a:pt x="13518" y="7973"/>
                  </a:lnTo>
                  <a:lnTo>
                    <a:pt x="13548" y="7885"/>
                  </a:lnTo>
                  <a:lnTo>
                    <a:pt x="13578" y="7710"/>
                  </a:lnTo>
                  <a:lnTo>
                    <a:pt x="13638" y="7535"/>
                  </a:lnTo>
                  <a:lnTo>
                    <a:pt x="13759" y="7272"/>
                  </a:lnTo>
                  <a:lnTo>
                    <a:pt x="13849" y="7097"/>
                  </a:lnTo>
                  <a:lnTo>
                    <a:pt x="13940" y="6922"/>
                  </a:lnTo>
                  <a:lnTo>
                    <a:pt x="14030" y="6922"/>
                  </a:lnTo>
                  <a:lnTo>
                    <a:pt x="14061" y="6922"/>
                  </a:lnTo>
                  <a:lnTo>
                    <a:pt x="14121" y="6746"/>
                  </a:lnTo>
                  <a:lnTo>
                    <a:pt x="14151" y="6659"/>
                  </a:lnTo>
                  <a:lnTo>
                    <a:pt x="14212" y="6396"/>
                  </a:lnTo>
                  <a:lnTo>
                    <a:pt x="14242" y="6221"/>
                  </a:lnTo>
                  <a:lnTo>
                    <a:pt x="14212" y="6133"/>
                  </a:lnTo>
                  <a:lnTo>
                    <a:pt x="14181" y="5870"/>
                  </a:lnTo>
                  <a:lnTo>
                    <a:pt x="14212" y="5783"/>
                  </a:lnTo>
                  <a:lnTo>
                    <a:pt x="14242" y="5695"/>
                  </a:lnTo>
                  <a:lnTo>
                    <a:pt x="14332" y="5783"/>
                  </a:lnTo>
                  <a:lnTo>
                    <a:pt x="14393" y="5695"/>
                  </a:lnTo>
                  <a:lnTo>
                    <a:pt x="14423" y="5520"/>
                  </a:lnTo>
                  <a:lnTo>
                    <a:pt x="14423" y="5345"/>
                  </a:lnTo>
                  <a:lnTo>
                    <a:pt x="14453" y="5169"/>
                  </a:lnTo>
                  <a:lnTo>
                    <a:pt x="14634" y="4644"/>
                  </a:lnTo>
                  <a:lnTo>
                    <a:pt x="14664" y="4644"/>
                  </a:lnTo>
                  <a:lnTo>
                    <a:pt x="14724" y="4819"/>
                  </a:lnTo>
                  <a:lnTo>
                    <a:pt x="14724" y="5082"/>
                  </a:lnTo>
                  <a:lnTo>
                    <a:pt x="14724" y="5257"/>
                  </a:lnTo>
                  <a:lnTo>
                    <a:pt x="14755" y="5345"/>
                  </a:lnTo>
                  <a:lnTo>
                    <a:pt x="14815" y="5345"/>
                  </a:lnTo>
                  <a:lnTo>
                    <a:pt x="14875" y="5257"/>
                  </a:lnTo>
                  <a:lnTo>
                    <a:pt x="14966" y="5257"/>
                  </a:lnTo>
                  <a:lnTo>
                    <a:pt x="14996" y="5082"/>
                  </a:lnTo>
                  <a:lnTo>
                    <a:pt x="15056" y="4906"/>
                  </a:lnTo>
                  <a:lnTo>
                    <a:pt x="15117" y="4644"/>
                  </a:lnTo>
                  <a:lnTo>
                    <a:pt x="15117" y="4468"/>
                  </a:lnTo>
                  <a:lnTo>
                    <a:pt x="15147" y="4381"/>
                  </a:lnTo>
                  <a:lnTo>
                    <a:pt x="15207" y="4118"/>
                  </a:lnTo>
                  <a:lnTo>
                    <a:pt x="15268" y="4030"/>
                  </a:lnTo>
                  <a:lnTo>
                    <a:pt x="15328" y="3943"/>
                  </a:lnTo>
                  <a:lnTo>
                    <a:pt x="15388" y="3943"/>
                  </a:lnTo>
                  <a:lnTo>
                    <a:pt x="15449" y="3855"/>
                  </a:lnTo>
                  <a:lnTo>
                    <a:pt x="15509" y="3767"/>
                  </a:lnTo>
                  <a:lnTo>
                    <a:pt x="15599" y="3855"/>
                  </a:lnTo>
                  <a:lnTo>
                    <a:pt x="15630" y="3943"/>
                  </a:lnTo>
                  <a:lnTo>
                    <a:pt x="15660" y="3943"/>
                  </a:lnTo>
                  <a:lnTo>
                    <a:pt x="15720" y="3943"/>
                  </a:lnTo>
                  <a:lnTo>
                    <a:pt x="15781" y="3855"/>
                  </a:lnTo>
                  <a:lnTo>
                    <a:pt x="15841" y="3680"/>
                  </a:lnTo>
                  <a:lnTo>
                    <a:pt x="15901" y="3154"/>
                  </a:lnTo>
                  <a:lnTo>
                    <a:pt x="15962" y="2804"/>
                  </a:lnTo>
                  <a:lnTo>
                    <a:pt x="15962" y="2716"/>
                  </a:lnTo>
                  <a:lnTo>
                    <a:pt x="16052" y="2278"/>
                  </a:lnTo>
                  <a:lnTo>
                    <a:pt x="16112" y="2015"/>
                  </a:lnTo>
                  <a:lnTo>
                    <a:pt x="16173" y="2015"/>
                  </a:lnTo>
                  <a:lnTo>
                    <a:pt x="16263" y="2015"/>
                  </a:lnTo>
                  <a:lnTo>
                    <a:pt x="16354" y="2015"/>
                  </a:lnTo>
                  <a:lnTo>
                    <a:pt x="16324" y="1840"/>
                  </a:lnTo>
                  <a:lnTo>
                    <a:pt x="16293" y="1752"/>
                  </a:lnTo>
                  <a:lnTo>
                    <a:pt x="16263" y="1577"/>
                  </a:lnTo>
                  <a:lnTo>
                    <a:pt x="16293" y="1314"/>
                  </a:lnTo>
                  <a:lnTo>
                    <a:pt x="16324" y="1051"/>
                  </a:lnTo>
                  <a:lnTo>
                    <a:pt x="16324" y="876"/>
                  </a:lnTo>
                  <a:lnTo>
                    <a:pt x="16293" y="701"/>
                  </a:lnTo>
                  <a:lnTo>
                    <a:pt x="16293" y="526"/>
                  </a:lnTo>
                  <a:lnTo>
                    <a:pt x="16324" y="263"/>
                  </a:lnTo>
                  <a:lnTo>
                    <a:pt x="16384" y="175"/>
                  </a:lnTo>
                  <a:lnTo>
                    <a:pt x="16354" y="0"/>
                  </a:lnTo>
                  <a:lnTo>
                    <a:pt x="16052" y="175"/>
                  </a:lnTo>
                  <a:lnTo>
                    <a:pt x="15871" y="263"/>
                  </a:lnTo>
                  <a:lnTo>
                    <a:pt x="15841" y="438"/>
                  </a:lnTo>
                  <a:lnTo>
                    <a:pt x="15147" y="701"/>
                  </a:lnTo>
                  <a:lnTo>
                    <a:pt x="14574" y="964"/>
                  </a:lnTo>
                  <a:lnTo>
                    <a:pt x="14121" y="1139"/>
                  </a:lnTo>
                  <a:lnTo>
                    <a:pt x="13819" y="1227"/>
                  </a:lnTo>
                  <a:lnTo>
                    <a:pt x="12884" y="1665"/>
                  </a:lnTo>
                  <a:lnTo>
                    <a:pt x="12582" y="1665"/>
                  </a:lnTo>
                  <a:lnTo>
                    <a:pt x="12552" y="1665"/>
                  </a:lnTo>
                  <a:lnTo>
                    <a:pt x="12522" y="1752"/>
                  </a:lnTo>
                  <a:lnTo>
                    <a:pt x="12492" y="1840"/>
                  </a:lnTo>
                  <a:lnTo>
                    <a:pt x="12341" y="1928"/>
                  </a:lnTo>
                  <a:lnTo>
                    <a:pt x="11828" y="2015"/>
                  </a:lnTo>
                  <a:lnTo>
                    <a:pt x="11466" y="2190"/>
                  </a:lnTo>
                  <a:lnTo>
                    <a:pt x="10470" y="2366"/>
                  </a:lnTo>
                  <a:lnTo>
                    <a:pt x="10380" y="2366"/>
                  </a:lnTo>
                  <a:lnTo>
                    <a:pt x="10017" y="2453"/>
                  </a:lnTo>
                  <a:lnTo>
                    <a:pt x="9414" y="2628"/>
                  </a:lnTo>
                  <a:lnTo>
                    <a:pt x="9384" y="2628"/>
                  </a:lnTo>
                  <a:lnTo>
                    <a:pt x="9082" y="2716"/>
                  </a:lnTo>
                  <a:lnTo>
                    <a:pt x="8509" y="2979"/>
                  </a:lnTo>
                  <a:lnTo>
                    <a:pt x="8086" y="2979"/>
                  </a:lnTo>
                  <a:lnTo>
                    <a:pt x="7664" y="3067"/>
                  </a:lnTo>
                  <a:lnTo>
                    <a:pt x="7272" y="3067"/>
                  </a:lnTo>
                  <a:lnTo>
                    <a:pt x="7151" y="3067"/>
                  </a:lnTo>
                  <a:lnTo>
                    <a:pt x="7061" y="3154"/>
                  </a:lnTo>
                  <a:lnTo>
                    <a:pt x="7000" y="3242"/>
                  </a:lnTo>
                  <a:lnTo>
                    <a:pt x="6940" y="3329"/>
                  </a:lnTo>
                  <a:lnTo>
                    <a:pt x="6879" y="3242"/>
                  </a:lnTo>
                  <a:lnTo>
                    <a:pt x="6729" y="3242"/>
                  </a:lnTo>
                  <a:lnTo>
                    <a:pt x="6548" y="3329"/>
                  </a:lnTo>
                  <a:lnTo>
                    <a:pt x="5974" y="3505"/>
                  </a:lnTo>
                  <a:lnTo>
                    <a:pt x="5884" y="3505"/>
                  </a:lnTo>
                  <a:lnTo>
                    <a:pt x="5461" y="3680"/>
                  </a:lnTo>
                  <a:lnTo>
                    <a:pt x="4858" y="3855"/>
                  </a:lnTo>
                  <a:lnTo>
                    <a:pt x="4798" y="3855"/>
                  </a:lnTo>
                  <a:lnTo>
                    <a:pt x="4496" y="3943"/>
                  </a:lnTo>
                  <a:lnTo>
                    <a:pt x="4496" y="3767"/>
                  </a:lnTo>
                  <a:lnTo>
                    <a:pt x="4466" y="3767"/>
                  </a:lnTo>
                  <a:lnTo>
                    <a:pt x="4285" y="3767"/>
                  </a:lnTo>
                  <a:lnTo>
                    <a:pt x="4043" y="3767"/>
                  </a:lnTo>
                  <a:lnTo>
                    <a:pt x="4073" y="4030"/>
                  </a:lnTo>
                  <a:lnTo>
                    <a:pt x="4104" y="4293"/>
                  </a:lnTo>
                  <a:lnTo>
                    <a:pt x="4104" y="4556"/>
                  </a:lnTo>
                  <a:lnTo>
                    <a:pt x="4104" y="4906"/>
                  </a:lnTo>
                  <a:lnTo>
                    <a:pt x="4073" y="4994"/>
                  </a:lnTo>
                  <a:lnTo>
                    <a:pt x="3259" y="5082"/>
                  </a:lnTo>
                  <a:lnTo>
                    <a:pt x="3198" y="5169"/>
                  </a:lnTo>
                  <a:lnTo>
                    <a:pt x="2625" y="5257"/>
                  </a:lnTo>
                  <a:lnTo>
                    <a:pt x="2565" y="5257"/>
                  </a:lnTo>
                  <a:lnTo>
                    <a:pt x="1629" y="5520"/>
                  </a:lnTo>
                  <a:lnTo>
                    <a:pt x="1509" y="5520"/>
                  </a:lnTo>
                  <a:lnTo>
                    <a:pt x="1509" y="5607"/>
                  </a:lnTo>
                  <a:lnTo>
                    <a:pt x="1478" y="5520"/>
                  </a:lnTo>
                  <a:lnTo>
                    <a:pt x="1448" y="5783"/>
                  </a:lnTo>
                  <a:lnTo>
                    <a:pt x="1418" y="5870"/>
                  </a:lnTo>
                  <a:lnTo>
                    <a:pt x="1358" y="5783"/>
                  </a:lnTo>
                  <a:lnTo>
                    <a:pt x="1358" y="5345"/>
                  </a:lnTo>
                  <a:lnTo>
                    <a:pt x="1328" y="5169"/>
                  </a:lnTo>
                  <a:lnTo>
                    <a:pt x="1267" y="4994"/>
                  </a:lnTo>
                  <a:lnTo>
                    <a:pt x="1207" y="5082"/>
                  </a:lnTo>
                  <a:lnTo>
                    <a:pt x="1177" y="5257"/>
                  </a:lnTo>
                  <a:lnTo>
                    <a:pt x="1237" y="5345"/>
                  </a:lnTo>
                  <a:lnTo>
                    <a:pt x="1267" y="5432"/>
                  </a:lnTo>
                  <a:lnTo>
                    <a:pt x="1267" y="5607"/>
                  </a:lnTo>
                  <a:lnTo>
                    <a:pt x="1237" y="5695"/>
                  </a:lnTo>
                  <a:lnTo>
                    <a:pt x="1237" y="6045"/>
                  </a:lnTo>
                  <a:lnTo>
                    <a:pt x="1297" y="6396"/>
                  </a:lnTo>
                  <a:lnTo>
                    <a:pt x="1297" y="6484"/>
                  </a:lnTo>
                  <a:lnTo>
                    <a:pt x="1267" y="6571"/>
                  </a:lnTo>
                  <a:lnTo>
                    <a:pt x="1207" y="6571"/>
                  </a:lnTo>
                  <a:lnTo>
                    <a:pt x="1147" y="6659"/>
                  </a:lnTo>
                  <a:lnTo>
                    <a:pt x="1116" y="6746"/>
                  </a:lnTo>
                  <a:lnTo>
                    <a:pt x="1116" y="6834"/>
                  </a:lnTo>
                  <a:lnTo>
                    <a:pt x="1237" y="7184"/>
                  </a:lnTo>
                  <a:lnTo>
                    <a:pt x="1237" y="7272"/>
                  </a:lnTo>
                  <a:lnTo>
                    <a:pt x="1207" y="7360"/>
                  </a:lnTo>
                  <a:lnTo>
                    <a:pt x="1147" y="7360"/>
                  </a:lnTo>
                  <a:lnTo>
                    <a:pt x="1026" y="7360"/>
                  </a:lnTo>
                  <a:lnTo>
                    <a:pt x="996" y="7535"/>
                  </a:lnTo>
                  <a:lnTo>
                    <a:pt x="1026" y="7623"/>
                  </a:lnTo>
                  <a:lnTo>
                    <a:pt x="1147" y="7798"/>
                  </a:lnTo>
                  <a:lnTo>
                    <a:pt x="1177" y="7885"/>
                  </a:lnTo>
                  <a:lnTo>
                    <a:pt x="1177" y="8148"/>
                  </a:lnTo>
                  <a:lnTo>
                    <a:pt x="1116" y="8499"/>
                  </a:lnTo>
                  <a:lnTo>
                    <a:pt x="1086" y="8674"/>
                  </a:lnTo>
                  <a:lnTo>
                    <a:pt x="1026" y="8761"/>
                  </a:lnTo>
                  <a:lnTo>
                    <a:pt x="966" y="8937"/>
                  </a:lnTo>
                  <a:lnTo>
                    <a:pt x="966" y="9112"/>
                  </a:lnTo>
                  <a:lnTo>
                    <a:pt x="966" y="9287"/>
                  </a:lnTo>
                  <a:lnTo>
                    <a:pt x="1026" y="9375"/>
                  </a:lnTo>
                  <a:lnTo>
                    <a:pt x="1086" y="9550"/>
                  </a:lnTo>
                  <a:lnTo>
                    <a:pt x="1116" y="9725"/>
                  </a:lnTo>
                  <a:lnTo>
                    <a:pt x="1086" y="9813"/>
                  </a:lnTo>
                  <a:lnTo>
                    <a:pt x="996" y="9813"/>
                  </a:lnTo>
                  <a:lnTo>
                    <a:pt x="935" y="9900"/>
                  </a:lnTo>
                  <a:lnTo>
                    <a:pt x="935" y="10076"/>
                  </a:lnTo>
                  <a:lnTo>
                    <a:pt x="966" y="10251"/>
                  </a:lnTo>
                  <a:lnTo>
                    <a:pt x="966" y="10339"/>
                  </a:lnTo>
                  <a:lnTo>
                    <a:pt x="935" y="10426"/>
                  </a:lnTo>
                  <a:lnTo>
                    <a:pt x="875" y="10601"/>
                  </a:lnTo>
                  <a:lnTo>
                    <a:pt x="845" y="10689"/>
                  </a:lnTo>
                  <a:lnTo>
                    <a:pt x="815" y="10777"/>
                  </a:lnTo>
                  <a:lnTo>
                    <a:pt x="785" y="10864"/>
                  </a:lnTo>
                  <a:lnTo>
                    <a:pt x="634" y="11039"/>
                  </a:lnTo>
                  <a:lnTo>
                    <a:pt x="573" y="11127"/>
                  </a:lnTo>
                  <a:lnTo>
                    <a:pt x="573" y="11302"/>
                  </a:lnTo>
                  <a:lnTo>
                    <a:pt x="573" y="11478"/>
                  </a:lnTo>
                  <a:lnTo>
                    <a:pt x="634" y="11565"/>
                  </a:lnTo>
                  <a:lnTo>
                    <a:pt x="694" y="11565"/>
                  </a:lnTo>
                  <a:lnTo>
                    <a:pt x="724" y="11653"/>
                  </a:lnTo>
                  <a:lnTo>
                    <a:pt x="724" y="11740"/>
                  </a:lnTo>
                  <a:lnTo>
                    <a:pt x="664" y="12003"/>
                  </a:lnTo>
                  <a:lnTo>
                    <a:pt x="664" y="12266"/>
                  </a:lnTo>
                  <a:lnTo>
                    <a:pt x="664" y="12354"/>
                  </a:lnTo>
                  <a:lnTo>
                    <a:pt x="664" y="12529"/>
                  </a:lnTo>
                  <a:lnTo>
                    <a:pt x="634" y="12617"/>
                  </a:lnTo>
                  <a:lnTo>
                    <a:pt x="573" y="12617"/>
                  </a:lnTo>
                  <a:lnTo>
                    <a:pt x="513" y="12704"/>
                  </a:lnTo>
                  <a:lnTo>
                    <a:pt x="513" y="12792"/>
                  </a:lnTo>
                  <a:lnTo>
                    <a:pt x="483" y="13230"/>
                  </a:lnTo>
                  <a:lnTo>
                    <a:pt x="453" y="13405"/>
                  </a:lnTo>
                  <a:lnTo>
                    <a:pt x="422" y="13405"/>
                  </a:lnTo>
                  <a:lnTo>
                    <a:pt x="362" y="13405"/>
                  </a:lnTo>
                  <a:lnTo>
                    <a:pt x="332" y="13317"/>
                  </a:lnTo>
                  <a:lnTo>
                    <a:pt x="332" y="13055"/>
                  </a:lnTo>
                  <a:lnTo>
                    <a:pt x="302" y="12967"/>
                  </a:lnTo>
                  <a:lnTo>
                    <a:pt x="272" y="13055"/>
                  </a:lnTo>
                  <a:lnTo>
                    <a:pt x="241" y="13142"/>
                  </a:lnTo>
                  <a:lnTo>
                    <a:pt x="211" y="13317"/>
                  </a:lnTo>
                  <a:lnTo>
                    <a:pt x="181" y="13317"/>
                  </a:lnTo>
                  <a:lnTo>
                    <a:pt x="151" y="13405"/>
                  </a:lnTo>
                  <a:lnTo>
                    <a:pt x="121" y="13580"/>
                  </a:lnTo>
                  <a:lnTo>
                    <a:pt x="151" y="13668"/>
                  </a:lnTo>
                  <a:lnTo>
                    <a:pt x="181" y="13756"/>
                  </a:lnTo>
                  <a:lnTo>
                    <a:pt x="211" y="13756"/>
                  </a:lnTo>
                  <a:lnTo>
                    <a:pt x="302" y="13580"/>
                  </a:lnTo>
                  <a:lnTo>
                    <a:pt x="302" y="13668"/>
                  </a:lnTo>
                  <a:lnTo>
                    <a:pt x="332" y="13756"/>
                  </a:lnTo>
                  <a:lnTo>
                    <a:pt x="332" y="13931"/>
                  </a:lnTo>
                  <a:lnTo>
                    <a:pt x="332" y="14194"/>
                  </a:lnTo>
                  <a:lnTo>
                    <a:pt x="362" y="14544"/>
                  </a:lnTo>
                  <a:lnTo>
                    <a:pt x="392" y="14807"/>
                  </a:lnTo>
                  <a:lnTo>
                    <a:pt x="422" y="14982"/>
                  </a:lnTo>
                  <a:lnTo>
                    <a:pt x="392" y="15070"/>
                  </a:lnTo>
                  <a:lnTo>
                    <a:pt x="392" y="15157"/>
                  </a:lnTo>
                  <a:lnTo>
                    <a:pt x="422" y="15333"/>
                  </a:lnTo>
                  <a:lnTo>
                    <a:pt x="392" y="15595"/>
                  </a:lnTo>
                  <a:lnTo>
                    <a:pt x="332" y="15771"/>
                  </a:lnTo>
                  <a:lnTo>
                    <a:pt x="302" y="15771"/>
                  </a:lnTo>
                  <a:lnTo>
                    <a:pt x="241" y="15771"/>
                  </a:lnTo>
                  <a:lnTo>
                    <a:pt x="211" y="15771"/>
                  </a:lnTo>
                  <a:lnTo>
                    <a:pt x="181" y="15771"/>
                  </a:lnTo>
                  <a:lnTo>
                    <a:pt x="151" y="15946"/>
                  </a:lnTo>
                  <a:lnTo>
                    <a:pt x="121" y="16034"/>
                  </a:lnTo>
                  <a:lnTo>
                    <a:pt x="60" y="16121"/>
                  </a:lnTo>
                  <a:lnTo>
                    <a:pt x="30" y="16121"/>
                  </a:lnTo>
                  <a:lnTo>
                    <a:pt x="0" y="16209"/>
                  </a:lnTo>
                  <a:lnTo>
                    <a:pt x="0" y="16384"/>
                  </a:lnTo>
                  <a:lnTo>
                    <a:pt x="1116" y="16296"/>
                  </a:lnTo>
                  <a:lnTo>
                    <a:pt x="1267" y="16209"/>
                  </a:lnTo>
                  <a:lnTo>
                    <a:pt x="1841" y="16121"/>
                  </a:lnTo>
                  <a:lnTo>
                    <a:pt x="2142" y="16034"/>
                  </a:lnTo>
                  <a:lnTo>
                    <a:pt x="2504" y="16034"/>
                  </a:lnTo>
                  <a:lnTo>
                    <a:pt x="2866" y="15858"/>
                  </a:lnTo>
                  <a:lnTo>
                    <a:pt x="2927" y="15858"/>
                  </a:lnTo>
                  <a:lnTo>
                    <a:pt x="3711" y="15683"/>
                  </a:lnTo>
                  <a:lnTo>
                    <a:pt x="3772" y="15683"/>
                  </a:lnTo>
                  <a:lnTo>
                    <a:pt x="4104" y="15595"/>
                  </a:lnTo>
                  <a:lnTo>
                    <a:pt x="4134" y="15508"/>
                  </a:lnTo>
                  <a:lnTo>
                    <a:pt x="4526" y="15420"/>
                  </a:lnTo>
                  <a:lnTo>
                    <a:pt x="5280" y="15245"/>
                  </a:lnTo>
                  <a:lnTo>
                    <a:pt x="6035" y="15070"/>
                  </a:lnTo>
                  <a:lnTo>
                    <a:pt x="6065" y="15070"/>
                  </a:lnTo>
                  <a:lnTo>
                    <a:pt x="6819" y="14895"/>
                  </a:lnTo>
                  <a:lnTo>
                    <a:pt x="6910" y="14895"/>
                  </a:lnTo>
                  <a:lnTo>
                    <a:pt x="7815" y="14632"/>
                  </a:lnTo>
                  <a:lnTo>
                    <a:pt x="8720" y="14456"/>
                  </a:lnTo>
                  <a:lnTo>
                    <a:pt x="9203" y="14281"/>
                  </a:lnTo>
                  <a:lnTo>
                    <a:pt x="9505" y="14281"/>
                  </a:lnTo>
                  <a:lnTo>
                    <a:pt x="9686" y="14194"/>
                  </a:lnTo>
                  <a:lnTo>
                    <a:pt x="9867" y="14106"/>
                  </a:lnTo>
                  <a:lnTo>
                    <a:pt x="10410" y="13931"/>
                  </a:lnTo>
                  <a:lnTo>
                    <a:pt x="10742" y="13843"/>
                  </a:lnTo>
                  <a:lnTo>
                    <a:pt x="10832" y="13756"/>
                  </a:lnTo>
                  <a:lnTo>
                    <a:pt x="11134" y="13668"/>
                  </a:lnTo>
                  <a:lnTo>
                    <a:pt x="11707" y="13493"/>
                  </a:lnTo>
                  <a:lnTo>
                    <a:pt x="11737" y="13405"/>
                  </a:lnTo>
                  <a:lnTo>
                    <a:pt x="11707" y="11828"/>
                  </a:lnTo>
                  <a:lnTo>
                    <a:pt x="11737" y="11653"/>
                  </a:lnTo>
                  <a:lnTo>
                    <a:pt x="11798" y="11390"/>
                  </a:lnTo>
                  <a:lnTo>
                    <a:pt x="11858" y="11478"/>
                  </a:lnTo>
                  <a:lnTo>
                    <a:pt x="11888" y="11565"/>
                  </a:lnTo>
                  <a:lnTo>
                    <a:pt x="11949" y="11565"/>
                  </a:lnTo>
                  <a:lnTo>
                    <a:pt x="12039" y="11478"/>
                  </a:lnTo>
                  <a:lnTo>
                    <a:pt x="12099" y="11390"/>
                  </a:lnTo>
                  <a:lnTo>
                    <a:pt x="12160" y="11215"/>
                  </a:lnTo>
                  <a:lnTo>
                    <a:pt x="12220" y="11127"/>
                  </a:lnTo>
                  <a:lnTo>
                    <a:pt x="12220" y="10952"/>
                  </a:lnTo>
                  <a:lnTo>
                    <a:pt x="12190" y="10864"/>
                  </a:lnTo>
                  <a:lnTo>
                    <a:pt x="12220" y="10689"/>
                  </a:lnTo>
                  <a:lnTo>
                    <a:pt x="12220" y="10514"/>
                  </a:lnTo>
                  <a:lnTo>
                    <a:pt x="12220" y="10339"/>
                  </a:lnTo>
                  <a:lnTo>
                    <a:pt x="12250" y="10076"/>
                  </a:lnTo>
                  <a:lnTo>
                    <a:pt x="12311" y="9900"/>
                  </a:lnTo>
                  <a:lnTo>
                    <a:pt x="12401" y="9638"/>
                  </a:lnTo>
                  <a:lnTo>
                    <a:pt x="12522" y="9287"/>
                  </a:lnTo>
                  <a:lnTo>
                    <a:pt x="12612" y="9112"/>
                  </a:lnTo>
                  <a:lnTo>
                    <a:pt x="12703" y="9024"/>
                  </a:lnTo>
                  <a:lnTo>
                    <a:pt x="12793" y="8937"/>
                  </a:lnTo>
                  <a:lnTo>
                    <a:pt x="12854" y="8849"/>
                  </a:lnTo>
                  <a:close/>
                </a:path>
              </a:pathLst>
            </a:custGeom>
            <a:solidFill>
              <a:schemeClr val="bg1">
                <a:lumMod val="75000"/>
              </a:schemeClr>
            </a:solidFill>
            <a:ln w="9525">
              <a:solidFill>
                <a:schemeClr val="bg1"/>
              </a:solidFill>
              <a:prstDash val="solid"/>
              <a:round/>
              <a:headEnd/>
              <a:tailEnd/>
            </a:ln>
          </p:spPr>
        </p:sp>
        <p:sp>
          <p:nvSpPr>
            <p:cNvPr id="45" name="Texas">
              <a:extLst>
                <a:ext uri="{FF2B5EF4-FFF2-40B4-BE49-F238E27FC236}">
                  <a16:creationId xmlns:a16="http://schemas.microsoft.com/office/drawing/2014/main" id="{3A147F50-AA60-774F-82A9-AD16C4E10ED3}"/>
                </a:ext>
              </a:extLst>
            </p:cNvPr>
            <p:cNvSpPr>
              <a:spLocks/>
            </p:cNvSpPr>
            <p:nvPr/>
          </p:nvSpPr>
          <p:spPr bwMode="auto">
            <a:xfrm>
              <a:off x="2867720" y="4033106"/>
              <a:ext cx="2264383" cy="1994414"/>
            </a:xfrm>
            <a:custGeom>
              <a:avLst/>
              <a:gdLst/>
              <a:ahLst/>
              <a:cxnLst>
                <a:cxn ang="0">
                  <a:pos x="16164" y="10159"/>
                </a:cxn>
                <a:cxn ang="0">
                  <a:pos x="16164" y="9300"/>
                </a:cxn>
                <a:cxn ang="0">
                  <a:pos x="16347" y="8669"/>
                </a:cxn>
                <a:cxn ang="0">
                  <a:pos x="16219" y="8116"/>
                </a:cxn>
                <a:cxn ang="0">
                  <a:pos x="16017" y="7638"/>
                </a:cxn>
                <a:cxn ang="0">
                  <a:pos x="15668" y="5194"/>
                </a:cxn>
                <a:cxn ang="0">
                  <a:pos x="15227" y="4774"/>
                </a:cxn>
                <a:cxn ang="0">
                  <a:pos x="14804" y="4526"/>
                </a:cxn>
                <a:cxn ang="0">
                  <a:pos x="14162" y="4258"/>
                </a:cxn>
                <a:cxn ang="0">
                  <a:pos x="13537" y="4297"/>
                </a:cxn>
                <a:cxn ang="0">
                  <a:pos x="12876" y="4602"/>
                </a:cxn>
                <a:cxn ang="0">
                  <a:pos x="12472" y="4258"/>
                </a:cxn>
                <a:cxn ang="0">
                  <a:pos x="11939" y="4354"/>
                </a:cxn>
                <a:cxn ang="0">
                  <a:pos x="11700" y="4335"/>
                </a:cxn>
                <a:cxn ang="0">
                  <a:pos x="11131" y="4201"/>
                </a:cxn>
                <a:cxn ang="0">
                  <a:pos x="10745" y="3934"/>
                </a:cxn>
                <a:cxn ang="0">
                  <a:pos x="10194" y="3934"/>
                </a:cxn>
                <a:cxn ang="0">
                  <a:pos x="9588" y="3762"/>
                </a:cxn>
                <a:cxn ang="0">
                  <a:pos x="9147" y="3475"/>
                </a:cxn>
                <a:cxn ang="0">
                  <a:pos x="8523" y="3151"/>
                </a:cxn>
                <a:cxn ang="0">
                  <a:pos x="5033" y="0"/>
                </a:cxn>
                <a:cxn ang="0">
                  <a:pos x="4096" y="6817"/>
                </a:cxn>
                <a:cxn ang="0">
                  <a:pos x="184" y="6817"/>
                </a:cxn>
                <a:cxn ang="0">
                  <a:pos x="1065" y="7848"/>
                </a:cxn>
                <a:cxn ang="0">
                  <a:pos x="2020" y="9070"/>
                </a:cxn>
                <a:cxn ang="0">
                  <a:pos x="2535" y="10464"/>
                </a:cxn>
                <a:cxn ang="0">
                  <a:pos x="3490" y="11114"/>
                </a:cxn>
                <a:cxn ang="0">
                  <a:pos x="4169" y="11228"/>
                </a:cxn>
                <a:cxn ang="0">
                  <a:pos x="4610" y="10522"/>
                </a:cxn>
                <a:cxn ang="0">
                  <a:pos x="5510" y="10312"/>
                </a:cxn>
                <a:cxn ang="0">
                  <a:pos x="6337" y="10426"/>
                </a:cxn>
                <a:cxn ang="0">
                  <a:pos x="6521" y="10789"/>
                </a:cxn>
                <a:cxn ang="0">
                  <a:pos x="7200" y="11515"/>
                </a:cxn>
                <a:cxn ang="0">
                  <a:pos x="7531" y="12355"/>
                </a:cxn>
                <a:cxn ang="0">
                  <a:pos x="7953" y="13023"/>
                </a:cxn>
                <a:cxn ang="0">
                  <a:pos x="8486" y="13730"/>
                </a:cxn>
                <a:cxn ang="0">
                  <a:pos x="8688" y="14665"/>
                </a:cxn>
                <a:cxn ang="0">
                  <a:pos x="9202" y="15601"/>
                </a:cxn>
                <a:cxn ang="0">
                  <a:pos x="9827" y="15868"/>
                </a:cxn>
                <a:cxn ang="0">
                  <a:pos x="10194" y="16117"/>
                </a:cxn>
                <a:cxn ang="0">
                  <a:pos x="10855" y="16212"/>
                </a:cxn>
                <a:cxn ang="0">
                  <a:pos x="11425" y="16384"/>
                </a:cxn>
                <a:cxn ang="0">
                  <a:pos x="11627" y="16155"/>
                </a:cxn>
                <a:cxn ang="0">
                  <a:pos x="11351" y="15677"/>
                </a:cxn>
                <a:cxn ang="0">
                  <a:pos x="11278" y="14704"/>
                </a:cxn>
                <a:cxn ang="0">
                  <a:pos x="10929" y="14360"/>
                </a:cxn>
                <a:cxn ang="0">
                  <a:pos x="11131" y="14322"/>
                </a:cxn>
                <a:cxn ang="0">
                  <a:pos x="11388" y="14207"/>
                </a:cxn>
                <a:cxn ang="0">
                  <a:pos x="11406" y="13596"/>
                </a:cxn>
                <a:cxn ang="0">
                  <a:pos x="11590" y="13462"/>
                </a:cxn>
                <a:cxn ang="0">
                  <a:pos x="11866" y="12966"/>
                </a:cxn>
                <a:cxn ang="0">
                  <a:pos x="12178" y="12565"/>
                </a:cxn>
                <a:cxn ang="0">
                  <a:pos x="12655" y="12508"/>
                </a:cxn>
                <a:cxn ang="0">
                  <a:pos x="12472" y="12183"/>
                </a:cxn>
                <a:cxn ang="0">
                  <a:pos x="12747" y="12202"/>
                </a:cxn>
                <a:cxn ang="0">
                  <a:pos x="12931" y="12317"/>
                </a:cxn>
                <a:cxn ang="0">
                  <a:pos x="13115" y="12393"/>
                </a:cxn>
                <a:cxn ang="0">
                  <a:pos x="14180" y="11782"/>
                </a:cxn>
                <a:cxn ang="0">
                  <a:pos x="14621" y="11247"/>
                </a:cxn>
                <a:cxn ang="0">
                  <a:pos x="14529" y="10751"/>
                </a:cxn>
                <a:cxn ang="0">
                  <a:pos x="14933" y="10579"/>
                </a:cxn>
                <a:cxn ang="0">
                  <a:pos x="14970" y="10980"/>
                </a:cxn>
              </a:cxnLst>
              <a:rect l="0" t="0" r="r" b="b"/>
              <a:pathLst>
                <a:path w="16384" h="16384">
                  <a:moveTo>
                    <a:pt x="15374" y="10846"/>
                  </a:moveTo>
                  <a:lnTo>
                    <a:pt x="15429" y="10827"/>
                  </a:lnTo>
                  <a:lnTo>
                    <a:pt x="15741" y="10674"/>
                  </a:lnTo>
                  <a:lnTo>
                    <a:pt x="15778" y="10655"/>
                  </a:lnTo>
                  <a:lnTo>
                    <a:pt x="15998" y="10617"/>
                  </a:lnTo>
                  <a:lnTo>
                    <a:pt x="16035" y="10617"/>
                  </a:lnTo>
                  <a:lnTo>
                    <a:pt x="15980" y="10560"/>
                  </a:lnTo>
                  <a:lnTo>
                    <a:pt x="15943" y="10560"/>
                  </a:lnTo>
                  <a:lnTo>
                    <a:pt x="15925" y="10522"/>
                  </a:lnTo>
                  <a:lnTo>
                    <a:pt x="15925" y="10483"/>
                  </a:lnTo>
                  <a:lnTo>
                    <a:pt x="15943" y="10445"/>
                  </a:lnTo>
                  <a:lnTo>
                    <a:pt x="15998" y="10407"/>
                  </a:lnTo>
                  <a:lnTo>
                    <a:pt x="16035" y="10331"/>
                  </a:lnTo>
                  <a:lnTo>
                    <a:pt x="16072" y="10273"/>
                  </a:lnTo>
                  <a:lnTo>
                    <a:pt x="16090" y="10254"/>
                  </a:lnTo>
                  <a:lnTo>
                    <a:pt x="16127" y="10197"/>
                  </a:lnTo>
                  <a:lnTo>
                    <a:pt x="16164" y="10159"/>
                  </a:lnTo>
                  <a:lnTo>
                    <a:pt x="16200" y="10121"/>
                  </a:lnTo>
                  <a:lnTo>
                    <a:pt x="16182" y="10082"/>
                  </a:lnTo>
                  <a:lnTo>
                    <a:pt x="16200" y="10006"/>
                  </a:lnTo>
                  <a:lnTo>
                    <a:pt x="16219" y="9911"/>
                  </a:lnTo>
                  <a:lnTo>
                    <a:pt x="16219" y="9872"/>
                  </a:lnTo>
                  <a:lnTo>
                    <a:pt x="16237" y="9834"/>
                  </a:lnTo>
                  <a:lnTo>
                    <a:pt x="16182" y="9796"/>
                  </a:lnTo>
                  <a:lnTo>
                    <a:pt x="16145" y="9739"/>
                  </a:lnTo>
                  <a:lnTo>
                    <a:pt x="16127" y="9720"/>
                  </a:lnTo>
                  <a:lnTo>
                    <a:pt x="16127" y="9605"/>
                  </a:lnTo>
                  <a:lnTo>
                    <a:pt x="16164" y="9586"/>
                  </a:lnTo>
                  <a:lnTo>
                    <a:pt x="16145" y="9548"/>
                  </a:lnTo>
                  <a:lnTo>
                    <a:pt x="16182" y="9529"/>
                  </a:lnTo>
                  <a:lnTo>
                    <a:pt x="16145" y="9452"/>
                  </a:lnTo>
                  <a:lnTo>
                    <a:pt x="16145" y="9395"/>
                  </a:lnTo>
                  <a:lnTo>
                    <a:pt x="16145" y="9338"/>
                  </a:lnTo>
                  <a:lnTo>
                    <a:pt x="16164" y="9300"/>
                  </a:lnTo>
                  <a:lnTo>
                    <a:pt x="16182" y="9280"/>
                  </a:lnTo>
                  <a:lnTo>
                    <a:pt x="16182" y="9242"/>
                  </a:lnTo>
                  <a:lnTo>
                    <a:pt x="16182" y="9223"/>
                  </a:lnTo>
                  <a:lnTo>
                    <a:pt x="16237" y="9166"/>
                  </a:lnTo>
                  <a:lnTo>
                    <a:pt x="16255" y="9109"/>
                  </a:lnTo>
                  <a:lnTo>
                    <a:pt x="16311" y="8975"/>
                  </a:lnTo>
                  <a:lnTo>
                    <a:pt x="16329" y="8937"/>
                  </a:lnTo>
                  <a:lnTo>
                    <a:pt x="16347" y="8918"/>
                  </a:lnTo>
                  <a:lnTo>
                    <a:pt x="16366" y="8879"/>
                  </a:lnTo>
                  <a:lnTo>
                    <a:pt x="16347" y="8841"/>
                  </a:lnTo>
                  <a:lnTo>
                    <a:pt x="16366" y="8822"/>
                  </a:lnTo>
                  <a:lnTo>
                    <a:pt x="16384" y="8784"/>
                  </a:lnTo>
                  <a:lnTo>
                    <a:pt x="16366" y="8765"/>
                  </a:lnTo>
                  <a:lnTo>
                    <a:pt x="16366" y="8746"/>
                  </a:lnTo>
                  <a:lnTo>
                    <a:pt x="16347" y="8727"/>
                  </a:lnTo>
                  <a:lnTo>
                    <a:pt x="16329" y="8688"/>
                  </a:lnTo>
                  <a:lnTo>
                    <a:pt x="16347" y="8669"/>
                  </a:lnTo>
                  <a:lnTo>
                    <a:pt x="16366" y="8650"/>
                  </a:lnTo>
                  <a:lnTo>
                    <a:pt x="16384" y="8612"/>
                  </a:lnTo>
                  <a:lnTo>
                    <a:pt x="16366" y="8593"/>
                  </a:lnTo>
                  <a:lnTo>
                    <a:pt x="16347" y="8536"/>
                  </a:lnTo>
                  <a:lnTo>
                    <a:pt x="16366" y="8459"/>
                  </a:lnTo>
                  <a:lnTo>
                    <a:pt x="16366" y="8383"/>
                  </a:lnTo>
                  <a:lnTo>
                    <a:pt x="16329" y="8383"/>
                  </a:lnTo>
                  <a:lnTo>
                    <a:pt x="16292" y="8364"/>
                  </a:lnTo>
                  <a:lnTo>
                    <a:pt x="16274" y="8326"/>
                  </a:lnTo>
                  <a:lnTo>
                    <a:pt x="16274" y="8287"/>
                  </a:lnTo>
                  <a:lnTo>
                    <a:pt x="16237" y="8249"/>
                  </a:lnTo>
                  <a:lnTo>
                    <a:pt x="16200" y="8230"/>
                  </a:lnTo>
                  <a:lnTo>
                    <a:pt x="16182" y="8230"/>
                  </a:lnTo>
                  <a:lnTo>
                    <a:pt x="16164" y="8192"/>
                  </a:lnTo>
                  <a:lnTo>
                    <a:pt x="16182" y="8173"/>
                  </a:lnTo>
                  <a:lnTo>
                    <a:pt x="16200" y="8135"/>
                  </a:lnTo>
                  <a:lnTo>
                    <a:pt x="16219" y="8116"/>
                  </a:lnTo>
                  <a:lnTo>
                    <a:pt x="16164" y="8058"/>
                  </a:lnTo>
                  <a:lnTo>
                    <a:pt x="16145" y="7982"/>
                  </a:lnTo>
                  <a:lnTo>
                    <a:pt x="16090" y="7963"/>
                  </a:lnTo>
                  <a:lnTo>
                    <a:pt x="16108" y="7925"/>
                  </a:lnTo>
                  <a:lnTo>
                    <a:pt x="16127" y="7906"/>
                  </a:lnTo>
                  <a:lnTo>
                    <a:pt x="16108" y="7886"/>
                  </a:lnTo>
                  <a:lnTo>
                    <a:pt x="16072" y="7886"/>
                  </a:lnTo>
                  <a:lnTo>
                    <a:pt x="16035" y="7867"/>
                  </a:lnTo>
                  <a:lnTo>
                    <a:pt x="16017" y="7810"/>
                  </a:lnTo>
                  <a:lnTo>
                    <a:pt x="15980" y="7791"/>
                  </a:lnTo>
                  <a:lnTo>
                    <a:pt x="15980" y="7753"/>
                  </a:lnTo>
                  <a:lnTo>
                    <a:pt x="15998" y="7753"/>
                  </a:lnTo>
                  <a:lnTo>
                    <a:pt x="15998" y="7734"/>
                  </a:lnTo>
                  <a:lnTo>
                    <a:pt x="15980" y="7715"/>
                  </a:lnTo>
                  <a:lnTo>
                    <a:pt x="15980" y="7676"/>
                  </a:lnTo>
                  <a:lnTo>
                    <a:pt x="15998" y="7657"/>
                  </a:lnTo>
                  <a:lnTo>
                    <a:pt x="16017" y="7638"/>
                  </a:lnTo>
                  <a:lnTo>
                    <a:pt x="16035" y="7600"/>
                  </a:lnTo>
                  <a:lnTo>
                    <a:pt x="16017" y="7581"/>
                  </a:lnTo>
                  <a:lnTo>
                    <a:pt x="15980" y="7543"/>
                  </a:lnTo>
                  <a:lnTo>
                    <a:pt x="15980" y="7485"/>
                  </a:lnTo>
                  <a:lnTo>
                    <a:pt x="15980" y="7466"/>
                  </a:lnTo>
                  <a:lnTo>
                    <a:pt x="15925" y="7428"/>
                  </a:lnTo>
                  <a:lnTo>
                    <a:pt x="15943" y="7390"/>
                  </a:lnTo>
                  <a:lnTo>
                    <a:pt x="15888" y="7333"/>
                  </a:lnTo>
                  <a:lnTo>
                    <a:pt x="15815" y="7275"/>
                  </a:lnTo>
                  <a:lnTo>
                    <a:pt x="15759" y="7199"/>
                  </a:lnTo>
                  <a:lnTo>
                    <a:pt x="15704" y="7161"/>
                  </a:lnTo>
                  <a:lnTo>
                    <a:pt x="15704" y="6855"/>
                  </a:lnTo>
                  <a:lnTo>
                    <a:pt x="15704" y="6550"/>
                  </a:lnTo>
                  <a:lnTo>
                    <a:pt x="15686" y="6091"/>
                  </a:lnTo>
                  <a:lnTo>
                    <a:pt x="15686" y="5805"/>
                  </a:lnTo>
                  <a:lnTo>
                    <a:pt x="15686" y="5595"/>
                  </a:lnTo>
                  <a:lnTo>
                    <a:pt x="15668" y="5194"/>
                  </a:lnTo>
                  <a:lnTo>
                    <a:pt x="15649" y="4774"/>
                  </a:lnTo>
                  <a:lnTo>
                    <a:pt x="15631" y="4755"/>
                  </a:lnTo>
                  <a:lnTo>
                    <a:pt x="15613" y="4736"/>
                  </a:lnTo>
                  <a:lnTo>
                    <a:pt x="15576" y="4755"/>
                  </a:lnTo>
                  <a:lnTo>
                    <a:pt x="15539" y="4755"/>
                  </a:lnTo>
                  <a:lnTo>
                    <a:pt x="15502" y="4717"/>
                  </a:lnTo>
                  <a:lnTo>
                    <a:pt x="15466" y="4717"/>
                  </a:lnTo>
                  <a:lnTo>
                    <a:pt x="15466" y="4736"/>
                  </a:lnTo>
                  <a:lnTo>
                    <a:pt x="15447" y="4736"/>
                  </a:lnTo>
                  <a:lnTo>
                    <a:pt x="15429" y="4774"/>
                  </a:lnTo>
                  <a:lnTo>
                    <a:pt x="15411" y="4755"/>
                  </a:lnTo>
                  <a:lnTo>
                    <a:pt x="15392" y="4755"/>
                  </a:lnTo>
                  <a:lnTo>
                    <a:pt x="15374" y="4774"/>
                  </a:lnTo>
                  <a:lnTo>
                    <a:pt x="15355" y="4793"/>
                  </a:lnTo>
                  <a:lnTo>
                    <a:pt x="15282" y="4774"/>
                  </a:lnTo>
                  <a:lnTo>
                    <a:pt x="15245" y="4793"/>
                  </a:lnTo>
                  <a:lnTo>
                    <a:pt x="15227" y="4774"/>
                  </a:lnTo>
                  <a:lnTo>
                    <a:pt x="15208" y="4755"/>
                  </a:lnTo>
                  <a:lnTo>
                    <a:pt x="15172" y="4736"/>
                  </a:lnTo>
                  <a:lnTo>
                    <a:pt x="15172" y="4717"/>
                  </a:lnTo>
                  <a:lnTo>
                    <a:pt x="15135" y="4698"/>
                  </a:lnTo>
                  <a:lnTo>
                    <a:pt x="15135" y="4659"/>
                  </a:lnTo>
                  <a:lnTo>
                    <a:pt x="15117" y="4640"/>
                  </a:lnTo>
                  <a:lnTo>
                    <a:pt x="15043" y="4640"/>
                  </a:lnTo>
                  <a:lnTo>
                    <a:pt x="15025" y="4602"/>
                  </a:lnTo>
                  <a:lnTo>
                    <a:pt x="14970" y="4583"/>
                  </a:lnTo>
                  <a:lnTo>
                    <a:pt x="14933" y="4583"/>
                  </a:lnTo>
                  <a:lnTo>
                    <a:pt x="14915" y="4583"/>
                  </a:lnTo>
                  <a:lnTo>
                    <a:pt x="14915" y="4564"/>
                  </a:lnTo>
                  <a:lnTo>
                    <a:pt x="14896" y="4545"/>
                  </a:lnTo>
                  <a:lnTo>
                    <a:pt x="14859" y="4564"/>
                  </a:lnTo>
                  <a:lnTo>
                    <a:pt x="14841" y="4545"/>
                  </a:lnTo>
                  <a:lnTo>
                    <a:pt x="14823" y="4545"/>
                  </a:lnTo>
                  <a:lnTo>
                    <a:pt x="14804" y="4526"/>
                  </a:lnTo>
                  <a:lnTo>
                    <a:pt x="14768" y="4507"/>
                  </a:lnTo>
                  <a:lnTo>
                    <a:pt x="14749" y="4468"/>
                  </a:lnTo>
                  <a:lnTo>
                    <a:pt x="14713" y="4468"/>
                  </a:lnTo>
                  <a:lnTo>
                    <a:pt x="14676" y="4487"/>
                  </a:lnTo>
                  <a:lnTo>
                    <a:pt x="14621" y="4449"/>
                  </a:lnTo>
                  <a:lnTo>
                    <a:pt x="14547" y="4373"/>
                  </a:lnTo>
                  <a:lnTo>
                    <a:pt x="14547" y="4316"/>
                  </a:lnTo>
                  <a:lnTo>
                    <a:pt x="14510" y="4297"/>
                  </a:lnTo>
                  <a:lnTo>
                    <a:pt x="14474" y="4316"/>
                  </a:lnTo>
                  <a:lnTo>
                    <a:pt x="14419" y="4297"/>
                  </a:lnTo>
                  <a:lnTo>
                    <a:pt x="14382" y="4258"/>
                  </a:lnTo>
                  <a:lnTo>
                    <a:pt x="14364" y="4220"/>
                  </a:lnTo>
                  <a:lnTo>
                    <a:pt x="14327" y="4201"/>
                  </a:lnTo>
                  <a:lnTo>
                    <a:pt x="14308" y="4182"/>
                  </a:lnTo>
                  <a:lnTo>
                    <a:pt x="14198" y="4163"/>
                  </a:lnTo>
                  <a:lnTo>
                    <a:pt x="14180" y="4201"/>
                  </a:lnTo>
                  <a:lnTo>
                    <a:pt x="14162" y="4258"/>
                  </a:lnTo>
                  <a:lnTo>
                    <a:pt x="14125" y="4277"/>
                  </a:lnTo>
                  <a:lnTo>
                    <a:pt x="14106" y="4277"/>
                  </a:lnTo>
                  <a:lnTo>
                    <a:pt x="14051" y="4297"/>
                  </a:lnTo>
                  <a:lnTo>
                    <a:pt x="14015" y="4316"/>
                  </a:lnTo>
                  <a:lnTo>
                    <a:pt x="13978" y="4297"/>
                  </a:lnTo>
                  <a:lnTo>
                    <a:pt x="13904" y="4297"/>
                  </a:lnTo>
                  <a:lnTo>
                    <a:pt x="13849" y="4297"/>
                  </a:lnTo>
                  <a:lnTo>
                    <a:pt x="13831" y="4277"/>
                  </a:lnTo>
                  <a:lnTo>
                    <a:pt x="13813" y="4201"/>
                  </a:lnTo>
                  <a:lnTo>
                    <a:pt x="13794" y="4201"/>
                  </a:lnTo>
                  <a:lnTo>
                    <a:pt x="13739" y="4201"/>
                  </a:lnTo>
                  <a:lnTo>
                    <a:pt x="13684" y="4239"/>
                  </a:lnTo>
                  <a:lnTo>
                    <a:pt x="13647" y="4277"/>
                  </a:lnTo>
                  <a:lnTo>
                    <a:pt x="13610" y="4258"/>
                  </a:lnTo>
                  <a:lnTo>
                    <a:pt x="13592" y="4277"/>
                  </a:lnTo>
                  <a:lnTo>
                    <a:pt x="13555" y="4277"/>
                  </a:lnTo>
                  <a:lnTo>
                    <a:pt x="13537" y="4297"/>
                  </a:lnTo>
                  <a:lnTo>
                    <a:pt x="13537" y="4335"/>
                  </a:lnTo>
                  <a:lnTo>
                    <a:pt x="13500" y="4335"/>
                  </a:lnTo>
                  <a:lnTo>
                    <a:pt x="13445" y="4335"/>
                  </a:lnTo>
                  <a:lnTo>
                    <a:pt x="13372" y="4335"/>
                  </a:lnTo>
                  <a:lnTo>
                    <a:pt x="13335" y="4335"/>
                  </a:lnTo>
                  <a:lnTo>
                    <a:pt x="13298" y="4392"/>
                  </a:lnTo>
                  <a:lnTo>
                    <a:pt x="13280" y="4373"/>
                  </a:lnTo>
                  <a:lnTo>
                    <a:pt x="13206" y="4354"/>
                  </a:lnTo>
                  <a:lnTo>
                    <a:pt x="13151" y="4392"/>
                  </a:lnTo>
                  <a:lnTo>
                    <a:pt x="13096" y="4411"/>
                  </a:lnTo>
                  <a:lnTo>
                    <a:pt x="13059" y="4487"/>
                  </a:lnTo>
                  <a:lnTo>
                    <a:pt x="13023" y="4526"/>
                  </a:lnTo>
                  <a:lnTo>
                    <a:pt x="12986" y="4526"/>
                  </a:lnTo>
                  <a:lnTo>
                    <a:pt x="12968" y="4507"/>
                  </a:lnTo>
                  <a:lnTo>
                    <a:pt x="12931" y="4526"/>
                  </a:lnTo>
                  <a:lnTo>
                    <a:pt x="12894" y="4526"/>
                  </a:lnTo>
                  <a:lnTo>
                    <a:pt x="12876" y="4602"/>
                  </a:lnTo>
                  <a:lnTo>
                    <a:pt x="12839" y="4602"/>
                  </a:lnTo>
                  <a:lnTo>
                    <a:pt x="12802" y="4564"/>
                  </a:lnTo>
                  <a:lnTo>
                    <a:pt x="12766" y="4526"/>
                  </a:lnTo>
                  <a:lnTo>
                    <a:pt x="12729" y="4487"/>
                  </a:lnTo>
                  <a:lnTo>
                    <a:pt x="12692" y="4507"/>
                  </a:lnTo>
                  <a:lnTo>
                    <a:pt x="12655" y="4487"/>
                  </a:lnTo>
                  <a:lnTo>
                    <a:pt x="12637" y="4468"/>
                  </a:lnTo>
                  <a:lnTo>
                    <a:pt x="12619" y="4430"/>
                  </a:lnTo>
                  <a:lnTo>
                    <a:pt x="12527" y="4411"/>
                  </a:lnTo>
                  <a:lnTo>
                    <a:pt x="12508" y="4373"/>
                  </a:lnTo>
                  <a:lnTo>
                    <a:pt x="12527" y="4354"/>
                  </a:lnTo>
                  <a:lnTo>
                    <a:pt x="12564" y="4335"/>
                  </a:lnTo>
                  <a:lnTo>
                    <a:pt x="12564" y="4297"/>
                  </a:lnTo>
                  <a:lnTo>
                    <a:pt x="12527" y="4316"/>
                  </a:lnTo>
                  <a:lnTo>
                    <a:pt x="12508" y="4316"/>
                  </a:lnTo>
                  <a:lnTo>
                    <a:pt x="12508" y="4277"/>
                  </a:lnTo>
                  <a:lnTo>
                    <a:pt x="12472" y="4258"/>
                  </a:lnTo>
                  <a:lnTo>
                    <a:pt x="12435" y="4316"/>
                  </a:lnTo>
                  <a:lnTo>
                    <a:pt x="12398" y="4392"/>
                  </a:lnTo>
                  <a:lnTo>
                    <a:pt x="12380" y="4411"/>
                  </a:lnTo>
                  <a:lnTo>
                    <a:pt x="12343" y="4392"/>
                  </a:lnTo>
                  <a:lnTo>
                    <a:pt x="12306" y="4354"/>
                  </a:lnTo>
                  <a:lnTo>
                    <a:pt x="12251" y="4354"/>
                  </a:lnTo>
                  <a:lnTo>
                    <a:pt x="12233" y="4373"/>
                  </a:lnTo>
                  <a:lnTo>
                    <a:pt x="12215" y="4354"/>
                  </a:lnTo>
                  <a:lnTo>
                    <a:pt x="12196" y="4220"/>
                  </a:lnTo>
                  <a:lnTo>
                    <a:pt x="12159" y="4182"/>
                  </a:lnTo>
                  <a:lnTo>
                    <a:pt x="12123" y="4201"/>
                  </a:lnTo>
                  <a:lnTo>
                    <a:pt x="12068" y="4201"/>
                  </a:lnTo>
                  <a:lnTo>
                    <a:pt x="12086" y="4316"/>
                  </a:lnTo>
                  <a:lnTo>
                    <a:pt x="12012" y="4392"/>
                  </a:lnTo>
                  <a:lnTo>
                    <a:pt x="11994" y="4373"/>
                  </a:lnTo>
                  <a:lnTo>
                    <a:pt x="11957" y="4354"/>
                  </a:lnTo>
                  <a:lnTo>
                    <a:pt x="11939" y="4354"/>
                  </a:lnTo>
                  <a:lnTo>
                    <a:pt x="11921" y="4392"/>
                  </a:lnTo>
                  <a:lnTo>
                    <a:pt x="11957" y="4411"/>
                  </a:lnTo>
                  <a:lnTo>
                    <a:pt x="11939" y="4430"/>
                  </a:lnTo>
                  <a:lnTo>
                    <a:pt x="11939" y="4507"/>
                  </a:lnTo>
                  <a:lnTo>
                    <a:pt x="11921" y="4545"/>
                  </a:lnTo>
                  <a:lnTo>
                    <a:pt x="11884" y="4564"/>
                  </a:lnTo>
                  <a:lnTo>
                    <a:pt x="11847" y="4564"/>
                  </a:lnTo>
                  <a:lnTo>
                    <a:pt x="11810" y="4507"/>
                  </a:lnTo>
                  <a:lnTo>
                    <a:pt x="11792" y="4449"/>
                  </a:lnTo>
                  <a:lnTo>
                    <a:pt x="11829" y="4411"/>
                  </a:lnTo>
                  <a:lnTo>
                    <a:pt x="11847" y="4354"/>
                  </a:lnTo>
                  <a:lnTo>
                    <a:pt x="11847" y="4316"/>
                  </a:lnTo>
                  <a:lnTo>
                    <a:pt x="11810" y="4277"/>
                  </a:lnTo>
                  <a:lnTo>
                    <a:pt x="11774" y="4258"/>
                  </a:lnTo>
                  <a:lnTo>
                    <a:pt x="11755" y="4277"/>
                  </a:lnTo>
                  <a:lnTo>
                    <a:pt x="11719" y="4335"/>
                  </a:lnTo>
                  <a:lnTo>
                    <a:pt x="11700" y="4335"/>
                  </a:lnTo>
                  <a:lnTo>
                    <a:pt x="11663" y="4335"/>
                  </a:lnTo>
                  <a:lnTo>
                    <a:pt x="11590" y="4430"/>
                  </a:lnTo>
                  <a:lnTo>
                    <a:pt x="11535" y="4411"/>
                  </a:lnTo>
                  <a:lnTo>
                    <a:pt x="11498" y="4373"/>
                  </a:lnTo>
                  <a:lnTo>
                    <a:pt x="11498" y="4297"/>
                  </a:lnTo>
                  <a:lnTo>
                    <a:pt x="11461" y="4258"/>
                  </a:lnTo>
                  <a:lnTo>
                    <a:pt x="11425" y="4258"/>
                  </a:lnTo>
                  <a:lnTo>
                    <a:pt x="11406" y="4239"/>
                  </a:lnTo>
                  <a:lnTo>
                    <a:pt x="11370" y="4277"/>
                  </a:lnTo>
                  <a:lnTo>
                    <a:pt x="11351" y="4258"/>
                  </a:lnTo>
                  <a:lnTo>
                    <a:pt x="11333" y="4201"/>
                  </a:lnTo>
                  <a:lnTo>
                    <a:pt x="11315" y="4163"/>
                  </a:lnTo>
                  <a:lnTo>
                    <a:pt x="11259" y="4144"/>
                  </a:lnTo>
                  <a:lnTo>
                    <a:pt x="11223" y="4125"/>
                  </a:lnTo>
                  <a:lnTo>
                    <a:pt x="11186" y="4144"/>
                  </a:lnTo>
                  <a:lnTo>
                    <a:pt x="11168" y="4182"/>
                  </a:lnTo>
                  <a:lnTo>
                    <a:pt x="11131" y="4201"/>
                  </a:lnTo>
                  <a:lnTo>
                    <a:pt x="11112" y="4220"/>
                  </a:lnTo>
                  <a:lnTo>
                    <a:pt x="11076" y="4277"/>
                  </a:lnTo>
                  <a:lnTo>
                    <a:pt x="11039" y="4335"/>
                  </a:lnTo>
                  <a:lnTo>
                    <a:pt x="11021" y="4354"/>
                  </a:lnTo>
                  <a:lnTo>
                    <a:pt x="10984" y="4354"/>
                  </a:lnTo>
                  <a:lnTo>
                    <a:pt x="10966" y="4335"/>
                  </a:lnTo>
                  <a:lnTo>
                    <a:pt x="10892" y="4297"/>
                  </a:lnTo>
                  <a:lnTo>
                    <a:pt x="10874" y="4239"/>
                  </a:lnTo>
                  <a:lnTo>
                    <a:pt x="10892" y="4182"/>
                  </a:lnTo>
                  <a:lnTo>
                    <a:pt x="10910" y="4144"/>
                  </a:lnTo>
                  <a:lnTo>
                    <a:pt x="10892" y="4125"/>
                  </a:lnTo>
                  <a:lnTo>
                    <a:pt x="10855" y="4086"/>
                  </a:lnTo>
                  <a:lnTo>
                    <a:pt x="10800" y="4106"/>
                  </a:lnTo>
                  <a:lnTo>
                    <a:pt x="10763" y="4086"/>
                  </a:lnTo>
                  <a:lnTo>
                    <a:pt x="10727" y="4048"/>
                  </a:lnTo>
                  <a:lnTo>
                    <a:pt x="10727" y="3972"/>
                  </a:lnTo>
                  <a:lnTo>
                    <a:pt x="10745" y="3934"/>
                  </a:lnTo>
                  <a:lnTo>
                    <a:pt x="10745" y="3895"/>
                  </a:lnTo>
                  <a:lnTo>
                    <a:pt x="10708" y="3876"/>
                  </a:lnTo>
                  <a:lnTo>
                    <a:pt x="10690" y="3876"/>
                  </a:lnTo>
                  <a:lnTo>
                    <a:pt x="10653" y="3895"/>
                  </a:lnTo>
                  <a:lnTo>
                    <a:pt x="10635" y="3915"/>
                  </a:lnTo>
                  <a:lnTo>
                    <a:pt x="10598" y="3915"/>
                  </a:lnTo>
                  <a:lnTo>
                    <a:pt x="10506" y="3895"/>
                  </a:lnTo>
                  <a:lnTo>
                    <a:pt x="10451" y="3857"/>
                  </a:lnTo>
                  <a:lnTo>
                    <a:pt x="10433" y="3857"/>
                  </a:lnTo>
                  <a:lnTo>
                    <a:pt x="10396" y="3857"/>
                  </a:lnTo>
                  <a:lnTo>
                    <a:pt x="10378" y="3876"/>
                  </a:lnTo>
                  <a:lnTo>
                    <a:pt x="10359" y="3972"/>
                  </a:lnTo>
                  <a:lnTo>
                    <a:pt x="10341" y="3972"/>
                  </a:lnTo>
                  <a:lnTo>
                    <a:pt x="10304" y="3991"/>
                  </a:lnTo>
                  <a:lnTo>
                    <a:pt x="10249" y="3991"/>
                  </a:lnTo>
                  <a:lnTo>
                    <a:pt x="10231" y="3972"/>
                  </a:lnTo>
                  <a:lnTo>
                    <a:pt x="10194" y="3934"/>
                  </a:lnTo>
                  <a:lnTo>
                    <a:pt x="10176" y="3876"/>
                  </a:lnTo>
                  <a:lnTo>
                    <a:pt x="10157" y="3857"/>
                  </a:lnTo>
                  <a:lnTo>
                    <a:pt x="10121" y="3819"/>
                  </a:lnTo>
                  <a:lnTo>
                    <a:pt x="10084" y="3838"/>
                  </a:lnTo>
                  <a:lnTo>
                    <a:pt x="10047" y="3838"/>
                  </a:lnTo>
                  <a:lnTo>
                    <a:pt x="10010" y="3857"/>
                  </a:lnTo>
                  <a:lnTo>
                    <a:pt x="9974" y="3876"/>
                  </a:lnTo>
                  <a:lnTo>
                    <a:pt x="9937" y="3876"/>
                  </a:lnTo>
                  <a:lnTo>
                    <a:pt x="9919" y="3857"/>
                  </a:lnTo>
                  <a:lnTo>
                    <a:pt x="9882" y="3838"/>
                  </a:lnTo>
                  <a:lnTo>
                    <a:pt x="9827" y="3838"/>
                  </a:lnTo>
                  <a:lnTo>
                    <a:pt x="9790" y="3819"/>
                  </a:lnTo>
                  <a:lnTo>
                    <a:pt x="9735" y="3800"/>
                  </a:lnTo>
                  <a:lnTo>
                    <a:pt x="9698" y="3762"/>
                  </a:lnTo>
                  <a:lnTo>
                    <a:pt x="9661" y="3743"/>
                  </a:lnTo>
                  <a:lnTo>
                    <a:pt x="9625" y="3743"/>
                  </a:lnTo>
                  <a:lnTo>
                    <a:pt x="9588" y="3762"/>
                  </a:lnTo>
                  <a:lnTo>
                    <a:pt x="9533" y="3762"/>
                  </a:lnTo>
                  <a:lnTo>
                    <a:pt x="9441" y="3743"/>
                  </a:lnTo>
                  <a:lnTo>
                    <a:pt x="9404" y="3724"/>
                  </a:lnTo>
                  <a:lnTo>
                    <a:pt x="9404" y="3685"/>
                  </a:lnTo>
                  <a:lnTo>
                    <a:pt x="9423" y="3590"/>
                  </a:lnTo>
                  <a:lnTo>
                    <a:pt x="9423" y="3533"/>
                  </a:lnTo>
                  <a:lnTo>
                    <a:pt x="9386" y="3533"/>
                  </a:lnTo>
                  <a:lnTo>
                    <a:pt x="9368" y="3494"/>
                  </a:lnTo>
                  <a:lnTo>
                    <a:pt x="9331" y="3456"/>
                  </a:lnTo>
                  <a:lnTo>
                    <a:pt x="9294" y="3437"/>
                  </a:lnTo>
                  <a:lnTo>
                    <a:pt x="9276" y="3418"/>
                  </a:lnTo>
                  <a:lnTo>
                    <a:pt x="9257" y="3380"/>
                  </a:lnTo>
                  <a:lnTo>
                    <a:pt x="9221" y="3361"/>
                  </a:lnTo>
                  <a:lnTo>
                    <a:pt x="9202" y="3361"/>
                  </a:lnTo>
                  <a:lnTo>
                    <a:pt x="9184" y="3380"/>
                  </a:lnTo>
                  <a:lnTo>
                    <a:pt x="9184" y="3437"/>
                  </a:lnTo>
                  <a:lnTo>
                    <a:pt x="9147" y="3475"/>
                  </a:lnTo>
                  <a:lnTo>
                    <a:pt x="9129" y="3475"/>
                  </a:lnTo>
                  <a:lnTo>
                    <a:pt x="9074" y="3418"/>
                  </a:lnTo>
                  <a:lnTo>
                    <a:pt x="9037" y="3418"/>
                  </a:lnTo>
                  <a:lnTo>
                    <a:pt x="8982" y="3418"/>
                  </a:lnTo>
                  <a:lnTo>
                    <a:pt x="8963" y="3418"/>
                  </a:lnTo>
                  <a:lnTo>
                    <a:pt x="8927" y="3475"/>
                  </a:lnTo>
                  <a:lnTo>
                    <a:pt x="8908" y="3475"/>
                  </a:lnTo>
                  <a:lnTo>
                    <a:pt x="8853" y="3456"/>
                  </a:lnTo>
                  <a:lnTo>
                    <a:pt x="8817" y="3456"/>
                  </a:lnTo>
                  <a:lnTo>
                    <a:pt x="8780" y="3437"/>
                  </a:lnTo>
                  <a:lnTo>
                    <a:pt x="8725" y="3380"/>
                  </a:lnTo>
                  <a:lnTo>
                    <a:pt x="8670" y="3304"/>
                  </a:lnTo>
                  <a:lnTo>
                    <a:pt x="8670" y="3246"/>
                  </a:lnTo>
                  <a:lnTo>
                    <a:pt x="8633" y="3246"/>
                  </a:lnTo>
                  <a:lnTo>
                    <a:pt x="8578" y="3189"/>
                  </a:lnTo>
                  <a:lnTo>
                    <a:pt x="8541" y="3170"/>
                  </a:lnTo>
                  <a:lnTo>
                    <a:pt x="8523" y="3151"/>
                  </a:lnTo>
                  <a:lnTo>
                    <a:pt x="8468" y="3151"/>
                  </a:lnTo>
                  <a:lnTo>
                    <a:pt x="8449" y="3170"/>
                  </a:lnTo>
                  <a:lnTo>
                    <a:pt x="8468" y="2883"/>
                  </a:lnTo>
                  <a:lnTo>
                    <a:pt x="8468" y="2444"/>
                  </a:lnTo>
                  <a:lnTo>
                    <a:pt x="8486" y="2215"/>
                  </a:lnTo>
                  <a:lnTo>
                    <a:pt x="8504" y="1852"/>
                  </a:lnTo>
                  <a:lnTo>
                    <a:pt x="8504" y="1547"/>
                  </a:lnTo>
                  <a:lnTo>
                    <a:pt x="8523" y="1146"/>
                  </a:lnTo>
                  <a:lnTo>
                    <a:pt x="8541" y="897"/>
                  </a:lnTo>
                  <a:lnTo>
                    <a:pt x="8578" y="210"/>
                  </a:lnTo>
                  <a:lnTo>
                    <a:pt x="7935" y="172"/>
                  </a:lnTo>
                  <a:lnTo>
                    <a:pt x="7476" y="153"/>
                  </a:lnTo>
                  <a:lnTo>
                    <a:pt x="7310" y="153"/>
                  </a:lnTo>
                  <a:lnTo>
                    <a:pt x="6667" y="115"/>
                  </a:lnTo>
                  <a:lnTo>
                    <a:pt x="6208" y="76"/>
                  </a:lnTo>
                  <a:lnTo>
                    <a:pt x="6043" y="57"/>
                  </a:lnTo>
                  <a:lnTo>
                    <a:pt x="5033" y="0"/>
                  </a:lnTo>
                  <a:lnTo>
                    <a:pt x="4996" y="0"/>
                  </a:lnTo>
                  <a:lnTo>
                    <a:pt x="4941" y="668"/>
                  </a:lnTo>
                  <a:lnTo>
                    <a:pt x="4904" y="1146"/>
                  </a:lnTo>
                  <a:lnTo>
                    <a:pt x="4904" y="1337"/>
                  </a:lnTo>
                  <a:lnTo>
                    <a:pt x="4849" y="2005"/>
                  </a:lnTo>
                  <a:lnTo>
                    <a:pt x="4812" y="2349"/>
                  </a:lnTo>
                  <a:lnTo>
                    <a:pt x="4794" y="2673"/>
                  </a:lnTo>
                  <a:lnTo>
                    <a:pt x="4739" y="3304"/>
                  </a:lnTo>
                  <a:lnTo>
                    <a:pt x="4739" y="3342"/>
                  </a:lnTo>
                  <a:lnTo>
                    <a:pt x="4684" y="4067"/>
                  </a:lnTo>
                  <a:lnTo>
                    <a:pt x="4647" y="4468"/>
                  </a:lnTo>
                  <a:lnTo>
                    <a:pt x="4629" y="4736"/>
                  </a:lnTo>
                  <a:lnTo>
                    <a:pt x="4574" y="5404"/>
                  </a:lnTo>
                  <a:lnTo>
                    <a:pt x="4518" y="6053"/>
                  </a:lnTo>
                  <a:lnTo>
                    <a:pt x="4463" y="6722"/>
                  </a:lnTo>
                  <a:lnTo>
                    <a:pt x="4445" y="6836"/>
                  </a:lnTo>
                  <a:lnTo>
                    <a:pt x="4096" y="6817"/>
                  </a:lnTo>
                  <a:lnTo>
                    <a:pt x="3655" y="6779"/>
                  </a:lnTo>
                  <a:lnTo>
                    <a:pt x="3343" y="6760"/>
                  </a:lnTo>
                  <a:lnTo>
                    <a:pt x="3288" y="6741"/>
                  </a:lnTo>
                  <a:lnTo>
                    <a:pt x="2241" y="6645"/>
                  </a:lnTo>
                  <a:lnTo>
                    <a:pt x="2167" y="6645"/>
                  </a:lnTo>
                  <a:lnTo>
                    <a:pt x="808" y="6492"/>
                  </a:lnTo>
                  <a:lnTo>
                    <a:pt x="331" y="6454"/>
                  </a:lnTo>
                  <a:lnTo>
                    <a:pt x="239" y="6435"/>
                  </a:lnTo>
                  <a:lnTo>
                    <a:pt x="37" y="6397"/>
                  </a:lnTo>
                  <a:lnTo>
                    <a:pt x="0" y="6416"/>
                  </a:lnTo>
                  <a:lnTo>
                    <a:pt x="18" y="6473"/>
                  </a:lnTo>
                  <a:lnTo>
                    <a:pt x="0" y="6531"/>
                  </a:lnTo>
                  <a:lnTo>
                    <a:pt x="0" y="6588"/>
                  </a:lnTo>
                  <a:lnTo>
                    <a:pt x="37" y="6664"/>
                  </a:lnTo>
                  <a:lnTo>
                    <a:pt x="92" y="6741"/>
                  </a:lnTo>
                  <a:lnTo>
                    <a:pt x="147" y="6779"/>
                  </a:lnTo>
                  <a:lnTo>
                    <a:pt x="184" y="6817"/>
                  </a:lnTo>
                  <a:lnTo>
                    <a:pt x="294" y="6817"/>
                  </a:lnTo>
                  <a:lnTo>
                    <a:pt x="349" y="6932"/>
                  </a:lnTo>
                  <a:lnTo>
                    <a:pt x="367" y="7027"/>
                  </a:lnTo>
                  <a:lnTo>
                    <a:pt x="386" y="7123"/>
                  </a:lnTo>
                  <a:lnTo>
                    <a:pt x="441" y="7199"/>
                  </a:lnTo>
                  <a:lnTo>
                    <a:pt x="459" y="7275"/>
                  </a:lnTo>
                  <a:lnTo>
                    <a:pt x="514" y="7314"/>
                  </a:lnTo>
                  <a:lnTo>
                    <a:pt x="569" y="7371"/>
                  </a:lnTo>
                  <a:lnTo>
                    <a:pt x="625" y="7409"/>
                  </a:lnTo>
                  <a:lnTo>
                    <a:pt x="698" y="7409"/>
                  </a:lnTo>
                  <a:lnTo>
                    <a:pt x="716" y="7428"/>
                  </a:lnTo>
                  <a:lnTo>
                    <a:pt x="771" y="7485"/>
                  </a:lnTo>
                  <a:lnTo>
                    <a:pt x="808" y="7562"/>
                  </a:lnTo>
                  <a:lnTo>
                    <a:pt x="863" y="7619"/>
                  </a:lnTo>
                  <a:lnTo>
                    <a:pt x="937" y="7734"/>
                  </a:lnTo>
                  <a:lnTo>
                    <a:pt x="973" y="7810"/>
                  </a:lnTo>
                  <a:lnTo>
                    <a:pt x="1065" y="7848"/>
                  </a:lnTo>
                  <a:lnTo>
                    <a:pt x="1176" y="7963"/>
                  </a:lnTo>
                  <a:lnTo>
                    <a:pt x="1194" y="8039"/>
                  </a:lnTo>
                  <a:lnTo>
                    <a:pt x="1231" y="8116"/>
                  </a:lnTo>
                  <a:lnTo>
                    <a:pt x="1304" y="8211"/>
                  </a:lnTo>
                  <a:lnTo>
                    <a:pt x="1396" y="8326"/>
                  </a:lnTo>
                  <a:lnTo>
                    <a:pt x="1525" y="8421"/>
                  </a:lnTo>
                  <a:lnTo>
                    <a:pt x="1598" y="8440"/>
                  </a:lnTo>
                  <a:lnTo>
                    <a:pt x="1671" y="8498"/>
                  </a:lnTo>
                  <a:lnTo>
                    <a:pt x="1727" y="8555"/>
                  </a:lnTo>
                  <a:lnTo>
                    <a:pt x="1782" y="8612"/>
                  </a:lnTo>
                  <a:lnTo>
                    <a:pt x="1837" y="8650"/>
                  </a:lnTo>
                  <a:lnTo>
                    <a:pt x="1874" y="8669"/>
                  </a:lnTo>
                  <a:lnTo>
                    <a:pt x="1892" y="8727"/>
                  </a:lnTo>
                  <a:lnTo>
                    <a:pt x="1929" y="8765"/>
                  </a:lnTo>
                  <a:lnTo>
                    <a:pt x="2002" y="8841"/>
                  </a:lnTo>
                  <a:lnTo>
                    <a:pt x="2002" y="8937"/>
                  </a:lnTo>
                  <a:lnTo>
                    <a:pt x="2020" y="9070"/>
                  </a:lnTo>
                  <a:lnTo>
                    <a:pt x="2020" y="9109"/>
                  </a:lnTo>
                  <a:lnTo>
                    <a:pt x="2057" y="9128"/>
                  </a:lnTo>
                  <a:lnTo>
                    <a:pt x="2149" y="9300"/>
                  </a:lnTo>
                  <a:lnTo>
                    <a:pt x="2186" y="9376"/>
                  </a:lnTo>
                  <a:lnTo>
                    <a:pt x="2186" y="9471"/>
                  </a:lnTo>
                  <a:lnTo>
                    <a:pt x="2167" y="9567"/>
                  </a:lnTo>
                  <a:lnTo>
                    <a:pt x="2149" y="9681"/>
                  </a:lnTo>
                  <a:lnTo>
                    <a:pt x="2167" y="9834"/>
                  </a:lnTo>
                  <a:lnTo>
                    <a:pt x="2222" y="9911"/>
                  </a:lnTo>
                  <a:lnTo>
                    <a:pt x="2241" y="10006"/>
                  </a:lnTo>
                  <a:lnTo>
                    <a:pt x="2278" y="10044"/>
                  </a:lnTo>
                  <a:lnTo>
                    <a:pt x="2314" y="10235"/>
                  </a:lnTo>
                  <a:lnTo>
                    <a:pt x="2351" y="10273"/>
                  </a:lnTo>
                  <a:lnTo>
                    <a:pt x="2388" y="10331"/>
                  </a:lnTo>
                  <a:lnTo>
                    <a:pt x="2443" y="10350"/>
                  </a:lnTo>
                  <a:lnTo>
                    <a:pt x="2498" y="10445"/>
                  </a:lnTo>
                  <a:lnTo>
                    <a:pt x="2535" y="10464"/>
                  </a:lnTo>
                  <a:lnTo>
                    <a:pt x="2627" y="10483"/>
                  </a:lnTo>
                  <a:lnTo>
                    <a:pt x="2682" y="10522"/>
                  </a:lnTo>
                  <a:lnTo>
                    <a:pt x="2700" y="10579"/>
                  </a:lnTo>
                  <a:lnTo>
                    <a:pt x="2737" y="10674"/>
                  </a:lnTo>
                  <a:lnTo>
                    <a:pt x="2774" y="10694"/>
                  </a:lnTo>
                  <a:lnTo>
                    <a:pt x="2865" y="10770"/>
                  </a:lnTo>
                  <a:lnTo>
                    <a:pt x="2939" y="10846"/>
                  </a:lnTo>
                  <a:lnTo>
                    <a:pt x="3067" y="10884"/>
                  </a:lnTo>
                  <a:lnTo>
                    <a:pt x="3159" y="10904"/>
                  </a:lnTo>
                  <a:lnTo>
                    <a:pt x="3214" y="10923"/>
                  </a:lnTo>
                  <a:lnTo>
                    <a:pt x="3233" y="10942"/>
                  </a:lnTo>
                  <a:lnTo>
                    <a:pt x="3214" y="10999"/>
                  </a:lnTo>
                  <a:lnTo>
                    <a:pt x="3251" y="10999"/>
                  </a:lnTo>
                  <a:lnTo>
                    <a:pt x="3288" y="11018"/>
                  </a:lnTo>
                  <a:lnTo>
                    <a:pt x="3325" y="11075"/>
                  </a:lnTo>
                  <a:lnTo>
                    <a:pt x="3398" y="11095"/>
                  </a:lnTo>
                  <a:lnTo>
                    <a:pt x="3490" y="11114"/>
                  </a:lnTo>
                  <a:lnTo>
                    <a:pt x="3527" y="11133"/>
                  </a:lnTo>
                  <a:lnTo>
                    <a:pt x="3582" y="11171"/>
                  </a:lnTo>
                  <a:lnTo>
                    <a:pt x="3618" y="11266"/>
                  </a:lnTo>
                  <a:lnTo>
                    <a:pt x="3637" y="11266"/>
                  </a:lnTo>
                  <a:lnTo>
                    <a:pt x="3710" y="11343"/>
                  </a:lnTo>
                  <a:lnTo>
                    <a:pt x="3729" y="11343"/>
                  </a:lnTo>
                  <a:lnTo>
                    <a:pt x="3765" y="11305"/>
                  </a:lnTo>
                  <a:lnTo>
                    <a:pt x="3784" y="11305"/>
                  </a:lnTo>
                  <a:lnTo>
                    <a:pt x="3839" y="11400"/>
                  </a:lnTo>
                  <a:lnTo>
                    <a:pt x="3876" y="11419"/>
                  </a:lnTo>
                  <a:lnTo>
                    <a:pt x="3949" y="11400"/>
                  </a:lnTo>
                  <a:lnTo>
                    <a:pt x="4004" y="11400"/>
                  </a:lnTo>
                  <a:lnTo>
                    <a:pt x="4041" y="11419"/>
                  </a:lnTo>
                  <a:lnTo>
                    <a:pt x="4059" y="11400"/>
                  </a:lnTo>
                  <a:lnTo>
                    <a:pt x="4078" y="11324"/>
                  </a:lnTo>
                  <a:lnTo>
                    <a:pt x="4133" y="11266"/>
                  </a:lnTo>
                  <a:lnTo>
                    <a:pt x="4169" y="11228"/>
                  </a:lnTo>
                  <a:lnTo>
                    <a:pt x="4206" y="11152"/>
                  </a:lnTo>
                  <a:lnTo>
                    <a:pt x="4243" y="11133"/>
                  </a:lnTo>
                  <a:lnTo>
                    <a:pt x="4316" y="11114"/>
                  </a:lnTo>
                  <a:lnTo>
                    <a:pt x="4353" y="11095"/>
                  </a:lnTo>
                  <a:lnTo>
                    <a:pt x="4390" y="11075"/>
                  </a:lnTo>
                  <a:lnTo>
                    <a:pt x="4372" y="10999"/>
                  </a:lnTo>
                  <a:lnTo>
                    <a:pt x="4372" y="10961"/>
                  </a:lnTo>
                  <a:lnTo>
                    <a:pt x="4408" y="10884"/>
                  </a:lnTo>
                  <a:lnTo>
                    <a:pt x="4463" y="10865"/>
                  </a:lnTo>
                  <a:lnTo>
                    <a:pt x="4482" y="10789"/>
                  </a:lnTo>
                  <a:lnTo>
                    <a:pt x="4482" y="10732"/>
                  </a:lnTo>
                  <a:lnTo>
                    <a:pt x="4518" y="10674"/>
                  </a:lnTo>
                  <a:lnTo>
                    <a:pt x="4518" y="10617"/>
                  </a:lnTo>
                  <a:lnTo>
                    <a:pt x="4555" y="10598"/>
                  </a:lnTo>
                  <a:lnTo>
                    <a:pt x="4574" y="10560"/>
                  </a:lnTo>
                  <a:lnTo>
                    <a:pt x="4574" y="10503"/>
                  </a:lnTo>
                  <a:lnTo>
                    <a:pt x="4610" y="10522"/>
                  </a:lnTo>
                  <a:lnTo>
                    <a:pt x="4610" y="10464"/>
                  </a:lnTo>
                  <a:lnTo>
                    <a:pt x="4665" y="10426"/>
                  </a:lnTo>
                  <a:lnTo>
                    <a:pt x="4702" y="10312"/>
                  </a:lnTo>
                  <a:lnTo>
                    <a:pt x="4739" y="10312"/>
                  </a:lnTo>
                  <a:lnTo>
                    <a:pt x="4776" y="10331"/>
                  </a:lnTo>
                  <a:lnTo>
                    <a:pt x="4849" y="10293"/>
                  </a:lnTo>
                  <a:lnTo>
                    <a:pt x="4867" y="10312"/>
                  </a:lnTo>
                  <a:lnTo>
                    <a:pt x="4904" y="10312"/>
                  </a:lnTo>
                  <a:lnTo>
                    <a:pt x="4941" y="10273"/>
                  </a:lnTo>
                  <a:lnTo>
                    <a:pt x="4978" y="10312"/>
                  </a:lnTo>
                  <a:lnTo>
                    <a:pt x="5069" y="10312"/>
                  </a:lnTo>
                  <a:lnTo>
                    <a:pt x="5088" y="10293"/>
                  </a:lnTo>
                  <a:lnTo>
                    <a:pt x="5125" y="10178"/>
                  </a:lnTo>
                  <a:lnTo>
                    <a:pt x="5180" y="10140"/>
                  </a:lnTo>
                  <a:lnTo>
                    <a:pt x="5235" y="10159"/>
                  </a:lnTo>
                  <a:lnTo>
                    <a:pt x="5308" y="10197"/>
                  </a:lnTo>
                  <a:lnTo>
                    <a:pt x="5510" y="10312"/>
                  </a:lnTo>
                  <a:lnTo>
                    <a:pt x="5621" y="10273"/>
                  </a:lnTo>
                  <a:lnTo>
                    <a:pt x="5657" y="10331"/>
                  </a:lnTo>
                  <a:lnTo>
                    <a:pt x="5804" y="10331"/>
                  </a:lnTo>
                  <a:lnTo>
                    <a:pt x="5841" y="10331"/>
                  </a:lnTo>
                  <a:lnTo>
                    <a:pt x="5896" y="10350"/>
                  </a:lnTo>
                  <a:lnTo>
                    <a:pt x="5933" y="10369"/>
                  </a:lnTo>
                  <a:lnTo>
                    <a:pt x="6006" y="10388"/>
                  </a:lnTo>
                  <a:lnTo>
                    <a:pt x="6061" y="10388"/>
                  </a:lnTo>
                  <a:lnTo>
                    <a:pt x="6116" y="10350"/>
                  </a:lnTo>
                  <a:lnTo>
                    <a:pt x="6153" y="10331"/>
                  </a:lnTo>
                  <a:lnTo>
                    <a:pt x="6172" y="10350"/>
                  </a:lnTo>
                  <a:lnTo>
                    <a:pt x="6172" y="10388"/>
                  </a:lnTo>
                  <a:lnTo>
                    <a:pt x="6190" y="10388"/>
                  </a:lnTo>
                  <a:lnTo>
                    <a:pt x="6263" y="10388"/>
                  </a:lnTo>
                  <a:lnTo>
                    <a:pt x="6263" y="10426"/>
                  </a:lnTo>
                  <a:lnTo>
                    <a:pt x="6300" y="10445"/>
                  </a:lnTo>
                  <a:lnTo>
                    <a:pt x="6337" y="10426"/>
                  </a:lnTo>
                  <a:lnTo>
                    <a:pt x="6355" y="10426"/>
                  </a:lnTo>
                  <a:lnTo>
                    <a:pt x="6392" y="10560"/>
                  </a:lnTo>
                  <a:lnTo>
                    <a:pt x="6392" y="10579"/>
                  </a:lnTo>
                  <a:lnTo>
                    <a:pt x="6429" y="10598"/>
                  </a:lnTo>
                  <a:lnTo>
                    <a:pt x="6447" y="10579"/>
                  </a:lnTo>
                  <a:lnTo>
                    <a:pt x="6447" y="10617"/>
                  </a:lnTo>
                  <a:lnTo>
                    <a:pt x="6429" y="10674"/>
                  </a:lnTo>
                  <a:lnTo>
                    <a:pt x="6447" y="10694"/>
                  </a:lnTo>
                  <a:lnTo>
                    <a:pt x="6484" y="10694"/>
                  </a:lnTo>
                  <a:lnTo>
                    <a:pt x="6502" y="10655"/>
                  </a:lnTo>
                  <a:lnTo>
                    <a:pt x="6502" y="10636"/>
                  </a:lnTo>
                  <a:lnTo>
                    <a:pt x="6502" y="10617"/>
                  </a:lnTo>
                  <a:lnTo>
                    <a:pt x="6521" y="10636"/>
                  </a:lnTo>
                  <a:lnTo>
                    <a:pt x="6557" y="10655"/>
                  </a:lnTo>
                  <a:lnTo>
                    <a:pt x="6539" y="10713"/>
                  </a:lnTo>
                  <a:lnTo>
                    <a:pt x="6521" y="10751"/>
                  </a:lnTo>
                  <a:lnTo>
                    <a:pt x="6521" y="10789"/>
                  </a:lnTo>
                  <a:lnTo>
                    <a:pt x="6576" y="10789"/>
                  </a:lnTo>
                  <a:lnTo>
                    <a:pt x="6631" y="10846"/>
                  </a:lnTo>
                  <a:lnTo>
                    <a:pt x="6704" y="10846"/>
                  </a:lnTo>
                  <a:lnTo>
                    <a:pt x="6741" y="10884"/>
                  </a:lnTo>
                  <a:lnTo>
                    <a:pt x="6759" y="10904"/>
                  </a:lnTo>
                  <a:lnTo>
                    <a:pt x="6796" y="11018"/>
                  </a:lnTo>
                  <a:lnTo>
                    <a:pt x="6870" y="11075"/>
                  </a:lnTo>
                  <a:lnTo>
                    <a:pt x="6943" y="11114"/>
                  </a:lnTo>
                  <a:lnTo>
                    <a:pt x="6980" y="11171"/>
                  </a:lnTo>
                  <a:lnTo>
                    <a:pt x="7035" y="11209"/>
                  </a:lnTo>
                  <a:lnTo>
                    <a:pt x="7072" y="11209"/>
                  </a:lnTo>
                  <a:lnTo>
                    <a:pt x="7072" y="11247"/>
                  </a:lnTo>
                  <a:lnTo>
                    <a:pt x="7090" y="11324"/>
                  </a:lnTo>
                  <a:lnTo>
                    <a:pt x="7108" y="11362"/>
                  </a:lnTo>
                  <a:lnTo>
                    <a:pt x="7182" y="11419"/>
                  </a:lnTo>
                  <a:lnTo>
                    <a:pt x="7200" y="11476"/>
                  </a:lnTo>
                  <a:lnTo>
                    <a:pt x="7200" y="11515"/>
                  </a:lnTo>
                  <a:lnTo>
                    <a:pt x="7237" y="11667"/>
                  </a:lnTo>
                  <a:lnTo>
                    <a:pt x="7237" y="11725"/>
                  </a:lnTo>
                  <a:lnTo>
                    <a:pt x="7274" y="11782"/>
                  </a:lnTo>
                  <a:lnTo>
                    <a:pt x="7310" y="11782"/>
                  </a:lnTo>
                  <a:lnTo>
                    <a:pt x="7310" y="11820"/>
                  </a:lnTo>
                  <a:lnTo>
                    <a:pt x="7329" y="11877"/>
                  </a:lnTo>
                  <a:lnTo>
                    <a:pt x="7347" y="11897"/>
                  </a:lnTo>
                  <a:lnTo>
                    <a:pt x="7384" y="12030"/>
                  </a:lnTo>
                  <a:lnTo>
                    <a:pt x="7384" y="12087"/>
                  </a:lnTo>
                  <a:lnTo>
                    <a:pt x="7402" y="12145"/>
                  </a:lnTo>
                  <a:lnTo>
                    <a:pt x="7457" y="12164"/>
                  </a:lnTo>
                  <a:lnTo>
                    <a:pt x="7476" y="12202"/>
                  </a:lnTo>
                  <a:lnTo>
                    <a:pt x="7494" y="12240"/>
                  </a:lnTo>
                  <a:lnTo>
                    <a:pt x="7512" y="12240"/>
                  </a:lnTo>
                  <a:lnTo>
                    <a:pt x="7512" y="12278"/>
                  </a:lnTo>
                  <a:lnTo>
                    <a:pt x="7512" y="12317"/>
                  </a:lnTo>
                  <a:lnTo>
                    <a:pt x="7531" y="12355"/>
                  </a:lnTo>
                  <a:lnTo>
                    <a:pt x="7567" y="12374"/>
                  </a:lnTo>
                  <a:lnTo>
                    <a:pt x="7586" y="12393"/>
                  </a:lnTo>
                  <a:lnTo>
                    <a:pt x="7567" y="12431"/>
                  </a:lnTo>
                  <a:lnTo>
                    <a:pt x="7567" y="12450"/>
                  </a:lnTo>
                  <a:lnTo>
                    <a:pt x="7604" y="12489"/>
                  </a:lnTo>
                  <a:lnTo>
                    <a:pt x="7623" y="12527"/>
                  </a:lnTo>
                  <a:lnTo>
                    <a:pt x="7623" y="12584"/>
                  </a:lnTo>
                  <a:lnTo>
                    <a:pt x="7641" y="12641"/>
                  </a:lnTo>
                  <a:lnTo>
                    <a:pt x="7659" y="12660"/>
                  </a:lnTo>
                  <a:lnTo>
                    <a:pt x="7659" y="12699"/>
                  </a:lnTo>
                  <a:lnTo>
                    <a:pt x="7678" y="12756"/>
                  </a:lnTo>
                  <a:lnTo>
                    <a:pt x="7751" y="12794"/>
                  </a:lnTo>
                  <a:lnTo>
                    <a:pt x="7770" y="12851"/>
                  </a:lnTo>
                  <a:lnTo>
                    <a:pt x="7806" y="12890"/>
                  </a:lnTo>
                  <a:lnTo>
                    <a:pt x="7861" y="12928"/>
                  </a:lnTo>
                  <a:lnTo>
                    <a:pt x="7916" y="12966"/>
                  </a:lnTo>
                  <a:lnTo>
                    <a:pt x="7953" y="13023"/>
                  </a:lnTo>
                  <a:lnTo>
                    <a:pt x="8008" y="13119"/>
                  </a:lnTo>
                  <a:lnTo>
                    <a:pt x="8027" y="13195"/>
                  </a:lnTo>
                  <a:lnTo>
                    <a:pt x="8063" y="13214"/>
                  </a:lnTo>
                  <a:lnTo>
                    <a:pt x="8082" y="13214"/>
                  </a:lnTo>
                  <a:lnTo>
                    <a:pt x="8100" y="13252"/>
                  </a:lnTo>
                  <a:lnTo>
                    <a:pt x="8119" y="13291"/>
                  </a:lnTo>
                  <a:lnTo>
                    <a:pt x="8155" y="13367"/>
                  </a:lnTo>
                  <a:lnTo>
                    <a:pt x="8192" y="13443"/>
                  </a:lnTo>
                  <a:lnTo>
                    <a:pt x="8210" y="13501"/>
                  </a:lnTo>
                  <a:lnTo>
                    <a:pt x="8229" y="13520"/>
                  </a:lnTo>
                  <a:lnTo>
                    <a:pt x="8265" y="13539"/>
                  </a:lnTo>
                  <a:lnTo>
                    <a:pt x="8284" y="13577"/>
                  </a:lnTo>
                  <a:lnTo>
                    <a:pt x="8321" y="13634"/>
                  </a:lnTo>
                  <a:lnTo>
                    <a:pt x="8376" y="13692"/>
                  </a:lnTo>
                  <a:lnTo>
                    <a:pt x="8431" y="13692"/>
                  </a:lnTo>
                  <a:lnTo>
                    <a:pt x="8449" y="13749"/>
                  </a:lnTo>
                  <a:lnTo>
                    <a:pt x="8486" y="13730"/>
                  </a:lnTo>
                  <a:lnTo>
                    <a:pt x="8596" y="13806"/>
                  </a:lnTo>
                  <a:lnTo>
                    <a:pt x="8614" y="13863"/>
                  </a:lnTo>
                  <a:lnTo>
                    <a:pt x="8614" y="13921"/>
                  </a:lnTo>
                  <a:lnTo>
                    <a:pt x="8651" y="13940"/>
                  </a:lnTo>
                  <a:lnTo>
                    <a:pt x="8633" y="14016"/>
                  </a:lnTo>
                  <a:lnTo>
                    <a:pt x="8633" y="14073"/>
                  </a:lnTo>
                  <a:lnTo>
                    <a:pt x="8633" y="14131"/>
                  </a:lnTo>
                  <a:lnTo>
                    <a:pt x="8614" y="14188"/>
                  </a:lnTo>
                  <a:lnTo>
                    <a:pt x="8596" y="14226"/>
                  </a:lnTo>
                  <a:lnTo>
                    <a:pt x="8633" y="14245"/>
                  </a:lnTo>
                  <a:lnTo>
                    <a:pt x="8651" y="14283"/>
                  </a:lnTo>
                  <a:lnTo>
                    <a:pt x="8706" y="14341"/>
                  </a:lnTo>
                  <a:lnTo>
                    <a:pt x="8706" y="14379"/>
                  </a:lnTo>
                  <a:lnTo>
                    <a:pt x="8706" y="14513"/>
                  </a:lnTo>
                  <a:lnTo>
                    <a:pt x="8706" y="14570"/>
                  </a:lnTo>
                  <a:lnTo>
                    <a:pt x="8670" y="14608"/>
                  </a:lnTo>
                  <a:lnTo>
                    <a:pt x="8688" y="14665"/>
                  </a:lnTo>
                  <a:lnTo>
                    <a:pt x="8725" y="14704"/>
                  </a:lnTo>
                  <a:lnTo>
                    <a:pt x="8761" y="14742"/>
                  </a:lnTo>
                  <a:lnTo>
                    <a:pt x="8761" y="14799"/>
                  </a:lnTo>
                  <a:lnTo>
                    <a:pt x="8780" y="14818"/>
                  </a:lnTo>
                  <a:lnTo>
                    <a:pt x="8817" y="14837"/>
                  </a:lnTo>
                  <a:lnTo>
                    <a:pt x="8853" y="14914"/>
                  </a:lnTo>
                  <a:lnTo>
                    <a:pt x="8908" y="14933"/>
                  </a:lnTo>
                  <a:lnTo>
                    <a:pt x="9000" y="15162"/>
                  </a:lnTo>
                  <a:lnTo>
                    <a:pt x="9000" y="15219"/>
                  </a:lnTo>
                  <a:lnTo>
                    <a:pt x="9037" y="15276"/>
                  </a:lnTo>
                  <a:lnTo>
                    <a:pt x="9055" y="15353"/>
                  </a:lnTo>
                  <a:lnTo>
                    <a:pt x="9055" y="15391"/>
                  </a:lnTo>
                  <a:lnTo>
                    <a:pt x="9129" y="15506"/>
                  </a:lnTo>
                  <a:lnTo>
                    <a:pt x="9110" y="15582"/>
                  </a:lnTo>
                  <a:lnTo>
                    <a:pt x="9129" y="15620"/>
                  </a:lnTo>
                  <a:lnTo>
                    <a:pt x="9165" y="15639"/>
                  </a:lnTo>
                  <a:lnTo>
                    <a:pt x="9202" y="15601"/>
                  </a:lnTo>
                  <a:lnTo>
                    <a:pt x="9276" y="15620"/>
                  </a:lnTo>
                  <a:lnTo>
                    <a:pt x="9294" y="15658"/>
                  </a:lnTo>
                  <a:lnTo>
                    <a:pt x="9349" y="15658"/>
                  </a:lnTo>
                  <a:lnTo>
                    <a:pt x="9368" y="15697"/>
                  </a:lnTo>
                  <a:lnTo>
                    <a:pt x="9441" y="15677"/>
                  </a:lnTo>
                  <a:lnTo>
                    <a:pt x="9478" y="15697"/>
                  </a:lnTo>
                  <a:lnTo>
                    <a:pt x="9514" y="15716"/>
                  </a:lnTo>
                  <a:lnTo>
                    <a:pt x="9551" y="15735"/>
                  </a:lnTo>
                  <a:lnTo>
                    <a:pt x="9588" y="15754"/>
                  </a:lnTo>
                  <a:lnTo>
                    <a:pt x="9588" y="15773"/>
                  </a:lnTo>
                  <a:lnTo>
                    <a:pt x="9680" y="15888"/>
                  </a:lnTo>
                  <a:lnTo>
                    <a:pt x="9735" y="15888"/>
                  </a:lnTo>
                  <a:lnTo>
                    <a:pt x="9735" y="15868"/>
                  </a:lnTo>
                  <a:lnTo>
                    <a:pt x="9790" y="15868"/>
                  </a:lnTo>
                  <a:lnTo>
                    <a:pt x="9808" y="15888"/>
                  </a:lnTo>
                  <a:lnTo>
                    <a:pt x="9827" y="15888"/>
                  </a:lnTo>
                  <a:lnTo>
                    <a:pt x="9827" y="15868"/>
                  </a:lnTo>
                  <a:lnTo>
                    <a:pt x="9863" y="15888"/>
                  </a:lnTo>
                  <a:lnTo>
                    <a:pt x="9900" y="15926"/>
                  </a:lnTo>
                  <a:lnTo>
                    <a:pt x="9919" y="15907"/>
                  </a:lnTo>
                  <a:lnTo>
                    <a:pt x="9955" y="15907"/>
                  </a:lnTo>
                  <a:lnTo>
                    <a:pt x="9974" y="15926"/>
                  </a:lnTo>
                  <a:lnTo>
                    <a:pt x="9974" y="15945"/>
                  </a:lnTo>
                  <a:lnTo>
                    <a:pt x="9992" y="15964"/>
                  </a:lnTo>
                  <a:lnTo>
                    <a:pt x="10029" y="15964"/>
                  </a:lnTo>
                  <a:lnTo>
                    <a:pt x="10047" y="16002"/>
                  </a:lnTo>
                  <a:lnTo>
                    <a:pt x="10066" y="16002"/>
                  </a:lnTo>
                  <a:lnTo>
                    <a:pt x="10084" y="16002"/>
                  </a:lnTo>
                  <a:lnTo>
                    <a:pt x="10121" y="16021"/>
                  </a:lnTo>
                  <a:lnTo>
                    <a:pt x="10139" y="16078"/>
                  </a:lnTo>
                  <a:lnTo>
                    <a:pt x="10157" y="16078"/>
                  </a:lnTo>
                  <a:lnTo>
                    <a:pt x="10176" y="16059"/>
                  </a:lnTo>
                  <a:lnTo>
                    <a:pt x="10194" y="16078"/>
                  </a:lnTo>
                  <a:lnTo>
                    <a:pt x="10194" y="16117"/>
                  </a:lnTo>
                  <a:lnTo>
                    <a:pt x="10286" y="16155"/>
                  </a:lnTo>
                  <a:lnTo>
                    <a:pt x="10323" y="16155"/>
                  </a:lnTo>
                  <a:lnTo>
                    <a:pt x="10341" y="16155"/>
                  </a:lnTo>
                  <a:lnTo>
                    <a:pt x="10359" y="16174"/>
                  </a:lnTo>
                  <a:lnTo>
                    <a:pt x="10414" y="16174"/>
                  </a:lnTo>
                  <a:lnTo>
                    <a:pt x="10433" y="16155"/>
                  </a:lnTo>
                  <a:lnTo>
                    <a:pt x="10470" y="16193"/>
                  </a:lnTo>
                  <a:lnTo>
                    <a:pt x="10506" y="16193"/>
                  </a:lnTo>
                  <a:lnTo>
                    <a:pt x="10561" y="16174"/>
                  </a:lnTo>
                  <a:lnTo>
                    <a:pt x="10580" y="16174"/>
                  </a:lnTo>
                  <a:lnTo>
                    <a:pt x="10598" y="16174"/>
                  </a:lnTo>
                  <a:lnTo>
                    <a:pt x="10635" y="16174"/>
                  </a:lnTo>
                  <a:lnTo>
                    <a:pt x="10763" y="16174"/>
                  </a:lnTo>
                  <a:lnTo>
                    <a:pt x="10782" y="16174"/>
                  </a:lnTo>
                  <a:lnTo>
                    <a:pt x="10819" y="16193"/>
                  </a:lnTo>
                  <a:lnTo>
                    <a:pt x="10837" y="16174"/>
                  </a:lnTo>
                  <a:lnTo>
                    <a:pt x="10855" y="16212"/>
                  </a:lnTo>
                  <a:lnTo>
                    <a:pt x="10892" y="16212"/>
                  </a:lnTo>
                  <a:lnTo>
                    <a:pt x="10929" y="16231"/>
                  </a:lnTo>
                  <a:lnTo>
                    <a:pt x="10966" y="16231"/>
                  </a:lnTo>
                  <a:lnTo>
                    <a:pt x="11002" y="16212"/>
                  </a:lnTo>
                  <a:lnTo>
                    <a:pt x="11039" y="16231"/>
                  </a:lnTo>
                  <a:lnTo>
                    <a:pt x="11094" y="16327"/>
                  </a:lnTo>
                  <a:lnTo>
                    <a:pt x="11204" y="16384"/>
                  </a:lnTo>
                  <a:lnTo>
                    <a:pt x="11241" y="16384"/>
                  </a:lnTo>
                  <a:lnTo>
                    <a:pt x="11278" y="16384"/>
                  </a:lnTo>
                  <a:lnTo>
                    <a:pt x="11315" y="16384"/>
                  </a:lnTo>
                  <a:lnTo>
                    <a:pt x="11351" y="16384"/>
                  </a:lnTo>
                  <a:lnTo>
                    <a:pt x="11370" y="16384"/>
                  </a:lnTo>
                  <a:lnTo>
                    <a:pt x="11388" y="16384"/>
                  </a:lnTo>
                  <a:lnTo>
                    <a:pt x="11406" y="16384"/>
                  </a:lnTo>
                  <a:lnTo>
                    <a:pt x="11425" y="16384"/>
                  </a:lnTo>
                  <a:lnTo>
                    <a:pt x="11406" y="16384"/>
                  </a:lnTo>
                  <a:lnTo>
                    <a:pt x="11425" y="16384"/>
                  </a:lnTo>
                  <a:lnTo>
                    <a:pt x="11461" y="16384"/>
                  </a:lnTo>
                  <a:lnTo>
                    <a:pt x="11517" y="16384"/>
                  </a:lnTo>
                  <a:lnTo>
                    <a:pt x="11517" y="16346"/>
                  </a:lnTo>
                  <a:lnTo>
                    <a:pt x="11553" y="16346"/>
                  </a:lnTo>
                  <a:lnTo>
                    <a:pt x="11682" y="16346"/>
                  </a:lnTo>
                  <a:lnTo>
                    <a:pt x="11719" y="16212"/>
                  </a:lnTo>
                  <a:lnTo>
                    <a:pt x="11700" y="16174"/>
                  </a:lnTo>
                  <a:lnTo>
                    <a:pt x="11682" y="16174"/>
                  </a:lnTo>
                  <a:lnTo>
                    <a:pt x="11663" y="16193"/>
                  </a:lnTo>
                  <a:lnTo>
                    <a:pt x="11682" y="16269"/>
                  </a:lnTo>
                  <a:lnTo>
                    <a:pt x="11645" y="16231"/>
                  </a:lnTo>
                  <a:lnTo>
                    <a:pt x="11608" y="16250"/>
                  </a:lnTo>
                  <a:lnTo>
                    <a:pt x="11627" y="16269"/>
                  </a:lnTo>
                  <a:lnTo>
                    <a:pt x="11572" y="16289"/>
                  </a:lnTo>
                  <a:lnTo>
                    <a:pt x="11553" y="16231"/>
                  </a:lnTo>
                  <a:lnTo>
                    <a:pt x="11572" y="16193"/>
                  </a:lnTo>
                  <a:lnTo>
                    <a:pt x="11627" y="16155"/>
                  </a:lnTo>
                  <a:lnTo>
                    <a:pt x="11627" y="16136"/>
                  </a:lnTo>
                  <a:lnTo>
                    <a:pt x="11608" y="16117"/>
                  </a:lnTo>
                  <a:lnTo>
                    <a:pt x="11572" y="16117"/>
                  </a:lnTo>
                  <a:lnTo>
                    <a:pt x="11535" y="16136"/>
                  </a:lnTo>
                  <a:lnTo>
                    <a:pt x="11498" y="16117"/>
                  </a:lnTo>
                  <a:lnTo>
                    <a:pt x="11498" y="16078"/>
                  </a:lnTo>
                  <a:lnTo>
                    <a:pt x="11498" y="16040"/>
                  </a:lnTo>
                  <a:lnTo>
                    <a:pt x="11517" y="15983"/>
                  </a:lnTo>
                  <a:lnTo>
                    <a:pt x="11461" y="15945"/>
                  </a:lnTo>
                  <a:lnTo>
                    <a:pt x="11480" y="15888"/>
                  </a:lnTo>
                  <a:lnTo>
                    <a:pt x="11480" y="15868"/>
                  </a:lnTo>
                  <a:lnTo>
                    <a:pt x="11461" y="15849"/>
                  </a:lnTo>
                  <a:lnTo>
                    <a:pt x="11443" y="15868"/>
                  </a:lnTo>
                  <a:lnTo>
                    <a:pt x="11425" y="15830"/>
                  </a:lnTo>
                  <a:lnTo>
                    <a:pt x="11425" y="15735"/>
                  </a:lnTo>
                  <a:lnTo>
                    <a:pt x="11406" y="15697"/>
                  </a:lnTo>
                  <a:lnTo>
                    <a:pt x="11351" y="15677"/>
                  </a:lnTo>
                  <a:lnTo>
                    <a:pt x="11315" y="15658"/>
                  </a:lnTo>
                  <a:lnTo>
                    <a:pt x="11296" y="15563"/>
                  </a:lnTo>
                  <a:lnTo>
                    <a:pt x="11315" y="15487"/>
                  </a:lnTo>
                  <a:lnTo>
                    <a:pt x="11333" y="15467"/>
                  </a:lnTo>
                  <a:lnTo>
                    <a:pt x="11315" y="15372"/>
                  </a:lnTo>
                  <a:lnTo>
                    <a:pt x="11315" y="15296"/>
                  </a:lnTo>
                  <a:lnTo>
                    <a:pt x="11278" y="15143"/>
                  </a:lnTo>
                  <a:lnTo>
                    <a:pt x="11259" y="15066"/>
                  </a:lnTo>
                  <a:lnTo>
                    <a:pt x="11223" y="15028"/>
                  </a:lnTo>
                  <a:lnTo>
                    <a:pt x="11186" y="14990"/>
                  </a:lnTo>
                  <a:lnTo>
                    <a:pt x="11168" y="14933"/>
                  </a:lnTo>
                  <a:lnTo>
                    <a:pt x="11186" y="14875"/>
                  </a:lnTo>
                  <a:lnTo>
                    <a:pt x="11186" y="14818"/>
                  </a:lnTo>
                  <a:lnTo>
                    <a:pt x="11186" y="14780"/>
                  </a:lnTo>
                  <a:lnTo>
                    <a:pt x="11223" y="14761"/>
                  </a:lnTo>
                  <a:lnTo>
                    <a:pt x="11278" y="14742"/>
                  </a:lnTo>
                  <a:lnTo>
                    <a:pt x="11278" y="14704"/>
                  </a:lnTo>
                  <a:lnTo>
                    <a:pt x="11278" y="14665"/>
                  </a:lnTo>
                  <a:lnTo>
                    <a:pt x="11259" y="14627"/>
                  </a:lnTo>
                  <a:lnTo>
                    <a:pt x="11278" y="14589"/>
                  </a:lnTo>
                  <a:lnTo>
                    <a:pt x="11315" y="14589"/>
                  </a:lnTo>
                  <a:lnTo>
                    <a:pt x="11333" y="14551"/>
                  </a:lnTo>
                  <a:lnTo>
                    <a:pt x="11333" y="14474"/>
                  </a:lnTo>
                  <a:lnTo>
                    <a:pt x="11333" y="14398"/>
                  </a:lnTo>
                  <a:lnTo>
                    <a:pt x="11315" y="14379"/>
                  </a:lnTo>
                  <a:lnTo>
                    <a:pt x="11278" y="14398"/>
                  </a:lnTo>
                  <a:lnTo>
                    <a:pt x="11223" y="14417"/>
                  </a:lnTo>
                  <a:lnTo>
                    <a:pt x="11204" y="14417"/>
                  </a:lnTo>
                  <a:lnTo>
                    <a:pt x="11168" y="14398"/>
                  </a:lnTo>
                  <a:lnTo>
                    <a:pt x="11131" y="14379"/>
                  </a:lnTo>
                  <a:lnTo>
                    <a:pt x="11076" y="14398"/>
                  </a:lnTo>
                  <a:lnTo>
                    <a:pt x="11021" y="14398"/>
                  </a:lnTo>
                  <a:lnTo>
                    <a:pt x="10984" y="14398"/>
                  </a:lnTo>
                  <a:lnTo>
                    <a:pt x="10929" y="14360"/>
                  </a:lnTo>
                  <a:lnTo>
                    <a:pt x="10947" y="14341"/>
                  </a:lnTo>
                  <a:lnTo>
                    <a:pt x="11002" y="14341"/>
                  </a:lnTo>
                  <a:lnTo>
                    <a:pt x="11021" y="14322"/>
                  </a:lnTo>
                  <a:lnTo>
                    <a:pt x="11002" y="14283"/>
                  </a:lnTo>
                  <a:lnTo>
                    <a:pt x="10966" y="14245"/>
                  </a:lnTo>
                  <a:lnTo>
                    <a:pt x="10966" y="14207"/>
                  </a:lnTo>
                  <a:lnTo>
                    <a:pt x="10929" y="14169"/>
                  </a:lnTo>
                  <a:lnTo>
                    <a:pt x="10929" y="14150"/>
                  </a:lnTo>
                  <a:lnTo>
                    <a:pt x="10874" y="14073"/>
                  </a:lnTo>
                  <a:lnTo>
                    <a:pt x="10892" y="14073"/>
                  </a:lnTo>
                  <a:lnTo>
                    <a:pt x="10910" y="14073"/>
                  </a:lnTo>
                  <a:lnTo>
                    <a:pt x="10984" y="14169"/>
                  </a:lnTo>
                  <a:lnTo>
                    <a:pt x="11021" y="14226"/>
                  </a:lnTo>
                  <a:lnTo>
                    <a:pt x="11057" y="14245"/>
                  </a:lnTo>
                  <a:lnTo>
                    <a:pt x="11076" y="14303"/>
                  </a:lnTo>
                  <a:lnTo>
                    <a:pt x="11112" y="14322"/>
                  </a:lnTo>
                  <a:lnTo>
                    <a:pt x="11131" y="14322"/>
                  </a:lnTo>
                  <a:lnTo>
                    <a:pt x="11112" y="14264"/>
                  </a:lnTo>
                  <a:lnTo>
                    <a:pt x="11131" y="14264"/>
                  </a:lnTo>
                  <a:lnTo>
                    <a:pt x="11186" y="14264"/>
                  </a:lnTo>
                  <a:lnTo>
                    <a:pt x="11204" y="14226"/>
                  </a:lnTo>
                  <a:lnTo>
                    <a:pt x="11241" y="14188"/>
                  </a:lnTo>
                  <a:lnTo>
                    <a:pt x="11223" y="14150"/>
                  </a:lnTo>
                  <a:lnTo>
                    <a:pt x="11241" y="14131"/>
                  </a:lnTo>
                  <a:lnTo>
                    <a:pt x="11278" y="14131"/>
                  </a:lnTo>
                  <a:lnTo>
                    <a:pt x="11259" y="14207"/>
                  </a:lnTo>
                  <a:lnTo>
                    <a:pt x="11259" y="14264"/>
                  </a:lnTo>
                  <a:lnTo>
                    <a:pt x="11223" y="14283"/>
                  </a:lnTo>
                  <a:lnTo>
                    <a:pt x="11186" y="14303"/>
                  </a:lnTo>
                  <a:lnTo>
                    <a:pt x="11204" y="14322"/>
                  </a:lnTo>
                  <a:lnTo>
                    <a:pt x="11259" y="14341"/>
                  </a:lnTo>
                  <a:lnTo>
                    <a:pt x="11296" y="14303"/>
                  </a:lnTo>
                  <a:lnTo>
                    <a:pt x="11333" y="14283"/>
                  </a:lnTo>
                  <a:lnTo>
                    <a:pt x="11388" y="14207"/>
                  </a:lnTo>
                  <a:lnTo>
                    <a:pt x="11406" y="14112"/>
                  </a:lnTo>
                  <a:lnTo>
                    <a:pt x="11443" y="14073"/>
                  </a:lnTo>
                  <a:lnTo>
                    <a:pt x="11498" y="13940"/>
                  </a:lnTo>
                  <a:lnTo>
                    <a:pt x="11517" y="13825"/>
                  </a:lnTo>
                  <a:lnTo>
                    <a:pt x="11553" y="13768"/>
                  </a:lnTo>
                  <a:lnTo>
                    <a:pt x="11553" y="13730"/>
                  </a:lnTo>
                  <a:lnTo>
                    <a:pt x="11535" y="13711"/>
                  </a:lnTo>
                  <a:lnTo>
                    <a:pt x="11517" y="13730"/>
                  </a:lnTo>
                  <a:lnTo>
                    <a:pt x="11461" y="13787"/>
                  </a:lnTo>
                  <a:lnTo>
                    <a:pt x="11443" y="13806"/>
                  </a:lnTo>
                  <a:lnTo>
                    <a:pt x="11425" y="13787"/>
                  </a:lnTo>
                  <a:lnTo>
                    <a:pt x="11443" y="13749"/>
                  </a:lnTo>
                  <a:lnTo>
                    <a:pt x="11461" y="13730"/>
                  </a:lnTo>
                  <a:lnTo>
                    <a:pt x="11461" y="13692"/>
                  </a:lnTo>
                  <a:lnTo>
                    <a:pt x="11443" y="13672"/>
                  </a:lnTo>
                  <a:lnTo>
                    <a:pt x="11406" y="13634"/>
                  </a:lnTo>
                  <a:lnTo>
                    <a:pt x="11406" y="13596"/>
                  </a:lnTo>
                  <a:lnTo>
                    <a:pt x="11406" y="13539"/>
                  </a:lnTo>
                  <a:lnTo>
                    <a:pt x="11425" y="13520"/>
                  </a:lnTo>
                  <a:lnTo>
                    <a:pt x="11406" y="13501"/>
                  </a:lnTo>
                  <a:lnTo>
                    <a:pt x="11370" y="13520"/>
                  </a:lnTo>
                  <a:lnTo>
                    <a:pt x="11333" y="13520"/>
                  </a:lnTo>
                  <a:lnTo>
                    <a:pt x="11278" y="13501"/>
                  </a:lnTo>
                  <a:lnTo>
                    <a:pt x="11241" y="13481"/>
                  </a:lnTo>
                  <a:lnTo>
                    <a:pt x="11204" y="13424"/>
                  </a:lnTo>
                  <a:lnTo>
                    <a:pt x="11241" y="13424"/>
                  </a:lnTo>
                  <a:lnTo>
                    <a:pt x="11278" y="13424"/>
                  </a:lnTo>
                  <a:lnTo>
                    <a:pt x="11315" y="13443"/>
                  </a:lnTo>
                  <a:lnTo>
                    <a:pt x="11406" y="13424"/>
                  </a:lnTo>
                  <a:lnTo>
                    <a:pt x="11443" y="13424"/>
                  </a:lnTo>
                  <a:lnTo>
                    <a:pt x="11480" y="13462"/>
                  </a:lnTo>
                  <a:lnTo>
                    <a:pt x="11535" y="13443"/>
                  </a:lnTo>
                  <a:lnTo>
                    <a:pt x="11553" y="13443"/>
                  </a:lnTo>
                  <a:lnTo>
                    <a:pt x="11590" y="13462"/>
                  </a:lnTo>
                  <a:lnTo>
                    <a:pt x="11627" y="13520"/>
                  </a:lnTo>
                  <a:lnTo>
                    <a:pt x="11645" y="13520"/>
                  </a:lnTo>
                  <a:lnTo>
                    <a:pt x="11700" y="13501"/>
                  </a:lnTo>
                  <a:lnTo>
                    <a:pt x="11774" y="13443"/>
                  </a:lnTo>
                  <a:lnTo>
                    <a:pt x="11627" y="13157"/>
                  </a:lnTo>
                  <a:lnTo>
                    <a:pt x="11608" y="13119"/>
                  </a:lnTo>
                  <a:lnTo>
                    <a:pt x="11627" y="13119"/>
                  </a:lnTo>
                  <a:lnTo>
                    <a:pt x="11682" y="13080"/>
                  </a:lnTo>
                  <a:lnTo>
                    <a:pt x="11700" y="13042"/>
                  </a:lnTo>
                  <a:lnTo>
                    <a:pt x="11700" y="13023"/>
                  </a:lnTo>
                  <a:lnTo>
                    <a:pt x="11682" y="12985"/>
                  </a:lnTo>
                  <a:lnTo>
                    <a:pt x="11700" y="12985"/>
                  </a:lnTo>
                  <a:lnTo>
                    <a:pt x="11737" y="13004"/>
                  </a:lnTo>
                  <a:lnTo>
                    <a:pt x="11755" y="13023"/>
                  </a:lnTo>
                  <a:lnTo>
                    <a:pt x="11792" y="13023"/>
                  </a:lnTo>
                  <a:lnTo>
                    <a:pt x="11810" y="12985"/>
                  </a:lnTo>
                  <a:lnTo>
                    <a:pt x="11866" y="12966"/>
                  </a:lnTo>
                  <a:lnTo>
                    <a:pt x="11810" y="12947"/>
                  </a:lnTo>
                  <a:lnTo>
                    <a:pt x="11792" y="12909"/>
                  </a:lnTo>
                  <a:lnTo>
                    <a:pt x="11792" y="12890"/>
                  </a:lnTo>
                  <a:lnTo>
                    <a:pt x="11810" y="12870"/>
                  </a:lnTo>
                  <a:lnTo>
                    <a:pt x="11939" y="12851"/>
                  </a:lnTo>
                  <a:lnTo>
                    <a:pt x="12215" y="12794"/>
                  </a:lnTo>
                  <a:lnTo>
                    <a:pt x="12215" y="12756"/>
                  </a:lnTo>
                  <a:lnTo>
                    <a:pt x="12178" y="12718"/>
                  </a:lnTo>
                  <a:lnTo>
                    <a:pt x="12141" y="12660"/>
                  </a:lnTo>
                  <a:lnTo>
                    <a:pt x="12141" y="12641"/>
                  </a:lnTo>
                  <a:lnTo>
                    <a:pt x="12141" y="12622"/>
                  </a:lnTo>
                  <a:lnTo>
                    <a:pt x="12178" y="12622"/>
                  </a:lnTo>
                  <a:lnTo>
                    <a:pt x="12196" y="12660"/>
                  </a:lnTo>
                  <a:lnTo>
                    <a:pt x="12233" y="12660"/>
                  </a:lnTo>
                  <a:lnTo>
                    <a:pt x="12233" y="12641"/>
                  </a:lnTo>
                  <a:lnTo>
                    <a:pt x="12215" y="12603"/>
                  </a:lnTo>
                  <a:lnTo>
                    <a:pt x="12178" y="12565"/>
                  </a:lnTo>
                  <a:lnTo>
                    <a:pt x="12178" y="12527"/>
                  </a:lnTo>
                  <a:lnTo>
                    <a:pt x="12196" y="12508"/>
                  </a:lnTo>
                  <a:lnTo>
                    <a:pt x="12215" y="12527"/>
                  </a:lnTo>
                  <a:lnTo>
                    <a:pt x="12233" y="12565"/>
                  </a:lnTo>
                  <a:lnTo>
                    <a:pt x="12251" y="12603"/>
                  </a:lnTo>
                  <a:lnTo>
                    <a:pt x="12306" y="12622"/>
                  </a:lnTo>
                  <a:lnTo>
                    <a:pt x="12325" y="12641"/>
                  </a:lnTo>
                  <a:lnTo>
                    <a:pt x="12325" y="12737"/>
                  </a:lnTo>
                  <a:lnTo>
                    <a:pt x="12361" y="12756"/>
                  </a:lnTo>
                  <a:lnTo>
                    <a:pt x="12417" y="12756"/>
                  </a:lnTo>
                  <a:lnTo>
                    <a:pt x="12453" y="12737"/>
                  </a:lnTo>
                  <a:lnTo>
                    <a:pt x="12564" y="12660"/>
                  </a:lnTo>
                  <a:lnTo>
                    <a:pt x="12600" y="12622"/>
                  </a:lnTo>
                  <a:lnTo>
                    <a:pt x="12619" y="12641"/>
                  </a:lnTo>
                  <a:lnTo>
                    <a:pt x="12655" y="12603"/>
                  </a:lnTo>
                  <a:lnTo>
                    <a:pt x="12692" y="12584"/>
                  </a:lnTo>
                  <a:lnTo>
                    <a:pt x="12655" y="12508"/>
                  </a:lnTo>
                  <a:lnTo>
                    <a:pt x="12600" y="12508"/>
                  </a:lnTo>
                  <a:lnTo>
                    <a:pt x="12545" y="12527"/>
                  </a:lnTo>
                  <a:lnTo>
                    <a:pt x="12508" y="12527"/>
                  </a:lnTo>
                  <a:lnTo>
                    <a:pt x="12508" y="12508"/>
                  </a:lnTo>
                  <a:lnTo>
                    <a:pt x="12545" y="12469"/>
                  </a:lnTo>
                  <a:lnTo>
                    <a:pt x="12600" y="12450"/>
                  </a:lnTo>
                  <a:lnTo>
                    <a:pt x="12582" y="12412"/>
                  </a:lnTo>
                  <a:lnTo>
                    <a:pt x="12508" y="12374"/>
                  </a:lnTo>
                  <a:lnTo>
                    <a:pt x="12490" y="12374"/>
                  </a:lnTo>
                  <a:lnTo>
                    <a:pt x="12435" y="12393"/>
                  </a:lnTo>
                  <a:lnTo>
                    <a:pt x="12417" y="12393"/>
                  </a:lnTo>
                  <a:lnTo>
                    <a:pt x="12398" y="12355"/>
                  </a:lnTo>
                  <a:lnTo>
                    <a:pt x="12435" y="12317"/>
                  </a:lnTo>
                  <a:lnTo>
                    <a:pt x="12417" y="12240"/>
                  </a:lnTo>
                  <a:lnTo>
                    <a:pt x="12398" y="12183"/>
                  </a:lnTo>
                  <a:lnTo>
                    <a:pt x="12417" y="12183"/>
                  </a:lnTo>
                  <a:lnTo>
                    <a:pt x="12472" y="12183"/>
                  </a:lnTo>
                  <a:lnTo>
                    <a:pt x="12490" y="12202"/>
                  </a:lnTo>
                  <a:lnTo>
                    <a:pt x="12508" y="12259"/>
                  </a:lnTo>
                  <a:lnTo>
                    <a:pt x="12564" y="12240"/>
                  </a:lnTo>
                  <a:lnTo>
                    <a:pt x="12582" y="12298"/>
                  </a:lnTo>
                  <a:lnTo>
                    <a:pt x="12600" y="12336"/>
                  </a:lnTo>
                  <a:lnTo>
                    <a:pt x="12637" y="12336"/>
                  </a:lnTo>
                  <a:lnTo>
                    <a:pt x="12655" y="12259"/>
                  </a:lnTo>
                  <a:lnTo>
                    <a:pt x="12674" y="12336"/>
                  </a:lnTo>
                  <a:lnTo>
                    <a:pt x="12637" y="12374"/>
                  </a:lnTo>
                  <a:lnTo>
                    <a:pt x="12600" y="12374"/>
                  </a:lnTo>
                  <a:lnTo>
                    <a:pt x="12637" y="12393"/>
                  </a:lnTo>
                  <a:lnTo>
                    <a:pt x="12674" y="12355"/>
                  </a:lnTo>
                  <a:lnTo>
                    <a:pt x="12747" y="12336"/>
                  </a:lnTo>
                  <a:lnTo>
                    <a:pt x="12692" y="12221"/>
                  </a:lnTo>
                  <a:lnTo>
                    <a:pt x="12692" y="12183"/>
                  </a:lnTo>
                  <a:lnTo>
                    <a:pt x="12729" y="12164"/>
                  </a:lnTo>
                  <a:lnTo>
                    <a:pt x="12747" y="12202"/>
                  </a:lnTo>
                  <a:lnTo>
                    <a:pt x="12766" y="12259"/>
                  </a:lnTo>
                  <a:lnTo>
                    <a:pt x="12802" y="12298"/>
                  </a:lnTo>
                  <a:lnTo>
                    <a:pt x="12857" y="12259"/>
                  </a:lnTo>
                  <a:lnTo>
                    <a:pt x="12876" y="12202"/>
                  </a:lnTo>
                  <a:lnTo>
                    <a:pt x="12894" y="12164"/>
                  </a:lnTo>
                  <a:lnTo>
                    <a:pt x="12913" y="12183"/>
                  </a:lnTo>
                  <a:lnTo>
                    <a:pt x="12913" y="12221"/>
                  </a:lnTo>
                  <a:lnTo>
                    <a:pt x="12949" y="12183"/>
                  </a:lnTo>
                  <a:lnTo>
                    <a:pt x="12968" y="12126"/>
                  </a:lnTo>
                  <a:lnTo>
                    <a:pt x="12986" y="12126"/>
                  </a:lnTo>
                  <a:lnTo>
                    <a:pt x="12986" y="12164"/>
                  </a:lnTo>
                  <a:lnTo>
                    <a:pt x="12949" y="12278"/>
                  </a:lnTo>
                  <a:lnTo>
                    <a:pt x="12949" y="12298"/>
                  </a:lnTo>
                  <a:lnTo>
                    <a:pt x="13004" y="12298"/>
                  </a:lnTo>
                  <a:lnTo>
                    <a:pt x="13023" y="12317"/>
                  </a:lnTo>
                  <a:lnTo>
                    <a:pt x="13004" y="12336"/>
                  </a:lnTo>
                  <a:lnTo>
                    <a:pt x="12931" y="12317"/>
                  </a:lnTo>
                  <a:lnTo>
                    <a:pt x="12931" y="12355"/>
                  </a:lnTo>
                  <a:lnTo>
                    <a:pt x="12968" y="12393"/>
                  </a:lnTo>
                  <a:lnTo>
                    <a:pt x="13023" y="12355"/>
                  </a:lnTo>
                  <a:lnTo>
                    <a:pt x="13096" y="12317"/>
                  </a:lnTo>
                  <a:lnTo>
                    <a:pt x="13280" y="12202"/>
                  </a:lnTo>
                  <a:lnTo>
                    <a:pt x="13372" y="12164"/>
                  </a:lnTo>
                  <a:lnTo>
                    <a:pt x="13445" y="12145"/>
                  </a:lnTo>
                  <a:lnTo>
                    <a:pt x="13500" y="12087"/>
                  </a:lnTo>
                  <a:lnTo>
                    <a:pt x="13555" y="12087"/>
                  </a:lnTo>
                  <a:lnTo>
                    <a:pt x="13574" y="12087"/>
                  </a:lnTo>
                  <a:lnTo>
                    <a:pt x="13574" y="12126"/>
                  </a:lnTo>
                  <a:lnTo>
                    <a:pt x="13555" y="12145"/>
                  </a:lnTo>
                  <a:lnTo>
                    <a:pt x="13390" y="12240"/>
                  </a:lnTo>
                  <a:lnTo>
                    <a:pt x="13280" y="12278"/>
                  </a:lnTo>
                  <a:lnTo>
                    <a:pt x="13243" y="12317"/>
                  </a:lnTo>
                  <a:lnTo>
                    <a:pt x="13188" y="12355"/>
                  </a:lnTo>
                  <a:lnTo>
                    <a:pt x="13115" y="12393"/>
                  </a:lnTo>
                  <a:lnTo>
                    <a:pt x="12949" y="12489"/>
                  </a:lnTo>
                  <a:lnTo>
                    <a:pt x="12857" y="12546"/>
                  </a:lnTo>
                  <a:lnTo>
                    <a:pt x="12802" y="12565"/>
                  </a:lnTo>
                  <a:lnTo>
                    <a:pt x="12766" y="12622"/>
                  </a:lnTo>
                  <a:lnTo>
                    <a:pt x="12766" y="12641"/>
                  </a:lnTo>
                  <a:lnTo>
                    <a:pt x="12784" y="12660"/>
                  </a:lnTo>
                  <a:lnTo>
                    <a:pt x="12821" y="12622"/>
                  </a:lnTo>
                  <a:lnTo>
                    <a:pt x="12894" y="12565"/>
                  </a:lnTo>
                  <a:lnTo>
                    <a:pt x="13096" y="12431"/>
                  </a:lnTo>
                  <a:lnTo>
                    <a:pt x="13261" y="12355"/>
                  </a:lnTo>
                  <a:lnTo>
                    <a:pt x="13427" y="12278"/>
                  </a:lnTo>
                  <a:lnTo>
                    <a:pt x="13592" y="12183"/>
                  </a:lnTo>
                  <a:lnTo>
                    <a:pt x="13721" y="12087"/>
                  </a:lnTo>
                  <a:lnTo>
                    <a:pt x="13849" y="12011"/>
                  </a:lnTo>
                  <a:lnTo>
                    <a:pt x="14033" y="11877"/>
                  </a:lnTo>
                  <a:lnTo>
                    <a:pt x="14106" y="11839"/>
                  </a:lnTo>
                  <a:lnTo>
                    <a:pt x="14180" y="11782"/>
                  </a:lnTo>
                  <a:lnTo>
                    <a:pt x="14308" y="11706"/>
                  </a:lnTo>
                  <a:lnTo>
                    <a:pt x="14345" y="11610"/>
                  </a:lnTo>
                  <a:lnTo>
                    <a:pt x="14345" y="11591"/>
                  </a:lnTo>
                  <a:lnTo>
                    <a:pt x="14290" y="11610"/>
                  </a:lnTo>
                  <a:lnTo>
                    <a:pt x="14253" y="11610"/>
                  </a:lnTo>
                  <a:lnTo>
                    <a:pt x="14253" y="11572"/>
                  </a:lnTo>
                  <a:lnTo>
                    <a:pt x="14290" y="11534"/>
                  </a:lnTo>
                  <a:lnTo>
                    <a:pt x="14327" y="11515"/>
                  </a:lnTo>
                  <a:lnTo>
                    <a:pt x="14327" y="11457"/>
                  </a:lnTo>
                  <a:lnTo>
                    <a:pt x="14327" y="11419"/>
                  </a:lnTo>
                  <a:lnTo>
                    <a:pt x="14345" y="11400"/>
                  </a:lnTo>
                  <a:lnTo>
                    <a:pt x="14382" y="11438"/>
                  </a:lnTo>
                  <a:lnTo>
                    <a:pt x="14400" y="11438"/>
                  </a:lnTo>
                  <a:lnTo>
                    <a:pt x="14455" y="11419"/>
                  </a:lnTo>
                  <a:lnTo>
                    <a:pt x="14492" y="11362"/>
                  </a:lnTo>
                  <a:lnTo>
                    <a:pt x="14584" y="11247"/>
                  </a:lnTo>
                  <a:lnTo>
                    <a:pt x="14621" y="11247"/>
                  </a:lnTo>
                  <a:lnTo>
                    <a:pt x="14657" y="11266"/>
                  </a:lnTo>
                  <a:lnTo>
                    <a:pt x="14676" y="11228"/>
                  </a:lnTo>
                  <a:lnTo>
                    <a:pt x="14676" y="11171"/>
                  </a:lnTo>
                  <a:lnTo>
                    <a:pt x="14676" y="11114"/>
                  </a:lnTo>
                  <a:lnTo>
                    <a:pt x="14657" y="11056"/>
                  </a:lnTo>
                  <a:lnTo>
                    <a:pt x="14602" y="11037"/>
                  </a:lnTo>
                  <a:lnTo>
                    <a:pt x="14602" y="11018"/>
                  </a:lnTo>
                  <a:lnTo>
                    <a:pt x="14639" y="10999"/>
                  </a:lnTo>
                  <a:lnTo>
                    <a:pt x="14639" y="10961"/>
                  </a:lnTo>
                  <a:lnTo>
                    <a:pt x="14584" y="10942"/>
                  </a:lnTo>
                  <a:lnTo>
                    <a:pt x="14547" y="10923"/>
                  </a:lnTo>
                  <a:lnTo>
                    <a:pt x="14529" y="10904"/>
                  </a:lnTo>
                  <a:lnTo>
                    <a:pt x="14529" y="10884"/>
                  </a:lnTo>
                  <a:lnTo>
                    <a:pt x="14547" y="10846"/>
                  </a:lnTo>
                  <a:lnTo>
                    <a:pt x="14566" y="10808"/>
                  </a:lnTo>
                  <a:lnTo>
                    <a:pt x="14547" y="10770"/>
                  </a:lnTo>
                  <a:lnTo>
                    <a:pt x="14529" y="10751"/>
                  </a:lnTo>
                  <a:lnTo>
                    <a:pt x="14529" y="10713"/>
                  </a:lnTo>
                  <a:lnTo>
                    <a:pt x="14529" y="10674"/>
                  </a:lnTo>
                  <a:lnTo>
                    <a:pt x="14510" y="10655"/>
                  </a:lnTo>
                  <a:lnTo>
                    <a:pt x="14510" y="10636"/>
                  </a:lnTo>
                  <a:lnTo>
                    <a:pt x="14547" y="10617"/>
                  </a:lnTo>
                  <a:lnTo>
                    <a:pt x="14529" y="10636"/>
                  </a:lnTo>
                  <a:lnTo>
                    <a:pt x="14566" y="10636"/>
                  </a:lnTo>
                  <a:lnTo>
                    <a:pt x="14584" y="10674"/>
                  </a:lnTo>
                  <a:lnTo>
                    <a:pt x="14657" y="10713"/>
                  </a:lnTo>
                  <a:lnTo>
                    <a:pt x="14694" y="10655"/>
                  </a:lnTo>
                  <a:lnTo>
                    <a:pt x="14749" y="10579"/>
                  </a:lnTo>
                  <a:lnTo>
                    <a:pt x="14823" y="10541"/>
                  </a:lnTo>
                  <a:lnTo>
                    <a:pt x="14878" y="10522"/>
                  </a:lnTo>
                  <a:lnTo>
                    <a:pt x="14915" y="10464"/>
                  </a:lnTo>
                  <a:lnTo>
                    <a:pt x="14933" y="10483"/>
                  </a:lnTo>
                  <a:lnTo>
                    <a:pt x="14951" y="10503"/>
                  </a:lnTo>
                  <a:lnTo>
                    <a:pt x="14933" y="10579"/>
                  </a:lnTo>
                  <a:lnTo>
                    <a:pt x="14896" y="10732"/>
                  </a:lnTo>
                  <a:lnTo>
                    <a:pt x="14859" y="10808"/>
                  </a:lnTo>
                  <a:lnTo>
                    <a:pt x="14823" y="10865"/>
                  </a:lnTo>
                  <a:lnTo>
                    <a:pt x="14823" y="10904"/>
                  </a:lnTo>
                  <a:lnTo>
                    <a:pt x="14841" y="10923"/>
                  </a:lnTo>
                  <a:lnTo>
                    <a:pt x="14878" y="10923"/>
                  </a:lnTo>
                  <a:lnTo>
                    <a:pt x="14951" y="10884"/>
                  </a:lnTo>
                  <a:lnTo>
                    <a:pt x="15062" y="10865"/>
                  </a:lnTo>
                  <a:lnTo>
                    <a:pt x="15117" y="10846"/>
                  </a:lnTo>
                  <a:lnTo>
                    <a:pt x="15153" y="10846"/>
                  </a:lnTo>
                  <a:lnTo>
                    <a:pt x="15153" y="10904"/>
                  </a:lnTo>
                  <a:lnTo>
                    <a:pt x="15135" y="10904"/>
                  </a:lnTo>
                  <a:lnTo>
                    <a:pt x="15080" y="10904"/>
                  </a:lnTo>
                  <a:lnTo>
                    <a:pt x="15062" y="10923"/>
                  </a:lnTo>
                  <a:lnTo>
                    <a:pt x="15025" y="10961"/>
                  </a:lnTo>
                  <a:lnTo>
                    <a:pt x="15006" y="10980"/>
                  </a:lnTo>
                  <a:lnTo>
                    <a:pt x="14970" y="10980"/>
                  </a:lnTo>
                  <a:lnTo>
                    <a:pt x="14915" y="11037"/>
                  </a:lnTo>
                  <a:lnTo>
                    <a:pt x="14859" y="11075"/>
                  </a:lnTo>
                  <a:lnTo>
                    <a:pt x="14841" y="11114"/>
                  </a:lnTo>
                  <a:lnTo>
                    <a:pt x="14841" y="11133"/>
                  </a:lnTo>
                  <a:lnTo>
                    <a:pt x="14859" y="11152"/>
                  </a:lnTo>
                  <a:lnTo>
                    <a:pt x="14878" y="11133"/>
                  </a:lnTo>
                  <a:lnTo>
                    <a:pt x="14915" y="11114"/>
                  </a:lnTo>
                  <a:lnTo>
                    <a:pt x="14970" y="11056"/>
                  </a:lnTo>
                  <a:lnTo>
                    <a:pt x="15043" y="10999"/>
                  </a:lnTo>
                  <a:lnTo>
                    <a:pt x="15153" y="10942"/>
                  </a:lnTo>
                  <a:lnTo>
                    <a:pt x="15227" y="10904"/>
                  </a:lnTo>
                  <a:lnTo>
                    <a:pt x="15282" y="10884"/>
                  </a:lnTo>
                  <a:lnTo>
                    <a:pt x="15355" y="10865"/>
                  </a:lnTo>
                  <a:lnTo>
                    <a:pt x="15374" y="10846"/>
                  </a:lnTo>
                  <a:close/>
                </a:path>
              </a:pathLst>
            </a:custGeom>
            <a:pattFill prst="wdDnDiag">
              <a:fgClr>
                <a:schemeClr val="accent2"/>
              </a:fgClr>
              <a:bgClr>
                <a:schemeClr val="bg1"/>
              </a:bgClr>
            </a:pattFill>
            <a:ln w="9525">
              <a:solidFill>
                <a:schemeClr val="bg1"/>
              </a:solidFill>
              <a:prstDash val="solid"/>
              <a:round/>
              <a:headEnd/>
              <a:tailEnd/>
            </a:ln>
          </p:spPr>
        </p:sp>
        <p:sp>
          <p:nvSpPr>
            <p:cNvPr id="46" name="Utah">
              <a:extLst>
                <a:ext uri="{FF2B5EF4-FFF2-40B4-BE49-F238E27FC236}">
                  <a16:creationId xmlns:a16="http://schemas.microsoft.com/office/drawing/2014/main" id="{ACDD1CBC-0F31-DE40-B1CC-F67B820A2576}"/>
                </a:ext>
              </a:extLst>
            </p:cNvPr>
            <p:cNvSpPr>
              <a:spLocks/>
            </p:cNvSpPr>
            <p:nvPr/>
          </p:nvSpPr>
          <p:spPr bwMode="auto">
            <a:xfrm>
              <a:off x="1805482" y="2799883"/>
              <a:ext cx="909380" cy="1040456"/>
            </a:xfrm>
            <a:custGeom>
              <a:avLst/>
              <a:gdLst/>
              <a:ahLst/>
              <a:cxnLst>
                <a:cxn ang="0">
                  <a:pos x="1785" y="7147"/>
                </a:cxn>
                <a:cxn ang="0">
                  <a:pos x="1144" y="9640"/>
                </a:cxn>
                <a:cxn ang="0">
                  <a:pos x="1098" y="9896"/>
                </a:cxn>
                <a:cxn ang="0">
                  <a:pos x="778" y="11143"/>
                </a:cxn>
                <a:cxn ang="0">
                  <a:pos x="412" y="12719"/>
                </a:cxn>
                <a:cxn ang="0">
                  <a:pos x="0" y="14478"/>
                </a:cxn>
                <a:cxn ang="0">
                  <a:pos x="595" y="14551"/>
                </a:cxn>
                <a:cxn ang="0">
                  <a:pos x="1419" y="14698"/>
                </a:cxn>
                <a:cxn ang="0">
                  <a:pos x="2151" y="14808"/>
                </a:cxn>
                <a:cxn ang="0">
                  <a:pos x="2975" y="14918"/>
                </a:cxn>
                <a:cxn ang="0">
                  <a:pos x="3249" y="14955"/>
                </a:cxn>
                <a:cxn ang="0">
                  <a:pos x="3753" y="15028"/>
                </a:cxn>
                <a:cxn ang="0">
                  <a:pos x="4302" y="15101"/>
                </a:cxn>
                <a:cxn ang="0">
                  <a:pos x="4668" y="15174"/>
                </a:cxn>
                <a:cxn ang="0">
                  <a:pos x="5263" y="15248"/>
                </a:cxn>
                <a:cxn ang="0">
                  <a:pos x="5995" y="15358"/>
                </a:cxn>
                <a:cxn ang="0">
                  <a:pos x="6773" y="15468"/>
                </a:cxn>
                <a:cxn ang="0">
                  <a:pos x="7551" y="15541"/>
                </a:cxn>
                <a:cxn ang="0">
                  <a:pos x="7780" y="15578"/>
                </a:cxn>
                <a:cxn ang="0">
                  <a:pos x="8009" y="15614"/>
                </a:cxn>
                <a:cxn ang="0">
                  <a:pos x="8375" y="15688"/>
                </a:cxn>
                <a:cxn ang="0">
                  <a:pos x="9199" y="15761"/>
                </a:cxn>
                <a:cxn ang="0">
                  <a:pos x="9428" y="15798"/>
                </a:cxn>
                <a:cxn ang="0">
                  <a:pos x="9611" y="15834"/>
                </a:cxn>
                <a:cxn ang="0">
                  <a:pos x="10023" y="15871"/>
                </a:cxn>
                <a:cxn ang="0">
                  <a:pos x="10709" y="15981"/>
                </a:cxn>
                <a:cxn ang="0">
                  <a:pos x="11350" y="16054"/>
                </a:cxn>
                <a:cxn ang="0">
                  <a:pos x="11579" y="16054"/>
                </a:cxn>
                <a:cxn ang="0">
                  <a:pos x="11807" y="16091"/>
                </a:cxn>
                <a:cxn ang="0">
                  <a:pos x="12402" y="16164"/>
                </a:cxn>
                <a:cxn ang="0">
                  <a:pos x="13318" y="16274"/>
                </a:cxn>
                <a:cxn ang="0">
                  <a:pos x="14050" y="16384"/>
                </a:cxn>
                <a:cxn ang="0">
                  <a:pos x="14370" y="16384"/>
                </a:cxn>
                <a:cxn ang="0">
                  <a:pos x="14691" y="14551"/>
                </a:cxn>
                <a:cxn ang="0">
                  <a:pos x="14782" y="13855"/>
                </a:cxn>
                <a:cxn ang="0">
                  <a:pos x="14920" y="13049"/>
                </a:cxn>
                <a:cxn ang="0">
                  <a:pos x="15103" y="11986"/>
                </a:cxn>
                <a:cxn ang="0">
                  <a:pos x="15514" y="9493"/>
                </a:cxn>
                <a:cxn ang="0">
                  <a:pos x="15606" y="9090"/>
                </a:cxn>
                <a:cxn ang="0">
                  <a:pos x="15698" y="8650"/>
                </a:cxn>
                <a:cxn ang="0">
                  <a:pos x="15972" y="7001"/>
                </a:cxn>
                <a:cxn ang="0">
                  <a:pos x="16201" y="5718"/>
                </a:cxn>
                <a:cxn ang="0">
                  <a:pos x="16384" y="4765"/>
                </a:cxn>
                <a:cxn ang="0">
                  <a:pos x="13775" y="4435"/>
                </a:cxn>
                <a:cxn ang="0">
                  <a:pos x="13638" y="4435"/>
                </a:cxn>
                <a:cxn ang="0">
                  <a:pos x="10938" y="4105"/>
                </a:cxn>
                <a:cxn ang="0">
                  <a:pos x="11029" y="3409"/>
                </a:cxn>
                <a:cxn ang="0">
                  <a:pos x="11258" y="2382"/>
                </a:cxn>
                <a:cxn ang="0">
                  <a:pos x="11487" y="1173"/>
                </a:cxn>
                <a:cxn ang="0">
                  <a:pos x="10343" y="1026"/>
                </a:cxn>
                <a:cxn ang="0">
                  <a:pos x="10251" y="990"/>
                </a:cxn>
                <a:cxn ang="0">
                  <a:pos x="8650" y="806"/>
                </a:cxn>
                <a:cxn ang="0">
                  <a:pos x="8512" y="770"/>
                </a:cxn>
                <a:cxn ang="0">
                  <a:pos x="6224" y="440"/>
                </a:cxn>
                <a:cxn ang="0">
                  <a:pos x="3478" y="0"/>
                </a:cxn>
                <a:cxn ang="0">
                  <a:pos x="2792" y="2896"/>
                </a:cxn>
                <a:cxn ang="0">
                  <a:pos x="2197" y="5425"/>
                </a:cxn>
                <a:cxn ang="0">
                  <a:pos x="2059" y="6084"/>
                </a:cxn>
                <a:cxn ang="0">
                  <a:pos x="1785" y="7147"/>
                </a:cxn>
              </a:cxnLst>
              <a:rect l="0" t="0" r="r" b="b"/>
              <a:pathLst>
                <a:path w="16384" h="16384">
                  <a:moveTo>
                    <a:pt x="1785" y="7147"/>
                  </a:moveTo>
                  <a:lnTo>
                    <a:pt x="1144" y="9640"/>
                  </a:lnTo>
                  <a:lnTo>
                    <a:pt x="1098" y="9896"/>
                  </a:lnTo>
                  <a:lnTo>
                    <a:pt x="778" y="11143"/>
                  </a:lnTo>
                  <a:lnTo>
                    <a:pt x="412" y="12719"/>
                  </a:lnTo>
                  <a:lnTo>
                    <a:pt x="0" y="14478"/>
                  </a:lnTo>
                  <a:lnTo>
                    <a:pt x="595" y="14551"/>
                  </a:lnTo>
                  <a:lnTo>
                    <a:pt x="1419" y="14698"/>
                  </a:lnTo>
                  <a:lnTo>
                    <a:pt x="2151" y="14808"/>
                  </a:lnTo>
                  <a:lnTo>
                    <a:pt x="2975" y="14918"/>
                  </a:lnTo>
                  <a:lnTo>
                    <a:pt x="3249" y="14955"/>
                  </a:lnTo>
                  <a:lnTo>
                    <a:pt x="3753" y="15028"/>
                  </a:lnTo>
                  <a:lnTo>
                    <a:pt x="4302" y="15101"/>
                  </a:lnTo>
                  <a:lnTo>
                    <a:pt x="4668" y="15174"/>
                  </a:lnTo>
                  <a:lnTo>
                    <a:pt x="5263" y="15248"/>
                  </a:lnTo>
                  <a:lnTo>
                    <a:pt x="5995" y="15358"/>
                  </a:lnTo>
                  <a:lnTo>
                    <a:pt x="6773" y="15468"/>
                  </a:lnTo>
                  <a:lnTo>
                    <a:pt x="7551" y="15541"/>
                  </a:lnTo>
                  <a:lnTo>
                    <a:pt x="7780" y="15578"/>
                  </a:lnTo>
                  <a:lnTo>
                    <a:pt x="8009" y="15614"/>
                  </a:lnTo>
                  <a:lnTo>
                    <a:pt x="8375" y="15688"/>
                  </a:lnTo>
                  <a:lnTo>
                    <a:pt x="9199" y="15761"/>
                  </a:lnTo>
                  <a:lnTo>
                    <a:pt x="9428" y="15798"/>
                  </a:lnTo>
                  <a:lnTo>
                    <a:pt x="9611" y="15834"/>
                  </a:lnTo>
                  <a:lnTo>
                    <a:pt x="10023" y="15871"/>
                  </a:lnTo>
                  <a:lnTo>
                    <a:pt x="10709" y="15981"/>
                  </a:lnTo>
                  <a:lnTo>
                    <a:pt x="11350" y="16054"/>
                  </a:lnTo>
                  <a:lnTo>
                    <a:pt x="11579" y="16054"/>
                  </a:lnTo>
                  <a:lnTo>
                    <a:pt x="11807" y="16091"/>
                  </a:lnTo>
                  <a:lnTo>
                    <a:pt x="12402" y="16164"/>
                  </a:lnTo>
                  <a:lnTo>
                    <a:pt x="13318" y="16274"/>
                  </a:lnTo>
                  <a:lnTo>
                    <a:pt x="14050" y="16384"/>
                  </a:lnTo>
                  <a:lnTo>
                    <a:pt x="14370" y="16384"/>
                  </a:lnTo>
                  <a:lnTo>
                    <a:pt x="14691" y="14551"/>
                  </a:lnTo>
                  <a:lnTo>
                    <a:pt x="14782" y="13855"/>
                  </a:lnTo>
                  <a:lnTo>
                    <a:pt x="14920" y="13049"/>
                  </a:lnTo>
                  <a:lnTo>
                    <a:pt x="15103" y="11986"/>
                  </a:lnTo>
                  <a:lnTo>
                    <a:pt x="15514" y="9493"/>
                  </a:lnTo>
                  <a:lnTo>
                    <a:pt x="15606" y="9090"/>
                  </a:lnTo>
                  <a:lnTo>
                    <a:pt x="15698" y="8650"/>
                  </a:lnTo>
                  <a:lnTo>
                    <a:pt x="15972" y="7001"/>
                  </a:lnTo>
                  <a:lnTo>
                    <a:pt x="16201" y="5718"/>
                  </a:lnTo>
                  <a:lnTo>
                    <a:pt x="16384" y="4765"/>
                  </a:lnTo>
                  <a:lnTo>
                    <a:pt x="13775" y="4435"/>
                  </a:lnTo>
                  <a:lnTo>
                    <a:pt x="13638" y="4435"/>
                  </a:lnTo>
                  <a:lnTo>
                    <a:pt x="10938" y="4105"/>
                  </a:lnTo>
                  <a:lnTo>
                    <a:pt x="11029" y="3409"/>
                  </a:lnTo>
                  <a:lnTo>
                    <a:pt x="11258" y="2382"/>
                  </a:lnTo>
                  <a:lnTo>
                    <a:pt x="11487" y="1173"/>
                  </a:lnTo>
                  <a:lnTo>
                    <a:pt x="10343" y="1026"/>
                  </a:lnTo>
                  <a:lnTo>
                    <a:pt x="10251" y="990"/>
                  </a:lnTo>
                  <a:lnTo>
                    <a:pt x="8650" y="806"/>
                  </a:lnTo>
                  <a:lnTo>
                    <a:pt x="8512" y="770"/>
                  </a:lnTo>
                  <a:lnTo>
                    <a:pt x="6224" y="440"/>
                  </a:lnTo>
                  <a:lnTo>
                    <a:pt x="3478" y="0"/>
                  </a:lnTo>
                  <a:lnTo>
                    <a:pt x="2792" y="2896"/>
                  </a:lnTo>
                  <a:lnTo>
                    <a:pt x="2197" y="5425"/>
                  </a:lnTo>
                  <a:lnTo>
                    <a:pt x="2059" y="6084"/>
                  </a:lnTo>
                  <a:lnTo>
                    <a:pt x="1785" y="7147"/>
                  </a:lnTo>
                  <a:close/>
                </a:path>
              </a:pathLst>
            </a:custGeom>
            <a:solidFill>
              <a:schemeClr val="bg1">
                <a:lumMod val="75000"/>
              </a:schemeClr>
            </a:solidFill>
            <a:ln w="9525">
              <a:solidFill>
                <a:schemeClr val="bg1"/>
              </a:solidFill>
              <a:prstDash val="solid"/>
              <a:round/>
              <a:headEnd/>
              <a:tailEnd/>
            </a:ln>
          </p:spPr>
        </p:sp>
        <p:sp>
          <p:nvSpPr>
            <p:cNvPr id="47" name="Vermont">
              <a:extLst>
                <a:ext uri="{FF2B5EF4-FFF2-40B4-BE49-F238E27FC236}">
                  <a16:creationId xmlns:a16="http://schemas.microsoft.com/office/drawing/2014/main" id="{7D152CEC-6A88-C44F-9E85-350DB40A7576}"/>
                </a:ext>
              </a:extLst>
            </p:cNvPr>
            <p:cNvSpPr>
              <a:spLocks/>
            </p:cNvSpPr>
            <p:nvPr/>
          </p:nvSpPr>
          <p:spPr bwMode="auto">
            <a:xfrm>
              <a:off x="7950922" y="2073294"/>
              <a:ext cx="277219" cy="467093"/>
            </a:xfrm>
            <a:custGeom>
              <a:avLst/>
              <a:gdLst/>
              <a:ahLst/>
              <a:cxnLst>
                <a:cxn ang="0">
                  <a:pos x="13378" y="5380"/>
                </a:cxn>
                <a:cxn ang="0">
                  <a:pos x="13678" y="4809"/>
                </a:cxn>
                <a:cxn ang="0">
                  <a:pos x="14881" y="4483"/>
                </a:cxn>
                <a:cxn ang="0">
                  <a:pos x="15632" y="3994"/>
                </a:cxn>
                <a:cxn ang="0">
                  <a:pos x="16234" y="3260"/>
                </a:cxn>
                <a:cxn ang="0">
                  <a:pos x="16384" y="2690"/>
                </a:cxn>
                <a:cxn ang="0">
                  <a:pos x="15332" y="1467"/>
                </a:cxn>
                <a:cxn ang="0">
                  <a:pos x="15182" y="245"/>
                </a:cxn>
                <a:cxn ang="0">
                  <a:pos x="12326" y="408"/>
                </a:cxn>
                <a:cxn ang="0">
                  <a:pos x="0" y="2119"/>
                </a:cxn>
                <a:cxn ang="0">
                  <a:pos x="150" y="3097"/>
                </a:cxn>
                <a:cxn ang="0">
                  <a:pos x="752" y="3587"/>
                </a:cxn>
                <a:cxn ang="0">
                  <a:pos x="1202" y="4972"/>
                </a:cxn>
                <a:cxn ang="0">
                  <a:pos x="1804" y="5543"/>
                </a:cxn>
                <a:cxn ang="0">
                  <a:pos x="2255" y="6521"/>
                </a:cxn>
                <a:cxn ang="0">
                  <a:pos x="2104" y="7336"/>
                </a:cxn>
                <a:cxn ang="0">
                  <a:pos x="1954" y="8233"/>
                </a:cxn>
                <a:cxn ang="0">
                  <a:pos x="2555" y="8966"/>
                </a:cxn>
                <a:cxn ang="0">
                  <a:pos x="3157" y="9700"/>
                </a:cxn>
                <a:cxn ang="0">
                  <a:pos x="3457" y="10108"/>
                </a:cxn>
                <a:cxn ang="0">
                  <a:pos x="3307" y="10760"/>
                </a:cxn>
                <a:cxn ang="0">
                  <a:pos x="3758" y="11167"/>
                </a:cxn>
                <a:cxn ang="0">
                  <a:pos x="4209" y="10923"/>
                </a:cxn>
                <a:cxn ang="0">
                  <a:pos x="4810" y="11167"/>
                </a:cxn>
                <a:cxn ang="0">
                  <a:pos x="5111" y="11656"/>
                </a:cxn>
                <a:cxn ang="0">
                  <a:pos x="5562" y="12716"/>
                </a:cxn>
                <a:cxn ang="0">
                  <a:pos x="6163" y="14020"/>
                </a:cxn>
                <a:cxn ang="0">
                  <a:pos x="6463" y="15080"/>
                </a:cxn>
                <a:cxn ang="0">
                  <a:pos x="6764" y="15895"/>
                </a:cxn>
                <a:cxn ang="0">
                  <a:pos x="9319" y="16139"/>
                </a:cxn>
                <a:cxn ang="0">
                  <a:pos x="13678" y="15324"/>
                </a:cxn>
                <a:cxn ang="0">
                  <a:pos x="13077" y="14509"/>
                </a:cxn>
                <a:cxn ang="0">
                  <a:pos x="13378" y="13857"/>
                </a:cxn>
                <a:cxn ang="0">
                  <a:pos x="13227" y="13368"/>
                </a:cxn>
                <a:cxn ang="0">
                  <a:pos x="12777" y="12390"/>
                </a:cxn>
                <a:cxn ang="0">
                  <a:pos x="12626" y="11086"/>
                </a:cxn>
                <a:cxn ang="0">
                  <a:pos x="12626" y="9945"/>
                </a:cxn>
                <a:cxn ang="0">
                  <a:pos x="12777" y="9292"/>
                </a:cxn>
                <a:cxn ang="0">
                  <a:pos x="13227" y="8640"/>
                </a:cxn>
                <a:cxn ang="0">
                  <a:pos x="13227" y="8070"/>
                </a:cxn>
                <a:cxn ang="0">
                  <a:pos x="13528" y="7173"/>
                </a:cxn>
                <a:cxn ang="0">
                  <a:pos x="13678" y="6603"/>
                </a:cxn>
                <a:cxn ang="0">
                  <a:pos x="13528" y="5950"/>
                </a:cxn>
              </a:cxnLst>
              <a:rect l="0" t="0" r="r" b="b"/>
              <a:pathLst>
                <a:path w="16384" h="16384">
                  <a:moveTo>
                    <a:pt x="13528" y="5950"/>
                  </a:moveTo>
                  <a:lnTo>
                    <a:pt x="13378" y="5706"/>
                  </a:lnTo>
                  <a:lnTo>
                    <a:pt x="13378" y="5380"/>
                  </a:lnTo>
                  <a:lnTo>
                    <a:pt x="13378" y="5135"/>
                  </a:lnTo>
                  <a:lnTo>
                    <a:pt x="13528" y="4972"/>
                  </a:lnTo>
                  <a:lnTo>
                    <a:pt x="13678" y="4809"/>
                  </a:lnTo>
                  <a:lnTo>
                    <a:pt x="14430" y="4728"/>
                  </a:lnTo>
                  <a:lnTo>
                    <a:pt x="14731" y="4646"/>
                  </a:lnTo>
                  <a:lnTo>
                    <a:pt x="14881" y="4483"/>
                  </a:lnTo>
                  <a:lnTo>
                    <a:pt x="15182" y="4239"/>
                  </a:lnTo>
                  <a:lnTo>
                    <a:pt x="15332" y="4157"/>
                  </a:lnTo>
                  <a:lnTo>
                    <a:pt x="15632" y="3994"/>
                  </a:lnTo>
                  <a:lnTo>
                    <a:pt x="15933" y="3750"/>
                  </a:lnTo>
                  <a:lnTo>
                    <a:pt x="16234" y="3424"/>
                  </a:lnTo>
                  <a:lnTo>
                    <a:pt x="16234" y="3260"/>
                  </a:lnTo>
                  <a:lnTo>
                    <a:pt x="16234" y="3016"/>
                  </a:lnTo>
                  <a:lnTo>
                    <a:pt x="16384" y="2853"/>
                  </a:lnTo>
                  <a:lnTo>
                    <a:pt x="16384" y="2690"/>
                  </a:lnTo>
                  <a:lnTo>
                    <a:pt x="16083" y="2445"/>
                  </a:lnTo>
                  <a:lnTo>
                    <a:pt x="15332" y="1793"/>
                  </a:lnTo>
                  <a:lnTo>
                    <a:pt x="15332" y="1467"/>
                  </a:lnTo>
                  <a:lnTo>
                    <a:pt x="15632" y="815"/>
                  </a:lnTo>
                  <a:lnTo>
                    <a:pt x="15482" y="652"/>
                  </a:lnTo>
                  <a:lnTo>
                    <a:pt x="15182" y="245"/>
                  </a:lnTo>
                  <a:lnTo>
                    <a:pt x="15332" y="163"/>
                  </a:lnTo>
                  <a:lnTo>
                    <a:pt x="15482" y="0"/>
                  </a:lnTo>
                  <a:lnTo>
                    <a:pt x="12326" y="408"/>
                  </a:lnTo>
                  <a:lnTo>
                    <a:pt x="6614" y="1223"/>
                  </a:lnTo>
                  <a:lnTo>
                    <a:pt x="1353" y="1956"/>
                  </a:lnTo>
                  <a:lnTo>
                    <a:pt x="0" y="2119"/>
                  </a:lnTo>
                  <a:lnTo>
                    <a:pt x="150" y="2445"/>
                  </a:lnTo>
                  <a:lnTo>
                    <a:pt x="301" y="2527"/>
                  </a:lnTo>
                  <a:lnTo>
                    <a:pt x="150" y="3097"/>
                  </a:lnTo>
                  <a:lnTo>
                    <a:pt x="301" y="3342"/>
                  </a:lnTo>
                  <a:lnTo>
                    <a:pt x="601" y="3424"/>
                  </a:lnTo>
                  <a:lnTo>
                    <a:pt x="752" y="3587"/>
                  </a:lnTo>
                  <a:lnTo>
                    <a:pt x="752" y="4239"/>
                  </a:lnTo>
                  <a:lnTo>
                    <a:pt x="1052" y="4728"/>
                  </a:lnTo>
                  <a:lnTo>
                    <a:pt x="1202" y="4972"/>
                  </a:lnTo>
                  <a:lnTo>
                    <a:pt x="1202" y="5054"/>
                  </a:lnTo>
                  <a:lnTo>
                    <a:pt x="1503" y="5298"/>
                  </a:lnTo>
                  <a:lnTo>
                    <a:pt x="1804" y="5543"/>
                  </a:lnTo>
                  <a:lnTo>
                    <a:pt x="1954" y="5869"/>
                  </a:lnTo>
                  <a:lnTo>
                    <a:pt x="2104" y="6195"/>
                  </a:lnTo>
                  <a:lnTo>
                    <a:pt x="2255" y="6521"/>
                  </a:lnTo>
                  <a:lnTo>
                    <a:pt x="2405" y="6766"/>
                  </a:lnTo>
                  <a:lnTo>
                    <a:pt x="2405" y="7010"/>
                  </a:lnTo>
                  <a:lnTo>
                    <a:pt x="2104" y="7336"/>
                  </a:lnTo>
                  <a:lnTo>
                    <a:pt x="1954" y="7499"/>
                  </a:lnTo>
                  <a:lnTo>
                    <a:pt x="1954" y="7744"/>
                  </a:lnTo>
                  <a:lnTo>
                    <a:pt x="1954" y="8233"/>
                  </a:lnTo>
                  <a:lnTo>
                    <a:pt x="2255" y="8559"/>
                  </a:lnTo>
                  <a:lnTo>
                    <a:pt x="2405" y="8803"/>
                  </a:lnTo>
                  <a:lnTo>
                    <a:pt x="2555" y="8966"/>
                  </a:lnTo>
                  <a:lnTo>
                    <a:pt x="2856" y="9211"/>
                  </a:lnTo>
                  <a:lnTo>
                    <a:pt x="3006" y="9455"/>
                  </a:lnTo>
                  <a:lnTo>
                    <a:pt x="3157" y="9700"/>
                  </a:lnTo>
                  <a:lnTo>
                    <a:pt x="3307" y="9863"/>
                  </a:lnTo>
                  <a:lnTo>
                    <a:pt x="3457" y="9945"/>
                  </a:lnTo>
                  <a:lnTo>
                    <a:pt x="3457" y="10108"/>
                  </a:lnTo>
                  <a:lnTo>
                    <a:pt x="3457" y="10271"/>
                  </a:lnTo>
                  <a:lnTo>
                    <a:pt x="3307" y="10515"/>
                  </a:lnTo>
                  <a:lnTo>
                    <a:pt x="3307" y="10760"/>
                  </a:lnTo>
                  <a:lnTo>
                    <a:pt x="3607" y="11249"/>
                  </a:lnTo>
                  <a:lnTo>
                    <a:pt x="3758" y="11330"/>
                  </a:lnTo>
                  <a:lnTo>
                    <a:pt x="3758" y="11167"/>
                  </a:lnTo>
                  <a:lnTo>
                    <a:pt x="3908" y="11004"/>
                  </a:lnTo>
                  <a:lnTo>
                    <a:pt x="4058" y="10923"/>
                  </a:lnTo>
                  <a:lnTo>
                    <a:pt x="4209" y="10923"/>
                  </a:lnTo>
                  <a:lnTo>
                    <a:pt x="4509" y="10923"/>
                  </a:lnTo>
                  <a:lnTo>
                    <a:pt x="4660" y="11086"/>
                  </a:lnTo>
                  <a:lnTo>
                    <a:pt x="4810" y="11167"/>
                  </a:lnTo>
                  <a:lnTo>
                    <a:pt x="4960" y="11249"/>
                  </a:lnTo>
                  <a:lnTo>
                    <a:pt x="5111" y="11249"/>
                  </a:lnTo>
                  <a:lnTo>
                    <a:pt x="5111" y="11656"/>
                  </a:lnTo>
                  <a:lnTo>
                    <a:pt x="5261" y="11819"/>
                  </a:lnTo>
                  <a:lnTo>
                    <a:pt x="5411" y="12308"/>
                  </a:lnTo>
                  <a:lnTo>
                    <a:pt x="5562" y="12716"/>
                  </a:lnTo>
                  <a:lnTo>
                    <a:pt x="5862" y="13531"/>
                  </a:lnTo>
                  <a:lnTo>
                    <a:pt x="6012" y="13694"/>
                  </a:lnTo>
                  <a:lnTo>
                    <a:pt x="6163" y="14020"/>
                  </a:lnTo>
                  <a:lnTo>
                    <a:pt x="6163" y="14265"/>
                  </a:lnTo>
                  <a:lnTo>
                    <a:pt x="6313" y="14754"/>
                  </a:lnTo>
                  <a:lnTo>
                    <a:pt x="6463" y="15080"/>
                  </a:lnTo>
                  <a:lnTo>
                    <a:pt x="6614" y="15406"/>
                  </a:lnTo>
                  <a:lnTo>
                    <a:pt x="6914" y="15813"/>
                  </a:lnTo>
                  <a:lnTo>
                    <a:pt x="6764" y="15895"/>
                  </a:lnTo>
                  <a:lnTo>
                    <a:pt x="6914" y="16139"/>
                  </a:lnTo>
                  <a:lnTo>
                    <a:pt x="7065" y="16384"/>
                  </a:lnTo>
                  <a:lnTo>
                    <a:pt x="9319" y="16139"/>
                  </a:lnTo>
                  <a:lnTo>
                    <a:pt x="10221" y="16058"/>
                  </a:lnTo>
                  <a:lnTo>
                    <a:pt x="13979" y="15569"/>
                  </a:lnTo>
                  <a:lnTo>
                    <a:pt x="13678" y="15324"/>
                  </a:lnTo>
                  <a:lnTo>
                    <a:pt x="13378" y="15243"/>
                  </a:lnTo>
                  <a:lnTo>
                    <a:pt x="12927" y="14754"/>
                  </a:lnTo>
                  <a:lnTo>
                    <a:pt x="13077" y="14509"/>
                  </a:lnTo>
                  <a:lnTo>
                    <a:pt x="13077" y="14265"/>
                  </a:lnTo>
                  <a:lnTo>
                    <a:pt x="13227" y="14102"/>
                  </a:lnTo>
                  <a:lnTo>
                    <a:pt x="13378" y="13857"/>
                  </a:lnTo>
                  <a:lnTo>
                    <a:pt x="13378" y="13694"/>
                  </a:lnTo>
                  <a:lnTo>
                    <a:pt x="13227" y="13531"/>
                  </a:lnTo>
                  <a:lnTo>
                    <a:pt x="13227" y="13368"/>
                  </a:lnTo>
                  <a:lnTo>
                    <a:pt x="13227" y="13124"/>
                  </a:lnTo>
                  <a:lnTo>
                    <a:pt x="13077" y="12960"/>
                  </a:lnTo>
                  <a:lnTo>
                    <a:pt x="12777" y="12390"/>
                  </a:lnTo>
                  <a:lnTo>
                    <a:pt x="12777" y="12064"/>
                  </a:lnTo>
                  <a:lnTo>
                    <a:pt x="12777" y="11738"/>
                  </a:lnTo>
                  <a:lnTo>
                    <a:pt x="12626" y="11086"/>
                  </a:lnTo>
                  <a:lnTo>
                    <a:pt x="12476" y="10271"/>
                  </a:lnTo>
                  <a:lnTo>
                    <a:pt x="12476" y="10108"/>
                  </a:lnTo>
                  <a:lnTo>
                    <a:pt x="12626" y="9945"/>
                  </a:lnTo>
                  <a:lnTo>
                    <a:pt x="12777" y="9700"/>
                  </a:lnTo>
                  <a:lnTo>
                    <a:pt x="12777" y="9618"/>
                  </a:lnTo>
                  <a:lnTo>
                    <a:pt x="12777" y="9292"/>
                  </a:lnTo>
                  <a:lnTo>
                    <a:pt x="12777" y="9129"/>
                  </a:lnTo>
                  <a:lnTo>
                    <a:pt x="13077" y="8885"/>
                  </a:lnTo>
                  <a:lnTo>
                    <a:pt x="13227" y="8640"/>
                  </a:lnTo>
                  <a:lnTo>
                    <a:pt x="13378" y="8477"/>
                  </a:lnTo>
                  <a:lnTo>
                    <a:pt x="13378" y="8314"/>
                  </a:lnTo>
                  <a:lnTo>
                    <a:pt x="13227" y="8070"/>
                  </a:lnTo>
                  <a:lnTo>
                    <a:pt x="13378" y="7581"/>
                  </a:lnTo>
                  <a:lnTo>
                    <a:pt x="13528" y="7336"/>
                  </a:lnTo>
                  <a:lnTo>
                    <a:pt x="13528" y="7173"/>
                  </a:lnTo>
                  <a:lnTo>
                    <a:pt x="13528" y="7092"/>
                  </a:lnTo>
                  <a:lnTo>
                    <a:pt x="13528" y="6847"/>
                  </a:lnTo>
                  <a:lnTo>
                    <a:pt x="13678" y="6603"/>
                  </a:lnTo>
                  <a:lnTo>
                    <a:pt x="13678" y="6521"/>
                  </a:lnTo>
                  <a:lnTo>
                    <a:pt x="13678" y="6113"/>
                  </a:lnTo>
                  <a:lnTo>
                    <a:pt x="13528" y="5950"/>
                  </a:lnTo>
                  <a:close/>
                </a:path>
              </a:pathLst>
            </a:custGeom>
            <a:solidFill>
              <a:schemeClr val="bg1">
                <a:lumMod val="75000"/>
              </a:schemeClr>
            </a:solidFill>
            <a:ln w="9525">
              <a:solidFill>
                <a:schemeClr val="bg1"/>
              </a:solidFill>
              <a:prstDash val="solid"/>
              <a:round/>
              <a:headEnd/>
              <a:tailEnd/>
            </a:ln>
          </p:spPr>
        </p:sp>
        <p:sp>
          <p:nvSpPr>
            <p:cNvPr id="48" name="Washington">
              <a:extLst>
                <a:ext uri="{FF2B5EF4-FFF2-40B4-BE49-F238E27FC236}">
                  <a16:creationId xmlns:a16="http://schemas.microsoft.com/office/drawing/2014/main" id="{43DDE5A9-A5D7-6045-BAE7-EA001F1D748F}"/>
                </a:ext>
              </a:extLst>
            </p:cNvPr>
            <p:cNvSpPr>
              <a:spLocks/>
            </p:cNvSpPr>
            <p:nvPr/>
          </p:nvSpPr>
          <p:spPr bwMode="auto">
            <a:xfrm>
              <a:off x="792467" y="1327274"/>
              <a:ext cx="1077785" cy="714232"/>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chemeClr val="bg1">
                <a:lumMod val="75000"/>
              </a:schemeClr>
            </a:solidFill>
            <a:ln w="9525">
              <a:solidFill>
                <a:schemeClr val="bg1"/>
              </a:solidFill>
              <a:prstDash val="solid"/>
              <a:round/>
              <a:headEnd/>
              <a:tailEnd/>
            </a:ln>
          </p:spPr>
        </p:sp>
        <p:sp>
          <p:nvSpPr>
            <p:cNvPr id="49" name="West_Virginia">
              <a:extLst>
                <a:ext uri="{FF2B5EF4-FFF2-40B4-BE49-F238E27FC236}">
                  <a16:creationId xmlns:a16="http://schemas.microsoft.com/office/drawing/2014/main" id="{C7327FE1-C183-1342-B0D2-5FA239B1BC2D}"/>
                </a:ext>
              </a:extLst>
            </p:cNvPr>
            <p:cNvSpPr>
              <a:spLocks/>
            </p:cNvSpPr>
            <p:nvPr/>
          </p:nvSpPr>
          <p:spPr bwMode="auto">
            <a:xfrm>
              <a:off x="6826505" y="3123636"/>
              <a:ext cx="730613" cy="659863"/>
            </a:xfrm>
            <a:custGeom>
              <a:avLst/>
              <a:gdLst/>
              <a:ahLst/>
              <a:cxnLst>
                <a:cxn ang="0">
                  <a:pos x="3596" y="6288"/>
                </a:cxn>
                <a:cxn ang="0">
                  <a:pos x="2969" y="6807"/>
                </a:cxn>
                <a:cxn ang="0">
                  <a:pos x="2512" y="7673"/>
                </a:cxn>
                <a:cxn ang="0">
                  <a:pos x="2512" y="8480"/>
                </a:cxn>
                <a:cxn ang="0">
                  <a:pos x="1998" y="8769"/>
                </a:cxn>
                <a:cxn ang="0">
                  <a:pos x="1427" y="8365"/>
                </a:cxn>
                <a:cxn ang="0">
                  <a:pos x="1142" y="9692"/>
                </a:cxn>
                <a:cxn ang="0">
                  <a:pos x="913" y="10961"/>
                </a:cxn>
                <a:cxn ang="0">
                  <a:pos x="114" y="11653"/>
                </a:cxn>
                <a:cxn ang="0">
                  <a:pos x="171" y="12346"/>
                </a:cxn>
                <a:cxn ang="0">
                  <a:pos x="685" y="13211"/>
                </a:cxn>
                <a:cxn ang="0">
                  <a:pos x="856" y="13615"/>
                </a:cxn>
                <a:cxn ang="0">
                  <a:pos x="1427" y="14249"/>
                </a:cxn>
                <a:cxn ang="0">
                  <a:pos x="1998" y="14653"/>
                </a:cxn>
                <a:cxn ang="0">
                  <a:pos x="2226" y="15057"/>
                </a:cxn>
                <a:cxn ang="0">
                  <a:pos x="2911" y="15173"/>
                </a:cxn>
                <a:cxn ang="0">
                  <a:pos x="2969" y="15692"/>
                </a:cxn>
                <a:cxn ang="0">
                  <a:pos x="3654" y="16096"/>
                </a:cxn>
                <a:cxn ang="0">
                  <a:pos x="4453" y="16326"/>
                </a:cxn>
                <a:cxn ang="0">
                  <a:pos x="4967" y="15749"/>
                </a:cxn>
                <a:cxn ang="0">
                  <a:pos x="5595" y="15980"/>
                </a:cxn>
                <a:cxn ang="0">
                  <a:pos x="6451" y="15576"/>
                </a:cxn>
                <a:cxn ang="0">
                  <a:pos x="6736" y="15115"/>
                </a:cxn>
                <a:cxn ang="0">
                  <a:pos x="8106" y="14538"/>
                </a:cxn>
                <a:cxn ang="0">
                  <a:pos x="8791" y="14134"/>
                </a:cxn>
                <a:cxn ang="0">
                  <a:pos x="8677" y="13442"/>
                </a:cxn>
                <a:cxn ang="0">
                  <a:pos x="8849" y="12750"/>
                </a:cxn>
                <a:cxn ang="0">
                  <a:pos x="9476" y="11653"/>
                </a:cxn>
                <a:cxn ang="0">
                  <a:pos x="9876" y="10500"/>
                </a:cxn>
                <a:cxn ang="0">
                  <a:pos x="10104" y="9980"/>
                </a:cxn>
                <a:cxn ang="0">
                  <a:pos x="10675" y="9057"/>
                </a:cxn>
                <a:cxn ang="0">
                  <a:pos x="11589" y="9403"/>
                </a:cxn>
                <a:cxn ang="0">
                  <a:pos x="11931" y="8480"/>
                </a:cxn>
                <a:cxn ang="0">
                  <a:pos x="12160" y="7730"/>
                </a:cxn>
                <a:cxn ang="0">
                  <a:pos x="12845" y="7615"/>
                </a:cxn>
                <a:cxn ang="0">
                  <a:pos x="13415" y="6461"/>
                </a:cxn>
                <a:cxn ang="0">
                  <a:pos x="13644" y="6057"/>
                </a:cxn>
                <a:cxn ang="0">
                  <a:pos x="13986" y="5077"/>
                </a:cxn>
                <a:cxn ang="0">
                  <a:pos x="14101" y="4096"/>
                </a:cxn>
                <a:cxn ang="0">
                  <a:pos x="16213" y="4731"/>
                </a:cxn>
                <a:cxn ang="0">
                  <a:pos x="16156" y="3923"/>
                </a:cxn>
                <a:cxn ang="0">
                  <a:pos x="15927" y="3519"/>
                </a:cxn>
                <a:cxn ang="0">
                  <a:pos x="15756" y="3231"/>
                </a:cxn>
                <a:cxn ang="0">
                  <a:pos x="15414" y="3173"/>
                </a:cxn>
                <a:cxn ang="0">
                  <a:pos x="14443" y="3000"/>
                </a:cxn>
                <a:cxn ang="0">
                  <a:pos x="14043" y="3288"/>
                </a:cxn>
                <a:cxn ang="0">
                  <a:pos x="13701" y="3577"/>
                </a:cxn>
                <a:cxn ang="0">
                  <a:pos x="13530" y="3923"/>
                </a:cxn>
                <a:cxn ang="0">
                  <a:pos x="12616" y="3865"/>
                </a:cxn>
                <a:cxn ang="0">
                  <a:pos x="12388" y="3692"/>
                </a:cxn>
                <a:cxn ang="0">
                  <a:pos x="11988" y="4558"/>
                </a:cxn>
                <a:cxn ang="0">
                  <a:pos x="11475" y="4558"/>
                </a:cxn>
                <a:cxn ang="0">
                  <a:pos x="10904" y="5307"/>
                </a:cxn>
                <a:cxn ang="0">
                  <a:pos x="10333" y="5942"/>
                </a:cxn>
                <a:cxn ang="0">
                  <a:pos x="6165" y="3173"/>
                </a:cxn>
                <a:cxn ang="0">
                  <a:pos x="5537" y="58"/>
                </a:cxn>
                <a:cxn ang="0">
                  <a:pos x="5480" y="865"/>
                </a:cxn>
                <a:cxn ang="0">
                  <a:pos x="5537" y="1731"/>
                </a:cxn>
                <a:cxn ang="0">
                  <a:pos x="5366" y="2885"/>
                </a:cxn>
                <a:cxn ang="0">
                  <a:pos x="5195" y="3750"/>
                </a:cxn>
                <a:cxn ang="0">
                  <a:pos x="5138" y="4846"/>
                </a:cxn>
              </a:cxnLst>
              <a:rect l="0" t="0" r="r" b="b"/>
              <a:pathLst>
                <a:path w="16384" h="16384">
                  <a:moveTo>
                    <a:pt x="4396" y="5711"/>
                  </a:moveTo>
                  <a:lnTo>
                    <a:pt x="4282" y="5827"/>
                  </a:lnTo>
                  <a:lnTo>
                    <a:pt x="4110" y="6115"/>
                  </a:lnTo>
                  <a:lnTo>
                    <a:pt x="3882" y="6173"/>
                  </a:lnTo>
                  <a:lnTo>
                    <a:pt x="3654" y="6346"/>
                  </a:lnTo>
                  <a:lnTo>
                    <a:pt x="3596" y="6288"/>
                  </a:lnTo>
                  <a:lnTo>
                    <a:pt x="3482" y="6173"/>
                  </a:lnTo>
                  <a:lnTo>
                    <a:pt x="3311" y="6115"/>
                  </a:lnTo>
                  <a:lnTo>
                    <a:pt x="3254" y="6231"/>
                  </a:lnTo>
                  <a:lnTo>
                    <a:pt x="3026" y="6461"/>
                  </a:lnTo>
                  <a:lnTo>
                    <a:pt x="3026" y="6634"/>
                  </a:lnTo>
                  <a:lnTo>
                    <a:pt x="2969" y="6807"/>
                  </a:lnTo>
                  <a:lnTo>
                    <a:pt x="2683" y="6807"/>
                  </a:lnTo>
                  <a:lnTo>
                    <a:pt x="2569" y="6865"/>
                  </a:lnTo>
                  <a:lnTo>
                    <a:pt x="2569" y="7096"/>
                  </a:lnTo>
                  <a:lnTo>
                    <a:pt x="2455" y="7154"/>
                  </a:lnTo>
                  <a:lnTo>
                    <a:pt x="2455" y="7327"/>
                  </a:lnTo>
                  <a:lnTo>
                    <a:pt x="2512" y="7673"/>
                  </a:lnTo>
                  <a:lnTo>
                    <a:pt x="2455" y="7788"/>
                  </a:lnTo>
                  <a:lnTo>
                    <a:pt x="2226" y="7846"/>
                  </a:lnTo>
                  <a:lnTo>
                    <a:pt x="2283" y="7961"/>
                  </a:lnTo>
                  <a:lnTo>
                    <a:pt x="2455" y="8134"/>
                  </a:lnTo>
                  <a:lnTo>
                    <a:pt x="2455" y="8307"/>
                  </a:lnTo>
                  <a:lnTo>
                    <a:pt x="2512" y="8480"/>
                  </a:lnTo>
                  <a:lnTo>
                    <a:pt x="2341" y="8423"/>
                  </a:lnTo>
                  <a:lnTo>
                    <a:pt x="2283" y="8480"/>
                  </a:lnTo>
                  <a:lnTo>
                    <a:pt x="2226" y="8711"/>
                  </a:lnTo>
                  <a:lnTo>
                    <a:pt x="2112" y="8769"/>
                  </a:lnTo>
                  <a:lnTo>
                    <a:pt x="2055" y="8769"/>
                  </a:lnTo>
                  <a:lnTo>
                    <a:pt x="1998" y="8769"/>
                  </a:lnTo>
                  <a:lnTo>
                    <a:pt x="2055" y="8596"/>
                  </a:lnTo>
                  <a:lnTo>
                    <a:pt x="2055" y="8480"/>
                  </a:lnTo>
                  <a:lnTo>
                    <a:pt x="1941" y="8365"/>
                  </a:lnTo>
                  <a:lnTo>
                    <a:pt x="1713" y="8307"/>
                  </a:lnTo>
                  <a:lnTo>
                    <a:pt x="1598" y="8192"/>
                  </a:lnTo>
                  <a:lnTo>
                    <a:pt x="1427" y="8365"/>
                  </a:lnTo>
                  <a:lnTo>
                    <a:pt x="1313" y="8538"/>
                  </a:lnTo>
                  <a:lnTo>
                    <a:pt x="1256" y="8769"/>
                  </a:lnTo>
                  <a:lnTo>
                    <a:pt x="1256" y="9057"/>
                  </a:lnTo>
                  <a:lnTo>
                    <a:pt x="1085" y="9288"/>
                  </a:lnTo>
                  <a:lnTo>
                    <a:pt x="1085" y="9461"/>
                  </a:lnTo>
                  <a:lnTo>
                    <a:pt x="1142" y="9692"/>
                  </a:lnTo>
                  <a:lnTo>
                    <a:pt x="1199" y="9923"/>
                  </a:lnTo>
                  <a:lnTo>
                    <a:pt x="1256" y="10211"/>
                  </a:lnTo>
                  <a:lnTo>
                    <a:pt x="1199" y="10269"/>
                  </a:lnTo>
                  <a:lnTo>
                    <a:pt x="970" y="10327"/>
                  </a:lnTo>
                  <a:lnTo>
                    <a:pt x="970" y="10384"/>
                  </a:lnTo>
                  <a:lnTo>
                    <a:pt x="913" y="10961"/>
                  </a:lnTo>
                  <a:lnTo>
                    <a:pt x="343" y="11192"/>
                  </a:lnTo>
                  <a:lnTo>
                    <a:pt x="57" y="11250"/>
                  </a:lnTo>
                  <a:lnTo>
                    <a:pt x="57" y="11192"/>
                  </a:lnTo>
                  <a:lnTo>
                    <a:pt x="0" y="11250"/>
                  </a:lnTo>
                  <a:lnTo>
                    <a:pt x="57" y="11538"/>
                  </a:lnTo>
                  <a:lnTo>
                    <a:pt x="114" y="11653"/>
                  </a:lnTo>
                  <a:lnTo>
                    <a:pt x="114" y="11826"/>
                  </a:lnTo>
                  <a:lnTo>
                    <a:pt x="171" y="11942"/>
                  </a:lnTo>
                  <a:lnTo>
                    <a:pt x="171" y="12057"/>
                  </a:lnTo>
                  <a:lnTo>
                    <a:pt x="114" y="12115"/>
                  </a:lnTo>
                  <a:lnTo>
                    <a:pt x="114" y="12230"/>
                  </a:lnTo>
                  <a:lnTo>
                    <a:pt x="171" y="12346"/>
                  </a:lnTo>
                  <a:lnTo>
                    <a:pt x="114" y="12403"/>
                  </a:lnTo>
                  <a:lnTo>
                    <a:pt x="57" y="12461"/>
                  </a:lnTo>
                  <a:lnTo>
                    <a:pt x="57" y="12519"/>
                  </a:lnTo>
                  <a:lnTo>
                    <a:pt x="114" y="12634"/>
                  </a:lnTo>
                  <a:lnTo>
                    <a:pt x="343" y="12865"/>
                  </a:lnTo>
                  <a:lnTo>
                    <a:pt x="685" y="13211"/>
                  </a:lnTo>
                  <a:lnTo>
                    <a:pt x="742" y="13269"/>
                  </a:lnTo>
                  <a:lnTo>
                    <a:pt x="742" y="13326"/>
                  </a:lnTo>
                  <a:lnTo>
                    <a:pt x="685" y="13442"/>
                  </a:lnTo>
                  <a:lnTo>
                    <a:pt x="685" y="13499"/>
                  </a:lnTo>
                  <a:lnTo>
                    <a:pt x="742" y="13615"/>
                  </a:lnTo>
                  <a:lnTo>
                    <a:pt x="856" y="13615"/>
                  </a:lnTo>
                  <a:lnTo>
                    <a:pt x="913" y="13615"/>
                  </a:lnTo>
                  <a:lnTo>
                    <a:pt x="970" y="13846"/>
                  </a:lnTo>
                  <a:lnTo>
                    <a:pt x="1085" y="13961"/>
                  </a:lnTo>
                  <a:lnTo>
                    <a:pt x="1199" y="14076"/>
                  </a:lnTo>
                  <a:lnTo>
                    <a:pt x="1370" y="14134"/>
                  </a:lnTo>
                  <a:lnTo>
                    <a:pt x="1427" y="14249"/>
                  </a:lnTo>
                  <a:lnTo>
                    <a:pt x="1427" y="14365"/>
                  </a:lnTo>
                  <a:lnTo>
                    <a:pt x="1541" y="14480"/>
                  </a:lnTo>
                  <a:lnTo>
                    <a:pt x="1713" y="14653"/>
                  </a:lnTo>
                  <a:lnTo>
                    <a:pt x="1827" y="14769"/>
                  </a:lnTo>
                  <a:lnTo>
                    <a:pt x="1941" y="14653"/>
                  </a:lnTo>
                  <a:lnTo>
                    <a:pt x="1998" y="14653"/>
                  </a:lnTo>
                  <a:lnTo>
                    <a:pt x="1998" y="14769"/>
                  </a:lnTo>
                  <a:lnTo>
                    <a:pt x="2055" y="14826"/>
                  </a:lnTo>
                  <a:lnTo>
                    <a:pt x="2169" y="14826"/>
                  </a:lnTo>
                  <a:lnTo>
                    <a:pt x="2169" y="14884"/>
                  </a:lnTo>
                  <a:lnTo>
                    <a:pt x="2169" y="14999"/>
                  </a:lnTo>
                  <a:lnTo>
                    <a:pt x="2226" y="15057"/>
                  </a:lnTo>
                  <a:lnTo>
                    <a:pt x="2341" y="15057"/>
                  </a:lnTo>
                  <a:lnTo>
                    <a:pt x="2398" y="15057"/>
                  </a:lnTo>
                  <a:lnTo>
                    <a:pt x="2626" y="14999"/>
                  </a:lnTo>
                  <a:lnTo>
                    <a:pt x="2797" y="14999"/>
                  </a:lnTo>
                  <a:lnTo>
                    <a:pt x="2911" y="15115"/>
                  </a:lnTo>
                  <a:lnTo>
                    <a:pt x="2911" y="15173"/>
                  </a:lnTo>
                  <a:lnTo>
                    <a:pt x="2797" y="15288"/>
                  </a:lnTo>
                  <a:lnTo>
                    <a:pt x="2740" y="15346"/>
                  </a:lnTo>
                  <a:lnTo>
                    <a:pt x="2797" y="15403"/>
                  </a:lnTo>
                  <a:lnTo>
                    <a:pt x="2854" y="15461"/>
                  </a:lnTo>
                  <a:lnTo>
                    <a:pt x="2911" y="15519"/>
                  </a:lnTo>
                  <a:lnTo>
                    <a:pt x="2969" y="15692"/>
                  </a:lnTo>
                  <a:lnTo>
                    <a:pt x="3083" y="15807"/>
                  </a:lnTo>
                  <a:lnTo>
                    <a:pt x="3140" y="15922"/>
                  </a:lnTo>
                  <a:lnTo>
                    <a:pt x="3254" y="15980"/>
                  </a:lnTo>
                  <a:lnTo>
                    <a:pt x="3368" y="16096"/>
                  </a:lnTo>
                  <a:lnTo>
                    <a:pt x="3539" y="16096"/>
                  </a:lnTo>
                  <a:lnTo>
                    <a:pt x="3654" y="16096"/>
                  </a:lnTo>
                  <a:lnTo>
                    <a:pt x="3768" y="16211"/>
                  </a:lnTo>
                  <a:lnTo>
                    <a:pt x="3825" y="16269"/>
                  </a:lnTo>
                  <a:lnTo>
                    <a:pt x="3939" y="16326"/>
                  </a:lnTo>
                  <a:lnTo>
                    <a:pt x="4053" y="16384"/>
                  </a:lnTo>
                  <a:lnTo>
                    <a:pt x="4282" y="16384"/>
                  </a:lnTo>
                  <a:lnTo>
                    <a:pt x="4453" y="16326"/>
                  </a:lnTo>
                  <a:lnTo>
                    <a:pt x="4567" y="16211"/>
                  </a:lnTo>
                  <a:lnTo>
                    <a:pt x="4624" y="16096"/>
                  </a:lnTo>
                  <a:lnTo>
                    <a:pt x="4681" y="16096"/>
                  </a:lnTo>
                  <a:lnTo>
                    <a:pt x="4795" y="16038"/>
                  </a:lnTo>
                  <a:lnTo>
                    <a:pt x="4909" y="15922"/>
                  </a:lnTo>
                  <a:lnTo>
                    <a:pt x="4967" y="15749"/>
                  </a:lnTo>
                  <a:lnTo>
                    <a:pt x="5024" y="15634"/>
                  </a:lnTo>
                  <a:lnTo>
                    <a:pt x="5081" y="15634"/>
                  </a:lnTo>
                  <a:lnTo>
                    <a:pt x="5138" y="15692"/>
                  </a:lnTo>
                  <a:lnTo>
                    <a:pt x="5309" y="15807"/>
                  </a:lnTo>
                  <a:lnTo>
                    <a:pt x="5480" y="15980"/>
                  </a:lnTo>
                  <a:lnTo>
                    <a:pt x="5595" y="15980"/>
                  </a:lnTo>
                  <a:lnTo>
                    <a:pt x="5652" y="15980"/>
                  </a:lnTo>
                  <a:lnTo>
                    <a:pt x="5823" y="15865"/>
                  </a:lnTo>
                  <a:lnTo>
                    <a:pt x="5994" y="15749"/>
                  </a:lnTo>
                  <a:lnTo>
                    <a:pt x="6165" y="15692"/>
                  </a:lnTo>
                  <a:lnTo>
                    <a:pt x="6394" y="15634"/>
                  </a:lnTo>
                  <a:lnTo>
                    <a:pt x="6451" y="15576"/>
                  </a:lnTo>
                  <a:lnTo>
                    <a:pt x="6508" y="15519"/>
                  </a:lnTo>
                  <a:lnTo>
                    <a:pt x="6565" y="15634"/>
                  </a:lnTo>
                  <a:lnTo>
                    <a:pt x="6850" y="15403"/>
                  </a:lnTo>
                  <a:lnTo>
                    <a:pt x="6908" y="15288"/>
                  </a:lnTo>
                  <a:lnTo>
                    <a:pt x="6793" y="15173"/>
                  </a:lnTo>
                  <a:lnTo>
                    <a:pt x="6736" y="15115"/>
                  </a:lnTo>
                  <a:lnTo>
                    <a:pt x="6850" y="14942"/>
                  </a:lnTo>
                  <a:lnTo>
                    <a:pt x="7079" y="14942"/>
                  </a:lnTo>
                  <a:lnTo>
                    <a:pt x="7193" y="15115"/>
                  </a:lnTo>
                  <a:lnTo>
                    <a:pt x="7878" y="14596"/>
                  </a:lnTo>
                  <a:lnTo>
                    <a:pt x="7992" y="14538"/>
                  </a:lnTo>
                  <a:lnTo>
                    <a:pt x="8106" y="14538"/>
                  </a:lnTo>
                  <a:lnTo>
                    <a:pt x="8163" y="14653"/>
                  </a:lnTo>
                  <a:lnTo>
                    <a:pt x="8278" y="14711"/>
                  </a:lnTo>
                  <a:lnTo>
                    <a:pt x="8335" y="14596"/>
                  </a:lnTo>
                  <a:lnTo>
                    <a:pt x="8563" y="14307"/>
                  </a:lnTo>
                  <a:lnTo>
                    <a:pt x="8734" y="14192"/>
                  </a:lnTo>
                  <a:lnTo>
                    <a:pt x="8791" y="14134"/>
                  </a:lnTo>
                  <a:lnTo>
                    <a:pt x="8620" y="14076"/>
                  </a:lnTo>
                  <a:lnTo>
                    <a:pt x="8620" y="14019"/>
                  </a:lnTo>
                  <a:lnTo>
                    <a:pt x="8620" y="13961"/>
                  </a:lnTo>
                  <a:lnTo>
                    <a:pt x="9020" y="13730"/>
                  </a:lnTo>
                  <a:lnTo>
                    <a:pt x="8734" y="13615"/>
                  </a:lnTo>
                  <a:lnTo>
                    <a:pt x="8677" y="13442"/>
                  </a:lnTo>
                  <a:lnTo>
                    <a:pt x="8620" y="13326"/>
                  </a:lnTo>
                  <a:lnTo>
                    <a:pt x="8677" y="13326"/>
                  </a:lnTo>
                  <a:lnTo>
                    <a:pt x="8734" y="13211"/>
                  </a:lnTo>
                  <a:lnTo>
                    <a:pt x="8734" y="13096"/>
                  </a:lnTo>
                  <a:lnTo>
                    <a:pt x="8791" y="12980"/>
                  </a:lnTo>
                  <a:lnTo>
                    <a:pt x="8849" y="12750"/>
                  </a:lnTo>
                  <a:lnTo>
                    <a:pt x="9020" y="12461"/>
                  </a:lnTo>
                  <a:lnTo>
                    <a:pt x="9134" y="12230"/>
                  </a:lnTo>
                  <a:lnTo>
                    <a:pt x="9248" y="12115"/>
                  </a:lnTo>
                  <a:lnTo>
                    <a:pt x="9305" y="12057"/>
                  </a:lnTo>
                  <a:lnTo>
                    <a:pt x="9419" y="11884"/>
                  </a:lnTo>
                  <a:lnTo>
                    <a:pt x="9476" y="11653"/>
                  </a:lnTo>
                  <a:lnTo>
                    <a:pt x="9534" y="11480"/>
                  </a:lnTo>
                  <a:lnTo>
                    <a:pt x="9591" y="11307"/>
                  </a:lnTo>
                  <a:lnTo>
                    <a:pt x="9591" y="11134"/>
                  </a:lnTo>
                  <a:lnTo>
                    <a:pt x="9591" y="10961"/>
                  </a:lnTo>
                  <a:lnTo>
                    <a:pt x="9648" y="10788"/>
                  </a:lnTo>
                  <a:lnTo>
                    <a:pt x="9876" y="10500"/>
                  </a:lnTo>
                  <a:lnTo>
                    <a:pt x="9990" y="10442"/>
                  </a:lnTo>
                  <a:lnTo>
                    <a:pt x="9876" y="10327"/>
                  </a:lnTo>
                  <a:lnTo>
                    <a:pt x="9876" y="10269"/>
                  </a:lnTo>
                  <a:lnTo>
                    <a:pt x="9933" y="10153"/>
                  </a:lnTo>
                  <a:lnTo>
                    <a:pt x="9990" y="10038"/>
                  </a:lnTo>
                  <a:lnTo>
                    <a:pt x="10104" y="9980"/>
                  </a:lnTo>
                  <a:lnTo>
                    <a:pt x="10104" y="9865"/>
                  </a:lnTo>
                  <a:lnTo>
                    <a:pt x="10162" y="9634"/>
                  </a:lnTo>
                  <a:lnTo>
                    <a:pt x="10104" y="9230"/>
                  </a:lnTo>
                  <a:lnTo>
                    <a:pt x="10162" y="8942"/>
                  </a:lnTo>
                  <a:lnTo>
                    <a:pt x="10276" y="8827"/>
                  </a:lnTo>
                  <a:lnTo>
                    <a:pt x="10675" y="9057"/>
                  </a:lnTo>
                  <a:lnTo>
                    <a:pt x="10847" y="9346"/>
                  </a:lnTo>
                  <a:lnTo>
                    <a:pt x="10904" y="9403"/>
                  </a:lnTo>
                  <a:lnTo>
                    <a:pt x="10961" y="9461"/>
                  </a:lnTo>
                  <a:lnTo>
                    <a:pt x="11303" y="9461"/>
                  </a:lnTo>
                  <a:lnTo>
                    <a:pt x="11532" y="9461"/>
                  </a:lnTo>
                  <a:lnTo>
                    <a:pt x="11589" y="9403"/>
                  </a:lnTo>
                  <a:lnTo>
                    <a:pt x="11646" y="9346"/>
                  </a:lnTo>
                  <a:lnTo>
                    <a:pt x="11760" y="9230"/>
                  </a:lnTo>
                  <a:lnTo>
                    <a:pt x="11817" y="9173"/>
                  </a:lnTo>
                  <a:lnTo>
                    <a:pt x="11817" y="9000"/>
                  </a:lnTo>
                  <a:lnTo>
                    <a:pt x="11874" y="8769"/>
                  </a:lnTo>
                  <a:lnTo>
                    <a:pt x="11931" y="8480"/>
                  </a:lnTo>
                  <a:lnTo>
                    <a:pt x="11988" y="8250"/>
                  </a:lnTo>
                  <a:lnTo>
                    <a:pt x="12045" y="8134"/>
                  </a:lnTo>
                  <a:lnTo>
                    <a:pt x="12102" y="8077"/>
                  </a:lnTo>
                  <a:lnTo>
                    <a:pt x="12102" y="7904"/>
                  </a:lnTo>
                  <a:lnTo>
                    <a:pt x="12102" y="7788"/>
                  </a:lnTo>
                  <a:lnTo>
                    <a:pt x="12160" y="7730"/>
                  </a:lnTo>
                  <a:lnTo>
                    <a:pt x="12160" y="7557"/>
                  </a:lnTo>
                  <a:lnTo>
                    <a:pt x="12160" y="7500"/>
                  </a:lnTo>
                  <a:lnTo>
                    <a:pt x="12217" y="7500"/>
                  </a:lnTo>
                  <a:lnTo>
                    <a:pt x="12331" y="7384"/>
                  </a:lnTo>
                  <a:lnTo>
                    <a:pt x="12331" y="7327"/>
                  </a:lnTo>
                  <a:lnTo>
                    <a:pt x="12845" y="7615"/>
                  </a:lnTo>
                  <a:lnTo>
                    <a:pt x="12902" y="7269"/>
                  </a:lnTo>
                  <a:lnTo>
                    <a:pt x="13073" y="6807"/>
                  </a:lnTo>
                  <a:lnTo>
                    <a:pt x="13130" y="6750"/>
                  </a:lnTo>
                  <a:lnTo>
                    <a:pt x="13187" y="6692"/>
                  </a:lnTo>
                  <a:lnTo>
                    <a:pt x="13301" y="6750"/>
                  </a:lnTo>
                  <a:lnTo>
                    <a:pt x="13415" y="6461"/>
                  </a:lnTo>
                  <a:lnTo>
                    <a:pt x="13473" y="6404"/>
                  </a:lnTo>
                  <a:lnTo>
                    <a:pt x="13587" y="6404"/>
                  </a:lnTo>
                  <a:lnTo>
                    <a:pt x="13701" y="6173"/>
                  </a:lnTo>
                  <a:lnTo>
                    <a:pt x="13644" y="6173"/>
                  </a:lnTo>
                  <a:lnTo>
                    <a:pt x="13644" y="6115"/>
                  </a:lnTo>
                  <a:lnTo>
                    <a:pt x="13644" y="6057"/>
                  </a:lnTo>
                  <a:lnTo>
                    <a:pt x="13815" y="5884"/>
                  </a:lnTo>
                  <a:lnTo>
                    <a:pt x="13986" y="5596"/>
                  </a:lnTo>
                  <a:lnTo>
                    <a:pt x="14043" y="5481"/>
                  </a:lnTo>
                  <a:lnTo>
                    <a:pt x="14043" y="5423"/>
                  </a:lnTo>
                  <a:lnTo>
                    <a:pt x="13929" y="5365"/>
                  </a:lnTo>
                  <a:lnTo>
                    <a:pt x="13986" y="5077"/>
                  </a:lnTo>
                  <a:lnTo>
                    <a:pt x="13929" y="5019"/>
                  </a:lnTo>
                  <a:lnTo>
                    <a:pt x="14101" y="4558"/>
                  </a:lnTo>
                  <a:lnTo>
                    <a:pt x="13986" y="4558"/>
                  </a:lnTo>
                  <a:lnTo>
                    <a:pt x="14101" y="4327"/>
                  </a:lnTo>
                  <a:lnTo>
                    <a:pt x="13986" y="4327"/>
                  </a:lnTo>
                  <a:lnTo>
                    <a:pt x="14101" y="4096"/>
                  </a:lnTo>
                  <a:lnTo>
                    <a:pt x="14500" y="4327"/>
                  </a:lnTo>
                  <a:lnTo>
                    <a:pt x="15299" y="4731"/>
                  </a:lnTo>
                  <a:lnTo>
                    <a:pt x="16099" y="5192"/>
                  </a:lnTo>
                  <a:lnTo>
                    <a:pt x="16156" y="5192"/>
                  </a:lnTo>
                  <a:lnTo>
                    <a:pt x="16156" y="5019"/>
                  </a:lnTo>
                  <a:lnTo>
                    <a:pt x="16213" y="4731"/>
                  </a:lnTo>
                  <a:lnTo>
                    <a:pt x="16270" y="4558"/>
                  </a:lnTo>
                  <a:lnTo>
                    <a:pt x="16384" y="4269"/>
                  </a:lnTo>
                  <a:lnTo>
                    <a:pt x="16213" y="4154"/>
                  </a:lnTo>
                  <a:lnTo>
                    <a:pt x="16213" y="4038"/>
                  </a:lnTo>
                  <a:lnTo>
                    <a:pt x="16213" y="3981"/>
                  </a:lnTo>
                  <a:lnTo>
                    <a:pt x="16156" y="3923"/>
                  </a:lnTo>
                  <a:lnTo>
                    <a:pt x="16041" y="3865"/>
                  </a:lnTo>
                  <a:lnTo>
                    <a:pt x="15984" y="3808"/>
                  </a:lnTo>
                  <a:lnTo>
                    <a:pt x="15984" y="3692"/>
                  </a:lnTo>
                  <a:lnTo>
                    <a:pt x="16041" y="3577"/>
                  </a:lnTo>
                  <a:lnTo>
                    <a:pt x="16041" y="3519"/>
                  </a:lnTo>
                  <a:lnTo>
                    <a:pt x="15927" y="3519"/>
                  </a:lnTo>
                  <a:lnTo>
                    <a:pt x="15870" y="3577"/>
                  </a:lnTo>
                  <a:lnTo>
                    <a:pt x="15813" y="3577"/>
                  </a:lnTo>
                  <a:lnTo>
                    <a:pt x="15699" y="3461"/>
                  </a:lnTo>
                  <a:lnTo>
                    <a:pt x="15642" y="3404"/>
                  </a:lnTo>
                  <a:lnTo>
                    <a:pt x="15699" y="3346"/>
                  </a:lnTo>
                  <a:lnTo>
                    <a:pt x="15756" y="3231"/>
                  </a:lnTo>
                  <a:lnTo>
                    <a:pt x="15756" y="3173"/>
                  </a:lnTo>
                  <a:lnTo>
                    <a:pt x="15642" y="3115"/>
                  </a:lnTo>
                  <a:lnTo>
                    <a:pt x="15585" y="3058"/>
                  </a:lnTo>
                  <a:lnTo>
                    <a:pt x="15528" y="3115"/>
                  </a:lnTo>
                  <a:lnTo>
                    <a:pt x="15471" y="3173"/>
                  </a:lnTo>
                  <a:lnTo>
                    <a:pt x="15414" y="3173"/>
                  </a:lnTo>
                  <a:lnTo>
                    <a:pt x="15299" y="3173"/>
                  </a:lnTo>
                  <a:lnTo>
                    <a:pt x="15128" y="3231"/>
                  </a:lnTo>
                  <a:lnTo>
                    <a:pt x="15014" y="3173"/>
                  </a:lnTo>
                  <a:lnTo>
                    <a:pt x="14728" y="3000"/>
                  </a:lnTo>
                  <a:lnTo>
                    <a:pt x="14614" y="2942"/>
                  </a:lnTo>
                  <a:lnTo>
                    <a:pt x="14443" y="3000"/>
                  </a:lnTo>
                  <a:lnTo>
                    <a:pt x="14329" y="3058"/>
                  </a:lnTo>
                  <a:lnTo>
                    <a:pt x="14272" y="3115"/>
                  </a:lnTo>
                  <a:lnTo>
                    <a:pt x="14215" y="3231"/>
                  </a:lnTo>
                  <a:lnTo>
                    <a:pt x="14158" y="3288"/>
                  </a:lnTo>
                  <a:lnTo>
                    <a:pt x="14101" y="3288"/>
                  </a:lnTo>
                  <a:lnTo>
                    <a:pt x="14043" y="3288"/>
                  </a:lnTo>
                  <a:lnTo>
                    <a:pt x="13929" y="3288"/>
                  </a:lnTo>
                  <a:lnTo>
                    <a:pt x="13758" y="3404"/>
                  </a:lnTo>
                  <a:lnTo>
                    <a:pt x="13644" y="3404"/>
                  </a:lnTo>
                  <a:lnTo>
                    <a:pt x="13587" y="3461"/>
                  </a:lnTo>
                  <a:lnTo>
                    <a:pt x="13644" y="3519"/>
                  </a:lnTo>
                  <a:lnTo>
                    <a:pt x="13701" y="3577"/>
                  </a:lnTo>
                  <a:lnTo>
                    <a:pt x="13644" y="3634"/>
                  </a:lnTo>
                  <a:lnTo>
                    <a:pt x="13587" y="3692"/>
                  </a:lnTo>
                  <a:lnTo>
                    <a:pt x="13587" y="3750"/>
                  </a:lnTo>
                  <a:lnTo>
                    <a:pt x="13530" y="3808"/>
                  </a:lnTo>
                  <a:lnTo>
                    <a:pt x="13587" y="3865"/>
                  </a:lnTo>
                  <a:lnTo>
                    <a:pt x="13530" y="3923"/>
                  </a:lnTo>
                  <a:lnTo>
                    <a:pt x="13473" y="3981"/>
                  </a:lnTo>
                  <a:lnTo>
                    <a:pt x="13358" y="3923"/>
                  </a:lnTo>
                  <a:lnTo>
                    <a:pt x="13130" y="3923"/>
                  </a:lnTo>
                  <a:lnTo>
                    <a:pt x="12959" y="3923"/>
                  </a:lnTo>
                  <a:lnTo>
                    <a:pt x="12788" y="3923"/>
                  </a:lnTo>
                  <a:lnTo>
                    <a:pt x="12616" y="3865"/>
                  </a:lnTo>
                  <a:lnTo>
                    <a:pt x="12559" y="3750"/>
                  </a:lnTo>
                  <a:lnTo>
                    <a:pt x="12559" y="3634"/>
                  </a:lnTo>
                  <a:lnTo>
                    <a:pt x="12559" y="3577"/>
                  </a:lnTo>
                  <a:lnTo>
                    <a:pt x="12502" y="3577"/>
                  </a:lnTo>
                  <a:lnTo>
                    <a:pt x="12445" y="3577"/>
                  </a:lnTo>
                  <a:lnTo>
                    <a:pt x="12388" y="3692"/>
                  </a:lnTo>
                  <a:lnTo>
                    <a:pt x="12331" y="3808"/>
                  </a:lnTo>
                  <a:lnTo>
                    <a:pt x="12331" y="3923"/>
                  </a:lnTo>
                  <a:lnTo>
                    <a:pt x="12274" y="3981"/>
                  </a:lnTo>
                  <a:lnTo>
                    <a:pt x="12217" y="4038"/>
                  </a:lnTo>
                  <a:lnTo>
                    <a:pt x="12102" y="4327"/>
                  </a:lnTo>
                  <a:lnTo>
                    <a:pt x="11988" y="4558"/>
                  </a:lnTo>
                  <a:lnTo>
                    <a:pt x="11874" y="4615"/>
                  </a:lnTo>
                  <a:lnTo>
                    <a:pt x="11760" y="4558"/>
                  </a:lnTo>
                  <a:lnTo>
                    <a:pt x="11646" y="4500"/>
                  </a:lnTo>
                  <a:lnTo>
                    <a:pt x="11589" y="4500"/>
                  </a:lnTo>
                  <a:lnTo>
                    <a:pt x="11475" y="4500"/>
                  </a:lnTo>
                  <a:lnTo>
                    <a:pt x="11475" y="4558"/>
                  </a:lnTo>
                  <a:lnTo>
                    <a:pt x="11417" y="4731"/>
                  </a:lnTo>
                  <a:lnTo>
                    <a:pt x="11360" y="4788"/>
                  </a:lnTo>
                  <a:lnTo>
                    <a:pt x="11132" y="5019"/>
                  </a:lnTo>
                  <a:lnTo>
                    <a:pt x="11018" y="5134"/>
                  </a:lnTo>
                  <a:lnTo>
                    <a:pt x="10961" y="5192"/>
                  </a:lnTo>
                  <a:lnTo>
                    <a:pt x="10904" y="5307"/>
                  </a:lnTo>
                  <a:lnTo>
                    <a:pt x="10904" y="5365"/>
                  </a:lnTo>
                  <a:lnTo>
                    <a:pt x="10789" y="5423"/>
                  </a:lnTo>
                  <a:lnTo>
                    <a:pt x="10675" y="5481"/>
                  </a:lnTo>
                  <a:lnTo>
                    <a:pt x="10561" y="5596"/>
                  </a:lnTo>
                  <a:lnTo>
                    <a:pt x="10390" y="5827"/>
                  </a:lnTo>
                  <a:lnTo>
                    <a:pt x="10333" y="5942"/>
                  </a:lnTo>
                  <a:lnTo>
                    <a:pt x="9876" y="3634"/>
                  </a:lnTo>
                  <a:lnTo>
                    <a:pt x="8963" y="3750"/>
                  </a:lnTo>
                  <a:lnTo>
                    <a:pt x="8563" y="3808"/>
                  </a:lnTo>
                  <a:lnTo>
                    <a:pt x="6736" y="4154"/>
                  </a:lnTo>
                  <a:lnTo>
                    <a:pt x="6337" y="4211"/>
                  </a:lnTo>
                  <a:lnTo>
                    <a:pt x="6165" y="3173"/>
                  </a:lnTo>
                  <a:lnTo>
                    <a:pt x="6108" y="2885"/>
                  </a:lnTo>
                  <a:lnTo>
                    <a:pt x="6051" y="2192"/>
                  </a:lnTo>
                  <a:lnTo>
                    <a:pt x="5823" y="1096"/>
                  </a:lnTo>
                  <a:lnTo>
                    <a:pt x="5766" y="750"/>
                  </a:lnTo>
                  <a:lnTo>
                    <a:pt x="5652" y="0"/>
                  </a:lnTo>
                  <a:lnTo>
                    <a:pt x="5537" y="58"/>
                  </a:lnTo>
                  <a:lnTo>
                    <a:pt x="5309" y="115"/>
                  </a:lnTo>
                  <a:lnTo>
                    <a:pt x="5195" y="231"/>
                  </a:lnTo>
                  <a:lnTo>
                    <a:pt x="5195" y="288"/>
                  </a:lnTo>
                  <a:lnTo>
                    <a:pt x="5195" y="346"/>
                  </a:lnTo>
                  <a:lnTo>
                    <a:pt x="5423" y="692"/>
                  </a:lnTo>
                  <a:lnTo>
                    <a:pt x="5480" y="865"/>
                  </a:lnTo>
                  <a:lnTo>
                    <a:pt x="5480" y="1038"/>
                  </a:lnTo>
                  <a:lnTo>
                    <a:pt x="5480" y="1154"/>
                  </a:lnTo>
                  <a:lnTo>
                    <a:pt x="5480" y="1269"/>
                  </a:lnTo>
                  <a:lnTo>
                    <a:pt x="5595" y="1442"/>
                  </a:lnTo>
                  <a:lnTo>
                    <a:pt x="5595" y="1558"/>
                  </a:lnTo>
                  <a:lnTo>
                    <a:pt x="5537" y="1731"/>
                  </a:lnTo>
                  <a:lnTo>
                    <a:pt x="5480" y="1904"/>
                  </a:lnTo>
                  <a:lnTo>
                    <a:pt x="5423" y="2135"/>
                  </a:lnTo>
                  <a:lnTo>
                    <a:pt x="5366" y="2308"/>
                  </a:lnTo>
                  <a:lnTo>
                    <a:pt x="5309" y="2769"/>
                  </a:lnTo>
                  <a:lnTo>
                    <a:pt x="5309" y="2885"/>
                  </a:lnTo>
                  <a:lnTo>
                    <a:pt x="5366" y="2885"/>
                  </a:lnTo>
                  <a:lnTo>
                    <a:pt x="5309" y="3231"/>
                  </a:lnTo>
                  <a:lnTo>
                    <a:pt x="5309" y="3346"/>
                  </a:lnTo>
                  <a:lnTo>
                    <a:pt x="5195" y="3404"/>
                  </a:lnTo>
                  <a:lnTo>
                    <a:pt x="5195" y="3519"/>
                  </a:lnTo>
                  <a:lnTo>
                    <a:pt x="5252" y="3634"/>
                  </a:lnTo>
                  <a:lnTo>
                    <a:pt x="5195" y="3750"/>
                  </a:lnTo>
                  <a:lnTo>
                    <a:pt x="5195" y="3923"/>
                  </a:lnTo>
                  <a:lnTo>
                    <a:pt x="5138" y="4154"/>
                  </a:lnTo>
                  <a:lnTo>
                    <a:pt x="5252" y="4327"/>
                  </a:lnTo>
                  <a:lnTo>
                    <a:pt x="5252" y="4384"/>
                  </a:lnTo>
                  <a:lnTo>
                    <a:pt x="5195" y="4500"/>
                  </a:lnTo>
                  <a:lnTo>
                    <a:pt x="5138" y="4846"/>
                  </a:lnTo>
                  <a:lnTo>
                    <a:pt x="5024" y="4904"/>
                  </a:lnTo>
                  <a:lnTo>
                    <a:pt x="4795" y="5077"/>
                  </a:lnTo>
                  <a:lnTo>
                    <a:pt x="4681" y="5250"/>
                  </a:lnTo>
                  <a:lnTo>
                    <a:pt x="4453" y="5654"/>
                  </a:lnTo>
                  <a:lnTo>
                    <a:pt x="4396" y="5711"/>
                  </a:lnTo>
                  <a:close/>
                </a:path>
              </a:pathLst>
            </a:custGeom>
            <a:pattFill prst="wdDnDiag">
              <a:fgClr>
                <a:schemeClr val="bg1">
                  <a:lumMod val="75000"/>
                </a:schemeClr>
              </a:fgClr>
              <a:bgClr>
                <a:schemeClr val="bg1"/>
              </a:bgClr>
            </a:pattFill>
            <a:ln w="9525">
              <a:solidFill>
                <a:schemeClr val="bg1"/>
              </a:solidFill>
              <a:prstDash val="solid"/>
              <a:round/>
              <a:headEnd/>
              <a:tailEnd/>
            </a:ln>
          </p:spPr>
        </p:sp>
        <p:sp>
          <p:nvSpPr>
            <p:cNvPr id="50" name="Wisconsin">
              <a:extLst>
                <a:ext uri="{FF2B5EF4-FFF2-40B4-BE49-F238E27FC236}">
                  <a16:creationId xmlns:a16="http://schemas.microsoft.com/office/drawing/2014/main" id="{5D7041A9-FE29-F240-A106-F4EF57FA2C3F}"/>
                </a:ext>
              </a:extLst>
            </p:cNvPr>
            <p:cNvSpPr>
              <a:spLocks/>
            </p:cNvSpPr>
            <p:nvPr/>
          </p:nvSpPr>
          <p:spPr bwMode="auto">
            <a:xfrm>
              <a:off x="5147648" y="2112834"/>
              <a:ext cx="862745" cy="818032"/>
            </a:xfrm>
            <a:custGeom>
              <a:avLst/>
              <a:gdLst/>
              <a:ahLst/>
              <a:cxnLst>
                <a:cxn ang="0">
                  <a:pos x="5349" y="14003"/>
                </a:cxn>
                <a:cxn ang="0">
                  <a:pos x="5638" y="15544"/>
                </a:cxn>
                <a:cxn ang="0">
                  <a:pos x="6698" y="16011"/>
                </a:cxn>
                <a:cxn ang="0">
                  <a:pos x="10457" y="16197"/>
                </a:cxn>
                <a:cxn ang="0">
                  <a:pos x="14987" y="15871"/>
                </a:cxn>
                <a:cxn ang="0">
                  <a:pos x="14987" y="14890"/>
                </a:cxn>
                <a:cxn ang="0">
                  <a:pos x="14553" y="13957"/>
                </a:cxn>
                <a:cxn ang="0">
                  <a:pos x="14456" y="13210"/>
                </a:cxn>
                <a:cxn ang="0">
                  <a:pos x="14746" y="11856"/>
                </a:cxn>
                <a:cxn ang="0">
                  <a:pos x="14746" y="10689"/>
                </a:cxn>
                <a:cxn ang="0">
                  <a:pos x="14890" y="9802"/>
                </a:cxn>
                <a:cxn ang="0">
                  <a:pos x="15131" y="8635"/>
                </a:cxn>
                <a:cxn ang="0">
                  <a:pos x="15517" y="7468"/>
                </a:cxn>
                <a:cxn ang="0">
                  <a:pos x="15998" y="6348"/>
                </a:cxn>
                <a:cxn ang="0">
                  <a:pos x="16239" y="5648"/>
                </a:cxn>
                <a:cxn ang="0">
                  <a:pos x="16095" y="5368"/>
                </a:cxn>
                <a:cxn ang="0">
                  <a:pos x="15806" y="5835"/>
                </a:cxn>
                <a:cxn ang="0">
                  <a:pos x="15420" y="6488"/>
                </a:cxn>
                <a:cxn ang="0">
                  <a:pos x="15276" y="6955"/>
                </a:cxn>
                <a:cxn ang="0">
                  <a:pos x="14842" y="7142"/>
                </a:cxn>
                <a:cxn ang="0">
                  <a:pos x="14023" y="8075"/>
                </a:cxn>
                <a:cxn ang="0">
                  <a:pos x="13734" y="8122"/>
                </a:cxn>
                <a:cxn ang="0">
                  <a:pos x="13975" y="7235"/>
                </a:cxn>
                <a:cxn ang="0">
                  <a:pos x="14601" y="6582"/>
                </a:cxn>
                <a:cxn ang="0">
                  <a:pos x="14264" y="5928"/>
                </a:cxn>
                <a:cxn ang="0">
                  <a:pos x="13975" y="5321"/>
                </a:cxn>
                <a:cxn ang="0">
                  <a:pos x="13878" y="4528"/>
                </a:cxn>
                <a:cxn ang="0">
                  <a:pos x="13830" y="3968"/>
                </a:cxn>
                <a:cxn ang="0">
                  <a:pos x="13011" y="3688"/>
                </a:cxn>
                <a:cxn ang="0">
                  <a:pos x="12963" y="3221"/>
                </a:cxn>
                <a:cxn ang="0">
                  <a:pos x="12047" y="3081"/>
                </a:cxn>
                <a:cxn ang="0">
                  <a:pos x="11083" y="3034"/>
                </a:cxn>
                <a:cxn ang="0">
                  <a:pos x="9638" y="2567"/>
                </a:cxn>
                <a:cxn ang="0">
                  <a:pos x="7421" y="1914"/>
                </a:cxn>
                <a:cxn ang="0">
                  <a:pos x="6891" y="1400"/>
                </a:cxn>
                <a:cxn ang="0">
                  <a:pos x="6024" y="1074"/>
                </a:cxn>
                <a:cxn ang="0">
                  <a:pos x="5445" y="1307"/>
                </a:cxn>
                <a:cxn ang="0">
                  <a:pos x="5638" y="420"/>
                </a:cxn>
                <a:cxn ang="0">
                  <a:pos x="5349" y="0"/>
                </a:cxn>
                <a:cxn ang="0">
                  <a:pos x="4192" y="560"/>
                </a:cxn>
                <a:cxn ang="0">
                  <a:pos x="2988" y="1027"/>
                </a:cxn>
                <a:cxn ang="0">
                  <a:pos x="2168" y="934"/>
                </a:cxn>
                <a:cxn ang="0">
                  <a:pos x="1783" y="1167"/>
                </a:cxn>
                <a:cxn ang="0">
                  <a:pos x="1494" y="3548"/>
                </a:cxn>
                <a:cxn ang="0">
                  <a:pos x="482" y="4154"/>
                </a:cxn>
                <a:cxn ang="0">
                  <a:pos x="0" y="5088"/>
                </a:cxn>
                <a:cxn ang="0">
                  <a:pos x="578" y="5975"/>
                </a:cxn>
                <a:cxn ang="0">
                  <a:pos x="434" y="7095"/>
                </a:cxn>
                <a:cxn ang="0">
                  <a:pos x="675" y="8449"/>
                </a:cxn>
                <a:cxn ang="0">
                  <a:pos x="1783" y="9009"/>
                </a:cxn>
                <a:cxn ang="0">
                  <a:pos x="3036" y="9802"/>
                </a:cxn>
                <a:cxn ang="0">
                  <a:pos x="3903" y="10689"/>
                </a:cxn>
                <a:cxn ang="0">
                  <a:pos x="4819" y="11436"/>
                </a:cxn>
                <a:cxn ang="0">
                  <a:pos x="4963" y="12416"/>
                </a:cxn>
              </a:cxnLst>
              <a:rect l="0" t="0" r="r" b="b"/>
              <a:pathLst>
                <a:path w="16384" h="16384">
                  <a:moveTo>
                    <a:pt x="5108" y="13023"/>
                  </a:moveTo>
                  <a:lnTo>
                    <a:pt x="5204" y="13070"/>
                  </a:lnTo>
                  <a:lnTo>
                    <a:pt x="5301" y="13257"/>
                  </a:lnTo>
                  <a:lnTo>
                    <a:pt x="5493" y="13490"/>
                  </a:lnTo>
                  <a:lnTo>
                    <a:pt x="5590" y="13630"/>
                  </a:lnTo>
                  <a:lnTo>
                    <a:pt x="5493" y="13723"/>
                  </a:lnTo>
                  <a:lnTo>
                    <a:pt x="5349" y="14003"/>
                  </a:lnTo>
                  <a:lnTo>
                    <a:pt x="5253" y="14143"/>
                  </a:lnTo>
                  <a:lnTo>
                    <a:pt x="5253" y="14330"/>
                  </a:lnTo>
                  <a:lnTo>
                    <a:pt x="5349" y="14657"/>
                  </a:lnTo>
                  <a:lnTo>
                    <a:pt x="5445" y="14937"/>
                  </a:lnTo>
                  <a:lnTo>
                    <a:pt x="5542" y="15077"/>
                  </a:lnTo>
                  <a:lnTo>
                    <a:pt x="5590" y="15404"/>
                  </a:lnTo>
                  <a:lnTo>
                    <a:pt x="5638" y="15544"/>
                  </a:lnTo>
                  <a:lnTo>
                    <a:pt x="5783" y="15590"/>
                  </a:lnTo>
                  <a:lnTo>
                    <a:pt x="5975" y="15684"/>
                  </a:lnTo>
                  <a:lnTo>
                    <a:pt x="6120" y="15731"/>
                  </a:lnTo>
                  <a:lnTo>
                    <a:pt x="6216" y="15777"/>
                  </a:lnTo>
                  <a:lnTo>
                    <a:pt x="6361" y="15824"/>
                  </a:lnTo>
                  <a:lnTo>
                    <a:pt x="6554" y="15871"/>
                  </a:lnTo>
                  <a:lnTo>
                    <a:pt x="6698" y="16011"/>
                  </a:lnTo>
                  <a:lnTo>
                    <a:pt x="6795" y="16151"/>
                  </a:lnTo>
                  <a:lnTo>
                    <a:pt x="6843" y="16244"/>
                  </a:lnTo>
                  <a:lnTo>
                    <a:pt x="6891" y="16384"/>
                  </a:lnTo>
                  <a:lnTo>
                    <a:pt x="7517" y="16337"/>
                  </a:lnTo>
                  <a:lnTo>
                    <a:pt x="8963" y="16291"/>
                  </a:lnTo>
                  <a:lnTo>
                    <a:pt x="9156" y="16244"/>
                  </a:lnTo>
                  <a:lnTo>
                    <a:pt x="10457" y="16197"/>
                  </a:lnTo>
                  <a:lnTo>
                    <a:pt x="10505" y="16197"/>
                  </a:lnTo>
                  <a:lnTo>
                    <a:pt x="11710" y="16104"/>
                  </a:lnTo>
                  <a:lnTo>
                    <a:pt x="12192" y="16104"/>
                  </a:lnTo>
                  <a:lnTo>
                    <a:pt x="12433" y="16057"/>
                  </a:lnTo>
                  <a:lnTo>
                    <a:pt x="13493" y="15964"/>
                  </a:lnTo>
                  <a:lnTo>
                    <a:pt x="13830" y="15964"/>
                  </a:lnTo>
                  <a:lnTo>
                    <a:pt x="14987" y="15871"/>
                  </a:lnTo>
                  <a:lnTo>
                    <a:pt x="14938" y="15731"/>
                  </a:lnTo>
                  <a:lnTo>
                    <a:pt x="14890" y="15590"/>
                  </a:lnTo>
                  <a:lnTo>
                    <a:pt x="14890" y="15450"/>
                  </a:lnTo>
                  <a:lnTo>
                    <a:pt x="14938" y="15264"/>
                  </a:lnTo>
                  <a:lnTo>
                    <a:pt x="14938" y="15170"/>
                  </a:lnTo>
                  <a:lnTo>
                    <a:pt x="14987" y="15030"/>
                  </a:lnTo>
                  <a:lnTo>
                    <a:pt x="14987" y="14890"/>
                  </a:lnTo>
                  <a:lnTo>
                    <a:pt x="14938" y="14797"/>
                  </a:lnTo>
                  <a:lnTo>
                    <a:pt x="14842" y="14657"/>
                  </a:lnTo>
                  <a:lnTo>
                    <a:pt x="14794" y="14610"/>
                  </a:lnTo>
                  <a:lnTo>
                    <a:pt x="14746" y="14470"/>
                  </a:lnTo>
                  <a:lnTo>
                    <a:pt x="14746" y="14330"/>
                  </a:lnTo>
                  <a:lnTo>
                    <a:pt x="14697" y="14190"/>
                  </a:lnTo>
                  <a:lnTo>
                    <a:pt x="14553" y="13957"/>
                  </a:lnTo>
                  <a:lnTo>
                    <a:pt x="14553" y="13863"/>
                  </a:lnTo>
                  <a:lnTo>
                    <a:pt x="14601" y="13817"/>
                  </a:lnTo>
                  <a:lnTo>
                    <a:pt x="14601" y="13723"/>
                  </a:lnTo>
                  <a:lnTo>
                    <a:pt x="14553" y="13583"/>
                  </a:lnTo>
                  <a:lnTo>
                    <a:pt x="14505" y="13443"/>
                  </a:lnTo>
                  <a:lnTo>
                    <a:pt x="14505" y="13303"/>
                  </a:lnTo>
                  <a:lnTo>
                    <a:pt x="14456" y="13210"/>
                  </a:lnTo>
                  <a:lnTo>
                    <a:pt x="14456" y="13023"/>
                  </a:lnTo>
                  <a:lnTo>
                    <a:pt x="14505" y="12836"/>
                  </a:lnTo>
                  <a:lnTo>
                    <a:pt x="14553" y="12603"/>
                  </a:lnTo>
                  <a:lnTo>
                    <a:pt x="14649" y="12463"/>
                  </a:lnTo>
                  <a:lnTo>
                    <a:pt x="14697" y="12276"/>
                  </a:lnTo>
                  <a:lnTo>
                    <a:pt x="14746" y="11996"/>
                  </a:lnTo>
                  <a:lnTo>
                    <a:pt x="14746" y="11856"/>
                  </a:lnTo>
                  <a:lnTo>
                    <a:pt x="14746" y="11670"/>
                  </a:lnTo>
                  <a:lnTo>
                    <a:pt x="14842" y="11529"/>
                  </a:lnTo>
                  <a:lnTo>
                    <a:pt x="14890" y="11389"/>
                  </a:lnTo>
                  <a:lnTo>
                    <a:pt x="14890" y="11296"/>
                  </a:lnTo>
                  <a:lnTo>
                    <a:pt x="14794" y="10923"/>
                  </a:lnTo>
                  <a:lnTo>
                    <a:pt x="14746" y="10829"/>
                  </a:lnTo>
                  <a:lnTo>
                    <a:pt x="14746" y="10689"/>
                  </a:lnTo>
                  <a:lnTo>
                    <a:pt x="14746" y="10643"/>
                  </a:lnTo>
                  <a:lnTo>
                    <a:pt x="14794" y="10503"/>
                  </a:lnTo>
                  <a:lnTo>
                    <a:pt x="14842" y="10409"/>
                  </a:lnTo>
                  <a:lnTo>
                    <a:pt x="14794" y="10222"/>
                  </a:lnTo>
                  <a:lnTo>
                    <a:pt x="14890" y="10082"/>
                  </a:lnTo>
                  <a:lnTo>
                    <a:pt x="14890" y="9896"/>
                  </a:lnTo>
                  <a:lnTo>
                    <a:pt x="14890" y="9802"/>
                  </a:lnTo>
                  <a:lnTo>
                    <a:pt x="15083" y="9709"/>
                  </a:lnTo>
                  <a:lnTo>
                    <a:pt x="15227" y="9522"/>
                  </a:lnTo>
                  <a:lnTo>
                    <a:pt x="15227" y="9382"/>
                  </a:lnTo>
                  <a:lnTo>
                    <a:pt x="15179" y="9196"/>
                  </a:lnTo>
                  <a:lnTo>
                    <a:pt x="15179" y="9056"/>
                  </a:lnTo>
                  <a:lnTo>
                    <a:pt x="15131" y="8822"/>
                  </a:lnTo>
                  <a:lnTo>
                    <a:pt x="15131" y="8635"/>
                  </a:lnTo>
                  <a:lnTo>
                    <a:pt x="15179" y="8449"/>
                  </a:lnTo>
                  <a:lnTo>
                    <a:pt x="15227" y="8215"/>
                  </a:lnTo>
                  <a:lnTo>
                    <a:pt x="15324" y="7982"/>
                  </a:lnTo>
                  <a:lnTo>
                    <a:pt x="15420" y="7842"/>
                  </a:lnTo>
                  <a:lnTo>
                    <a:pt x="15468" y="7749"/>
                  </a:lnTo>
                  <a:lnTo>
                    <a:pt x="15468" y="7562"/>
                  </a:lnTo>
                  <a:lnTo>
                    <a:pt x="15517" y="7468"/>
                  </a:lnTo>
                  <a:lnTo>
                    <a:pt x="15565" y="7235"/>
                  </a:lnTo>
                  <a:lnTo>
                    <a:pt x="15709" y="7048"/>
                  </a:lnTo>
                  <a:lnTo>
                    <a:pt x="15854" y="6815"/>
                  </a:lnTo>
                  <a:lnTo>
                    <a:pt x="15854" y="6628"/>
                  </a:lnTo>
                  <a:lnTo>
                    <a:pt x="15902" y="6488"/>
                  </a:lnTo>
                  <a:lnTo>
                    <a:pt x="15950" y="6442"/>
                  </a:lnTo>
                  <a:lnTo>
                    <a:pt x="15998" y="6348"/>
                  </a:lnTo>
                  <a:lnTo>
                    <a:pt x="15998" y="6208"/>
                  </a:lnTo>
                  <a:lnTo>
                    <a:pt x="16095" y="6115"/>
                  </a:lnTo>
                  <a:lnTo>
                    <a:pt x="16191" y="6068"/>
                  </a:lnTo>
                  <a:lnTo>
                    <a:pt x="16191" y="5928"/>
                  </a:lnTo>
                  <a:lnTo>
                    <a:pt x="16191" y="5835"/>
                  </a:lnTo>
                  <a:lnTo>
                    <a:pt x="16191" y="5741"/>
                  </a:lnTo>
                  <a:lnTo>
                    <a:pt x="16239" y="5648"/>
                  </a:lnTo>
                  <a:lnTo>
                    <a:pt x="16336" y="5508"/>
                  </a:lnTo>
                  <a:lnTo>
                    <a:pt x="16384" y="5461"/>
                  </a:lnTo>
                  <a:lnTo>
                    <a:pt x="16336" y="5368"/>
                  </a:lnTo>
                  <a:lnTo>
                    <a:pt x="16288" y="5368"/>
                  </a:lnTo>
                  <a:lnTo>
                    <a:pt x="16191" y="5321"/>
                  </a:lnTo>
                  <a:lnTo>
                    <a:pt x="16143" y="5368"/>
                  </a:lnTo>
                  <a:lnTo>
                    <a:pt x="16095" y="5368"/>
                  </a:lnTo>
                  <a:lnTo>
                    <a:pt x="16047" y="5368"/>
                  </a:lnTo>
                  <a:lnTo>
                    <a:pt x="16047" y="5461"/>
                  </a:lnTo>
                  <a:lnTo>
                    <a:pt x="15950" y="5508"/>
                  </a:lnTo>
                  <a:lnTo>
                    <a:pt x="15998" y="5695"/>
                  </a:lnTo>
                  <a:lnTo>
                    <a:pt x="15854" y="5741"/>
                  </a:lnTo>
                  <a:lnTo>
                    <a:pt x="15902" y="5835"/>
                  </a:lnTo>
                  <a:lnTo>
                    <a:pt x="15806" y="5835"/>
                  </a:lnTo>
                  <a:lnTo>
                    <a:pt x="15709" y="5835"/>
                  </a:lnTo>
                  <a:lnTo>
                    <a:pt x="15661" y="5835"/>
                  </a:lnTo>
                  <a:lnTo>
                    <a:pt x="15661" y="6021"/>
                  </a:lnTo>
                  <a:lnTo>
                    <a:pt x="15613" y="6162"/>
                  </a:lnTo>
                  <a:lnTo>
                    <a:pt x="15565" y="6302"/>
                  </a:lnTo>
                  <a:lnTo>
                    <a:pt x="15468" y="6395"/>
                  </a:lnTo>
                  <a:lnTo>
                    <a:pt x="15420" y="6488"/>
                  </a:lnTo>
                  <a:lnTo>
                    <a:pt x="15372" y="6722"/>
                  </a:lnTo>
                  <a:lnTo>
                    <a:pt x="15324" y="6815"/>
                  </a:lnTo>
                  <a:lnTo>
                    <a:pt x="15420" y="6955"/>
                  </a:lnTo>
                  <a:lnTo>
                    <a:pt x="15372" y="7048"/>
                  </a:lnTo>
                  <a:lnTo>
                    <a:pt x="15324" y="7095"/>
                  </a:lnTo>
                  <a:lnTo>
                    <a:pt x="15324" y="7048"/>
                  </a:lnTo>
                  <a:lnTo>
                    <a:pt x="15276" y="6955"/>
                  </a:lnTo>
                  <a:lnTo>
                    <a:pt x="15227" y="6908"/>
                  </a:lnTo>
                  <a:lnTo>
                    <a:pt x="15179" y="6955"/>
                  </a:lnTo>
                  <a:lnTo>
                    <a:pt x="15131" y="6955"/>
                  </a:lnTo>
                  <a:lnTo>
                    <a:pt x="15083" y="7048"/>
                  </a:lnTo>
                  <a:lnTo>
                    <a:pt x="14938" y="7095"/>
                  </a:lnTo>
                  <a:lnTo>
                    <a:pt x="14890" y="7142"/>
                  </a:lnTo>
                  <a:lnTo>
                    <a:pt x="14842" y="7142"/>
                  </a:lnTo>
                  <a:lnTo>
                    <a:pt x="14746" y="7095"/>
                  </a:lnTo>
                  <a:lnTo>
                    <a:pt x="14649" y="7188"/>
                  </a:lnTo>
                  <a:lnTo>
                    <a:pt x="14553" y="7515"/>
                  </a:lnTo>
                  <a:lnTo>
                    <a:pt x="14408" y="7842"/>
                  </a:lnTo>
                  <a:lnTo>
                    <a:pt x="14360" y="7889"/>
                  </a:lnTo>
                  <a:lnTo>
                    <a:pt x="14216" y="7935"/>
                  </a:lnTo>
                  <a:lnTo>
                    <a:pt x="14023" y="8075"/>
                  </a:lnTo>
                  <a:lnTo>
                    <a:pt x="13926" y="8309"/>
                  </a:lnTo>
                  <a:lnTo>
                    <a:pt x="13782" y="8355"/>
                  </a:lnTo>
                  <a:lnTo>
                    <a:pt x="13685" y="8402"/>
                  </a:lnTo>
                  <a:lnTo>
                    <a:pt x="13637" y="8355"/>
                  </a:lnTo>
                  <a:lnTo>
                    <a:pt x="13637" y="8262"/>
                  </a:lnTo>
                  <a:lnTo>
                    <a:pt x="13685" y="8215"/>
                  </a:lnTo>
                  <a:lnTo>
                    <a:pt x="13734" y="8122"/>
                  </a:lnTo>
                  <a:lnTo>
                    <a:pt x="13685" y="7982"/>
                  </a:lnTo>
                  <a:lnTo>
                    <a:pt x="13734" y="7842"/>
                  </a:lnTo>
                  <a:lnTo>
                    <a:pt x="13782" y="7749"/>
                  </a:lnTo>
                  <a:lnTo>
                    <a:pt x="13734" y="7655"/>
                  </a:lnTo>
                  <a:lnTo>
                    <a:pt x="13926" y="7468"/>
                  </a:lnTo>
                  <a:lnTo>
                    <a:pt x="13926" y="7328"/>
                  </a:lnTo>
                  <a:lnTo>
                    <a:pt x="13975" y="7235"/>
                  </a:lnTo>
                  <a:lnTo>
                    <a:pt x="14071" y="7142"/>
                  </a:lnTo>
                  <a:lnTo>
                    <a:pt x="14119" y="7048"/>
                  </a:lnTo>
                  <a:lnTo>
                    <a:pt x="14167" y="6908"/>
                  </a:lnTo>
                  <a:lnTo>
                    <a:pt x="14167" y="6815"/>
                  </a:lnTo>
                  <a:lnTo>
                    <a:pt x="14264" y="6722"/>
                  </a:lnTo>
                  <a:lnTo>
                    <a:pt x="14360" y="6675"/>
                  </a:lnTo>
                  <a:lnTo>
                    <a:pt x="14601" y="6582"/>
                  </a:lnTo>
                  <a:lnTo>
                    <a:pt x="14649" y="6535"/>
                  </a:lnTo>
                  <a:lnTo>
                    <a:pt x="14649" y="6302"/>
                  </a:lnTo>
                  <a:lnTo>
                    <a:pt x="14697" y="6208"/>
                  </a:lnTo>
                  <a:lnTo>
                    <a:pt x="14601" y="6162"/>
                  </a:lnTo>
                  <a:lnTo>
                    <a:pt x="14505" y="6115"/>
                  </a:lnTo>
                  <a:lnTo>
                    <a:pt x="14408" y="6021"/>
                  </a:lnTo>
                  <a:lnTo>
                    <a:pt x="14264" y="5928"/>
                  </a:lnTo>
                  <a:lnTo>
                    <a:pt x="14216" y="5835"/>
                  </a:lnTo>
                  <a:lnTo>
                    <a:pt x="14264" y="5695"/>
                  </a:lnTo>
                  <a:lnTo>
                    <a:pt x="14360" y="5461"/>
                  </a:lnTo>
                  <a:lnTo>
                    <a:pt x="14408" y="5275"/>
                  </a:lnTo>
                  <a:lnTo>
                    <a:pt x="14312" y="5181"/>
                  </a:lnTo>
                  <a:lnTo>
                    <a:pt x="14216" y="5228"/>
                  </a:lnTo>
                  <a:lnTo>
                    <a:pt x="13975" y="5321"/>
                  </a:lnTo>
                  <a:lnTo>
                    <a:pt x="13878" y="5321"/>
                  </a:lnTo>
                  <a:lnTo>
                    <a:pt x="13782" y="5228"/>
                  </a:lnTo>
                  <a:lnTo>
                    <a:pt x="13830" y="5135"/>
                  </a:lnTo>
                  <a:lnTo>
                    <a:pt x="13878" y="4948"/>
                  </a:lnTo>
                  <a:lnTo>
                    <a:pt x="13926" y="4761"/>
                  </a:lnTo>
                  <a:lnTo>
                    <a:pt x="13926" y="4621"/>
                  </a:lnTo>
                  <a:lnTo>
                    <a:pt x="13878" y="4528"/>
                  </a:lnTo>
                  <a:lnTo>
                    <a:pt x="13926" y="4434"/>
                  </a:lnTo>
                  <a:lnTo>
                    <a:pt x="13975" y="4341"/>
                  </a:lnTo>
                  <a:lnTo>
                    <a:pt x="13926" y="4248"/>
                  </a:lnTo>
                  <a:lnTo>
                    <a:pt x="13830" y="4154"/>
                  </a:lnTo>
                  <a:lnTo>
                    <a:pt x="13926" y="4108"/>
                  </a:lnTo>
                  <a:lnTo>
                    <a:pt x="13926" y="4061"/>
                  </a:lnTo>
                  <a:lnTo>
                    <a:pt x="13830" y="3968"/>
                  </a:lnTo>
                  <a:lnTo>
                    <a:pt x="13637" y="3828"/>
                  </a:lnTo>
                  <a:lnTo>
                    <a:pt x="13445" y="3781"/>
                  </a:lnTo>
                  <a:lnTo>
                    <a:pt x="13348" y="3734"/>
                  </a:lnTo>
                  <a:lnTo>
                    <a:pt x="13300" y="3734"/>
                  </a:lnTo>
                  <a:lnTo>
                    <a:pt x="13204" y="3781"/>
                  </a:lnTo>
                  <a:lnTo>
                    <a:pt x="13107" y="3734"/>
                  </a:lnTo>
                  <a:lnTo>
                    <a:pt x="13011" y="3688"/>
                  </a:lnTo>
                  <a:lnTo>
                    <a:pt x="12963" y="3641"/>
                  </a:lnTo>
                  <a:lnTo>
                    <a:pt x="12963" y="3548"/>
                  </a:lnTo>
                  <a:lnTo>
                    <a:pt x="13059" y="3454"/>
                  </a:lnTo>
                  <a:lnTo>
                    <a:pt x="13059" y="3407"/>
                  </a:lnTo>
                  <a:lnTo>
                    <a:pt x="13011" y="3314"/>
                  </a:lnTo>
                  <a:lnTo>
                    <a:pt x="13011" y="3267"/>
                  </a:lnTo>
                  <a:lnTo>
                    <a:pt x="12963" y="3221"/>
                  </a:lnTo>
                  <a:lnTo>
                    <a:pt x="12866" y="3174"/>
                  </a:lnTo>
                  <a:lnTo>
                    <a:pt x="12818" y="3174"/>
                  </a:lnTo>
                  <a:lnTo>
                    <a:pt x="12625" y="3127"/>
                  </a:lnTo>
                  <a:lnTo>
                    <a:pt x="12384" y="3127"/>
                  </a:lnTo>
                  <a:lnTo>
                    <a:pt x="12288" y="3081"/>
                  </a:lnTo>
                  <a:lnTo>
                    <a:pt x="12192" y="3081"/>
                  </a:lnTo>
                  <a:lnTo>
                    <a:pt x="12047" y="3081"/>
                  </a:lnTo>
                  <a:lnTo>
                    <a:pt x="11806" y="2987"/>
                  </a:lnTo>
                  <a:lnTo>
                    <a:pt x="11662" y="3034"/>
                  </a:lnTo>
                  <a:lnTo>
                    <a:pt x="11565" y="3081"/>
                  </a:lnTo>
                  <a:lnTo>
                    <a:pt x="11517" y="3081"/>
                  </a:lnTo>
                  <a:lnTo>
                    <a:pt x="11421" y="3034"/>
                  </a:lnTo>
                  <a:lnTo>
                    <a:pt x="11276" y="2987"/>
                  </a:lnTo>
                  <a:lnTo>
                    <a:pt x="11083" y="3034"/>
                  </a:lnTo>
                  <a:lnTo>
                    <a:pt x="10987" y="2987"/>
                  </a:lnTo>
                  <a:lnTo>
                    <a:pt x="10746" y="2847"/>
                  </a:lnTo>
                  <a:lnTo>
                    <a:pt x="10601" y="2754"/>
                  </a:lnTo>
                  <a:lnTo>
                    <a:pt x="10457" y="2707"/>
                  </a:lnTo>
                  <a:lnTo>
                    <a:pt x="10360" y="2661"/>
                  </a:lnTo>
                  <a:lnTo>
                    <a:pt x="10264" y="2661"/>
                  </a:lnTo>
                  <a:lnTo>
                    <a:pt x="9638" y="2567"/>
                  </a:lnTo>
                  <a:lnTo>
                    <a:pt x="8674" y="2381"/>
                  </a:lnTo>
                  <a:lnTo>
                    <a:pt x="8144" y="2241"/>
                  </a:lnTo>
                  <a:lnTo>
                    <a:pt x="8047" y="2241"/>
                  </a:lnTo>
                  <a:lnTo>
                    <a:pt x="7566" y="2147"/>
                  </a:lnTo>
                  <a:lnTo>
                    <a:pt x="7517" y="2101"/>
                  </a:lnTo>
                  <a:lnTo>
                    <a:pt x="7469" y="2054"/>
                  </a:lnTo>
                  <a:lnTo>
                    <a:pt x="7421" y="1914"/>
                  </a:lnTo>
                  <a:lnTo>
                    <a:pt x="7325" y="1680"/>
                  </a:lnTo>
                  <a:lnTo>
                    <a:pt x="7276" y="1587"/>
                  </a:lnTo>
                  <a:lnTo>
                    <a:pt x="7180" y="1494"/>
                  </a:lnTo>
                  <a:lnTo>
                    <a:pt x="7132" y="1494"/>
                  </a:lnTo>
                  <a:lnTo>
                    <a:pt x="6987" y="1494"/>
                  </a:lnTo>
                  <a:lnTo>
                    <a:pt x="6939" y="1494"/>
                  </a:lnTo>
                  <a:lnTo>
                    <a:pt x="6891" y="1400"/>
                  </a:lnTo>
                  <a:lnTo>
                    <a:pt x="6746" y="1400"/>
                  </a:lnTo>
                  <a:lnTo>
                    <a:pt x="6698" y="1400"/>
                  </a:lnTo>
                  <a:lnTo>
                    <a:pt x="6650" y="1307"/>
                  </a:lnTo>
                  <a:lnTo>
                    <a:pt x="6554" y="1307"/>
                  </a:lnTo>
                  <a:lnTo>
                    <a:pt x="6409" y="1260"/>
                  </a:lnTo>
                  <a:lnTo>
                    <a:pt x="6264" y="1214"/>
                  </a:lnTo>
                  <a:lnTo>
                    <a:pt x="6024" y="1074"/>
                  </a:lnTo>
                  <a:lnTo>
                    <a:pt x="5879" y="980"/>
                  </a:lnTo>
                  <a:lnTo>
                    <a:pt x="5831" y="1027"/>
                  </a:lnTo>
                  <a:lnTo>
                    <a:pt x="5783" y="1074"/>
                  </a:lnTo>
                  <a:lnTo>
                    <a:pt x="5686" y="1120"/>
                  </a:lnTo>
                  <a:lnTo>
                    <a:pt x="5590" y="1167"/>
                  </a:lnTo>
                  <a:lnTo>
                    <a:pt x="5493" y="1214"/>
                  </a:lnTo>
                  <a:lnTo>
                    <a:pt x="5445" y="1307"/>
                  </a:lnTo>
                  <a:lnTo>
                    <a:pt x="5301" y="1260"/>
                  </a:lnTo>
                  <a:lnTo>
                    <a:pt x="5349" y="1120"/>
                  </a:lnTo>
                  <a:lnTo>
                    <a:pt x="5493" y="980"/>
                  </a:lnTo>
                  <a:lnTo>
                    <a:pt x="5493" y="934"/>
                  </a:lnTo>
                  <a:lnTo>
                    <a:pt x="5445" y="747"/>
                  </a:lnTo>
                  <a:lnTo>
                    <a:pt x="5542" y="560"/>
                  </a:lnTo>
                  <a:lnTo>
                    <a:pt x="5638" y="420"/>
                  </a:lnTo>
                  <a:lnTo>
                    <a:pt x="5686" y="327"/>
                  </a:lnTo>
                  <a:lnTo>
                    <a:pt x="5686" y="187"/>
                  </a:lnTo>
                  <a:lnTo>
                    <a:pt x="5686" y="93"/>
                  </a:lnTo>
                  <a:lnTo>
                    <a:pt x="5542" y="93"/>
                  </a:lnTo>
                  <a:lnTo>
                    <a:pt x="5493" y="47"/>
                  </a:lnTo>
                  <a:lnTo>
                    <a:pt x="5445" y="0"/>
                  </a:lnTo>
                  <a:lnTo>
                    <a:pt x="5349" y="0"/>
                  </a:lnTo>
                  <a:lnTo>
                    <a:pt x="5253" y="93"/>
                  </a:lnTo>
                  <a:lnTo>
                    <a:pt x="5108" y="93"/>
                  </a:lnTo>
                  <a:lnTo>
                    <a:pt x="4963" y="233"/>
                  </a:lnTo>
                  <a:lnTo>
                    <a:pt x="4578" y="420"/>
                  </a:lnTo>
                  <a:lnTo>
                    <a:pt x="4482" y="373"/>
                  </a:lnTo>
                  <a:lnTo>
                    <a:pt x="4385" y="420"/>
                  </a:lnTo>
                  <a:lnTo>
                    <a:pt x="4192" y="560"/>
                  </a:lnTo>
                  <a:lnTo>
                    <a:pt x="4048" y="653"/>
                  </a:lnTo>
                  <a:lnTo>
                    <a:pt x="3903" y="747"/>
                  </a:lnTo>
                  <a:lnTo>
                    <a:pt x="3759" y="794"/>
                  </a:lnTo>
                  <a:lnTo>
                    <a:pt x="3566" y="840"/>
                  </a:lnTo>
                  <a:lnTo>
                    <a:pt x="3373" y="840"/>
                  </a:lnTo>
                  <a:lnTo>
                    <a:pt x="3229" y="934"/>
                  </a:lnTo>
                  <a:lnTo>
                    <a:pt x="2988" y="1027"/>
                  </a:lnTo>
                  <a:lnTo>
                    <a:pt x="2891" y="1074"/>
                  </a:lnTo>
                  <a:lnTo>
                    <a:pt x="2699" y="1074"/>
                  </a:lnTo>
                  <a:lnTo>
                    <a:pt x="2602" y="1120"/>
                  </a:lnTo>
                  <a:lnTo>
                    <a:pt x="2458" y="1074"/>
                  </a:lnTo>
                  <a:lnTo>
                    <a:pt x="2409" y="1074"/>
                  </a:lnTo>
                  <a:lnTo>
                    <a:pt x="2265" y="980"/>
                  </a:lnTo>
                  <a:lnTo>
                    <a:pt x="2168" y="934"/>
                  </a:lnTo>
                  <a:lnTo>
                    <a:pt x="2120" y="887"/>
                  </a:lnTo>
                  <a:lnTo>
                    <a:pt x="2072" y="934"/>
                  </a:lnTo>
                  <a:lnTo>
                    <a:pt x="2024" y="1074"/>
                  </a:lnTo>
                  <a:lnTo>
                    <a:pt x="1928" y="1074"/>
                  </a:lnTo>
                  <a:lnTo>
                    <a:pt x="1976" y="887"/>
                  </a:lnTo>
                  <a:lnTo>
                    <a:pt x="1831" y="980"/>
                  </a:lnTo>
                  <a:lnTo>
                    <a:pt x="1783" y="1167"/>
                  </a:lnTo>
                  <a:lnTo>
                    <a:pt x="1687" y="1167"/>
                  </a:lnTo>
                  <a:lnTo>
                    <a:pt x="1590" y="1214"/>
                  </a:lnTo>
                  <a:lnTo>
                    <a:pt x="1638" y="2054"/>
                  </a:lnTo>
                  <a:lnTo>
                    <a:pt x="1687" y="3034"/>
                  </a:lnTo>
                  <a:lnTo>
                    <a:pt x="1638" y="3361"/>
                  </a:lnTo>
                  <a:lnTo>
                    <a:pt x="1590" y="3407"/>
                  </a:lnTo>
                  <a:lnTo>
                    <a:pt x="1494" y="3548"/>
                  </a:lnTo>
                  <a:lnTo>
                    <a:pt x="1301" y="3548"/>
                  </a:lnTo>
                  <a:lnTo>
                    <a:pt x="1205" y="3688"/>
                  </a:lnTo>
                  <a:lnTo>
                    <a:pt x="1060" y="3734"/>
                  </a:lnTo>
                  <a:lnTo>
                    <a:pt x="916" y="3828"/>
                  </a:lnTo>
                  <a:lnTo>
                    <a:pt x="626" y="3968"/>
                  </a:lnTo>
                  <a:lnTo>
                    <a:pt x="530" y="4061"/>
                  </a:lnTo>
                  <a:lnTo>
                    <a:pt x="482" y="4154"/>
                  </a:lnTo>
                  <a:lnTo>
                    <a:pt x="434" y="4248"/>
                  </a:lnTo>
                  <a:lnTo>
                    <a:pt x="386" y="4481"/>
                  </a:lnTo>
                  <a:lnTo>
                    <a:pt x="337" y="4574"/>
                  </a:lnTo>
                  <a:lnTo>
                    <a:pt x="241" y="4668"/>
                  </a:lnTo>
                  <a:lnTo>
                    <a:pt x="145" y="4761"/>
                  </a:lnTo>
                  <a:lnTo>
                    <a:pt x="96" y="4995"/>
                  </a:lnTo>
                  <a:lnTo>
                    <a:pt x="0" y="5088"/>
                  </a:lnTo>
                  <a:lnTo>
                    <a:pt x="96" y="5228"/>
                  </a:lnTo>
                  <a:lnTo>
                    <a:pt x="434" y="5275"/>
                  </a:lnTo>
                  <a:lnTo>
                    <a:pt x="530" y="5461"/>
                  </a:lnTo>
                  <a:lnTo>
                    <a:pt x="723" y="5648"/>
                  </a:lnTo>
                  <a:lnTo>
                    <a:pt x="771" y="5741"/>
                  </a:lnTo>
                  <a:lnTo>
                    <a:pt x="723" y="5835"/>
                  </a:lnTo>
                  <a:lnTo>
                    <a:pt x="578" y="5975"/>
                  </a:lnTo>
                  <a:lnTo>
                    <a:pt x="530" y="6115"/>
                  </a:lnTo>
                  <a:lnTo>
                    <a:pt x="530" y="6255"/>
                  </a:lnTo>
                  <a:lnTo>
                    <a:pt x="482" y="6302"/>
                  </a:lnTo>
                  <a:lnTo>
                    <a:pt x="530" y="6582"/>
                  </a:lnTo>
                  <a:lnTo>
                    <a:pt x="482" y="6628"/>
                  </a:lnTo>
                  <a:lnTo>
                    <a:pt x="482" y="6862"/>
                  </a:lnTo>
                  <a:lnTo>
                    <a:pt x="434" y="7095"/>
                  </a:lnTo>
                  <a:lnTo>
                    <a:pt x="482" y="7188"/>
                  </a:lnTo>
                  <a:lnTo>
                    <a:pt x="578" y="7515"/>
                  </a:lnTo>
                  <a:lnTo>
                    <a:pt x="530" y="7702"/>
                  </a:lnTo>
                  <a:lnTo>
                    <a:pt x="578" y="7842"/>
                  </a:lnTo>
                  <a:lnTo>
                    <a:pt x="482" y="7982"/>
                  </a:lnTo>
                  <a:lnTo>
                    <a:pt x="482" y="8262"/>
                  </a:lnTo>
                  <a:lnTo>
                    <a:pt x="675" y="8449"/>
                  </a:lnTo>
                  <a:lnTo>
                    <a:pt x="819" y="8495"/>
                  </a:lnTo>
                  <a:lnTo>
                    <a:pt x="964" y="8635"/>
                  </a:lnTo>
                  <a:lnTo>
                    <a:pt x="1060" y="8822"/>
                  </a:lnTo>
                  <a:lnTo>
                    <a:pt x="1253" y="8916"/>
                  </a:lnTo>
                  <a:lnTo>
                    <a:pt x="1494" y="8916"/>
                  </a:lnTo>
                  <a:lnTo>
                    <a:pt x="1735" y="8962"/>
                  </a:lnTo>
                  <a:lnTo>
                    <a:pt x="1783" y="9009"/>
                  </a:lnTo>
                  <a:lnTo>
                    <a:pt x="1831" y="9102"/>
                  </a:lnTo>
                  <a:lnTo>
                    <a:pt x="1928" y="9242"/>
                  </a:lnTo>
                  <a:lnTo>
                    <a:pt x="2024" y="9336"/>
                  </a:lnTo>
                  <a:lnTo>
                    <a:pt x="2458" y="9429"/>
                  </a:lnTo>
                  <a:lnTo>
                    <a:pt x="2699" y="9522"/>
                  </a:lnTo>
                  <a:lnTo>
                    <a:pt x="2891" y="9662"/>
                  </a:lnTo>
                  <a:lnTo>
                    <a:pt x="3036" y="9802"/>
                  </a:lnTo>
                  <a:lnTo>
                    <a:pt x="3084" y="9989"/>
                  </a:lnTo>
                  <a:lnTo>
                    <a:pt x="3132" y="10129"/>
                  </a:lnTo>
                  <a:lnTo>
                    <a:pt x="3229" y="10269"/>
                  </a:lnTo>
                  <a:lnTo>
                    <a:pt x="3325" y="10316"/>
                  </a:lnTo>
                  <a:lnTo>
                    <a:pt x="3566" y="10456"/>
                  </a:lnTo>
                  <a:lnTo>
                    <a:pt x="3710" y="10596"/>
                  </a:lnTo>
                  <a:lnTo>
                    <a:pt x="3903" y="10689"/>
                  </a:lnTo>
                  <a:lnTo>
                    <a:pt x="4048" y="10829"/>
                  </a:lnTo>
                  <a:lnTo>
                    <a:pt x="4192" y="10923"/>
                  </a:lnTo>
                  <a:lnTo>
                    <a:pt x="4337" y="10969"/>
                  </a:lnTo>
                  <a:lnTo>
                    <a:pt x="4482" y="11063"/>
                  </a:lnTo>
                  <a:lnTo>
                    <a:pt x="4626" y="11203"/>
                  </a:lnTo>
                  <a:lnTo>
                    <a:pt x="4722" y="11343"/>
                  </a:lnTo>
                  <a:lnTo>
                    <a:pt x="4819" y="11436"/>
                  </a:lnTo>
                  <a:lnTo>
                    <a:pt x="4867" y="11529"/>
                  </a:lnTo>
                  <a:lnTo>
                    <a:pt x="4963" y="11670"/>
                  </a:lnTo>
                  <a:lnTo>
                    <a:pt x="4963" y="11716"/>
                  </a:lnTo>
                  <a:lnTo>
                    <a:pt x="4915" y="11903"/>
                  </a:lnTo>
                  <a:lnTo>
                    <a:pt x="4867" y="12043"/>
                  </a:lnTo>
                  <a:lnTo>
                    <a:pt x="5012" y="12276"/>
                  </a:lnTo>
                  <a:lnTo>
                    <a:pt x="4963" y="12416"/>
                  </a:lnTo>
                  <a:lnTo>
                    <a:pt x="4963" y="12556"/>
                  </a:lnTo>
                  <a:lnTo>
                    <a:pt x="5060" y="12743"/>
                  </a:lnTo>
                  <a:lnTo>
                    <a:pt x="5060" y="12696"/>
                  </a:lnTo>
                  <a:lnTo>
                    <a:pt x="5060" y="12790"/>
                  </a:lnTo>
                  <a:lnTo>
                    <a:pt x="5060" y="12977"/>
                  </a:lnTo>
                  <a:lnTo>
                    <a:pt x="5108" y="13023"/>
                  </a:lnTo>
                  <a:close/>
                </a:path>
              </a:pathLst>
            </a:custGeom>
            <a:solidFill>
              <a:schemeClr val="bg1">
                <a:lumMod val="75000"/>
              </a:schemeClr>
            </a:solidFill>
            <a:ln w="9525">
              <a:solidFill>
                <a:schemeClr val="bg1"/>
              </a:solidFill>
              <a:prstDash val="solid"/>
              <a:round/>
              <a:headEnd/>
              <a:tailEnd/>
            </a:ln>
          </p:spPr>
        </p:sp>
        <p:sp>
          <p:nvSpPr>
            <p:cNvPr id="51" name="Wyoming">
              <a:extLst>
                <a:ext uri="{FF2B5EF4-FFF2-40B4-BE49-F238E27FC236}">
                  <a16:creationId xmlns:a16="http://schemas.microsoft.com/office/drawing/2014/main" id="{FAE0A395-D76A-7348-BEDB-70C91908D3F0}"/>
                </a:ext>
              </a:extLst>
            </p:cNvPr>
            <p:cNvSpPr>
              <a:spLocks/>
            </p:cNvSpPr>
            <p:nvPr/>
          </p:nvSpPr>
          <p:spPr bwMode="auto">
            <a:xfrm>
              <a:off x="2411735" y="2327846"/>
              <a:ext cx="1134782" cy="850158"/>
            </a:xfrm>
            <a:custGeom>
              <a:avLst/>
              <a:gdLst/>
              <a:ahLst/>
              <a:cxnLst>
                <a:cxn ang="0">
                  <a:pos x="10629" y="15802"/>
                </a:cxn>
                <a:cxn ang="0">
                  <a:pos x="13378" y="16160"/>
                </a:cxn>
                <a:cxn ang="0">
                  <a:pos x="15431" y="14996"/>
                </a:cxn>
                <a:cxn ang="0">
                  <a:pos x="15504" y="13877"/>
                </a:cxn>
                <a:cxn ang="0">
                  <a:pos x="15724" y="10654"/>
                </a:cxn>
                <a:cxn ang="0">
                  <a:pos x="15944" y="7565"/>
                </a:cxn>
                <a:cxn ang="0">
                  <a:pos x="16054" y="6222"/>
                </a:cxn>
                <a:cxn ang="0">
                  <a:pos x="16164" y="5058"/>
                </a:cxn>
                <a:cxn ang="0">
                  <a:pos x="16384" y="2149"/>
                </a:cxn>
                <a:cxn ang="0">
                  <a:pos x="15761" y="2059"/>
                </a:cxn>
                <a:cxn ang="0">
                  <a:pos x="14845" y="1970"/>
                </a:cxn>
                <a:cxn ang="0">
                  <a:pos x="14331" y="1880"/>
                </a:cxn>
                <a:cxn ang="0">
                  <a:pos x="14002" y="1880"/>
                </a:cxn>
                <a:cxn ang="0">
                  <a:pos x="12975" y="1746"/>
                </a:cxn>
                <a:cxn ang="0">
                  <a:pos x="12279" y="1656"/>
                </a:cxn>
                <a:cxn ang="0">
                  <a:pos x="11582" y="1567"/>
                </a:cxn>
                <a:cxn ang="0">
                  <a:pos x="10190" y="1388"/>
                </a:cxn>
                <a:cxn ang="0">
                  <a:pos x="9017" y="1209"/>
                </a:cxn>
                <a:cxn ang="0">
                  <a:pos x="8357" y="1119"/>
                </a:cxn>
                <a:cxn ang="0">
                  <a:pos x="6891" y="895"/>
                </a:cxn>
                <a:cxn ang="0">
                  <a:pos x="6121" y="761"/>
                </a:cxn>
                <a:cxn ang="0">
                  <a:pos x="5095" y="582"/>
                </a:cxn>
                <a:cxn ang="0">
                  <a:pos x="4435" y="448"/>
                </a:cxn>
                <a:cxn ang="0">
                  <a:pos x="1869" y="0"/>
                </a:cxn>
                <a:cxn ang="0">
                  <a:pos x="1429" y="2954"/>
                </a:cxn>
                <a:cxn ang="0">
                  <a:pos x="1136" y="5193"/>
                </a:cxn>
                <a:cxn ang="0">
                  <a:pos x="916" y="6894"/>
                </a:cxn>
                <a:cxn ang="0">
                  <a:pos x="440" y="10520"/>
                </a:cxn>
                <a:cxn ang="0">
                  <a:pos x="73" y="13250"/>
                </a:cxn>
                <a:cxn ang="0">
                  <a:pos x="2163" y="14504"/>
                </a:cxn>
                <a:cxn ang="0">
                  <a:pos x="4362" y="14907"/>
                </a:cxn>
                <a:cxn ang="0">
                  <a:pos x="8174" y="15444"/>
                </a:cxn>
                <a:cxn ang="0">
                  <a:pos x="10336" y="15757"/>
                </a:cxn>
              </a:cxnLst>
              <a:rect l="0" t="0" r="r" b="b"/>
              <a:pathLst>
                <a:path w="16384" h="16384">
                  <a:moveTo>
                    <a:pt x="10336" y="15757"/>
                  </a:moveTo>
                  <a:lnTo>
                    <a:pt x="10629" y="15802"/>
                  </a:lnTo>
                  <a:lnTo>
                    <a:pt x="12645" y="16071"/>
                  </a:lnTo>
                  <a:lnTo>
                    <a:pt x="13378" y="16160"/>
                  </a:lnTo>
                  <a:lnTo>
                    <a:pt x="15321" y="16384"/>
                  </a:lnTo>
                  <a:lnTo>
                    <a:pt x="15431" y="14996"/>
                  </a:lnTo>
                  <a:lnTo>
                    <a:pt x="15468" y="14414"/>
                  </a:lnTo>
                  <a:lnTo>
                    <a:pt x="15504" y="13877"/>
                  </a:lnTo>
                  <a:lnTo>
                    <a:pt x="15614" y="12848"/>
                  </a:lnTo>
                  <a:lnTo>
                    <a:pt x="15724" y="10654"/>
                  </a:lnTo>
                  <a:lnTo>
                    <a:pt x="15834" y="9266"/>
                  </a:lnTo>
                  <a:lnTo>
                    <a:pt x="15944" y="7565"/>
                  </a:lnTo>
                  <a:lnTo>
                    <a:pt x="15981" y="7476"/>
                  </a:lnTo>
                  <a:lnTo>
                    <a:pt x="16054" y="6222"/>
                  </a:lnTo>
                  <a:lnTo>
                    <a:pt x="16127" y="5238"/>
                  </a:lnTo>
                  <a:lnTo>
                    <a:pt x="16164" y="5058"/>
                  </a:lnTo>
                  <a:lnTo>
                    <a:pt x="16274" y="3626"/>
                  </a:lnTo>
                  <a:lnTo>
                    <a:pt x="16384" y="2149"/>
                  </a:lnTo>
                  <a:lnTo>
                    <a:pt x="16164" y="2104"/>
                  </a:lnTo>
                  <a:lnTo>
                    <a:pt x="15761" y="2059"/>
                  </a:lnTo>
                  <a:lnTo>
                    <a:pt x="15284" y="2014"/>
                  </a:lnTo>
                  <a:lnTo>
                    <a:pt x="14845" y="1970"/>
                  </a:lnTo>
                  <a:lnTo>
                    <a:pt x="14551" y="1925"/>
                  </a:lnTo>
                  <a:lnTo>
                    <a:pt x="14331" y="1880"/>
                  </a:lnTo>
                  <a:lnTo>
                    <a:pt x="14221" y="1925"/>
                  </a:lnTo>
                  <a:lnTo>
                    <a:pt x="14002" y="1880"/>
                  </a:lnTo>
                  <a:lnTo>
                    <a:pt x="13635" y="1835"/>
                  </a:lnTo>
                  <a:lnTo>
                    <a:pt x="12975" y="1746"/>
                  </a:lnTo>
                  <a:lnTo>
                    <a:pt x="12499" y="1656"/>
                  </a:lnTo>
                  <a:lnTo>
                    <a:pt x="12279" y="1656"/>
                  </a:lnTo>
                  <a:lnTo>
                    <a:pt x="11839" y="1567"/>
                  </a:lnTo>
                  <a:lnTo>
                    <a:pt x="11582" y="1567"/>
                  </a:lnTo>
                  <a:lnTo>
                    <a:pt x="10886" y="1477"/>
                  </a:lnTo>
                  <a:lnTo>
                    <a:pt x="10190" y="1388"/>
                  </a:lnTo>
                  <a:lnTo>
                    <a:pt x="9566" y="1253"/>
                  </a:lnTo>
                  <a:lnTo>
                    <a:pt x="9017" y="1209"/>
                  </a:lnTo>
                  <a:lnTo>
                    <a:pt x="8614" y="1119"/>
                  </a:lnTo>
                  <a:lnTo>
                    <a:pt x="8357" y="1119"/>
                  </a:lnTo>
                  <a:lnTo>
                    <a:pt x="7587" y="985"/>
                  </a:lnTo>
                  <a:lnTo>
                    <a:pt x="6891" y="895"/>
                  </a:lnTo>
                  <a:lnTo>
                    <a:pt x="6524" y="806"/>
                  </a:lnTo>
                  <a:lnTo>
                    <a:pt x="6121" y="761"/>
                  </a:lnTo>
                  <a:lnTo>
                    <a:pt x="5535" y="627"/>
                  </a:lnTo>
                  <a:lnTo>
                    <a:pt x="5095" y="582"/>
                  </a:lnTo>
                  <a:lnTo>
                    <a:pt x="4582" y="448"/>
                  </a:lnTo>
                  <a:lnTo>
                    <a:pt x="4435" y="448"/>
                  </a:lnTo>
                  <a:lnTo>
                    <a:pt x="4032" y="403"/>
                  </a:lnTo>
                  <a:lnTo>
                    <a:pt x="1869" y="0"/>
                  </a:lnTo>
                  <a:lnTo>
                    <a:pt x="1613" y="1746"/>
                  </a:lnTo>
                  <a:lnTo>
                    <a:pt x="1429" y="2954"/>
                  </a:lnTo>
                  <a:lnTo>
                    <a:pt x="1393" y="3492"/>
                  </a:lnTo>
                  <a:lnTo>
                    <a:pt x="1136" y="5193"/>
                  </a:lnTo>
                  <a:lnTo>
                    <a:pt x="1063" y="5954"/>
                  </a:lnTo>
                  <a:lnTo>
                    <a:pt x="916" y="6894"/>
                  </a:lnTo>
                  <a:lnTo>
                    <a:pt x="696" y="8684"/>
                  </a:lnTo>
                  <a:lnTo>
                    <a:pt x="440" y="10520"/>
                  </a:lnTo>
                  <a:lnTo>
                    <a:pt x="257" y="11997"/>
                  </a:lnTo>
                  <a:lnTo>
                    <a:pt x="73" y="13250"/>
                  </a:lnTo>
                  <a:lnTo>
                    <a:pt x="0" y="14101"/>
                  </a:lnTo>
                  <a:lnTo>
                    <a:pt x="2163" y="14504"/>
                  </a:lnTo>
                  <a:lnTo>
                    <a:pt x="2273" y="14504"/>
                  </a:lnTo>
                  <a:lnTo>
                    <a:pt x="4362" y="14907"/>
                  </a:lnTo>
                  <a:lnTo>
                    <a:pt x="6854" y="15220"/>
                  </a:lnTo>
                  <a:lnTo>
                    <a:pt x="8174" y="15444"/>
                  </a:lnTo>
                  <a:lnTo>
                    <a:pt x="9163" y="15578"/>
                  </a:lnTo>
                  <a:lnTo>
                    <a:pt x="10336" y="15757"/>
                  </a:lnTo>
                  <a:close/>
                </a:path>
              </a:pathLst>
            </a:custGeom>
            <a:pattFill prst="wdDnDiag">
              <a:fgClr>
                <a:schemeClr val="bg1">
                  <a:lumMod val="75000"/>
                </a:schemeClr>
              </a:fgClr>
              <a:bgClr>
                <a:schemeClr val="bg1"/>
              </a:bgClr>
            </a:pattFill>
            <a:ln w="9525">
              <a:solidFill>
                <a:schemeClr val="bg1"/>
              </a:solidFill>
              <a:prstDash val="solid"/>
              <a:round/>
              <a:headEnd/>
              <a:tailEnd/>
            </a:ln>
          </p:spPr>
        </p:sp>
        <p:grpSp>
          <p:nvGrpSpPr>
            <p:cNvPr id="52" name="Virginia">
              <a:extLst>
                <a:ext uri="{FF2B5EF4-FFF2-40B4-BE49-F238E27FC236}">
                  <a16:creationId xmlns:a16="http://schemas.microsoft.com/office/drawing/2014/main" id="{B8A42592-0B8D-0140-8DDB-2F5EEB97138C}"/>
                </a:ext>
              </a:extLst>
            </p:cNvPr>
            <p:cNvGrpSpPr>
              <a:grpSpLocks/>
            </p:cNvGrpSpPr>
            <p:nvPr/>
          </p:nvGrpSpPr>
          <p:grpSpPr bwMode="auto">
            <a:xfrm>
              <a:off x="6702833" y="3287601"/>
              <a:ext cx="1275646" cy="647504"/>
              <a:chOff x="23565034" y="8353431"/>
              <a:chExt cx="19589" cy="278"/>
            </a:xfrm>
            <a:solidFill>
              <a:schemeClr val="tx2">
                <a:lumMod val="20000"/>
                <a:lumOff val="80000"/>
              </a:schemeClr>
            </a:solidFill>
          </p:grpSpPr>
          <p:sp>
            <p:nvSpPr>
              <p:cNvPr id="96" name="D51">
                <a:extLst>
                  <a:ext uri="{FF2B5EF4-FFF2-40B4-BE49-F238E27FC236}">
                    <a16:creationId xmlns:a16="http://schemas.microsoft.com/office/drawing/2014/main" id="{CB7C645A-C7B3-5248-9443-338F1CB9DD2B}"/>
                  </a:ext>
                </a:extLst>
              </p:cNvPr>
              <p:cNvSpPr>
                <a:spLocks/>
              </p:cNvSpPr>
              <p:nvPr/>
            </p:nvSpPr>
            <p:spPr bwMode="auto">
              <a:xfrm>
                <a:off x="23583219" y="8353501"/>
                <a:ext cx="1092" cy="78"/>
              </a:xfrm>
              <a:custGeom>
                <a:avLst/>
                <a:gdLst/>
                <a:ahLst/>
                <a:cxnLst>
                  <a:cxn ang="0">
                    <a:pos x="7022" y="9955"/>
                  </a:cxn>
                  <a:cxn ang="0">
                    <a:pos x="8777" y="9747"/>
                  </a:cxn>
                  <a:cxn ang="0">
                    <a:pos x="9362" y="9125"/>
                  </a:cxn>
                  <a:cxn ang="0">
                    <a:pos x="9947" y="8503"/>
                  </a:cxn>
                  <a:cxn ang="0">
                    <a:pos x="10533" y="7881"/>
                  </a:cxn>
                  <a:cxn ang="0">
                    <a:pos x="11703" y="7674"/>
                  </a:cxn>
                  <a:cxn ang="0">
                    <a:pos x="11118" y="6844"/>
                  </a:cxn>
                  <a:cxn ang="0">
                    <a:pos x="11703" y="5807"/>
                  </a:cxn>
                  <a:cxn ang="0">
                    <a:pos x="12873" y="4770"/>
                  </a:cxn>
                  <a:cxn ang="0">
                    <a:pos x="13458" y="3733"/>
                  </a:cxn>
                  <a:cxn ang="0">
                    <a:pos x="14629" y="2696"/>
                  </a:cxn>
                  <a:cxn ang="0">
                    <a:pos x="14629" y="2074"/>
                  </a:cxn>
                  <a:cxn ang="0">
                    <a:pos x="14629" y="1452"/>
                  </a:cxn>
                  <a:cxn ang="0">
                    <a:pos x="15214" y="622"/>
                  </a:cxn>
                  <a:cxn ang="0">
                    <a:pos x="7022" y="1244"/>
                  </a:cxn>
                  <a:cxn ang="0">
                    <a:pos x="7022" y="2074"/>
                  </a:cxn>
                  <a:cxn ang="0">
                    <a:pos x="4681" y="2489"/>
                  </a:cxn>
                  <a:cxn ang="0">
                    <a:pos x="4096" y="3111"/>
                  </a:cxn>
                  <a:cxn ang="0">
                    <a:pos x="5851" y="3526"/>
                  </a:cxn>
                  <a:cxn ang="0">
                    <a:pos x="6437" y="4148"/>
                  </a:cxn>
                  <a:cxn ang="0">
                    <a:pos x="5266" y="4563"/>
                  </a:cxn>
                  <a:cxn ang="0">
                    <a:pos x="5266" y="5185"/>
                  </a:cxn>
                  <a:cxn ang="0">
                    <a:pos x="3511" y="5185"/>
                  </a:cxn>
                  <a:cxn ang="0">
                    <a:pos x="2926" y="5807"/>
                  </a:cxn>
                  <a:cxn ang="0">
                    <a:pos x="2341" y="6429"/>
                  </a:cxn>
                  <a:cxn ang="0">
                    <a:pos x="2341" y="7051"/>
                  </a:cxn>
                  <a:cxn ang="0">
                    <a:pos x="1755" y="7466"/>
                  </a:cxn>
                  <a:cxn ang="0">
                    <a:pos x="1170" y="7881"/>
                  </a:cxn>
                  <a:cxn ang="0">
                    <a:pos x="1755" y="8296"/>
                  </a:cxn>
                  <a:cxn ang="0">
                    <a:pos x="585" y="8918"/>
                  </a:cxn>
                  <a:cxn ang="0">
                    <a:pos x="585" y="9333"/>
                  </a:cxn>
                  <a:cxn ang="0">
                    <a:pos x="0" y="10370"/>
                  </a:cxn>
                  <a:cxn ang="0">
                    <a:pos x="0" y="11407"/>
                  </a:cxn>
                  <a:cxn ang="0">
                    <a:pos x="585" y="11821"/>
                  </a:cxn>
                  <a:cxn ang="0">
                    <a:pos x="585" y="12236"/>
                  </a:cxn>
                  <a:cxn ang="0">
                    <a:pos x="0" y="13066"/>
                  </a:cxn>
                  <a:cxn ang="0">
                    <a:pos x="0" y="13688"/>
                  </a:cxn>
                  <a:cxn ang="0">
                    <a:pos x="1170" y="14517"/>
                  </a:cxn>
                  <a:cxn ang="0">
                    <a:pos x="585" y="15140"/>
                  </a:cxn>
                  <a:cxn ang="0">
                    <a:pos x="3511" y="16384"/>
                  </a:cxn>
                  <a:cxn ang="0">
                    <a:pos x="4096" y="15969"/>
                  </a:cxn>
                  <a:cxn ang="0">
                    <a:pos x="3511" y="15347"/>
                  </a:cxn>
                  <a:cxn ang="0">
                    <a:pos x="4681" y="14103"/>
                  </a:cxn>
                  <a:cxn ang="0">
                    <a:pos x="4681" y="13481"/>
                  </a:cxn>
                  <a:cxn ang="0">
                    <a:pos x="5266" y="12444"/>
                  </a:cxn>
                  <a:cxn ang="0">
                    <a:pos x="6437" y="12029"/>
                  </a:cxn>
                  <a:cxn ang="0">
                    <a:pos x="6437" y="11407"/>
                  </a:cxn>
                  <a:cxn ang="0">
                    <a:pos x="6437" y="10162"/>
                  </a:cxn>
                </a:cxnLst>
                <a:rect l="0" t="0" r="r" b="b"/>
                <a:pathLst>
                  <a:path w="16384" h="16384">
                    <a:moveTo>
                      <a:pt x="6437" y="10162"/>
                    </a:moveTo>
                    <a:lnTo>
                      <a:pt x="7022" y="9955"/>
                    </a:lnTo>
                    <a:lnTo>
                      <a:pt x="7607" y="9747"/>
                    </a:lnTo>
                    <a:lnTo>
                      <a:pt x="8777" y="9747"/>
                    </a:lnTo>
                    <a:lnTo>
                      <a:pt x="8777" y="9540"/>
                    </a:lnTo>
                    <a:lnTo>
                      <a:pt x="9362" y="9125"/>
                    </a:lnTo>
                    <a:lnTo>
                      <a:pt x="9947" y="9125"/>
                    </a:lnTo>
                    <a:lnTo>
                      <a:pt x="9947" y="8503"/>
                    </a:lnTo>
                    <a:lnTo>
                      <a:pt x="9947" y="8088"/>
                    </a:lnTo>
                    <a:lnTo>
                      <a:pt x="10533" y="7881"/>
                    </a:lnTo>
                    <a:lnTo>
                      <a:pt x="11118" y="7881"/>
                    </a:lnTo>
                    <a:lnTo>
                      <a:pt x="11703" y="7674"/>
                    </a:lnTo>
                    <a:lnTo>
                      <a:pt x="11703" y="7259"/>
                    </a:lnTo>
                    <a:lnTo>
                      <a:pt x="11118" y="6844"/>
                    </a:lnTo>
                    <a:lnTo>
                      <a:pt x="11703" y="6222"/>
                    </a:lnTo>
                    <a:lnTo>
                      <a:pt x="11703" y="5807"/>
                    </a:lnTo>
                    <a:lnTo>
                      <a:pt x="11703" y="5392"/>
                    </a:lnTo>
                    <a:lnTo>
                      <a:pt x="12873" y="4770"/>
                    </a:lnTo>
                    <a:lnTo>
                      <a:pt x="13458" y="4148"/>
                    </a:lnTo>
                    <a:lnTo>
                      <a:pt x="13458" y="3733"/>
                    </a:lnTo>
                    <a:lnTo>
                      <a:pt x="14629" y="2903"/>
                    </a:lnTo>
                    <a:lnTo>
                      <a:pt x="14629" y="2696"/>
                    </a:lnTo>
                    <a:lnTo>
                      <a:pt x="14043" y="2489"/>
                    </a:lnTo>
                    <a:lnTo>
                      <a:pt x="14629" y="2074"/>
                    </a:lnTo>
                    <a:lnTo>
                      <a:pt x="14629" y="1659"/>
                    </a:lnTo>
                    <a:lnTo>
                      <a:pt x="14629" y="1452"/>
                    </a:lnTo>
                    <a:lnTo>
                      <a:pt x="14629" y="1037"/>
                    </a:lnTo>
                    <a:lnTo>
                      <a:pt x="15214" y="622"/>
                    </a:lnTo>
                    <a:lnTo>
                      <a:pt x="16384" y="0"/>
                    </a:lnTo>
                    <a:lnTo>
                      <a:pt x="7022" y="1244"/>
                    </a:lnTo>
                    <a:lnTo>
                      <a:pt x="6437" y="1659"/>
                    </a:lnTo>
                    <a:lnTo>
                      <a:pt x="7022" y="2074"/>
                    </a:lnTo>
                    <a:lnTo>
                      <a:pt x="6437" y="2281"/>
                    </a:lnTo>
                    <a:lnTo>
                      <a:pt x="4681" y="2489"/>
                    </a:lnTo>
                    <a:lnTo>
                      <a:pt x="4096" y="2903"/>
                    </a:lnTo>
                    <a:lnTo>
                      <a:pt x="4096" y="3111"/>
                    </a:lnTo>
                    <a:lnTo>
                      <a:pt x="5266" y="3111"/>
                    </a:lnTo>
                    <a:lnTo>
                      <a:pt x="5851" y="3526"/>
                    </a:lnTo>
                    <a:lnTo>
                      <a:pt x="6437" y="3940"/>
                    </a:lnTo>
                    <a:lnTo>
                      <a:pt x="6437" y="4148"/>
                    </a:lnTo>
                    <a:lnTo>
                      <a:pt x="5851" y="4148"/>
                    </a:lnTo>
                    <a:lnTo>
                      <a:pt x="5266" y="4563"/>
                    </a:lnTo>
                    <a:lnTo>
                      <a:pt x="5851" y="4977"/>
                    </a:lnTo>
                    <a:lnTo>
                      <a:pt x="5266" y="5185"/>
                    </a:lnTo>
                    <a:lnTo>
                      <a:pt x="4096" y="5185"/>
                    </a:lnTo>
                    <a:lnTo>
                      <a:pt x="3511" y="5185"/>
                    </a:lnTo>
                    <a:lnTo>
                      <a:pt x="2341" y="5185"/>
                    </a:lnTo>
                    <a:lnTo>
                      <a:pt x="2926" y="5807"/>
                    </a:lnTo>
                    <a:lnTo>
                      <a:pt x="2926" y="6222"/>
                    </a:lnTo>
                    <a:lnTo>
                      <a:pt x="2341" y="6429"/>
                    </a:lnTo>
                    <a:lnTo>
                      <a:pt x="2341" y="6637"/>
                    </a:lnTo>
                    <a:lnTo>
                      <a:pt x="2341" y="7051"/>
                    </a:lnTo>
                    <a:lnTo>
                      <a:pt x="1755" y="7051"/>
                    </a:lnTo>
                    <a:lnTo>
                      <a:pt x="1755" y="7466"/>
                    </a:lnTo>
                    <a:lnTo>
                      <a:pt x="1170" y="7674"/>
                    </a:lnTo>
                    <a:lnTo>
                      <a:pt x="1170" y="7881"/>
                    </a:lnTo>
                    <a:lnTo>
                      <a:pt x="1755" y="8088"/>
                    </a:lnTo>
                    <a:lnTo>
                      <a:pt x="1755" y="8296"/>
                    </a:lnTo>
                    <a:lnTo>
                      <a:pt x="585" y="8503"/>
                    </a:lnTo>
                    <a:lnTo>
                      <a:pt x="585" y="8918"/>
                    </a:lnTo>
                    <a:lnTo>
                      <a:pt x="0" y="9125"/>
                    </a:lnTo>
                    <a:lnTo>
                      <a:pt x="585" y="9333"/>
                    </a:lnTo>
                    <a:lnTo>
                      <a:pt x="585" y="9747"/>
                    </a:lnTo>
                    <a:lnTo>
                      <a:pt x="0" y="10370"/>
                    </a:lnTo>
                    <a:lnTo>
                      <a:pt x="585" y="10784"/>
                    </a:lnTo>
                    <a:lnTo>
                      <a:pt x="0" y="11407"/>
                    </a:lnTo>
                    <a:lnTo>
                      <a:pt x="0" y="11614"/>
                    </a:lnTo>
                    <a:lnTo>
                      <a:pt x="585" y="11821"/>
                    </a:lnTo>
                    <a:lnTo>
                      <a:pt x="1170" y="12029"/>
                    </a:lnTo>
                    <a:lnTo>
                      <a:pt x="585" y="12236"/>
                    </a:lnTo>
                    <a:lnTo>
                      <a:pt x="0" y="12651"/>
                    </a:lnTo>
                    <a:lnTo>
                      <a:pt x="0" y="13066"/>
                    </a:lnTo>
                    <a:lnTo>
                      <a:pt x="585" y="13481"/>
                    </a:lnTo>
                    <a:lnTo>
                      <a:pt x="0" y="13688"/>
                    </a:lnTo>
                    <a:lnTo>
                      <a:pt x="0" y="14310"/>
                    </a:lnTo>
                    <a:lnTo>
                      <a:pt x="1170" y="14517"/>
                    </a:lnTo>
                    <a:lnTo>
                      <a:pt x="1170" y="14932"/>
                    </a:lnTo>
                    <a:lnTo>
                      <a:pt x="585" y="15140"/>
                    </a:lnTo>
                    <a:lnTo>
                      <a:pt x="2926" y="16177"/>
                    </a:lnTo>
                    <a:lnTo>
                      <a:pt x="3511" y="16384"/>
                    </a:lnTo>
                    <a:lnTo>
                      <a:pt x="4096" y="16177"/>
                    </a:lnTo>
                    <a:lnTo>
                      <a:pt x="4096" y="15969"/>
                    </a:lnTo>
                    <a:lnTo>
                      <a:pt x="4096" y="15554"/>
                    </a:lnTo>
                    <a:lnTo>
                      <a:pt x="3511" y="15347"/>
                    </a:lnTo>
                    <a:lnTo>
                      <a:pt x="4096" y="14517"/>
                    </a:lnTo>
                    <a:lnTo>
                      <a:pt x="4681" y="14103"/>
                    </a:lnTo>
                    <a:lnTo>
                      <a:pt x="4681" y="13895"/>
                    </a:lnTo>
                    <a:lnTo>
                      <a:pt x="4681" y="13481"/>
                    </a:lnTo>
                    <a:lnTo>
                      <a:pt x="4681" y="12858"/>
                    </a:lnTo>
                    <a:lnTo>
                      <a:pt x="5266" y="12444"/>
                    </a:lnTo>
                    <a:lnTo>
                      <a:pt x="5851" y="12236"/>
                    </a:lnTo>
                    <a:lnTo>
                      <a:pt x="6437" y="12029"/>
                    </a:lnTo>
                    <a:lnTo>
                      <a:pt x="7022" y="11821"/>
                    </a:lnTo>
                    <a:lnTo>
                      <a:pt x="6437" y="11407"/>
                    </a:lnTo>
                    <a:lnTo>
                      <a:pt x="5851" y="10784"/>
                    </a:lnTo>
                    <a:lnTo>
                      <a:pt x="6437" y="10162"/>
                    </a:lnTo>
                    <a:close/>
                  </a:path>
                </a:pathLst>
              </a:custGeom>
              <a:solidFill>
                <a:schemeClr val="bg1">
                  <a:lumMod val="75000"/>
                </a:schemeClr>
              </a:solidFill>
              <a:ln w="9525">
                <a:solidFill>
                  <a:schemeClr val="bg1"/>
                </a:solidFill>
                <a:prstDash val="solid"/>
                <a:round/>
                <a:headEnd/>
                <a:tailEnd/>
              </a:ln>
            </p:spPr>
          </p:sp>
          <p:sp>
            <p:nvSpPr>
              <p:cNvPr id="97" name="D52">
                <a:extLst>
                  <a:ext uri="{FF2B5EF4-FFF2-40B4-BE49-F238E27FC236}">
                    <a16:creationId xmlns:a16="http://schemas.microsoft.com/office/drawing/2014/main" id="{74556242-35D5-CA46-9399-A23493D29BDC}"/>
                  </a:ext>
                </a:extLst>
              </p:cNvPr>
              <p:cNvSpPr>
                <a:spLocks/>
              </p:cNvSpPr>
              <p:nvPr/>
            </p:nvSpPr>
            <p:spPr bwMode="auto">
              <a:xfrm>
                <a:off x="23584350" y="8353497"/>
                <a:ext cx="273" cy="16"/>
              </a:xfrm>
              <a:custGeom>
                <a:avLst/>
                <a:gdLst/>
                <a:ahLst/>
                <a:cxnLst>
                  <a:cxn ang="0">
                    <a:pos x="16384" y="0"/>
                  </a:cxn>
                  <a:cxn ang="0">
                    <a:pos x="9362" y="1024"/>
                  </a:cxn>
                  <a:cxn ang="0">
                    <a:pos x="7022" y="4096"/>
                  </a:cxn>
                  <a:cxn ang="0">
                    <a:pos x="4681" y="6144"/>
                  </a:cxn>
                  <a:cxn ang="0">
                    <a:pos x="2341" y="9216"/>
                  </a:cxn>
                  <a:cxn ang="0">
                    <a:pos x="0" y="11264"/>
                  </a:cxn>
                  <a:cxn ang="0">
                    <a:pos x="0" y="13312"/>
                  </a:cxn>
                  <a:cxn ang="0">
                    <a:pos x="2341" y="15360"/>
                  </a:cxn>
                  <a:cxn ang="0">
                    <a:pos x="4681" y="16384"/>
                  </a:cxn>
                  <a:cxn ang="0">
                    <a:pos x="7022" y="16384"/>
                  </a:cxn>
                  <a:cxn ang="0">
                    <a:pos x="7022" y="15360"/>
                  </a:cxn>
                  <a:cxn ang="0">
                    <a:pos x="7022" y="10240"/>
                  </a:cxn>
                  <a:cxn ang="0">
                    <a:pos x="9362" y="9216"/>
                  </a:cxn>
                  <a:cxn ang="0">
                    <a:pos x="14043" y="4096"/>
                  </a:cxn>
                  <a:cxn ang="0">
                    <a:pos x="16384" y="0"/>
                  </a:cxn>
                </a:cxnLst>
                <a:rect l="0" t="0" r="r" b="b"/>
                <a:pathLst>
                  <a:path w="16384" h="16384">
                    <a:moveTo>
                      <a:pt x="16384" y="0"/>
                    </a:moveTo>
                    <a:lnTo>
                      <a:pt x="9362" y="1024"/>
                    </a:lnTo>
                    <a:lnTo>
                      <a:pt x="7022" y="4096"/>
                    </a:lnTo>
                    <a:lnTo>
                      <a:pt x="4681" y="6144"/>
                    </a:lnTo>
                    <a:lnTo>
                      <a:pt x="2341" y="9216"/>
                    </a:lnTo>
                    <a:lnTo>
                      <a:pt x="0" y="11264"/>
                    </a:lnTo>
                    <a:lnTo>
                      <a:pt x="0" y="13312"/>
                    </a:lnTo>
                    <a:lnTo>
                      <a:pt x="2341" y="15360"/>
                    </a:lnTo>
                    <a:lnTo>
                      <a:pt x="4681" y="16384"/>
                    </a:lnTo>
                    <a:lnTo>
                      <a:pt x="7022" y="16384"/>
                    </a:lnTo>
                    <a:lnTo>
                      <a:pt x="7022" y="15360"/>
                    </a:lnTo>
                    <a:lnTo>
                      <a:pt x="7022" y="10240"/>
                    </a:lnTo>
                    <a:lnTo>
                      <a:pt x="9362" y="9216"/>
                    </a:lnTo>
                    <a:lnTo>
                      <a:pt x="14043" y="4096"/>
                    </a:lnTo>
                    <a:lnTo>
                      <a:pt x="16384" y="0"/>
                    </a:lnTo>
                    <a:close/>
                  </a:path>
                </a:pathLst>
              </a:custGeom>
              <a:grpFill/>
              <a:ln w="9525">
                <a:solidFill>
                  <a:schemeClr val="bg1"/>
                </a:solidFill>
                <a:prstDash val="solid"/>
                <a:round/>
                <a:headEnd/>
                <a:tailEnd/>
              </a:ln>
            </p:spPr>
          </p:sp>
          <p:sp>
            <p:nvSpPr>
              <p:cNvPr id="98" name="Drawing 49">
                <a:extLst>
                  <a:ext uri="{FF2B5EF4-FFF2-40B4-BE49-F238E27FC236}">
                    <a16:creationId xmlns:a16="http://schemas.microsoft.com/office/drawing/2014/main" id="{99AA2A97-F3E3-7E4E-AE31-BF1DAB476A7F}"/>
                  </a:ext>
                </a:extLst>
              </p:cNvPr>
              <p:cNvSpPr>
                <a:spLocks/>
              </p:cNvSpPr>
              <p:nvPr/>
            </p:nvSpPr>
            <p:spPr bwMode="auto">
              <a:xfrm>
                <a:off x="23565034" y="8353431"/>
                <a:ext cx="19227" cy="278"/>
              </a:xfrm>
              <a:custGeom>
                <a:avLst/>
                <a:gdLst/>
                <a:ahLst/>
                <a:cxnLst>
                  <a:cxn ang="0">
                    <a:pos x="7477" y="5658"/>
                  </a:cxn>
                  <a:cxn ang="0">
                    <a:pos x="7145" y="7013"/>
                  </a:cxn>
                  <a:cxn ang="0">
                    <a:pos x="6713" y="8840"/>
                  </a:cxn>
                  <a:cxn ang="0">
                    <a:pos x="6580" y="10137"/>
                  </a:cxn>
                  <a:cxn ang="0">
                    <a:pos x="6148" y="10726"/>
                  </a:cxn>
                  <a:cxn ang="0">
                    <a:pos x="5317" y="11728"/>
                  </a:cxn>
                  <a:cxn ang="0">
                    <a:pos x="4520" y="11787"/>
                  </a:cxn>
                  <a:cxn ang="0">
                    <a:pos x="3922" y="12553"/>
                  </a:cxn>
                  <a:cxn ang="0">
                    <a:pos x="3290" y="11846"/>
                  </a:cxn>
                  <a:cxn ang="0">
                    <a:pos x="2692" y="12200"/>
                  </a:cxn>
                  <a:cxn ang="0">
                    <a:pos x="1795" y="13555"/>
                  </a:cxn>
                  <a:cxn ang="0">
                    <a:pos x="1562" y="14557"/>
                  </a:cxn>
                  <a:cxn ang="0">
                    <a:pos x="897" y="15559"/>
                  </a:cxn>
                  <a:cxn ang="0">
                    <a:pos x="1728" y="16030"/>
                  </a:cxn>
                  <a:cxn ang="0">
                    <a:pos x="5949" y="15087"/>
                  </a:cxn>
                  <a:cxn ang="0">
                    <a:pos x="10402" y="13850"/>
                  </a:cxn>
                  <a:cxn ang="0">
                    <a:pos x="15055" y="12200"/>
                  </a:cxn>
                  <a:cxn ang="0">
                    <a:pos x="16218" y="11728"/>
                  </a:cxn>
                  <a:cxn ang="0">
                    <a:pos x="16284" y="11610"/>
                  </a:cxn>
                  <a:cxn ang="0">
                    <a:pos x="15886" y="10137"/>
                  </a:cxn>
                  <a:cxn ang="0">
                    <a:pos x="15453" y="10196"/>
                  </a:cxn>
                  <a:cxn ang="0">
                    <a:pos x="14988" y="10549"/>
                  </a:cxn>
                  <a:cxn ang="0">
                    <a:pos x="14656" y="10255"/>
                  </a:cxn>
                  <a:cxn ang="0">
                    <a:pos x="14357" y="9548"/>
                  </a:cxn>
                  <a:cxn ang="0">
                    <a:pos x="13892" y="9489"/>
                  </a:cxn>
                  <a:cxn ang="0">
                    <a:pos x="13825" y="9135"/>
                  </a:cxn>
                  <a:cxn ang="0">
                    <a:pos x="14091" y="9312"/>
                  </a:cxn>
                  <a:cxn ang="0">
                    <a:pos x="14589" y="9783"/>
                  </a:cxn>
                  <a:cxn ang="0">
                    <a:pos x="15121" y="9901"/>
                  </a:cxn>
                  <a:cxn ang="0">
                    <a:pos x="15088" y="9548"/>
                  </a:cxn>
                  <a:cxn ang="0">
                    <a:pos x="14855" y="9135"/>
                  </a:cxn>
                  <a:cxn ang="0">
                    <a:pos x="14124" y="8369"/>
                  </a:cxn>
                  <a:cxn ang="0">
                    <a:pos x="14091" y="8133"/>
                  </a:cxn>
                  <a:cxn ang="0">
                    <a:pos x="14855" y="8899"/>
                  </a:cxn>
                  <a:cxn ang="0">
                    <a:pos x="14756" y="8546"/>
                  </a:cxn>
                  <a:cxn ang="0">
                    <a:pos x="14789" y="8133"/>
                  </a:cxn>
                  <a:cxn ang="0">
                    <a:pos x="15088" y="8369"/>
                  </a:cxn>
                  <a:cxn ang="0">
                    <a:pos x="14889" y="7779"/>
                  </a:cxn>
                  <a:cxn ang="0">
                    <a:pos x="14855" y="7544"/>
                  </a:cxn>
                  <a:cxn ang="0">
                    <a:pos x="14490" y="7308"/>
                  </a:cxn>
                  <a:cxn ang="0">
                    <a:pos x="13925" y="6601"/>
                  </a:cxn>
                  <a:cxn ang="0">
                    <a:pos x="13360" y="5717"/>
                  </a:cxn>
                  <a:cxn ang="0">
                    <a:pos x="13925" y="6424"/>
                  </a:cxn>
                  <a:cxn ang="0">
                    <a:pos x="14456" y="7013"/>
                  </a:cxn>
                  <a:cxn ang="0">
                    <a:pos x="14722" y="6778"/>
                  </a:cxn>
                  <a:cxn ang="0">
                    <a:pos x="14656" y="6070"/>
                  </a:cxn>
                  <a:cxn ang="0">
                    <a:pos x="14689" y="5658"/>
                  </a:cxn>
                  <a:cxn ang="0">
                    <a:pos x="14091" y="5245"/>
                  </a:cxn>
                  <a:cxn ang="0">
                    <a:pos x="13759" y="4951"/>
                  </a:cxn>
                  <a:cxn ang="0">
                    <a:pos x="13194" y="4833"/>
                  </a:cxn>
                  <a:cxn ang="0">
                    <a:pos x="12895" y="4125"/>
                  </a:cxn>
                  <a:cxn ang="0">
                    <a:pos x="12330" y="3890"/>
                  </a:cxn>
                  <a:cxn ang="0">
                    <a:pos x="12595" y="2770"/>
                  </a:cxn>
                  <a:cxn ang="0">
                    <a:pos x="12562" y="1709"/>
                  </a:cxn>
                  <a:cxn ang="0">
                    <a:pos x="11598" y="1061"/>
                  </a:cxn>
                  <a:cxn ang="0">
                    <a:pos x="11432" y="295"/>
                  </a:cxn>
                  <a:cxn ang="0">
                    <a:pos x="10468" y="648"/>
                  </a:cxn>
                  <a:cxn ang="0">
                    <a:pos x="9737" y="1356"/>
                  </a:cxn>
                  <a:cxn ang="0">
                    <a:pos x="9372" y="2416"/>
                  </a:cxn>
                  <a:cxn ang="0">
                    <a:pos x="8641" y="3477"/>
                  </a:cxn>
                  <a:cxn ang="0">
                    <a:pos x="8441" y="5009"/>
                  </a:cxn>
                </a:cxnLst>
                <a:rect l="0" t="0" r="r" b="b"/>
                <a:pathLst>
                  <a:path w="16384" h="16384">
                    <a:moveTo>
                      <a:pt x="8275" y="5481"/>
                    </a:moveTo>
                    <a:lnTo>
                      <a:pt x="8142" y="5481"/>
                    </a:lnTo>
                    <a:lnTo>
                      <a:pt x="7943" y="5481"/>
                    </a:lnTo>
                    <a:lnTo>
                      <a:pt x="7910" y="5422"/>
                    </a:lnTo>
                    <a:lnTo>
                      <a:pt x="7876" y="5363"/>
                    </a:lnTo>
                    <a:lnTo>
                      <a:pt x="7777" y="5068"/>
                    </a:lnTo>
                    <a:lnTo>
                      <a:pt x="7544" y="4833"/>
                    </a:lnTo>
                    <a:lnTo>
                      <a:pt x="7477" y="4951"/>
                    </a:lnTo>
                    <a:lnTo>
                      <a:pt x="7444" y="5245"/>
                    </a:lnTo>
                    <a:lnTo>
                      <a:pt x="7477" y="5658"/>
                    </a:lnTo>
                    <a:lnTo>
                      <a:pt x="7444" y="5894"/>
                    </a:lnTo>
                    <a:lnTo>
                      <a:pt x="7444" y="6011"/>
                    </a:lnTo>
                    <a:lnTo>
                      <a:pt x="7378" y="6070"/>
                    </a:lnTo>
                    <a:lnTo>
                      <a:pt x="7345" y="6188"/>
                    </a:lnTo>
                    <a:lnTo>
                      <a:pt x="7311" y="6306"/>
                    </a:lnTo>
                    <a:lnTo>
                      <a:pt x="7311" y="6365"/>
                    </a:lnTo>
                    <a:lnTo>
                      <a:pt x="7378" y="6483"/>
                    </a:lnTo>
                    <a:lnTo>
                      <a:pt x="7311" y="6542"/>
                    </a:lnTo>
                    <a:lnTo>
                      <a:pt x="7178" y="6836"/>
                    </a:lnTo>
                    <a:lnTo>
                      <a:pt x="7145" y="7013"/>
                    </a:lnTo>
                    <a:lnTo>
                      <a:pt x="7145" y="7190"/>
                    </a:lnTo>
                    <a:lnTo>
                      <a:pt x="7145" y="7367"/>
                    </a:lnTo>
                    <a:lnTo>
                      <a:pt x="7112" y="7544"/>
                    </a:lnTo>
                    <a:lnTo>
                      <a:pt x="7079" y="7721"/>
                    </a:lnTo>
                    <a:lnTo>
                      <a:pt x="7045" y="7956"/>
                    </a:lnTo>
                    <a:lnTo>
                      <a:pt x="6979" y="8133"/>
                    </a:lnTo>
                    <a:lnTo>
                      <a:pt x="6946" y="8192"/>
                    </a:lnTo>
                    <a:lnTo>
                      <a:pt x="6879" y="8310"/>
                    </a:lnTo>
                    <a:lnTo>
                      <a:pt x="6813" y="8546"/>
                    </a:lnTo>
                    <a:lnTo>
                      <a:pt x="6713" y="8840"/>
                    </a:lnTo>
                    <a:lnTo>
                      <a:pt x="6680" y="9076"/>
                    </a:lnTo>
                    <a:lnTo>
                      <a:pt x="6647" y="9194"/>
                    </a:lnTo>
                    <a:lnTo>
                      <a:pt x="6647" y="9312"/>
                    </a:lnTo>
                    <a:lnTo>
                      <a:pt x="6613" y="9430"/>
                    </a:lnTo>
                    <a:lnTo>
                      <a:pt x="6580" y="9430"/>
                    </a:lnTo>
                    <a:lnTo>
                      <a:pt x="6613" y="9548"/>
                    </a:lnTo>
                    <a:lnTo>
                      <a:pt x="6647" y="9724"/>
                    </a:lnTo>
                    <a:lnTo>
                      <a:pt x="6813" y="9842"/>
                    </a:lnTo>
                    <a:lnTo>
                      <a:pt x="6580" y="10078"/>
                    </a:lnTo>
                    <a:lnTo>
                      <a:pt x="6580" y="10137"/>
                    </a:lnTo>
                    <a:lnTo>
                      <a:pt x="6580" y="10196"/>
                    </a:lnTo>
                    <a:lnTo>
                      <a:pt x="6680" y="10255"/>
                    </a:lnTo>
                    <a:lnTo>
                      <a:pt x="6647" y="10314"/>
                    </a:lnTo>
                    <a:lnTo>
                      <a:pt x="6547" y="10432"/>
                    </a:lnTo>
                    <a:lnTo>
                      <a:pt x="6414" y="10726"/>
                    </a:lnTo>
                    <a:lnTo>
                      <a:pt x="6381" y="10844"/>
                    </a:lnTo>
                    <a:lnTo>
                      <a:pt x="6314" y="10785"/>
                    </a:lnTo>
                    <a:lnTo>
                      <a:pt x="6281" y="10667"/>
                    </a:lnTo>
                    <a:lnTo>
                      <a:pt x="6215" y="10667"/>
                    </a:lnTo>
                    <a:lnTo>
                      <a:pt x="6148" y="10726"/>
                    </a:lnTo>
                    <a:lnTo>
                      <a:pt x="5749" y="11257"/>
                    </a:lnTo>
                    <a:lnTo>
                      <a:pt x="5683" y="11080"/>
                    </a:lnTo>
                    <a:lnTo>
                      <a:pt x="5550" y="11080"/>
                    </a:lnTo>
                    <a:lnTo>
                      <a:pt x="5483" y="11257"/>
                    </a:lnTo>
                    <a:lnTo>
                      <a:pt x="5517" y="11316"/>
                    </a:lnTo>
                    <a:lnTo>
                      <a:pt x="5583" y="11433"/>
                    </a:lnTo>
                    <a:lnTo>
                      <a:pt x="5550" y="11551"/>
                    </a:lnTo>
                    <a:lnTo>
                      <a:pt x="5384" y="11787"/>
                    </a:lnTo>
                    <a:lnTo>
                      <a:pt x="5351" y="11669"/>
                    </a:lnTo>
                    <a:lnTo>
                      <a:pt x="5317" y="11728"/>
                    </a:lnTo>
                    <a:lnTo>
                      <a:pt x="5284" y="11787"/>
                    </a:lnTo>
                    <a:lnTo>
                      <a:pt x="5151" y="11846"/>
                    </a:lnTo>
                    <a:lnTo>
                      <a:pt x="5051" y="11905"/>
                    </a:lnTo>
                    <a:lnTo>
                      <a:pt x="4952" y="12023"/>
                    </a:lnTo>
                    <a:lnTo>
                      <a:pt x="4852" y="12141"/>
                    </a:lnTo>
                    <a:lnTo>
                      <a:pt x="4819" y="12141"/>
                    </a:lnTo>
                    <a:lnTo>
                      <a:pt x="4752" y="12141"/>
                    </a:lnTo>
                    <a:lnTo>
                      <a:pt x="4653" y="11964"/>
                    </a:lnTo>
                    <a:lnTo>
                      <a:pt x="4553" y="11846"/>
                    </a:lnTo>
                    <a:lnTo>
                      <a:pt x="4520" y="11787"/>
                    </a:lnTo>
                    <a:lnTo>
                      <a:pt x="4486" y="11787"/>
                    </a:lnTo>
                    <a:lnTo>
                      <a:pt x="4453" y="11905"/>
                    </a:lnTo>
                    <a:lnTo>
                      <a:pt x="4420" y="12082"/>
                    </a:lnTo>
                    <a:lnTo>
                      <a:pt x="4354" y="12200"/>
                    </a:lnTo>
                    <a:lnTo>
                      <a:pt x="4287" y="12259"/>
                    </a:lnTo>
                    <a:lnTo>
                      <a:pt x="4254" y="12259"/>
                    </a:lnTo>
                    <a:lnTo>
                      <a:pt x="4221" y="12376"/>
                    </a:lnTo>
                    <a:lnTo>
                      <a:pt x="4154" y="12494"/>
                    </a:lnTo>
                    <a:lnTo>
                      <a:pt x="4054" y="12553"/>
                    </a:lnTo>
                    <a:lnTo>
                      <a:pt x="3922" y="12553"/>
                    </a:lnTo>
                    <a:lnTo>
                      <a:pt x="3855" y="12494"/>
                    </a:lnTo>
                    <a:lnTo>
                      <a:pt x="3789" y="12435"/>
                    </a:lnTo>
                    <a:lnTo>
                      <a:pt x="3755" y="12376"/>
                    </a:lnTo>
                    <a:lnTo>
                      <a:pt x="3689" y="12259"/>
                    </a:lnTo>
                    <a:lnTo>
                      <a:pt x="3622" y="12259"/>
                    </a:lnTo>
                    <a:lnTo>
                      <a:pt x="3523" y="12259"/>
                    </a:lnTo>
                    <a:lnTo>
                      <a:pt x="3456" y="12141"/>
                    </a:lnTo>
                    <a:lnTo>
                      <a:pt x="3390" y="12082"/>
                    </a:lnTo>
                    <a:lnTo>
                      <a:pt x="3357" y="11964"/>
                    </a:lnTo>
                    <a:lnTo>
                      <a:pt x="3290" y="11846"/>
                    </a:lnTo>
                    <a:lnTo>
                      <a:pt x="3257" y="11669"/>
                    </a:lnTo>
                    <a:lnTo>
                      <a:pt x="3224" y="11610"/>
                    </a:lnTo>
                    <a:lnTo>
                      <a:pt x="3190" y="11551"/>
                    </a:lnTo>
                    <a:lnTo>
                      <a:pt x="3157" y="11492"/>
                    </a:lnTo>
                    <a:lnTo>
                      <a:pt x="3190" y="11433"/>
                    </a:lnTo>
                    <a:lnTo>
                      <a:pt x="3257" y="11316"/>
                    </a:lnTo>
                    <a:lnTo>
                      <a:pt x="3257" y="11257"/>
                    </a:lnTo>
                    <a:lnTo>
                      <a:pt x="3190" y="11139"/>
                    </a:lnTo>
                    <a:lnTo>
                      <a:pt x="2825" y="11905"/>
                    </a:lnTo>
                    <a:lnTo>
                      <a:pt x="2692" y="12200"/>
                    </a:lnTo>
                    <a:lnTo>
                      <a:pt x="2592" y="12435"/>
                    </a:lnTo>
                    <a:lnTo>
                      <a:pt x="2559" y="12553"/>
                    </a:lnTo>
                    <a:lnTo>
                      <a:pt x="2492" y="12671"/>
                    </a:lnTo>
                    <a:lnTo>
                      <a:pt x="2360" y="12730"/>
                    </a:lnTo>
                    <a:lnTo>
                      <a:pt x="2227" y="12848"/>
                    </a:lnTo>
                    <a:lnTo>
                      <a:pt x="2127" y="12966"/>
                    </a:lnTo>
                    <a:lnTo>
                      <a:pt x="2094" y="13084"/>
                    </a:lnTo>
                    <a:lnTo>
                      <a:pt x="1828" y="13437"/>
                    </a:lnTo>
                    <a:lnTo>
                      <a:pt x="1795" y="13496"/>
                    </a:lnTo>
                    <a:lnTo>
                      <a:pt x="1795" y="13555"/>
                    </a:lnTo>
                    <a:lnTo>
                      <a:pt x="1828" y="13850"/>
                    </a:lnTo>
                    <a:lnTo>
                      <a:pt x="1761" y="13850"/>
                    </a:lnTo>
                    <a:lnTo>
                      <a:pt x="1728" y="13968"/>
                    </a:lnTo>
                    <a:lnTo>
                      <a:pt x="1728" y="14027"/>
                    </a:lnTo>
                    <a:lnTo>
                      <a:pt x="1628" y="14086"/>
                    </a:lnTo>
                    <a:lnTo>
                      <a:pt x="1562" y="14144"/>
                    </a:lnTo>
                    <a:lnTo>
                      <a:pt x="1529" y="14262"/>
                    </a:lnTo>
                    <a:lnTo>
                      <a:pt x="1562" y="14321"/>
                    </a:lnTo>
                    <a:lnTo>
                      <a:pt x="1562" y="14439"/>
                    </a:lnTo>
                    <a:lnTo>
                      <a:pt x="1562" y="14557"/>
                    </a:lnTo>
                    <a:lnTo>
                      <a:pt x="1529" y="14616"/>
                    </a:lnTo>
                    <a:lnTo>
                      <a:pt x="1495" y="14675"/>
                    </a:lnTo>
                    <a:lnTo>
                      <a:pt x="1363" y="14852"/>
                    </a:lnTo>
                    <a:lnTo>
                      <a:pt x="1263" y="14911"/>
                    </a:lnTo>
                    <a:lnTo>
                      <a:pt x="1196" y="14911"/>
                    </a:lnTo>
                    <a:lnTo>
                      <a:pt x="1097" y="15028"/>
                    </a:lnTo>
                    <a:lnTo>
                      <a:pt x="1063" y="15382"/>
                    </a:lnTo>
                    <a:lnTo>
                      <a:pt x="1063" y="15441"/>
                    </a:lnTo>
                    <a:lnTo>
                      <a:pt x="1030" y="15500"/>
                    </a:lnTo>
                    <a:lnTo>
                      <a:pt x="897" y="15559"/>
                    </a:lnTo>
                    <a:lnTo>
                      <a:pt x="532" y="15913"/>
                    </a:lnTo>
                    <a:lnTo>
                      <a:pt x="399" y="16030"/>
                    </a:lnTo>
                    <a:lnTo>
                      <a:pt x="299" y="16089"/>
                    </a:lnTo>
                    <a:lnTo>
                      <a:pt x="166" y="16207"/>
                    </a:lnTo>
                    <a:lnTo>
                      <a:pt x="66" y="16325"/>
                    </a:lnTo>
                    <a:lnTo>
                      <a:pt x="0" y="16384"/>
                    </a:lnTo>
                    <a:lnTo>
                      <a:pt x="33" y="16384"/>
                    </a:lnTo>
                    <a:lnTo>
                      <a:pt x="366" y="16384"/>
                    </a:lnTo>
                    <a:lnTo>
                      <a:pt x="1396" y="16089"/>
                    </a:lnTo>
                    <a:lnTo>
                      <a:pt x="1728" y="16030"/>
                    </a:lnTo>
                    <a:lnTo>
                      <a:pt x="2227" y="15913"/>
                    </a:lnTo>
                    <a:lnTo>
                      <a:pt x="2858" y="15736"/>
                    </a:lnTo>
                    <a:lnTo>
                      <a:pt x="3622" y="15559"/>
                    </a:lnTo>
                    <a:lnTo>
                      <a:pt x="3656" y="15441"/>
                    </a:lnTo>
                    <a:lnTo>
                      <a:pt x="3855" y="15382"/>
                    </a:lnTo>
                    <a:lnTo>
                      <a:pt x="4187" y="15264"/>
                    </a:lnTo>
                    <a:lnTo>
                      <a:pt x="4221" y="15382"/>
                    </a:lnTo>
                    <a:lnTo>
                      <a:pt x="4819" y="15323"/>
                    </a:lnTo>
                    <a:lnTo>
                      <a:pt x="5849" y="15087"/>
                    </a:lnTo>
                    <a:lnTo>
                      <a:pt x="5949" y="15087"/>
                    </a:lnTo>
                    <a:lnTo>
                      <a:pt x="6447" y="14970"/>
                    </a:lnTo>
                    <a:lnTo>
                      <a:pt x="6746" y="14852"/>
                    </a:lnTo>
                    <a:lnTo>
                      <a:pt x="7511" y="14675"/>
                    </a:lnTo>
                    <a:lnTo>
                      <a:pt x="7644" y="14675"/>
                    </a:lnTo>
                    <a:lnTo>
                      <a:pt x="8308" y="14439"/>
                    </a:lnTo>
                    <a:lnTo>
                      <a:pt x="8774" y="14321"/>
                    </a:lnTo>
                    <a:lnTo>
                      <a:pt x="9372" y="14144"/>
                    </a:lnTo>
                    <a:lnTo>
                      <a:pt x="9538" y="14086"/>
                    </a:lnTo>
                    <a:lnTo>
                      <a:pt x="10236" y="13909"/>
                    </a:lnTo>
                    <a:lnTo>
                      <a:pt x="10402" y="13850"/>
                    </a:lnTo>
                    <a:lnTo>
                      <a:pt x="11000" y="13673"/>
                    </a:lnTo>
                    <a:lnTo>
                      <a:pt x="11266" y="13555"/>
                    </a:lnTo>
                    <a:lnTo>
                      <a:pt x="11831" y="13378"/>
                    </a:lnTo>
                    <a:lnTo>
                      <a:pt x="12130" y="13260"/>
                    </a:lnTo>
                    <a:lnTo>
                      <a:pt x="12396" y="13143"/>
                    </a:lnTo>
                    <a:lnTo>
                      <a:pt x="13293" y="12848"/>
                    </a:lnTo>
                    <a:lnTo>
                      <a:pt x="13659" y="12730"/>
                    </a:lnTo>
                    <a:lnTo>
                      <a:pt x="14157" y="12553"/>
                    </a:lnTo>
                    <a:lnTo>
                      <a:pt x="14988" y="12259"/>
                    </a:lnTo>
                    <a:lnTo>
                      <a:pt x="15055" y="12200"/>
                    </a:lnTo>
                    <a:lnTo>
                      <a:pt x="15387" y="12082"/>
                    </a:lnTo>
                    <a:lnTo>
                      <a:pt x="15852" y="11905"/>
                    </a:lnTo>
                    <a:lnTo>
                      <a:pt x="15985" y="11846"/>
                    </a:lnTo>
                    <a:lnTo>
                      <a:pt x="15952" y="11728"/>
                    </a:lnTo>
                    <a:lnTo>
                      <a:pt x="15952" y="11669"/>
                    </a:lnTo>
                    <a:lnTo>
                      <a:pt x="15985" y="11669"/>
                    </a:lnTo>
                    <a:lnTo>
                      <a:pt x="16018" y="11669"/>
                    </a:lnTo>
                    <a:lnTo>
                      <a:pt x="16018" y="11728"/>
                    </a:lnTo>
                    <a:lnTo>
                      <a:pt x="16085" y="11787"/>
                    </a:lnTo>
                    <a:lnTo>
                      <a:pt x="16218" y="11728"/>
                    </a:lnTo>
                    <a:lnTo>
                      <a:pt x="16151" y="11728"/>
                    </a:lnTo>
                    <a:lnTo>
                      <a:pt x="16118" y="11728"/>
                    </a:lnTo>
                    <a:lnTo>
                      <a:pt x="16118" y="11610"/>
                    </a:lnTo>
                    <a:lnTo>
                      <a:pt x="16085" y="11433"/>
                    </a:lnTo>
                    <a:lnTo>
                      <a:pt x="16085" y="11375"/>
                    </a:lnTo>
                    <a:lnTo>
                      <a:pt x="16118" y="11316"/>
                    </a:lnTo>
                    <a:lnTo>
                      <a:pt x="16185" y="11316"/>
                    </a:lnTo>
                    <a:lnTo>
                      <a:pt x="16251" y="11375"/>
                    </a:lnTo>
                    <a:lnTo>
                      <a:pt x="16284" y="11492"/>
                    </a:lnTo>
                    <a:lnTo>
                      <a:pt x="16284" y="11610"/>
                    </a:lnTo>
                    <a:lnTo>
                      <a:pt x="16318" y="11728"/>
                    </a:lnTo>
                    <a:lnTo>
                      <a:pt x="16384" y="11669"/>
                    </a:lnTo>
                    <a:lnTo>
                      <a:pt x="16351" y="11492"/>
                    </a:lnTo>
                    <a:lnTo>
                      <a:pt x="16218" y="11139"/>
                    </a:lnTo>
                    <a:lnTo>
                      <a:pt x="16151" y="10903"/>
                    </a:lnTo>
                    <a:lnTo>
                      <a:pt x="16085" y="10785"/>
                    </a:lnTo>
                    <a:lnTo>
                      <a:pt x="16018" y="10490"/>
                    </a:lnTo>
                    <a:lnTo>
                      <a:pt x="15952" y="10314"/>
                    </a:lnTo>
                    <a:lnTo>
                      <a:pt x="15919" y="10196"/>
                    </a:lnTo>
                    <a:lnTo>
                      <a:pt x="15886" y="10137"/>
                    </a:lnTo>
                    <a:lnTo>
                      <a:pt x="15852" y="10137"/>
                    </a:lnTo>
                    <a:lnTo>
                      <a:pt x="15819" y="10137"/>
                    </a:lnTo>
                    <a:lnTo>
                      <a:pt x="15786" y="10137"/>
                    </a:lnTo>
                    <a:lnTo>
                      <a:pt x="15753" y="10196"/>
                    </a:lnTo>
                    <a:lnTo>
                      <a:pt x="15719" y="10314"/>
                    </a:lnTo>
                    <a:lnTo>
                      <a:pt x="15686" y="10314"/>
                    </a:lnTo>
                    <a:lnTo>
                      <a:pt x="15586" y="10196"/>
                    </a:lnTo>
                    <a:lnTo>
                      <a:pt x="15553" y="10196"/>
                    </a:lnTo>
                    <a:lnTo>
                      <a:pt x="15487" y="10196"/>
                    </a:lnTo>
                    <a:lnTo>
                      <a:pt x="15453" y="10196"/>
                    </a:lnTo>
                    <a:lnTo>
                      <a:pt x="15387" y="10196"/>
                    </a:lnTo>
                    <a:lnTo>
                      <a:pt x="15321" y="10137"/>
                    </a:lnTo>
                    <a:lnTo>
                      <a:pt x="15287" y="10137"/>
                    </a:lnTo>
                    <a:lnTo>
                      <a:pt x="15221" y="10137"/>
                    </a:lnTo>
                    <a:lnTo>
                      <a:pt x="15221" y="10255"/>
                    </a:lnTo>
                    <a:lnTo>
                      <a:pt x="15221" y="10314"/>
                    </a:lnTo>
                    <a:lnTo>
                      <a:pt x="15254" y="10432"/>
                    </a:lnTo>
                    <a:lnTo>
                      <a:pt x="15221" y="10490"/>
                    </a:lnTo>
                    <a:lnTo>
                      <a:pt x="15021" y="10490"/>
                    </a:lnTo>
                    <a:lnTo>
                      <a:pt x="14988" y="10549"/>
                    </a:lnTo>
                    <a:lnTo>
                      <a:pt x="14955" y="10549"/>
                    </a:lnTo>
                    <a:lnTo>
                      <a:pt x="14922" y="10667"/>
                    </a:lnTo>
                    <a:lnTo>
                      <a:pt x="14889" y="10608"/>
                    </a:lnTo>
                    <a:lnTo>
                      <a:pt x="14889" y="10490"/>
                    </a:lnTo>
                    <a:lnTo>
                      <a:pt x="14855" y="10373"/>
                    </a:lnTo>
                    <a:lnTo>
                      <a:pt x="14855" y="10314"/>
                    </a:lnTo>
                    <a:lnTo>
                      <a:pt x="14822" y="10314"/>
                    </a:lnTo>
                    <a:lnTo>
                      <a:pt x="14789" y="10314"/>
                    </a:lnTo>
                    <a:lnTo>
                      <a:pt x="14722" y="10255"/>
                    </a:lnTo>
                    <a:lnTo>
                      <a:pt x="14656" y="10255"/>
                    </a:lnTo>
                    <a:lnTo>
                      <a:pt x="14623" y="10255"/>
                    </a:lnTo>
                    <a:lnTo>
                      <a:pt x="14589" y="10196"/>
                    </a:lnTo>
                    <a:lnTo>
                      <a:pt x="14589" y="10137"/>
                    </a:lnTo>
                    <a:lnTo>
                      <a:pt x="14523" y="10137"/>
                    </a:lnTo>
                    <a:lnTo>
                      <a:pt x="14456" y="10078"/>
                    </a:lnTo>
                    <a:lnTo>
                      <a:pt x="14423" y="10019"/>
                    </a:lnTo>
                    <a:lnTo>
                      <a:pt x="14390" y="9960"/>
                    </a:lnTo>
                    <a:lnTo>
                      <a:pt x="14390" y="9783"/>
                    </a:lnTo>
                    <a:lnTo>
                      <a:pt x="14357" y="9665"/>
                    </a:lnTo>
                    <a:lnTo>
                      <a:pt x="14357" y="9548"/>
                    </a:lnTo>
                    <a:lnTo>
                      <a:pt x="14324" y="9489"/>
                    </a:lnTo>
                    <a:lnTo>
                      <a:pt x="14290" y="9489"/>
                    </a:lnTo>
                    <a:lnTo>
                      <a:pt x="14257" y="9548"/>
                    </a:lnTo>
                    <a:lnTo>
                      <a:pt x="14224" y="9606"/>
                    </a:lnTo>
                    <a:lnTo>
                      <a:pt x="14157" y="9606"/>
                    </a:lnTo>
                    <a:lnTo>
                      <a:pt x="14124" y="9548"/>
                    </a:lnTo>
                    <a:lnTo>
                      <a:pt x="14058" y="9430"/>
                    </a:lnTo>
                    <a:lnTo>
                      <a:pt x="13991" y="9430"/>
                    </a:lnTo>
                    <a:lnTo>
                      <a:pt x="13925" y="9489"/>
                    </a:lnTo>
                    <a:lnTo>
                      <a:pt x="13892" y="9489"/>
                    </a:lnTo>
                    <a:lnTo>
                      <a:pt x="13858" y="9489"/>
                    </a:lnTo>
                    <a:lnTo>
                      <a:pt x="13792" y="9430"/>
                    </a:lnTo>
                    <a:lnTo>
                      <a:pt x="13725" y="9430"/>
                    </a:lnTo>
                    <a:lnTo>
                      <a:pt x="13692" y="9430"/>
                    </a:lnTo>
                    <a:lnTo>
                      <a:pt x="13659" y="9371"/>
                    </a:lnTo>
                    <a:lnTo>
                      <a:pt x="13659" y="9312"/>
                    </a:lnTo>
                    <a:lnTo>
                      <a:pt x="13725" y="9312"/>
                    </a:lnTo>
                    <a:lnTo>
                      <a:pt x="13792" y="9253"/>
                    </a:lnTo>
                    <a:lnTo>
                      <a:pt x="13825" y="9253"/>
                    </a:lnTo>
                    <a:lnTo>
                      <a:pt x="13825" y="9135"/>
                    </a:lnTo>
                    <a:lnTo>
                      <a:pt x="13825" y="9017"/>
                    </a:lnTo>
                    <a:lnTo>
                      <a:pt x="13825" y="8958"/>
                    </a:lnTo>
                    <a:lnTo>
                      <a:pt x="13892" y="8958"/>
                    </a:lnTo>
                    <a:lnTo>
                      <a:pt x="13892" y="9076"/>
                    </a:lnTo>
                    <a:lnTo>
                      <a:pt x="13892" y="9253"/>
                    </a:lnTo>
                    <a:lnTo>
                      <a:pt x="13925" y="9253"/>
                    </a:lnTo>
                    <a:lnTo>
                      <a:pt x="13958" y="9253"/>
                    </a:lnTo>
                    <a:lnTo>
                      <a:pt x="14024" y="9253"/>
                    </a:lnTo>
                    <a:lnTo>
                      <a:pt x="14058" y="9253"/>
                    </a:lnTo>
                    <a:lnTo>
                      <a:pt x="14091" y="9312"/>
                    </a:lnTo>
                    <a:lnTo>
                      <a:pt x="14191" y="9312"/>
                    </a:lnTo>
                    <a:lnTo>
                      <a:pt x="14257" y="9253"/>
                    </a:lnTo>
                    <a:lnTo>
                      <a:pt x="14357" y="9253"/>
                    </a:lnTo>
                    <a:lnTo>
                      <a:pt x="14390" y="9253"/>
                    </a:lnTo>
                    <a:lnTo>
                      <a:pt x="14456" y="9312"/>
                    </a:lnTo>
                    <a:lnTo>
                      <a:pt x="14490" y="9371"/>
                    </a:lnTo>
                    <a:lnTo>
                      <a:pt x="14490" y="9430"/>
                    </a:lnTo>
                    <a:lnTo>
                      <a:pt x="14490" y="9548"/>
                    </a:lnTo>
                    <a:lnTo>
                      <a:pt x="14490" y="9665"/>
                    </a:lnTo>
                    <a:lnTo>
                      <a:pt x="14589" y="9783"/>
                    </a:lnTo>
                    <a:lnTo>
                      <a:pt x="14656" y="9724"/>
                    </a:lnTo>
                    <a:lnTo>
                      <a:pt x="14722" y="9901"/>
                    </a:lnTo>
                    <a:lnTo>
                      <a:pt x="14756" y="9901"/>
                    </a:lnTo>
                    <a:lnTo>
                      <a:pt x="14822" y="9901"/>
                    </a:lnTo>
                    <a:lnTo>
                      <a:pt x="14855" y="9960"/>
                    </a:lnTo>
                    <a:lnTo>
                      <a:pt x="14955" y="10196"/>
                    </a:lnTo>
                    <a:lnTo>
                      <a:pt x="14988" y="10137"/>
                    </a:lnTo>
                    <a:lnTo>
                      <a:pt x="15021" y="10078"/>
                    </a:lnTo>
                    <a:lnTo>
                      <a:pt x="15088" y="9960"/>
                    </a:lnTo>
                    <a:lnTo>
                      <a:pt x="15121" y="9901"/>
                    </a:lnTo>
                    <a:lnTo>
                      <a:pt x="15188" y="9901"/>
                    </a:lnTo>
                    <a:lnTo>
                      <a:pt x="15221" y="9901"/>
                    </a:lnTo>
                    <a:lnTo>
                      <a:pt x="15221" y="9842"/>
                    </a:lnTo>
                    <a:lnTo>
                      <a:pt x="15254" y="9724"/>
                    </a:lnTo>
                    <a:lnTo>
                      <a:pt x="15254" y="9665"/>
                    </a:lnTo>
                    <a:lnTo>
                      <a:pt x="15221" y="9606"/>
                    </a:lnTo>
                    <a:lnTo>
                      <a:pt x="15188" y="9548"/>
                    </a:lnTo>
                    <a:lnTo>
                      <a:pt x="15154" y="9548"/>
                    </a:lnTo>
                    <a:lnTo>
                      <a:pt x="15121" y="9548"/>
                    </a:lnTo>
                    <a:lnTo>
                      <a:pt x="15088" y="9548"/>
                    </a:lnTo>
                    <a:lnTo>
                      <a:pt x="15055" y="9548"/>
                    </a:lnTo>
                    <a:lnTo>
                      <a:pt x="15088" y="9430"/>
                    </a:lnTo>
                    <a:lnTo>
                      <a:pt x="15088" y="9371"/>
                    </a:lnTo>
                    <a:lnTo>
                      <a:pt x="15088" y="9312"/>
                    </a:lnTo>
                    <a:lnTo>
                      <a:pt x="15021" y="9253"/>
                    </a:lnTo>
                    <a:lnTo>
                      <a:pt x="14988" y="9253"/>
                    </a:lnTo>
                    <a:lnTo>
                      <a:pt x="14955" y="9312"/>
                    </a:lnTo>
                    <a:lnTo>
                      <a:pt x="14922" y="9312"/>
                    </a:lnTo>
                    <a:lnTo>
                      <a:pt x="14889" y="9253"/>
                    </a:lnTo>
                    <a:lnTo>
                      <a:pt x="14855" y="9135"/>
                    </a:lnTo>
                    <a:lnTo>
                      <a:pt x="14822" y="9135"/>
                    </a:lnTo>
                    <a:lnTo>
                      <a:pt x="14822" y="9076"/>
                    </a:lnTo>
                    <a:lnTo>
                      <a:pt x="14756" y="9135"/>
                    </a:lnTo>
                    <a:lnTo>
                      <a:pt x="14689" y="9135"/>
                    </a:lnTo>
                    <a:lnTo>
                      <a:pt x="14589" y="9076"/>
                    </a:lnTo>
                    <a:lnTo>
                      <a:pt x="14490" y="8958"/>
                    </a:lnTo>
                    <a:lnTo>
                      <a:pt x="14423" y="8899"/>
                    </a:lnTo>
                    <a:lnTo>
                      <a:pt x="14257" y="8663"/>
                    </a:lnTo>
                    <a:lnTo>
                      <a:pt x="14191" y="8605"/>
                    </a:lnTo>
                    <a:lnTo>
                      <a:pt x="14124" y="8369"/>
                    </a:lnTo>
                    <a:lnTo>
                      <a:pt x="14058" y="8369"/>
                    </a:lnTo>
                    <a:lnTo>
                      <a:pt x="13991" y="8251"/>
                    </a:lnTo>
                    <a:lnTo>
                      <a:pt x="13958" y="8133"/>
                    </a:lnTo>
                    <a:lnTo>
                      <a:pt x="13925" y="8133"/>
                    </a:lnTo>
                    <a:lnTo>
                      <a:pt x="13892" y="8074"/>
                    </a:lnTo>
                    <a:lnTo>
                      <a:pt x="13892" y="7956"/>
                    </a:lnTo>
                    <a:lnTo>
                      <a:pt x="13892" y="7897"/>
                    </a:lnTo>
                    <a:lnTo>
                      <a:pt x="13925" y="7897"/>
                    </a:lnTo>
                    <a:lnTo>
                      <a:pt x="13958" y="7897"/>
                    </a:lnTo>
                    <a:lnTo>
                      <a:pt x="14091" y="8133"/>
                    </a:lnTo>
                    <a:lnTo>
                      <a:pt x="14124" y="8192"/>
                    </a:lnTo>
                    <a:lnTo>
                      <a:pt x="14157" y="8310"/>
                    </a:lnTo>
                    <a:lnTo>
                      <a:pt x="14290" y="8428"/>
                    </a:lnTo>
                    <a:lnTo>
                      <a:pt x="14490" y="8722"/>
                    </a:lnTo>
                    <a:lnTo>
                      <a:pt x="14556" y="8840"/>
                    </a:lnTo>
                    <a:lnTo>
                      <a:pt x="14623" y="8840"/>
                    </a:lnTo>
                    <a:lnTo>
                      <a:pt x="14689" y="8899"/>
                    </a:lnTo>
                    <a:lnTo>
                      <a:pt x="14756" y="8899"/>
                    </a:lnTo>
                    <a:lnTo>
                      <a:pt x="14789" y="8899"/>
                    </a:lnTo>
                    <a:lnTo>
                      <a:pt x="14855" y="8899"/>
                    </a:lnTo>
                    <a:lnTo>
                      <a:pt x="14922" y="8840"/>
                    </a:lnTo>
                    <a:lnTo>
                      <a:pt x="14922" y="8722"/>
                    </a:lnTo>
                    <a:lnTo>
                      <a:pt x="14889" y="8663"/>
                    </a:lnTo>
                    <a:lnTo>
                      <a:pt x="14855" y="8663"/>
                    </a:lnTo>
                    <a:lnTo>
                      <a:pt x="14822" y="8663"/>
                    </a:lnTo>
                    <a:lnTo>
                      <a:pt x="14756" y="8722"/>
                    </a:lnTo>
                    <a:lnTo>
                      <a:pt x="14689" y="8722"/>
                    </a:lnTo>
                    <a:lnTo>
                      <a:pt x="14689" y="8663"/>
                    </a:lnTo>
                    <a:lnTo>
                      <a:pt x="14689" y="8605"/>
                    </a:lnTo>
                    <a:lnTo>
                      <a:pt x="14756" y="8546"/>
                    </a:lnTo>
                    <a:lnTo>
                      <a:pt x="14756" y="8487"/>
                    </a:lnTo>
                    <a:lnTo>
                      <a:pt x="14722" y="8428"/>
                    </a:lnTo>
                    <a:lnTo>
                      <a:pt x="14689" y="8428"/>
                    </a:lnTo>
                    <a:lnTo>
                      <a:pt x="14656" y="8428"/>
                    </a:lnTo>
                    <a:lnTo>
                      <a:pt x="14656" y="8369"/>
                    </a:lnTo>
                    <a:lnTo>
                      <a:pt x="14689" y="8310"/>
                    </a:lnTo>
                    <a:lnTo>
                      <a:pt x="14722" y="8251"/>
                    </a:lnTo>
                    <a:lnTo>
                      <a:pt x="14689" y="8192"/>
                    </a:lnTo>
                    <a:lnTo>
                      <a:pt x="14722" y="8133"/>
                    </a:lnTo>
                    <a:lnTo>
                      <a:pt x="14789" y="8133"/>
                    </a:lnTo>
                    <a:lnTo>
                      <a:pt x="14822" y="8192"/>
                    </a:lnTo>
                    <a:lnTo>
                      <a:pt x="14855" y="8251"/>
                    </a:lnTo>
                    <a:lnTo>
                      <a:pt x="14889" y="8192"/>
                    </a:lnTo>
                    <a:lnTo>
                      <a:pt x="14922" y="8192"/>
                    </a:lnTo>
                    <a:lnTo>
                      <a:pt x="14955" y="8251"/>
                    </a:lnTo>
                    <a:lnTo>
                      <a:pt x="14988" y="8369"/>
                    </a:lnTo>
                    <a:lnTo>
                      <a:pt x="15021" y="8369"/>
                    </a:lnTo>
                    <a:lnTo>
                      <a:pt x="15055" y="8487"/>
                    </a:lnTo>
                    <a:lnTo>
                      <a:pt x="15088" y="8487"/>
                    </a:lnTo>
                    <a:lnTo>
                      <a:pt x="15088" y="8369"/>
                    </a:lnTo>
                    <a:lnTo>
                      <a:pt x="15055" y="8310"/>
                    </a:lnTo>
                    <a:lnTo>
                      <a:pt x="15088" y="8192"/>
                    </a:lnTo>
                    <a:lnTo>
                      <a:pt x="15088" y="8133"/>
                    </a:lnTo>
                    <a:lnTo>
                      <a:pt x="15088" y="8074"/>
                    </a:lnTo>
                    <a:lnTo>
                      <a:pt x="15088" y="8015"/>
                    </a:lnTo>
                    <a:lnTo>
                      <a:pt x="15055" y="7897"/>
                    </a:lnTo>
                    <a:lnTo>
                      <a:pt x="15021" y="7897"/>
                    </a:lnTo>
                    <a:lnTo>
                      <a:pt x="14955" y="7897"/>
                    </a:lnTo>
                    <a:lnTo>
                      <a:pt x="14922" y="7838"/>
                    </a:lnTo>
                    <a:lnTo>
                      <a:pt x="14889" y="7779"/>
                    </a:lnTo>
                    <a:lnTo>
                      <a:pt x="14822" y="7721"/>
                    </a:lnTo>
                    <a:lnTo>
                      <a:pt x="14756" y="7721"/>
                    </a:lnTo>
                    <a:lnTo>
                      <a:pt x="14689" y="7721"/>
                    </a:lnTo>
                    <a:lnTo>
                      <a:pt x="14656" y="7779"/>
                    </a:lnTo>
                    <a:lnTo>
                      <a:pt x="14623" y="7721"/>
                    </a:lnTo>
                    <a:lnTo>
                      <a:pt x="14589" y="7662"/>
                    </a:lnTo>
                    <a:lnTo>
                      <a:pt x="14623" y="7603"/>
                    </a:lnTo>
                    <a:lnTo>
                      <a:pt x="14656" y="7603"/>
                    </a:lnTo>
                    <a:lnTo>
                      <a:pt x="14756" y="7544"/>
                    </a:lnTo>
                    <a:lnTo>
                      <a:pt x="14855" y="7544"/>
                    </a:lnTo>
                    <a:lnTo>
                      <a:pt x="14889" y="7485"/>
                    </a:lnTo>
                    <a:lnTo>
                      <a:pt x="14889" y="7426"/>
                    </a:lnTo>
                    <a:lnTo>
                      <a:pt x="14889" y="7367"/>
                    </a:lnTo>
                    <a:lnTo>
                      <a:pt x="14855" y="7367"/>
                    </a:lnTo>
                    <a:lnTo>
                      <a:pt x="14822" y="7367"/>
                    </a:lnTo>
                    <a:lnTo>
                      <a:pt x="14722" y="7426"/>
                    </a:lnTo>
                    <a:lnTo>
                      <a:pt x="14656" y="7367"/>
                    </a:lnTo>
                    <a:lnTo>
                      <a:pt x="14589" y="7308"/>
                    </a:lnTo>
                    <a:lnTo>
                      <a:pt x="14556" y="7308"/>
                    </a:lnTo>
                    <a:lnTo>
                      <a:pt x="14490" y="7308"/>
                    </a:lnTo>
                    <a:lnTo>
                      <a:pt x="14390" y="7367"/>
                    </a:lnTo>
                    <a:lnTo>
                      <a:pt x="14357" y="7367"/>
                    </a:lnTo>
                    <a:lnTo>
                      <a:pt x="14324" y="7249"/>
                    </a:lnTo>
                    <a:lnTo>
                      <a:pt x="14257" y="7190"/>
                    </a:lnTo>
                    <a:lnTo>
                      <a:pt x="14257" y="7072"/>
                    </a:lnTo>
                    <a:lnTo>
                      <a:pt x="14224" y="6954"/>
                    </a:lnTo>
                    <a:lnTo>
                      <a:pt x="14157" y="6895"/>
                    </a:lnTo>
                    <a:lnTo>
                      <a:pt x="14058" y="6778"/>
                    </a:lnTo>
                    <a:lnTo>
                      <a:pt x="13991" y="6719"/>
                    </a:lnTo>
                    <a:lnTo>
                      <a:pt x="13925" y="6601"/>
                    </a:lnTo>
                    <a:lnTo>
                      <a:pt x="13892" y="6542"/>
                    </a:lnTo>
                    <a:lnTo>
                      <a:pt x="13858" y="6542"/>
                    </a:lnTo>
                    <a:lnTo>
                      <a:pt x="13792" y="6483"/>
                    </a:lnTo>
                    <a:lnTo>
                      <a:pt x="13759" y="6365"/>
                    </a:lnTo>
                    <a:lnTo>
                      <a:pt x="13692" y="6247"/>
                    </a:lnTo>
                    <a:lnTo>
                      <a:pt x="13626" y="6188"/>
                    </a:lnTo>
                    <a:lnTo>
                      <a:pt x="13592" y="6188"/>
                    </a:lnTo>
                    <a:lnTo>
                      <a:pt x="13526" y="6070"/>
                    </a:lnTo>
                    <a:lnTo>
                      <a:pt x="13393" y="5835"/>
                    </a:lnTo>
                    <a:lnTo>
                      <a:pt x="13360" y="5717"/>
                    </a:lnTo>
                    <a:lnTo>
                      <a:pt x="13327" y="5658"/>
                    </a:lnTo>
                    <a:lnTo>
                      <a:pt x="13360" y="5658"/>
                    </a:lnTo>
                    <a:lnTo>
                      <a:pt x="13393" y="5658"/>
                    </a:lnTo>
                    <a:lnTo>
                      <a:pt x="13559" y="5894"/>
                    </a:lnTo>
                    <a:lnTo>
                      <a:pt x="13592" y="6011"/>
                    </a:lnTo>
                    <a:lnTo>
                      <a:pt x="13659" y="6070"/>
                    </a:lnTo>
                    <a:lnTo>
                      <a:pt x="13725" y="6129"/>
                    </a:lnTo>
                    <a:lnTo>
                      <a:pt x="13825" y="6188"/>
                    </a:lnTo>
                    <a:lnTo>
                      <a:pt x="13858" y="6306"/>
                    </a:lnTo>
                    <a:lnTo>
                      <a:pt x="13925" y="6424"/>
                    </a:lnTo>
                    <a:lnTo>
                      <a:pt x="13991" y="6483"/>
                    </a:lnTo>
                    <a:lnTo>
                      <a:pt x="14091" y="6542"/>
                    </a:lnTo>
                    <a:lnTo>
                      <a:pt x="14124" y="6601"/>
                    </a:lnTo>
                    <a:lnTo>
                      <a:pt x="14191" y="6660"/>
                    </a:lnTo>
                    <a:lnTo>
                      <a:pt x="14257" y="6719"/>
                    </a:lnTo>
                    <a:lnTo>
                      <a:pt x="14324" y="6778"/>
                    </a:lnTo>
                    <a:lnTo>
                      <a:pt x="14357" y="6895"/>
                    </a:lnTo>
                    <a:lnTo>
                      <a:pt x="14390" y="7072"/>
                    </a:lnTo>
                    <a:lnTo>
                      <a:pt x="14423" y="7072"/>
                    </a:lnTo>
                    <a:lnTo>
                      <a:pt x="14456" y="7013"/>
                    </a:lnTo>
                    <a:lnTo>
                      <a:pt x="14490" y="6954"/>
                    </a:lnTo>
                    <a:lnTo>
                      <a:pt x="14523" y="6954"/>
                    </a:lnTo>
                    <a:lnTo>
                      <a:pt x="14589" y="7072"/>
                    </a:lnTo>
                    <a:lnTo>
                      <a:pt x="14656" y="7072"/>
                    </a:lnTo>
                    <a:lnTo>
                      <a:pt x="14756" y="7131"/>
                    </a:lnTo>
                    <a:lnTo>
                      <a:pt x="14789" y="7072"/>
                    </a:lnTo>
                    <a:lnTo>
                      <a:pt x="14789" y="6954"/>
                    </a:lnTo>
                    <a:lnTo>
                      <a:pt x="14756" y="6895"/>
                    </a:lnTo>
                    <a:lnTo>
                      <a:pt x="14722" y="6836"/>
                    </a:lnTo>
                    <a:lnTo>
                      <a:pt x="14722" y="6778"/>
                    </a:lnTo>
                    <a:lnTo>
                      <a:pt x="14756" y="6660"/>
                    </a:lnTo>
                    <a:lnTo>
                      <a:pt x="14756" y="6601"/>
                    </a:lnTo>
                    <a:lnTo>
                      <a:pt x="14756" y="6483"/>
                    </a:lnTo>
                    <a:lnTo>
                      <a:pt x="14789" y="6483"/>
                    </a:lnTo>
                    <a:lnTo>
                      <a:pt x="14756" y="6365"/>
                    </a:lnTo>
                    <a:lnTo>
                      <a:pt x="14722" y="6365"/>
                    </a:lnTo>
                    <a:lnTo>
                      <a:pt x="14722" y="6306"/>
                    </a:lnTo>
                    <a:lnTo>
                      <a:pt x="14722" y="6188"/>
                    </a:lnTo>
                    <a:lnTo>
                      <a:pt x="14656" y="6129"/>
                    </a:lnTo>
                    <a:lnTo>
                      <a:pt x="14656" y="6070"/>
                    </a:lnTo>
                    <a:lnTo>
                      <a:pt x="14689" y="6070"/>
                    </a:lnTo>
                    <a:lnTo>
                      <a:pt x="14756" y="6129"/>
                    </a:lnTo>
                    <a:lnTo>
                      <a:pt x="14822" y="6070"/>
                    </a:lnTo>
                    <a:lnTo>
                      <a:pt x="14855" y="6129"/>
                    </a:lnTo>
                    <a:lnTo>
                      <a:pt x="14855" y="6070"/>
                    </a:lnTo>
                    <a:lnTo>
                      <a:pt x="14889" y="5952"/>
                    </a:lnTo>
                    <a:lnTo>
                      <a:pt x="14855" y="5835"/>
                    </a:lnTo>
                    <a:lnTo>
                      <a:pt x="14822" y="5717"/>
                    </a:lnTo>
                    <a:lnTo>
                      <a:pt x="14789" y="5717"/>
                    </a:lnTo>
                    <a:lnTo>
                      <a:pt x="14689" y="5658"/>
                    </a:lnTo>
                    <a:lnTo>
                      <a:pt x="14589" y="5658"/>
                    </a:lnTo>
                    <a:lnTo>
                      <a:pt x="14523" y="5599"/>
                    </a:lnTo>
                    <a:lnTo>
                      <a:pt x="14390" y="5481"/>
                    </a:lnTo>
                    <a:lnTo>
                      <a:pt x="14290" y="5599"/>
                    </a:lnTo>
                    <a:lnTo>
                      <a:pt x="14257" y="5540"/>
                    </a:lnTo>
                    <a:lnTo>
                      <a:pt x="14224" y="5422"/>
                    </a:lnTo>
                    <a:lnTo>
                      <a:pt x="14157" y="5422"/>
                    </a:lnTo>
                    <a:lnTo>
                      <a:pt x="14124" y="5422"/>
                    </a:lnTo>
                    <a:lnTo>
                      <a:pt x="14124" y="5304"/>
                    </a:lnTo>
                    <a:lnTo>
                      <a:pt x="14091" y="5245"/>
                    </a:lnTo>
                    <a:lnTo>
                      <a:pt x="14024" y="5127"/>
                    </a:lnTo>
                    <a:lnTo>
                      <a:pt x="13958" y="5068"/>
                    </a:lnTo>
                    <a:lnTo>
                      <a:pt x="13925" y="5009"/>
                    </a:lnTo>
                    <a:lnTo>
                      <a:pt x="13892" y="5009"/>
                    </a:lnTo>
                    <a:lnTo>
                      <a:pt x="13892" y="5127"/>
                    </a:lnTo>
                    <a:lnTo>
                      <a:pt x="13858" y="5127"/>
                    </a:lnTo>
                    <a:lnTo>
                      <a:pt x="13825" y="5068"/>
                    </a:lnTo>
                    <a:lnTo>
                      <a:pt x="13792" y="5009"/>
                    </a:lnTo>
                    <a:lnTo>
                      <a:pt x="13792" y="4951"/>
                    </a:lnTo>
                    <a:lnTo>
                      <a:pt x="13759" y="4951"/>
                    </a:lnTo>
                    <a:lnTo>
                      <a:pt x="13725" y="5068"/>
                    </a:lnTo>
                    <a:lnTo>
                      <a:pt x="13692" y="5068"/>
                    </a:lnTo>
                    <a:lnTo>
                      <a:pt x="13659" y="5068"/>
                    </a:lnTo>
                    <a:lnTo>
                      <a:pt x="13592" y="5009"/>
                    </a:lnTo>
                    <a:lnTo>
                      <a:pt x="13526" y="5009"/>
                    </a:lnTo>
                    <a:lnTo>
                      <a:pt x="13459" y="5009"/>
                    </a:lnTo>
                    <a:lnTo>
                      <a:pt x="13360" y="4951"/>
                    </a:lnTo>
                    <a:lnTo>
                      <a:pt x="13260" y="4892"/>
                    </a:lnTo>
                    <a:lnTo>
                      <a:pt x="13227" y="4892"/>
                    </a:lnTo>
                    <a:lnTo>
                      <a:pt x="13194" y="4833"/>
                    </a:lnTo>
                    <a:lnTo>
                      <a:pt x="13194" y="4715"/>
                    </a:lnTo>
                    <a:lnTo>
                      <a:pt x="13127" y="4656"/>
                    </a:lnTo>
                    <a:lnTo>
                      <a:pt x="13061" y="4597"/>
                    </a:lnTo>
                    <a:lnTo>
                      <a:pt x="12994" y="4479"/>
                    </a:lnTo>
                    <a:lnTo>
                      <a:pt x="12994" y="4420"/>
                    </a:lnTo>
                    <a:lnTo>
                      <a:pt x="12961" y="4420"/>
                    </a:lnTo>
                    <a:lnTo>
                      <a:pt x="12994" y="4243"/>
                    </a:lnTo>
                    <a:lnTo>
                      <a:pt x="12961" y="4125"/>
                    </a:lnTo>
                    <a:lnTo>
                      <a:pt x="12928" y="4067"/>
                    </a:lnTo>
                    <a:lnTo>
                      <a:pt x="12895" y="4125"/>
                    </a:lnTo>
                    <a:lnTo>
                      <a:pt x="12828" y="4243"/>
                    </a:lnTo>
                    <a:lnTo>
                      <a:pt x="12728" y="4302"/>
                    </a:lnTo>
                    <a:lnTo>
                      <a:pt x="12595" y="4479"/>
                    </a:lnTo>
                    <a:lnTo>
                      <a:pt x="12562" y="4538"/>
                    </a:lnTo>
                    <a:lnTo>
                      <a:pt x="12496" y="4538"/>
                    </a:lnTo>
                    <a:lnTo>
                      <a:pt x="12462" y="4420"/>
                    </a:lnTo>
                    <a:lnTo>
                      <a:pt x="12396" y="4361"/>
                    </a:lnTo>
                    <a:lnTo>
                      <a:pt x="12330" y="4184"/>
                    </a:lnTo>
                    <a:lnTo>
                      <a:pt x="12330" y="4067"/>
                    </a:lnTo>
                    <a:lnTo>
                      <a:pt x="12330" y="3890"/>
                    </a:lnTo>
                    <a:lnTo>
                      <a:pt x="12330" y="3713"/>
                    </a:lnTo>
                    <a:lnTo>
                      <a:pt x="12363" y="3595"/>
                    </a:lnTo>
                    <a:lnTo>
                      <a:pt x="12363" y="3477"/>
                    </a:lnTo>
                    <a:lnTo>
                      <a:pt x="12396" y="3359"/>
                    </a:lnTo>
                    <a:lnTo>
                      <a:pt x="12429" y="3241"/>
                    </a:lnTo>
                    <a:lnTo>
                      <a:pt x="12462" y="3183"/>
                    </a:lnTo>
                    <a:lnTo>
                      <a:pt x="12562" y="3065"/>
                    </a:lnTo>
                    <a:lnTo>
                      <a:pt x="12595" y="3006"/>
                    </a:lnTo>
                    <a:lnTo>
                      <a:pt x="12595" y="2829"/>
                    </a:lnTo>
                    <a:lnTo>
                      <a:pt x="12595" y="2770"/>
                    </a:lnTo>
                    <a:lnTo>
                      <a:pt x="12662" y="2652"/>
                    </a:lnTo>
                    <a:lnTo>
                      <a:pt x="12695" y="2652"/>
                    </a:lnTo>
                    <a:lnTo>
                      <a:pt x="12728" y="2534"/>
                    </a:lnTo>
                    <a:lnTo>
                      <a:pt x="12728" y="2475"/>
                    </a:lnTo>
                    <a:lnTo>
                      <a:pt x="12695" y="2298"/>
                    </a:lnTo>
                    <a:lnTo>
                      <a:pt x="12695" y="2122"/>
                    </a:lnTo>
                    <a:lnTo>
                      <a:pt x="12695" y="2063"/>
                    </a:lnTo>
                    <a:lnTo>
                      <a:pt x="12662" y="1886"/>
                    </a:lnTo>
                    <a:lnTo>
                      <a:pt x="12629" y="1768"/>
                    </a:lnTo>
                    <a:lnTo>
                      <a:pt x="12562" y="1709"/>
                    </a:lnTo>
                    <a:lnTo>
                      <a:pt x="12462" y="1591"/>
                    </a:lnTo>
                    <a:lnTo>
                      <a:pt x="12363" y="1473"/>
                    </a:lnTo>
                    <a:lnTo>
                      <a:pt x="12263" y="1473"/>
                    </a:lnTo>
                    <a:lnTo>
                      <a:pt x="12197" y="1473"/>
                    </a:lnTo>
                    <a:lnTo>
                      <a:pt x="12163" y="1414"/>
                    </a:lnTo>
                    <a:lnTo>
                      <a:pt x="12130" y="1238"/>
                    </a:lnTo>
                    <a:lnTo>
                      <a:pt x="11964" y="1179"/>
                    </a:lnTo>
                    <a:lnTo>
                      <a:pt x="11798" y="1179"/>
                    </a:lnTo>
                    <a:lnTo>
                      <a:pt x="11698" y="1120"/>
                    </a:lnTo>
                    <a:lnTo>
                      <a:pt x="11598" y="1061"/>
                    </a:lnTo>
                    <a:lnTo>
                      <a:pt x="11532" y="943"/>
                    </a:lnTo>
                    <a:lnTo>
                      <a:pt x="11532" y="884"/>
                    </a:lnTo>
                    <a:lnTo>
                      <a:pt x="11532" y="766"/>
                    </a:lnTo>
                    <a:lnTo>
                      <a:pt x="11598" y="648"/>
                    </a:lnTo>
                    <a:lnTo>
                      <a:pt x="11632" y="530"/>
                    </a:lnTo>
                    <a:lnTo>
                      <a:pt x="11632" y="471"/>
                    </a:lnTo>
                    <a:lnTo>
                      <a:pt x="11632" y="413"/>
                    </a:lnTo>
                    <a:lnTo>
                      <a:pt x="11565" y="354"/>
                    </a:lnTo>
                    <a:lnTo>
                      <a:pt x="11499" y="354"/>
                    </a:lnTo>
                    <a:lnTo>
                      <a:pt x="11432" y="295"/>
                    </a:lnTo>
                    <a:lnTo>
                      <a:pt x="11299" y="177"/>
                    </a:lnTo>
                    <a:lnTo>
                      <a:pt x="11266" y="236"/>
                    </a:lnTo>
                    <a:lnTo>
                      <a:pt x="11166" y="177"/>
                    </a:lnTo>
                    <a:lnTo>
                      <a:pt x="11100" y="177"/>
                    </a:lnTo>
                    <a:lnTo>
                      <a:pt x="11033" y="471"/>
                    </a:lnTo>
                    <a:lnTo>
                      <a:pt x="11000" y="648"/>
                    </a:lnTo>
                    <a:lnTo>
                      <a:pt x="10967" y="943"/>
                    </a:lnTo>
                    <a:lnTo>
                      <a:pt x="10967" y="1120"/>
                    </a:lnTo>
                    <a:lnTo>
                      <a:pt x="10934" y="1120"/>
                    </a:lnTo>
                    <a:lnTo>
                      <a:pt x="10468" y="648"/>
                    </a:lnTo>
                    <a:lnTo>
                      <a:pt x="10003" y="236"/>
                    </a:lnTo>
                    <a:lnTo>
                      <a:pt x="9771" y="0"/>
                    </a:lnTo>
                    <a:lnTo>
                      <a:pt x="9704" y="236"/>
                    </a:lnTo>
                    <a:lnTo>
                      <a:pt x="9771" y="236"/>
                    </a:lnTo>
                    <a:lnTo>
                      <a:pt x="9704" y="471"/>
                    </a:lnTo>
                    <a:lnTo>
                      <a:pt x="9771" y="471"/>
                    </a:lnTo>
                    <a:lnTo>
                      <a:pt x="9671" y="943"/>
                    </a:lnTo>
                    <a:lnTo>
                      <a:pt x="9704" y="1002"/>
                    </a:lnTo>
                    <a:lnTo>
                      <a:pt x="9671" y="1297"/>
                    </a:lnTo>
                    <a:lnTo>
                      <a:pt x="9737" y="1356"/>
                    </a:lnTo>
                    <a:lnTo>
                      <a:pt x="9737" y="1414"/>
                    </a:lnTo>
                    <a:lnTo>
                      <a:pt x="9704" y="1532"/>
                    </a:lnTo>
                    <a:lnTo>
                      <a:pt x="9604" y="1827"/>
                    </a:lnTo>
                    <a:lnTo>
                      <a:pt x="9505" y="2004"/>
                    </a:lnTo>
                    <a:lnTo>
                      <a:pt x="9505" y="2063"/>
                    </a:lnTo>
                    <a:lnTo>
                      <a:pt x="9505" y="2122"/>
                    </a:lnTo>
                    <a:lnTo>
                      <a:pt x="9538" y="2122"/>
                    </a:lnTo>
                    <a:lnTo>
                      <a:pt x="9471" y="2357"/>
                    </a:lnTo>
                    <a:lnTo>
                      <a:pt x="9405" y="2357"/>
                    </a:lnTo>
                    <a:lnTo>
                      <a:pt x="9372" y="2416"/>
                    </a:lnTo>
                    <a:lnTo>
                      <a:pt x="9305" y="2711"/>
                    </a:lnTo>
                    <a:lnTo>
                      <a:pt x="9239" y="2652"/>
                    </a:lnTo>
                    <a:lnTo>
                      <a:pt x="9206" y="2711"/>
                    </a:lnTo>
                    <a:lnTo>
                      <a:pt x="9172" y="2770"/>
                    </a:lnTo>
                    <a:lnTo>
                      <a:pt x="9073" y="3241"/>
                    </a:lnTo>
                    <a:lnTo>
                      <a:pt x="9039" y="3595"/>
                    </a:lnTo>
                    <a:lnTo>
                      <a:pt x="8740" y="3300"/>
                    </a:lnTo>
                    <a:lnTo>
                      <a:pt x="8740" y="3359"/>
                    </a:lnTo>
                    <a:lnTo>
                      <a:pt x="8674" y="3477"/>
                    </a:lnTo>
                    <a:lnTo>
                      <a:pt x="8641" y="3477"/>
                    </a:lnTo>
                    <a:lnTo>
                      <a:pt x="8641" y="3536"/>
                    </a:lnTo>
                    <a:lnTo>
                      <a:pt x="8641" y="3713"/>
                    </a:lnTo>
                    <a:lnTo>
                      <a:pt x="8607" y="3772"/>
                    </a:lnTo>
                    <a:lnTo>
                      <a:pt x="8607" y="3890"/>
                    </a:lnTo>
                    <a:lnTo>
                      <a:pt x="8607" y="4067"/>
                    </a:lnTo>
                    <a:lnTo>
                      <a:pt x="8574" y="4125"/>
                    </a:lnTo>
                    <a:lnTo>
                      <a:pt x="8541" y="4243"/>
                    </a:lnTo>
                    <a:lnTo>
                      <a:pt x="8508" y="4479"/>
                    </a:lnTo>
                    <a:lnTo>
                      <a:pt x="8474" y="4774"/>
                    </a:lnTo>
                    <a:lnTo>
                      <a:pt x="8441" y="5009"/>
                    </a:lnTo>
                    <a:lnTo>
                      <a:pt x="8441" y="5186"/>
                    </a:lnTo>
                    <a:lnTo>
                      <a:pt x="8408" y="5245"/>
                    </a:lnTo>
                    <a:lnTo>
                      <a:pt x="8342" y="5363"/>
                    </a:lnTo>
                    <a:lnTo>
                      <a:pt x="8308" y="5422"/>
                    </a:lnTo>
                    <a:lnTo>
                      <a:pt x="8275" y="5481"/>
                    </a:lnTo>
                    <a:close/>
                  </a:path>
                </a:pathLst>
              </a:custGeom>
              <a:pattFill prst="wdDnDiag">
                <a:fgClr>
                  <a:schemeClr val="bg1">
                    <a:lumMod val="75000"/>
                  </a:schemeClr>
                </a:fgClr>
                <a:bgClr>
                  <a:schemeClr val="bg1"/>
                </a:bgClr>
              </a:pattFill>
              <a:ln w="9525">
                <a:solidFill>
                  <a:schemeClr val="bg1"/>
                </a:solidFill>
                <a:prstDash val="solid"/>
                <a:round/>
                <a:headEnd/>
                <a:tailEnd/>
              </a:ln>
            </p:spPr>
          </p:sp>
        </p:grpSp>
        <p:sp>
          <p:nvSpPr>
            <p:cNvPr id="53" name="Kentucky">
              <a:extLst>
                <a:ext uri="{FF2B5EF4-FFF2-40B4-BE49-F238E27FC236}">
                  <a16:creationId xmlns:a16="http://schemas.microsoft.com/office/drawing/2014/main" id="{27BF2881-D9CA-CC40-9E7E-17C7B883E187}"/>
                </a:ext>
              </a:extLst>
            </p:cNvPr>
            <p:cNvSpPr>
              <a:spLocks/>
            </p:cNvSpPr>
            <p:nvPr/>
          </p:nvSpPr>
          <p:spPr bwMode="auto">
            <a:xfrm>
              <a:off x="5777218" y="3484458"/>
              <a:ext cx="1173644" cy="553591"/>
            </a:xfrm>
            <a:custGeom>
              <a:avLst/>
              <a:gdLst/>
              <a:ahLst/>
              <a:cxnLst>
                <a:cxn ang="0">
                  <a:pos x="14685" y="2674"/>
                </a:cxn>
                <a:cxn ang="0">
                  <a:pos x="14119" y="1988"/>
                </a:cxn>
                <a:cxn ang="0">
                  <a:pos x="13412" y="1645"/>
                </a:cxn>
                <a:cxn ang="0">
                  <a:pos x="12668" y="1782"/>
                </a:cxn>
                <a:cxn ang="0">
                  <a:pos x="11819" y="1851"/>
                </a:cxn>
                <a:cxn ang="0">
                  <a:pos x="11076" y="1508"/>
                </a:cxn>
                <a:cxn ang="0">
                  <a:pos x="10651" y="480"/>
                </a:cxn>
                <a:cxn ang="0">
                  <a:pos x="10191" y="137"/>
                </a:cxn>
                <a:cxn ang="0">
                  <a:pos x="9519" y="206"/>
                </a:cxn>
                <a:cxn ang="0">
                  <a:pos x="9448" y="1234"/>
                </a:cxn>
                <a:cxn ang="0">
                  <a:pos x="9661" y="1919"/>
                </a:cxn>
                <a:cxn ang="0">
                  <a:pos x="8953" y="2674"/>
                </a:cxn>
                <a:cxn ang="0">
                  <a:pos x="8493" y="2536"/>
                </a:cxn>
                <a:cxn ang="0">
                  <a:pos x="8351" y="3702"/>
                </a:cxn>
                <a:cxn ang="0">
                  <a:pos x="7927" y="4936"/>
                </a:cxn>
                <a:cxn ang="0">
                  <a:pos x="7431" y="6033"/>
                </a:cxn>
                <a:cxn ang="0">
                  <a:pos x="7183" y="6924"/>
                </a:cxn>
                <a:cxn ang="0">
                  <a:pos x="6653" y="6444"/>
                </a:cxn>
                <a:cxn ang="0">
                  <a:pos x="6370" y="6101"/>
                </a:cxn>
                <a:cxn ang="0">
                  <a:pos x="6263" y="6650"/>
                </a:cxn>
                <a:cxn ang="0">
                  <a:pos x="5980" y="7472"/>
                </a:cxn>
                <a:cxn ang="0">
                  <a:pos x="5733" y="7678"/>
                </a:cxn>
                <a:cxn ang="0">
                  <a:pos x="5131" y="7609"/>
                </a:cxn>
                <a:cxn ang="0">
                  <a:pos x="4777" y="8295"/>
                </a:cxn>
                <a:cxn ang="0">
                  <a:pos x="4105" y="7815"/>
                </a:cxn>
                <a:cxn ang="0">
                  <a:pos x="3751" y="7678"/>
                </a:cxn>
                <a:cxn ang="0">
                  <a:pos x="3574" y="8432"/>
                </a:cxn>
                <a:cxn ang="0">
                  <a:pos x="3149" y="8021"/>
                </a:cxn>
                <a:cxn ang="0">
                  <a:pos x="3079" y="8706"/>
                </a:cxn>
                <a:cxn ang="0">
                  <a:pos x="2796" y="8980"/>
                </a:cxn>
                <a:cxn ang="0">
                  <a:pos x="2796" y="10351"/>
                </a:cxn>
                <a:cxn ang="0">
                  <a:pos x="2088" y="10900"/>
                </a:cxn>
                <a:cxn ang="0">
                  <a:pos x="1875" y="11928"/>
                </a:cxn>
                <a:cxn ang="0">
                  <a:pos x="1734" y="12819"/>
                </a:cxn>
                <a:cxn ang="0">
                  <a:pos x="849" y="12134"/>
                </a:cxn>
                <a:cxn ang="0">
                  <a:pos x="389" y="13299"/>
                </a:cxn>
                <a:cxn ang="0">
                  <a:pos x="566" y="14396"/>
                </a:cxn>
                <a:cxn ang="0">
                  <a:pos x="602" y="15082"/>
                </a:cxn>
                <a:cxn ang="0">
                  <a:pos x="354" y="15904"/>
                </a:cxn>
                <a:cxn ang="0">
                  <a:pos x="1274" y="16110"/>
                </a:cxn>
                <a:cxn ang="0">
                  <a:pos x="3079" y="15356"/>
                </a:cxn>
                <a:cxn ang="0">
                  <a:pos x="3893" y="15013"/>
                </a:cxn>
                <a:cxn ang="0">
                  <a:pos x="6334" y="14533"/>
                </a:cxn>
                <a:cxn ang="0">
                  <a:pos x="7750" y="14327"/>
                </a:cxn>
                <a:cxn ang="0">
                  <a:pos x="10545" y="13848"/>
                </a:cxn>
                <a:cxn ang="0">
                  <a:pos x="13058" y="13231"/>
                </a:cxn>
                <a:cxn ang="0">
                  <a:pos x="14119" y="12202"/>
                </a:cxn>
                <a:cxn ang="0">
                  <a:pos x="14615" y="11243"/>
                </a:cxn>
                <a:cxn ang="0">
                  <a:pos x="14827" y="10557"/>
                </a:cxn>
                <a:cxn ang="0">
                  <a:pos x="15216" y="9460"/>
                </a:cxn>
                <a:cxn ang="0">
                  <a:pos x="15853" y="8432"/>
                </a:cxn>
                <a:cxn ang="0">
                  <a:pos x="15995" y="7198"/>
                </a:cxn>
                <a:cxn ang="0">
                  <a:pos x="15782" y="6924"/>
                </a:cxn>
                <a:cxn ang="0">
                  <a:pos x="15322" y="5964"/>
                </a:cxn>
                <a:cxn ang="0">
                  <a:pos x="15110" y="5210"/>
                </a:cxn>
                <a:cxn ang="0">
                  <a:pos x="14721" y="4113"/>
                </a:cxn>
              </a:cxnLst>
              <a:rect l="0" t="0" r="r" b="b"/>
              <a:pathLst>
                <a:path w="16384" h="16384">
                  <a:moveTo>
                    <a:pt x="14756" y="3702"/>
                  </a:moveTo>
                  <a:lnTo>
                    <a:pt x="14756" y="3565"/>
                  </a:lnTo>
                  <a:lnTo>
                    <a:pt x="14721" y="3428"/>
                  </a:lnTo>
                  <a:lnTo>
                    <a:pt x="14721" y="3222"/>
                  </a:lnTo>
                  <a:lnTo>
                    <a:pt x="14685" y="3085"/>
                  </a:lnTo>
                  <a:lnTo>
                    <a:pt x="14650" y="2742"/>
                  </a:lnTo>
                  <a:lnTo>
                    <a:pt x="14685" y="2674"/>
                  </a:lnTo>
                  <a:lnTo>
                    <a:pt x="14685" y="2742"/>
                  </a:lnTo>
                  <a:lnTo>
                    <a:pt x="14685" y="2674"/>
                  </a:lnTo>
                  <a:lnTo>
                    <a:pt x="14650" y="2605"/>
                  </a:lnTo>
                  <a:lnTo>
                    <a:pt x="14579" y="2399"/>
                  </a:lnTo>
                  <a:lnTo>
                    <a:pt x="14473" y="2262"/>
                  </a:lnTo>
                  <a:lnTo>
                    <a:pt x="14332" y="2057"/>
                  </a:lnTo>
                  <a:lnTo>
                    <a:pt x="14119" y="1988"/>
                  </a:lnTo>
                  <a:lnTo>
                    <a:pt x="14013" y="1851"/>
                  </a:lnTo>
                  <a:lnTo>
                    <a:pt x="13978" y="1577"/>
                  </a:lnTo>
                  <a:lnTo>
                    <a:pt x="13942" y="1440"/>
                  </a:lnTo>
                  <a:lnTo>
                    <a:pt x="13872" y="1165"/>
                  </a:lnTo>
                  <a:lnTo>
                    <a:pt x="13801" y="1165"/>
                  </a:lnTo>
                  <a:lnTo>
                    <a:pt x="13588" y="1371"/>
                  </a:lnTo>
                  <a:lnTo>
                    <a:pt x="13412" y="1645"/>
                  </a:lnTo>
                  <a:lnTo>
                    <a:pt x="13376" y="1919"/>
                  </a:lnTo>
                  <a:lnTo>
                    <a:pt x="13235" y="1919"/>
                  </a:lnTo>
                  <a:lnTo>
                    <a:pt x="13128" y="1988"/>
                  </a:lnTo>
                  <a:lnTo>
                    <a:pt x="13022" y="2125"/>
                  </a:lnTo>
                  <a:lnTo>
                    <a:pt x="12951" y="1988"/>
                  </a:lnTo>
                  <a:lnTo>
                    <a:pt x="12845" y="1851"/>
                  </a:lnTo>
                  <a:lnTo>
                    <a:pt x="12668" y="1782"/>
                  </a:lnTo>
                  <a:lnTo>
                    <a:pt x="12491" y="1714"/>
                  </a:lnTo>
                  <a:lnTo>
                    <a:pt x="12279" y="1851"/>
                  </a:lnTo>
                  <a:lnTo>
                    <a:pt x="12244" y="2057"/>
                  </a:lnTo>
                  <a:lnTo>
                    <a:pt x="12208" y="2125"/>
                  </a:lnTo>
                  <a:lnTo>
                    <a:pt x="12102" y="2125"/>
                  </a:lnTo>
                  <a:lnTo>
                    <a:pt x="11996" y="2057"/>
                  </a:lnTo>
                  <a:lnTo>
                    <a:pt x="11819" y="1851"/>
                  </a:lnTo>
                  <a:lnTo>
                    <a:pt x="11713" y="1645"/>
                  </a:lnTo>
                  <a:lnTo>
                    <a:pt x="11642" y="1577"/>
                  </a:lnTo>
                  <a:lnTo>
                    <a:pt x="11607" y="1577"/>
                  </a:lnTo>
                  <a:lnTo>
                    <a:pt x="11501" y="1508"/>
                  </a:lnTo>
                  <a:lnTo>
                    <a:pt x="11324" y="1577"/>
                  </a:lnTo>
                  <a:lnTo>
                    <a:pt x="11218" y="1577"/>
                  </a:lnTo>
                  <a:lnTo>
                    <a:pt x="11076" y="1508"/>
                  </a:lnTo>
                  <a:lnTo>
                    <a:pt x="10899" y="1440"/>
                  </a:lnTo>
                  <a:lnTo>
                    <a:pt x="10899" y="1234"/>
                  </a:lnTo>
                  <a:lnTo>
                    <a:pt x="10899" y="1097"/>
                  </a:lnTo>
                  <a:lnTo>
                    <a:pt x="10828" y="891"/>
                  </a:lnTo>
                  <a:lnTo>
                    <a:pt x="10758" y="686"/>
                  </a:lnTo>
                  <a:lnTo>
                    <a:pt x="10687" y="548"/>
                  </a:lnTo>
                  <a:lnTo>
                    <a:pt x="10651" y="480"/>
                  </a:lnTo>
                  <a:lnTo>
                    <a:pt x="10581" y="343"/>
                  </a:lnTo>
                  <a:lnTo>
                    <a:pt x="10474" y="274"/>
                  </a:lnTo>
                  <a:lnTo>
                    <a:pt x="10404" y="206"/>
                  </a:lnTo>
                  <a:lnTo>
                    <a:pt x="10368" y="69"/>
                  </a:lnTo>
                  <a:lnTo>
                    <a:pt x="10333" y="0"/>
                  </a:lnTo>
                  <a:lnTo>
                    <a:pt x="10262" y="0"/>
                  </a:lnTo>
                  <a:lnTo>
                    <a:pt x="10191" y="137"/>
                  </a:lnTo>
                  <a:lnTo>
                    <a:pt x="10085" y="206"/>
                  </a:lnTo>
                  <a:lnTo>
                    <a:pt x="9944" y="274"/>
                  </a:lnTo>
                  <a:lnTo>
                    <a:pt x="9873" y="274"/>
                  </a:lnTo>
                  <a:lnTo>
                    <a:pt x="9767" y="206"/>
                  </a:lnTo>
                  <a:lnTo>
                    <a:pt x="9696" y="69"/>
                  </a:lnTo>
                  <a:lnTo>
                    <a:pt x="9625" y="69"/>
                  </a:lnTo>
                  <a:lnTo>
                    <a:pt x="9519" y="206"/>
                  </a:lnTo>
                  <a:lnTo>
                    <a:pt x="9413" y="411"/>
                  </a:lnTo>
                  <a:lnTo>
                    <a:pt x="9377" y="617"/>
                  </a:lnTo>
                  <a:lnTo>
                    <a:pt x="9413" y="686"/>
                  </a:lnTo>
                  <a:lnTo>
                    <a:pt x="9484" y="823"/>
                  </a:lnTo>
                  <a:lnTo>
                    <a:pt x="9484" y="891"/>
                  </a:lnTo>
                  <a:lnTo>
                    <a:pt x="9484" y="1097"/>
                  </a:lnTo>
                  <a:lnTo>
                    <a:pt x="9448" y="1234"/>
                  </a:lnTo>
                  <a:lnTo>
                    <a:pt x="9484" y="1371"/>
                  </a:lnTo>
                  <a:lnTo>
                    <a:pt x="9590" y="1371"/>
                  </a:lnTo>
                  <a:lnTo>
                    <a:pt x="9661" y="1508"/>
                  </a:lnTo>
                  <a:lnTo>
                    <a:pt x="9625" y="1577"/>
                  </a:lnTo>
                  <a:lnTo>
                    <a:pt x="9590" y="1645"/>
                  </a:lnTo>
                  <a:lnTo>
                    <a:pt x="9590" y="1714"/>
                  </a:lnTo>
                  <a:lnTo>
                    <a:pt x="9661" y="1919"/>
                  </a:lnTo>
                  <a:lnTo>
                    <a:pt x="9661" y="1988"/>
                  </a:lnTo>
                  <a:lnTo>
                    <a:pt x="9625" y="2057"/>
                  </a:lnTo>
                  <a:lnTo>
                    <a:pt x="9448" y="2057"/>
                  </a:lnTo>
                  <a:lnTo>
                    <a:pt x="9236" y="2125"/>
                  </a:lnTo>
                  <a:lnTo>
                    <a:pt x="9165" y="2262"/>
                  </a:lnTo>
                  <a:lnTo>
                    <a:pt x="9094" y="2331"/>
                  </a:lnTo>
                  <a:lnTo>
                    <a:pt x="8953" y="2674"/>
                  </a:lnTo>
                  <a:lnTo>
                    <a:pt x="8882" y="2742"/>
                  </a:lnTo>
                  <a:lnTo>
                    <a:pt x="8811" y="2674"/>
                  </a:lnTo>
                  <a:lnTo>
                    <a:pt x="8740" y="2674"/>
                  </a:lnTo>
                  <a:lnTo>
                    <a:pt x="8670" y="2468"/>
                  </a:lnTo>
                  <a:lnTo>
                    <a:pt x="8599" y="2468"/>
                  </a:lnTo>
                  <a:lnTo>
                    <a:pt x="8528" y="2468"/>
                  </a:lnTo>
                  <a:lnTo>
                    <a:pt x="8493" y="2536"/>
                  </a:lnTo>
                  <a:lnTo>
                    <a:pt x="8387" y="2536"/>
                  </a:lnTo>
                  <a:lnTo>
                    <a:pt x="8316" y="2674"/>
                  </a:lnTo>
                  <a:lnTo>
                    <a:pt x="8280" y="2879"/>
                  </a:lnTo>
                  <a:lnTo>
                    <a:pt x="8280" y="3085"/>
                  </a:lnTo>
                  <a:lnTo>
                    <a:pt x="8351" y="3428"/>
                  </a:lnTo>
                  <a:lnTo>
                    <a:pt x="8387" y="3565"/>
                  </a:lnTo>
                  <a:lnTo>
                    <a:pt x="8351" y="3702"/>
                  </a:lnTo>
                  <a:lnTo>
                    <a:pt x="8280" y="3839"/>
                  </a:lnTo>
                  <a:lnTo>
                    <a:pt x="8210" y="4113"/>
                  </a:lnTo>
                  <a:lnTo>
                    <a:pt x="8033" y="4182"/>
                  </a:lnTo>
                  <a:lnTo>
                    <a:pt x="7997" y="4319"/>
                  </a:lnTo>
                  <a:lnTo>
                    <a:pt x="7962" y="4524"/>
                  </a:lnTo>
                  <a:lnTo>
                    <a:pt x="7962" y="4662"/>
                  </a:lnTo>
                  <a:lnTo>
                    <a:pt x="7927" y="4936"/>
                  </a:lnTo>
                  <a:lnTo>
                    <a:pt x="7785" y="5210"/>
                  </a:lnTo>
                  <a:lnTo>
                    <a:pt x="7679" y="5141"/>
                  </a:lnTo>
                  <a:lnTo>
                    <a:pt x="7608" y="5210"/>
                  </a:lnTo>
                  <a:lnTo>
                    <a:pt x="7573" y="5416"/>
                  </a:lnTo>
                  <a:lnTo>
                    <a:pt x="7537" y="5621"/>
                  </a:lnTo>
                  <a:lnTo>
                    <a:pt x="7467" y="5827"/>
                  </a:lnTo>
                  <a:lnTo>
                    <a:pt x="7431" y="6033"/>
                  </a:lnTo>
                  <a:lnTo>
                    <a:pt x="7431" y="6307"/>
                  </a:lnTo>
                  <a:lnTo>
                    <a:pt x="7431" y="6375"/>
                  </a:lnTo>
                  <a:lnTo>
                    <a:pt x="7431" y="6650"/>
                  </a:lnTo>
                  <a:lnTo>
                    <a:pt x="7360" y="6787"/>
                  </a:lnTo>
                  <a:lnTo>
                    <a:pt x="7290" y="6787"/>
                  </a:lnTo>
                  <a:lnTo>
                    <a:pt x="7219" y="6787"/>
                  </a:lnTo>
                  <a:lnTo>
                    <a:pt x="7183" y="6924"/>
                  </a:lnTo>
                  <a:lnTo>
                    <a:pt x="7148" y="6992"/>
                  </a:lnTo>
                  <a:lnTo>
                    <a:pt x="7042" y="6855"/>
                  </a:lnTo>
                  <a:lnTo>
                    <a:pt x="6971" y="6855"/>
                  </a:lnTo>
                  <a:lnTo>
                    <a:pt x="6830" y="6787"/>
                  </a:lnTo>
                  <a:lnTo>
                    <a:pt x="6723" y="6718"/>
                  </a:lnTo>
                  <a:lnTo>
                    <a:pt x="6688" y="6650"/>
                  </a:lnTo>
                  <a:lnTo>
                    <a:pt x="6653" y="6444"/>
                  </a:lnTo>
                  <a:lnTo>
                    <a:pt x="6617" y="6170"/>
                  </a:lnTo>
                  <a:lnTo>
                    <a:pt x="6582" y="6033"/>
                  </a:lnTo>
                  <a:lnTo>
                    <a:pt x="6582" y="5895"/>
                  </a:lnTo>
                  <a:lnTo>
                    <a:pt x="6511" y="5895"/>
                  </a:lnTo>
                  <a:lnTo>
                    <a:pt x="6476" y="5895"/>
                  </a:lnTo>
                  <a:lnTo>
                    <a:pt x="6405" y="5964"/>
                  </a:lnTo>
                  <a:lnTo>
                    <a:pt x="6370" y="6101"/>
                  </a:lnTo>
                  <a:lnTo>
                    <a:pt x="6405" y="6170"/>
                  </a:lnTo>
                  <a:lnTo>
                    <a:pt x="6511" y="6238"/>
                  </a:lnTo>
                  <a:lnTo>
                    <a:pt x="6405" y="6375"/>
                  </a:lnTo>
                  <a:lnTo>
                    <a:pt x="6228" y="6307"/>
                  </a:lnTo>
                  <a:lnTo>
                    <a:pt x="6193" y="6375"/>
                  </a:lnTo>
                  <a:lnTo>
                    <a:pt x="6193" y="6444"/>
                  </a:lnTo>
                  <a:lnTo>
                    <a:pt x="6263" y="6650"/>
                  </a:lnTo>
                  <a:lnTo>
                    <a:pt x="6228" y="6787"/>
                  </a:lnTo>
                  <a:lnTo>
                    <a:pt x="6193" y="6787"/>
                  </a:lnTo>
                  <a:lnTo>
                    <a:pt x="6122" y="6855"/>
                  </a:lnTo>
                  <a:lnTo>
                    <a:pt x="6086" y="7061"/>
                  </a:lnTo>
                  <a:lnTo>
                    <a:pt x="6157" y="7335"/>
                  </a:lnTo>
                  <a:lnTo>
                    <a:pt x="6122" y="7472"/>
                  </a:lnTo>
                  <a:lnTo>
                    <a:pt x="5980" y="7472"/>
                  </a:lnTo>
                  <a:lnTo>
                    <a:pt x="5980" y="7815"/>
                  </a:lnTo>
                  <a:lnTo>
                    <a:pt x="5910" y="7952"/>
                  </a:lnTo>
                  <a:lnTo>
                    <a:pt x="5874" y="7884"/>
                  </a:lnTo>
                  <a:lnTo>
                    <a:pt x="5874" y="7746"/>
                  </a:lnTo>
                  <a:lnTo>
                    <a:pt x="5839" y="7609"/>
                  </a:lnTo>
                  <a:lnTo>
                    <a:pt x="5803" y="7609"/>
                  </a:lnTo>
                  <a:lnTo>
                    <a:pt x="5733" y="7678"/>
                  </a:lnTo>
                  <a:lnTo>
                    <a:pt x="5662" y="7678"/>
                  </a:lnTo>
                  <a:lnTo>
                    <a:pt x="5520" y="7267"/>
                  </a:lnTo>
                  <a:lnTo>
                    <a:pt x="5485" y="7198"/>
                  </a:lnTo>
                  <a:lnTo>
                    <a:pt x="5414" y="7267"/>
                  </a:lnTo>
                  <a:lnTo>
                    <a:pt x="5308" y="7472"/>
                  </a:lnTo>
                  <a:lnTo>
                    <a:pt x="5237" y="7541"/>
                  </a:lnTo>
                  <a:lnTo>
                    <a:pt x="5131" y="7609"/>
                  </a:lnTo>
                  <a:lnTo>
                    <a:pt x="5060" y="7746"/>
                  </a:lnTo>
                  <a:lnTo>
                    <a:pt x="5025" y="7815"/>
                  </a:lnTo>
                  <a:lnTo>
                    <a:pt x="4990" y="8158"/>
                  </a:lnTo>
                  <a:lnTo>
                    <a:pt x="4919" y="8432"/>
                  </a:lnTo>
                  <a:lnTo>
                    <a:pt x="4883" y="8432"/>
                  </a:lnTo>
                  <a:lnTo>
                    <a:pt x="4848" y="8432"/>
                  </a:lnTo>
                  <a:lnTo>
                    <a:pt x="4777" y="8295"/>
                  </a:lnTo>
                  <a:lnTo>
                    <a:pt x="4742" y="8226"/>
                  </a:lnTo>
                  <a:lnTo>
                    <a:pt x="4600" y="8158"/>
                  </a:lnTo>
                  <a:lnTo>
                    <a:pt x="4423" y="7952"/>
                  </a:lnTo>
                  <a:lnTo>
                    <a:pt x="4388" y="7884"/>
                  </a:lnTo>
                  <a:lnTo>
                    <a:pt x="4317" y="7884"/>
                  </a:lnTo>
                  <a:lnTo>
                    <a:pt x="4211" y="7815"/>
                  </a:lnTo>
                  <a:lnTo>
                    <a:pt x="4105" y="7815"/>
                  </a:lnTo>
                  <a:lnTo>
                    <a:pt x="4069" y="7746"/>
                  </a:lnTo>
                  <a:lnTo>
                    <a:pt x="4034" y="7815"/>
                  </a:lnTo>
                  <a:lnTo>
                    <a:pt x="3963" y="7884"/>
                  </a:lnTo>
                  <a:lnTo>
                    <a:pt x="3893" y="7884"/>
                  </a:lnTo>
                  <a:lnTo>
                    <a:pt x="3857" y="7884"/>
                  </a:lnTo>
                  <a:lnTo>
                    <a:pt x="3786" y="7678"/>
                  </a:lnTo>
                  <a:lnTo>
                    <a:pt x="3751" y="7678"/>
                  </a:lnTo>
                  <a:lnTo>
                    <a:pt x="3716" y="7884"/>
                  </a:lnTo>
                  <a:lnTo>
                    <a:pt x="3751" y="8021"/>
                  </a:lnTo>
                  <a:lnTo>
                    <a:pt x="3751" y="8158"/>
                  </a:lnTo>
                  <a:lnTo>
                    <a:pt x="3751" y="8363"/>
                  </a:lnTo>
                  <a:lnTo>
                    <a:pt x="3680" y="8432"/>
                  </a:lnTo>
                  <a:lnTo>
                    <a:pt x="3645" y="8500"/>
                  </a:lnTo>
                  <a:lnTo>
                    <a:pt x="3574" y="8432"/>
                  </a:lnTo>
                  <a:lnTo>
                    <a:pt x="3574" y="8158"/>
                  </a:lnTo>
                  <a:lnTo>
                    <a:pt x="3539" y="8089"/>
                  </a:lnTo>
                  <a:lnTo>
                    <a:pt x="3468" y="8089"/>
                  </a:lnTo>
                  <a:lnTo>
                    <a:pt x="3326" y="8158"/>
                  </a:lnTo>
                  <a:lnTo>
                    <a:pt x="3291" y="8226"/>
                  </a:lnTo>
                  <a:lnTo>
                    <a:pt x="3220" y="8158"/>
                  </a:lnTo>
                  <a:lnTo>
                    <a:pt x="3149" y="8021"/>
                  </a:lnTo>
                  <a:lnTo>
                    <a:pt x="3079" y="8021"/>
                  </a:lnTo>
                  <a:lnTo>
                    <a:pt x="3079" y="8158"/>
                  </a:lnTo>
                  <a:lnTo>
                    <a:pt x="3043" y="8226"/>
                  </a:lnTo>
                  <a:lnTo>
                    <a:pt x="3043" y="8363"/>
                  </a:lnTo>
                  <a:lnTo>
                    <a:pt x="3079" y="8432"/>
                  </a:lnTo>
                  <a:lnTo>
                    <a:pt x="3114" y="8569"/>
                  </a:lnTo>
                  <a:lnTo>
                    <a:pt x="3079" y="8706"/>
                  </a:lnTo>
                  <a:lnTo>
                    <a:pt x="3114" y="8706"/>
                  </a:lnTo>
                  <a:lnTo>
                    <a:pt x="3079" y="8775"/>
                  </a:lnTo>
                  <a:lnTo>
                    <a:pt x="3008" y="8775"/>
                  </a:lnTo>
                  <a:lnTo>
                    <a:pt x="2972" y="8775"/>
                  </a:lnTo>
                  <a:lnTo>
                    <a:pt x="2902" y="8775"/>
                  </a:lnTo>
                  <a:lnTo>
                    <a:pt x="2831" y="8775"/>
                  </a:lnTo>
                  <a:lnTo>
                    <a:pt x="2796" y="8980"/>
                  </a:lnTo>
                  <a:lnTo>
                    <a:pt x="2689" y="9186"/>
                  </a:lnTo>
                  <a:lnTo>
                    <a:pt x="2583" y="9323"/>
                  </a:lnTo>
                  <a:lnTo>
                    <a:pt x="2548" y="9529"/>
                  </a:lnTo>
                  <a:lnTo>
                    <a:pt x="2583" y="9734"/>
                  </a:lnTo>
                  <a:lnTo>
                    <a:pt x="2654" y="10009"/>
                  </a:lnTo>
                  <a:lnTo>
                    <a:pt x="2725" y="10146"/>
                  </a:lnTo>
                  <a:lnTo>
                    <a:pt x="2796" y="10351"/>
                  </a:lnTo>
                  <a:lnTo>
                    <a:pt x="2760" y="10489"/>
                  </a:lnTo>
                  <a:lnTo>
                    <a:pt x="2725" y="10557"/>
                  </a:lnTo>
                  <a:lnTo>
                    <a:pt x="2548" y="10557"/>
                  </a:lnTo>
                  <a:lnTo>
                    <a:pt x="2371" y="10694"/>
                  </a:lnTo>
                  <a:lnTo>
                    <a:pt x="2194" y="10900"/>
                  </a:lnTo>
                  <a:lnTo>
                    <a:pt x="2159" y="10900"/>
                  </a:lnTo>
                  <a:lnTo>
                    <a:pt x="2088" y="10900"/>
                  </a:lnTo>
                  <a:lnTo>
                    <a:pt x="1982" y="10968"/>
                  </a:lnTo>
                  <a:lnTo>
                    <a:pt x="1946" y="11037"/>
                  </a:lnTo>
                  <a:lnTo>
                    <a:pt x="1911" y="11174"/>
                  </a:lnTo>
                  <a:lnTo>
                    <a:pt x="1911" y="11448"/>
                  </a:lnTo>
                  <a:lnTo>
                    <a:pt x="1875" y="11654"/>
                  </a:lnTo>
                  <a:lnTo>
                    <a:pt x="1875" y="11791"/>
                  </a:lnTo>
                  <a:lnTo>
                    <a:pt x="1875" y="11928"/>
                  </a:lnTo>
                  <a:lnTo>
                    <a:pt x="2017" y="12202"/>
                  </a:lnTo>
                  <a:lnTo>
                    <a:pt x="2017" y="12339"/>
                  </a:lnTo>
                  <a:lnTo>
                    <a:pt x="2052" y="12545"/>
                  </a:lnTo>
                  <a:lnTo>
                    <a:pt x="1982" y="12819"/>
                  </a:lnTo>
                  <a:lnTo>
                    <a:pt x="1946" y="12888"/>
                  </a:lnTo>
                  <a:lnTo>
                    <a:pt x="1840" y="12888"/>
                  </a:lnTo>
                  <a:lnTo>
                    <a:pt x="1734" y="12819"/>
                  </a:lnTo>
                  <a:lnTo>
                    <a:pt x="1592" y="12614"/>
                  </a:lnTo>
                  <a:lnTo>
                    <a:pt x="1415" y="12545"/>
                  </a:lnTo>
                  <a:lnTo>
                    <a:pt x="1345" y="12477"/>
                  </a:lnTo>
                  <a:lnTo>
                    <a:pt x="1203" y="12339"/>
                  </a:lnTo>
                  <a:lnTo>
                    <a:pt x="1132" y="12202"/>
                  </a:lnTo>
                  <a:lnTo>
                    <a:pt x="920" y="12134"/>
                  </a:lnTo>
                  <a:lnTo>
                    <a:pt x="849" y="12134"/>
                  </a:lnTo>
                  <a:lnTo>
                    <a:pt x="743" y="12202"/>
                  </a:lnTo>
                  <a:lnTo>
                    <a:pt x="672" y="12271"/>
                  </a:lnTo>
                  <a:lnTo>
                    <a:pt x="566" y="12477"/>
                  </a:lnTo>
                  <a:lnTo>
                    <a:pt x="531" y="12682"/>
                  </a:lnTo>
                  <a:lnTo>
                    <a:pt x="495" y="12819"/>
                  </a:lnTo>
                  <a:lnTo>
                    <a:pt x="425" y="13162"/>
                  </a:lnTo>
                  <a:lnTo>
                    <a:pt x="389" y="13299"/>
                  </a:lnTo>
                  <a:lnTo>
                    <a:pt x="425" y="13505"/>
                  </a:lnTo>
                  <a:lnTo>
                    <a:pt x="531" y="13573"/>
                  </a:lnTo>
                  <a:lnTo>
                    <a:pt x="602" y="13573"/>
                  </a:lnTo>
                  <a:lnTo>
                    <a:pt x="637" y="13710"/>
                  </a:lnTo>
                  <a:lnTo>
                    <a:pt x="637" y="13848"/>
                  </a:lnTo>
                  <a:lnTo>
                    <a:pt x="637" y="14122"/>
                  </a:lnTo>
                  <a:lnTo>
                    <a:pt x="566" y="14396"/>
                  </a:lnTo>
                  <a:lnTo>
                    <a:pt x="531" y="14533"/>
                  </a:lnTo>
                  <a:lnTo>
                    <a:pt x="566" y="14602"/>
                  </a:lnTo>
                  <a:lnTo>
                    <a:pt x="602" y="14670"/>
                  </a:lnTo>
                  <a:lnTo>
                    <a:pt x="602" y="14739"/>
                  </a:lnTo>
                  <a:lnTo>
                    <a:pt x="637" y="14876"/>
                  </a:lnTo>
                  <a:lnTo>
                    <a:pt x="602" y="14944"/>
                  </a:lnTo>
                  <a:lnTo>
                    <a:pt x="602" y="15082"/>
                  </a:lnTo>
                  <a:lnTo>
                    <a:pt x="566" y="15287"/>
                  </a:lnTo>
                  <a:lnTo>
                    <a:pt x="531" y="15424"/>
                  </a:lnTo>
                  <a:lnTo>
                    <a:pt x="531" y="15561"/>
                  </a:lnTo>
                  <a:lnTo>
                    <a:pt x="531" y="15767"/>
                  </a:lnTo>
                  <a:lnTo>
                    <a:pt x="495" y="15904"/>
                  </a:lnTo>
                  <a:lnTo>
                    <a:pt x="425" y="15973"/>
                  </a:lnTo>
                  <a:lnTo>
                    <a:pt x="354" y="15904"/>
                  </a:lnTo>
                  <a:lnTo>
                    <a:pt x="248" y="15698"/>
                  </a:lnTo>
                  <a:lnTo>
                    <a:pt x="142" y="15561"/>
                  </a:lnTo>
                  <a:lnTo>
                    <a:pt x="0" y="16315"/>
                  </a:lnTo>
                  <a:lnTo>
                    <a:pt x="35" y="16384"/>
                  </a:lnTo>
                  <a:lnTo>
                    <a:pt x="35" y="16315"/>
                  </a:lnTo>
                  <a:lnTo>
                    <a:pt x="177" y="16315"/>
                  </a:lnTo>
                  <a:lnTo>
                    <a:pt x="1274" y="16110"/>
                  </a:lnTo>
                  <a:lnTo>
                    <a:pt x="1345" y="16110"/>
                  </a:lnTo>
                  <a:lnTo>
                    <a:pt x="2017" y="16041"/>
                  </a:lnTo>
                  <a:lnTo>
                    <a:pt x="2088" y="15973"/>
                  </a:lnTo>
                  <a:lnTo>
                    <a:pt x="3043" y="15904"/>
                  </a:lnTo>
                  <a:lnTo>
                    <a:pt x="3079" y="15836"/>
                  </a:lnTo>
                  <a:lnTo>
                    <a:pt x="3079" y="15561"/>
                  </a:lnTo>
                  <a:lnTo>
                    <a:pt x="3079" y="15356"/>
                  </a:lnTo>
                  <a:lnTo>
                    <a:pt x="3043" y="15150"/>
                  </a:lnTo>
                  <a:lnTo>
                    <a:pt x="3008" y="14944"/>
                  </a:lnTo>
                  <a:lnTo>
                    <a:pt x="3291" y="14944"/>
                  </a:lnTo>
                  <a:lnTo>
                    <a:pt x="3503" y="14944"/>
                  </a:lnTo>
                  <a:lnTo>
                    <a:pt x="3539" y="14944"/>
                  </a:lnTo>
                  <a:lnTo>
                    <a:pt x="3539" y="15082"/>
                  </a:lnTo>
                  <a:lnTo>
                    <a:pt x="3893" y="15013"/>
                  </a:lnTo>
                  <a:lnTo>
                    <a:pt x="3963" y="15013"/>
                  </a:lnTo>
                  <a:lnTo>
                    <a:pt x="4671" y="14876"/>
                  </a:lnTo>
                  <a:lnTo>
                    <a:pt x="5166" y="14739"/>
                  </a:lnTo>
                  <a:lnTo>
                    <a:pt x="5273" y="14739"/>
                  </a:lnTo>
                  <a:lnTo>
                    <a:pt x="5945" y="14602"/>
                  </a:lnTo>
                  <a:lnTo>
                    <a:pt x="6157" y="14533"/>
                  </a:lnTo>
                  <a:lnTo>
                    <a:pt x="6334" y="14533"/>
                  </a:lnTo>
                  <a:lnTo>
                    <a:pt x="6405" y="14602"/>
                  </a:lnTo>
                  <a:lnTo>
                    <a:pt x="6476" y="14533"/>
                  </a:lnTo>
                  <a:lnTo>
                    <a:pt x="6547" y="14465"/>
                  </a:lnTo>
                  <a:lnTo>
                    <a:pt x="6653" y="14396"/>
                  </a:lnTo>
                  <a:lnTo>
                    <a:pt x="6794" y="14396"/>
                  </a:lnTo>
                  <a:lnTo>
                    <a:pt x="7254" y="14396"/>
                  </a:lnTo>
                  <a:lnTo>
                    <a:pt x="7750" y="14327"/>
                  </a:lnTo>
                  <a:lnTo>
                    <a:pt x="8245" y="14327"/>
                  </a:lnTo>
                  <a:lnTo>
                    <a:pt x="8917" y="14122"/>
                  </a:lnTo>
                  <a:lnTo>
                    <a:pt x="9271" y="14053"/>
                  </a:lnTo>
                  <a:lnTo>
                    <a:pt x="9307" y="14053"/>
                  </a:lnTo>
                  <a:lnTo>
                    <a:pt x="10014" y="13916"/>
                  </a:lnTo>
                  <a:lnTo>
                    <a:pt x="10439" y="13848"/>
                  </a:lnTo>
                  <a:lnTo>
                    <a:pt x="10545" y="13848"/>
                  </a:lnTo>
                  <a:lnTo>
                    <a:pt x="11713" y="13710"/>
                  </a:lnTo>
                  <a:lnTo>
                    <a:pt x="12138" y="13573"/>
                  </a:lnTo>
                  <a:lnTo>
                    <a:pt x="12739" y="13505"/>
                  </a:lnTo>
                  <a:lnTo>
                    <a:pt x="12916" y="13436"/>
                  </a:lnTo>
                  <a:lnTo>
                    <a:pt x="12951" y="13368"/>
                  </a:lnTo>
                  <a:lnTo>
                    <a:pt x="12987" y="13299"/>
                  </a:lnTo>
                  <a:lnTo>
                    <a:pt x="13058" y="13231"/>
                  </a:lnTo>
                  <a:lnTo>
                    <a:pt x="13164" y="13093"/>
                  </a:lnTo>
                  <a:lnTo>
                    <a:pt x="13305" y="12956"/>
                  </a:lnTo>
                  <a:lnTo>
                    <a:pt x="13412" y="12888"/>
                  </a:lnTo>
                  <a:lnTo>
                    <a:pt x="13553" y="12751"/>
                  </a:lnTo>
                  <a:lnTo>
                    <a:pt x="13942" y="12339"/>
                  </a:lnTo>
                  <a:lnTo>
                    <a:pt x="14084" y="12271"/>
                  </a:lnTo>
                  <a:lnTo>
                    <a:pt x="14119" y="12202"/>
                  </a:lnTo>
                  <a:lnTo>
                    <a:pt x="14119" y="12134"/>
                  </a:lnTo>
                  <a:lnTo>
                    <a:pt x="14155" y="11722"/>
                  </a:lnTo>
                  <a:lnTo>
                    <a:pt x="14261" y="11585"/>
                  </a:lnTo>
                  <a:lnTo>
                    <a:pt x="14332" y="11585"/>
                  </a:lnTo>
                  <a:lnTo>
                    <a:pt x="14438" y="11517"/>
                  </a:lnTo>
                  <a:lnTo>
                    <a:pt x="14579" y="11311"/>
                  </a:lnTo>
                  <a:lnTo>
                    <a:pt x="14615" y="11243"/>
                  </a:lnTo>
                  <a:lnTo>
                    <a:pt x="14650" y="11174"/>
                  </a:lnTo>
                  <a:lnTo>
                    <a:pt x="14650" y="11037"/>
                  </a:lnTo>
                  <a:lnTo>
                    <a:pt x="14650" y="10900"/>
                  </a:lnTo>
                  <a:lnTo>
                    <a:pt x="14615" y="10831"/>
                  </a:lnTo>
                  <a:lnTo>
                    <a:pt x="14650" y="10694"/>
                  </a:lnTo>
                  <a:lnTo>
                    <a:pt x="14721" y="10626"/>
                  </a:lnTo>
                  <a:lnTo>
                    <a:pt x="14827" y="10557"/>
                  </a:lnTo>
                  <a:lnTo>
                    <a:pt x="14827" y="10489"/>
                  </a:lnTo>
                  <a:lnTo>
                    <a:pt x="14862" y="10351"/>
                  </a:lnTo>
                  <a:lnTo>
                    <a:pt x="14933" y="10351"/>
                  </a:lnTo>
                  <a:lnTo>
                    <a:pt x="14898" y="10009"/>
                  </a:lnTo>
                  <a:lnTo>
                    <a:pt x="14898" y="9940"/>
                  </a:lnTo>
                  <a:lnTo>
                    <a:pt x="14933" y="9872"/>
                  </a:lnTo>
                  <a:lnTo>
                    <a:pt x="15216" y="9460"/>
                  </a:lnTo>
                  <a:lnTo>
                    <a:pt x="15252" y="9323"/>
                  </a:lnTo>
                  <a:lnTo>
                    <a:pt x="15358" y="9186"/>
                  </a:lnTo>
                  <a:lnTo>
                    <a:pt x="15499" y="9049"/>
                  </a:lnTo>
                  <a:lnTo>
                    <a:pt x="15641" y="8980"/>
                  </a:lnTo>
                  <a:lnTo>
                    <a:pt x="15712" y="8843"/>
                  </a:lnTo>
                  <a:lnTo>
                    <a:pt x="15747" y="8706"/>
                  </a:lnTo>
                  <a:lnTo>
                    <a:pt x="15853" y="8432"/>
                  </a:lnTo>
                  <a:lnTo>
                    <a:pt x="15995" y="8089"/>
                  </a:lnTo>
                  <a:lnTo>
                    <a:pt x="16384" y="7198"/>
                  </a:lnTo>
                  <a:lnTo>
                    <a:pt x="16278" y="7198"/>
                  </a:lnTo>
                  <a:lnTo>
                    <a:pt x="16136" y="7267"/>
                  </a:lnTo>
                  <a:lnTo>
                    <a:pt x="16101" y="7267"/>
                  </a:lnTo>
                  <a:lnTo>
                    <a:pt x="16030" y="7267"/>
                  </a:lnTo>
                  <a:lnTo>
                    <a:pt x="15995" y="7198"/>
                  </a:lnTo>
                  <a:lnTo>
                    <a:pt x="15995" y="7061"/>
                  </a:lnTo>
                  <a:lnTo>
                    <a:pt x="15995" y="6992"/>
                  </a:lnTo>
                  <a:lnTo>
                    <a:pt x="15924" y="6992"/>
                  </a:lnTo>
                  <a:lnTo>
                    <a:pt x="15889" y="6924"/>
                  </a:lnTo>
                  <a:lnTo>
                    <a:pt x="15889" y="6787"/>
                  </a:lnTo>
                  <a:lnTo>
                    <a:pt x="15853" y="6787"/>
                  </a:lnTo>
                  <a:lnTo>
                    <a:pt x="15782" y="6924"/>
                  </a:lnTo>
                  <a:lnTo>
                    <a:pt x="15712" y="6787"/>
                  </a:lnTo>
                  <a:lnTo>
                    <a:pt x="15605" y="6581"/>
                  </a:lnTo>
                  <a:lnTo>
                    <a:pt x="15535" y="6444"/>
                  </a:lnTo>
                  <a:lnTo>
                    <a:pt x="15535" y="6307"/>
                  </a:lnTo>
                  <a:lnTo>
                    <a:pt x="15499" y="6170"/>
                  </a:lnTo>
                  <a:lnTo>
                    <a:pt x="15393" y="6101"/>
                  </a:lnTo>
                  <a:lnTo>
                    <a:pt x="15322" y="5964"/>
                  </a:lnTo>
                  <a:lnTo>
                    <a:pt x="15252" y="5827"/>
                  </a:lnTo>
                  <a:lnTo>
                    <a:pt x="15216" y="5553"/>
                  </a:lnTo>
                  <a:lnTo>
                    <a:pt x="15181" y="5553"/>
                  </a:lnTo>
                  <a:lnTo>
                    <a:pt x="15110" y="5553"/>
                  </a:lnTo>
                  <a:lnTo>
                    <a:pt x="15075" y="5416"/>
                  </a:lnTo>
                  <a:lnTo>
                    <a:pt x="15075" y="5347"/>
                  </a:lnTo>
                  <a:lnTo>
                    <a:pt x="15110" y="5210"/>
                  </a:lnTo>
                  <a:lnTo>
                    <a:pt x="15110" y="5141"/>
                  </a:lnTo>
                  <a:lnTo>
                    <a:pt x="15075" y="5073"/>
                  </a:lnTo>
                  <a:lnTo>
                    <a:pt x="14862" y="4662"/>
                  </a:lnTo>
                  <a:lnTo>
                    <a:pt x="14721" y="4387"/>
                  </a:lnTo>
                  <a:lnTo>
                    <a:pt x="14685" y="4250"/>
                  </a:lnTo>
                  <a:lnTo>
                    <a:pt x="14685" y="4182"/>
                  </a:lnTo>
                  <a:lnTo>
                    <a:pt x="14721" y="4113"/>
                  </a:lnTo>
                  <a:lnTo>
                    <a:pt x="14756" y="4045"/>
                  </a:lnTo>
                  <a:lnTo>
                    <a:pt x="14721" y="3907"/>
                  </a:lnTo>
                  <a:lnTo>
                    <a:pt x="14721" y="3770"/>
                  </a:lnTo>
                  <a:lnTo>
                    <a:pt x="14756" y="3702"/>
                  </a:lnTo>
                  <a:close/>
                </a:path>
              </a:pathLst>
            </a:custGeom>
            <a:solidFill>
              <a:schemeClr val="bg1">
                <a:lumMod val="75000"/>
              </a:schemeClr>
            </a:solidFill>
            <a:ln w="9525">
              <a:solidFill>
                <a:schemeClr val="bg1"/>
              </a:solidFill>
              <a:prstDash val="solid"/>
              <a:round/>
              <a:headEnd/>
              <a:tailEnd/>
            </a:ln>
          </p:spPr>
        </p:sp>
        <p:grpSp>
          <p:nvGrpSpPr>
            <p:cNvPr id="54" name="Alaska">
              <a:extLst>
                <a:ext uri="{FF2B5EF4-FFF2-40B4-BE49-F238E27FC236}">
                  <a16:creationId xmlns:a16="http://schemas.microsoft.com/office/drawing/2014/main" id="{C5DF8C54-1F88-0D4F-AD5E-6BF9F2DC7783}"/>
                </a:ext>
              </a:extLst>
            </p:cNvPr>
            <p:cNvGrpSpPr>
              <a:grpSpLocks/>
            </p:cNvGrpSpPr>
            <p:nvPr/>
          </p:nvGrpSpPr>
          <p:grpSpPr bwMode="auto">
            <a:xfrm>
              <a:off x="481568" y="4907981"/>
              <a:ext cx="1489725" cy="1319723"/>
              <a:chOff x="676275" y="14592300"/>
              <a:chExt cx="19958" cy="567"/>
            </a:xfrm>
            <a:solidFill>
              <a:schemeClr val="tx2">
                <a:lumMod val="20000"/>
                <a:lumOff val="80000"/>
              </a:schemeClr>
            </a:solidFill>
          </p:grpSpPr>
          <p:sp>
            <p:nvSpPr>
              <p:cNvPr id="65" name="Drawing 60">
                <a:extLst>
                  <a:ext uri="{FF2B5EF4-FFF2-40B4-BE49-F238E27FC236}">
                    <a16:creationId xmlns:a16="http://schemas.microsoft.com/office/drawing/2014/main" id="{53C0CB53-7A91-394F-B072-2409DB256612}"/>
                  </a:ext>
                </a:extLst>
              </p:cNvPr>
              <p:cNvSpPr>
                <a:spLocks/>
              </p:cNvSpPr>
              <p:nvPr/>
            </p:nvSpPr>
            <p:spPr bwMode="auto">
              <a:xfrm>
                <a:off x="680593" y="14592300"/>
                <a:ext cx="15640" cy="474"/>
              </a:xfrm>
              <a:custGeom>
                <a:avLst/>
                <a:gdLst/>
                <a:ahLst/>
                <a:cxnLst>
                  <a:cxn ang="0">
                    <a:pos x="3165" y="7337"/>
                  </a:cxn>
                  <a:cxn ang="0">
                    <a:pos x="2381" y="6852"/>
                  </a:cxn>
                  <a:cxn ang="0">
                    <a:pos x="822" y="6660"/>
                  </a:cxn>
                  <a:cxn ang="0">
                    <a:pos x="187" y="5559"/>
                  </a:cxn>
                  <a:cxn ang="0">
                    <a:pos x="1699" y="4689"/>
                  </a:cxn>
                  <a:cxn ang="0">
                    <a:pos x="2642" y="5251"/>
                  </a:cxn>
                  <a:cxn ang="0">
                    <a:pos x="2978" y="4758"/>
                  </a:cxn>
                  <a:cxn ang="0">
                    <a:pos x="3202" y="4681"/>
                  </a:cxn>
                  <a:cxn ang="0">
                    <a:pos x="2371" y="4204"/>
                  </a:cxn>
                  <a:cxn ang="0">
                    <a:pos x="560" y="2903"/>
                  </a:cxn>
                  <a:cxn ang="0">
                    <a:pos x="2073" y="2010"/>
                  </a:cxn>
                  <a:cxn ang="0">
                    <a:pos x="2558" y="1186"/>
                  </a:cxn>
                  <a:cxn ang="0">
                    <a:pos x="3529" y="909"/>
                  </a:cxn>
                  <a:cxn ang="0">
                    <a:pos x="4136" y="539"/>
                  </a:cxn>
                  <a:cxn ang="0">
                    <a:pos x="5405" y="192"/>
                  </a:cxn>
                  <a:cxn ang="0">
                    <a:pos x="5807" y="462"/>
                  </a:cxn>
                  <a:cxn ang="0">
                    <a:pos x="7123" y="778"/>
                  </a:cxn>
                  <a:cxn ang="0">
                    <a:pos x="9074" y="1178"/>
                  </a:cxn>
                  <a:cxn ang="0">
                    <a:pos x="11044" y="1363"/>
                  </a:cxn>
                  <a:cxn ang="0">
                    <a:pos x="11950" y="10948"/>
                  </a:cxn>
                  <a:cxn ang="0">
                    <a:pos x="12650" y="11495"/>
                  </a:cxn>
                  <a:cxn ang="0">
                    <a:pos x="13182" y="12273"/>
                  </a:cxn>
                  <a:cxn ang="0">
                    <a:pos x="13994" y="11433"/>
                  </a:cxn>
                  <a:cxn ang="0">
                    <a:pos x="14452" y="12211"/>
                  </a:cxn>
                  <a:cxn ang="0">
                    <a:pos x="15226" y="13705"/>
                  </a:cxn>
                  <a:cxn ang="0">
                    <a:pos x="15871" y="14759"/>
                  </a:cxn>
                  <a:cxn ang="0">
                    <a:pos x="16263" y="16122"/>
                  </a:cxn>
                  <a:cxn ang="0">
                    <a:pos x="15964" y="15398"/>
                  </a:cxn>
                  <a:cxn ang="0">
                    <a:pos x="15497" y="15283"/>
                  </a:cxn>
                  <a:cxn ang="0">
                    <a:pos x="15198" y="14267"/>
                  </a:cxn>
                  <a:cxn ang="0">
                    <a:pos x="14806" y="13535"/>
                  </a:cxn>
                  <a:cxn ang="0">
                    <a:pos x="14806" y="13166"/>
                  </a:cxn>
                  <a:cxn ang="0">
                    <a:pos x="14181" y="12411"/>
                  </a:cxn>
                  <a:cxn ang="0">
                    <a:pos x="13817" y="12627"/>
                  </a:cxn>
                  <a:cxn ang="0">
                    <a:pos x="13695" y="12611"/>
                  </a:cxn>
                  <a:cxn ang="0">
                    <a:pos x="12846" y="11872"/>
                  </a:cxn>
                  <a:cxn ang="0">
                    <a:pos x="12211" y="11741"/>
                  </a:cxn>
                  <a:cxn ang="0">
                    <a:pos x="12192" y="11241"/>
                  </a:cxn>
                  <a:cxn ang="0">
                    <a:pos x="10288" y="11187"/>
                  </a:cxn>
                  <a:cxn ang="0">
                    <a:pos x="9485" y="10540"/>
                  </a:cxn>
                  <a:cxn ang="0">
                    <a:pos x="8738" y="10055"/>
                  </a:cxn>
                  <a:cxn ang="0">
                    <a:pos x="8346" y="10733"/>
                  </a:cxn>
                  <a:cxn ang="0">
                    <a:pos x="7917" y="11503"/>
                  </a:cxn>
                  <a:cxn ang="0">
                    <a:pos x="6964" y="11795"/>
                  </a:cxn>
                  <a:cxn ang="0">
                    <a:pos x="7207" y="10456"/>
                  </a:cxn>
                  <a:cxn ang="0">
                    <a:pos x="7506" y="9832"/>
                  </a:cxn>
                  <a:cxn ang="0">
                    <a:pos x="6675" y="10918"/>
                  </a:cxn>
                  <a:cxn ang="0">
                    <a:pos x="5965" y="12173"/>
                  </a:cxn>
                  <a:cxn ang="0">
                    <a:pos x="5583" y="13243"/>
                  </a:cxn>
                  <a:cxn ang="0">
                    <a:pos x="4630" y="14351"/>
                  </a:cxn>
                  <a:cxn ang="0">
                    <a:pos x="3884" y="15229"/>
                  </a:cxn>
                  <a:cxn ang="0">
                    <a:pos x="2931" y="15722"/>
                  </a:cxn>
                  <a:cxn ang="0">
                    <a:pos x="2185" y="16115"/>
                  </a:cxn>
                  <a:cxn ang="0">
                    <a:pos x="2838" y="15168"/>
                  </a:cxn>
                  <a:cxn ang="0">
                    <a:pos x="3697" y="14482"/>
                  </a:cxn>
                  <a:cxn ang="0">
                    <a:pos x="4658" y="12542"/>
                  </a:cxn>
                  <a:cxn ang="0">
                    <a:pos x="3986" y="12534"/>
                  </a:cxn>
                  <a:cxn ang="0">
                    <a:pos x="3043" y="12265"/>
                  </a:cxn>
                  <a:cxn ang="0">
                    <a:pos x="2558" y="11241"/>
                  </a:cxn>
                  <a:cxn ang="0">
                    <a:pos x="2166" y="11549"/>
                  </a:cxn>
                  <a:cxn ang="0">
                    <a:pos x="1792" y="10540"/>
                  </a:cxn>
                  <a:cxn ang="0">
                    <a:pos x="999" y="9886"/>
                  </a:cxn>
                  <a:cxn ang="0">
                    <a:pos x="999" y="9270"/>
                  </a:cxn>
                </a:cxnLst>
                <a:rect l="0" t="0" r="r" b="b"/>
                <a:pathLst>
                  <a:path w="16384" h="16384">
                    <a:moveTo>
                      <a:pt x="1886" y="8254"/>
                    </a:moveTo>
                    <a:lnTo>
                      <a:pt x="1895" y="8254"/>
                    </a:lnTo>
                    <a:lnTo>
                      <a:pt x="1970" y="8192"/>
                    </a:lnTo>
                    <a:lnTo>
                      <a:pt x="2007" y="8146"/>
                    </a:lnTo>
                    <a:lnTo>
                      <a:pt x="2044" y="8192"/>
                    </a:lnTo>
                    <a:lnTo>
                      <a:pt x="2129" y="8223"/>
                    </a:lnTo>
                    <a:lnTo>
                      <a:pt x="2194" y="8192"/>
                    </a:lnTo>
                    <a:lnTo>
                      <a:pt x="2241" y="8115"/>
                    </a:lnTo>
                    <a:lnTo>
                      <a:pt x="2306" y="8069"/>
                    </a:lnTo>
                    <a:lnTo>
                      <a:pt x="2381" y="7992"/>
                    </a:lnTo>
                    <a:lnTo>
                      <a:pt x="2446" y="7892"/>
                    </a:lnTo>
                    <a:lnTo>
                      <a:pt x="2483" y="7799"/>
                    </a:lnTo>
                    <a:lnTo>
                      <a:pt x="2521" y="7769"/>
                    </a:lnTo>
                    <a:lnTo>
                      <a:pt x="2595" y="7761"/>
                    </a:lnTo>
                    <a:lnTo>
                      <a:pt x="2605" y="7776"/>
                    </a:lnTo>
                    <a:lnTo>
                      <a:pt x="2567" y="7830"/>
                    </a:lnTo>
                    <a:lnTo>
                      <a:pt x="2530" y="7869"/>
                    </a:lnTo>
                    <a:lnTo>
                      <a:pt x="2558" y="7869"/>
                    </a:lnTo>
                    <a:lnTo>
                      <a:pt x="2633" y="7830"/>
                    </a:lnTo>
                    <a:lnTo>
                      <a:pt x="2689" y="7822"/>
                    </a:lnTo>
                    <a:lnTo>
                      <a:pt x="2763" y="7830"/>
                    </a:lnTo>
                    <a:lnTo>
                      <a:pt x="2829" y="7799"/>
                    </a:lnTo>
                    <a:lnTo>
                      <a:pt x="2913" y="7799"/>
                    </a:lnTo>
                    <a:lnTo>
                      <a:pt x="2978" y="7776"/>
                    </a:lnTo>
                    <a:lnTo>
                      <a:pt x="3043" y="7715"/>
                    </a:lnTo>
                    <a:lnTo>
                      <a:pt x="3090" y="7638"/>
                    </a:lnTo>
                    <a:lnTo>
                      <a:pt x="3137" y="7553"/>
                    </a:lnTo>
                    <a:lnTo>
                      <a:pt x="3165" y="7499"/>
                    </a:lnTo>
                    <a:lnTo>
                      <a:pt x="3165" y="7453"/>
                    </a:lnTo>
                    <a:lnTo>
                      <a:pt x="3165" y="7399"/>
                    </a:lnTo>
                    <a:lnTo>
                      <a:pt x="3165" y="7337"/>
                    </a:lnTo>
                    <a:lnTo>
                      <a:pt x="3137" y="7276"/>
                    </a:lnTo>
                    <a:lnTo>
                      <a:pt x="3090" y="7237"/>
                    </a:lnTo>
                    <a:lnTo>
                      <a:pt x="3099" y="7206"/>
                    </a:lnTo>
                    <a:lnTo>
                      <a:pt x="3118" y="7130"/>
                    </a:lnTo>
                    <a:lnTo>
                      <a:pt x="3025" y="6976"/>
                    </a:lnTo>
                    <a:lnTo>
                      <a:pt x="2987" y="6883"/>
                    </a:lnTo>
                    <a:lnTo>
                      <a:pt x="2931" y="6845"/>
                    </a:lnTo>
                    <a:lnTo>
                      <a:pt x="2875" y="6883"/>
                    </a:lnTo>
                    <a:lnTo>
                      <a:pt x="2866" y="6837"/>
                    </a:lnTo>
                    <a:lnTo>
                      <a:pt x="2866" y="6752"/>
                    </a:lnTo>
                    <a:lnTo>
                      <a:pt x="2931" y="6752"/>
                    </a:lnTo>
                    <a:lnTo>
                      <a:pt x="3006" y="6783"/>
                    </a:lnTo>
                    <a:lnTo>
                      <a:pt x="3043" y="6760"/>
                    </a:lnTo>
                    <a:lnTo>
                      <a:pt x="3099" y="6752"/>
                    </a:lnTo>
                    <a:lnTo>
                      <a:pt x="3137" y="6683"/>
                    </a:lnTo>
                    <a:lnTo>
                      <a:pt x="3174" y="6606"/>
                    </a:lnTo>
                    <a:lnTo>
                      <a:pt x="3174" y="6498"/>
                    </a:lnTo>
                    <a:lnTo>
                      <a:pt x="3137" y="6475"/>
                    </a:lnTo>
                    <a:lnTo>
                      <a:pt x="3090" y="6413"/>
                    </a:lnTo>
                    <a:lnTo>
                      <a:pt x="3053" y="6375"/>
                    </a:lnTo>
                    <a:lnTo>
                      <a:pt x="2950" y="6437"/>
                    </a:lnTo>
                    <a:lnTo>
                      <a:pt x="2903" y="6498"/>
                    </a:lnTo>
                    <a:lnTo>
                      <a:pt x="2866" y="6506"/>
                    </a:lnTo>
                    <a:lnTo>
                      <a:pt x="2819" y="6475"/>
                    </a:lnTo>
                    <a:lnTo>
                      <a:pt x="2745" y="6452"/>
                    </a:lnTo>
                    <a:lnTo>
                      <a:pt x="2754" y="6514"/>
                    </a:lnTo>
                    <a:lnTo>
                      <a:pt x="2679" y="6537"/>
                    </a:lnTo>
                    <a:lnTo>
                      <a:pt x="2595" y="6575"/>
                    </a:lnTo>
                    <a:lnTo>
                      <a:pt x="2539" y="6652"/>
                    </a:lnTo>
                    <a:lnTo>
                      <a:pt x="2446" y="6745"/>
                    </a:lnTo>
                    <a:lnTo>
                      <a:pt x="2381" y="6852"/>
                    </a:lnTo>
                    <a:lnTo>
                      <a:pt x="2334" y="6976"/>
                    </a:lnTo>
                    <a:lnTo>
                      <a:pt x="2306" y="6976"/>
                    </a:lnTo>
                    <a:lnTo>
                      <a:pt x="2278" y="6845"/>
                    </a:lnTo>
                    <a:lnTo>
                      <a:pt x="2269" y="6760"/>
                    </a:lnTo>
                    <a:lnTo>
                      <a:pt x="2203" y="6714"/>
                    </a:lnTo>
                    <a:lnTo>
                      <a:pt x="2157" y="6637"/>
                    </a:lnTo>
                    <a:lnTo>
                      <a:pt x="2044" y="6652"/>
                    </a:lnTo>
                    <a:lnTo>
                      <a:pt x="2073" y="6691"/>
                    </a:lnTo>
                    <a:lnTo>
                      <a:pt x="2119" y="6729"/>
                    </a:lnTo>
                    <a:lnTo>
                      <a:pt x="2194" y="6752"/>
                    </a:lnTo>
                    <a:lnTo>
                      <a:pt x="2185" y="6837"/>
                    </a:lnTo>
                    <a:lnTo>
                      <a:pt x="2157" y="6868"/>
                    </a:lnTo>
                    <a:lnTo>
                      <a:pt x="2129" y="6822"/>
                    </a:lnTo>
                    <a:lnTo>
                      <a:pt x="2073" y="6752"/>
                    </a:lnTo>
                    <a:lnTo>
                      <a:pt x="1932" y="6691"/>
                    </a:lnTo>
                    <a:lnTo>
                      <a:pt x="1904" y="6691"/>
                    </a:lnTo>
                    <a:lnTo>
                      <a:pt x="1830" y="6714"/>
                    </a:lnTo>
                    <a:lnTo>
                      <a:pt x="1811" y="6729"/>
                    </a:lnTo>
                    <a:lnTo>
                      <a:pt x="1746" y="6721"/>
                    </a:lnTo>
                    <a:lnTo>
                      <a:pt x="1643" y="6698"/>
                    </a:lnTo>
                    <a:lnTo>
                      <a:pt x="1494" y="6775"/>
                    </a:lnTo>
                    <a:lnTo>
                      <a:pt x="1410" y="6822"/>
                    </a:lnTo>
                    <a:lnTo>
                      <a:pt x="1326" y="6775"/>
                    </a:lnTo>
                    <a:lnTo>
                      <a:pt x="1260" y="6752"/>
                    </a:lnTo>
                    <a:lnTo>
                      <a:pt x="1176" y="6760"/>
                    </a:lnTo>
                    <a:lnTo>
                      <a:pt x="1083" y="6745"/>
                    </a:lnTo>
                    <a:lnTo>
                      <a:pt x="971" y="6721"/>
                    </a:lnTo>
                    <a:lnTo>
                      <a:pt x="896" y="6698"/>
                    </a:lnTo>
                    <a:lnTo>
                      <a:pt x="850" y="6698"/>
                    </a:lnTo>
                    <a:lnTo>
                      <a:pt x="822" y="6683"/>
                    </a:lnTo>
                    <a:lnTo>
                      <a:pt x="822" y="6660"/>
                    </a:lnTo>
                    <a:lnTo>
                      <a:pt x="775" y="6652"/>
                    </a:lnTo>
                    <a:lnTo>
                      <a:pt x="728" y="6591"/>
                    </a:lnTo>
                    <a:lnTo>
                      <a:pt x="700" y="6537"/>
                    </a:lnTo>
                    <a:lnTo>
                      <a:pt x="728" y="6444"/>
                    </a:lnTo>
                    <a:lnTo>
                      <a:pt x="710" y="6352"/>
                    </a:lnTo>
                    <a:lnTo>
                      <a:pt x="625" y="6267"/>
                    </a:lnTo>
                    <a:lnTo>
                      <a:pt x="523" y="6075"/>
                    </a:lnTo>
                    <a:lnTo>
                      <a:pt x="551" y="6013"/>
                    </a:lnTo>
                    <a:lnTo>
                      <a:pt x="579" y="6044"/>
                    </a:lnTo>
                    <a:lnTo>
                      <a:pt x="560" y="6106"/>
                    </a:lnTo>
                    <a:lnTo>
                      <a:pt x="635" y="6136"/>
                    </a:lnTo>
                    <a:lnTo>
                      <a:pt x="700" y="6036"/>
                    </a:lnTo>
                    <a:lnTo>
                      <a:pt x="775" y="5990"/>
                    </a:lnTo>
                    <a:lnTo>
                      <a:pt x="840" y="5982"/>
                    </a:lnTo>
                    <a:lnTo>
                      <a:pt x="728" y="5952"/>
                    </a:lnTo>
                    <a:lnTo>
                      <a:pt x="625" y="5913"/>
                    </a:lnTo>
                    <a:lnTo>
                      <a:pt x="551" y="5890"/>
                    </a:lnTo>
                    <a:lnTo>
                      <a:pt x="588" y="5944"/>
                    </a:lnTo>
                    <a:lnTo>
                      <a:pt x="560" y="5952"/>
                    </a:lnTo>
                    <a:lnTo>
                      <a:pt x="439" y="5913"/>
                    </a:lnTo>
                    <a:lnTo>
                      <a:pt x="336" y="5882"/>
                    </a:lnTo>
                    <a:lnTo>
                      <a:pt x="140" y="5744"/>
                    </a:lnTo>
                    <a:lnTo>
                      <a:pt x="56" y="5697"/>
                    </a:lnTo>
                    <a:lnTo>
                      <a:pt x="0" y="5651"/>
                    </a:lnTo>
                    <a:lnTo>
                      <a:pt x="0" y="5582"/>
                    </a:lnTo>
                    <a:lnTo>
                      <a:pt x="56" y="5551"/>
                    </a:lnTo>
                    <a:lnTo>
                      <a:pt x="103" y="5543"/>
                    </a:lnTo>
                    <a:lnTo>
                      <a:pt x="75" y="5582"/>
                    </a:lnTo>
                    <a:lnTo>
                      <a:pt x="37" y="5636"/>
                    </a:lnTo>
                    <a:lnTo>
                      <a:pt x="93" y="5620"/>
                    </a:lnTo>
                    <a:lnTo>
                      <a:pt x="187" y="5559"/>
                    </a:lnTo>
                    <a:lnTo>
                      <a:pt x="261" y="5528"/>
                    </a:lnTo>
                    <a:lnTo>
                      <a:pt x="252" y="5513"/>
                    </a:lnTo>
                    <a:lnTo>
                      <a:pt x="252" y="5482"/>
                    </a:lnTo>
                    <a:lnTo>
                      <a:pt x="289" y="5428"/>
                    </a:lnTo>
                    <a:lnTo>
                      <a:pt x="364" y="5374"/>
                    </a:lnTo>
                    <a:lnTo>
                      <a:pt x="401" y="5428"/>
                    </a:lnTo>
                    <a:lnTo>
                      <a:pt x="476" y="5389"/>
                    </a:lnTo>
                    <a:lnTo>
                      <a:pt x="523" y="5328"/>
                    </a:lnTo>
                    <a:lnTo>
                      <a:pt x="523" y="5274"/>
                    </a:lnTo>
                    <a:lnTo>
                      <a:pt x="560" y="5305"/>
                    </a:lnTo>
                    <a:lnTo>
                      <a:pt x="597" y="5235"/>
                    </a:lnTo>
                    <a:lnTo>
                      <a:pt x="784" y="5120"/>
                    </a:lnTo>
                    <a:lnTo>
                      <a:pt x="859" y="5097"/>
                    </a:lnTo>
                    <a:lnTo>
                      <a:pt x="878" y="5143"/>
                    </a:lnTo>
                    <a:lnTo>
                      <a:pt x="896" y="5174"/>
                    </a:lnTo>
                    <a:lnTo>
                      <a:pt x="999" y="5158"/>
                    </a:lnTo>
                    <a:lnTo>
                      <a:pt x="1074" y="5158"/>
                    </a:lnTo>
                    <a:lnTo>
                      <a:pt x="1111" y="5143"/>
                    </a:lnTo>
                    <a:lnTo>
                      <a:pt x="1064" y="5066"/>
                    </a:lnTo>
                    <a:lnTo>
                      <a:pt x="990" y="5020"/>
                    </a:lnTo>
                    <a:lnTo>
                      <a:pt x="1074" y="4935"/>
                    </a:lnTo>
                    <a:lnTo>
                      <a:pt x="1139" y="4897"/>
                    </a:lnTo>
                    <a:lnTo>
                      <a:pt x="1176" y="4866"/>
                    </a:lnTo>
                    <a:lnTo>
                      <a:pt x="1195" y="4881"/>
                    </a:lnTo>
                    <a:lnTo>
                      <a:pt x="1260" y="4851"/>
                    </a:lnTo>
                    <a:lnTo>
                      <a:pt x="1326" y="4843"/>
                    </a:lnTo>
                    <a:lnTo>
                      <a:pt x="1363" y="4835"/>
                    </a:lnTo>
                    <a:lnTo>
                      <a:pt x="1475" y="4697"/>
                    </a:lnTo>
                    <a:lnTo>
                      <a:pt x="1531" y="4689"/>
                    </a:lnTo>
                    <a:lnTo>
                      <a:pt x="1606" y="4697"/>
                    </a:lnTo>
                    <a:lnTo>
                      <a:pt x="1699" y="4689"/>
                    </a:lnTo>
                    <a:lnTo>
                      <a:pt x="1783" y="4658"/>
                    </a:lnTo>
                    <a:lnTo>
                      <a:pt x="1867" y="4658"/>
                    </a:lnTo>
                    <a:lnTo>
                      <a:pt x="1932" y="4681"/>
                    </a:lnTo>
                    <a:lnTo>
                      <a:pt x="1904" y="4689"/>
                    </a:lnTo>
                    <a:lnTo>
                      <a:pt x="1811" y="4689"/>
                    </a:lnTo>
                    <a:lnTo>
                      <a:pt x="1783" y="4712"/>
                    </a:lnTo>
                    <a:lnTo>
                      <a:pt x="1858" y="4750"/>
                    </a:lnTo>
                    <a:lnTo>
                      <a:pt x="1867" y="4812"/>
                    </a:lnTo>
                    <a:lnTo>
                      <a:pt x="1858" y="4904"/>
                    </a:lnTo>
                    <a:lnTo>
                      <a:pt x="1867" y="4989"/>
                    </a:lnTo>
                    <a:lnTo>
                      <a:pt x="1830" y="5020"/>
                    </a:lnTo>
                    <a:lnTo>
                      <a:pt x="1736" y="5082"/>
                    </a:lnTo>
                    <a:lnTo>
                      <a:pt x="1746" y="5089"/>
                    </a:lnTo>
                    <a:lnTo>
                      <a:pt x="1830" y="5082"/>
                    </a:lnTo>
                    <a:lnTo>
                      <a:pt x="1858" y="5089"/>
                    </a:lnTo>
                    <a:lnTo>
                      <a:pt x="1858" y="5158"/>
                    </a:lnTo>
                    <a:lnTo>
                      <a:pt x="1932" y="5212"/>
                    </a:lnTo>
                    <a:lnTo>
                      <a:pt x="2016" y="5189"/>
                    </a:lnTo>
                    <a:lnTo>
                      <a:pt x="2110" y="5205"/>
                    </a:lnTo>
                    <a:lnTo>
                      <a:pt x="2203" y="5212"/>
                    </a:lnTo>
                    <a:lnTo>
                      <a:pt x="2241" y="5235"/>
                    </a:lnTo>
                    <a:lnTo>
                      <a:pt x="2269" y="5189"/>
                    </a:lnTo>
                    <a:lnTo>
                      <a:pt x="2334" y="5182"/>
                    </a:lnTo>
                    <a:lnTo>
                      <a:pt x="2315" y="5220"/>
                    </a:lnTo>
                    <a:lnTo>
                      <a:pt x="2353" y="5205"/>
                    </a:lnTo>
                    <a:lnTo>
                      <a:pt x="2371" y="5235"/>
                    </a:lnTo>
                    <a:lnTo>
                      <a:pt x="2465" y="5212"/>
                    </a:lnTo>
                    <a:lnTo>
                      <a:pt x="2521" y="5243"/>
                    </a:lnTo>
                    <a:lnTo>
                      <a:pt x="2530" y="5220"/>
                    </a:lnTo>
                    <a:lnTo>
                      <a:pt x="2605" y="5212"/>
                    </a:lnTo>
                    <a:lnTo>
                      <a:pt x="2642" y="5251"/>
                    </a:lnTo>
                    <a:lnTo>
                      <a:pt x="2670" y="5305"/>
                    </a:lnTo>
                    <a:lnTo>
                      <a:pt x="2717" y="5312"/>
                    </a:lnTo>
                    <a:lnTo>
                      <a:pt x="2745" y="5282"/>
                    </a:lnTo>
                    <a:lnTo>
                      <a:pt x="2745" y="5235"/>
                    </a:lnTo>
                    <a:lnTo>
                      <a:pt x="2782" y="5174"/>
                    </a:lnTo>
                    <a:lnTo>
                      <a:pt x="2819" y="5082"/>
                    </a:lnTo>
                    <a:lnTo>
                      <a:pt x="2857" y="5005"/>
                    </a:lnTo>
                    <a:lnTo>
                      <a:pt x="2978" y="5058"/>
                    </a:lnTo>
                    <a:lnTo>
                      <a:pt x="3006" y="5058"/>
                    </a:lnTo>
                    <a:lnTo>
                      <a:pt x="3025" y="5112"/>
                    </a:lnTo>
                    <a:lnTo>
                      <a:pt x="3015" y="5151"/>
                    </a:lnTo>
                    <a:lnTo>
                      <a:pt x="3090" y="5066"/>
                    </a:lnTo>
                    <a:lnTo>
                      <a:pt x="3090" y="5005"/>
                    </a:lnTo>
                    <a:lnTo>
                      <a:pt x="3043" y="4958"/>
                    </a:lnTo>
                    <a:lnTo>
                      <a:pt x="2941" y="4912"/>
                    </a:lnTo>
                    <a:lnTo>
                      <a:pt x="2829" y="4881"/>
                    </a:lnTo>
                    <a:lnTo>
                      <a:pt x="2745" y="4881"/>
                    </a:lnTo>
                    <a:lnTo>
                      <a:pt x="2707" y="4958"/>
                    </a:lnTo>
                    <a:lnTo>
                      <a:pt x="2717" y="4997"/>
                    </a:lnTo>
                    <a:lnTo>
                      <a:pt x="2651" y="4966"/>
                    </a:lnTo>
                    <a:lnTo>
                      <a:pt x="2651" y="4897"/>
                    </a:lnTo>
                    <a:lnTo>
                      <a:pt x="2689" y="4812"/>
                    </a:lnTo>
                    <a:lnTo>
                      <a:pt x="2651" y="4743"/>
                    </a:lnTo>
                    <a:lnTo>
                      <a:pt x="2605" y="4620"/>
                    </a:lnTo>
                    <a:lnTo>
                      <a:pt x="2633" y="4658"/>
                    </a:lnTo>
                    <a:lnTo>
                      <a:pt x="2679" y="4750"/>
                    </a:lnTo>
                    <a:lnTo>
                      <a:pt x="2754" y="4812"/>
                    </a:lnTo>
                    <a:lnTo>
                      <a:pt x="2829" y="4820"/>
                    </a:lnTo>
                    <a:lnTo>
                      <a:pt x="2894" y="4812"/>
                    </a:lnTo>
                    <a:lnTo>
                      <a:pt x="2950" y="4774"/>
                    </a:lnTo>
                    <a:lnTo>
                      <a:pt x="2978" y="4758"/>
                    </a:lnTo>
                    <a:lnTo>
                      <a:pt x="3006" y="4804"/>
                    </a:lnTo>
                    <a:lnTo>
                      <a:pt x="3053" y="4812"/>
                    </a:lnTo>
                    <a:lnTo>
                      <a:pt x="3081" y="4843"/>
                    </a:lnTo>
                    <a:lnTo>
                      <a:pt x="3127" y="4866"/>
                    </a:lnTo>
                    <a:lnTo>
                      <a:pt x="3165" y="4912"/>
                    </a:lnTo>
                    <a:lnTo>
                      <a:pt x="3211" y="4928"/>
                    </a:lnTo>
                    <a:lnTo>
                      <a:pt x="3314" y="4912"/>
                    </a:lnTo>
                    <a:lnTo>
                      <a:pt x="3379" y="4904"/>
                    </a:lnTo>
                    <a:lnTo>
                      <a:pt x="3398" y="4866"/>
                    </a:lnTo>
                    <a:lnTo>
                      <a:pt x="3464" y="4835"/>
                    </a:lnTo>
                    <a:lnTo>
                      <a:pt x="3641" y="4820"/>
                    </a:lnTo>
                    <a:lnTo>
                      <a:pt x="3697" y="4781"/>
                    </a:lnTo>
                    <a:lnTo>
                      <a:pt x="3697" y="4720"/>
                    </a:lnTo>
                    <a:lnTo>
                      <a:pt x="3660" y="4697"/>
                    </a:lnTo>
                    <a:lnTo>
                      <a:pt x="3473" y="4750"/>
                    </a:lnTo>
                    <a:lnTo>
                      <a:pt x="3464" y="4789"/>
                    </a:lnTo>
                    <a:lnTo>
                      <a:pt x="3417" y="4774"/>
                    </a:lnTo>
                    <a:lnTo>
                      <a:pt x="3454" y="4712"/>
                    </a:lnTo>
                    <a:lnTo>
                      <a:pt x="3538" y="4681"/>
                    </a:lnTo>
                    <a:lnTo>
                      <a:pt x="3585" y="4666"/>
                    </a:lnTo>
                    <a:lnTo>
                      <a:pt x="3641" y="4650"/>
                    </a:lnTo>
                    <a:lnTo>
                      <a:pt x="3678" y="4604"/>
                    </a:lnTo>
                    <a:lnTo>
                      <a:pt x="3613" y="4604"/>
                    </a:lnTo>
                    <a:lnTo>
                      <a:pt x="3548" y="4596"/>
                    </a:lnTo>
                    <a:lnTo>
                      <a:pt x="3501" y="4635"/>
                    </a:lnTo>
                    <a:lnTo>
                      <a:pt x="3426" y="4620"/>
                    </a:lnTo>
                    <a:lnTo>
                      <a:pt x="3379" y="4681"/>
                    </a:lnTo>
                    <a:lnTo>
                      <a:pt x="3351" y="4689"/>
                    </a:lnTo>
                    <a:lnTo>
                      <a:pt x="3305" y="4697"/>
                    </a:lnTo>
                    <a:lnTo>
                      <a:pt x="3249" y="4712"/>
                    </a:lnTo>
                    <a:lnTo>
                      <a:pt x="3202" y="4681"/>
                    </a:lnTo>
                    <a:lnTo>
                      <a:pt x="3127" y="4635"/>
                    </a:lnTo>
                    <a:lnTo>
                      <a:pt x="3062" y="4650"/>
                    </a:lnTo>
                    <a:lnTo>
                      <a:pt x="3006" y="4650"/>
                    </a:lnTo>
                    <a:lnTo>
                      <a:pt x="2978" y="4689"/>
                    </a:lnTo>
                    <a:lnTo>
                      <a:pt x="2950" y="4666"/>
                    </a:lnTo>
                    <a:lnTo>
                      <a:pt x="2969" y="4596"/>
                    </a:lnTo>
                    <a:lnTo>
                      <a:pt x="2941" y="4627"/>
                    </a:lnTo>
                    <a:lnTo>
                      <a:pt x="2941" y="4712"/>
                    </a:lnTo>
                    <a:lnTo>
                      <a:pt x="2913" y="4750"/>
                    </a:lnTo>
                    <a:lnTo>
                      <a:pt x="2838" y="4712"/>
                    </a:lnTo>
                    <a:lnTo>
                      <a:pt x="2791" y="4666"/>
                    </a:lnTo>
                    <a:lnTo>
                      <a:pt x="2689" y="4527"/>
                    </a:lnTo>
                    <a:lnTo>
                      <a:pt x="2717" y="4473"/>
                    </a:lnTo>
                    <a:lnTo>
                      <a:pt x="2745" y="4389"/>
                    </a:lnTo>
                    <a:lnTo>
                      <a:pt x="2819" y="4373"/>
                    </a:lnTo>
                    <a:lnTo>
                      <a:pt x="2838" y="4342"/>
                    </a:lnTo>
                    <a:lnTo>
                      <a:pt x="2782" y="4281"/>
                    </a:lnTo>
                    <a:lnTo>
                      <a:pt x="2726" y="4258"/>
                    </a:lnTo>
                    <a:lnTo>
                      <a:pt x="2670" y="4250"/>
                    </a:lnTo>
                    <a:lnTo>
                      <a:pt x="2595" y="4265"/>
                    </a:lnTo>
                    <a:lnTo>
                      <a:pt x="2502" y="4288"/>
                    </a:lnTo>
                    <a:lnTo>
                      <a:pt x="2427" y="4327"/>
                    </a:lnTo>
                    <a:lnTo>
                      <a:pt x="2390" y="4296"/>
                    </a:lnTo>
                    <a:lnTo>
                      <a:pt x="2455" y="4188"/>
                    </a:lnTo>
                    <a:lnTo>
                      <a:pt x="2483" y="4134"/>
                    </a:lnTo>
                    <a:lnTo>
                      <a:pt x="2455" y="4127"/>
                    </a:lnTo>
                    <a:lnTo>
                      <a:pt x="2409" y="4142"/>
                    </a:lnTo>
                    <a:lnTo>
                      <a:pt x="2409" y="4158"/>
                    </a:lnTo>
                    <a:lnTo>
                      <a:pt x="2427" y="4188"/>
                    </a:lnTo>
                    <a:lnTo>
                      <a:pt x="2418" y="4219"/>
                    </a:lnTo>
                    <a:lnTo>
                      <a:pt x="2371" y="4204"/>
                    </a:lnTo>
                    <a:lnTo>
                      <a:pt x="2306" y="4196"/>
                    </a:lnTo>
                    <a:lnTo>
                      <a:pt x="2297" y="4258"/>
                    </a:lnTo>
                    <a:lnTo>
                      <a:pt x="2259" y="4288"/>
                    </a:lnTo>
                    <a:lnTo>
                      <a:pt x="2278" y="4319"/>
                    </a:lnTo>
                    <a:lnTo>
                      <a:pt x="2194" y="4288"/>
                    </a:lnTo>
                    <a:lnTo>
                      <a:pt x="2091" y="4258"/>
                    </a:lnTo>
                    <a:lnTo>
                      <a:pt x="2035" y="4219"/>
                    </a:lnTo>
                    <a:lnTo>
                      <a:pt x="1923" y="4188"/>
                    </a:lnTo>
                    <a:lnTo>
                      <a:pt x="1886" y="4073"/>
                    </a:lnTo>
                    <a:lnTo>
                      <a:pt x="1867" y="3988"/>
                    </a:lnTo>
                    <a:lnTo>
                      <a:pt x="1895" y="3981"/>
                    </a:lnTo>
                    <a:lnTo>
                      <a:pt x="1858" y="3942"/>
                    </a:lnTo>
                    <a:lnTo>
                      <a:pt x="1830" y="3850"/>
                    </a:lnTo>
                    <a:lnTo>
                      <a:pt x="1811" y="3796"/>
                    </a:lnTo>
                    <a:lnTo>
                      <a:pt x="1736" y="3734"/>
                    </a:lnTo>
                    <a:lnTo>
                      <a:pt x="1736" y="3703"/>
                    </a:lnTo>
                    <a:lnTo>
                      <a:pt x="1699" y="3680"/>
                    </a:lnTo>
                    <a:lnTo>
                      <a:pt x="1699" y="3673"/>
                    </a:lnTo>
                    <a:lnTo>
                      <a:pt x="1624" y="3603"/>
                    </a:lnTo>
                    <a:lnTo>
                      <a:pt x="1512" y="3542"/>
                    </a:lnTo>
                    <a:lnTo>
                      <a:pt x="1438" y="3488"/>
                    </a:lnTo>
                    <a:lnTo>
                      <a:pt x="1363" y="3418"/>
                    </a:lnTo>
                    <a:lnTo>
                      <a:pt x="1195" y="3303"/>
                    </a:lnTo>
                    <a:lnTo>
                      <a:pt x="1102" y="3272"/>
                    </a:lnTo>
                    <a:lnTo>
                      <a:pt x="924" y="3180"/>
                    </a:lnTo>
                    <a:lnTo>
                      <a:pt x="878" y="3110"/>
                    </a:lnTo>
                    <a:lnTo>
                      <a:pt x="803" y="3034"/>
                    </a:lnTo>
                    <a:lnTo>
                      <a:pt x="728" y="3003"/>
                    </a:lnTo>
                    <a:lnTo>
                      <a:pt x="597" y="2964"/>
                    </a:lnTo>
                    <a:lnTo>
                      <a:pt x="541" y="2941"/>
                    </a:lnTo>
                    <a:lnTo>
                      <a:pt x="560" y="2903"/>
                    </a:lnTo>
                    <a:lnTo>
                      <a:pt x="672" y="2833"/>
                    </a:lnTo>
                    <a:lnTo>
                      <a:pt x="700" y="2818"/>
                    </a:lnTo>
                    <a:lnTo>
                      <a:pt x="672" y="2880"/>
                    </a:lnTo>
                    <a:lnTo>
                      <a:pt x="625" y="2910"/>
                    </a:lnTo>
                    <a:lnTo>
                      <a:pt x="616" y="2926"/>
                    </a:lnTo>
                    <a:lnTo>
                      <a:pt x="663" y="2926"/>
                    </a:lnTo>
                    <a:lnTo>
                      <a:pt x="700" y="2880"/>
                    </a:lnTo>
                    <a:lnTo>
                      <a:pt x="738" y="2864"/>
                    </a:lnTo>
                    <a:lnTo>
                      <a:pt x="803" y="2841"/>
                    </a:lnTo>
                    <a:lnTo>
                      <a:pt x="850" y="2803"/>
                    </a:lnTo>
                    <a:lnTo>
                      <a:pt x="812" y="2810"/>
                    </a:lnTo>
                    <a:lnTo>
                      <a:pt x="775" y="2803"/>
                    </a:lnTo>
                    <a:lnTo>
                      <a:pt x="784" y="2749"/>
                    </a:lnTo>
                    <a:lnTo>
                      <a:pt x="784" y="2687"/>
                    </a:lnTo>
                    <a:lnTo>
                      <a:pt x="784" y="2572"/>
                    </a:lnTo>
                    <a:lnTo>
                      <a:pt x="803" y="2502"/>
                    </a:lnTo>
                    <a:lnTo>
                      <a:pt x="812" y="2464"/>
                    </a:lnTo>
                    <a:lnTo>
                      <a:pt x="803" y="2418"/>
                    </a:lnTo>
                    <a:lnTo>
                      <a:pt x="896" y="2418"/>
                    </a:lnTo>
                    <a:lnTo>
                      <a:pt x="971" y="2410"/>
                    </a:lnTo>
                    <a:lnTo>
                      <a:pt x="971" y="2433"/>
                    </a:lnTo>
                    <a:lnTo>
                      <a:pt x="915" y="2464"/>
                    </a:lnTo>
                    <a:lnTo>
                      <a:pt x="999" y="2464"/>
                    </a:lnTo>
                    <a:lnTo>
                      <a:pt x="1214" y="2410"/>
                    </a:lnTo>
                    <a:lnTo>
                      <a:pt x="1307" y="2402"/>
                    </a:lnTo>
                    <a:lnTo>
                      <a:pt x="1382" y="2379"/>
                    </a:lnTo>
                    <a:lnTo>
                      <a:pt x="1484" y="2379"/>
                    </a:lnTo>
                    <a:lnTo>
                      <a:pt x="1774" y="2317"/>
                    </a:lnTo>
                    <a:lnTo>
                      <a:pt x="1970" y="2171"/>
                    </a:lnTo>
                    <a:lnTo>
                      <a:pt x="2007" y="2094"/>
                    </a:lnTo>
                    <a:lnTo>
                      <a:pt x="2073" y="2010"/>
                    </a:lnTo>
                    <a:lnTo>
                      <a:pt x="2110" y="1856"/>
                    </a:lnTo>
                    <a:lnTo>
                      <a:pt x="2119" y="1956"/>
                    </a:lnTo>
                    <a:lnTo>
                      <a:pt x="2147" y="1925"/>
                    </a:lnTo>
                    <a:lnTo>
                      <a:pt x="2185" y="1817"/>
                    </a:lnTo>
                    <a:lnTo>
                      <a:pt x="2203" y="1732"/>
                    </a:lnTo>
                    <a:lnTo>
                      <a:pt x="2194" y="1671"/>
                    </a:lnTo>
                    <a:lnTo>
                      <a:pt x="2259" y="1725"/>
                    </a:lnTo>
                    <a:lnTo>
                      <a:pt x="2343" y="1771"/>
                    </a:lnTo>
                    <a:lnTo>
                      <a:pt x="2371" y="1740"/>
                    </a:lnTo>
                    <a:lnTo>
                      <a:pt x="2278" y="1702"/>
                    </a:lnTo>
                    <a:lnTo>
                      <a:pt x="2194" y="1609"/>
                    </a:lnTo>
                    <a:lnTo>
                      <a:pt x="2203" y="1586"/>
                    </a:lnTo>
                    <a:lnTo>
                      <a:pt x="2259" y="1578"/>
                    </a:lnTo>
                    <a:lnTo>
                      <a:pt x="2465" y="1578"/>
                    </a:lnTo>
                    <a:lnTo>
                      <a:pt x="2493" y="1555"/>
                    </a:lnTo>
                    <a:lnTo>
                      <a:pt x="2446" y="1548"/>
                    </a:lnTo>
                    <a:lnTo>
                      <a:pt x="2390" y="1548"/>
                    </a:lnTo>
                    <a:lnTo>
                      <a:pt x="2315" y="1548"/>
                    </a:lnTo>
                    <a:lnTo>
                      <a:pt x="2241" y="1517"/>
                    </a:lnTo>
                    <a:lnTo>
                      <a:pt x="2297" y="1463"/>
                    </a:lnTo>
                    <a:lnTo>
                      <a:pt x="2343" y="1417"/>
                    </a:lnTo>
                    <a:lnTo>
                      <a:pt x="2409" y="1355"/>
                    </a:lnTo>
                    <a:lnTo>
                      <a:pt x="2446" y="1293"/>
                    </a:lnTo>
                    <a:lnTo>
                      <a:pt x="2521" y="1309"/>
                    </a:lnTo>
                    <a:lnTo>
                      <a:pt x="2539" y="1340"/>
                    </a:lnTo>
                    <a:lnTo>
                      <a:pt x="2763" y="1432"/>
                    </a:lnTo>
                    <a:lnTo>
                      <a:pt x="2763" y="1394"/>
                    </a:lnTo>
                    <a:lnTo>
                      <a:pt x="2679" y="1363"/>
                    </a:lnTo>
                    <a:lnTo>
                      <a:pt x="2633" y="1309"/>
                    </a:lnTo>
                    <a:lnTo>
                      <a:pt x="2539" y="1263"/>
                    </a:lnTo>
                    <a:lnTo>
                      <a:pt x="2558" y="1186"/>
                    </a:lnTo>
                    <a:lnTo>
                      <a:pt x="2605" y="1109"/>
                    </a:lnTo>
                    <a:lnTo>
                      <a:pt x="2642" y="1032"/>
                    </a:lnTo>
                    <a:lnTo>
                      <a:pt x="2726" y="1055"/>
                    </a:lnTo>
                    <a:lnTo>
                      <a:pt x="2679" y="1086"/>
                    </a:lnTo>
                    <a:lnTo>
                      <a:pt x="2679" y="1109"/>
                    </a:lnTo>
                    <a:lnTo>
                      <a:pt x="2679" y="1139"/>
                    </a:lnTo>
                    <a:lnTo>
                      <a:pt x="2642" y="1186"/>
                    </a:lnTo>
                    <a:lnTo>
                      <a:pt x="2707" y="1147"/>
                    </a:lnTo>
                    <a:lnTo>
                      <a:pt x="2726" y="1116"/>
                    </a:lnTo>
                    <a:lnTo>
                      <a:pt x="2801" y="1109"/>
                    </a:lnTo>
                    <a:lnTo>
                      <a:pt x="2866" y="1093"/>
                    </a:lnTo>
                    <a:lnTo>
                      <a:pt x="2969" y="1032"/>
                    </a:lnTo>
                    <a:lnTo>
                      <a:pt x="3043" y="1016"/>
                    </a:lnTo>
                    <a:lnTo>
                      <a:pt x="3202" y="924"/>
                    </a:lnTo>
                    <a:lnTo>
                      <a:pt x="3249" y="893"/>
                    </a:lnTo>
                    <a:lnTo>
                      <a:pt x="3277" y="862"/>
                    </a:lnTo>
                    <a:lnTo>
                      <a:pt x="3174" y="901"/>
                    </a:lnTo>
                    <a:lnTo>
                      <a:pt x="3174" y="870"/>
                    </a:lnTo>
                    <a:lnTo>
                      <a:pt x="3398" y="747"/>
                    </a:lnTo>
                    <a:lnTo>
                      <a:pt x="3436" y="755"/>
                    </a:lnTo>
                    <a:lnTo>
                      <a:pt x="3473" y="770"/>
                    </a:lnTo>
                    <a:lnTo>
                      <a:pt x="3492" y="816"/>
                    </a:lnTo>
                    <a:lnTo>
                      <a:pt x="3436" y="862"/>
                    </a:lnTo>
                    <a:lnTo>
                      <a:pt x="3454" y="932"/>
                    </a:lnTo>
                    <a:lnTo>
                      <a:pt x="3398" y="993"/>
                    </a:lnTo>
                    <a:lnTo>
                      <a:pt x="3464" y="962"/>
                    </a:lnTo>
                    <a:lnTo>
                      <a:pt x="3473" y="1032"/>
                    </a:lnTo>
                    <a:lnTo>
                      <a:pt x="3510" y="1078"/>
                    </a:lnTo>
                    <a:lnTo>
                      <a:pt x="3548" y="1032"/>
                    </a:lnTo>
                    <a:lnTo>
                      <a:pt x="3548" y="962"/>
                    </a:lnTo>
                    <a:lnTo>
                      <a:pt x="3529" y="909"/>
                    </a:lnTo>
                    <a:lnTo>
                      <a:pt x="3548" y="847"/>
                    </a:lnTo>
                    <a:lnTo>
                      <a:pt x="3613" y="862"/>
                    </a:lnTo>
                    <a:lnTo>
                      <a:pt x="3688" y="839"/>
                    </a:lnTo>
                    <a:lnTo>
                      <a:pt x="3716" y="816"/>
                    </a:lnTo>
                    <a:lnTo>
                      <a:pt x="3641" y="832"/>
                    </a:lnTo>
                    <a:lnTo>
                      <a:pt x="3576" y="808"/>
                    </a:lnTo>
                    <a:lnTo>
                      <a:pt x="3538" y="724"/>
                    </a:lnTo>
                    <a:lnTo>
                      <a:pt x="3492" y="716"/>
                    </a:lnTo>
                    <a:lnTo>
                      <a:pt x="3454" y="685"/>
                    </a:lnTo>
                    <a:lnTo>
                      <a:pt x="3510" y="662"/>
                    </a:lnTo>
                    <a:lnTo>
                      <a:pt x="3510" y="631"/>
                    </a:lnTo>
                    <a:lnTo>
                      <a:pt x="3548" y="593"/>
                    </a:lnTo>
                    <a:lnTo>
                      <a:pt x="3650" y="524"/>
                    </a:lnTo>
                    <a:lnTo>
                      <a:pt x="3753" y="470"/>
                    </a:lnTo>
                    <a:lnTo>
                      <a:pt x="3846" y="439"/>
                    </a:lnTo>
                    <a:lnTo>
                      <a:pt x="3912" y="431"/>
                    </a:lnTo>
                    <a:lnTo>
                      <a:pt x="3884" y="462"/>
                    </a:lnTo>
                    <a:lnTo>
                      <a:pt x="3790" y="493"/>
                    </a:lnTo>
                    <a:lnTo>
                      <a:pt x="3772" y="508"/>
                    </a:lnTo>
                    <a:lnTo>
                      <a:pt x="3762" y="539"/>
                    </a:lnTo>
                    <a:lnTo>
                      <a:pt x="3734" y="570"/>
                    </a:lnTo>
                    <a:lnTo>
                      <a:pt x="3697" y="601"/>
                    </a:lnTo>
                    <a:lnTo>
                      <a:pt x="3753" y="624"/>
                    </a:lnTo>
                    <a:lnTo>
                      <a:pt x="3837" y="662"/>
                    </a:lnTo>
                    <a:lnTo>
                      <a:pt x="3809" y="593"/>
                    </a:lnTo>
                    <a:lnTo>
                      <a:pt x="3837" y="593"/>
                    </a:lnTo>
                    <a:lnTo>
                      <a:pt x="3884" y="562"/>
                    </a:lnTo>
                    <a:lnTo>
                      <a:pt x="3846" y="531"/>
                    </a:lnTo>
                    <a:lnTo>
                      <a:pt x="3940" y="539"/>
                    </a:lnTo>
                    <a:lnTo>
                      <a:pt x="4014" y="562"/>
                    </a:lnTo>
                    <a:lnTo>
                      <a:pt x="4136" y="539"/>
                    </a:lnTo>
                    <a:lnTo>
                      <a:pt x="4210" y="531"/>
                    </a:lnTo>
                    <a:lnTo>
                      <a:pt x="4201" y="500"/>
                    </a:lnTo>
                    <a:lnTo>
                      <a:pt x="4369" y="500"/>
                    </a:lnTo>
                    <a:lnTo>
                      <a:pt x="4537" y="385"/>
                    </a:lnTo>
                    <a:lnTo>
                      <a:pt x="4584" y="354"/>
                    </a:lnTo>
                    <a:lnTo>
                      <a:pt x="4593" y="323"/>
                    </a:lnTo>
                    <a:lnTo>
                      <a:pt x="4630" y="277"/>
                    </a:lnTo>
                    <a:lnTo>
                      <a:pt x="4686" y="231"/>
                    </a:lnTo>
                    <a:lnTo>
                      <a:pt x="4696" y="200"/>
                    </a:lnTo>
                    <a:lnTo>
                      <a:pt x="4724" y="192"/>
                    </a:lnTo>
                    <a:lnTo>
                      <a:pt x="4770" y="216"/>
                    </a:lnTo>
                    <a:lnTo>
                      <a:pt x="4799" y="192"/>
                    </a:lnTo>
                    <a:lnTo>
                      <a:pt x="4770" y="131"/>
                    </a:lnTo>
                    <a:lnTo>
                      <a:pt x="4799" y="139"/>
                    </a:lnTo>
                    <a:lnTo>
                      <a:pt x="4808" y="123"/>
                    </a:lnTo>
                    <a:lnTo>
                      <a:pt x="4808" y="100"/>
                    </a:lnTo>
                    <a:lnTo>
                      <a:pt x="4836" y="77"/>
                    </a:lnTo>
                    <a:lnTo>
                      <a:pt x="4855" y="62"/>
                    </a:lnTo>
                    <a:lnTo>
                      <a:pt x="4873" y="15"/>
                    </a:lnTo>
                    <a:lnTo>
                      <a:pt x="4911" y="0"/>
                    </a:lnTo>
                    <a:lnTo>
                      <a:pt x="4929" y="15"/>
                    </a:lnTo>
                    <a:lnTo>
                      <a:pt x="4985" y="46"/>
                    </a:lnTo>
                    <a:lnTo>
                      <a:pt x="5041" y="77"/>
                    </a:lnTo>
                    <a:lnTo>
                      <a:pt x="5097" y="62"/>
                    </a:lnTo>
                    <a:lnTo>
                      <a:pt x="5172" y="100"/>
                    </a:lnTo>
                    <a:lnTo>
                      <a:pt x="5172" y="162"/>
                    </a:lnTo>
                    <a:lnTo>
                      <a:pt x="5181" y="169"/>
                    </a:lnTo>
                    <a:lnTo>
                      <a:pt x="5265" y="154"/>
                    </a:lnTo>
                    <a:lnTo>
                      <a:pt x="5331" y="154"/>
                    </a:lnTo>
                    <a:lnTo>
                      <a:pt x="5368" y="162"/>
                    </a:lnTo>
                    <a:lnTo>
                      <a:pt x="5405" y="192"/>
                    </a:lnTo>
                    <a:lnTo>
                      <a:pt x="5405" y="246"/>
                    </a:lnTo>
                    <a:lnTo>
                      <a:pt x="5405" y="285"/>
                    </a:lnTo>
                    <a:lnTo>
                      <a:pt x="5368" y="308"/>
                    </a:lnTo>
                    <a:lnTo>
                      <a:pt x="5321" y="339"/>
                    </a:lnTo>
                    <a:lnTo>
                      <a:pt x="5265" y="377"/>
                    </a:lnTo>
                    <a:lnTo>
                      <a:pt x="5209" y="385"/>
                    </a:lnTo>
                    <a:lnTo>
                      <a:pt x="5172" y="408"/>
                    </a:lnTo>
                    <a:lnTo>
                      <a:pt x="5135" y="385"/>
                    </a:lnTo>
                    <a:lnTo>
                      <a:pt x="5069" y="493"/>
                    </a:lnTo>
                    <a:lnTo>
                      <a:pt x="5079" y="477"/>
                    </a:lnTo>
                    <a:lnTo>
                      <a:pt x="5144" y="477"/>
                    </a:lnTo>
                    <a:lnTo>
                      <a:pt x="5191" y="524"/>
                    </a:lnTo>
                    <a:lnTo>
                      <a:pt x="5293" y="562"/>
                    </a:lnTo>
                    <a:lnTo>
                      <a:pt x="5321" y="477"/>
                    </a:lnTo>
                    <a:lnTo>
                      <a:pt x="5359" y="554"/>
                    </a:lnTo>
                    <a:lnTo>
                      <a:pt x="5396" y="500"/>
                    </a:lnTo>
                    <a:lnTo>
                      <a:pt x="5443" y="554"/>
                    </a:lnTo>
                    <a:lnTo>
                      <a:pt x="5452" y="601"/>
                    </a:lnTo>
                    <a:lnTo>
                      <a:pt x="5527" y="601"/>
                    </a:lnTo>
                    <a:lnTo>
                      <a:pt x="5517" y="531"/>
                    </a:lnTo>
                    <a:lnTo>
                      <a:pt x="5517" y="493"/>
                    </a:lnTo>
                    <a:lnTo>
                      <a:pt x="5443" y="416"/>
                    </a:lnTo>
                    <a:lnTo>
                      <a:pt x="5471" y="339"/>
                    </a:lnTo>
                    <a:lnTo>
                      <a:pt x="5517" y="293"/>
                    </a:lnTo>
                    <a:lnTo>
                      <a:pt x="5564" y="308"/>
                    </a:lnTo>
                    <a:lnTo>
                      <a:pt x="5564" y="231"/>
                    </a:lnTo>
                    <a:lnTo>
                      <a:pt x="5620" y="277"/>
                    </a:lnTo>
                    <a:lnTo>
                      <a:pt x="5620" y="223"/>
                    </a:lnTo>
                    <a:lnTo>
                      <a:pt x="5751" y="262"/>
                    </a:lnTo>
                    <a:lnTo>
                      <a:pt x="5844" y="408"/>
                    </a:lnTo>
                    <a:lnTo>
                      <a:pt x="5807" y="462"/>
                    </a:lnTo>
                    <a:lnTo>
                      <a:pt x="5853" y="477"/>
                    </a:lnTo>
                    <a:lnTo>
                      <a:pt x="5937" y="493"/>
                    </a:lnTo>
                    <a:lnTo>
                      <a:pt x="5975" y="531"/>
                    </a:lnTo>
                    <a:lnTo>
                      <a:pt x="6040" y="531"/>
                    </a:lnTo>
                    <a:lnTo>
                      <a:pt x="6105" y="462"/>
                    </a:lnTo>
                    <a:lnTo>
                      <a:pt x="6152" y="439"/>
                    </a:lnTo>
                    <a:lnTo>
                      <a:pt x="6190" y="493"/>
                    </a:lnTo>
                    <a:lnTo>
                      <a:pt x="6255" y="462"/>
                    </a:lnTo>
                    <a:lnTo>
                      <a:pt x="6264" y="462"/>
                    </a:lnTo>
                    <a:lnTo>
                      <a:pt x="6330" y="408"/>
                    </a:lnTo>
                    <a:lnTo>
                      <a:pt x="6404" y="400"/>
                    </a:lnTo>
                    <a:lnTo>
                      <a:pt x="6479" y="400"/>
                    </a:lnTo>
                    <a:lnTo>
                      <a:pt x="6526" y="470"/>
                    </a:lnTo>
                    <a:lnTo>
                      <a:pt x="6535" y="524"/>
                    </a:lnTo>
                    <a:lnTo>
                      <a:pt x="6554" y="554"/>
                    </a:lnTo>
                    <a:lnTo>
                      <a:pt x="6600" y="531"/>
                    </a:lnTo>
                    <a:lnTo>
                      <a:pt x="6628" y="554"/>
                    </a:lnTo>
                    <a:lnTo>
                      <a:pt x="6610" y="462"/>
                    </a:lnTo>
                    <a:lnTo>
                      <a:pt x="6647" y="470"/>
                    </a:lnTo>
                    <a:lnTo>
                      <a:pt x="6740" y="470"/>
                    </a:lnTo>
                    <a:lnTo>
                      <a:pt x="6871" y="508"/>
                    </a:lnTo>
                    <a:lnTo>
                      <a:pt x="6871" y="585"/>
                    </a:lnTo>
                    <a:lnTo>
                      <a:pt x="6824" y="678"/>
                    </a:lnTo>
                    <a:lnTo>
                      <a:pt x="6834" y="708"/>
                    </a:lnTo>
                    <a:lnTo>
                      <a:pt x="6908" y="708"/>
                    </a:lnTo>
                    <a:lnTo>
                      <a:pt x="6946" y="747"/>
                    </a:lnTo>
                    <a:lnTo>
                      <a:pt x="6871" y="747"/>
                    </a:lnTo>
                    <a:lnTo>
                      <a:pt x="6787" y="755"/>
                    </a:lnTo>
                    <a:lnTo>
                      <a:pt x="6834" y="778"/>
                    </a:lnTo>
                    <a:lnTo>
                      <a:pt x="6936" y="778"/>
                    </a:lnTo>
                    <a:lnTo>
                      <a:pt x="7123" y="778"/>
                    </a:lnTo>
                    <a:lnTo>
                      <a:pt x="7114" y="816"/>
                    </a:lnTo>
                    <a:lnTo>
                      <a:pt x="7048" y="870"/>
                    </a:lnTo>
                    <a:lnTo>
                      <a:pt x="7282" y="893"/>
                    </a:lnTo>
                    <a:lnTo>
                      <a:pt x="7431" y="870"/>
                    </a:lnTo>
                    <a:lnTo>
                      <a:pt x="7571" y="832"/>
                    </a:lnTo>
                    <a:lnTo>
                      <a:pt x="7646" y="832"/>
                    </a:lnTo>
                    <a:lnTo>
                      <a:pt x="7693" y="847"/>
                    </a:lnTo>
                    <a:lnTo>
                      <a:pt x="7721" y="893"/>
                    </a:lnTo>
                    <a:lnTo>
                      <a:pt x="7655" y="901"/>
                    </a:lnTo>
                    <a:lnTo>
                      <a:pt x="7646" y="932"/>
                    </a:lnTo>
                    <a:lnTo>
                      <a:pt x="7721" y="909"/>
                    </a:lnTo>
                    <a:lnTo>
                      <a:pt x="7842" y="878"/>
                    </a:lnTo>
                    <a:lnTo>
                      <a:pt x="7917" y="839"/>
                    </a:lnTo>
                    <a:lnTo>
                      <a:pt x="7982" y="832"/>
                    </a:lnTo>
                    <a:lnTo>
                      <a:pt x="8085" y="839"/>
                    </a:lnTo>
                    <a:lnTo>
                      <a:pt x="8178" y="870"/>
                    </a:lnTo>
                    <a:lnTo>
                      <a:pt x="8253" y="901"/>
                    </a:lnTo>
                    <a:lnTo>
                      <a:pt x="8365" y="909"/>
                    </a:lnTo>
                    <a:lnTo>
                      <a:pt x="8402" y="924"/>
                    </a:lnTo>
                    <a:lnTo>
                      <a:pt x="8421" y="986"/>
                    </a:lnTo>
                    <a:lnTo>
                      <a:pt x="8495" y="986"/>
                    </a:lnTo>
                    <a:lnTo>
                      <a:pt x="8542" y="986"/>
                    </a:lnTo>
                    <a:lnTo>
                      <a:pt x="8607" y="1016"/>
                    </a:lnTo>
                    <a:lnTo>
                      <a:pt x="8682" y="1024"/>
                    </a:lnTo>
                    <a:lnTo>
                      <a:pt x="8719" y="1062"/>
                    </a:lnTo>
                    <a:lnTo>
                      <a:pt x="8738" y="1078"/>
                    </a:lnTo>
                    <a:lnTo>
                      <a:pt x="8766" y="1078"/>
                    </a:lnTo>
                    <a:lnTo>
                      <a:pt x="8841" y="1086"/>
                    </a:lnTo>
                    <a:lnTo>
                      <a:pt x="8925" y="1124"/>
                    </a:lnTo>
                    <a:lnTo>
                      <a:pt x="9018" y="1147"/>
                    </a:lnTo>
                    <a:lnTo>
                      <a:pt x="9074" y="1178"/>
                    </a:lnTo>
                    <a:lnTo>
                      <a:pt x="9242" y="1147"/>
                    </a:lnTo>
                    <a:lnTo>
                      <a:pt x="9429" y="1147"/>
                    </a:lnTo>
                    <a:lnTo>
                      <a:pt x="9485" y="1155"/>
                    </a:lnTo>
                    <a:lnTo>
                      <a:pt x="9578" y="1201"/>
                    </a:lnTo>
                    <a:lnTo>
                      <a:pt x="9653" y="1263"/>
                    </a:lnTo>
                    <a:lnTo>
                      <a:pt x="9700" y="1270"/>
                    </a:lnTo>
                    <a:lnTo>
                      <a:pt x="9812" y="1278"/>
                    </a:lnTo>
                    <a:lnTo>
                      <a:pt x="9802" y="1309"/>
                    </a:lnTo>
                    <a:lnTo>
                      <a:pt x="9812" y="1332"/>
                    </a:lnTo>
                    <a:lnTo>
                      <a:pt x="9914" y="1332"/>
                    </a:lnTo>
                    <a:lnTo>
                      <a:pt x="9961" y="1340"/>
                    </a:lnTo>
                    <a:lnTo>
                      <a:pt x="9970" y="1301"/>
                    </a:lnTo>
                    <a:lnTo>
                      <a:pt x="10026" y="1340"/>
                    </a:lnTo>
                    <a:lnTo>
                      <a:pt x="10110" y="1340"/>
                    </a:lnTo>
                    <a:lnTo>
                      <a:pt x="10157" y="1301"/>
                    </a:lnTo>
                    <a:lnTo>
                      <a:pt x="10213" y="1293"/>
                    </a:lnTo>
                    <a:lnTo>
                      <a:pt x="10213" y="1270"/>
                    </a:lnTo>
                    <a:lnTo>
                      <a:pt x="10222" y="1270"/>
                    </a:lnTo>
                    <a:lnTo>
                      <a:pt x="10260" y="1270"/>
                    </a:lnTo>
                    <a:lnTo>
                      <a:pt x="10419" y="1240"/>
                    </a:lnTo>
                    <a:lnTo>
                      <a:pt x="10456" y="1216"/>
                    </a:lnTo>
                    <a:lnTo>
                      <a:pt x="10512" y="1240"/>
                    </a:lnTo>
                    <a:lnTo>
                      <a:pt x="10568" y="1309"/>
                    </a:lnTo>
                    <a:lnTo>
                      <a:pt x="10596" y="1270"/>
                    </a:lnTo>
                    <a:lnTo>
                      <a:pt x="10587" y="1209"/>
                    </a:lnTo>
                    <a:lnTo>
                      <a:pt x="10624" y="1232"/>
                    </a:lnTo>
                    <a:lnTo>
                      <a:pt x="10671" y="1216"/>
                    </a:lnTo>
                    <a:lnTo>
                      <a:pt x="10699" y="1201"/>
                    </a:lnTo>
                    <a:lnTo>
                      <a:pt x="10783" y="1216"/>
                    </a:lnTo>
                    <a:lnTo>
                      <a:pt x="10997" y="1324"/>
                    </a:lnTo>
                    <a:lnTo>
                      <a:pt x="11044" y="1363"/>
                    </a:lnTo>
                    <a:lnTo>
                      <a:pt x="11035" y="1394"/>
                    </a:lnTo>
                    <a:lnTo>
                      <a:pt x="11091" y="1401"/>
                    </a:lnTo>
                    <a:lnTo>
                      <a:pt x="11184" y="1447"/>
                    </a:lnTo>
                    <a:lnTo>
                      <a:pt x="11193" y="1486"/>
                    </a:lnTo>
                    <a:lnTo>
                      <a:pt x="11240" y="1509"/>
                    </a:lnTo>
                    <a:lnTo>
                      <a:pt x="11315" y="1517"/>
                    </a:lnTo>
                    <a:lnTo>
                      <a:pt x="11417" y="1555"/>
                    </a:lnTo>
                    <a:lnTo>
                      <a:pt x="11445" y="1586"/>
                    </a:lnTo>
                    <a:lnTo>
                      <a:pt x="11464" y="1632"/>
                    </a:lnTo>
                    <a:lnTo>
                      <a:pt x="11492" y="1663"/>
                    </a:lnTo>
                    <a:lnTo>
                      <a:pt x="11529" y="1678"/>
                    </a:lnTo>
                    <a:lnTo>
                      <a:pt x="11567" y="1617"/>
                    </a:lnTo>
                    <a:lnTo>
                      <a:pt x="11567" y="1586"/>
                    </a:lnTo>
                    <a:lnTo>
                      <a:pt x="11567" y="1578"/>
                    </a:lnTo>
                    <a:lnTo>
                      <a:pt x="11632" y="1578"/>
                    </a:lnTo>
                    <a:lnTo>
                      <a:pt x="11651" y="1601"/>
                    </a:lnTo>
                    <a:lnTo>
                      <a:pt x="11651" y="10918"/>
                    </a:lnTo>
                    <a:lnTo>
                      <a:pt x="11707" y="10964"/>
                    </a:lnTo>
                    <a:lnTo>
                      <a:pt x="11726" y="10971"/>
                    </a:lnTo>
                    <a:lnTo>
                      <a:pt x="11763" y="11010"/>
                    </a:lnTo>
                    <a:lnTo>
                      <a:pt x="11791" y="11010"/>
                    </a:lnTo>
                    <a:lnTo>
                      <a:pt x="11800" y="11033"/>
                    </a:lnTo>
                    <a:lnTo>
                      <a:pt x="11838" y="11010"/>
                    </a:lnTo>
                    <a:lnTo>
                      <a:pt x="11875" y="10971"/>
                    </a:lnTo>
                    <a:lnTo>
                      <a:pt x="11894" y="10971"/>
                    </a:lnTo>
                    <a:lnTo>
                      <a:pt x="11894" y="10948"/>
                    </a:lnTo>
                    <a:lnTo>
                      <a:pt x="11903" y="10941"/>
                    </a:lnTo>
                    <a:lnTo>
                      <a:pt x="11912" y="10933"/>
                    </a:lnTo>
                    <a:lnTo>
                      <a:pt x="11931" y="10948"/>
                    </a:lnTo>
                    <a:lnTo>
                      <a:pt x="11940" y="10948"/>
                    </a:lnTo>
                    <a:lnTo>
                      <a:pt x="11950" y="10948"/>
                    </a:lnTo>
                    <a:lnTo>
                      <a:pt x="11978" y="10971"/>
                    </a:lnTo>
                    <a:lnTo>
                      <a:pt x="11978" y="10995"/>
                    </a:lnTo>
                    <a:lnTo>
                      <a:pt x="12043" y="11033"/>
                    </a:lnTo>
                    <a:lnTo>
                      <a:pt x="12052" y="11041"/>
                    </a:lnTo>
                    <a:lnTo>
                      <a:pt x="12062" y="11056"/>
                    </a:lnTo>
                    <a:lnTo>
                      <a:pt x="12080" y="11056"/>
                    </a:lnTo>
                    <a:lnTo>
                      <a:pt x="12099" y="11010"/>
                    </a:lnTo>
                    <a:lnTo>
                      <a:pt x="12118" y="11010"/>
                    </a:lnTo>
                    <a:lnTo>
                      <a:pt x="12118" y="11002"/>
                    </a:lnTo>
                    <a:lnTo>
                      <a:pt x="12136" y="10979"/>
                    </a:lnTo>
                    <a:lnTo>
                      <a:pt x="12136" y="10971"/>
                    </a:lnTo>
                    <a:lnTo>
                      <a:pt x="12155" y="10933"/>
                    </a:lnTo>
                    <a:lnTo>
                      <a:pt x="12174" y="10918"/>
                    </a:lnTo>
                    <a:lnTo>
                      <a:pt x="12435" y="10918"/>
                    </a:lnTo>
                    <a:lnTo>
                      <a:pt x="12435" y="10910"/>
                    </a:lnTo>
                    <a:lnTo>
                      <a:pt x="12435" y="11118"/>
                    </a:lnTo>
                    <a:lnTo>
                      <a:pt x="12435" y="11125"/>
                    </a:lnTo>
                    <a:lnTo>
                      <a:pt x="12435" y="11149"/>
                    </a:lnTo>
                    <a:lnTo>
                      <a:pt x="12435" y="11156"/>
                    </a:lnTo>
                    <a:lnTo>
                      <a:pt x="12416" y="11164"/>
                    </a:lnTo>
                    <a:lnTo>
                      <a:pt x="12463" y="11218"/>
                    </a:lnTo>
                    <a:lnTo>
                      <a:pt x="12472" y="11226"/>
                    </a:lnTo>
                    <a:lnTo>
                      <a:pt x="12491" y="11249"/>
                    </a:lnTo>
                    <a:lnTo>
                      <a:pt x="12500" y="11256"/>
                    </a:lnTo>
                    <a:lnTo>
                      <a:pt x="12566" y="11318"/>
                    </a:lnTo>
                    <a:lnTo>
                      <a:pt x="12566" y="11333"/>
                    </a:lnTo>
                    <a:lnTo>
                      <a:pt x="12575" y="11349"/>
                    </a:lnTo>
                    <a:lnTo>
                      <a:pt x="12584" y="11379"/>
                    </a:lnTo>
                    <a:lnTo>
                      <a:pt x="12603" y="11426"/>
                    </a:lnTo>
                    <a:lnTo>
                      <a:pt x="12640" y="11464"/>
                    </a:lnTo>
                    <a:lnTo>
                      <a:pt x="12650" y="11495"/>
                    </a:lnTo>
                    <a:lnTo>
                      <a:pt x="12678" y="11526"/>
                    </a:lnTo>
                    <a:lnTo>
                      <a:pt x="12715" y="11587"/>
                    </a:lnTo>
                    <a:lnTo>
                      <a:pt x="12734" y="11626"/>
                    </a:lnTo>
                    <a:lnTo>
                      <a:pt x="12762" y="11657"/>
                    </a:lnTo>
                    <a:lnTo>
                      <a:pt x="12808" y="11718"/>
                    </a:lnTo>
                    <a:lnTo>
                      <a:pt x="12827" y="11734"/>
                    </a:lnTo>
                    <a:lnTo>
                      <a:pt x="12827" y="11741"/>
                    </a:lnTo>
                    <a:lnTo>
                      <a:pt x="12864" y="11803"/>
                    </a:lnTo>
                    <a:lnTo>
                      <a:pt x="12902" y="11834"/>
                    </a:lnTo>
                    <a:lnTo>
                      <a:pt x="12902" y="11841"/>
                    </a:lnTo>
                    <a:lnTo>
                      <a:pt x="12911" y="11857"/>
                    </a:lnTo>
                    <a:lnTo>
                      <a:pt x="12958" y="11903"/>
                    </a:lnTo>
                    <a:lnTo>
                      <a:pt x="12986" y="11926"/>
                    </a:lnTo>
                    <a:lnTo>
                      <a:pt x="12995" y="11949"/>
                    </a:lnTo>
                    <a:lnTo>
                      <a:pt x="13023" y="11957"/>
                    </a:lnTo>
                    <a:lnTo>
                      <a:pt x="13023" y="11965"/>
                    </a:lnTo>
                    <a:lnTo>
                      <a:pt x="13033" y="11980"/>
                    </a:lnTo>
                    <a:lnTo>
                      <a:pt x="13033" y="11995"/>
                    </a:lnTo>
                    <a:lnTo>
                      <a:pt x="13051" y="12049"/>
                    </a:lnTo>
                    <a:lnTo>
                      <a:pt x="13061" y="12072"/>
                    </a:lnTo>
                    <a:lnTo>
                      <a:pt x="13061" y="12088"/>
                    </a:lnTo>
                    <a:lnTo>
                      <a:pt x="13098" y="12180"/>
                    </a:lnTo>
                    <a:lnTo>
                      <a:pt x="13098" y="12196"/>
                    </a:lnTo>
                    <a:lnTo>
                      <a:pt x="13107" y="12203"/>
                    </a:lnTo>
                    <a:lnTo>
                      <a:pt x="13126" y="12226"/>
                    </a:lnTo>
                    <a:lnTo>
                      <a:pt x="13126" y="12234"/>
                    </a:lnTo>
                    <a:lnTo>
                      <a:pt x="13126" y="12257"/>
                    </a:lnTo>
                    <a:lnTo>
                      <a:pt x="13126" y="12265"/>
                    </a:lnTo>
                    <a:lnTo>
                      <a:pt x="13145" y="12288"/>
                    </a:lnTo>
                    <a:lnTo>
                      <a:pt x="13173" y="12273"/>
                    </a:lnTo>
                    <a:lnTo>
                      <a:pt x="13182" y="12273"/>
                    </a:lnTo>
                    <a:lnTo>
                      <a:pt x="13247" y="12234"/>
                    </a:lnTo>
                    <a:lnTo>
                      <a:pt x="13369" y="12111"/>
                    </a:lnTo>
                    <a:lnTo>
                      <a:pt x="13387" y="12103"/>
                    </a:lnTo>
                    <a:lnTo>
                      <a:pt x="13397" y="12088"/>
                    </a:lnTo>
                    <a:lnTo>
                      <a:pt x="13406" y="12088"/>
                    </a:lnTo>
                    <a:lnTo>
                      <a:pt x="13425" y="12088"/>
                    </a:lnTo>
                    <a:lnTo>
                      <a:pt x="13462" y="12088"/>
                    </a:lnTo>
                    <a:lnTo>
                      <a:pt x="13499" y="12072"/>
                    </a:lnTo>
                    <a:lnTo>
                      <a:pt x="13518" y="11980"/>
                    </a:lnTo>
                    <a:lnTo>
                      <a:pt x="13537" y="11926"/>
                    </a:lnTo>
                    <a:lnTo>
                      <a:pt x="13537" y="11903"/>
                    </a:lnTo>
                    <a:lnTo>
                      <a:pt x="13546" y="11865"/>
                    </a:lnTo>
                    <a:lnTo>
                      <a:pt x="13593" y="11841"/>
                    </a:lnTo>
                    <a:lnTo>
                      <a:pt x="13611" y="11803"/>
                    </a:lnTo>
                    <a:lnTo>
                      <a:pt x="13621" y="11780"/>
                    </a:lnTo>
                    <a:lnTo>
                      <a:pt x="13621" y="11718"/>
                    </a:lnTo>
                    <a:lnTo>
                      <a:pt x="13621" y="11703"/>
                    </a:lnTo>
                    <a:lnTo>
                      <a:pt x="13630" y="11672"/>
                    </a:lnTo>
                    <a:lnTo>
                      <a:pt x="13658" y="11649"/>
                    </a:lnTo>
                    <a:lnTo>
                      <a:pt x="13761" y="11618"/>
                    </a:lnTo>
                    <a:lnTo>
                      <a:pt x="13817" y="11587"/>
                    </a:lnTo>
                    <a:lnTo>
                      <a:pt x="13835" y="11587"/>
                    </a:lnTo>
                    <a:lnTo>
                      <a:pt x="13854" y="11564"/>
                    </a:lnTo>
                    <a:lnTo>
                      <a:pt x="13873" y="11549"/>
                    </a:lnTo>
                    <a:lnTo>
                      <a:pt x="13882" y="11533"/>
                    </a:lnTo>
                    <a:lnTo>
                      <a:pt x="13919" y="11503"/>
                    </a:lnTo>
                    <a:lnTo>
                      <a:pt x="13929" y="11487"/>
                    </a:lnTo>
                    <a:lnTo>
                      <a:pt x="13947" y="11487"/>
                    </a:lnTo>
                    <a:lnTo>
                      <a:pt x="13966" y="11464"/>
                    </a:lnTo>
                    <a:lnTo>
                      <a:pt x="13966" y="11456"/>
                    </a:lnTo>
                    <a:lnTo>
                      <a:pt x="13994" y="11433"/>
                    </a:lnTo>
                    <a:lnTo>
                      <a:pt x="14003" y="11433"/>
                    </a:lnTo>
                    <a:lnTo>
                      <a:pt x="14022" y="11433"/>
                    </a:lnTo>
                    <a:lnTo>
                      <a:pt x="14031" y="11433"/>
                    </a:lnTo>
                    <a:lnTo>
                      <a:pt x="14041" y="11441"/>
                    </a:lnTo>
                    <a:lnTo>
                      <a:pt x="14041" y="11456"/>
                    </a:lnTo>
                    <a:lnTo>
                      <a:pt x="14078" y="11503"/>
                    </a:lnTo>
                    <a:lnTo>
                      <a:pt x="14097" y="11526"/>
                    </a:lnTo>
                    <a:lnTo>
                      <a:pt x="14097" y="11533"/>
                    </a:lnTo>
                    <a:lnTo>
                      <a:pt x="14106" y="11549"/>
                    </a:lnTo>
                    <a:lnTo>
                      <a:pt x="14115" y="11564"/>
                    </a:lnTo>
                    <a:lnTo>
                      <a:pt x="14143" y="11641"/>
                    </a:lnTo>
                    <a:lnTo>
                      <a:pt x="14153" y="11672"/>
                    </a:lnTo>
                    <a:lnTo>
                      <a:pt x="14171" y="11680"/>
                    </a:lnTo>
                    <a:lnTo>
                      <a:pt x="14181" y="11703"/>
                    </a:lnTo>
                    <a:lnTo>
                      <a:pt x="14190" y="11703"/>
                    </a:lnTo>
                    <a:lnTo>
                      <a:pt x="14209" y="11703"/>
                    </a:lnTo>
                    <a:lnTo>
                      <a:pt x="14218" y="11703"/>
                    </a:lnTo>
                    <a:lnTo>
                      <a:pt x="14246" y="11803"/>
                    </a:lnTo>
                    <a:lnTo>
                      <a:pt x="14255" y="11826"/>
                    </a:lnTo>
                    <a:lnTo>
                      <a:pt x="14265" y="11834"/>
                    </a:lnTo>
                    <a:lnTo>
                      <a:pt x="14302" y="11903"/>
                    </a:lnTo>
                    <a:lnTo>
                      <a:pt x="14302" y="11926"/>
                    </a:lnTo>
                    <a:lnTo>
                      <a:pt x="14321" y="11949"/>
                    </a:lnTo>
                    <a:lnTo>
                      <a:pt x="14321" y="11957"/>
                    </a:lnTo>
                    <a:lnTo>
                      <a:pt x="14330" y="11995"/>
                    </a:lnTo>
                    <a:lnTo>
                      <a:pt x="14330" y="12011"/>
                    </a:lnTo>
                    <a:lnTo>
                      <a:pt x="14330" y="12019"/>
                    </a:lnTo>
                    <a:lnTo>
                      <a:pt x="14396" y="12072"/>
                    </a:lnTo>
                    <a:lnTo>
                      <a:pt x="14414" y="12111"/>
                    </a:lnTo>
                    <a:lnTo>
                      <a:pt x="14433" y="12119"/>
                    </a:lnTo>
                    <a:lnTo>
                      <a:pt x="14452" y="12211"/>
                    </a:lnTo>
                    <a:lnTo>
                      <a:pt x="14452" y="12234"/>
                    </a:lnTo>
                    <a:lnTo>
                      <a:pt x="14470" y="12265"/>
                    </a:lnTo>
                    <a:lnTo>
                      <a:pt x="14470" y="12296"/>
                    </a:lnTo>
                    <a:lnTo>
                      <a:pt x="14480" y="12334"/>
                    </a:lnTo>
                    <a:lnTo>
                      <a:pt x="14489" y="12357"/>
                    </a:lnTo>
                    <a:lnTo>
                      <a:pt x="14582" y="12396"/>
                    </a:lnTo>
                    <a:lnTo>
                      <a:pt x="14601" y="12411"/>
                    </a:lnTo>
                    <a:lnTo>
                      <a:pt x="14638" y="12427"/>
                    </a:lnTo>
                    <a:lnTo>
                      <a:pt x="14657" y="12442"/>
                    </a:lnTo>
                    <a:lnTo>
                      <a:pt x="14713" y="12511"/>
                    </a:lnTo>
                    <a:lnTo>
                      <a:pt x="14741" y="12550"/>
                    </a:lnTo>
                    <a:lnTo>
                      <a:pt x="14750" y="12596"/>
                    </a:lnTo>
                    <a:lnTo>
                      <a:pt x="14750" y="12611"/>
                    </a:lnTo>
                    <a:lnTo>
                      <a:pt x="14788" y="12688"/>
                    </a:lnTo>
                    <a:lnTo>
                      <a:pt x="14806" y="12735"/>
                    </a:lnTo>
                    <a:lnTo>
                      <a:pt x="14890" y="12935"/>
                    </a:lnTo>
                    <a:lnTo>
                      <a:pt x="14918" y="12996"/>
                    </a:lnTo>
                    <a:lnTo>
                      <a:pt x="14956" y="13058"/>
                    </a:lnTo>
                    <a:lnTo>
                      <a:pt x="14993" y="13150"/>
                    </a:lnTo>
                    <a:lnTo>
                      <a:pt x="15049" y="13250"/>
                    </a:lnTo>
                    <a:lnTo>
                      <a:pt x="15086" y="13335"/>
                    </a:lnTo>
                    <a:lnTo>
                      <a:pt x="15105" y="13366"/>
                    </a:lnTo>
                    <a:lnTo>
                      <a:pt x="15114" y="13397"/>
                    </a:lnTo>
                    <a:lnTo>
                      <a:pt x="15124" y="13427"/>
                    </a:lnTo>
                    <a:lnTo>
                      <a:pt x="15142" y="13458"/>
                    </a:lnTo>
                    <a:lnTo>
                      <a:pt x="15152" y="13535"/>
                    </a:lnTo>
                    <a:lnTo>
                      <a:pt x="15161" y="13566"/>
                    </a:lnTo>
                    <a:lnTo>
                      <a:pt x="15180" y="13566"/>
                    </a:lnTo>
                    <a:lnTo>
                      <a:pt x="15189" y="13566"/>
                    </a:lnTo>
                    <a:lnTo>
                      <a:pt x="15217" y="13674"/>
                    </a:lnTo>
                    <a:lnTo>
                      <a:pt x="15226" y="13705"/>
                    </a:lnTo>
                    <a:lnTo>
                      <a:pt x="15236" y="13743"/>
                    </a:lnTo>
                    <a:lnTo>
                      <a:pt x="15292" y="13859"/>
                    </a:lnTo>
                    <a:lnTo>
                      <a:pt x="15338" y="13920"/>
                    </a:lnTo>
                    <a:lnTo>
                      <a:pt x="15338" y="13928"/>
                    </a:lnTo>
                    <a:lnTo>
                      <a:pt x="15348" y="13959"/>
                    </a:lnTo>
                    <a:lnTo>
                      <a:pt x="15348" y="13982"/>
                    </a:lnTo>
                    <a:lnTo>
                      <a:pt x="15348" y="13990"/>
                    </a:lnTo>
                    <a:lnTo>
                      <a:pt x="15366" y="13990"/>
                    </a:lnTo>
                    <a:lnTo>
                      <a:pt x="15366" y="14020"/>
                    </a:lnTo>
                    <a:lnTo>
                      <a:pt x="15348" y="14074"/>
                    </a:lnTo>
                    <a:lnTo>
                      <a:pt x="15348" y="14090"/>
                    </a:lnTo>
                    <a:lnTo>
                      <a:pt x="15348" y="14113"/>
                    </a:lnTo>
                    <a:lnTo>
                      <a:pt x="15376" y="14144"/>
                    </a:lnTo>
                    <a:lnTo>
                      <a:pt x="15441" y="14205"/>
                    </a:lnTo>
                    <a:lnTo>
                      <a:pt x="15460" y="14274"/>
                    </a:lnTo>
                    <a:lnTo>
                      <a:pt x="15460" y="14321"/>
                    </a:lnTo>
                    <a:lnTo>
                      <a:pt x="15478" y="14328"/>
                    </a:lnTo>
                    <a:lnTo>
                      <a:pt x="15478" y="14367"/>
                    </a:lnTo>
                    <a:lnTo>
                      <a:pt x="15497" y="14482"/>
                    </a:lnTo>
                    <a:lnTo>
                      <a:pt x="15534" y="14575"/>
                    </a:lnTo>
                    <a:lnTo>
                      <a:pt x="15590" y="14629"/>
                    </a:lnTo>
                    <a:lnTo>
                      <a:pt x="15628" y="14675"/>
                    </a:lnTo>
                    <a:lnTo>
                      <a:pt x="15646" y="14690"/>
                    </a:lnTo>
                    <a:lnTo>
                      <a:pt x="15674" y="14698"/>
                    </a:lnTo>
                    <a:lnTo>
                      <a:pt x="15703" y="14721"/>
                    </a:lnTo>
                    <a:lnTo>
                      <a:pt x="15721" y="14721"/>
                    </a:lnTo>
                    <a:lnTo>
                      <a:pt x="15749" y="14729"/>
                    </a:lnTo>
                    <a:lnTo>
                      <a:pt x="15759" y="14729"/>
                    </a:lnTo>
                    <a:lnTo>
                      <a:pt x="15787" y="14736"/>
                    </a:lnTo>
                    <a:lnTo>
                      <a:pt x="15815" y="14752"/>
                    </a:lnTo>
                    <a:lnTo>
                      <a:pt x="15871" y="14759"/>
                    </a:lnTo>
                    <a:lnTo>
                      <a:pt x="15899" y="14783"/>
                    </a:lnTo>
                    <a:lnTo>
                      <a:pt x="15927" y="14790"/>
                    </a:lnTo>
                    <a:lnTo>
                      <a:pt x="15945" y="14798"/>
                    </a:lnTo>
                    <a:lnTo>
                      <a:pt x="16076" y="14937"/>
                    </a:lnTo>
                    <a:lnTo>
                      <a:pt x="16160" y="15006"/>
                    </a:lnTo>
                    <a:lnTo>
                      <a:pt x="16169" y="15037"/>
                    </a:lnTo>
                    <a:lnTo>
                      <a:pt x="16197" y="15067"/>
                    </a:lnTo>
                    <a:lnTo>
                      <a:pt x="16207" y="15075"/>
                    </a:lnTo>
                    <a:lnTo>
                      <a:pt x="16337" y="15121"/>
                    </a:lnTo>
                    <a:lnTo>
                      <a:pt x="16356" y="15160"/>
                    </a:lnTo>
                    <a:lnTo>
                      <a:pt x="16384" y="15221"/>
                    </a:lnTo>
                    <a:lnTo>
                      <a:pt x="16384" y="15245"/>
                    </a:lnTo>
                    <a:lnTo>
                      <a:pt x="16384" y="15275"/>
                    </a:lnTo>
                    <a:lnTo>
                      <a:pt x="16375" y="15291"/>
                    </a:lnTo>
                    <a:lnTo>
                      <a:pt x="16347" y="15445"/>
                    </a:lnTo>
                    <a:lnTo>
                      <a:pt x="16347" y="15722"/>
                    </a:lnTo>
                    <a:lnTo>
                      <a:pt x="16347" y="15753"/>
                    </a:lnTo>
                    <a:lnTo>
                      <a:pt x="16375" y="15860"/>
                    </a:lnTo>
                    <a:lnTo>
                      <a:pt x="16384" y="15891"/>
                    </a:lnTo>
                    <a:lnTo>
                      <a:pt x="16384" y="15937"/>
                    </a:lnTo>
                    <a:lnTo>
                      <a:pt x="16375" y="15999"/>
                    </a:lnTo>
                    <a:lnTo>
                      <a:pt x="16356" y="16022"/>
                    </a:lnTo>
                    <a:lnTo>
                      <a:pt x="16347" y="16045"/>
                    </a:lnTo>
                    <a:lnTo>
                      <a:pt x="16347" y="16061"/>
                    </a:lnTo>
                    <a:lnTo>
                      <a:pt x="16337" y="16091"/>
                    </a:lnTo>
                    <a:lnTo>
                      <a:pt x="16337" y="16107"/>
                    </a:lnTo>
                    <a:lnTo>
                      <a:pt x="16319" y="16107"/>
                    </a:lnTo>
                    <a:lnTo>
                      <a:pt x="16300" y="16107"/>
                    </a:lnTo>
                    <a:lnTo>
                      <a:pt x="16272" y="16091"/>
                    </a:lnTo>
                    <a:lnTo>
                      <a:pt x="16281" y="16076"/>
                    </a:lnTo>
                    <a:lnTo>
                      <a:pt x="16263" y="16122"/>
                    </a:lnTo>
                    <a:lnTo>
                      <a:pt x="16244" y="16153"/>
                    </a:lnTo>
                    <a:lnTo>
                      <a:pt x="16225" y="16199"/>
                    </a:lnTo>
                    <a:lnTo>
                      <a:pt x="16207" y="16215"/>
                    </a:lnTo>
                    <a:lnTo>
                      <a:pt x="16169" y="16269"/>
                    </a:lnTo>
                    <a:lnTo>
                      <a:pt x="16132" y="16299"/>
                    </a:lnTo>
                    <a:lnTo>
                      <a:pt x="16095" y="16299"/>
                    </a:lnTo>
                    <a:lnTo>
                      <a:pt x="16085" y="16322"/>
                    </a:lnTo>
                    <a:lnTo>
                      <a:pt x="16057" y="16353"/>
                    </a:lnTo>
                    <a:lnTo>
                      <a:pt x="16039" y="16269"/>
                    </a:lnTo>
                    <a:lnTo>
                      <a:pt x="16020" y="16384"/>
                    </a:lnTo>
                    <a:lnTo>
                      <a:pt x="15983" y="16361"/>
                    </a:lnTo>
                    <a:lnTo>
                      <a:pt x="15973" y="16269"/>
                    </a:lnTo>
                    <a:lnTo>
                      <a:pt x="15973" y="16138"/>
                    </a:lnTo>
                    <a:lnTo>
                      <a:pt x="16020" y="16107"/>
                    </a:lnTo>
                    <a:lnTo>
                      <a:pt x="16048" y="16122"/>
                    </a:lnTo>
                    <a:lnTo>
                      <a:pt x="16085" y="16084"/>
                    </a:lnTo>
                    <a:lnTo>
                      <a:pt x="16095" y="16107"/>
                    </a:lnTo>
                    <a:lnTo>
                      <a:pt x="16113" y="16045"/>
                    </a:lnTo>
                    <a:lnTo>
                      <a:pt x="16151" y="16030"/>
                    </a:lnTo>
                    <a:lnTo>
                      <a:pt x="16123" y="15968"/>
                    </a:lnTo>
                    <a:lnTo>
                      <a:pt x="16113" y="15837"/>
                    </a:lnTo>
                    <a:lnTo>
                      <a:pt x="16085" y="15814"/>
                    </a:lnTo>
                    <a:lnTo>
                      <a:pt x="16057" y="15845"/>
                    </a:lnTo>
                    <a:lnTo>
                      <a:pt x="16020" y="15845"/>
                    </a:lnTo>
                    <a:lnTo>
                      <a:pt x="16011" y="15837"/>
                    </a:lnTo>
                    <a:lnTo>
                      <a:pt x="16001" y="15799"/>
                    </a:lnTo>
                    <a:lnTo>
                      <a:pt x="16001" y="15676"/>
                    </a:lnTo>
                    <a:lnTo>
                      <a:pt x="16011" y="15599"/>
                    </a:lnTo>
                    <a:lnTo>
                      <a:pt x="15983" y="15552"/>
                    </a:lnTo>
                    <a:lnTo>
                      <a:pt x="15983" y="15437"/>
                    </a:lnTo>
                    <a:lnTo>
                      <a:pt x="15964" y="15398"/>
                    </a:lnTo>
                    <a:lnTo>
                      <a:pt x="15945" y="15352"/>
                    </a:lnTo>
                    <a:lnTo>
                      <a:pt x="15927" y="15306"/>
                    </a:lnTo>
                    <a:lnTo>
                      <a:pt x="15899" y="15191"/>
                    </a:lnTo>
                    <a:lnTo>
                      <a:pt x="15889" y="15229"/>
                    </a:lnTo>
                    <a:lnTo>
                      <a:pt x="15899" y="15160"/>
                    </a:lnTo>
                    <a:lnTo>
                      <a:pt x="15927" y="15098"/>
                    </a:lnTo>
                    <a:lnTo>
                      <a:pt x="15899" y="15044"/>
                    </a:lnTo>
                    <a:lnTo>
                      <a:pt x="15861" y="15060"/>
                    </a:lnTo>
                    <a:lnTo>
                      <a:pt x="15833" y="15098"/>
                    </a:lnTo>
                    <a:lnTo>
                      <a:pt x="15815" y="15152"/>
                    </a:lnTo>
                    <a:lnTo>
                      <a:pt x="15777" y="15183"/>
                    </a:lnTo>
                    <a:lnTo>
                      <a:pt x="15749" y="15245"/>
                    </a:lnTo>
                    <a:lnTo>
                      <a:pt x="15721" y="15221"/>
                    </a:lnTo>
                    <a:lnTo>
                      <a:pt x="15684" y="15198"/>
                    </a:lnTo>
                    <a:lnTo>
                      <a:pt x="15646" y="15252"/>
                    </a:lnTo>
                    <a:lnTo>
                      <a:pt x="15600" y="15283"/>
                    </a:lnTo>
                    <a:lnTo>
                      <a:pt x="15609" y="15322"/>
                    </a:lnTo>
                    <a:lnTo>
                      <a:pt x="15600" y="15398"/>
                    </a:lnTo>
                    <a:lnTo>
                      <a:pt x="15590" y="15429"/>
                    </a:lnTo>
                    <a:lnTo>
                      <a:pt x="15590" y="15468"/>
                    </a:lnTo>
                    <a:lnTo>
                      <a:pt x="15553" y="15522"/>
                    </a:lnTo>
                    <a:lnTo>
                      <a:pt x="15525" y="15506"/>
                    </a:lnTo>
                    <a:lnTo>
                      <a:pt x="15525" y="15583"/>
                    </a:lnTo>
                    <a:lnTo>
                      <a:pt x="15488" y="15629"/>
                    </a:lnTo>
                    <a:lnTo>
                      <a:pt x="15460" y="15591"/>
                    </a:lnTo>
                    <a:lnTo>
                      <a:pt x="15422" y="15522"/>
                    </a:lnTo>
                    <a:lnTo>
                      <a:pt x="15404" y="15437"/>
                    </a:lnTo>
                    <a:lnTo>
                      <a:pt x="15413" y="15398"/>
                    </a:lnTo>
                    <a:lnTo>
                      <a:pt x="15450" y="15383"/>
                    </a:lnTo>
                    <a:lnTo>
                      <a:pt x="15488" y="15337"/>
                    </a:lnTo>
                    <a:lnTo>
                      <a:pt x="15497" y="15283"/>
                    </a:lnTo>
                    <a:lnTo>
                      <a:pt x="15516" y="15275"/>
                    </a:lnTo>
                    <a:lnTo>
                      <a:pt x="15525" y="15168"/>
                    </a:lnTo>
                    <a:lnTo>
                      <a:pt x="15525" y="15029"/>
                    </a:lnTo>
                    <a:lnTo>
                      <a:pt x="15562" y="14983"/>
                    </a:lnTo>
                    <a:lnTo>
                      <a:pt x="15628" y="14967"/>
                    </a:lnTo>
                    <a:lnTo>
                      <a:pt x="15703" y="14967"/>
                    </a:lnTo>
                    <a:lnTo>
                      <a:pt x="15703" y="14937"/>
                    </a:lnTo>
                    <a:lnTo>
                      <a:pt x="15562" y="14875"/>
                    </a:lnTo>
                    <a:lnTo>
                      <a:pt x="15525" y="14844"/>
                    </a:lnTo>
                    <a:lnTo>
                      <a:pt x="15497" y="14798"/>
                    </a:lnTo>
                    <a:lnTo>
                      <a:pt x="15478" y="14790"/>
                    </a:lnTo>
                    <a:lnTo>
                      <a:pt x="15441" y="14759"/>
                    </a:lnTo>
                    <a:lnTo>
                      <a:pt x="15413" y="14706"/>
                    </a:lnTo>
                    <a:lnTo>
                      <a:pt x="15385" y="14659"/>
                    </a:lnTo>
                    <a:lnTo>
                      <a:pt x="15385" y="14598"/>
                    </a:lnTo>
                    <a:lnTo>
                      <a:pt x="15385" y="14482"/>
                    </a:lnTo>
                    <a:lnTo>
                      <a:pt x="15376" y="14482"/>
                    </a:lnTo>
                    <a:lnTo>
                      <a:pt x="15366" y="14475"/>
                    </a:lnTo>
                    <a:lnTo>
                      <a:pt x="15310" y="14459"/>
                    </a:lnTo>
                    <a:lnTo>
                      <a:pt x="15301" y="14428"/>
                    </a:lnTo>
                    <a:lnTo>
                      <a:pt x="15301" y="14382"/>
                    </a:lnTo>
                    <a:lnTo>
                      <a:pt x="15273" y="14351"/>
                    </a:lnTo>
                    <a:lnTo>
                      <a:pt x="15180" y="14328"/>
                    </a:lnTo>
                    <a:lnTo>
                      <a:pt x="15152" y="14298"/>
                    </a:lnTo>
                    <a:lnTo>
                      <a:pt x="15152" y="14274"/>
                    </a:lnTo>
                    <a:lnTo>
                      <a:pt x="15124" y="14236"/>
                    </a:lnTo>
                    <a:lnTo>
                      <a:pt x="15105" y="14213"/>
                    </a:lnTo>
                    <a:lnTo>
                      <a:pt x="15086" y="14167"/>
                    </a:lnTo>
                    <a:lnTo>
                      <a:pt x="15077" y="14120"/>
                    </a:lnTo>
                    <a:lnTo>
                      <a:pt x="15189" y="14236"/>
                    </a:lnTo>
                    <a:lnTo>
                      <a:pt x="15198" y="14267"/>
                    </a:lnTo>
                    <a:lnTo>
                      <a:pt x="15161" y="14151"/>
                    </a:lnTo>
                    <a:lnTo>
                      <a:pt x="15161" y="14074"/>
                    </a:lnTo>
                    <a:lnTo>
                      <a:pt x="15124" y="14074"/>
                    </a:lnTo>
                    <a:lnTo>
                      <a:pt x="15086" y="14113"/>
                    </a:lnTo>
                    <a:lnTo>
                      <a:pt x="15068" y="14113"/>
                    </a:lnTo>
                    <a:lnTo>
                      <a:pt x="15030" y="14074"/>
                    </a:lnTo>
                    <a:lnTo>
                      <a:pt x="15012" y="14028"/>
                    </a:lnTo>
                    <a:lnTo>
                      <a:pt x="15002" y="14020"/>
                    </a:lnTo>
                    <a:lnTo>
                      <a:pt x="14974" y="14013"/>
                    </a:lnTo>
                    <a:lnTo>
                      <a:pt x="14965" y="14043"/>
                    </a:lnTo>
                    <a:lnTo>
                      <a:pt x="14928" y="14059"/>
                    </a:lnTo>
                    <a:lnTo>
                      <a:pt x="14881" y="13990"/>
                    </a:lnTo>
                    <a:lnTo>
                      <a:pt x="14862" y="13959"/>
                    </a:lnTo>
                    <a:lnTo>
                      <a:pt x="14881" y="13897"/>
                    </a:lnTo>
                    <a:lnTo>
                      <a:pt x="14937" y="13889"/>
                    </a:lnTo>
                    <a:lnTo>
                      <a:pt x="14993" y="13889"/>
                    </a:lnTo>
                    <a:lnTo>
                      <a:pt x="15030" y="13836"/>
                    </a:lnTo>
                    <a:lnTo>
                      <a:pt x="15002" y="13836"/>
                    </a:lnTo>
                    <a:lnTo>
                      <a:pt x="14928" y="13843"/>
                    </a:lnTo>
                    <a:lnTo>
                      <a:pt x="14890" y="13812"/>
                    </a:lnTo>
                    <a:lnTo>
                      <a:pt x="14890" y="13797"/>
                    </a:lnTo>
                    <a:lnTo>
                      <a:pt x="14918" y="13751"/>
                    </a:lnTo>
                    <a:lnTo>
                      <a:pt x="14900" y="13735"/>
                    </a:lnTo>
                    <a:lnTo>
                      <a:pt x="14862" y="13720"/>
                    </a:lnTo>
                    <a:lnTo>
                      <a:pt x="14862" y="13651"/>
                    </a:lnTo>
                    <a:lnTo>
                      <a:pt x="14900" y="13620"/>
                    </a:lnTo>
                    <a:lnTo>
                      <a:pt x="14900" y="13589"/>
                    </a:lnTo>
                    <a:lnTo>
                      <a:pt x="14862" y="13589"/>
                    </a:lnTo>
                    <a:lnTo>
                      <a:pt x="14816" y="13620"/>
                    </a:lnTo>
                    <a:lnTo>
                      <a:pt x="14806" y="13589"/>
                    </a:lnTo>
                    <a:lnTo>
                      <a:pt x="14806" y="13535"/>
                    </a:lnTo>
                    <a:lnTo>
                      <a:pt x="14825" y="13489"/>
                    </a:lnTo>
                    <a:lnTo>
                      <a:pt x="14862" y="13504"/>
                    </a:lnTo>
                    <a:lnTo>
                      <a:pt x="14937" y="13581"/>
                    </a:lnTo>
                    <a:lnTo>
                      <a:pt x="14993" y="13597"/>
                    </a:lnTo>
                    <a:lnTo>
                      <a:pt x="15012" y="13628"/>
                    </a:lnTo>
                    <a:lnTo>
                      <a:pt x="15040" y="13674"/>
                    </a:lnTo>
                    <a:lnTo>
                      <a:pt x="15049" y="13689"/>
                    </a:lnTo>
                    <a:lnTo>
                      <a:pt x="15077" y="13689"/>
                    </a:lnTo>
                    <a:lnTo>
                      <a:pt x="15068" y="13682"/>
                    </a:lnTo>
                    <a:lnTo>
                      <a:pt x="15049" y="13651"/>
                    </a:lnTo>
                    <a:lnTo>
                      <a:pt x="15012" y="13612"/>
                    </a:lnTo>
                    <a:lnTo>
                      <a:pt x="15002" y="13520"/>
                    </a:lnTo>
                    <a:lnTo>
                      <a:pt x="14974" y="13489"/>
                    </a:lnTo>
                    <a:lnTo>
                      <a:pt x="14974" y="13528"/>
                    </a:lnTo>
                    <a:lnTo>
                      <a:pt x="14937" y="13497"/>
                    </a:lnTo>
                    <a:lnTo>
                      <a:pt x="14862" y="13397"/>
                    </a:lnTo>
                    <a:lnTo>
                      <a:pt x="14853" y="13335"/>
                    </a:lnTo>
                    <a:lnTo>
                      <a:pt x="14881" y="13289"/>
                    </a:lnTo>
                    <a:lnTo>
                      <a:pt x="14965" y="13312"/>
                    </a:lnTo>
                    <a:lnTo>
                      <a:pt x="14993" y="13289"/>
                    </a:lnTo>
                    <a:lnTo>
                      <a:pt x="14956" y="13274"/>
                    </a:lnTo>
                    <a:lnTo>
                      <a:pt x="14890" y="13258"/>
                    </a:lnTo>
                    <a:lnTo>
                      <a:pt x="14806" y="13258"/>
                    </a:lnTo>
                    <a:lnTo>
                      <a:pt x="14806" y="13274"/>
                    </a:lnTo>
                    <a:lnTo>
                      <a:pt x="14806" y="13335"/>
                    </a:lnTo>
                    <a:lnTo>
                      <a:pt x="14769" y="13381"/>
                    </a:lnTo>
                    <a:lnTo>
                      <a:pt x="14741" y="13343"/>
                    </a:lnTo>
                    <a:lnTo>
                      <a:pt x="14732" y="13258"/>
                    </a:lnTo>
                    <a:lnTo>
                      <a:pt x="14732" y="13212"/>
                    </a:lnTo>
                    <a:lnTo>
                      <a:pt x="14778" y="13212"/>
                    </a:lnTo>
                    <a:lnTo>
                      <a:pt x="14806" y="13166"/>
                    </a:lnTo>
                    <a:lnTo>
                      <a:pt x="14862" y="13127"/>
                    </a:lnTo>
                    <a:lnTo>
                      <a:pt x="14844" y="13089"/>
                    </a:lnTo>
                    <a:lnTo>
                      <a:pt x="14816" y="13127"/>
                    </a:lnTo>
                    <a:lnTo>
                      <a:pt x="14778" y="13150"/>
                    </a:lnTo>
                    <a:lnTo>
                      <a:pt x="14769" y="13120"/>
                    </a:lnTo>
                    <a:lnTo>
                      <a:pt x="14788" y="13066"/>
                    </a:lnTo>
                    <a:lnTo>
                      <a:pt x="14816" y="13004"/>
                    </a:lnTo>
                    <a:lnTo>
                      <a:pt x="14769" y="13012"/>
                    </a:lnTo>
                    <a:lnTo>
                      <a:pt x="14741" y="13035"/>
                    </a:lnTo>
                    <a:lnTo>
                      <a:pt x="14713" y="13120"/>
                    </a:lnTo>
                    <a:lnTo>
                      <a:pt x="14694" y="13166"/>
                    </a:lnTo>
                    <a:lnTo>
                      <a:pt x="14638" y="13135"/>
                    </a:lnTo>
                    <a:lnTo>
                      <a:pt x="14629" y="13120"/>
                    </a:lnTo>
                    <a:lnTo>
                      <a:pt x="14629" y="13066"/>
                    </a:lnTo>
                    <a:lnTo>
                      <a:pt x="14601" y="13035"/>
                    </a:lnTo>
                    <a:lnTo>
                      <a:pt x="14601" y="12973"/>
                    </a:lnTo>
                    <a:lnTo>
                      <a:pt x="14592" y="12935"/>
                    </a:lnTo>
                    <a:lnTo>
                      <a:pt x="14564" y="12935"/>
                    </a:lnTo>
                    <a:lnTo>
                      <a:pt x="14526" y="12973"/>
                    </a:lnTo>
                    <a:lnTo>
                      <a:pt x="14489" y="12919"/>
                    </a:lnTo>
                    <a:lnTo>
                      <a:pt x="14452" y="12881"/>
                    </a:lnTo>
                    <a:lnTo>
                      <a:pt x="14433" y="12850"/>
                    </a:lnTo>
                    <a:lnTo>
                      <a:pt x="14396" y="12819"/>
                    </a:lnTo>
                    <a:lnTo>
                      <a:pt x="14330" y="12796"/>
                    </a:lnTo>
                    <a:lnTo>
                      <a:pt x="14302" y="12788"/>
                    </a:lnTo>
                    <a:lnTo>
                      <a:pt x="14283" y="12735"/>
                    </a:lnTo>
                    <a:lnTo>
                      <a:pt x="14246" y="12634"/>
                    </a:lnTo>
                    <a:lnTo>
                      <a:pt x="14209" y="12581"/>
                    </a:lnTo>
                    <a:lnTo>
                      <a:pt x="14227" y="12519"/>
                    </a:lnTo>
                    <a:lnTo>
                      <a:pt x="14209" y="12396"/>
                    </a:lnTo>
                    <a:lnTo>
                      <a:pt x="14181" y="12411"/>
                    </a:lnTo>
                    <a:lnTo>
                      <a:pt x="14171" y="12427"/>
                    </a:lnTo>
                    <a:lnTo>
                      <a:pt x="14153" y="12350"/>
                    </a:lnTo>
                    <a:lnTo>
                      <a:pt x="14097" y="12072"/>
                    </a:lnTo>
                    <a:lnTo>
                      <a:pt x="14031" y="11926"/>
                    </a:lnTo>
                    <a:lnTo>
                      <a:pt x="14022" y="11803"/>
                    </a:lnTo>
                    <a:lnTo>
                      <a:pt x="13985" y="11888"/>
                    </a:lnTo>
                    <a:lnTo>
                      <a:pt x="13994" y="11918"/>
                    </a:lnTo>
                    <a:lnTo>
                      <a:pt x="14031" y="12019"/>
                    </a:lnTo>
                    <a:lnTo>
                      <a:pt x="14022" y="12057"/>
                    </a:lnTo>
                    <a:lnTo>
                      <a:pt x="13994" y="12019"/>
                    </a:lnTo>
                    <a:lnTo>
                      <a:pt x="14003" y="12088"/>
                    </a:lnTo>
                    <a:lnTo>
                      <a:pt x="14031" y="12173"/>
                    </a:lnTo>
                    <a:lnTo>
                      <a:pt x="14031" y="12226"/>
                    </a:lnTo>
                    <a:lnTo>
                      <a:pt x="14059" y="12296"/>
                    </a:lnTo>
                    <a:lnTo>
                      <a:pt x="14097" y="12411"/>
                    </a:lnTo>
                    <a:lnTo>
                      <a:pt x="14106" y="12534"/>
                    </a:lnTo>
                    <a:lnTo>
                      <a:pt x="14115" y="12604"/>
                    </a:lnTo>
                    <a:lnTo>
                      <a:pt x="14115" y="12581"/>
                    </a:lnTo>
                    <a:lnTo>
                      <a:pt x="14171" y="12750"/>
                    </a:lnTo>
                    <a:lnTo>
                      <a:pt x="14171" y="12819"/>
                    </a:lnTo>
                    <a:lnTo>
                      <a:pt x="14134" y="12935"/>
                    </a:lnTo>
                    <a:lnTo>
                      <a:pt x="14106" y="12973"/>
                    </a:lnTo>
                    <a:lnTo>
                      <a:pt x="14041" y="12950"/>
                    </a:lnTo>
                    <a:lnTo>
                      <a:pt x="14031" y="12873"/>
                    </a:lnTo>
                    <a:lnTo>
                      <a:pt x="14003" y="12750"/>
                    </a:lnTo>
                    <a:lnTo>
                      <a:pt x="13966" y="12696"/>
                    </a:lnTo>
                    <a:lnTo>
                      <a:pt x="13966" y="12796"/>
                    </a:lnTo>
                    <a:lnTo>
                      <a:pt x="13929" y="12788"/>
                    </a:lnTo>
                    <a:lnTo>
                      <a:pt x="13817" y="12788"/>
                    </a:lnTo>
                    <a:lnTo>
                      <a:pt x="13835" y="12727"/>
                    </a:lnTo>
                    <a:lnTo>
                      <a:pt x="13817" y="12627"/>
                    </a:lnTo>
                    <a:lnTo>
                      <a:pt x="13845" y="12611"/>
                    </a:lnTo>
                    <a:lnTo>
                      <a:pt x="13807" y="12573"/>
                    </a:lnTo>
                    <a:lnTo>
                      <a:pt x="13761" y="12457"/>
                    </a:lnTo>
                    <a:lnTo>
                      <a:pt x="13761" y="12357"/>
                    </a:lnTo>
                    <a:lnTo>
                      <a:pt x="13770" y="12334"/>
                    </a:lnTo>
                    <a:lnTo>
                      <a:pt x="13733" y="12265"/>
                    </a:lnTo>
                    <a:lnTo>
                      <a:pt x="13705" y="12273"/>
                    </a:lnTo>
                    <a:lnTo>
                      <a:pt x="13695" y="12396"/>
                    </a:lnTo>
                    <a:lnTo>
                      <a:pt x="13649" y="12419"/>
                    </a:lnTo>
                    <a:lnTo>
                      <a:pt x="13583" y="12357"/>
                    </a:lnTo>
                    <a:lnTo>
                      <a:pt x="13537" y="12273"/>
                    </a:lnTo>
                    <a:lnTo>
                      <a:pt x="13518" y="12226"/>
                    </a:lnTo>
                    <a:lnTo>
                      <a:pt x="13499" y="12211"/>
                    </a:lnTo>
                    <a:lnTo>
                      <a:pt x="13499" y="12265"/>
                    </a:lnTo>
                    <a:lnTo>
                      <a:pt x="13471" y="12288"/>
                    </a:lnTo>
                    <a:lnTo>
                      <a:pt x="13425" y="12242"/>
                    </a:lnTo>
                    <a:lnTo>
                      <a:pt x="13369" y="12180"/>
                    </a:lnTo>
                    <a:lnTo>
                      <a:pt x="13397" y="12242"/>
                    </a:lnTo>
                    <a:lnTo>
                      <a:pt x="13387" y="12288"/>
                    </a:lnTo>
                    <a:lnTo>
                      <a:pt x="13331" y="12288"/>
                    </a:lnTo>
                    <a:lnTo>
                      <a:pt x="13331" y="12303"/>
                    </a:lnTo>
                    <a:lnTo>
                      <a:pt x="13425" y="12303"/>
                    </a:lnTo>
                    <a:lnTo>
                      <a:pt x="13499" y="12365"/>
                    </a:lnTo>
                    <a:lnTo>
                      <a:pt x="13509" y="12419"/>
                    </a:lnTo>
                    <a:lnTo>
                      <a:pt x="13499" y="12427"/>
                    </a:lnTo>
                    <a:lnTo>
                      <a:pt x="13583" y="12504"/>
                    </a:lnTo>
                    <a:lnTo>
                      <a:pt x="13583" y="12550"/>
                    </a:lnTo>
                    <a:lnTo>
                      <a:pt x="13611" y="12573"/>
                    </a:lnTo>
                    <a:lnTo>
                      <a:pt x="13630" y="12550"/>
                    </a:lnTo>
                    <a:lnTo>
                      <a:pt x="13658" y="12550"/>
                    </a:lnTo>
                    <a:lnTo>
                      <a:pt x="13695" y="12611"/>
                    </a:lnTo>
                    <a:lnTo>
                      <a:pt x="13723" y="12688"/>
                    </a:lnTo>
                    <a:lnTo>
                      <a:pt x="13733" y="12735"/>
                    </a:lnTo>
                    <a:lnTo>
                      <a:pt x="13723" y="12819"/>
                    </a:lnTo>
                    <a:lnTo>
                      <a:pt x="13667" y="12850"/>
                    </a:lnTo>
                    <a:lnTo>
                      <a:pt x="13583" y="12873"/>
                    </a:lnTo>
                    <a:lnTo>
                      <a:pt x="13574" y="12812"/>
                    </a:lnTo>
                    <a:lnTo>
                      <a:pt x="13574" y="12819"/>
                    </a:lnTo>
                    <a:lnTo>
                      <a:pt x="13574" y="12912"/>
                    </a:lnTo>
                    <a:lnTo>
                      <a:pt x="13537" y="12935"/>
                    </a:lnTo>
                    <a:lnTo>
                      <a:pt x="13499" y="12942"/>
                    </a:lnTo>
                    <a:lnTo>
                      <a:pt x="13462" y="12912"/>
                    </a:lnTo>
                    <a:lnTo>
                      <a:pt x="13397" y="12842"/>
                    </a:lnTo>
                    <a:lnTo>
                      <a:pt x="13331" y="12781"/>
                    </a:lnTo>
                    <a:lnTo>
                      <a:pt x="13285" y="12765"/>
                    </a:lnTo>
                    <a:lnTo>
                      <a:pt x="13238" y="12750"/>
                    </a:lnTo>
                    <a:lnTo>
                      <a:pt x="13182" y="12673"/>
                    </a:lnTo>
                    <a:lnTo>
                      <a:pt x="13135" y="12634"/>
                    </a:lnTo>
                    <a:lnTo>
                      <a:pt x="13070" y="12611"/>
                    </a:lnTo>
                    <a:lnTo>
                      <a:pt x="13098" y="12542"/>
                    </a:lnTo>
                    <a:lnTo>
                      <a:pt x="13107" y="12504"/>
                    </a:lnTo>
                    <a:lnTo>
                      <a:pt x="13070" y="12488"/>
                    </a:lnTo>
                    <a:lnTo>
                      <a:pt x="13033" y="12511"/>
                    </a:lnTo>
                    <a:lnTo>
                      <a:pt x="13023" y="12504"/>
                    </a:lnTo>
                    <a:lnTo>
                      <a:pt x="12995" y="12473"/>
                    </a:lnTo>
                    <a:lnTo>
                      <a:pt x="12948" y="12411"/>
                    </a:lnTo>
                    <a:lnTo>
                      <a:pt x="12902" y="12303"/>
                    </a:lnTo>
                    <a:lnTo>
                      <a:pt x="12864" y="12257"/>
                    </a:lnTo>
                    <a:lnTo>
                      <a:pt x="12827" y="12196"/>
                    </a:lnTo>
                    <a:lnTo>
                      <a:pt x="12808" y="12111"/>
                    </a:lnTo>
                    <a:lnTo>
                      <a:pt x="12836" y="12042"/>
                    </a:lnTo>
                    <a:lnTo>
                      <a:pt x="12846" y="11872"/>
                    </a:lnTo>
                    <a:lnTo>
                      <a:pt x="12883" y="11826"/>
                    </a:lnTo>
                    <a:lnTo>
                      <a:pt x="12948" y="11780"/>
                    </a:lnTo>
                    <a:lnTo>
                      <a:pt x="13023" y="11711"/>
                    </a:lnTo>
                    <a:lnTo>
                      <a:pt x="13014" y="11672"/>
                    </a:lnTo>
                    <a:lnTo>
                      <a:pt x="12883" y="11580"/>
                    </a:lnTo>
                    <a:lnTo>
                      <a:pt x="12939" y="11641"/>
                    </a:lnTo>
                    <a:lnTo>
                      <a:pt x="12977" y="11680"/>
                    </a:lnTo>
                    <a:lnTo>
                      <a:pt x="12948" y="11718"/>
                    </a:lnTo>
                    <a:lnTo>
                      <a:pt x="12911" y="11718"/>
                    </a:lnTo>
                    <a:lnTo>
                      <a:pt x="12864" y="11703"/>
                    </a:lnTo>
                    <a:lnTo>
                      <a:pt x="12836" y="11764"/>
                    </a:lnTo>
                    <a:lnTo>
                      <a:pt x="12808" y="11811"/>
                    </a:lnTo>
                    <a:lnTo>
                      <a:pt x="12771" y="11795"/>
                    </a:lnTo>
                    <a:lnTo>
                      <a:pt x="12762" y="11803"/>
                    </a:lnTo>
                    <a:lnTo>
                      <a:pt x="12790" y="11888"/>
                    </a:lnTo>
                    <a:lnTo>
                      <a:pt x="12771" y="11980"/>
                    </a:lnTo>
                    <a:lnTo>
                      <a:pt x="12771" y="11995"/>
                    </a:lnTo>
                    <a:lnTo>
                      <a:pt x="12659" y="11988"/>
                    </a:lnTo>
                    <a:lnTo>
                      <a:pt x="12640" y="12026"/>
                    </a:lnTo>
                    <a:lnTo>
                      <a:pt x="12640" y="12072"/>
                    </a:lnTo>
                    <a:lnTo>
                      <a:pt x="12612" y="12026"/>
                    </a:lnTo>
                    <a:lnTo>
                      <a:pt x="12528" y="11934"/>
                    </a:lnTo>
                    <a:lnTo>
                      <a:pt x="12463" y="11895"/>
                    </a:lnTo>
                    <a:lnTo>
                      <a:pt x="12388" y="11865"/>
                    </a:lnTo>
                    <a:lnTo>
                      <a:pt x="12388" y="11841"/>
                    </a:lnTo>
                    <a:lnTo>
                      <a:pt x="12379" y="11826"/>
                    </a:lnTo>
                    <a:lnTo>
                      <a:pt x="12323" y="11826"/>
                    </a:lnTo>
                    <a:lnTo>
                      <a:pt x="12286" y="11803"/>
                    </a:lnTo>
                    <a:lnTo>
                      <a:pt x="12276" y="11772"/>
                    </a:lnTo>
                    <a:lnTo>
                      <a:pt x="12248" y="11764"/>
                    </a:lnTo>
                    <a:lnTo>
                      <a:pt x="12211" y="11741"/>
                    </a:lnTo>
                    <a:lnTo>
                      <a:pt x="12164" y="11734"/>
                    </a:lnTo>
                    <a:lnTo>
                      <a:pt x="12136" y="11687"/>
                    </a:lnTo>
                    <a:lnTo>
                      <a:pt x="12164" y="11657"/>
                    </a:lnTo>
                    <a:lnTo>
                      <a:pt x="12192" y="11618"/>
                    </a:lnTo>
                    <a:lnTo>
                      <a:pt x="12230" y="11610"/>
                    </a:lnTo>
                    <a:lnTo>
                      <a:pt x="12239" y="11580"/>
                    </a:lnTo>
                    <a:lnTo>
                      <a:pt x="12248" y="11526"/>
                    </a:lnTo>
                    <a:lnTo>
                      <a:pt x="12248" y="11472"/>
                    </a:lnTo>
                    <a:lnTo>
                      <a:pt x="12239" y="11441"/>
                    </a:lnTo>
                    <a:lnTo>
                      <a:pt x="12230" y="11395"/>
                    </a:lnTo>
                    <a:lnTo>
                      <a:pt x="12239" y="11333"/>
                    </a:lnTo>
                    <a:lnTo>
                      <a:pt x="12248" y="11279"/>
                    </a:lnTo>
                    <a:lnTo>
                      <a:pt x="12286" y="11226"/>
                    </a:lnTo>
                    <a:lnTo>
                      <a:pt x="12304" y="11249"/>
                    </a:lnTo>
                    <a:lnTo>
                      <a:pt x="12323" y="11310"/>
                    </a:lnTo>
                    <a:lnTo>
                      <a:pt x="12342" y="11372"/>
                    </a:lnTo>
                    <a:lnTo>
                      <a:pt x="12323" y="11426"/>
                    </a:lnTo>
                    <a:lnTo>
                      <a:pt x="12342" y="11595"/>
                    </a:lnTo>
                    <a:lnTo>
                      <a:pt x="12379" y="11649"/>
                    </a:lnTo>
                    <a:lnTo>
                      <a:pt x="12388" y="11610"/>
                    </a:lnTo>
                    <a:lnTo>
                      <a:pt x="12388" y="11533"/>
                    </a:lnTo>
                    <a:lnTo>
                      <a:pt x="12379" y="11487"/>
                    </a:lnTo>
                    <a:lnTo>
                      <a:pt x="12379" y="11426"/>
                    </a:lnTo>
                    <a:lnTo>
                      <a:pt x="12435" y="11364"/>
                    </a:lnTo>
                    <a:lnTo>
                      <a:pt x="12463" y="11349"/>
                    </a:lnTo>
                    <a:lnTo>
                      <a:pt x="12379" y="11310"/>
                    </a:lnTo>
                    <a:lnTo>
                      <a:pt x="12342" y="11272"/>
                    </a:lnTo>
                    <a:lnTo>
                      <a:pt x="12276" y="11195"/>
                    </a:lnTo>
                    <a:lnTo>
                      <a:pt x="12248" y="11133"/>
                    </a:lnTo>
                    <a:lnTo>
                      <a:pt x="12211" y="11164"/>
                    </a:lnTo>
                    <a:lnTo>
                      <a:pt x="12192" y="11241"/>
                    </a:lnTo>
                    <a:lnTo>
                      <a:pt x="12155" y="11279"/>
                    </a:lnTo>
                    <a:lnTo>
                      <a:pt x="12062" y="11410"/>
                    </a:lnTo>
                    <a:lnTo>
                      <a:pt x="12006" y="11456"/>
                    </a:lnTo>
                    <a:lnTo>
                      <a:pt x="11931" y="11487"/>
                    </a:lnTo>
                    <a:lnTo>
                      <a:pt x="11782" y="11464"/>
                    </a:lnTo>
                    <a:lnTo>
                      <a:pt x="11614" y="11426"/>
                    </a:lnTo>
                    <a:lnTo>
                      <a:pt x="11464" y="11341"/>
                    </a:lnTo>
                    <a:lnTo>
                      <a:pt x="11427" y="11310"/>
                    </a:lnTo>
                    <a:lnTo>
                      <a:pt x="11445" y="11279"/>
                    </a:lnTo>
                    <a:lnTo>
                      <a:pt x="11492" y="11256"/>
                    </a:lnTo>
                    <a:lnTo>
                      <a:pt x="11492" y="11226"/>
                    </a:lnTo>
                    <a:lnTo>
                      <a:pt x="11445" y="11187"/>
                    </a:lnTo>
                    <a:lnTo>
                      <a:pt x="11380" y="11210"/>
                    </a:lnTo>
                    <a:lnTo>
                      <a:pt x="11315" y="11249"/>
                    </a:lnTo>
                    <a:lnTo>
                      <a:pt x="11259" y="11249"/>
                    </a:lnTo>
                    <a:lnTo>
                      <a:pt x="11193" y="11226"/>
                    </a:lnTo>
                    <a:lnTo>
                      <a:pt x="11081" y="11195"/>
                    </a:lnTo>
                    <a:lnTo>
                      <a:pt x="11016" y="11187"/>
                    </a:lnTo>
                    <a:lnTo>
                      <a:pt x="10969" y="11133"/>
                    </a:lnTo>
                    <a:lnTo>
                      <a:pt x="10867" y="11118"/>
                    </a:lnTo>
                    <a:lnTo>
                      <a:pt x="10848" y="11149"/>
                    </a:lnTo>
                    <a:lnTo>
                      <a:pt x="10792" y="11118"/>
                    </a:lnTo>
                    <a:lnTo>
                      <a:pt x="10755" y="11102"/>
                    </a:lnTo>
                    <a:lnTo>
                      <a:pt x="10745" y="11164"/>
                    </a:lnTo>
                    <a:lnTo>
                      <a:pt x="10596" y="11179"/>
                    </a:lnTo>
                    <a:lnTo>
                      <a:pt x="10531" y="11179"/>
                    </a:lnTo>
                    <a:lnTo>
                      <a:pt x="10484" y="11179"/>
                    </a:lnTo>
                    <a:lnTo>
                      <a:pt x="10419" y="11195"/>
                    </a:lnTo>
                    <a:lnTo>
                      <a:pt x="10381" y="11218"/>
                    </a:lnTo>
                    <a:lnTo>
                      <a:pt x="10344" y="11218"/>
                    </a:lnTo>
                    <a:lnTo>
                      <a:pt x="10288" y="11187"/>
                    </a:lnTo>
                    <a:lnTo>
                      <a:pt x="10297" y="11156"/>
                    </a:lnTo>
                    <a:lnTo>
                      <a:pt x="10288" y="11125"/>
                    </a:lnTo>
                    <a:lnTo>
                      <a:pt x="10251" y="11056"/>
                    </a:lnTo>
                    <a:lnTo>
                      <a:pt x="10194" y="11025"/>
                    </a:lnTo>
                    <a:lnTo>
                      <a:pt x="10157" y="11025"/>
                    </a:lnTo>
                    <a:lnTo>
                      <a:pt x="10120" y="11002"/>
                    </a:lnTo>
                    <a:lnTo>
                      <a:pt x="10101" y="10995"/>
                    </a:lnTo>
                    <a:lnTo>
                      <a:pt x="10082" y="11025"/>
                    </a:lnTo>
                    <a:lnTo>
                      <a:pt x="10064" y="11002"/>
                    </a:lnTo>
                    <a:lnTo>
                      <a:pt x="10026" y="10948"/>
                    </a:lnTo>
                    <a:lnTo>
                      <a:pt x="9952" y="10902"/>
                    </a:lnTo>
                    <a:lnTo>
                      <a:pt x="9952" y="10825"/>
                    </a:lnTo>
                    <a:lnTo>
                      <a:pt x="9933" y="10764"/>
                    </a:lnTo>
                    <a:lnTo>
                      <a:pt x="9914" y="10733"/>
                    </a:lnTo>
                    <a:lnTo>
                      <a:pt x="9896" y="10733"/>
                    </a:lnTo>
                    <a:lnTo>
                      <a:pt x="9858" y="10733"/>
                    </a:lnTo>
                    <a:lnTo>
                      <a:pt x="9840" y="10764"/>
                    </a:lnTo>
                    <a:lnTo>
                      <a:pt x="9840" y="10810"/>
                    </a:lnTo>
                    <a:lnTo>
                      <a:pt x="9821" y="10841"/>
                    </a:lnTo>
                    <a:lnTo>
                      <a:pt x="9821" y="10879"/>
                    </a:lnTo>
                    <a:lnTo>
                      <a:pt x="9765" y="10887"/>
                    </a:lnTo>
                    <a:lnTo>
                      <a:pt x="9709" y="10848"/>
                    </a:lnTo>
                    <a:lnTo>
                      <a:pt x="9625" y="10748"/>
                    </a:lnTo>
                    <a:lnTo>
                      <a:pt x="9588" y="10702"/>
                    </a:lnTo>
                    <a:lnTo>
                      <a:pt x="9541" y="10687"/>
                    </a:lnTo>
                    <a:lnTo>
                      <a:pt x="9550" y="10671"/>
                    </a:lnTo>
                    <a:lnTo>
                      <a:pt x="9578" y="10625"/>
                    </a:lnTo>
                    <a:lnTo>
                      <a:pt x="9588" y="10571"/>
                    </a:lnTo>
                    <a:lnTo>
                      <a:pt x="9578" y="10548"/>
                    </a:lnTo>
                    <a:lnTo>
                      <a:pt x="9504" y="10563"/>
                    </a:lnTo>
                    <a:lnTo>
                      <a:pt x="9485" y="10540"/>
                    </a:lnTo>
                    <a:lnTo>
                      <a:pt x="9466" y="10533"/>
                    </a:lnTo>
                    <a:lnTo>
                      <a:pt x="9326" y="10571"/>
                    </a:lnTo>
                    <a:lnTo>
                      <a:pt x="9438" y="10417"/>
                    </a:lnTo>
                    <a:lnTo>
                      <a:pt x="9401" y="10394"/>
                    </a:lnTo>
                    <a:lnTo>
                      <a:pt x="9326" y="10448"/>
                    </a:lnTo>
                    <a:lnTo>
                      <a:pt x="9261" y="10517"/>
                    </a:lnTo>
                    <a:lnTo>
                      <a:pt x="9149" y="10502"/>
                    </a:lnTo>
                    <a:lnTo>
                      <a:pt x="9177" y="10479"/>
                    </a:lnTo>
                    <a:lnTo>
                      <a:pt x="9242" y="10456"/>
                    </a:lnTo>
                    <a:lnTo>
                      <a:pt x="9298" y="10417"/>
                    </a:lnTo>
                    <a:lnTo>
                      <a:pt x="9364" y="10379"/>
                    </a:lnTo>
                    <a:lnTo>
                      <a:pt x="9364" y="10325"/>
                    </a:lnTo>
                    <a:lnTo>
                      <a:pt x="9298" y="10332"/>
                    </a:lnTo>
                    <a:lnTo>
                      <a:pt x="9224" y="10386"/>
                    </a:lnTo>
                    <a:lnTo>
                      <a:pt x="9177" y="10363"/>
                    </a:lnTo>
                    <a:lnTo>
                      <a:pt x="9177" y="10294"/>
                    </a:lnTo>
                    <a:lnTo>
                      <a:pt x="9177" y="10263"/>
                    </a:lnTo>
                    <a:lnTo>
                      <a:pt x="9186" y="10225"/>
                    </a:lnTo>
                    <a:lnTo>
                      <a:pt x="9205" y="10148"/>
                    </a:lnTo>
                    <a:lnTo>
                      <a:pt x="9317" y="10132"/>
                    </a:lnTo>
                    <a:lnTo>
                      <a:pt x="9326" y="10086"/>
                    </a:lnTo>
                    <a:lnTo>
                      <a:pt x="9224" y="10086"/>
                    </a:lnTo>
                    <a:lnTo>
                      <a:pt x="9140" y="10140"/>
                    </a:lnTo>
                    <a:lnTo>
                      <a:pt x="9093" y="10232"/>
                    </a:lnTo>
                    <a:lnTo>
                      <a:pt x="9018" y="10255"/>
                    </a:lnTo>
                    <a:lnTo>
                      <a:pt x="8962" y="10232"/>
                    </a:lnTo>
                    <a:lnTo>
                      <a:pt x="8916" y="10255"/>
                    </a:lnTo>
                    <a:lnTo>
                      <a:pt x="8841" y="10255"/>
                    </a:lnTo>
                    <a:lnTo>
                      <a:pt x="8775" y="10255"/>
                    </a:lnTo>
                    <a:lnTo>
                      <a:pt x="8775" y="10178"/>
                    </a:lnTo>
                    <a:lnTo>
                      <a:pt x="8738" y="10055"/>
                    </a:lnTo>
                    <a:lnTo>
                      <a:pt x="8729" y="10148"/>
                    </a:lnTo>
                    <a:lnTo>
                      <a:pt x="8729" y="10294"/>
                    </a:lnTo>
                    <a:lnTo>
                      <a:pt x="8701" y="10332"/>
                    </a:lnTo>
                    <a:lnTo>
                      <a:pt x="8626" y="10332"/>
                    </a:lnTo>
                    <a:lnTo>
                      <a:pt x="8589" y="10294"/>
                    </a:lnTo>
                    <a:lnTo>
                      <a:pt x="8617" y="10202"/>
                    </a:lnTo>
                    <a:lnTo>
                      <a:pt x="8691" y="10055"/>
                    </a:lnTo>
                    <a:lnTo>
                      <a:pt x="8691" y="9963"/>
                    </a:lnTo>
                    <a:lnTo>
                      <a:pt x="8607" y="10055"/>
                    </a:lnTo>
                    <a:lnTo>
                      <a:pt x="8570" y="10163"/>
                    </a:lnTo>
                    <a:lnTo>
                      <a:pt x="8542" y="10171"/>
                    </a:lnTo>
                    <a:lnTo>
                      <a:pt x="8533" y="10132"/>
                    </a:lnTo>
                    <a:lnTo>
                      <a:pt x="8533" y="10109"/>
                    </a:lnTo>
                    <a:lnTo>
                      <a:pt x="8514" y="10101"/>
                    </a:lnTo>
                    <a:lnTo>
                      <a:pt x="8477" y="10117"/>
                    </a:lnTo>
                    <a:lnTo>
                      <a:pt x="8402" y="10225"/>
                    </a:lnTo>
                    <a:lnTo>
                      <a:pt x="8467" y="10232"/>
                    </a:lnTo>
                    <a:lnTo>
                      <a:pt x="8495" y="10240"/>
                    </a:lnTo>
                    <a:lnTo>
                      <a:pt x="8439" y="10332"/>
                    </a:lnTo>
                    <a:lnTo>
                      <a:pt x="8355" y="10363"/>
                    </a:lnTo>
                    <a:lnTo>
                      <a:pt x="8327" y="10425"/>
                    </a:lnTo>
                    <a:lnTo>
                      <a:pt x="8355" y="10440"/>
                    </a:lnTo>
                    <a:lnTo>
                      <a:pt x="8355" y="10502"/>
                    </a:lnTo>
                    <a:lnTo>
                      <a:pt x="8430" y="10479"/>
                    </a:lnTo>
                    <a:lnTo>
                      <a:pt x="8430" y="10533"/>
                    </a:lnTo>
                    <a:lnTo>
                      <a:pt x="8477" y="10486"/>
                    </a:lnTo>
                    <a:lnTo>
                      <a:pt x="8495" y="10486"/>
                    </a:lnTo>
                    <a:lnTo>
                      <a:pt x="8495" y="10571"/>
                    </a:lnTo>
                    <a:lnTo>
                      <a:pt x="8421" y="10633"/>
                    </a:lnTo>
                    <a:lnTo>
                      <a:pt x="8327" y="10663"/>
                    </a:lnTo>
                    <a:lnTo>
                      <a:pt x="8346" y="10733"/>
                    </a:lnTo>
                    <a:lnTo>
                      <a:pt x="8430" y="10702"/>
                    </a:lnTo>
                    <a:lnTo>
                      <a:pt x="8477" y="10702"/>
                    </a:lnTo>
                    <a:lnTo>
                      <a:pt x="8551" y="10625"/>
                    </a:lnTo>
                    <a:lnTo>
                      <a:pt x="8589" y="10687"/>
                    </a:lnTo>
                    <a:lnTo>
                      <a:pt x="8589" y="10733"/>
                    </a:lnTo>
                    <a:lnTo>
                      <a:pt x="8570" y="10779"/>
                    </a:lnTo>
                    <a:lnTo>
                      <a:pt x="8533" y="10787"/>
                    </a:lnTo>
                    <a:lnTo>
                      <a:pt x="8514" y="10817"/>
                    </a:lnTo>
                    <a:lnTo>
                      <a:pt x="8467" y="10871"/>
                    </a:lnTo>
                    <a:lnTo>
                      <a:pt x="8430" y="10948"/>
                    </a:lnTo>
                    <a:lnTo>
                      <a:pt x="8458" y="10948"/>
                    </a:lnTo>
                    <a:lnTo>
                      <a:pt x="8495" y="10941"/>
                    </a:lnTo>
                    <a:lnTo>
                      <a:pt x="8505" y="10971"/>
                    </a:lnTo>
                    <a:lnTo>
                      <a:pt x="8533" y="10979"/>
                    </a:lnTo>
                    <a:lnTo>
                      <a:pt x="8495" y="11056"/>
                    </a:lnTo>
                    <a:lnTo>
                      <a:pt x="8439" y="11087"/>
                    </a:lnTo>
                    <a:lnTo>
                      <a:pt x="8402" y="11072"/>
                    </a:lnTo>
                    <a:lnTo>
                      <a:pt x="8393" y="11149"/>
                    </a:lnTo>
                    <a:lnTo>
                      <a:pt x="8383" y="11195"/>
                    </a:lnTo>
                    <a:lnTo>
                      <a:pt x="8327" y="11210"/>
                    </a:lnTo>
                    <a:lnTo>
                      <a:pt x="8271" y="11256"/>
                    </a:lnTo>
                    <a:lnTo>
                      <a:pt x="8206" y="11249"/>
                    </a:lnTo>
                    <a:lnTo>
                      <a:pt x="8141" y="11249"/>
                    </a:lnTo>
                    <a:lnTo>
                      <a:pt x="8094" y="11210"/>
                    </a:lnTo>
                    <a:lnTo>
                      <a:pt x="8057" y="11210"/>
                    </a:lnTo>
                    <a:lnTo>
                      <a:pt x="8019" y="11226"/>
                    </a:lnTo>
                    <a:lnTo>
                      <a:pt x="7991" y="11118"/>
                    </a:lnTo>
                    <a:lnTo>
                      <a:pt x="7991" y="11210"/>
                    </a:lnTo>
                    <a:lnTo>
                      <a:pt x="7945" y="11256"/>
                    </a:lnTo>
                    <a:lnTo>
                      <a:pt x="7945" y="11372"/>
                    </a:lnTo>
                    <a:lnTo>
                      <a:pt x="7917" y="11503"/>
                    </a:lnTo>
                    <a:lnTo>
                      <a:pt x="7898" y="11395"/>
                    </a:lnTo>
                    <a:lnTo>
                      <a:pt x="7870" y="11256"/>
                    </a:lnTo>
                    <a:lnTo>
                      <a:pt x="7842" y="11318"/>
                    </a:lnTo>
                    <a:lnTo>
                      <a:pt x="7842" y="11349"/>
                    </a:lnTo>
                    <a:lnTo>
                      <a:pt x="7861" y="11441"/>
                    </a:lnTo>
                    <a:lnTo>
                      <a:pt x="7823" y="11518"/>
                    </a:lnTo>
                    <a:lnTo>
                      <a:pt x="7786" y="11487"/>
                    </a:lnTo>
                    <a:lnTo>
                      <a:pt x="7711" y="11533"/>
                    </a:lnTo>
                    <a:lnTo>
                      <a:pt x="7683" y="11549"/>
                    </a:lnTo>
                    <a:lnTo>
                      <a:pt x="7683" y="11649"/>
                    </a:lnTo>
                    <a:lnTo>
                      <a:pt x="7618" y="11749"/>
                    </a:lnTo>
                    <a:lnTo>
                      <a:pt x="7581" y="11841"/>
                    </a:lnTo>
                    <a:lnTo>
                      <a:pt x="7609" y="11734"/>
                    </a:lnTo>
                    <a:lnTo>
                      <a:pt x="7609" y="11626"/>
                    </a:lnTo>
                    <a:lnTo>
                      <a:pt x="7543" y="11672"/>
                    </a:lnTo>
                    <a:lnTo>
                      <a:pt x="7506" y="11672"/>
                    </a:lnTo>
                    <a:lnTo>
                      <a:pt x="7431" y="11772"/>
                    </a:lnTo>
                    <a:lnTo>
                      <a:pt x="7384" y="11872"/>
                    </a:lnTo>
                    <a:lnTo>
                      <a:pt x="7347" y="11934"/>
                    </a:lnTo>
                    <a:lnTo>
                      <a:pt x="7310" y="11888"/>
                    </a:lnTo>
                    <a:lnTo>
                      <a:pt x="7244" y="11865"/>
                    </a:lnTo>
                    <a:lnTo>
                      <a:pt x="7235" y="11872"/>
                    </a:lnTo>
                    <a:lnTo>
                      <a:pt x="7235" y="11980"/>
                    </a:lnTo>
                    <a:lnTo>
                      <a:pt x="7170" y="11965"/>
                    </a:lnTo>
                    <a:lnTo>
                      <a:pt x="7114" y="11980"/>
                    </a:lnTo>
                    <a:lnTo>
                      <a:pt x="7020" y="12019"/>
                    </a:lnTo>
                    <a:lnTo>
                      <a:pt x="6983" y="11980"/>
                    </a:lnTo>
                    <a:lnTo>
                      <a:pt x="6927" y="11949"/>
                    </a:lnTo>
                    <a:lnTo>
                      <a:pt x="6927" y="11872"/>
                    </a:lnTo>
                    <a:lnTo>
                      <a:pt x="6974" y="11857"/>
                    </a:lnTo>
                    <a:lnTo>
                      <a:pt x="6964" y="11795"/>
                    </a:lnTo>
                    <a:lnTo>
                      <a:pt x="7002" y="11734"/>
                    </a:lnTo>
                    <a:lnTo>
                      <a:pt x="7039" y="11795"/>
                    </a:lnTo>
                    <a:lnTo>
                      <a:pt x="7048" y="11741"/>
                    </a:lnTo>
                    <a:lnTo>
                      <a:pt x="7076" y="11718"/>
                    </a:lnTo>
                    <a:lnTo>
                      <a:pt x="7095" y="11711"/>
                    </a:lnTo>
                    <a:lnTo>
                      <a:pt x="7132" y="11741"/>
                    </a:lnTo>
                    <a:lnTo>
                      <a:pt x="7188" y="11749"/>
                    </a:lnTo>
                    <a:lnTo>
                      <a:pt x="7151" y="11711"/>
                    </a:lnTo>
                    <a:lnTo>
                      <a:pt x="7160" y="11672"/>
                    </a:lnTo>
                    <a:lnTo>
                      <a:pt x="7207" y="11672"/>
                    </a:lnTo>
                    <a:lnTo>
                      <a:pt x="7263" y="11618"/>
                    </a:lnTo>
                    <a:lnTo>
                      <a:pt x="7300" y="11549"/>
                    </a:lnTo>
                    <a:lnTo>
                      <a:pt x="7338" y="11433"/>
                    </a:lnTo>
                    <a:lnTo>
                      <a:pt x="7300" y="11426"/>
                    </a:lnTo>
                    <a:lnTo>
                      <a:pt x="7226" y="11495"/>
                    </a:lnTo>
                    <a:lnTo>
                      <a:pt x="7132" y="11557"/>
                    </a:lnTo>
                    <a:lnTo>
                      <a:pt x="7095" y="11580"/>
                    </a:lnTo>
                    <a:lnTo>
                      <a:pt x="7048" y="11557"/>
                    </a:lnTo>
                    <a:lnTo>
                      <a:pt x="7002" y="11518"/>
                    </a:lnTo>
                    <a:lnTo>
                      <a:pt x="6964" y="11456"/>
                    </a:lnTo>
                    <a:lnTo>
                      <a:pt x="6974" y="11364"/>
                    </a:lnTo>
                    <a:lnTo>
                      <a:pt x="7020" y="11272"/>
                    </a:lnTo>
                    <a:lnTo>
                      <a:pt x="7039" y="11210"/>
                    </a:lnTo>
                    <a:lnTo>
                      <a:pt x="7076" y="11102"/>
                    </a:lnTo>
                    <a:lnTo>
                      <a:pt x="7132" y="11025"/>
                    </a:lnTo>
                    <a:lnTo>
                      <a:pt x="7170" y="10941"/>
                    </a:lnTo>
                    <a:lnTo>
                      <a:pt x="7188" y="10787"/>
                    </a:lnTo>
                    <a:lnTo>
                      <a:pt x="7188" y="10656"/>
                    </a:lnTo>
                    <a:lnTo>
                      <a:pt x="7160" y="10540"/>
                    </a:lnTo>
                    <a:lnTo>
                      <a:pt x="7198" y="10471"/>
                    </a:lnTo>
                    <a:lnTo>
                      <a:pt x="7207" y="10456"/>
                    </a:lnTo>
                    <a:lnTo>
                      <a:pt x="7412" y="10348"/>
                    </a:lnTo>
                    <a:lnTo>
                      <a:pt x="7487" y="10271"/>
                    </a:lnTo>
                    <a:lnTo>
                      <a:pt x="7534" y="10232"/>
                    </a:lnTo>
                    <a:lnTo>
                      <a:pt x="7599" y="10209"/>
                    </a:lnTo>
                    <a:lnTo>
                      <a:pt x="7646" y="10317"/>
                    </a:lnTo>
                    <a:lnTo>
                      <a:pt x="7693" y="10332"/>
                    </a:lnTo>
                    <a:lnTo>
                      <a:pt x="7767" y="10294"/>
                    </a:lnTo>
                    <a:lnTo>
                      <a:pt x="7833" y="10271"/>
                    </a:lnTo>
                    <a:lnTo>
                      <a:pt x="8122" y="10332"/>
                    </a:lnTo>
                    <a:lnTo>
                      <a:pt x="8169" y="10332"/>
                    </a:lnTo>
                    <a:lnTo>
                      <a:pt x="8141" y="10302"/>
                    </a:lnTo>
                    <a:lnTo>
                      <a:pt x="8057" y="10271"/>
                    </a:lnTo>
                    <a:lnTo>
                      <a:pt x="8010" y="10240"/>
                    </a:lnTo>
                    <a:lnTo>
                      <a:pt x="7917" y="10202"/>
                    </a:lnTo>
                    <a:lnTo>
                      <a:pt x="7842" y="10194"/>
                    </a:lnTo>
                    <a:lnTo>
                      <a:pt x="7805" y="10178"/>
                    </a:lnTo>
                    <a:lnTo>
                      <a:pt x="7749" y="10117"/>
                    </a:lnTo>
                    <a:lnTo>
                      <a:pt x="7730" y="10040"/>
                    </a:lnTo>
                    <a:lnTo>
                      <a:pt x="7786" y="10009"/>
                    </a:lnTo>
                    <a:lnTo>
                      <a:pt x="7805" y="9978"/>
                    </a:lnTo>
                    <a:lnTo>
                      <a:pt x="7842" y="9894"/>
                    </a:lnTo>
                    <a:lnTo>
                      <a:pt x="7917" y="9832"/>
                    </a:lnTo>
                    <a:lnTo>
                      <a:pt x="7982" y="9801"/>
                    </a:lnTo>
                    <a:lnTo>
                      <a:pt x="8047" y="9709"/>
                    </a:lnTo>
                    <a:lnTo>
                      <a:pt x="7973" y="9716"/>
                    </a:lnTo>
                    <a:lnTo>
                      <a:pt x="7861" y="9793"/>
                    </a:lnTo>
                    <a:lnTo>
                      <a:pt x="7711" y="9963"/>
                    </a:lnTo>
                    <a:lnTo>
                      <a:pt x="7637" y="9986"/>
                    </a:lnTo>
                    <a:lnTo>
                      <a:pt x="7543" y="9986"/>
                    </a:lnTo>
                    <a:lnTo>
                      <a:pt x="7496" y="9932"/>
                    </a:lnTo>
                    <a:lnTo>
                      <a:pt x="7506" y="9832"/>
                    </a:lnTo>
                    <a:lnTo>
                      <a:pt x="7534" y="9709"/>
                    </a:lnTo>
                    <a:lnTo>
                      <a:pt x="7618" y="9524"/>
                    </a:lnTo>
                    <a:lnTo>
                      <a:pt x="7674" y="9408"/>
                    </a:lnTo>
                    <a:lnTo>
                      <a:pt x="7674" y="9278"/>
                    </a:lnTo>
                    <a:lnTo>
                      <a:pt x="7693" y="9147"/>
                    </a:lnTo>
                    <a:lnTo>
                      <a:pt x="7711" y="9054"/>
                    </a:lnTo>
                    <a:lnTo>
                      <a:pt x="7693" y="8977"/>
                    </a:lnTo>
                    <a:lnTo>
                      <a:pt x="7655" y="8962"/>
                    </a:lnTo>
                    <a:lnTo>
                      <a:pt x="7637" y="9054"/>
                    </a:lnTo>
                    <a:lnTo>
                      <a:pt x="7637" y="9131"/>
                    </a:lnTo>
                    <a:lnTo>
                      <a:pt x="7618" y="9208"/>
                    </a:lnTo>
                    <a:lnTo>
                      <a:pt x="7581" y="9316"/>
                    </a:lnTo>
                    <a:lnTo>
                      <a:pt x="7562" y="9424"/>
                    </a:lnTo>
                    <a:lnTo>
                      <a:pt x="7525" y="9524"/>
                    </a:lnTo>
                    <a:lnTo>
                      <a:pt x="7468" y="9616"/>
                    </a:lnTo>
                    <a:lnTo>
                      <a:pt x="7450" y="9686"/>
                    </a:lnTo>
                    <a:lnTo>
                      <a:pt x="7431" y="9801"/>
                    </a:lnTo>
                    <a:lnTo>
                      <a:pt x="7450" y="9870"/>
                    </a:lnTo>
                    <a:lnTo>
                      <a:pt x="7431" y="9932"/>
                    </a:lnTo>
                    <a:lnTo>
                      <a:pt x="7356" y="10040"/>
                    </a:lnTo>
                    <a:lnTo>
                      <a:pt x="7310" y="10086"/>
                    </a:lnTo>
                    <a:lnTo>
                      <a:pt x="7244" y="10148"/>
                    </a:lnTo>
                    <a:lnTo>
                      <a:pt x="7160" y="10202"/>
                    </a:lnTo>
                    <a:lnTo>
                      <a:pt x="6983" y="10302"/>
                    </a:lnTo>
                    <a:lnTo>
                      <a:pt x="6974" y="10425"/>
                    </a:lnTo>
                    <a:lnTo>
                      <a:pt x="6871" y="10563"/>
                    </a:lnTo>
                    <a:lnTo>
                      <a:pt x="6834" y="10610"/>
                    </a:lnTo>
                    <a:lnTo>
                      <a:pt x="6824" y="10633"/>
                    </a:lnTo>
                    <a:lnTo>
                      <a:pt x="6778" y="10817"/>
                    </a:lnTo>
                    <a:lnTo>
                      <a:pt x="6740" y="10871"/>
                    </a:lnTo>
                    <a:lnTo>
                      <a:pt x="6675" y="10918"/>
                    </a:lnTo>
                    <a:lnTo>
                      <a:pt x="6638" y="10979"/>
                    </a:lnTo>
                    <a:lnTo>
                      <a:pt x="6535" y="10971"/>
                    </a:lnTo>
                    <a:lnTo>
                      <a:pt x="6479" y="10910"/>
                    </a:lnTo>
                    <a:lnTo>
                      <a:pt x="6423" y="10918"/>
                    </a:lnTo>
                    <a:lnTo>
                      <a:pt x="6488" y="10979"/>
                    </a:lnTo>
                    <a:lnTo>
                      <a:pt x="6554" y="11033"/>
                    </a:lnTo>
                    <a:lnTo>
                      <a:pt x="6591" y="11087"/>
                    </a:lnTo>
                    <a:lnTo>
                      <a:pt x="6610" y="11133"/>
                    </a:lnTo>
                    <a:lnTo>
                      <a:pt x="6600" y="11195"/>
                    </a:lnTo>
                    <a:lnTo>
                      <a:pt x="6572" y="11256"/>
                    </a:lnTo>
                    <a:lnTo>
                      <a:pt x="6535" y="11310"/>
                    </a:lnTo>
                    <a:lnTo>
                      <a:pt x="6414" y="11318"/>
                    </a:lnTo>
                    <a:lnTo>
                      <a:pt x="6367" y="11349"/>
                    </a:lnTo>
                    <a:lnTo>
                      <a:pt x="6442" y="11379"/>
                    </a:lnTo>
                    <a:lnTo>
                      <a:pt x="6442" y="11456"/>
                    </a:lnTo>
                    <a:lnTo>
                      <a:pt x="6386" y="11503"/>
                    </a:lnTo>
                    <a:lnTo>
                      <a:pt x="6311" y="11518"/>
                    </a:lnTo>
                    <a:lnTo>
                      <a:pt x="6311" y="11433"/>
                    </a:lnTo>
                    <a:lnTo>
                      <a:pt x="6255" y="11456"/>
                    </a:lnTo>
                    <a:lnTo>
                      <a:pt x="6236" y="11526"/>
                    </a:lnTo>
                    <a:lnTo>
                      <a:pt x="6190" y="11503"/>
                    </a:lnTo>
                    <a:lnTo>
                      <a:pt x="6199" y="11580"/>
                    </a:lnTo>
                    <a:lnTo>
                      <a:pt x="6199" y="11649"/>
                    </a:lnTo>
                    <a:lnTo>
                      <a:pt x="6152" y="11680"/>
                    </a:lnTo>
                    <a:lnTo>
                      <a:pt x="6152" y="11741"/>
                    </a:lnTo>
                    <a:lnTo>
                      <a:pt x="6105" y="11795"/>
                    </a:lnTo>
                    <a:lnTo>
                      <a:pt x="6003" y="11811"/>
                    </a:lnTo>
                    <a:lnTo>
                      <a:pt x="6003" y="11857"/>
                    </a:lnTo>
                    <a:lnTo>
                      <a:pt x="5956" y="12080"/>
                    </a:lnTo>
                    <a:lnTo>
                      <a:pt x="5928" y="12142"/>
                    </a:lnTo>
                    <a:lnTo>
                      <a:pt x="5965" y="12173"/>
                    </a:lnTo>
                    <a:lnTo>
                      <a:pt x="6077" y="12119"/>
                    </a:lnTo>
                    <a:lnTo>
                      <a:pt x="6152" y="12149"/>
                    </a:lnTo>
                    <a:lnTo>
                      <a:pt x="6162" y="12203"/>
                    </a:lnTo>
                    <a:lnTo>
                      <a:pt x="6274" y="12265"/>
                    </a:lnTo>
                    <a:lnTo>
                      <a:pt x="6302" y="12303"/>
                    </a:lnTo>
                    <a:lnTo>
                      <a:pt x="6302" y="12365"/>
                    </a:lnTo>
                    <a:lnTo>
                      <a:pt x="6292" y="12442"/>
                    </a:lnTo>
                    <a:lnTo>
                      <a:pt x="6274" y="12480"/>
                    </a:lnTo>
                    <a:lnTo>
                      <a:pt x="6236" y="12511"/>
                    </a:lnTo>
                    <a:lnTo>
                      <a:pt x="6218" y="12534"/>
                    </a:lnTo>
                    <a:lnTo>
                      <a:pt x="6105" y="12573"/>
                    </a:lnTo>
                    <a:lnTo>
                      <a:pt x="6068" y="12627"/>
                    </a:lnTo>
                    <a:lnTo>
                      <a:pt x="6049" y="12665"/>
                    </a:lnTo>
                    <a:lnTo>
                      <a:pt x="6003" y="12673"/>
                    </a:lnTo>
                    <a:lnTo>
                      <a:pt x="6003" y="12727"/>
                    </a:lnTo>
                    <a:lnTo>
                      <a:pt x="6012" y="12781"/>
                    </a:lnTo>
                    <a:lnTo>
                      <a:pt x="6012" y="12812"/>
                    </a:lnTo>
                    <a:lnTo>
                      <a:pt x="5937" y="12850"/>
                    </a:lnTo>
                    <a:lnTo>
                      <a:pt x="5965" y="12889"/>
                    </a:lnTo>
                    <a:lnTo>
                      <a:pt x="5993" y="12904"/>
                    </a:lnTo>
                    <a:lnTo>
                      <a:pt x="5975" y="12966"/>
                    </a:lnTo>
                    <a:lnTo>
                      <a:pt x="5975" y="12996"/>
                    </a:lnTo>
                    <a:lnTo>
                      <a:pt x="5891" y="13058"/>
                    </a:lnTo>
                    <a:lnTo>
                      <a:pt x="5853" y="13027"/>
                    </a:lnTo>
                    <a:lnTo>
                      <a:pt x="5816" y="13073"/>
                    </a:lnTo>
                    <a:lnTo>
                      <a:pt x="5788" y="13120"/>
                    </a:lnTo>
                    <a:lnTo>
                      <a:pt x="5741" y="13127"/>
                    </a:lnTo>
                    <a:lnTo>
                      <a:pt x="5732" y="13135"/>
                    </a:lnTo>
                    <a:lnTo>
                      <a:pt x="5695" y="13135"/>
                    </a:lnTo>
                    <a:lnTo>
                      <a:pt x="5592" y="13181"/>
                    </a:lnTo>
                    <a:lnTo>
                      <a:pt x="5583" y="13243"/>
                    </a:lnTo>
                    <a:lnTo>
                      <a:pt x="5545" y="13289"/>
                    </a:lnTo>
                    <a:lnTo>
                      <a:pt x="5508" y="13343"/>
                    </a:lnTo>
                    <a:lnTo>
                      <a:pt x="5471" y="13343"/>
                    </a:lnTo>
                    <a:lnTo>
                      <a:pt x="5443" y="13404"/>
                    </a:lnTo>
                    <a:lnTo>
                      <a:pt x="5433" y="13458"/>
                    </a:lnTo>
                    <a:lnTo>
                      <a:pt x="5359" y="13412"/>
                    </a:lnTo>
                    <a:lnTo>
                      <a:pt x="5303" y="13404"/>
                    </a:lnTo>
                    <a:lnTo>
                      <a:pt x="5293" y="13497"/>
                    </a:lnTo>
                    <a:lnTo>
                      <a:pt x="5284" y="13551"/>
                    </a:lnTo>
                    <a:lnTo>
                      <a:pt x="5265" y="13589"/>
                    </a:lnTo>
                    <a:lnTo>
                      <a:pt x="5191" y="13597"/>
                    </a:lnTo>
                    <a:lnTo>
                      <a:pt x="5172" y="13589"/>
                    </a:lnTo>
                    <a:lnTo>
                      <a:pt x="5135" y="13712"/>
                    </a:lnTo>
                    <a:lnTo>
                      <a:pt x="5107" y="13674"/>
                    </a:lnTo>
                    <a:lnTo>
                      <a:pt x="4995" y="13774"/>
                    </a:lnTo>
                    <a:lnTo>
                      <a:pt x="4985" y="13797"/>
                    </a:lnTo>
                    <a:lnTo>
                      <a:pt x="4948" y="13843"/>
                    </a:lnTo>
                    <a:lnTo>
                      <a:pt x="4957" y="13874"/>
                    </a:lnTo>
                    <a:lnTo>
                      <a:pt x="5004" y="13874"/>
                    </a:lnTo>
                    <a:lnTo>
                      <a:pt x="5004" y="13959"/>
                    </a:lnTo>
                    <a:lnTo>
                      <a:pt x="5004" y="13997"/>
                    </a:lnTo>
                    <a:lnTo>
                      <a:pt x="4967" y="14082"/>
                    </a:lnTo>
                    <a:lnTo>
                      <a:pt x="4920" y="14136"/>
                    </a:lnTo>
                    <a:lnTo>
                      <a:pt x="4892" y="14167"/>
                    </a:lnTo>
                    <a:lnTo>
                      <a:pt x="4855" y="14136"/>
                    </a:lnTo>
                    <a:lnTo>
                      <a:pt x="4845" y="14182"/>
                    </a:lnTo>
                    <a:lnTo>
                      <a:pt x="4836" y="14205"/>
                    </a:lnTo>
                    <a:lnTo>
                      <a:pt x="4799" y="14182"/>
                    </a:lnTo>
                    <a:lnTo>
                      <a:pt x="4780" y="14236"/>
                    </a:lnTo>
                    <a:lnTo>
                      <a:pt x="4668" y="14351"/>
                    </a:lnTo>
                    <a:lnTo>
                      <a:pt x="4630" y="14351"/>
                    </a:lnTo>
                    <a:lnTo>
                      <a:pt x="4584" y="14305"/>
                    </a:lnTo>
                    <a:lnTo>
                      <a:pt x="4537" y="14336"/>
                    </a:lnTo>
                    <a:lnTo>
                      <a:pt x="4518" y="14398"/>
                    </a:lnTo>
                    <a:lnTo>
                      <a:pt x="4537" y="14521"/>
                    </a:lnTo>
                    <a:lnTo>
                      <a:pt x="4462" y="14521"/>
                    </a:lnTo>
                    <a:lnTo>
                      <a:pt x="4425" y="14482"/>
                    </a:lnTo>
                    <a:lnTo>
                      <a:pt x="4397" y="14490"/>
                    </a:lnTo>
                    <a:lnTo>
                      <a:pt x="4322" y="14552"/>
                    </a:lnTo>
                    <a:lnTo>
                      <a:pt x="4294" y="14598"/>
                    </a:lnTo>
                    <a:lnTo>
                      <a:pt x="4369" y="14582"/>
                    </a:lnTo>
                    <a:lnTo>
                      <a:pt x="4388" y="14598"/>
                    </a:lnTo>
                    <a:lnTo>
                      <a:pt x="4360" y="14667"/>
                    </a:lnTo>
                    <a:lnTo>
                      <a:pt x="4257" y="14667"/>
                    </a:lnTo>
                    <a:lnTo>
                      <a:pt x="4220" y="14675"/>
                    </a:lnTo>
                    <a:lnTo>
                      <a:pt x="4145" y="14706"/>
                    </a:lnTo>
                    <a:lnTo>
                      <a:pt x="4089" y="14767"/>
                    </a:lnTo>
                    <a:lnTo>
                      <a:pt x="4024" y="14852"/>
                    </a:lnTo>
                    <a:lnTo>
                      <a:pt x="3949" y="14844"/>
                    </a:lnTo>
                    <a:lnTo>
                      <a:pt x="3912" y="14767"/>
                    </a:lnTo>
                    <a:lnTo>
                      <a:pt x="3884" y="14667"/>
                    </a:lnTo>
                    <a:lnTo>
                      <a:pt x="3837" y="14659"/>
                    </a:lnTo>
                    <a:lnTo>
                      <a:pt x="3865" y="14759"/>
                    </a:lnTo>
                    <a:lnTo>
                      <a:pt x="3902" y="14844"/>
                    </a:lnTo>
                    <a:lnTo>
                      <a:pt x="3977" y="14906"/>
                    </a:lnTo>
                    <a:lnTo>
                      <a:pt x="4033" y="14937"/>
                    </a:lnTo>
                    <a:lnTo>
                      <a:pt x="4033" y="14998"/>
                    </a:lnTo>
                    <a:lnTo>
                      <a:pt x="4052" y="15098"/>
                    </a:lnTo>
                    <a:lnTo>
                      <a:pt x="4024" y="15137"/>
                    </a:lnTo>
                    <a:lnTo>
                      <a:pt x="3977" y="15137"/>
                    </a:lnTo>
                    <a:lnTo>
                      <a:pt x="3921" y="15198"/>
                    </a:lnTo>
                    <a:lnTo>
                      <a:pt x="3884" y="15229"/>
                    </a:lnTo>
                    <a:lnTo>
                      <a:pt x="3809" y="15245"/>
                    </a:lnTo>
                    <a:lnTo>
                      <a:pt x="3753" y="15260"/>
                    </a:lnTo>
                    <a:lnTo>
                      <a:pt x="3716" y="15260"/>
                    </a:lnTo>
                    <a:lnTo>
                      <a:pt x="3688" y="15245"/>
                    </a:lnTo>
                    <a:lnTo>
                      <a:pt x="3688" y="15252"/>
                    </a:lnTo>
                    <a:lnTo>
                      <a:pt x="3688" y="15306"/>
                    </a:lnTo>
                    <a:lnTo>
                      <a:pt x="3660" y="15383"/>
                    </a:lnTo>
                    <a:lnTo>
                      <a:pt x="3622" y="15506"/>
                    </a:lnTo>
                    <a:lnTo>
                      <a:pt x="3604" y="15568"/>
                    </a:lnTo>
                    <a:lnTo>
                      <a:pt x="3585" y="15560"/>
                    </a:lnTo>
                    <a:lnTo>
                      <a:pt x="3604" y="15475"/>
                    </a:lnTo>
                    <a:lnTo>
                      <a:pt x="3604" y="15368"/>
                    </a:lnTo>
                    <a:lnTo>
                      <a:pt x="3585" y="15306"/>
                    </a:lnTo>
                    <a:lnTo>
                      <a:pt x="3529" y="15306"/>
                    </a:lnTo>
                    <a:lnTo>
                      <a:pt x="3501" y="15352"/>
                    </a:lnTo>
                    <a:lnTo>
                      <a:pt x="3464" y="15352"/>
                    </a:lnTo>
                    <a:lnTo>
                      <a:pt x="3426" y="15383"/>
                    </a:lnTo>
                    <a:lnTo>
                      <a:pt x="3389" y="15437"/>
                    </a:lnTo>
                    <a:lnTo>
                      <a:pt x="3314" y="15460"/>
                    </a:lnTo>
                    <a:lnTo>
                      <a:pt x="3286" y="15491"/>
                    </a:lnTo>
                    <a:lnTo>
                      <a:pt x="3277" y="15522"/>
                    </a:lnTo>
                    <a:lnTo>
                      <a:pt x="3239" y="15599"/>
                    </a:lnTo>
                    <a:lnTo>
                      <a:pt x="3211" y="15583"/>
                    </a:lnTo>
                    <a:lnTo>
                      <a:pt x="3193" y="15537"/>
                    </a:lnTo>
                    <a:lnTo>
                      <a:pt x="3165" y="15583"/>
                    </a:lnTo>
                    <a:lnTo>
                      <a:pt x="3155" y="15599"/>
                    </a:lnTo>
                    <a:lnTo>
                      <a:pt x="3155" y="15660"/>
                    </a:lnTo>
                    <a:lnTo>
                      <a:pt x="3137" y="15660"/>
                    </a:lnTo>
                    <a:lnTo>
                      <a:pt x="3043" y="15629"/>
                    </a:lnTo>
                    <a:lnTo>
                      <a:pt x="2987" y="15691"/>
                    </a:lnTo>
                    <a:lnTo>
                      <a:pt x="2931" y="15722"/>
                    </a:lnTo>
                    <a:lnTo>
                      <a:pt x="2875" y="15737"/>
                    </a:lnTo>
                    <a:lnTo>
                      <a:pt x="2829" y="15753"/>
                    </a:lnTo>
                    <a:lnTo>
                      <a:pt x="2801" y="15706"/>
                    </a:lnTo>
                    <a:lnTo>
                      <a:pt x="2857" y="15614"/>
                    </a:lnTo>
                    <a:lnTo>
                      <a:pt x="2838" y="15506"/>
                    </a:lnTo>
                    <a:lnTo>
                      <a:pt x="2791" y="15506"/>
                    </a:lnTo>
                    <a:lnTo>
                      <a:pt x="2745" y="15568"/>
                    </a:lnTo>
                    <a:lnTo>
                      <a:pt x="2717" y="15629"/>
                    </a:lnTo>
                    <a:lnTo>
                      <a:pt x="2689" y="15706"/>
                    </a:lnTo>
                    <a:lnTo>
                      <a:pt x="2679" y="15837"/>
                    </a:lnTo>
                    <a:lnTo>
                      <a:pt x="2633" y="15907"/>
                    </a:lnTo>
                    <a:lnTo>
                      <a:pt x="2605" y="15991"/>
                    </a:lnTo>
                    <a:lnTo>
                      <a:pt x="2567" y="16022"/>
                    </a:lnTo>
                    <a:lnTo>
                      <a:pt x="2539" y="15991"/>
                    </a:lnTo>
                    <a:lnTo>
                      <a:pt x="2521" y="16045"/>
                    </a:lnTo>
                    <a:lnTo>
                      <a:pt x="2483" y="16076"/>
                    </a:lnTo>
                    <a:lnTo>
                      <a:pt x="2446" y="16045"/>
                    </a:lnTo>
                    <a:lnTo>
                      <a:pt x="2418" y="16053"/>
                    </a:lnTo>
                    <a:lnTo>
                      <a:pt x="2409" y="16045"/>
                    </a:lnTo>
                    <a:lnTo>
                      <a:pt x="2409" y="16022"/>
                    </a:lnTo>
                    <a:lnTo>
                      <a:pt x="2409" y="15984"/>
                    </a:lnTo>
                    <a:lnTo>
                      <a:pt x="2390" y="15930"/>
                    </a:lnTo>
                    <a:lnTo>
                      <a:pt x="2371" y="15899"/>
                    </a:lnTo>
                    <a:lnTo>
                      <a:pt x="2343" y="15868"/>
                    </a:lnTo>
                    <a:lnTo>
                      <a:pt x="2334" y="15899"/>
                    </a:lnTo>
                    <a:lnTo>
                      <a:pt x="2343" y="15961"/>
                    </a:lnTo>
                    <a:lnTo>
                      <a:pt x="2343" y="16022"/>
                    </a:lnTo>
                    <a:lnTo>
                      <a:pt x="2353" y="16084"/>
                    </a:lnTo>
                    <a:lnTo>
                      <a:pt x="2306" y="16122"/>
                    </a:lnTo>
                    <a:lnTo>
                      <a:pt x="2231" y="16168"/>
                    </a:lnTo>
                    <a:lnTo>
                      <a:pt x="2185" y="16115"/>
                    </a:lnTo>
                    <a:lnTo>
                      <a:pt x="2147" y="16022"/>
                    </a:lnTo>
                    <a:lnTo>
                      <a:pt x="2110" y="16022"/>
                    </a:lnTo>
                    <a:lnTo>
                      <a:pt x="2129" y="16153"/>
                    </a:lnTo>
                    <a:lnTo>
                      <a:pt x="2110" y="16215"/>
                    </a:lnTo>
                    <a:lnTo>
                      <a:pt x="2073" y="16261"/>
                    </a:lnTo>
                    <a:lnTo>
                      <a:pt x="2035" y="16261"/>
                    </a:lnTo>
                    <a:lnTo>
                      <a:pt x="2035" y="16207"/>
                    </a:lnTo>
                    <a:lnTo>
                      <a:pt x="2044" y="16138"/>
                    </a:lnTo>
                    <a:lnTo>
                      <a:pt x="2035" y="16084"/>
                    </a:lnTo>
                    <a:lnTo>
                      <a:pt x="2007" y="16030"/>
                    </a:lnTo>
                    <a:lnTo>
                      <a:pt x="1979" y="16045"/>
                    </a:lnTo>
                    <a:lnTo>
                      <a:pt x="1970" y="16022"/>
                    </a:lnTo>
                    <a:lnTo>
                      <a:pt x="2016" y="15984"/>
                    </a:lnTo>
                    <a:lnTo>
                      <a:pt x="2054" y="15984"/>
                    </a:lnTo>
                    <a:lnTo>
                      <a:pt x="2082" y="15953"/>
                    </a:lnTo>
                    <a:lnTo>
                      <a:pt x="2119" y="15930"/>
                    </a:lnTo>
                    <a:lnTo>
                      <a:pt x="2147" y="15891"/>
                    </a:lnTo>
                    <a:lnTo>
                      <a:pt x="2166" y="15876"/>
                    </a:lnTo>
                    <a:lnTo>
                      <a:pt x="2203" y="15922"/>
                    </a:lnTo>
                    <a:lnTo>
                      <a:pt x="2241" y="15876"/>
                    </a:lnTo>
                    <a:lnTo>
                      <a:pt x="2241" y="15830"/>
                    </a:lnTo>
                    <a:lnTo>
                      <a:pt x="2278" y="15799"/>
                    </a:lnTo>
                    <a:lnTo>
                      <a:pt x="2343" y="15753"/>
                    </a:lnTo>
                    <a:lnTo>
                      <a:pt x="2353" y="15706"/>
                    </a:lnTo>
                    <a:lnTo>
                      <a:pt x="2343" y="15676"/>
                    </a:lnTo>
                    <a:lnTo>
                      <a:pt x="2353" y="15645"/>
                    </a:lnTo>
                    <a:lnTo>
                      <a:pt x="2381" y="15622"/>
                    </a:lnTo>
                    <a:lnTo>
                      <a:pt x="2427" y="15522"/>
                    </a:lnTo>
                    <a:lnTo>
                      <a:pt x="2558" y="15368"/>
                    </a:lnTo>
                    <a:lnTo>
                      <a:pt x="2745" y="15221"/>
                    </a:lnTo>
                    <a:lnTo>
                      <a:pt x="2838" y="15168"/>
                    </a:lnTo>
                    <a:lnTo>
                      <a:pt x="2866" y="15160"/>
                    </a:lnTo>
                    <a:lnTo>
                      <a:pt x="2875" y="15137"/>
                    </a:lnTo>
                    <a:lnTo>
                      <a:pt x="2903" y="15121"/>
                    </a:lnTo>
                    <a:lnTo>
                      <a:pt x="2941" y="15106"/>
                    </a:lnTo>
                    <a:lnTo>
                      <a:pt x="2978" y="15137"/>
                    </a:lnTo>
                    <a:lnTo>
                      <a:pt x="3006" y="15137"/>
                    </a:lnTo>
                    <a:lnTo>
                      <a:pt x="3090" y="15121"/>
                    </a:lnTo>
                    <a:lnTo>
                      <a:pt x="3081" y="15168"/>
                    </a:lnTo>
                    <a:lnTo>
                      <a:pt x="3053" y="15221"/>
                    </a:lnTo>
                    <a:lnTo>
                      <a:pt x="3090" y="15291"/>
                    </a:lnTo>
                    <a:lnTo>
                      <a:pt x="3127" y="15322"/>
                    </a:lnTo>
                    <a:lnTo>
                      <a:pt x="3165" y="15291"/>
                    </a:lnTo>
                    <a:lnTo>
                      <a:pt x="3165" y="15245"/>
                    </a:lnTo>
                    <a:lnTo>
                      <a:pt x="3230" y="15260"/>
                    </a:lnTo>
                    <a:lnTo>
                      <a:pt x="3277" y="15314"/>
                    </a:lnTo>
                    <a:lnTo>
                      <a:pt x="3323" y="15322"/>
                    </a:lnTo>
                    <a:lnTo>
                      <a:pt x="3351" y="15322"/>
                    </a:lnTo>
                    <a:lnTo>
                      <a:pt x="3342" y="15322"/>
                    </a:lnTo>
                    <a:lnTo>
                      <a:pt x="3342" y="15314"/>
                    </a:lnTo>
                    <a:lnTo>
                      <a:pt x="3323" y="15275"/>
                    </a:lnTo>
                    <a:lnTo>
                      <a:pt x="3230" y="15221"/>
                    </a:lnTo>
                    <a:lnTo>
                      <a:pt x="3230" y="15198"/>
                    </a:lnTo>
                    <a:lnTo>
                      <a:pt x="3249" y="15075"/>
                    </a:lnTo>
                    <a:lnTo>
                      <a:pt x="3267" y="15006"/>
                    </a:lnTo>
                    <a:lnTo>
                      <a:pt x="3314" y="14937"/>
                    </a:lnTo>
                    <a:lnTo>
                      <a:pt x="3379" y="14790"/>
                    </a:lnTo>
                    <a:lnTo>
                      <a:pt x="3398" y="14759"/>
                    </a:lnTo>
                    <a:lnTo>
                      <a:pt x="3501" y="14644"/>
                    </a:lnTo>
                    <a:lnTo>
                      <a:pt x="3538" y="14598"/>
                    </a:lnTo>
                    <a:lnTo>
                      <a:pt x="3576" y="14598"/>
                    </a:lnTo>
                    <a:lnTo>
                      <a:pt x="3697" y="14482"/>
                    </a:lnTo>
                    <a:lnTo>
                      <a:pt x="3753" y="14482"/>
                    </a:lnTo>
                    <a:lnTo>
                      <a:pt x="3790" y="14451"/>
                    </a:lnTo>
                    <a:lnTo>
                      <a:pt x="3902" y="14321"/>
                    </a:lnTo>
                    <a:lnTo>
                      <a:pt x="3940" y="14351"/>
                    </a:lnTo>
                    <a:lnTo>
                      <a:pt x="3977" y="14321"/>
                    </a:lnTo>
                    <a:lnTo>
                      <a:pt x="4024" y="14336"/>
                    </a:lnTo>
                    <a:lnTo>
                      <a:pt x="4052" y="14274"/>
                    </a:lnTo>
                    <a:lnTo>
                      <a:pt x="4061" y="14151"/>
                    </a:lnTo>
                    <a:lnTo>
                      <a:pt x="4098" y="14059"/>
                    </a:lnTo>
                    <a:lnTo>
                      <a:pt x="4108" y="14059"/>
                    </a:lnTo>
                    <a:lnTo>
                      <a:pt x="4145" y="13997"/>
                    </a:lnTo>
                    <a:lnTo>
                      <a:pt x="4182" y="13959"/>
                    </a:lnTo>
                    <a:lnTo>
                      <a:pt x="4220" y="13889"/>
                    </a:lnTo>
                    <a:lnTo>
                      <a:pt x="4238" y="13812"/>
                    </a:lnTo>
                    <a:lnTo>
                      <a:pt x="4276" y="13805"/>
                    </a:lnTo>
                    <a:lnTo>
                      <a:pt x="4294" y="13843"/>
                    </a:lnTo>
                    <a:lnTo>
                      <a:pt x="4397" y="13628"/>
                    </a:lnTo>
                    <a:lnTo>
                      <a:pt x="4425" y="13589"/>
                    </a:lnTo>
                    <a:lnTo>
                      <a:pt x="4444" y="13535"/>
                    </a:lnTo>
                    <a:lnTo>
                      <a:pt x="4462" y="13458"/>
                    </a:lnTo>
                    <a:lnTo>
                      <a:pt x="4472" y="13320"/>
                    </a:lnTo>
                    <a:lnTo>
                      <a:pt x="4500" y="13127"/>
                    </a:lnTo>
                    <a:lnTo>
                      <a:pt x="4509" y="13027"/>
                    </a:lnTo>
                    <a:lnTo>
                      <a:pt x="4584" y="12935"/>
                    </a:lnTo>
                    <a:lnTo>
                      <a:pt x="4621" y="12881"/>
                    </a:lnTo>
                    <a:lnTo>
                      <a:pt x="4584" y="12873"/>
                    </a:lnTo>
                    <a:lnTo>
                      <a:pt x="4546" y="12881"/>
                    </a:lnTo>
                    <a:lnTo>
                      <a:pt x="4537" y="12873"/>
                    </a:lnTo>
                    <a:lnTo>
                      <a:pt x="4556" y="12727"/>
                    </a:lnTo>
                    <a:lnTo>
                      <a:pt x="4584" y="12611"/>
                    </a:lnTo>
                    <a:lnTo>
                      <a:pt x="4658" y="12542"/>
                    </a:lnTo>
                    <a:lnTo>
                      <a:pt x="4733" y="12427"/>
                    </a:lnTo>
                    <a:lnTo>
                      <a:pt x="4724" y="12411"/>
                    </a:lnTo>
                    <a:lnTo>
                      <a:pt x="4696" y="12396"/>
                    </a:lnTo>
                    <a:lnTo>
                      <a:pt x="4742" y="12350"/>
                    </a:lnTo>
                    <a:lnTo>
                      <a:pt x="4780" y="12265"/>
                    </a:lnTo>
                    <a:lnTo>
                      <a:pt x="4836" y="12196"/>
                    </a:lnTo>
                    <a:lnTo>
                      <a:pt x="4873" y="12111"/>
                    </a:lnTo>
                    <a:lnTo>
                      <a:pt x="4855" y="12080"/>
                    </a:lnTo>
                    <a:lnTo>
                      <a:pt x="4808" y="12103"/>
                    </a:lnTo>
                    <a:lnTo>
                      <a:pt x="4761" y="12142"/>
                    </a:lnTo>
                    <a:lnTo>
                      <a:pt x="4686" y="12211"/>
                    </a:lnTo>
                    <a:lnTo>
                      <a:pt x="4658" y="12265"/>
                    </a:lnTo>
                    <a:lnTo>
                      <a:pt x="4621" y="12303"/>
                    </a:lnTo>
                    <a:lnTo>
                      <a:pt x="4500" y="12427"/>
                    </a:lnTo>
                    <a:lnTo>
                      <a:pt x="4444" y="12457"/>
                    </a:lnTo>
                    <a:lnTo>
                      <a:pt x="4397" y="12480"/>
                    </a:lnTo>
                    <a:lnTo>
                      <a:pt x="4294" y="12542"/>
                    </a:lnTo>
                    <a:lnTo>
                      <a:pt x="4248" y="12542"/>
                    </a:lnTo>
                    <a:lnTo>
                      <a:pt x="4220" y="12519"/>
                    </a:lnTo>
                    <a:lnTo>
                      <a:pt x="4182" y="12473"/>
                    </a:lnTo>
                    <a:lnTo>
                      <a:pt x="4136" y="12419"/>
                    </a:lnTo>
                    <a:lnTo>
                      <a:pt x="4098" y="12365"/>
                    </a:lnTo>
                    <a:lnTo>
                      <a:pt x="4108" y="12303"/>
                    </a:lnTo>
                    <a:lnTo>
                      <a:pt x="4126" y="12242"/>
                    </a:lnTo>
                    <a:lnTo>
                      <a:pt x="4126" y="12180"/>
                    </a:lnTo>
                    <a:lnTo>
                      <a:pt x="4098" y="12196"/>
                    </a:lnTo>
                    <a:lnTo>
                      <a:pt x="4070" y="12242"/>
                    </a:lnTo>
                    <a:lnTo>
                      <a:pt x="3996" y="12319"/>
                    </a:lnTo>
                    <a:lnTo>
                      <a:pt x="3977" y="12411"/>
                    </a:lnTo>
                    <a:lnTo>
                      <a:pt x="3949" y="12442"/>
                    </a:lnTo>
                    <a:lnTo>
                      <a:pt x="3986" y="12534"/>
                    </a:lnTo>
                    <a:lnTo>
                      <a:pt x="3996" y="12642"/>
                    </a:lnTo>
                    <a:lnTo>
                      <a:pt x="3986" y="12688"/>
                    </a:lnTo>
                    <a:lnTo>
                      <a:pt x="3921" y="12765"/>
                    </a:lnTo>
                    <a:lnTo>
                      <a:pt x="3902" y="12765"/>
                    </a:lnTo>
                    <a:lnTo>
                      <a:pt x="3902" y="12781"/>
                    </a:lnTo>
                    <a:lnTo>
                      <a:pt x="3846" y="12735"/>
                    </a:lnTo>
                    <a:lnTo>
                      <a:pt x="3828" y="12673"/>
                    </a:lnTo>
                    <a:lnTo>
                      <a:pt x="3734" y="12457"/>
                    </a:lnTo>
                    <a:lnTo>
                      <a:pt x="3688" y="12380"/>
                    </a:lnTo>
                    <a:lnTo>
                      <a:pt x="3650" y="12350"/>
                    </a:lnTo>
                    <a:lnTo>
                      <a:pt x="3650" y="12296"/>
                    </a:lnTo>
                    <a:lnTo>
                      <a:pt x="3613" y="12288"/>
                    </a:lnTo>
                    <a:lnTo>
                      <a:pt x="3585" y="12257"/>
                    </a:lnTo>
                    <a:lnTo>
                      <a:pt x="3576" y="12303"/>
                    </a:lnTo>
                    <a:lnTo>
                      <a:pt x="3529" y="12334"/>
                    </a:lnTo>
                    <a:lnTo>
                      <a:pt x="3501" y="12380"/>
                    </a:lnTo>
                    <a:lnTo>
                      <a:pt x="3454" y="12357"/>
                    </a:lnTo>
                    <a:lnTo>
                      <a:pt x="3417" y="12303"/>
                    </a:lnTo>
                    <a:lnTo>
                      <a:pt x="3389" y="12319"/>
                    </a:lnTo>
                    <a:lnTo>
                      <a:pt x="3361" y="12273"/>
                    </a:lnTo>
                    <a:lnTo>
                      <a:pt x="3342" y="12257"/>
                    </a:lnTo>
                    <a:lnTo>
                      <a:pt x="3323" y="12203"/>
                    </a:lnTo>
                    <a:lnTo>
                      <a:pt x="3342" y="12134"/>
                    </a:lnTo>
                    <a:lnTo>
                      <a:pt x="3361" y="12088"/>
                    </a:lnTo>
                    <a:lnTo>
                      <a:pt x="3361" y="11988"/>
                    </a:lnTo>
                    <a:lnTo>
                      <a:pt x="3342" y="11918"/>
                    </a:lnTo>
                    <a:lnTo>
                      <a:pt x="3277" y="12072"/>
                    </a:lnTo>
                    <a:lnTo>
                      <a:pt x="3239" y="12149"/>
                    </a:lnTo>
                    <a:lnTo>
                      <a:pt x="3127" y="12265"/>
                    </a:lnTo>
                    <a:lnTo>
                      <a:pt x="3090" y="12288"/>
                    </a:lnTo>
                    <a:lnTo>
                      <a:pt x="3043" y="12265"/>
                    </a:lnTo>
                    <a:lnTo>
                      <a:pt x="2931" y="12380"/>
                    </a:lnTo>
                    <a:lnTo>
                      <a:pt x="2866" y="12411"/>
                    </a:lnTo>
                    <a:lnTo>
                      <a:pt x="2857" y="12427"/>
                    </a:lnTo>
                    <a:lnTo>
                      <a:pt x="2838" y="12457"/>
                    </a:lnTo>
                    <a:lnTo>
                      <a:pt x="2801" y="12519"/>
                    </a:lnTo>
                    <a:lnTo>
                      <a:pt x="2707" y="12581"/>
                    </a:lnTo>
                    <a:lnTo>
                      <a:pt x="2633" y="12573"/>
                    </a:lnTo>
                    <a:lnTo>
                      <a:pt x="2558" y="12550"/>
                    </a:lnTo>
                    <a:lnTo>
                      <a:pt x="2605" y="12488"/>
                    </a:lnTo>
                    <a:lnTo>
                      <a:pt x="2679" y="12480"/>
                    </a:lnTo>
                    <a:lnTo>
                      <a:pt x="2754" y="12380"/>
                    </a:lnTo>
                    <a:lnTo>
                      <a:pt x="2791" y="12380"/>
                    </a:lnTo>
                    <a:lnTo>
                      <a:pt x="2754" y="12334"/>
                    </a:lnTo>
                    <a:lnTo>
                      <a:pt x="2717" y="12350"/>
                    </a:lnTo>
                    <a:lnTo>
                      <a:pt x="2707" y="12196"/>
                    </a:lnTo>
                    <a:lnTo>
                      <a:pt x="2754" y="12119"/>
                    </a:lnTo>
                    <a:lnTo>
                      <a:pt x="2791" y="12103"/>
                    </a:lnTo>
                    <a:lnTo>
                      <a:pt x="2745" y="12057"/>
                    </a:lnTo>
                    <a:lnTo>
                      <a:pt x="2689" y="12057"/>
                    </a:lnTo>
                    <a:lnTo>
                      <a:pt x="2651" y="12103"/>
                    </a:lnTo>
                    <a:lnTo>
                      <a:pt x="2605" y="11965"/>
                    </a:lnTo>
                    <a:lnTo>
                      <a:pt x="2614" y="11895"/>
                    </a:lnTo>
                    <a:lnTo>
                      <a:pt x="2642" y="11888"/>
                    </a:lnTo>
                    <a:lnTo>
                      <a:pt x="2651" y="11841"/>
                    </a:lnTo>
                    <a:lnTo>
                      <a:pt x="2717" y="11749"/>
                    </a:lnTo>
                    <a:lnTo>
                      <a:pt x="2726" y="11711"/>
                    </a:lnTo>
                    <a:lnTo>
                      <a:pt x="2726" y="11657"/>
                    </a:lnTo>
                    <a:lnTo>
                      <a:pt x="2689" y="11587"/>
                    </a:lnTo>
                    <a:lnTo>
                      <a:pt x="2651" y="11426"/>
                    </a:lnTo>
                    <a:lnTo>
                      <a:pt x="2614" y="11318"/>
                    </a:lnTo>
                    <a:lnTo>
                      <a:pt x="2558" y="11241"/>
                    </a:lnTo>
                    <a:lnTo>
                      <a:pt x="2521" y="11156"/>
                    </a:lnTo>
                    <a:lnTo>
                      <a:pt x="2521" y="11072"/>
                    </a:lnTo>
                    <a:lnTo>
                      <a:pt x="2493" y="10979"/>
                    </a:lnTo>
                    <a:lnTo>
                      <a:pt x="2446" y="10941"/>
                    </a:lnTo>
                    <a:lnTo>
                      <a:pt x="2427" y="10910"/>
                    </a:lnTo>
                    <a:lnTo>
                      <a:pt x="2446" y="10856"/>
                    </a:lnTo>
                    <a:lnTo>
                      <a:pt x="2567" y="10656"/>
                    </a:lnTo>
                    <a:lnTo>
                      <a:pt x="2651" y="10571"/>
                    </a:lnTo>
                    <a:lnTo>
                      <a:pt x="2782" y="10425"/>
                    </a:lnTo>
                    <a:lnTo>
                      <a:pt x="2829" y="10386"/>
                    </a:lnTo>
                    <a:lnTo>
                      <a:pt x="2829" y="10379"/>
                    </a:lnTo>
                    <a:lnTo>
                      <a:pt x="2829" y="10363"/>
                    </a:lnTo>
                    <a:lnTo>
                      <a:pt x="2791" y="10386"/>
                    </a:lnTo>
                    <a:lnTo>
                      <a:pt x="2726" y="10386"/>
                    </a:lnTo>
                    <a:lnTo>
                      <a:pt x="2679" y="10425"/>
                    </a:lnTo>
                    <a:lnTo>
                      <a:pt x="2614" y="10517"/>
                    </a:lnTo>
                    <a:lnTo>
                      <a:pt x="2530" y="10571"/>
                    </a:lnTo>
                    <a:lnTo>
                      <a:pt x="2493" y="10610"/>
                    </a:lnTo>
                    <a:lnTo>
                      <a:pt x="2390" y="10817"/>
                    </a:lnTo>
                    <a:lnTo>
                      <a:pt x="2353" y="10871"/>
                    </a:lnTo>
                    <a:lnTo>
                      <a:pt x="2390" y="10971"/>
                    </a:lnTo>
                    <a:lnTo>
                      <a:pt x="2446" y="11010"/>
                    </a:lnTo>
                    <a:lnTo>
                      <a:pt x="2455" y="11056"/>
                    </a:lnTo>
                    <a:lnTo>
                      <a:pt x="2409" y="11087"/>
                    </a:lnTo>
                    <a:lnTo>
                      <a:pt x="2390" y="11133"/>
                    </a:lnTo>
                    <a:lnTo>
                      <a:pt x="2371" y="11226"/>
                    </a:lnTo>
                    <a:lnTo>
                      <a:pt x="2334" y="11302"/>
                    </a:lnTo>
                    <a:lnTo>
                      <a:pt x="2278" y="11364"/>
                    </a:lnTo>
                    <a:lnTo>
                      <a:pt x="2231" y="11433"/>
                    </a:lnTo>
                    <a:lnTo>
                      <a:pt x="2185" y="11495"/>
                    </a:lnTo>
                    <a:lnTo>
                      <a:pt x="2166" y="11549"/>
                    </a:lnTo>
                    <a:lnTo>
                      <a:pt x="2110" y="11549"/>
                    </a:lnTo>
                    <a:lnTo>
                      <a:pt x="2044" y="11518"/>
                    </a:lnTo>
                    <a:lnTo>
                      <a:pt x="1998" y="11518"/>
                    </a:lnTo>
                    <a:lnTo>
                      <a:pt x="1942" y="11495"/>
                    </a:lnTo>
                    <a:lnTo>
                      <a:pt x="1904" y="11503"/>
                    </a:lnTo>
                    <a:lnTo>
                      <a:pt x="1867" y="11472"/>
                    </a:lnTo>
                    <a:lnTo>
                      <a:pt x="1820" y="11472"/>
                    </a:lnTo>
                    <a:lnTo>
                      <a:pt x="1792" y="11441"/>
                    </a:lnTo>
                    <a:lnTo>
                      <a:pt x="1736" y="11379"/>
                    </a:lnTo>
                    <a:lnTo>
                      <a:pt x="1699" y="11310"/>
                    </a:lnTo>
                    <a:lnTo>
                      <a:pt x="1746" y="11279"/>
                    </a:lnTo>
                    <a:lnTo>
                      <a:pt x="1848" y="11272"/>
                    </a:lnTo>
                    <a:lnTo>
                      <a:pt x="1867" y="11241"/>
                    </a:lnTo>
                    <a:lnTo>
                      <a:pt x="1811" y="11241"/>
                    </a:lnTo>
                    <a:lnTo>
                      <a:pt x="1746" y="11249"/>
                    </a:lnTo>
                    <a:lnTo>
                      <a:pt x="1746" y="11218"/>
                    </a:lnTo>
                    <a:lnTo>
                      <a:pt x="1774" y="11187"/>
                    </a:lnTo>
                    <a:lnTo>
                      <a:pt x="1755" y="11149"/>
                    </a:lnTo>
                    <a:lnTo>
                      <a:pt x="1699" y="11164"/>
                    </a:lnTo>
                    <a:lnTo>
                      <a:pt x="1634" y="11210"/>
                    </a:lnTo>
                    <a:lnTo>
                      <a:pt x="1596" y="11195"/>
                    </a:lnTo>
                    <a:lnTo>
                      <a:pt x="1568" y="11125"/>
                    </a:lnTo>
                    <a:lnTo>
                      <a:pt x="1531" y="11025"/>
                    </a:lnTo>
                    <a:lnTo>
                      <a:pt x="1531" y="10948"/>
                    </a:lnTo>
                    <a:lnTo>
                      <a:pt x="1550" y="10879"/>
                    </a:lnTo>
                    <a:lnTo>
                      <a:pt x="1596" y="10794"/>
                    </a:lnTo>
                    <a:lnTo>
                      <a:pt x="1634" y="10733"/>
                    </a:lnTo>
                    <a:lnTo>
                      <a:pt x="1680" y="10671"/>
                    </a:lnTo>
                    <a:lnTo>
                      <a:pt x="1708" y="10602"/>
                    </a:lnTo>
                    <a:lnTo>
                      <a:pt x="1736" y="10571"/>
                    </a:lnTo>
                    <a:lnTo>
                      <a:pt x="1792" y="10540"/>
                    </a:lnTo>
                    <a:lnTo>
                      <a:pt x="1858" y="10517"/>
                    </a:lnTo>
                    <a:lnTo>
                      <a:pt x="1895" y="10456"/>
                    </a:lnTo>
                    <a:lnTo>
                      <a:pt x="1867" y="10363"/>
                    </a:lnTo>
                    <a:lnTo>
                      <a:pt x="1811" y="10363"/>
                    </a:lnTo>
                    <a:lnTo>
                      <a:pt x="1755" y="10409"/>
                    </a:lnTo>
                    <a:lnTo>
                      <a:pt x="1708" y="10417"/>
                    </a:lnTo>
                    <a:lnTo>
                      <a:pt x="1643" y="10409"/>
                    </a:lnTo>
                    <a:lnTo>
                      <a:pt x="1606" y="10386"/>
                    </a:lnTo>
                    <a:lnTo>
                      <a:pt x="1550" y="10379"/>
                    </a:lnTo>
                    <a:lnTo>
                      <a:pt x="1447" y="10325"/>
                    </a:lnTo>
                    <a:lnTo>
                      <a:pt x="1494" y="10255"/>
                    </a:lnTo>
                    <a:lnTo>
                      <a:pt x="1522" y="10194"/>
                    </a:lnTo>
                    <a:lnTo>
                      <a:pt x="1456" y="10209"/>
                    </a:lnTo>
                    <a:lnTo>
                      <a:pt x="1410" y="10209"/>
                    </a:lnTo>
                    <a:lnTo>
                      <a:pt x="1372" y="10194"/>
                    </a:lnTo>
                    <a:lnTo>
                      <a:pt x="1372" y="10117"/>
                    </a:lnTo>
                    <a:lnTo>
                      <a:pt x="1335" y="10171"/>
                    </a:lnTo>
                    <a:lnTo>
                      <a:pt x="1298" y="10240"/>
                    </a:lnTo>
                    <a:lnTo>
                      <a:pt x="1260" y="10255"/>
                    </a:lnTo>
                    <a:lnTo>
                      <a:pt x="1223" y="10232"/>
                    </a:lnTo>
                    <a:lnTo>
                      <a:pt x="1195" y="10171"/>
                    </a:lnTo>
                    <a:lnTo>
                      <a:pt x="1186" y="10109"/>
                    </a:lnTo>
                    <a:lnTo>
                      <a:pt x="1158" y="10071"/>
                    </a:lnTo>
                    <a:lnTo>
                      <a:pt x="1148" y="10024"/>
                    </a:lnTo>
                    <a:lnTo>
                      <a:pt x="1139" y="9963"/>
                    </a:lnTo>
                    <a:lnTo>
                      <a:pt x="1148" y="9894"/>
                    </a:lnTo>
                    <a:lnTo>
                      <a:pt x="1186" y="9840"/>
                    </a:lnTo>
                    <a:lnTo>
                      <a:pt x="1139" y="9832"/>
                    </a:lnTo>
                    <a:lnTo>
                      <a:pt x="1083" y="9863"/>
                    </a:lnTo>
                    <a:lnTo>
                      <a:pt x="1036" y="9917"/>
                    </a:lnTo>
                    <a:lnTo>
                      <a:pt x="999" y="9886"/>
                    </a:lnTo>
                    <a:lnTo>
                      <a:pt x="934" y="9832"/>
                    </a:lnTo>
                    <a:lnTo>
                      <a:pt x="934" y="9793"/>
                    </a:lnTo>
                    <a:lnTo>
                      <a:pt x="990" y="9716"/>
                    </a:lnTo>
                    <a:lnTo>
                      <a:pt x="1046" y="9686"/>
                    </a:lnTo>
                    <a:lnTo>
                      <a:pt x="1139" y="9678"/>
                    </a:lnTo>
                    <a:lnTo>
                      <a:pt x="1223" y="9655"/>
                    </a:lnTo>
                    <a:lnTo>
                      <a:pt x="1186" y="9624"/>
                    </a:lnTo>
                    <a:lnTo>
                      <a:pt x="1232" y="9609"/>
                    </a:lnTo>
                    <a:lnTo>
                      <a:pt x="1223" y="9578"/>
                    </a:lnTo>
                    <a:lnTo>
                      <a:pt x="1148" y="9578"/>
                    </a:lnTo>
                    <a:lnTo>
                      <a:pt x="1074" y="9593"/>
                    </a:lnTo>
                    <a:lnTo>
                      <a:pt x="1036" y="9647"/>
                    </a:lnTo>
                    <a:lnTo>
                      <a:pt x="971" y="9670"/>
                    </a:lnTo>
                    <a:lnTo>
                      <a:pt x="924" y="9686"/>
                    </a:lnTo>
                    <a:lnTo>
                      <a:pt x="859" y="9686"/>
                    </a:lnTo>
                    <a:lnTo>
                      <a:pt x="822" y="9701"/>
                    </a:lnTo>
                    <a:lnTo>
                      <a:pt x="803" y="9716"/>
                    </a:lnTo>
                    <a:lnTo>
                      <a:pt x="803" y="9655"/>
                    </a:lnTo>
                    <a:lnTo>
                      <a:pt x="812" y="9593"/>
                    </a:lnTo>
                    <a:lnTo>
                      <a:pt x="859" y="9586"/>
                    </a:lnTo>
                    <a:lnTo>
                      <a:pt x="896" y="9578"/>
                    </a:lnTo>
                    <a:lnTo>
                      <a:pt x="924" y="9547"/>
                    </a:lnTo>
                    <a:lnTo>
                      <a:pt x="896" y="9516"/>
                    </a:lnTo>
                    <a:lnTo>
                      <a:pt x="859" y="9493"/>
                    </a:lnTo>
                    <a:lnTo>
                      <a:pt x="840" y="9470"/>
                    </a:lnTo>
                    <a:lnTo>
                      <a:pt x="840" y="9424"/>
                    </a:lnTo>
                    <a:lnTo>
                      <a:pt x="859" y="9401"/>
                    </a:lnTo>
                    <a:lnTo>
                      <a:pt x="915" y="9408"/>
                    </a:lnTo>
                    <a:lnTo>
                      <a:pt x="990" y="9393"/>
                    </a:lnTo>
                    <a:lnTo>
                      <a:pt x="1008" y="9347"/>
                    </a:lnTo>
                    <a:lnTo>
                      <a:pt x="999" y="9270"/>
                    </a:lnTo>
                    <a:lnTo>
                      <a:pt x="999" y="9208"/>
                    </a:lnTo>
                    <a:lnTo>
                      <a:pt x="1008" y="9154"/>
                    </a:lnTo>
                    <a:lnTo>
                      <a:pt x="1064" y="9008"/>
                    </a:lnTo>
                    <a:lnTo>
                      <a:pt x="1074" y="8970"/>
                    </a:lnTo>
                    <a:lnTo>
                      <a:pt x="1083" y="8916"/>
                    </a:lnTo>
                    <a:lnTo>
                      <a:pt x="1111" y="8877"/>
                    </a:lnTo>
                    <a:lnTo>
                      <a:pt x="1139" y="8870"/>
                    </a:lnTo>
                    <a:lnTo>
                      <a:pt x="1214" y="8777"/>
                    </a:lnTo>
                    <a:lnTo>
                      <a:pt x="1251" y="8746"/>
                    </a:lnTo>
                    <a:lnTo>
                      <a:pt x="1270" y="8692"/>
                    </a:lnTo>
                    <a:lnTo>
                      <a:pt x="1335" y="8685"/>
                    </a:lnTo>
                    <a:lnTo>
                      <a:pt x="1372" y="8700"/>
                    </a:lnTo>
                    <a:lnTo>
                      <a:pt x="1400" y="8631"/>
                    </a:lnTo>
                    <a:lnTo>
                      <a:pt x="1447" y="8577"/>
                    </a:lnTo>
                    <a:lnTo>
                      <a:pt x="1494" y="8515"/>
                    </a:lnTo>
                    <a:lnTo>
                      <a:pt x="1550" y="8500"/>
                    </a:lnTo>
                    <a:lnTo>
                      <a:pt x="1587" y="8500"/>
                    </a:lnTo>
                    <a:lnTo>
                      <a:pt x="1671" y="8515"/>
                    </a:lnTo>
                    <a:lnTo>
                      <a:pt x="1718" y="8531"/>
                    </a:lnTo>
                    <a:lnTo>
                      <a:pt x="1746" y="8485"/>
                    </a:lnTo>
                    <a:lnTo>
                      <a:pt x="1736" y="8415"/>
                    </a:lnTo>
                    <a:lnTo>
                      <a:pt x="1708" y="8384"/>
                    </a:lnTo>
                    <a:lnTo>
                      <a:pt x="1718" y="8354"/>
                    </a:lnTo>
                    <a:lnTo>
                      <a:pt x="1746" y="8300"/>
                    </a:lnTo>
                    <a:lnTo>
                      <a:pt x="1886" y="8254"/>
                    </a:lnTo>
                    <a:close/>
                  </a:path>
                </a:pathLst>
              </a:custGeom>
              <a:solidFill>
                <a:schemeClr val="bg1">
                  <a:lumMod val="75000"/>
                </a:schemeClr>
              </a:solidFill>
              <a:ln w="9525">
                <a:solidFill>
                  <a:schemeClr val="bg1"/>
                </a:solidFill>
                <a:prstDash val="solid"/>
                <a:round/>
                <a:headEnd/>
                <a:tailEnd/>
              </a:ln>
            </p:spPr>
          </p:sp>
          <p:sp>
            <p:nvSpPr>
              <p:cNvPr id="66" name="Alaska4">
                <a:extLst>
                  <a:ext uri="{FF2B5EF4-FFF2-40B4-BE49-F238E27FC236}">
                    <a16:creationId xmlns:a16="http://schemas.microsoft.com/office/drawing/2014/main" id="{FC0AC5BB-A768-CE47-9588-3BA811AE8075}"/>
                  </a:ext>
                </a:extLst>
              </p:cNvPr>
              <p:cNvSpPr>
                <a:spLocks/>
              </p:cNvSpPr>
              <p:nvPr/>
            </p:nvSpPr>
            <p:spPr bwMode="auto">
              <a:xfrm>
                <a:off x="681987" y="14592534"/>
                <a:ext cx="340" cy="12"/>
              </a:xfrm>
              <a:custGeom>
                <a:avLst/>
                <a:gdLst/>
                <a:ahLst/>
                <a:cxnLst>
                  <a:cxn ang="0">
                    <a:pos x="9638" y="0"/>
                  </a:cxn>
                  <a:cxn ang="0">
                    <a:pos x="5783" y="1820"/>
                  </a:cxn>
                  <a:cxn ang="0">
                    <a:pos x="5783" y="1456"/>
                  </a:cxn>
                  <a:cxn ang="0">
                    <a:pos x="6746" y="1092"/>
                  </a:cxn>
                  <a:cxn ang="0">
                    <a:pos x="8674" y="364"/>
                  </a:cxn>
                  <a:cxn ang="0">
                    <a:pos x="10601" y="364"/>
                  </a:cxn>
                  <a:cxn ang="0">
                    <a:pos x="12529" y="1092"/>
                  </a:cxn>
                  <a:cxn ang="0">
                    <a:pos x="13975" y="2549"/>
                  </a:cxn>
                  <a:cxn ang="0">
                    <a:pos x="16384" y="3277"/>
                  </a:cxn>
                  <a:cxn ang="0">
                    <a:pos x="14456" y="7282"/>
                  </a:cxn>
                  <a:cxn ang="0">
                    <a:pos x="14456" y="10194"/>
                  </a:cxn>
                  <a:cxn ang="0">
                    <a:pos x="13493" y="12743"/>
                  </a:cxn>
                  <a:cxn ang="0">
                    <a:pos x="10601" y="12743"/>
                  </a:cxn>
                  <a:cxn ang="0">
                    <a:pos x="8192" y="11651"/>
                  </a:cxn>
                  <a:cxn ang="0">
                    <a:pos x="4819" y="12015"/>
                  </a:cxn>
                  <a:cxn ang="0">
                    <a:pos x="2891" y="14564"/>
                  </a:cxn>
                  <a:cxn ang="0">
                    <a:pos x="1928" y="16384"/>
                  </a:cxn>
                  <a:cxn ang="0">
                    <a:pos x="482" y="14928"/>
                  </a:cxn>
                  <a:cxn ang="0">
                    <a:pos x="0" y="12743"/>
                  </a:cxn>
                  <a:cxn ang="0">
                    <a:pos x="0" y="10194"/>
                  </a:cxn>
                  <a:cxn ang="0">
                    <a:pos x="482" y="8374"/>
                  </a:cxn>
                  <a:cxn ang="0">
                    <a:pos x="9638" y="0"/>
                  </a:cxn>
                </a:cxnLst>
                <a:rect l="0" t="0" r="r" b="b"/>
                <a:pathLst>
                  <a:path w="16384" h="16384">
                    <a:moveTo>
                      <a:pt x="9638" y="0"/>
                    </a:moveTo>
                    <a:lnTo>
                      <a:pt x="5783" y="1820"/>
                    </a:lnTo>
                    <a:lnTo>
                      <a:pt x="5783" y="1456"/>
                    </a:lnTo>
                    <a:lnTo>
                      <a:pt x="6746" y="1092"/>
                    </a:lnTo>
                    <a:lnTo>
                      <a:pt x="8674" y="364"/>
                    </a:lnTo>
                    <a:lnTo>
                      <a:pt x="10601" y="364"/>
                    </a:lnTo>
                    <a:lnTo>
                      <a:pt x="12529" y="1092"/>
                    </a:lnTo>
                    <a:lnTo>
                      <a:pt x="13975" y="2549"/>
                    </a:lnTo>
                    <a:lnTo>
                      <a:pt x="16384" y="3277"/>
                    </a:lnTo>
                    <a:lnTo>
                      <a:pt x="14456" y="7282"/>
                    </a:lnTo>
                    <a:lnTo>
                      <a:pt x="14456" y="10194"/>
                    </a:lnTo>
                    <a:lnTo>
                      <a:pt x="13493" y="12743"/>
                    </a:lnTo>
                    <a:lnTo>
                      <a:pt x="10601" y="12743"/>
                    </a:lnTo>
                    <a:lnTo>
                      <a:pt x="8192" y="11651"/>
                    </a:lnTo>
                    <a:lnTo>
                      <a:pt x="4819" y="12015"/>
                    </a:lnTo>
                    <a:lnTo>
                      <a:pt x="2891" y="14564"/>
                    </a:lnTo>
                    <a:lnTo>
                      <a:pt x="1928" y="16384"/>
                    </a:lnTo>
                    <a:lnTo>
                      <a:pt x="482" y="14928"/>
                    </a:lnTo>
                    <a:lnTo>
                      <a:pt x="0" y="12743"/>
                    </a:lnTo>
                    <a:lnTo>
                      <a:pt x="0" y="10194"/>
                    </a:lnTo>
                    <a:lnTo>
                      <a:pt x="482" y="8374"/>
                    </a:lnTo>
                    <a:lnTo>
                      <a:pt x="9638" y="0"/>
                    </a:lnTo>
                    <a:close/>
                  </a:path>
                </a:pathLst>
              </a:custGeom>
              <a:grpFill/>
              <a:ln w="9525">
                <a:solidFill>
                  <a:schemeClr val="bg1"/>
                </a:solidFill>
                <a:prstDash val="solid"/>
                <a:round/>
                <a:headEnd/>
                <a:tailEnd/>
              </a:ln>
            </p:spPr>
          </p:sp>
          <p:sp>
            <p:nvSpPr>
              <p:cNvPr id="67" name="Alaska5">
                <a:extLst>
                  <a:ext uri="{FF2B5EF4-FFF2-40B4-BE49-F238E27FC236}">
                    <a16:creationId xmlns:a16="http://schemas.microsoft.com/office/drawing/2014/main" id="{1AD875A3-5A23-E546-813C-D19A79CDC23D}"/>
                  </a:ext>
                </a:extLst>
              </p:cNvPr>
              <p:cNvSpPr>
                <a:spLocks/>
              </p:cNvSpPr>
              <p:nvPr/>
            </p:nvSpPr>
            <p:spPr bwMode="auto">
              <a:xfrm>
                <a:off x="682905" y="14592420"/>
                <a:ext cx="340" cy="12"/>
              </a:xfrm>
              <a:custGeom>
                <a:avLst/>
                <a:gdLst/>
                <a:ahLst/>
                <a:cxnLst>
                  <a:cxn ang="0">
                    <a:pos x="2731" y="1130"/>
                  </a:cxn>
                  <a:cxn ang="0">
                    <a:pos x="4096" y="2825"/>
                  </a:cxn>
                  <a:cxn ang="0">
                    <a:pos x="5461" y="1130"/>
                  </a:cxn>
                  <a:cxn ang="0">
                    <a:pos x="6827" y="0"/>
                  </a:cxn>
                  <a:cxn ang="0">
                    <a:pos x="8875" y="0"/>
                  </a:cxn>
                  <a:cxn ang="0">
                    <a:pos x="9557" y="3390"/>
                  </a:cxn>
                  <a:cxn ang="0">
                    <a:pos x="12288" y="7910"/>
                  </a:cxn>
                  <a:cxn ang="0">
                    <a:pos x="15019" y="11299"/>
                  </a:cxn>
                  <a:cxn ang="0">
                    <a:pos x="16384" y="14124"/>
                  </a:cxn>
                  <a:cxn ang="0">
                    <a:pos x="15019" y="16384"/>
                  </a:cxn>
                  <a:cxn ang="0">
                    <a:pos x="9557" y="15819"/>
                  </a:cxn>
                  <a:cxn ang="0">
                    <a:pos x="6144" y="14689"/>
                  </a:cxn>
                  <a:cxn ang="0">
                    <a:pos x="3413" y="13559"/>
                  </a:cxn>
                  <a:cxn ang="0">
                    <a:pos x="683" y="9039"/>
                  </a:cxn>
                  <a:cxn ang="0">
                    <a:pos x="0" y="5650"/>
                  </a:cxn>
                  <a:cxn ang="0">
                    <a:pos x="683" y="3390"/>
                  </a:cxn>
                  <a:cxn ang="0">
                    <a:pos x="683" y="1130"/>
                  </a:cxn>
                  <a:cxn ang="0">
                    <a:pos x="2731" y="1130"/>
                  </a:cxn>
                </a:cxnLst>
                <a:rect l="0" t="0" r="r" b="b"/>
                <a:pathLst>
                  <a:path w="16384" h="16384">
                    <a:moveTo>
                      <a:pt x="2731" y="1130"/>
                    </a:moveTo>
                    <a:lnTo>
                      <a:pt x="4096" y="2825"/>
                    </a:lnTo>
                    <a:lnTo>
                      <a:pt x="5461" y="1130"/>
                    </a:lnTo>
                    <a:lnTo>
                      <a:pt x="6827" y="0"/>
                    </a:lnTo>
                    <a:lnTo>
                      <a:pt x="8875" y="0"/>
                    </a:lnTo>
                    <a:lnTo>
                      <a:pt x="9557" y="3390"/>
                    </a:lnTo>
                    <a:lnTo>
                      <a:pt x="12288" y="7910"/>
                    </a:lnTo>
                    <a:lnTo>
                      <a:pt x="15019" y="11299"/>
                    </a:lnTo>
                    <a:lnTo>
                      <a:pt x="16384" y="14124"/>
                    </a:lnTo>
                    <a:lnTo>
                      <a:pt x="15019" y="16384"/>
                    </a:lnTo>
                    <a:lnTo>
                      <a:pt x="9557" y="15819"/>
                    </a:lnTo>
                    <a:lnTo>
                      <a:pt x="6144" y="14689"/>
                    </a:lnTo>
                    <a:lnTo>
                      <a:pt x="3413" y="13559"/>
                    </a:lnTo>
                    <a:lnTo>
                      <a:pt x="683" y="9039"/>
                    </a:lnTo>
                    <a:lnTo>
                      <a:pt x="0" y="5650"/>
                    </a:lnTo>
                    <a:lnTo>
                      <a:pt x="683" y="3390"/>
                    </a:lnTo>
                    <a:lnTo>
                      <a:pt x="683" y="1130"/>
                    </a:lnTo>
                    <a:lnTo>
                      <a:pt x="2731" y="1130"/>
                    </a:lnTo>
                    <a:close/>
                  </a:path>
                </a:pathLst>
              </a:custGeom>
              <a:grpFill/>
              <a:ln w="9525">
                <a:solidFill>
                  <a:schemeClr val="bg1"/>
                </a:solidFill>
                <a:prstDash val="solid"/>
                <a:round/>
                <a:headEnd/>
                <a:tailEnd/>
              </a:ln>
            </p:spPr>
          </p:sp>
          <p:sp>
            <p:nvSpPr>
              <p:cNvPr id="68" name="Alaska1">
                <a:extLst>
                  <a:ext uri="{FF2B5EF4-FFF2-40B4-BE49-F238E27FC236}">
                    <a16:creationId xmlns:a16="http://schemas.microsoft.com/office/drawing/2014/main" id="{0E3487CA-0F3A-B246-A5D3-5F8C2BAE98E6}"/>
                  </a:ext>
                </a:extLst>
              </p:cNvPr>
              <p:cNvSpPr>
                <a:spLocks/>
              </p:cNvSpPr>
              <p:nvPr/>
            </p:nvSpPr>
            <p:spPr bwMode="auto">
              <a:xfrm>
                <a:off x="679165" y="14592516"/>
                <a:ext cx="1122" cy="18"/>
              </a:xfrm>
              <a:custGeom>
                <a:avLst/>
                <a:gdLst/>
                <a:ahLst/>
                <a:cxnLst>
                  <a:cxn ang="0">
                    <a:pos x="10847" y="15189"/>
                  </a:cxn>
                  <a:cxn ang="0">
                    <a:pos x="9943" y="13995"/>
                  </a:cxn>
                  <a:cxn ang="0">
                    <a:pos x="8248" y="12629"/>
                  </a:cxn>
                  <a:cxn ang="0">
                    <a:pos x="7006" y="10581"/>
                  </a:cxn>
                  <a:cxn ang="0">
                    <a:pos x="5876" y="9216"/>
                  </a:cxn>
                  <a:cxn ang="0">
                    <a:pos x="4181" y="8533"/>
                  </a:cxn>
                  <a:cxn ang="0">
                    <a:pos x="2825" y="9728"/>
                  </a:cxn>
                  <a:cxn ang="0">
                    <a:pos x="1356" y="9557"/>
                  </a:cxn>
                  <a:cxn ang="0">
                    <a:pos x="452" y="7509"/>
                  </a:cxn>
                  <a:cxn ang="0">
                    <a:pos x="0" y="5803"/>
                  </a:cxn>
                  <a:cxn ang="0">
                    <a:pos x="452" y="3413"/>
                  </a:cxn>
                  <a:cxn ang="0">
                    <a:pos x="565" y="0"/>
                  </a:cxn>
                  <a:cxn ang="0">
                    <a:pos x="1469" y="1707"/>
                  </a:cxn>
                  <a:cxn ang="0">
                    <a:pos x="3842" y="2901"/>
                  </a:cxn>
                  <a:cxn ang="0">
                    <a:pos x="4746" y="4096"/>
                  </a:cxn>
                  <a:cxn ang="0">
                    <a:pos x="5876" y="2901"/>
                  </a:cxn>
                  <a:cxn ang="0">
                    <a:pos x="6893" y="1707"/>
                  </a:cxn>
                  <a:cxn ang="0">
                    <a:pos x="7684" y="1707"/>
                  </a:cxn>
                  <a:cxn ang="0">
                    <a:pos x="8700" y="3072"/>
                  </a:cxn>
                  <a:cxn ang="0">
                    <a:pos x="9604" y="4779"/>
                  </a:cxn>
                  <a:cxn ang="0">
                    <a:pos x="9604" y="6315"/>
                  </a:cxn>
                  <a:cxn ang="0">
                    <a:pos x="10847" y="7168"/>
                  </a:cxn>
                  <a:cxn ang="0">
                    <a:pos x="11864" y="8363"/>
                  </a:cxn>
                  <a:cxn ang="0">
                    <a:pos x="12316" y="9557"/>
                  </a:cxn>
                  <a:cxn ang="0">
                    <a:pos x="13220" y="9899"/>
                  </a:cxn>
                  <a:cxn ang="0">
                    <a:pos x="14011" y="10240"/>
                  </a:cxn>
                  <a:cxn ang="0">
                    <a:pos x="15141" y="9557"/>
                  </a:cxn>
                  <a:cxn ang="0">
                    <a:pos x="16271" y="10240"/>
                  </a:cxn>
                  <a:cxn ang="0">
                    <a:pos x="16271" y="11776"/>
                  </a:cxn>
                  <a:cxn ang="0">
                    <a:pos x="16045" y="13141"/>
                  </a:cxn>
                  <a:cxn ang="0">
                    <a:pos x="14576" y="13312"/>
                  </a:cxn>
                  <a:cxn ang="0">
                    <a:pos x="13220" y="12971"/>
                  </a:cxn>
                  <a:cxn ang="0">
                    <a:pos x="12655" y="14507"/>
                  </a:cxn>
                  <a:cxn ang="0">
                    <a:pos x="12316" y="16043"/>
                  </a:cxn>
                </a:cxnLst>
                <a:rect l="0" t="0" r="r" b="b"/>
                <a:pathLst>
                  <a:path w="16384" h="16384">
                    <a:moveTo>
                      <a:pt x="10847" y="16384"/>
                    </a:moveTo>
                    <a:lnTo>
                      <a:pt x="10847" y="15189"/>
                    </a:lnTo>
                    <a:lnTo>
                      <a:pt x="10621" y="14507"/>
                    </a:lnTo>
                    <a:lnTo>
                      <a:pt x="9943" y="13995"/>
                    </a:lnTo>
                    <a:lnTo>
                      <a:pt x="9039" y="13653"/>
                    </a:lnTo>
                    <a:lnTo>
                      <a:pt x="8248" y="12629"/>
                    </a:lnTo>
                    <a:lnTo>
                      <a:pt x="7458" y="11605"/>
                    </a:lnTo>
                    <a:lnTo>
                      <a:pt x="7006" y="10581"/>
                    </a:lnTo>
                    <a:lnTo>
                      <a:pt x="6441" y="9728"/>
                    </a:lnTo>
                    <a:lnTo>
                      <a:pt x="5876" y="9216"/>
                    </a:lnTo>
                    <a:lnTo>
                      <a:pt x="5085" y="8875"/>
                    </a:lnTo>
                    <a:lnTo>
                      <a:pt x="4181" y="8533"/>
                    </a:lnTo>
                    <a:lnTo>
                      <a:pt x="3616" y="8875"/>
                    </a:lnTo>
                    <a:lnTo>
                      <a:pt x="2825" y="9728"/>
                    </a:lnTo>
                    <a:lnTo>
                      <a:pt x="2260" y="10240"/>
                    </a:lnTo>
                    <a:lnTo>
                      <a:pt x="1356" y="9557"/>
                    </a:lnTo>
                    <a:lnTo>
                      <a:pt x="678" y="8533"/>
                    </a:lnTo>
                    <a:lnTo>
                      <a:pt x="452" y="7509"/>
                    </a:lnTo>
                    <a:lnTo>
                      <a:pt x="113" y="6997"/>
                    </a:lnTo>
                    <a:lnTo>
                      <a:pt x="0" y="5803"/>
                    </a:lnTo>
                    <a:lnTo>
                      <a:pt x="113" y="4949"/>
                    </a:lnTo>
                    <a:lnTo>
                      <a:pt x="452" y="3413"/>
                    </a:lnTo>
                    <a:lnTo>
                      <a:pt x="565" y="1024"/>
                    </a:lnTo>
                    <a:lnTo>
                      <a:pt x="565" y="0"/>
                    </a:lnTo>
                    <a:lnTo>
                      <a:pt x="1017" y="683"/>
                    </a:lnTo>
                    <a:lnTo>
                      <a:pt x="1469" y="1707"/>
                    </a:lnTo>
                    <a:lnTo>
                      <a:pt x="2486" y="2048"/>
                    </a:lnTo>
                    <a:lnTo>
                      <a:pt x="3842" y="2901"/>
                    </a:lnTo>
                    <a:lnTo>
                      <a:pt x="4294" y="3584"/>
                    </a:lnTo>
                    <a:lnTo>
                      <a:pt x="4746" y="4096"/>
                    </a:lnTo>
                    <a:lnTo>
                      <a:pt x="5424" y="3584"/>
                    </a:lnTo>
                    <a:lnTo>
                      <a:pt x="5876" y="2901"/>
                    </a:lnTo>
                    <a:lnTo>
                      <a:pt x="6441" y="2731"/>
                    </a:lnTo>
                    <a:lnTo>
                      <a:pt x="6893" y="1707"/>
                    </a:lnTo>
                    <a:lnTo>
                      <a:pt x="7345" y="1536"/>
                    </a:lnTo>
                    <a:lnTo>
                      <a:pt x="7684" y="1707"/>
                    </a:lnTo>
                    <a:lnTo>
                      <a:pt x="8248" y="2219"/>
                    </a:lnTo>
                    <a:lnTo>
                      <a:pt x="8700" y="3072"/>
                    </a:lnTo>
                    <a:lnTo>
                      <a:pt x="9265" y="3413"/>
                    </a:lnTo>
                    <a:lnTo>
                      <a:pt x="9604" y="4779"/>
                    </a:lnTo>
                    <a:lnTo>
                      <a:pt x="9604" y="5632"/>
                    </a:lnTo>
                    <a:lnTo>
                      <a:pt x="9604" y="6315"/>
                    </a:lnTo>
                    <a:lnTo>
                      <a:pt x="10056" y="6827"/>
                    </a:lnTo>
                    <a:lnTo>
                      <a:pt x="10847" y="7168"/>
                    </a:lnTo>
                    <a:lnTo>
                      <a:pt x="11412" y="7680"/>
                    </a:lnTo>
                    <a:lnTo>
                      <a:pt x="11864" y="8363"/>
                    </a:lnTo>
                    <a:lnTo>
                      <a:pt x="11977" y="9216"/>
                    </a:lnTo>
                    <a:lnTo>
                      <a:pt x="12316" y="9557"/>
                    </a:lnTo>
                    <a:lnTo>
                      <a:pt x="12768" y="9557"/>
                    </a:lnTo>
                    <a:lnTo>
                      <a:pt x="13220" y="9899"/>
                    </a:lnTo>
                    <a:lnTo>
                      <a:pt x="13672" y="10411"/>
                    </a:lnTo>
                    <a:lnTo>
                      <a:pt x="14011" y="10240"/>
                    </a:lnTo>
                    <a:lnTo>
                      <a:pt x="14237" y="9728"/>
                    </a:lnTo>
                    <a:lnTo>
                      <a:pt x="15141" y="9557"/>
                    </a:lnTo>
                    <a:lnTo>
                      <a:pt x="15593" y="10240"/>
                    </a:lnTo>
                    <a:lnTo>
                      <a:pt x="16271" y="10240"/>
                    </a:lnTo>
                    <a:lnTo>
                      <a:pt x="16384" y="11093"/>
                    </a:lnTo>
                    <a:lnTo>
                      <a:pt x="16271" y="11776"/>
                    </a:lnTo>
                    <a:lnTo>
                      <a:pt x="16271" y="12288"/>
                    </a:lnTo>
                    <a:lnTo>
                      <a:pt x="16045" y="13141"/>
                    </a:lnTo>
                    <a:lnTo>
                      <a:pt x="15367" y="13653"/>
                    </a:lnTo>
                    <a:lnTo>
                      <a:pt x="14576" y="13312"/>
                    </a:lnTo>
                    <a:lnTo>
                      <a:pt x="14011" y="12971"/>
                    </a:lnTo>
                    <a:lnTo>
                      <a:pt x="13220" y="12971"/>
                    </a:lnTo>
                    <a:lnTo>
                      <a:pt x="12881" y="13995"/>
                    </a:lnTo>
                    <a:lnTo>
                      <a:pt x="12655" y="14507"/>
                    </a:lnTo>
                    <a:lnTo>
                      <a:pt x="12316" y="15360"/>
                    </a:lnTo>
                    <a:lnTo>
                      <a:pt x="12316" y="16043"/>
                    </a:lnTo>
                    <a:lnTo>
                      <a:pt x="10847" y="16384"/>
                    </a:lnTo>
                    <a:close/>
                  </a:path>
                </a:pathLst>
              </a:custGeom>
              <a:grpFill/>
              <a:ln w="9525">
                <a:solidFill>
                  <a:schemeClr val="bg1"/>
                </a:solidFill>
                <a:prstDash val="solid"/>
                <a:round/>
                <a:headEnd/>
                <a:tailEnd/>
              </a:ln>
            </p:spPr>
          </p:sp>
          <p:sp>
            <p:nvSpPr>
              <p:cNvPr id="69" name="Alaska24">
                <a:extLst>
                  <a:ext uri="{FF2B5EF4-FFF2-40B4-BE49-F238E27FC236}">
                    <a16:creationId xmlns:a16="http://schemas.microsoft.com/office/drawing/2014/main" id="{82C1AC15-0030-A04D-8F49-46B82D99806B}"/>
                  </a:ext>
                </a:extLst>
              </p:cNvPr>
              <p:cNvSpPr>
                <a:spLocks/>
              </p:cNvSpPr>
              <p:nvPr/>
            </p:nvSpPr>
            <p:spPr bwMode="auto">
              <a:xfrm>
                <a:off x="676275" y="14592858"/>
                <a:ext cx="306" cy="9"/>
              </a:xfrm>
              <a:custGeom>
                <a:avLst/>
                <a:gdLst/>
                <a:ahLst/>
                <a:cxnLst>
                  <a:cxn ang="0">
                    <a:pos x="585" y="1598"/>
                  </a:cxn>
                  <a:cxn ang="0">
                    <a:pos x="0" y="400"/>
                  </a:cxn>
                  <a:cxn ang="0">
                    <a:pos x="0" y="0"/>
                  </a:cxn>
                  <a:cxn ang="0">
                    <a:pos x="1170" y="0"/>
                  </a:cxn>
                  <a:cxn ang="0">
                    <a:pos x="3511" y="0"/>
                  </a:cxn>
                  <a:cxn ang="0">
                    <a:pos x="5851" y="0"/>
                  </a:cxn>
                  <a:cxn ang="0">
                    <a:pos x="8192" y="1598"/>
                  </a:cxn>
                  <a:cxn ang="0">
                    <a:pos x="9947" y="3996"/>
                  </a:cxn>
                  <a:cxn ang="0">
                    <a:pos x="12288" y="4795"/>
                  </a:cxn>
                  <a:cxn ang="0">
                    <a:pos x="16384" y="4795"/>
                  </a:cxn>
                  <a:cxn ang="0">
                    <a:pos x="15214" y="6793"/>
                  </a:cxn>
                  <a:cxn ang="0">
                    <a:pos x="12873" y="8392"/>
                  </a:cxn>
                  <a:cxn ang="0">
                    <a:pos x="12288" y="13587"/>
                  </a:cxn>
                  <a:cxn ang="0">
                    <a:pos x="10533" y="16384"/>
                  </a:cxn>
                  <a:cxn ang="0">
                    <a:pos x="7607" y="15984"/>
                  </a:cxn>
                  <a:cxn ang="0">
                    <a:pos x="5266" y="13587"/>
                  </a:cxn>
                  <a:cxn ang="0">
                    <a:pos x="5851" y="11589"/>
                  </a:cxn>
                  <a:cxn ang="0">
                    <a:pos x="7022" y="8791"/>
                  </a:cxn>
                  <a:cxn ang="0">
                    <a:pos x="3511" y="5595"/>
                  </a:cxn>
                  <a:cxn ang="0">
                    <a:pos x="585" y="3596"/>
                  </a:cxn>
                  <a:cxn ang="0">
                    <a:pos x="585" y="1598"/>
                  </a:cxn>
                </a:cxnLst>
                <a:rect l="0" t="0" r="r" b="b"/>
                <a:pathLst>
                  <a:path w="16384" h="16384">
                    <a:moveTo>
                      <a:pt x="585" y="1598"/>
                    </a:moveTo>
                    <a:lnTo>
                      <a:pt x="0" y="400"/>
                    </a:lnTo>
                    <a:lnTo>
                      <a:pt x="0" y="0"/>
                    </a:lnTo>
                    <a:lnTo>
                      <a:pt x="1170" y="0"/>
                    </a:lnTo>
                    <a:lnTo>
                      <a:pt x="3511" y="0"/>
                    </a:lnTo>
                    <a:lnTo>
                      <a:pt x="5851" y="0"/>
                    </a:lnTo>
                    <a:lnTo>
                      <a:pt x="8192" y="1598"/>
                    </a:lnTo>
                    <a:lnTo>
                      <a:pt x="9947" y="3996"/>
                    </a:lnTo>
                    <a:lnTo>
                      <a:pt x="12288" y="4795"/>
                    </a:lnTo>
                    <a:lnTo>
                      <a:pt x="16384" y="4795"/>
                    </a:lnTo>
                    <a:lnTo>
                      <a:pt x="15214" y="6793"/>
                    </a:lnTo>
                    <a:lnTo>
                      <a:pt x="12873" y="8392"/>
                    </a:lnTo>
                    <a:lnTo>
                      <a:pt x="12288" y="13587"/>
                    </a:lnTo>
                    <a:lnTo>
                      <a:pt x="10533" y="16384"/>
                    </a:lnTo>
                    <a:lnTo>
                      <a:pt x="7607" y="15984"/>
                    </a:lnTo>
                    <a:lnTo>
                      <a:pt x="5266" y="13587"/>
                    </a:lnTo>
                    <a:lnTo>
                      <a:pt x="5851" y="11589"/>
                    </a:lnTo>
                    <a:lnTo>
                      <a:pt x="7022" y="8791"/>
                    </a:lnTo>
                    <a:lnTo>
                      <a:pt x="3511" y="5595"/>
                    </a:lnTo>
                    <a:lnTo>
                      <a:pt x="585" y="3596"/>
                    </a:lnTo>
                    <a:lnTo>
                      <a:pt x="585" y="1598"/>
                    </a:lnTo>
                    <a:close/>
                  </a:path>
                </a:pathLst>
              </a:custGeom>
              <a:grpFill/>
              <a:ln w="9525">
                <a:solidFill>
                  <a:schemeClr val="bg1"/>
                </a:solidFill>
                <a:prstDash val="solid"/>
                <a:round/>
                <a:headEnd/>
                <a:tailEnd/>
              </a:ln>
            </p:spPr>
          </p:sp>
          <p:sp>
            <p:nvSpPr>
              <p:cNvPr id="70" name="Alaska23">
                <a:extLst>
                  <a:ext uri="{FF2B5EF4-FFF2-40B4-BE49-F238E27FC236}">
                    <a16:creationId xmlns:a16="http://schemas.microsoft.com/office/drawing/2014/main" id="{62AAC55A-8AE8-E147-8961-375FD7F9F1C6}"/>
                  </a:ext>
                </a:extLst>
              </p:cNvPr>
              <p:cNvSpPr>
                <a:spLocks/>
              </p:cNvSpPr>
              <p:nvPr/>
            </p:nvSpPr>
            <p:spPr bwMode="auto">
              <a:xfrm>
                <a:off x="676581" y="14592858"/>
                <a:ext cx="272" cy="6"/>
              </a:xfrm>
              <a:custGeom>
                <a:avLst/>
                <a:gdLst/>
                <a:ahLst/>
                <a:cxnLst>
                  <a:cxn ang="0">
                    <a:pos x="0" y="16384"/>
                  </a:cxn>
                  <a:cxn ang="0">
                    <a:pos x="607" y="13824"/>
                  </a:cxn>
                  <a:cxn ang="0">
                    <a:pos x="3034" y="12288"/>
                  </a:cxn>
                  <a:cxn ang="0">
                    <a:pos x="5461" y="11776"/>
                  </a:cxn>
                  <a:cxn ang="0">
                    <a:pos x="9102" y="9728"/>
                  </a:cxn>
                  <a:cxn ang="0">
                    <a:pos x="10316" y="9216"/>
                  </a:cxn>
                  <a:cxn ang="0">
                    <a:pos x="12136" y="5120"/>
                  </a:cxn>
                  <a:cxn ang="0">
                    <a:pos x="12743" y="0"/>
                  </a:cxn>
                  <a:cxn ang="0">
                    <a:pos x="14564" y="1024"/>
                  </a:cxn>
                  <a:cxn ang="0">
                    <a:pos x="16384" y="2048"/>
                  </a:cxn>
                  <a:cxn ang="0">
                    <a:pos x="16384" y="5120"/>
                  </a:cxn>
                  <a:cxn ang="0">
                    <a:pos x="14564" y="9728"/>
                  </a:cxn>
                  <a:cxn ang="0">
                    <a:pos x="12743" y="13312"/>
                  </a:cxn>
                  <a:cxn ang="0">
                    <a:pos x="7889" y="15360"/>
                  </a:cxn>
                  <a:cxn ang="0">
                    <a:pos x="6675" y="15360"/>
                  </a:cxn>
                  <a:cxn ang="0">
                    <a:pos x="2427" y="16384"/>
                  </a:cxn>
                  <a:cxn ang="0">
                    <a:pos x="0" y="16384"/>
                  </a:cxn>
                </a:cxnLst>
                <a:rect l="0" t="0" r="r" b="b"/>
                <a:pathLst>
                  <a:path w="16384" h="16384">
                    <a:moveTo>
                      <a:pt x="0" y="16384"/>
                    </a:moveTo>
                    <a:lnTo>
                      <a:pt x="607" y="13824"/>
                    </a:lnTo>
                    <a:lnTo>
                      <a:pt x="3034" y="12288"/>
                    </a:lnTo>
                    <a:lnTo>
                      <a:pt x="5461" y="11776"/>
                    </a:lnTo>
                    <a:lnTo>
                      <a:pt x="9102" y="9728"/>
                    </a:lnTo>
                    <a:lnTo>
                      <a:pt x="10316" y="9216"/>
                    </a:lnTo>
                    <a:lnTo>
                      <a:pt x="12136" y="5120"/>
                    </a:lnTo>
                    <a:lnTo>
                      <a:pt x="12743" y="0"/>
                    </a:lnTo>
                    <a:lnTo>
                      <a:pt x="14564" y="1024"/>
                    </a:lnTo>
                    <a:lnTo>
                      <a:pt x="16384" y="2048"/>
                    </a:lnTo>
                    <a:lnTo>
                      <a:pt x="16384" y="5120"/>
                    </a:lnTo>
                    <a:lnTo>
                      <a:pt x="14564" y="9728"/>
                    </a:lnTo>
                    <a:lnTo>
                      <a:pt x="12743" y="13312"/>
                    </a:lnTo>
                    <a:lnTo>
                      <a:pt x="7889" y="15360"/>
                    </a:lnTo>
                    <a:lnTo>
                      <a:pt x="6675" y="15360"/>
                    </a:lnTo>
                    <a:lnTo>
                      <a:pt x="2427" y="16384"/>
                    </a:lnTo>
                    <a:lnTo>
                      <a:pt x="0" y="16384"/>
                    </a:lnTo>
                    <a:close/>
                  </a:path>
                </a:pathLst>
              </a:custGeom>
              <a:grpFill/>
              <a:ln w="9525">
                <a:solidFill>
                  <a:schemeClr val="bg1"/>
                </a:solidFill>
                <a:prstDash val="solid"/>
                <a:round/>
                <a:headEnd/>
                <a:tailEnd/>
              </a:ln>
            </p:spPr>
          </p:sp>
          <p:sp>
            <p:nvSpPr>
              <p:cNvPr id="71" name="Alaska22">
                <a:extLst>
                  <a:ext uri="{FF2B5EF4-FFF2-40B4-BE49-F238E27FC236}">
                    <a16:creationId xmlns:a16="http://schemas.microsoft.com/office/drawing/2014/main" id="{89DE4F91-BEFB-E444-A12C-D2B7E91EE859}"/>
                  </a:ext>
                </a:extLst>
              </p:cNvPr>
              <p:cNvSpPr>
                <a:spLocks/>
              </p:cNvSpPr>
              <p:nvPr/>
            </p:nvSpPr>
            <p:spPr bwMode="auto">
              <a:xfrm>
                <a:off x="677057" y="14592858"/>
                <a:ext cx="238" cy="9"/>
              </a:xfrm>
              <a:custGeom>
                <a:avLst/>
                <a:gdLst/>
                <a:ahLst/>
                <a:cxnLst>
                  <a:cxn ang="0">
                    <a:pos x="0" y="8715"/>
                  </a:cxn>
                  <a:cxn ang="0">
                    <a:pos x="683" y="8715"/>
                  </a:cxn>
                  <a:cxn ang="0">
                    <a:pos x="3413" y="8018"/>
                  </a:cxn>
                  <a:cxn ang="0">
                    <a:pos x="3413" y="5578"/>
                  </a:cxn>
                  <a:cxn ang="0">
                    <a:pos x="2048" y="2789"/>
                  </a:cxn>
                  <a:cxn ang="0">
                    <a:pos x="4779" y="1394"/>
                  </a:cxn>
                  <a:cxn ang="0">
                    <a:pos x="7509" y="0"/>
                  </a:cxn>
                  <a:cxn ang="0">
                    <a:pos x="8875" y="1046"/>
                  </a:cxn>
                  <a:cxn ang="0">
                    <a:pos x="8875" y="4532"/>
                  </a:cxn>
                  <a:cxn ang="0">
                    <a:pos x="8192" y="6623"/>
                  </a:cxn>
                  <a:cxn ang="0">
                    <a:pos x="10923" y="7321"/>
                  </a:cxn>
                  <a:cxn ang="0">
                    <a:pos x="13653" y="6972"/>
                  </a:cxn>
                  <a:cxn ang="0">
                    <a:pos x="15701" y="6623"/>
                  </a:cxn>
                  <a:cxn ang="0">
                    <a:pos x="16384" y="10109"/>
                  </a:cxn>
                  <a:cxn ang="0">
                    <a:pos x="15701" y="10806"/>
                  </a:cxn>
                  <a:cxn ang="0">
                    <a:pos x="12971" y="11504"/>
                  </a:cxn>
                  <a:cxn ang="0">
                    <a:pos x="10240" y="12549"/>
                  </a:cxn>
                  <a:cxn ang="0">
                    <a:pos x="7509" y="13944"/>
                  </a:cxn>
                  <a:cxn ang="0">
                    <a:pos x="5461" y="15687"/>
                  </a:cxn>
                  <a:cxn ang="0">
                    <a:pos x="2731" y="16384"/>
                  </a:cxn>
                  <a:cxn ang="0">
                    <a:pos x="2048" y="13595"/>
                  </a:cxn>
                  <a:cxn ang="0">
                    <a:pos x="683" y="13595"/>
                  </a:cxn>
                  <a:cxn ang="0">
                    <a:pos x="0" y="9761"/>
                  </a:cxn>
                  <a:cxn ang="0">
                    <a:pos x="0" y="8715"/>
                  </a:cxn>
                </a:cxnLst>
                <a:rect l="0" t="0" r="r" b="b"/>
                <a:pathLst>
                  <a:path w="16384" h="16384">
                    <a:moveTo>
                      <a:pt x="0" y="8715"/>
                    </a:moveTo>
                    <a:lnTo>
                      <a:pt x="683" y="8715"/>
                    </a:lnTo>
                    <a:lnTo>
                      <a:pt x="3413" y="8018"/>
                    </a:lnTo>
                    <a:lnTo>
                      <a:pt x="3413" y="5578"/>
                    </a:lnTo>
                    <a:lnTo>
                      <a:pt x="2048" y="2789"/>
                    </a:lnTo>
                    <a:lnTo>
                      <a:pt x="4779" y="1394"/>
                    </a:lnTo>
                    <a:lnTo>
                      <a:pt x="7509" y="0"/>
                    </a:lnTo>
                    <a:lnTo>
                      <a:pt x="8875" y="1046"/>
                    </a:lnTo>
                    <a:lnTo>
                      <a:pt x="8875" y="4532"/>
                    </a:lnTo>
                    <a:lnTo>
                      <a:pt x="8192" y="6623"/>
                    </a:lnTo>
                    <a:lnTo>
                      <a:pt x="10923" y="7321"/>
                    </a:lnTo>
                    <a:lnTo>
                      <a:pt x="13653" y="6972"/>
                    </a:lnTo>
                    <a:lnTo>
                      <a:pt x="15701" y="6623"/>
                    </a:lnTo>
                    <a:lnTo>
                      <a:pt x="16384" y="10109"/>
                    </a:lnTo>
                    <a:lnTo>
                      <a:pt x="15701" y="10806"/>
                    </a:lnTo>
                    <a:lnTo>
                      <a:pt x="12971" y="11504"/>
                    </a:lnTo>
                    <a:lnTo>
                      <a:pt x="10240" y="12549"/>
                    </a:lnTo>
                    <a:lnTo>
                      <a:pt x="7509" y="13944"/>
                    </a:lnTo>
                    <a:lnTo>
                      <a:pt x="5461" y="15687"/>
                    </a:lnTo>
                    <a:lnTo>
                      <a:pt x="2731" y="16384"/>
                    </a:lnTo>
                    <a:lnTo>
                      <a:pt x="2048" y="13595"/>
                    </a:lnTo>
                    <a:lnTo>
                      <a:pt x="683" y="13595"/>
                    </a:lnTo>
                    <a:lnTo>
                      <a:pt x="0" y="9761"/>
                    </a:lnTo>
                    <a:lnTo>
                      <a:pt x="0" y="8715"/>
                    </a:lnTo>
                    <a:close/>
                  </a:path>
                </a:pathLst>
              </a:custGeom>
              <a:grpFill/>
              <a:ln w="9525">
                <a:solidFill>
                  <a:schemeClr val="bg1"/>
                </a:solidFill>
                <a:prstDash val="solid"/>
                <a:round/>
                <a:headEnd/>
                <a:tailEnd/>
              </a:ln>
            </p:spPr>
          </p:sp>
          <p:sp>
            <p:nvSpPr>
              <p:cNvPr id="72" name="Alaska21">
                <a:extLst>
                  <a:ext uri="{FF2B5EF4-FFF2-40B4-BE49-F238E27FC236}">
                    <a16:creationId xmlns:a16="http://schemas.microsoft.com/office/drawing/2014/main" id="{26986C9F-8742-CC47-B82F-7161B346916A}"/>
                  </a:ext>
                </a:extLst>
              </p:cNvPr>
              <p:cNvSpPr>
                <a:spLocks/>
              </p:cNvSpPr>
              <p:nvPr/>
            </p:nvSpPr>
            <p:spPr bwMode="auto">
              <a:xfrm>
                <a:off x="677703" y="14592837"/>
                <a:ext cx="272" cy="12"/>
              </a:xfrm>
              <a:custGeom>
                <a:avLst/>
                <a:gdLst/>
                <a:ahLst/>
                <a:cxnLst>
                  <a:cxn ang="0">
                    <a:pos x="9830" y="2048"/>
                  </a:cxn>
                  <a:cxn ang="0">
                    <a:pos x="8192" y="2048"/>
                  </a:cxn>
                  <a:cxn ang="0">
                    <a:pos x="9830" y="1024"/>
                  </a:cxn>
                  <a:cxn ang="0">
                    <a:pos x="12015" y="0"/>
                  </a:cxn>
                  <a:cxn ang="0">
                    <a:pos x="14746" y="2048"/>
                  </a:cxn>
                  <a:cxn ang="0">
                    <a:pos x="16384" y="3413"/>
                  </a:cxn>
                  <a:cxn ang="0">
                    <a:pos x="16384" y="6827"/>
                  </a:cxn>
                  <a:cxn ang="0">
                    <a:pos x="13107" y="7851"/>
                  </a:cxn>
                  <a:cxn ang="0">
                    <a:pos x="13107" y="10923"/>
                  </a:cxn>
                  <a:cxn ang="0">
                    <a:pos x="12015" y="12971"/>
                  </a:cxn>
                  <a:cxn ang="0">
                    <a:pos x="10377" y="14677"/>
                  </a:cxn>
                  <a:cxn ang="0">
                    <a:pos x="8192" y="13653"/>
                  </a:cxn>
                  <a:cxn ang="0">
                    <a:pos x="6554" y="16043"/>
                  </a:cxn>
                  <a:cxn ang="0">
                    <a:pos x="3277" y="16384"/>
                  </a:cxn>
                  <a:cxn ang="0">
                    <a:pos x="0" y="14677"/>
                  </a:cxn>
                  <a:cxn ang="0">
                    <a:pos x="0" y="13653"/>
                  </a:cxn>
                  <a:cxn ang="0">
                    <a:pos x="2185" y="11947"/>
                  </a:cxn>
                  <a:cxn ang="0">
                    <a:pos x="4369" y="10923"/>
                  </a:cxn>
                  <a:cxn ang="0">
                    <a:pos x="6007" y="9557"/>
                  </a:cxn>
                  <a:cxn ang="0">
                    <a:pos x="8738" y="7851"/>
                  </a:cxn>
                  <a:cxn ang="0">
                    <a:pos x="9830" y="6144"/>
                  </a:cxn>
                  <a:cxn ang="0">
                    <a:pos x="9830" y="3755"/>
                  </a:cxn>
                  <a:cxn ang="0">
                    <a:pos x="9830" y="2048"/>
                  </a:cxn>
                </a:cxnLst>
                <a:rect l="0" t="0" r="r" b="b"/>
                <a:pathLst>
                  <a:path w="16384" h="16384">
                    <a:moveTo>
                      <a:pt x="9830" y="2048"/>
                    </a:moveTo>
                    <a:lnTo>
                      <a:pt x="8192" y="2048"/>
                    </a:lnTo>
                    <a:lnTo>
                      <a:pt x="9830" y="1024"/>
                    </a:lnTo>
                    <a:lnTo>
                      <a:pt x="12015" y="0"/>
                    </a:lnTo>
                    <a:lnTo>
                      <a:pt x="14746" y="2048"/>
                    </a:lnTo>
                    <a:lnTo>
                      <a:pt x="16384" y="3413"/>
                    </a:lnTo>
                    <a:lnTo>
                      <a:pt x="16384" y="6827"/>
                    </a:lnTo>
                    <a:lnTo>
                      <a:pt x="13107" y="7851"/>
                    </a:lnTo>
                    <a:lnTo>
                      <a:pt x="13107" y="10923"/>
                    </a:lnTo>
                    <a:lnTo>
                      <a:pt x="12015" y="12971"/>
                    </a:lnTo>
                    <a:lnTo>
                      <a:pt x="10377" y="14677"/>
                    </a:lnTo>
                    <a:lnTo>
                      <a:pt x="8192" y="13653"/>
                    </a:lnTo>
                    <a:lnTo>
                      <a:pt x="6554" y="16043"/>
                    </a:lnTo>
                    <a:lnTo>
                      <a:pt x="3277" y="16384"/>
                    </a:lnTo>
                    <a:lnTo>
                      <a:pt x="0" y="14677"/>
                    </a:lnTo>
                    <a:lnTo>
                      <a:pt x="0" y="13653"/>
                    </a:lnTo>
                    <a:lnTo>
                      <a:pt x="2185" y="11947"/>
                    </a:lnTo>
                    <a:lnTo>
                      <a:pt x="4369" y="10923"/>
                    </a:lnTo>
                    <a:lnTo>
                      <a:pt x="6007" y="9557"/>
                    </a:lnTo>
                    <a:lnTo>
                      <a:pt x="8738" y="7851"/>
                    </a:lnTo>
                    <a:lnTo>
                      <a:pt x="9830" y="6144"/>
                    </a:lnTo>
                    <a:lnTo>
                      <a:pt x="9830" y="3755"/>
                    </a:lnTo>
                    <a:lnTo>
                      <a:pt x="9830" y="2048"/>
                    </a:lnTo>
                    <a:close/>
                  </a:path>
                </a:pathLst>
              </a:custGeom>
              <a:grpFill/>
              <a:ln w="9525">
                <a:solidFill>
                  <a:schemeClr val="bg1"/>
                </a:solidFill>
                <a:prstDash val="solid"/>
                <a:round/>
                <a:headEnd/>
                <a:tailEnd/>
              </a:ln>
            </p:spPr>
          </p:sp>
          <p:sp>
            <p:nvSpPr>
              <p:cNvPr id="73" name="Alaska20">
                <a:extLst>
                  <a:ext uri="{FF2B5EF4-FFF2-40B4-BE49-F238E27FC236}">
                    <a16:creationId xmlns:a16="http://schemas.microsoft.com/office/drawing/2014/main" id="{23ECBC51-E958-E349-8161-FA28FA555B20}"/>
                  </a:ext>
                </a:extLst>
              </p:cNvPr>
              <p:cNvSpPr>
                <a:spLocks/>
              </p:cNvSpPr>
              <p:nvPr/>
            </p:nvSpPr>
            <p:spPr bwMode="auto">
              <a:xfrm>
                <a:off x="677975" y="14592846"/>
                <a:ext cx="612" cy="9"/>
              </a:xfrm>
              <a:custGeom>
                <a:avLst/>
                <a:gdLst/>
                <a:ahLst/>
                <a:cxnLst>
                  <a:cxn ang="0">
                    <a:pos x="1069" y="0"/>
                  </a:cxn>
                  <a:cxn ang="0">
                    <a:pos x="0" y="1024"/>
                  </a:cxn>
                  <a:cxn ang="0">
                    <a:pos x="712" y="0"/>
                  </a:cxn>
                  <a:cxn ang="0">
                    <a:pos x="1425" y="0"/>
                  </a:cxn>
                  <a:cxn ang="0">
                    <a:pos x="2849" y="1024"/>
                  </a:cxn>
                  <a:cxn ang="0">
                    <a:pos x="3918" y="1024"/>
                  </a:cxn>
                  <a:cxn ang="0">
                    <a:pos x="5699" y="1024"/>
                  </a:cxn>
                  <a:cxn ang="0">
                    <a:pos x="7836" y="0"/>
                  </a:cxn>
                  <a:cxn ang="0">
                    <a:pos x="9261" y="4096"/>
                  </a:cxn>
                  <a:cxn ang="0">
                    <a:pos x="11041" y="5120"/>
                  </a:cxn>
                  <a:cxn ang="0">
                    <a:pos x="12822" y="4096"/>
                  </a:cxn>
                  <a:cxn ang="0">
                    <a:pos x="14247" y="4096"/>
                  </a:cxn>
                  <a:cxn ang="0">
                    <a:pos x="16384" y="5120"/>
                  </a:cxn>
                  <a:cxn ang="0">
                    <a:pos x="16384" y="11264"/>
                  </a:cxn>
                  <a:cxn ang="0">
                    <a:pos x="14247" y="13312"/>
                  </a:cxn>
                  <a:cxn ang="0">
                    <a:pos x="11398" y="13312"/>
                  </a:cxn>
                  <a:cxn ang="0">
                    <a:pos x="9617" y="16384"/>
                  </a:cxn>
                  <a:cxn ang="0">
                    <a:pos x="7836" y="15360"/>
                  </a:cxn>
                  <a:cxn ang="0">
                    <a:pos x="5343" y="12288"/>
                  </a:cxn>
                  <a:cxn ang="0">
                    <a:pos x="3918" y="12288"/>
                  </a:cxn>
                  <a:cxn ang="0">
                    <a:pos x="2137" y="5120"/>
                  </a:cxn>
                  <a:cxn ang="0">
                    <a:pos x="1069" y="0"/>
                  </a:cxn>
                </a:cxnLst>
                <a:rect l="0" t="0" r="r" b="b"/>
                <a:pathLst>
                  <a:path w="16384" h="16384">
                    <a:moveTo>
                      <a:pt x="1069" y="0"/>
                    </a:moveTo>
                    <a:lnTo>
                      <a:pt x="0" y="1024"/>
                    </a:lnTo>
                    <a:lnTo>
                      <a:pt x="712" y="0"/>
                    </a:lnTo>
                    <a:lnTo>
                      <a:pt x="1425" y="0"/>
                    </a:lnTo>
                    <a:lnTo>
                      <a:pt x="2849" y="1024"/>
                    </a:lnTo>
                    <a:lnTo>
                      <a:pt x="3918" y="1024"/>
                    </a:lnTo>
                    <a:lnTo>
                      <a:pt x="5699" y="1024"/>
                    </a:lnTo>
                    <a:lnTo>
                      <a:pt x="7836" y="0"/>
                    </a:lnTo>
                    <a:lnTo>
                      <a:pt x="9261" y="4096"/>
                    </a:lnTo>
                    <a:lnTo>
                      <a:pt x="11041" y="5120"/>
                    </a:lnTo>
                    <a:lnTo>
                      <a:pt x="12822" y="4096"/>
                    </a:lnTo>
                    <a:lnTo>
                      <a:pt x="14247" y="4096"/>
                    </a:lnTo>
                    <a:lnTo>
                      <a:pt x="16384" y="5120"/>
                    </a:lnTo>
                    <a:lnTo>
                      <a:pt x="16384" y="11264"/>
                    </a:lnTo>
                    <a:lnTo>
                      <a:pt x="14247" y="13312"/>
                    </a:lnTo>
                    <a:lnTo>
                      <a:pt x="11398" y="13312"/>
                    </a:lnTo>
                    <a:lnTo>
                      <a:pt x="9617" y="16384"/>
                    </a:lnTo>
                    <a:lnTo>
                      <a:pt x="7836" y="15360"/>
                    </a:lnTo>
                    <a:lnTo>
                      <a:pt x="5343" y="12288"/>
                    </a:lnTo>
                    <a:lnTo>
                      <a:pt x="3918" y="12288"/>
                    </a:lnTo>
                    <a:lnTo>
                      <a:pt x="2137" y="5120"/>
                    </a:lnTo>
                    <a:lnTo>
                      <a:pt x="1069" y="0"/>
                    </a:lnTo>
                    <a:close/>
                  </a:path>
                </a:pathLst>
              </a:custGeom>
              <a:grpFill/>
              <a:ln w="9525">
                <a:solidFill>
                  <a:schemeClr val="bg1"/>
                </a:solidFill>
                <a:prstDash val="solid"/>
                <a:round/>
                <a:headEnd/>
                <a:tailEnd/>
              </a:ln>
            </p:spPr>
          </p:sp>
          <p:sp>
            <p:nvSpPr>
              <p:cNvPr id="74" name="Alaska19">
                <a:extLst>
                  <a:ext uri="{FF2B5EF4-FFF2-40B4-BE49-F238E27FC236}">
                    <a16:creationId xmlns:a16="http://schemas.microsoft.com/office/drawing/2014/main" id="{3FF43915-A5BA-2C4B-8ECA-41FCB9895EA9}"/>
                  </a:ext>
                </a:extLst>
              </p:cNvPr>
              <p:cNvSpPr>
                <a:spLocks/>
              </p:cNvSpPr>
              <p:nvPr/>
            </p:nvSpPr>
            <p:spPr bwMode="auto">
              <a:xfrm>
                <a:off x="678587" y="14592837"/>
                <a:ext cx="306" cy="12"/>
              </a:xfrm>
              <a:custGeom>
                <a:avLst/>
                <a:gdLst/>
                <a:ahLst/>
                <a:cxnLst>
                  <a:cxn ang="0">
                    <a:pos x="4096" y="0"/>
                  </a:cxn>
                  <a:cxn ang="0">
                    <a:pos x="4096" y="964"/>
                  </a:cxn>
                  <a:cxn ang="0">
                    <a:pos x="5461" y="1928"/>
                  </a:cxn>
                  <a:cxn ang="0">
                    <a:pos x="9557" y="3855"/>
                  </a:cxn>
                  <a:cxn ang="0">
                    <a:pos x="16384" y="3855"/>
                  </a:cxn>
                  <a:cxn ang="0">
                    <a:pos x="16384" y="9638"/>
                  </a:cxn>
                  <a:cxn ang="0">
                    <a:pos x="8192" y="16384"/>
                  </a:cxn>
                  <a:cxn ang="0">
                    <a:pos x="0" y="16384"/>
                  </a:cxn>
                  <a:cxn ang="0">
                    <a:pos x="0" y="5783"/>
                  </a:cxn>
                  <a:cxn ang="0">
                    <a:pos x="4096" y="0"/>
                  </a:cxn>
                  <a:cxn ang="0">
                    <a:pos x="0" y="5783"/>
                  </a:cxn>
                  <a:cxn ang="0">
                    <a:pos x="4096" y="0"/>
                  </a:cxn>
                </a:cxnLst>
                <a:rect l="0" t="0" r="r" b="b"/>
                <a:pathLst>
                  <a:path w="16384" h="16384">
                    <a:moveTo>
                      <a:pt x="4096" y="0"/>
                    </a:moveTo>
                    <a:lnTo>
                      <a:pt x="4096" y="964"/>
                    </a:lnTo>
                    <a:lnTo>
                      <a:pt x="5461" y="1928"/>
                    </a:lnTo>
                    <a:lnTo>
                      <a:pt x="9557" y="3855"/>
                    </a:lnTo>
                    <a:lnTo>
                      <a:pt x="16384" y="3855"/>
                    </a:lnTo>
                    <a:lnTo>
                      <a:pt x="16384" y="9638"/>
                    </a:lnTo>
                    <a:lnTo>
                      <a:pt x="8192" y="16384"/>
                    </a:lnTo>
                    <a:lnTo>
                      <a:pt x="0" y="16384"/>
                    </a:lnTo>
                    <a:lnTo>
                      <a:pt x="0" y="5783"/>
                    </a:lnTo>
                    <a:lnTo>
                      <a:pt x="4096" y="0"/>
                    </a:lnTo>
                    <a:lnTo>
                      <a:pt x="0" y="5783"/>
                    </a:lnTo>
                    <a:lnTo>
                      <a:pt x="4096" y="0"/>
                    </a:lnTo>
                    <a:close/>
                  </a:path>
                </a:pathLst>
              </a:custGeom>
              <a:grpFill/>
              <a:ln w="9525">
                <a:solidFill>
                  <a:schemeClr val="bg1"/>
                </a:solidFill>
                <a:prstDash val="solid"/>
                <a:round/>
                <a:headEnd/>
                <a:tailEnd/>
              </a:ln>
            </p:spPr>
          </p:sp>
          <p:sp>
            <p:nvSpPr>
              <p:cNvPr id="75" name="Alaska18">
                <a:extLst>
                  <a:ext uri="{FF2B5EF4-FFF2-40B4-BE49-F238E27FC236}">
                    <a16:creationId xmlns:a16="http://schemas.microsoft.com/office/drawing/2014/main" id="{0FBE8C91-2BFF-BA48-B870-E4B35C025F1B}"/>
                  </a:ext>
                </a:extLst>
              </p:cNvPr>
              <p:cNvSpPr>
                <a:spLocks/>
              </p:cNvSpPr>
              <p:nvPr/>
            </p:nvSpPr>
            <p:spPr bwMode="auto">
              <a:xfrm>
                <a:off x="680015" y="14592810"/>
                <a:ext cx="578" cy="18"/>
              </a:xfrm>
              <a:custGeom>
                <a:avLst/>
                <a:gdLst/>
                <a:ahLst/>
                <a:cxnLst>
                  <a:cxn ang="0">
                    <a:pos x="0" y="15892"/>
                  </a:cxn>
                  <a:cxn ang="0">
                    <a:pos x="0" y="15237"/>
                  </a:cxn>
                  <a:cxn ang="0">
                    <a:pos x="0" y="14418"/>
                  </a:cxn>
                  <a:cxn ang="0">
                    <a:pos x="575" y="13763"/>
                  </a:cxn>
                  <a:cxn ang="0">
                    <a:pos x="1725" y="12616"/>
                  </a:cxn>
                  <a:cxn ang="0">
                    <a:pos x="2587" y="10322"/>
                  </a:cxn>
                  <a:cxn ang="0">
                    <a:pos x="4024" y="8028"/>
                  </a:cxn>
                  <a:cxn ang="0">
                    <a:pos x="5174" y="5898"/>
                  </a:cxn>
                  <a:cxn ang="0">
                    <a:pos x="6899" y="5079"/>
                  </a:cxn>
                  <a:cxn ang="0">
                    <a:pos x="7473" y="5079"/>
                  </a:cxn>
                  <a:cxn ang="0">
                    <a:pos x="9485" y="4588"/>
                  </a:cxn>
                  <a:cxn ang="0">
                    <a:pos x="9773" y="3113"/>
                  </a:cxn>
                  <a:cxn ang="0">
                    <a:pos x="10348" y="1475"/>
                  </a:cxn>
                  <a:cxn ang="0">
                    <a:pos x="12647" y="819"/>
                  </a:cxn>
                  <a:cxn ang="0">
                    <a:pos x="14947" y="0"/>
                  </a:cxn>
                  <a:cxn ang="0">
                    <a:pos x="16097" y="492"/>
                  </a:cxn>
                  <a:cxn ang="0">
                    <a:pos x="16384" y="2130"/>
                  </a:cxn>
                  <a:cxn ang="0">
                    <a:pos x="16097" y="3932"/>
                  </a:cxn>
                  <a:cxn ang="0">
                    <a:pos x="14084" y="4588"/>
                  </a:cxn>
                  <a:cxn ang="0">
                    <a:pos x="11785" y="5898"/>
                  </a:cxn>
                  <a:cxn ang="0">
                    <a:pos x="9773" y="7373"/>
                  </a:cxn>
                  <a:cxn ang="0">
                    <a:pos x="9198" y="8028"/>
                  </a:cxn>
                  <a:cxn ang="0">
                    <a:pos x="8048" y="9667"/>
                  </a:cxn>
                  <a:cxn ang="0">
                    <a:pos x="7473" y="10486"/>
                  </a:cxn>
                  <a:cxn ang="0">
                    <a:pos x="6036" y="11633"/>
                  </a:cxn>
                  <a:cxn ang="0">
                    <a:pos x="2874" y="14909"/>
                  </a:cxn>
                  <a:cxn ang="0">
                    <a:pos x="1725" y="15073"/>
                  </a:cxn>
                  <a:cxn ang="0">
                    <a:pos x="287" y="16384"/>
                  </a:cxn>
                  <a:cxn ang="0">
                    <a:pos x="0" y="15892"/>
                  </a:cxn>
                </a:cxnLst>
                <a:rect l="0" t="0" r="r" b="b"/>
                <a:pathLst>
                  <a:path w="16384" h="16384">
                    <a:moveTo>
                      <a:pt x="0" y="15892"/>
                    </a:moveTo>
                    <a:lnTo>
                      <a:pt x="0" y="15237"/>
                    </a:lnTo>
                    <a:lnTo>
                      <a:pt x="0" y="14418"/>
                    </a:lnTo>
                    <a:lnTo>
                      <a:pt x="575" y="13763"/>
                    </a:lnTo>
                    <a:lnTo>
                      <a:pt x="1725" y="12616"/>
                    </a:lnTo>
                    <a:lnTo>
                      <a:pt x="2587" y="10322"/>
                    </a:lnTo>
                    <a:lnTo>
                      <a:pt x="4024" y="8028"/>
                    </a:lnTo>
                    <a:lnTo>
                      <a:pt x="5174" y="5898"/>
                    </a:lnTo>
                    <a:lnTo>
                      <a:pt x="6899" y="5079"/>
                    </a:lnTo>
                    <a:lnTo>
                      <a:pt x="7473" y="5079"/>
                    </a:lnTo>
                    <a:lnTo>
                      <a:pt x="9485" y="4588"/>
                    </a:lnTo>
                    <a:lnTo>
                      <a:pt x="9773" y="3113"/>
                    </a:lnTo>
                    <a:lnTo>
                      <a:pt x="10348" y="1475"/>
                    </a:lnTo>
                    <a:lnTo>
                      <a:pt x="12647" y="819"/>
                    </a:lnTo>
                    <a:lnTo>
                      <a:pt x="14947" y="0"/>
                    </a:lnTo>
                    <a:lnTo>
                      <a:pt x="16097" y="492"/>
                    </a:lnTo>
                    <a:lnTo>
                      <a:pt x="16384" y="2130"/>
                    </a:lnTo>
                    <a:lnTo>
                      <a:pt x="16097" y="3932"/>
                    </a:lnTo>
                    <a:lnTo>
                      <a:pt x="14084" y="4588"/>
                    </a:lnTo>
                    <a:lnTo>
                      <a:pt x="11785" y="5898"/>
                    </a:lnTo>
                    <a:lnTo>
                      <a:pt x="9773" y="7373"/>
                    </a:lnTo>
                    <a:lnTo>
                      <a:pt x="9198" y="8028"/>
                    </a:lnTo>
                    <a:lnTo>
                      <a:pt x="8048" y="9667"/>
                    </a:lnTo>
                    <a:lnTo>
                      <a:pt x="7473" y="10486"/>
                    </a:lnTo>
                    <a:lnTo>
                      <a:pt x="6036" y="11633"/>
                    </a:lnTo>
                    <a:lnTo>
                      <a:pt x="2874" y="14909"/>
                    </a:lnTo>
                    <a:lnTo>
                      <a:pt x="1725" y="15073"/>
                    </a:lnTo>
                    <a:lnTo>
                      <a:pt x="287" y="16384"/>
                    </a:lnTo>
                    <a:lnTo>
                      <a:pt x="0" y="15892"/>
                    </a:lnTo>
                    <a:close/>
                  </a:path>
                </a:pathLst>
              </a:custGeom>
              <a:grpFill/>
              <a:ln w="9525">
                <a:solidFill>
                  <a:schemeClr val="bg1"/>
                </a:solidFill>
                <a:prstDash val="solid"/>
                <a:round/>
                <a:headEnd/>
                <a:tailEnd/>
              </a:ln>
            </p:spPr>
          </p:sp>
          <p:sp>
            <p:nvSpPr>
              <p:cNvPr id="76" name="Alaska17">
                <a:extLst>
                  <a:ext uri="{FF2B5EF4-FFF2-40B4-BE49-F238E27FC236}">
                    <a16:creationId xmlns:a16="http://schemas.microsoft.com/office/drawing/2014/main" id="{8C57B0EF-2B37-EC41-8230-205CD261D2C7}"/>
                  </a:ext>
                </a:extLst>
              </p:cNvPr>
              <p:cNvSpPr>
                <a:spLocks/>
              </p:cNvSpPr>
              <p:nvPr/>
            </p:nvSpPr>
            <p:spPr bwMode="auto">
              <a:xfrm>
                <a:off x="680593" y="14592792"/>
                <a:ext cx="612" cy="27"/>
              </a:xfrm>
              <a:custGeom>
                <a:avLst/>
                <a:gdLst/>
                <a:ahLst/>
                <a:cxnLst>
                  <a:cxn ang="0">
                    <a:pos x="993" y="16384"/>
                  </a:cxn>
                  <a:cxn ang="0">
                    <a:pos x="0" y="15124"/>
                  </a:cxn>
                  <a:cxn ang="0">
                    <a:pos x="248" y="14944"/>
                  </a:cxn>
                  <a:cxn ang="0">
                    <a:pos x="993" y="14404"/>
                  </a:cxn>
                  <a:cxn ang="0">
                    <a:pos x="1986" y="14223"/>
                  </a:cxn>
                  <a:cxn ang="0">
                    <a:pos x="2234" y="14223"/>
                  </a:cxn>
                  <a:cxn ang="0">
                    <a:pos x="3972" y="13863"/>
                  </a:cxn>
                  <a:cxn ang="0">
                    <a:pos x="4965" y="13143"/>
                  </a:cxn>
                  <a:cxn ang="0">
                    <a:pos x="6454" y="11523"/>
                  </a:cxn>
                  <a:cxn ang="0">
                    <a:pos x="6951" y="9362"/>
                  </a:cxn>
                  <a:cxn ang="0">
                    <a:pos x="7447" y="8102"/>
                  </a:cxn>
                  <a:cxn ang="0">
                    <a:pos x="8192" y="6662"/>
                  </a:cxn>
                  <a:cxn ang="0">
                    <a:pos x="9433" y="8102"/>
                  </a:cxn>
                  <a:cxn ang="0">
                    <a:pos x="10426" y="6662"/>
                  </a:cxn>
                  <a:cxn ang="0">
                    <a:pos x="9930" y="5581"/>
                  </a:cxn>
                  <a:cxn ang="0">
                    <a:pos x="8440" y="5581"/>
                  </a:cxn>
                  <a:cxn ang="0">
                    <a:pos x="7447" y="3421"/>
                  </a:cxn>
                  <a:cxn ang="0">
                    <a:pos x="7447" y="1620"/>
                  </a:cxn>
                  <a:cxn ang="0">
                    <a:pos x="9185" y="720"/>
                  </a:cxn>
                  <a:cxn ang="0">
                    <a:pos x="10923" y="540"/>
                  </a:cxn>
                  <a:cxn ang="0">
                    <a:pos x="12164" y="1440"/>
                  </a:cxn>
                  <a:cxn ang="0">
                    <a:pos x="12909" y="3061"/>
                  </a:cxn>
                  <a:cxn ang="0">
                    <a:pos x="14150" y="1620"/>
                  </a:cxn>
                  <a:cxn ang="0">
                    <a:pos x="14895" y="0"/>
                  </a:cxn>
                  <a:cxn ang="0">
                    <a:pos x="15888" y="180"/>
                  </a:cxn>
                  <a:cxn ang="0">
                    <a:pos x="16384" y="1440"/>
                  </a:cxn>
                  <a:cxn ang="0">
                    <a:pos x="16384" y="1980"/>
                  </a:cxn>
                  <a:cxn ang="0">
                    <a:pos x="15888" y="3421"/>
                  </a:cxn>
                  <a:cxn ang="0">
                    <a:pos x="14150" y="5221"/>
                  </a:cxn>
                  <a:cxn ang="0">
                    <a:pos x="13902" y="6662"/>
                  </a:cxn>
                  <a:cxn ang="0">
                    <a:pos x="14895" y="5941"/>
                  </a:cxn>
                  <a:cxn ang="0">
                    <a:pos x="15143" y="7742"/>
                  </a:cxn>
                  <a:cxn ang="0">
                    <a:pos x="14150" y="9362"/>
                  </a:cxn>
                  <a:cxn ang="0">
                    <a:pos x="12909" y="9902"/>
                  </a:cxn>
                  <a:cxn ang="0">
                    <a:pos x="11419" y="10803"/>
                  </a:cxn>
                  <a:cxn ang="0">
                    <a:pos x="10923" y="12423"/>
                  </a:cxn>
                  <a:cxn ang="0">
                    <a:pos x="9185" y="12783"/>
                  </a:cxn>
                  <a:cxn ang="0">
                    <a:pos x="7199" y="13863"/>
                  </a:cxn>
                  <a:cxn ang="0">
                    <a:pos x="5461" y="15664"/>
                  </a:cxn>
                  <a:cxn ang="0">
                    <a:pos x="4468" y="15844"/>
                  </a:cxn>
                  <a:cxn ang="0">
                    <a:pos x="2979" y="16384"/>
                  </a:cxn>
                  <a:cxn ang="0">
                    <a:pos x="1241" y="16384"/>
                  </a:cxn>
                  <a:cxn ang="0">
                    <a:pos x="993" y="16384"/>
                  </a:cxn>
                </a:cxnLst>
                <a:rect l="0" t="0" r="r" b="b"/>
                <a:pathLst>
                  <a:path w="16384" h="16384">
                    <a:moveTo>
                      <a:pt x="993" y="16384"/>
                    </a:moveTo>
                    <a:lnTo>
                      <a:pt x="0" y="15124"/>
                    </a:lnTo>
                    <a:lnTo>
                      <a:pt x="248" y="14944"/>
                    </a:lnTo>
                    <a:lnTo>
                      <a:pt x="993" y="14404"/>
                    </a:lnTo>
                    <a:lnTo>
                      <a:pt x="1986" y="14223"/>
                    </a:lnTo>
                    <a:lnTo>
                      <a:pt x="2234" y="14223"/>
                    </a:lnTo>
                    <a:lnTo>
                      <a:pt x="3972" y="13863"/>
                    </a:lnTo>
                    <a:lnTo>
                      <a:pt x="4965" y="13143"/>
                    </a:lnTo>
                    <a:lnTo>
                      <a:pt x="6454" y="11523"/>
                    </a:lnTo>
                    <a:lnTo>
                      <a:pt x="6951" y="9362"/>
                    </a:lnTo>
                    <a:lnTo>
                      <a:pt x="7447" y="8102"/>
                    </a:lnTo>
                    <a:lnTo>
                      <a:pt x="8192" y="6662"/>
                    </a:lnTo>
                    <a:lnTo>
                      <a:pt x="9433" y="8102"/>
                    </a:lnTo>
                    <a:lnTo>
                      <a:pt x="10426" y="6662"/>
                    </a:lnTo>
                    <a:lnTo>
                      <a:pt x="9930" y="5581"/>
                    </a:lnTo>
                    <a:lnTo>
                      <a:pt x="8440" y="5581"/>
                    </a:lnTo>
                    <a:lnTo>
                      <a:pt x="7447" y="3421"/>
                    </a:lnTo>
                    <a:lnTo>
                      <a:pt x="7447" y="1620"/>
                    </a:lnTo>
                    <a:lnTo>
                      <a:pt x="9185" y="720"/>
                    </a:lnTo>
                    <a:lnTo>
                      <a:pt x="10923" y="540"/>
                    </a:lnTo>
                    <a:lnTo>
                      <a:pt x="12164" y="1440"/>
                    </a:lnTo>
                    <a:lnTo>
                      <a:pt x="12909" y="3061"/>
                    </a:lnTo>
                    <a:lnTo>
                      <a:pt x="14150" y="1620"/>
                    </a:lnTo>
                    <a:lnTo>
                      <a:pt x="14895" y="0"/>
                    </a:lnTo>
                    <a:lnTo>
                      <a:pt x="15888" y="180"/>
                    </a:lnTo>
                    <a:lnTo>
                      <a:pt x="16384" y="1440"/>
                    </a:lnTo>
                    <a:lnTo>
                      <a:pt x="16384" y="1980"/>
                    </a:lnTo>
                    <a:lnTo>
                      <a:pt x="15888" y="3421"/>
                    </a:lnTo>
                    <a:lnTo>
                      <a:pt x="14150" y="5221"/>
                    </a:lnTo>
                    <a:lnTo>
                      <a:pt x="13902" y="6662"/>
                    </a:lnTo>
                    <a:lnTo>
                      <a:pt x="14895" y="5941"/>
                    </a:lnTo>
                    <a:lnTo>
                      <a:pt x="15143" y="7742"/>
                    </a:lnTo>
                    <a:lnTo>
                      <a:pt x="14150" y="9362"/>
                    </a:lnTo>
                    <a:lnTo>
                      <a:pt x="12909" y="9902"/>
                    </a:lnTo>
                    <a:lnTo>
                      <a:pt x="11419" y="10803"/>
                    </a:lnTo>
                    <a:lnTo>
                      <a:pt x="10923" y="12423"/>
                    </a:lnTo>
                    <a:lnTo>
                      <a:pt x="9185" y="12783"/>
                    </a:lnTo>
                    <a:lnTo>
                      <a:pt x="7199" y="13863"/>
                    </a:lnTo>
                    <a:lnTo>
                      <a:pt x="5461" y="15664"/>
                    </a:lnTo>
                    <a:lnTo>
                      <a:pt x="4468" y="15844"/>
                    </a:lnTo>
                    <a:lnTo>
                      <a:pt x="2979" y="16384"/>
                    </a:lnTo>
                    <a:lnTo>
                      <a:pt x="1241" y="16384"/>
                    </a:lnTo>
                    <a:lnTo>
                      <a:pt x="993" y="16384"/>
                    </a:lnTo>
                    <a:close/>
                  </a:path>
                </a:pathLst>
              </a:custGeom>
              <a:grpFill/>
              <a:ln w="9525">
                <a:solidFill>
                  <a:schemeClr val="bg1"/>
                </a:solidFill>
                <a:prstDash val="solid"/>
                <a:round/>
                <a:headEnd/>
                <a:tailEnd/>
              </a:ln>
            </p:spPr>
          </p:sp>
          <p:sp>
            <p:nvSpPr>
              <p:cNvPr id="77" name="Alaska16">
                <a:extLst>
                  <a:ext uri="{FF2B5EF4-FFF2-40B4-BE49-F238E27FC236}">
                    <a16:creationId xmlns:a16="http://schemas.microsoft.com/office/drawing/2014/main" id="{DA21AC40-38CB-4D4D-9651-013DD50DF4D9}"/>
                  </a:ext>
                </a:extLst>
              </p:cNvPr>
              <p:cNvSpPr>
                <a:spLocks/>
              </p:cNvSpPr>
              <p:nvPr/>
            </p:nvSpPr>
            <p:spPr bwMode="auto">
              <a:xfrm>
                <a:off x="681477" y="14592792"/>
                <a:ext cx="102" cy="3"/>
              </a:xfrm>
              <a:custGeom>
                <a:avLst/>
                <a:gdLst/>
                <a:ahLst/>
                <a:cxnLst>
                  <a:cxn ang="0">
                    <a:pos x="5120" y="0"/>
                  </a:cxn>
                  <a:cxn ang="0">
                    <a:pos x="7168" y="585"/>
                  </a:cxn>
                  <a:cxn ang="0">
                    <a:pos x="8192" y="2926"/>
                  </a:cxn>
                  <a:cxn ang="0">
                    <a:pos x="13312" y="2926"/>
                  </a:cxn>
                  <a:cxn ang="0">
                    <a:pos x="15360" y="7022"/>
                  </a:cxn>
                  <a:cxn ang="0">
                    <a:pos x="16384" y="11118"/>
                  </a:cxn>
                  <a:cxn ang="0">
                    <a:pos x="11264" y="16384"/>
                  </a:cxn>
                  <a:cxn ang="0">
                    <a:pos x="7168" y="14629"/>
                  </a:cxn>
                  <a:cxn ang="0">
                    <a:pos x="3072" y="14629"/>
                  </a:cxn>
                  <a:cxn ang="0">
                    <a:pos x="0" y="9362"/>
                  </a:cxn>
                  <a:cxn ang="0">
                    <a:pos x="1024" y="2926"/>
                  </a:cxn>
                  <a:cxn ang="0">
                    <a:pos x="5120" y="0"/>
                  </a:cxn>
                </a:cxnLst>
                <a:rect l="0" t="0" r="r" b="b"/>
                <a:pathLst>
                  <a:path w="16384" h="16384">
                    <a:moveTo>
                      <a:pt x="5120" y="0"/>
                    </a:moveTo>
                    <a:lnTo>
                      <a:pt x="7168" y="585"/>
                    </a:lnTo>
                    <a:lnTo>
                      <a:pt x="8192" y="2926"/>
                    </a:lnTo>
                    <a:lnTo>
                      <a:pt x="13312" y="2926"/>
                    </a:lnTo>
                    <a:lnTo>
                      <a:pt x="15360" y="7022"/>
                    </a:lnTo>
                    <a:lnTo>
                      <a:pt x="16384" y="11118"/>
                    </a:lnTo>
                    <a:lnTo>
                      <a:pt x="11264" y="16384"/>
                    </a:lnTo>
                    <a:lnTo>
                      <a:pt x="7168" y="14629"/>
                    </a:lnTo>
                    <a:lnTo>
                      <a:pt x="3072" y="14629"/>
                    </a:lnTo>
                    <a:lnTo>
                      <a:pt x="0" y="9362"/>
                    </a:lnTo>
                    <a:lnTo>
                      <a:pt x="1024" y="2926"/>
                    </a:lnTo>
                    <a:lnTo>
                      <a:pt x="5120" y="0"/>
                    </a:lnTo>
                    <a:close/>
                  </a:path>
                </a:pathLst>
              </a:custGeom>
              <a:grpFill/>
              <a:ln w="9525">
                <a:solidFill>
                  <a:schemeClr val="bg1"/>
                </a:solidFill>
                <a:prstDash val="solid"/>
                <a:round/>
                <a:headEnd/>
                <a:tailEnd/>
              </a:ln>
            </p:spPr>
          </p:sp>
          <p:sp>
            <p:nvSpPr>
              <p:cNvPr id="78" name="D121">
                <a:extLst>
                  <a:ext uri="{FF2B5EF4-FFF2-40B4-BE49-F238E27FC236}">
                    <a16:creationId xmlns:a16="http://schemas.microsoft.com/office/drawing/2014/main" id="{6182F8EB-730D-F84F-B7E1-4A7C4AD13F8C}"/>
                  </a:ext>
                </a:extLst>
              </p:cNvPr>
              <p:cNvSpPr>
                <a:spLocks/>
              </p:cNvSpPr>
              <p:nvPr/>
            </p:nvSpPr>
            <p:spPr bwMode="auto">
              <a:xfrm>
                <a:off x="681987" y="14592762"/>
                <a:ext cx="612" cy="18"/>
              </a:xfrm>
              <a:custGeom>
                <a:avLst/>
                <a:gdLst/>
                <a:ahLst/>
                <a:cxnLst>
                  <a:cxn ang="0">
                    <a:pos x="0" y="10570"/>
                  </a:cxn>
                  <a:cxn ang="0">
                    <a:pos x="0" y="10394"/>
                  </a:cxn>
                  <a:cxn ang="0">
                    <a:pos x="1416" y="9337"/>
                  </a:cxn>
                  <a:cxn ang="0">
                    <a:pos x="1820" y="8280"/>
                  </a:cxn>
                  <a:cxn ang="0">
                    <a:pos x="3236" y="6166"/>
                  </a:cxn>
                  <a:cxn ang="0">
                    <a:pos x="3439" y="4404"/>
                  </a:cxn>
                  <a:cxn ang="0">
                    <a:pos x="4045" y="2995"/>
                  </a:cxn>
                  <a:cxn ang="0">
                    <a:pos x="5057" y="2995"/>
                  </a:cxn>
                  <a:cxn ang="0">
                    <a:pos x="6473" y="3347"/>
                  </a:cxn>
                  <a:cxn ang="0">
                    <a:pos x="8293" y="2643"/>
                  </a:cxn>
                  <a:cxn ang="0">
                    <a:pos x="9709" y="1586"/>
                  </a:cxn>
                  <a:cxn ang="0">
                    <a:pos x="10720" y="529"/>
                  </a:cxn>
                  <a:cxn ang="0">
                    <a:pos x="11327" y="0"/>
                  </a:cxn>
                  <a:cxn ang="0">
                    <a:pos x="12136" y="0"/>
                  </a:cxn>
                  <a:cxn ang="0">
                    <a:pos x="12743" y="529"/>
                  </a:cxn>
                  <a:cxn ang="0">
                    <a:pos x="12945" y="1586"/>
                  </a:cxn>
                  <a:cxn ang="0">
                    <a:pos x="13148" y="2995"/>
                  </a:cxn>
                  <a:cxn ang="0">
                    <a:pos x="13552" y="4228"/>
                  </a:cxn>
                  <a:cxn ang="0">
                    <a:pos x="13754" y="5461"/>
                  </a:cxn>
                  <a:cxn ang="0">
                    <a:pos x="13754" y="5638"/>
                  </a:cxn>
                  <a:cxn ang="0">
                    <a:pos x="14361" y="6166"/>
                  </a:cxn>
                  <a:cxn ang="0">
                    <a:pos x="14564" y="6342"/>
                  </a:cxn>
                  <a:cxn ang="0">
                    <a:pos x="15170" y="7047"/>
                  </a:cxn>
                  <a:cxn ang="0">
                    <a:pos x="15575" y="7047"/>
                  </a:cxn>
                  <a:cxn ang="0">
                    <a:pos x="16182" y="7575"/>
                  </a:cxn>
                  <a:cxn ang="0">
                    <a:pos x="16384" y="8456"/>
                  </a:cxn>
                  <a:cxn ang="0">
                    <a:pos x="15979" y="8985"/>
                  </a:cxn>
                  <a:cxn ang="0">
                    <a:pos x="14564" y="8280"/>
                  </a:cxn>
                  <a:cxn ang="0">
                    <a:pos x="13552" y="9689"/>
                  </a:cxn>
                  <a:cxn ang="0">
                    <a:pos x="11529" y="10394"/>
                  </a:cxn>
                  <a:cxn ang="0">
                    <a:pos x="9102" y="10394"/>
                  </a:cxn>
                  <a:cxn ang="0">
                    <a:pos x="7282" y="10394"/>
                  </a:cxn>
                  <a:cxn ang="0">
                    <a:pos x="5664" y="13213"/>
                  </a:cxn>
                  <a:cxn ang="0">
                    <a:pos x="3034" y="16384"/>
                  </a:cxn>
                  <a:cxn ang="0">
                    <a:pos x="1820" y="14975"/>
                  </a:cxn>
                  <a:cxn ang="0">
                    <a:pos x="809" y="14094"/>
                  </a:cxn>
                  <a:cxn ang="0">
                    <a:pos x="607" y="12861"/>
                  </a:cxn>
                  <a:cxn ang="0">
                    <a:pos x="0" y="11451"/>
                  </a:cxn>
                  <a:cxn ang="0">
                    <a:pos x="0" y="10570"/>
                  </a:cxn>
                </a:cxnLst>
                <a:rect l="0" t="0" r="r" b="b"/>
                <a:pathLst>
                  <a:path w="16384" h="16384">
                    <a:moveTo>
                      <a:pt x="0" y="10570"/>
                    </a:moveTo>
                    <a:lnTo>
                      <a:pt x="0" y="10394"/>
                    </a:lnTo>
                    <a:lnTo>
                      <a:pt x="1416" y="9337"/>
                    </a:lnTo>
                    <a:lnTo>
                      <a:pt x="1820" y="8280"/>
                    </a:lnTo>
                    <a:lnTo>
                      <a:pt x="3236" y="6166"/>
                    </a:lnTo>
                    <a:lnTo>
                      <a:pt x="3439" y="4404"/>
                    </a:lnTo>
                    <a:lnTo>
                      <a:pt x="4045" y="2995"/>
                    </a:lnTo>
                    <a:lnTo>
                      <a:pt x="5057" y="2995"/>
                    </a:lnTo>
                    <a:lnTo>
                      <a:pt x="6473" y="3347"/>
                    </a:lnTo>
                    <a:lnTo>
                      <a:pt x="8293" y="2643"/>
                    </a:lnTo>
                    <a:lnTo>
                      <a:pt x="9709" y="1586"/>
                    </a:lnTo>
                    <a:lnTo>
                      <a:pt x="10720" y="529"/>
                    </a:lnTo>
                    <a:lnTo>
                      <a:pt x="11327" y="0"/>
                    </a:lnTo>
                    <a:lnTo>
                      <a:pt x="12136" y="0"/>
                    </a:lnTo>
                    <a:lnTo>
                      <a:pt x="12743" y="529"/>
                    </a:lnTo>
                    <a:lnTo>
                      <a:pt x="12945" y="1586"/>
                    </a:lnTo>
                    <a:lnTo>
                      <a:pt x="13148" y="2995"/>
                    </a:lnTo>
                    <a:lnTo>
                      <a:pt x="13552" y="4228"/>
                    </a:lnTo>
                    <a:lnTo>
                      <a:pt x="13754" y="5461"/>
                    </a:lnTo>
                    <a:lnTo>
                      <a:pt x="13754" y="5638"/>
                    </a:lnTo>
                    <a:lnTo>
                      <a:pt x="14361" y="6166"/>
                    </a:lnTo>
                    <a:lnTo>
                      <a:pt x="14564" y="6342"/>
                    </a:lnTo>
                    <a:lnTo>
                      <a:pt x="15170" y="7047"/>
                    </a:lnTo>
                    <a:lnTo>
                      <a:pt x="15575" y="7047"/>
                    </a:lnTo>
                    <a:lnTo>
                      <a:pt x="16182" y="7575"/>
                    </a:lnTo>
                    <a:lnTo>
                      <a:pt x="16384" y="8456"/>
                    </a:lnTo>
                    <a:lnTo>
                      <a:pt x="15979" y="8985"/>
                    </a:lnTo>
                    <a:lnTo>
                      <a:pt x="14564" y="8280"/>
                    </a:lnTo>
                    <a:lnTo>
                      <a:pt x="13552" y="9689"/>
                    </a:lnTo>
                    <a:lnTo>
                      <a:pt x="11529" y="10394"/>
                    </a:lnTo>
                    <a:lnTo>
                      <a:pt x="9102" y="10394"/>
                    </a:lnTo>
                    <a:lnTo>
                      <a:pt x="7282" y="10394"/>
                    </a:lnTo>
                    <a:lnTo>
                      <a:pt x="5664" y="13213"/>
                    </a:lnTo>
                    <a:lnTo>
                      <a:pt x="3034" y="16384"/>
                    </a:lnTo>
                    <a:lnTo>
                      <a:pt x="1820" y="14975"/>
                    </a:lnTo>
                    <a:lnTo>
                      <a:pt x="809" y="14094"/>
                    </a:lnTo>
                    <a:lnTo>
                      <a:pt x="607" y="12861"/>
                    </a:lnTo>
                    <a:lnTo>
                      <a:pt x="0" y="11451"/>
                    </a:lnTo>
                    <a:lnTo>
                      <a:pt x="0" y="10570"/>
                    </a:lnTo>
                    <a:close/>
                  </a:path>
                </a:pathLst>
              </a:custGeom>
              <a:grpFill/>
              <a:ln w="9525">
                <a:solidFill>
                  <a:schemeClr val="bg1"/>
                </a:solidFill>
                <a:prstDash val="solid"/>
                <a:round/>
                <a:headEnd/>
                <a:tailEnd/>
              </a:ln>
            </p:spPr>
          </p:sp>
          <p:sp>
            <p:nvSpPr>
              <p:cNvPr id="79" name="Alaska15">
                <a:extLst>
                  <a:ext uri="{FF2B5EF4-FFF2-40B4-BE49-F238E27FC236}">
                    <a16:creationId xmlns:a16="http://schemas.microsoft.com/office/drawing/2014/main" id="{F10E9767-C055-0642-8B84-5E6A33BDB308}"/>
                  </a:ext>
                </a:extLst>
              </p:cNvPr>
              <p:cNvSpPr>
                <a:spLocks/>
              </p:cNvSpPr>
              <p:nvPr/>
            </p:nvSpPr>
            <p:spPr bwMode="auto">
              <a:xfrm>
                <a:off x="682599" y="14592780"/>
                <a:ext cx="136" cy="6"/>
              </a:xfrm>
              <a:custGeom>
                <a:avLst/>
                <a:gdLst/>
                <a:ahLst/>
                <a:cxnLst>
                  <a:cxn ang="0">
                    <a:pos x="4096" y="3781"/>
                  </a:cxn>
                  <a:cxn ang="0">
                    <a:pos x="0" y="5041"/>
                  </a:cxn>
                  <a:cxn ang="0">
                    <a:pos x="4096" y="1260"/>
                  </a:cxn>
                  <a:cxn ang="0">
                    <a:pos x="9557" y="0"/>
                  </a:cxn>
                  <a:cxn ang="0">
                    <a:pos x="15019" y="3781"/>
                  </a:cxn>
                  <a:cxn ang="0">
                    <a:pos x="16384" y="11343"/>
                  </a:cxn>
                  <a:cxn ang="0">
                    <a:pos x="15019" y="13863"/>
                  </a:cxn>
                  <a:cxn ang="0">
                    <a:pos x="6827" y="16384"/>
                  </a:cxn>
                  <a:cxn ang="0">
                    <a:pos x="4096" y="6302"/>
                  </a:cxn>
                  <a:cxn ang="0">
                    <a:pos x="4096" y="3781"/>
                  </a:cxn>
                </a:cxnLst>
                <a:rect l="0" t="0" r="r" b="b"/>
                <a:pathLst>
                  <a:path w="16384" h="16384">
                    <a:moveTo>
                      <a:pt x="4096" y="3781"/>
                    </a:moveTo>
                    <a:lnTo>
                      <a:pt x="0" y="5041"/>
                    </a:lnTo>
                    <a:lnTo>
                      <a:pt x="4096" y="1260"/>
                    </a:lnTo>
                    <a:lnTo>
                      <a:pt x="9557" y="0"/>
                    </a:lnTo>
                    <a:lnTo>
                      <a:pt x="15019" y="3781"/>
                    </a:lnTo>
                    <a:lnTo>
                      <a:pt x="16384" y="11343"/>
                    </a:lnTo>
                    <a:lnTo>
                      <a:pt x="15019" y="13863"/>
                    </a:lnTo>
                    <a:lnTo>
                      <a:pt x="6827" y="16384"/>
                    </a:lnTo>
                    <a:lnTo>
                      <a:pt x="4096" y="6302"/>
                    </a:lnTo>
                    <a:lnTo>
                      <a:pt x="4096" y="3781"/>
                    </a:lnTo>
                    <a:close/>
                  </a:path>
                </a:pathLst>
              </a:custGeom>
              <a:grpFill/>
              <a:ln w="9525">
                <a:solidFill>
                  <a:schemeClr val="bg1"/>
                </a:solidFill>
                <a:prstDash val="solid"/>
                <a:round/>
                <a:headEnd/>
                <a:tailEnd/>
              </a:ln>
            </p:spPr>
          </p:sp>
          <p:sp>
            <p:nvSpPr>
              <p:cNvPr id="80" name="Alaska14">
                <a:extLst>
                  <a:ext uri="{FF2B5EF4-FFF2-40B4-BE49-F238E27FC236}">
                    <a16:creationId xmlns:a16="http://schemas.microsoft.com/office/drawing/2014/main" id="{71E6A343-B2D0-B14E-A59E-C9B17311367A}"/>
                  </a:ext>
                </a:extLst>
              </p:cNvPr>
              <p:cNvSpPr>
                <a:spLocks/>
              </p:cNvSpPr>
              <p:nvPr/>
            </p:nvSpPr>
            <p:spPr bwMode="auto">
              <a:xfrm>
                <a:off x="683517" y="14592753"/>
                <a:ext cx="306" cy="9"/>
              </a:xfrm>
              <a:custGeom>
                <a:avLst/>
                <a:gdLst/>
                <a:ahLst/>
                <a:cxnLst>
                  <a:cxn ang="0">
                    <a:pos x="10923" y="5814"/>
                  </a:cxn>
                  <a:cxn ang="0">
                    <a:pos x="6554" y="1057"/>
                  </a:cxn>
                  <a:cxn ang="0">
                    <a:pos x="6554" y="3171"/>
                  </a:cxn>
                  <a:cxn ang="0">
                    <a:pos x="6554" y="5285"/>
                  </a:cxn>
                  <a:cxn ang="0">
                    <a:pos x="7646" y="5814"/>
                  </a:cxn>
                  <a:cxn ang="0">
                    <a:pos x="8738" y="5814"/>
                  </a:cxn>
                  <a:cxn ang="0">
                    <a:pos x="10923" y="2114"/>
                  </a:cxn>
                  <a:cxn ang="0">
                    <a:pos x="12015" y="0"/>
                  </a:cxn>
                  <a:cxn ang="0">
                    <a:pos x="15292" y="3700"/>
                  </a:cxn>
                  <a:cxn ang="0">
                    <a:pos x="15292" y="6342"/>
                  </a:cxn>
                  <a:cxn ang="0">
                    <a:pos x="15292" y="9513"/>
                  </a:cxn>
                  <a:cxn ang="0">
                    <a:pos x="15292" y="12156"/>
                  </a:cxn>
                  <a:cxn ang="0">
                    <a:pos x="16384" y="12156"/>
                  </a:cxn>
                  <a:cxn ang="0">
                    <a:pos x="16384" y="13741"/>
                  </a:cxn>
                  <a:cxn ang="0">
                    <a:pos x="15292" y="16384"/>
                  </a:cxn>
                  <a:cxn ang="0">
                    <a:pos x="8738" y="14270"/>
                  </a:cxn>
                  <a:cxn ang="0">
                    <a:pos x="6554" y="16384"/>
                  </a:cxn>
                  <a:cxn ang="0">
                    <a:pos x="3277" y="16384"/>
                  </a:cxn>
                  <a:cxn ang="0">
                    <a:pos x="2185" y="10570"/>
                  </a:cxn>
                  <a:cxn ang="0">
                    <a:pos x="0" y="2114"/>
                  </a:cxn>
                  <a:cxn ang="0">
                    <a:pos x="3277" y="1586"/>
                  </a:cxn>
                  <a:cxn ang="0">
                    <a:pos x="4369" y="5814"/>
                  </a:cxn>
                  <a:cxn ang="0">
                    <a:pos x="7646" y="6342"/>
                  </a:cxn>
                  <a:cxn ang="0">
                    <a:pos x="10923" y="5814"/>
                  </a:cxn>
                </a:cxnLst>
                <a:rect l="0" t="0" r="r" b="b"/>
                <a:pathLst>
                  <a:path w="16384" h="16384">
                    <a:moveTo>
                      <a:pt x="10923" y="5814"/>
                    </a:moveTo>
                    <a:lnTo>
                      <a:pt x="6554" y="1057"/>
                    </a:lnTo>
                    <a:lnTo>
                      <a:pt x="6554" y="3171"/>
                    </a:lnTo>
                    <a:lnTo>
                      <a:pt x="6554" y="5285"/>
                    </a:lnTo>
                    <a:lnTo>
                      <a:pt x="7646" y="5814"/>
                    </a:lnTo>
                    <a:lnTo>
                      <a:pt x="8738" y="5814"/>
                    </a:lnTo>
                    <a:lnTo>
                      <a:pt x="10923" y="2114"/>
                    </a:lnTo>
                    <a:lnTo>
                      <a:pt x="12015" y="0"/>
                    </a:lnTo>
                    <a:lnTo>
                      <a:pt x="15292" y="3700"/>
                    </a:lnTo>
                    <a:lnTo>
                      <a:pt x="15292" y="6342"/>
                    </a:lnTo>
                    <a:lnTo>
                      <a:pt x="15292" y="9513"/>
                    </a:lnTo>
                    <a:lnTo>
                      <a:pt x="15292" y="12156"/>
                    </a:lnTo>
                    <a:lnTo>
                      <a:pt x="16384" y="12156"/>
                    </a:lnTo>
                    <a:lnTo>
                      <a:pt x="16384" y="13741"/>
                    </a:lnTo>
                    <a:lnTo>
                      <a:pt x="15292" y="16384"/>
                    </a:lnTo>
                    <a:lnTo>
                      <a:pt x="8738" y="14270"/>
                    </a:lnTo>
                    <a:lnTo>
                      <a:pt x="6554" y="16384"/>
                    </a:lnTo>
                    <a:lnTo>
                      <a:pt x="3277" y="16384"/>
                    </a:lnTo>
                    <a:lnTo>
                      <a:pt x="2185" y="10570"/>
                    </a:lnTo>
                    <a:lnTo>
                      <a:pt x="0" y="2114"/>
                    </a:lnTo>
                    <a:lnTo>
                      <a:pt x="3277" y="1586"/>
                    </a:lnTo>
                    <a:lnTo>
                      <a:pt x="4369" y="5814"/>
                    </a:lnTo>
                    <a:lnTo>
                      <a:pt x="7646" y="6342"/>
                    </a:lnTo>
                    <a:lnTo>
                      <a:pt x="10923" y="5814"/>
                    </a:lnTo>
                    <a:close/>
                  </a:path>
                </a:pathLst>
              </a:custGeom>
              <a:grpFill/>
              <a:ln w="9525">
                <a:solidFill>
                  <a:schemeClr val="bg1"/>
                </a:solidFill>
                <a:prstDash val="solid"/>
                <a:round/>
                <a:headEnd/>
                <a:tailEnd/>
              </a:ln>
            </p:spPr>
          </p:sp>
          <p:sp>
            <p:nvSpPr>
              <p:cNvPr id="81" name="Alaska13">
                <a:extLst>
                  <a:ext uri="{FF2B5EF4-FFF2-40B4-BE49-F238E27FC236}">
                    <a16:creationId xmlns:a16="http://schemas.microsoft.com/office/drawing/2014/main" id="{8BE7056B-C58B-DE47-8C2C-A0CDB531295D}"/>
                  </a:ext>
                </a:extLst>
              </p:cNvPr>
              <p:cNvSpPr>
                <a:spLocks/>
              </p:cNvSpPr>
              <p:nvPr/>
            </p:nvSpPr>
            <p:spPr bwMode="auto">
              <a:xfrm>
                <a:off x="684333" y="14592726"/>
                <a:ext cx="306" cy="9"/>
              </a:xfrm>
              <a:custGeom>
                <a:avLst/>
                <a:gdLst/>
                <a:ahLst/>
                <a:cxnLst>
                  <a:cxn ang="0">
                    <a:pos x="3277" y="0"/>
                  </a:cxn>
                  <a:cxn ang="0">
                    <a:pos x="0" y="2341"/>
                  </a:cxn>
                  <a:cxn ang="0">
                    <a:pos x="1638" y="1560"/>
                  </a:cxn>
                  <a:cxn ang="0">
                    <a:pos x="3277" y="1560"/>
                  </a:cxn>
                  <a:cxn ang="0">
                    <a:pos x="9830" y="780"/>
                  </a:cxn>
                  <a:cxn ang="0">
                    <a:pos x="13107" y="1950"/>
                  </a:cxn>
                  <a:cxn ang="0">
                    <a:pos x="16384" y="3121"/>
                  </a:cxn>
                  <a:cxn ang="0">
                    <a:pos x="13107" y="5071"/>
                  </a:cxn>
                  <a:cxn ang="0">
                    <a:pos x="16384" y="6242"/>
                  </a:cxn>
                  <a:cxn ang="0">
                    <a:pos x="13107" y="9752"/>
                  </a:cxn>
                  <a:cxn ang="0">
                    <a:pos x="9830" y="13263"/>
                  </a:cxn>
                  <a:cxn ang="0">
                    <a:pos x="8192" y="16384"/>
                  </a:cxn>
                  <a:cxn ang="0">
                    <a:pos x="6554" y="14434"/>
                  </a:cxn>
                  <a:cxn ang="0">
                    <a:pos x="3277" y="9752"/>
                  </a:cxn>
                  <a:cxn ang="0">
                    <a:pos x="6554" y="5461"/>
                  </a:cxn>
                  <a:cxn ang="0">
                    <a:pos x="6554" y="4681"/>
                  </a:cxn>
                  <a:cxn ang="0">
                    <a:pos x="3277" y="3121"/>
                  </a:cxn>
                  <a:cxn ang="0">
                    <a:pos x="3277" y="0"/>
                  </a:cxn>
                </a:cxnLst>
                <a:rect l="0" t="0" r="r" b="b"/>
                <a:pathLst>
                  <a:path w="16384" h="16384">
                    <a:moveTo>
                      <a:pt x="3277" y="0"/>
                    </a:moveTo>
                    <a:lnTo>
                      <a:pt x="0" y="2341"/>
                    </a:lnTo>
                    <a:lnTo>
                      <a:pt x="1638" y="1560"/>
                    </a:lnTo>
                    <a:lnTo>
                      <a:pt x="3277" y="1560"/>
                    </a:lnTo>
                    <a:lnTo>
                      <a:pt x="9830" y="780"/>
                    </a:lnTo>
                    <a:lnTo>
                      <a:pt x="13107" y="1950"/>
                    </a:lnTo>
                    <a:lnTo>
                      <a:pt x="16384" y="3121"/>
                    </a:lnTo>
                    <a:lnTo>
                      <a:pt x="13107" y="5071"/>
                    </a:lnTo>
                    <a:lnTo>
                      <a:pt x="16384" y="6242"/>
                    </a:lnTo>
                    <a:lnTo>
                      <a:pt x="13107" y="9752"/>
                    </a:lnTo>
                    <a:lnTo>
                      <a:pt x="9830" y="13263"/>
                    </a:lnTo>
                    <a:lnTo>
                      <a:pt x="8192" y="16384"/>
                    </a:lnTo>
                    <a:lnTo>
                      <a:pt x="6554" y="14434"/>
                    </a:lnTo>
                    <a:lnTo>
                      <a:pt x="3277" y="9752"/>
                    </a:lnTo>
                    <a:lnTo>
                      <a:pt x="6554" y="5461"/>
                    </a:lnTo>
                    <a:lnTo>
                      <a:pt x="6554" y="4681"/>
                    </a:lnTo>
                    <a:lnTo>
                      <a:pt x="3277" y="3121"/>
                    </a:lnTo>
                    <a:lnTo>
                      <a:pt x="3277" y="0"/>
                    </a:lnTo>
                    <a:close/>
                  </a:path>
                </a:pathLst>
              </a:custGeom>
              <a:grpFill/>
              <a:ln w="9525">
                <a:solidFill>
                  <a:schemeClr val="bg1"/>
                </a:solidFill>
                <a:prstDash val="solid"/>
                <a:round/>
                <a:headEnd/>
                <a:tailEnd/>
              </a:ln>
            </p:spPr>
          </p:sp>
          <p:sp>
            <p:nvSpPr>
              <p:cNvPr id="82" name="Alaska11">
                <a:extLst>
                  <a:ext uri="{FF2B5EF4-FFF2-40B4-BE49-F238E27FC236}">
                    <a16:creationId xmlns:a16="http://schemas.microsoft.com/office/drawing/2014/main" id="{1194B05D-9E08-1848-8E63-202E24633D8F}"/>
                  </a:ext>
                </a:extLst>
              </p:cNvPr>
              <p:cNvSpPr>
                <a:spLocks/>
              </p:cNvSpPr>
              <p:nvPr/>
            </p:nvSpPr>
            <p:spPr bwMode="auto">
              <a:xfrm>
                <a:off x="686033" y="14592723"/>
                <a:ext cx="102" cy="3"/>
              </a:xfrm>
              <a:custGeom>
                <a:avLst/>
                <a:gdLst/>
                <a:ahLst/>
                <a:cxnLst>
                  <a:cxn ang="0">
                    <a:pos x="0" y="4096"/>
                  </a:cxn>
                  <a:cxn ang="0">
                    <a:pos x="2048" y="2731"/>
                  </a:cxn>
                  <a:cxn ang="0">
                    <a:pos x="2048" y="2048"/>
                  </a:cxn>
                  <a:cxn ang="0">
                    <a:pos x="8192" y="2048"/>
                  </a:cxn>
                  <a:cxn ang="0">
                    <a:pos x="10240" y="1365"/>
                  </a:cxn>
                  <a:cxn ang="0">
                    <a:pos x="14336" y="0"/>
                  </a:cxn>
                  <a:cxn ang="0">
                    <a:pos x="16384" y="2048"/>
                  </a:cxn>
                  <a:cxn ang="0">
                    <a:pos x="16384" y="6827"/>
                  </a:cxn>
                  <a:cxn ang="0">
                    <a:pos x="10240" y="10923"/>
                  </a:cxn>
                  <a:cxn ang="0">
                    <a:pos x="6144" y="16384"/>
                  </a:cxn>
                  <a:cxn ang="0">
                    <a:pos x="0" y="15701"/>
                  </a:cxn>
                  <a:cxn ang="0">
                    <a:pos x="0" y="10240"/>
                  </a:cxn>
                  <a:cxn ang="0">
                    <a:pos x="0" y="4096"/>
                  </a:cxn>
                </a:cxnLst>
                <a:rect l="0" t="0" r="r" b="b"/>
                <a:pathLst>
                  <a:path w="16384" h="16384">
                    <a:moveTo>
                      <a:pt x="0" y="4096"/>
                    </a:moveTo>
                    <a:lnTo>
                      <a:pt x="2048" y="2731"/>
                    </a:lnTo>
                    <a:lnTo>
                      <a:pt x="2048" y="2048"/>
                    </a:lnTo>
                    <a:lnTo>
                      <a:pt x="8192" y="2048"/>
                    </a:lnTo>
                    <a:lnTo>
                      <a:pt x="10240" y="1365"/>
                    </a:lnTo>
                    <a:lnTo>
                      <a:pt x="14336" y="0"/>
                    </a:lnTo>
                    <a:lnTo>
                      <a:pt x="16384" y="2048"/>
                    </a:lnTo>
                    <a:lnTo>
                      <a:pt x="16384" y="6827"/>
                    </a:lnTo>
                    <a:lnTo>
                      <a:pt x="10240" y="10923"/>
                    </a:lnTo>
                    <a:lnTo>
                      <a:pt x="6144" y="16384"/>
                    </a:lnTo>
                    <a:lnTo>
                      <a:pt x="0" y="15701"/>
                    </a:lnTo>
                    <a:lnTo>
                      <a:pt x="0" y="10240"/>
                    </a:lnTo>
                    <a:lnTo>
                      <a:pt x="0" y="4096"/>
                    </a:lnTo>
                    <a:close/>
                  </a:path>
                </a:pathLst>
              </a:custGeom>
              <a:grpFill/>
              <a:ln w="9525">
                <a:solidFill>
                  <a:schemeClr val="bg1"/>
                </a:solidFill>
                <a:prstDash val="solid"/>
                <a:round/>
                <a:headEnd/>
                <a:tailEnd/>
              </a:ln>
            </p:spPr>
          </p:sp>
          <p:sp>
            <p:nvSpPr>
              <p:cNvPr id="83" name="Alaska12">
                <a:extLst>
                  <a:ext uri="{FF2B5EF4-FFF2-40B4-BE49-F238E27FC236}">
                    <a16:creationId xmlns:a16="http://schemas.microsoft.com/office/drawing/2014/main" id="{D1532EA2-F236-2A4B-885D-E130D8E0442D}"/>
                  </a:ext>
                </a:extLst>
              </p:cNvPr>
              <p:cNvSpPr>
                <a:spLocks/>
              </p:cNvSpPr>
              <p:nvPr/>
            </p:nvSpPr>
            <p:spPr bwMode="auto">
              <a:xfrm>
                <a:off x="686135" y="14592726"/>
                <a:ext cx="204" cy="3"/>
              </a:xfrm>
              <a:custGeom>
                <a:avLst/>
                <a:gdLst/>
                <a:ahLst/>
                <a:cxnLst>
                  <a:cxn ang="0">
                    <a:pos x="10923" y="16384"/>
                  </a:cxn>
                  <a:cxn ang="0">
                    <a:pos x="7282" y="16384"/>
                  </a:cxn>
                  <a:cxn ang="0">
                    <a:pos x="1820" y="16384"/>
                  </a:cxn>
                  <a:cxn ang="0">
                    <a:pos x="0" y="14895"/>
                  </a:cxn>
                  <a:cxn ang="0">
                    <a:pos x="0" y="8937"/>
                  </a:cxn>
                  <a:cxn ang="0">
                    <a:pos x="3641" y="2979"/>
                  </a:cxn>
                  <a:cxn ang="0">
                    <a:pos x="10923" y="0"/>
                  </a:cxn>
                  <a:cxn ang="0">
                    <a:pos x="16384" y="2979"/>
                  </a:cxn>
                  <a:cxn ang="0">
                    <a:pos x="16384" y="8937"/>
                  </a:cxn>
                  <a:cxn ang="0">
                    <a:pos x="16384" y="11916"/>
                  </a:cxn>
                  <a:cxn ang="0">
                    <a:pos x="10923" y="16384"/>
                  </a:cxn>
                </a:cxnLst>
                <a:rect l="0" t="0" r="r" b="b"/>
                <a:pathLst>
                  <a:path w="16384" h="16384">
                    <a:moveTo>
                      <a:pt x="10923" y="16384"/>
                    </a:moveTo>
                    <a:lnTo>
                      <a:pt x="7282" y="16384"/>
                    </a:lnTo>
                    <a:lnTo>
                      <a:pt x="1820" y="16384"/>
                    </a:lnTo>
                    <a:lnTo>
                      <a:pt x="0" y="14895"/>
                    </a:lnTo>
                    <a:lnTo>
                      <a:pt x="0" y="8937"/>
                    </a:lnTo>
                    <a:lnTo>
                      <a:pt x="3641" y="2979"/>
                    </a:lnTo>
                    <a:lnTo>
                      <a:pt x="10923" y="0"/>
                    </a:lnTo>
                    <a:lnTo>
                      <a:pt x="16384" y="2979"/>
                    </a:lnTo>
                    <a:lnTo>
                      <a:pt x="16384" y="8937"/>
                    </a:lnTo>
                    <a:lnTo>
                      <a:pt x="16384" y="11916"/>
                    </a:lnTo>
                    <a:lnTo>
                      <a:pt x="10923" y="16384"/>
                    </a:lnTo>
                    <a:close/>
                  </a:path>
                </a:pathLst>
              </a:custGeom>
              <a:grpFill/>
              <a:ln w="9525">
                <a:solidFill>
                  <a:schemeClr val="bg1"/>
                </a:solidFill>
                <a:prstDash val="solid"/>
                <a:round/>
                <a:headEnd/>
                <a:tailEnd/>
              </a:ln>
            </p:spPr>
          </p:sp>
          <p:sp>
            <p:nvSpPr>
              <p:cNvPr id="84" name="D127">
                <a:extLst>
                  <a:ext uri="{FF2B5EF4-FFF2-40B4-BE49-F238E27FC236}">
                    <a16:creationId xmlns:a16="http://schemas.microsoft.com/office/drawing/2014/main" id="{F948F8B9-2080-9D49-B23D-7DF8672FE996}"/>
                  </a:ext>
                </a:extLst>
              </p:cNvPr>
              <p:cNvSpPr>
                <a:spLocks/>
              </p:cNvSpPr>
              <p:nvPr/>
            </p:nvSpPr>
            <p:spPr bwMode="auto">
              <a:xfrm>
                <a:off x="686645" y="14592705"/>
                <a:ext cx="0" cy="0"/>
              </a:xfrm>
              <a:custGeom>
                <a:avLst/>
                <a:gdLst/>
                <a:ahLst/>
                <a:cxnLst>
                  <a:cxn ang="0">
                    <a:pos x="8548" y="8192"/>
                  </a:cxn>
                  <a:cxn ang="0">
                    <a:pos x="7836" y="9557"/>
                  </a:cxn>
                  <a:cxn ang="0">
                    <a:pos x="7123" y="10923"/>
                  </a:cxn>
                  <a:cxn ang="0">
                    <a:pos x="7123" y="12288"/>
                  </a:cxn>
                  <a:cxn ang="0">
                    <a:pos x="2849" y="16384"/>
                  </a:cxn>
                  <a:cxn ang="0">
                    <a:pos x="2137" y="13653"/>
                  </a:cxn>
                  <a:cxn ang="0">
                    <a:pos x="0" y="9557"/>
                  </a:cxn>
                  <a:cxn ang="0">
                    <a:pos x="2849" y="2731"/>
                  </a:cxn>
                  <a:cxn ang="0">
                    <a:pos x="5699" y="0"/>
                  </a:cxn>
                  <a:cxn ang="0">
                    <a:pos x="7836" y="1365"/>
                  </a:cxn>
                  <a:cxn ang="0">
                    <a:pos x="12822" y="1365"/>
                  </a:cxn>
                  <a:cxn ang="0">
                    <a:pos x="16384" y="1365"/>
                  </a:cxn>
                  <a:cxn ang="0">
                    <a:pos x="16384" y="2731"/>
                  </a:cxn>
                  <a:cxn ang="0">
                    <a:pos x="13535" y="6827"/>
                  </a:cxn>
                  <a:cxn ang="0">
                    <a:pos x="9973" y="7509"/>
                  </a:cxn>
                  <a:cxn ang="0">
                    <a:pos x="8548" y="8192"/>
                  </a:cxn>
                </a:cxnLst>
                <a:rect l="0" t="0" r="r" b="b"/>
                <a:pathLst>
                  <a:path w="16384" h="16384">
                    <a:moveTo>
                      <a:pt x="8548" y="8192"/>
                    </a:moveTo>
                    <a:lnTo>
                      <a:pt x="7836" y="9557"/>
                    </a:lnTo>
                    <a:lnTo>
                      <a:pt x="7123" y="10923"/>
                    </a:lnTo>
                    <a:lnTo>
                      <a:pt x="7123" y="12288"/>
                    </a:lnTo>
                    <a:lnTo>
                      <a:pt x="2849" y="16384"/>
                    </a:lnTo>
                    <a:lnTo>
                      <a:pt x="2137" y="13653"/>
                    </a:lnTo>
                    <a:lnTo>
                      <a:pt x="0" y="9557"/>
                    </a:lnTo>
                    <a:lnTo>
                      <a:pt x="2849" y="2731"/>
                    </a:lnTo>
                    <a:lnTo>
                      <a:pt x="5699" y="0"/>
                    </a:lnTo>
                    <a:lnTo>
                      <a:pt x="7836" y="1365"/>
                    </a:lnTo>
                    <a:lnTo>
                      <a:pt x="12822" y="1365"/>
                    </a:lnTo>
                    <a:lnTo>
                      <a:pt x="16384" y="1365"/>
                    </a:lnTo>
                    <a:lnTo>
                      <a:pt x="16384" y="2731"/>
                    </a:lnTo>
                    <a:lnTo>
                      <a:pt x="13535" y="6827"/>
                    </a:lnTo>
                    <a:lnTo>
                      <a:pt x="9973" y="7509"/>
                    </a:lnTo>
                    <a:lnTo>
                      <a:pt x="8548" y="8192"/>
                    </a:lnTo>
                    <a:close/>
                  </a:path>
                </a:pathLst>
              </a:custGeom>
              <a:grpFill/>
              <a:ln w="9525">
                <a:solidFill>
                  <a:schemeClr val="bg1"/>
                </a:solidFill>
                <a:prstDash val="solid"/>
                <a:round/>
                <a:headEnd/>
                <a:tailEnd/>
              </a:ln>
            </p:spPr>
          </p:sp>
          <p:sp>
            <p:nvSpPr>
              <p:cNvPr id="85" name="Alaska10">
                <a:extLst>
                  <a:ext uri="{FF2B5EF4-FFF2-40B4-BE49-F238E27FC236}">
                    <a16:creationId xmlns:a16="http://schemas.microsoft.com/office/drawing/2014/main" id="{BADF1552-E188-254B-9B7D-37BC5F494128}"/>
                  </a:ext>
                </a:extLst>
              </p:cNvPr>
              <p:cNvSpPr>
                <a:spLocks/>
              </p:cNvSpPr>
              <p:nvPr/>
            </p:nvSpPr>
            <p:spPr bwMode="auto">
              <a:xfrm>
                <a:off x="686135" y="14592687"/>
                <a:ext cx="816" cy="27"/>
              </a:xfrm>
              <a:custGeom>
                <a:avLst/>
                <a:gdLst/>
                <a:ahLst/>
                <a:cxnLst>
                  <a:cxn ang="0">
                    <a:pos x="0" y="8357"/>
                  </a:cxn>
                  <a:cxn ang="0">
                    <a:pos x="269" y="7917"/>
                  </a:cxn>
                  <a:cxn ang="0">
                    <a:pos x="806" y="6598"/>
                  </a:cxn>
                  <a:cxn ang="0">
                    <a:pos x="2283" y="4618"/>
                  </a:cxn>
                  <a:cxn ang="0">
                    <a:pos x="3223" y="4178"/>
                  </a:cxn>
                  <a:cxn ang="0">
                    <a:pos x="4969" y="4069"/>
                  </a:cxn>
                  <a:cxn ang="0">
                    <a:pos x="4432" y="5278"/>
                  </a:cxn>
                  <a:cxn ang="0">
                    <a:pos x="5103" y="6158"/>
                  </a:cxn>
                  <a:cxn ang="0">
                    <a:pos x="5909" y="7477"/>
                  </a:cxn>
                  <a:cxn ang="0">
                    <a:pos x="6446" y="6708"/>
                  </a:cxn>
                  <a:cxn ang="0">
                    <a:pos x="6580" y="5498"/>
                  </a:cxn>
                  <a:cxn ang="0">
                    <a:pos x="6983" y="4508"/>
                  </a:cxn>
                  <a:cxn ang="0">
                    <a:pos x="5640" y="2199"/>
                  </a:cxn>
                  <a:cxn ang="0">
                    <a:pos x="5909" y="880"/>
                  </a:cxn>
                  <a:cxn ang="0">
                    <a:pos x="7521" y="1979"/>
                  </a:cxn>
                  <a:cxn ang="0">
                    <a:pos x="7789" y="3629"/>
                  </a:cxn>
                  <a:cxn ang="0">
                    <a:pos x="8863" y="1759"/>
                  </a:cxn>
                  <a:cxn ang="0">
                    <a:pos x="9938" y="1979"/>
                  </a:cxn>
                  <a:cxn ang="0">
                    <a:pos x="10744" y="880"/>
                  </a:cxn>
                  <a:cxn ang="0">
                    <a:pos x="10744" y="220"/>
                  </a:cxn>
                  <a:cxn ang="0">
                    <a:pos x="11818" y="220"/>
                  </a:cxn>
                  <a:cxn ang="0">
                    <a:pos x="12087" y="2639"/>
                  </a:cxn>
                  <a:cxn ang="0">
                    <a:pos x="13161" y="660"/>
                  </a:cxn>
                  <a:cxn ang="0">
                    <a:pos x="14235" y="1100"/>
                  </a:cxn>
                  <a:cxn ang="0">
                    <a:pos x="14101" y="3189"/>
                  </a:cxn>
                  <a:cxn ang="0">
                    <a:pos x="14235" y="4069"/>
                  </a:cxn>
                  <a:cxn ang="0">
                    <a:pos x="14772" y="4948"/>
                  </a:cxn>
                  <a:cxn ang="0">
                    <a:pos x="16115" y="4618"/>
                  </a:cxn>
                  <a:cxn ang="0">
                    <a:pos x="15847" y="6268"/>
                  </a:cxn>
                  <a:cxn ang="0">
                    <a:pos x="14504" y="6818"/>
                  </a:cxn>
                  <a:cxn ang="0">
                    <a:pos x="13161" y="5938"/>
                  </a:cxn>
                  <a:cxn ang="0">
                    <a:pos x="11818" y="5718"/>
                  </a:cxn>
                  <a:cxn ang="0">
                    <a:pos x="11952" y="6818"/>
                  </a:cxn>
                  <a:cxn ang="0">
                    <a:pos x="13161" y="7257"/>
                  </a:cxn>
                  <a:cxn ang="0">
                    <a:pos x="13564" y="8577"/>
                  </a:cxn>
                  <a:cxn ang="0">
                    <a:pos x="13027" y="9017"/>
                  </a:cxn>
                  <a:cxn ang="0">
                    <a:pos x="12489" y="7917"/>
                  </a:cxn>
                  <a:cxn ang="0">
                    <a:pos x="11549" y="8577"/>
                  </a:cxn>
                  <a:cxn ang="0">
                    <a:pos x="10744" y="8907"/>
                  </a:cxn>
                  <a:cxn ang="0">
                    <a:pos x="10744" y="9457"/>
                  </a:cxn>
                  <a:cxn ang="0">
                    <a:pos x="8863" y="10776"/>
                  </a:cxn>
                  <a:cxn ang="0">
                    <a:pos x="7521" y="12096"/>
                  </a:cxn>
                  <a:cxn ang="0">
                    <a:pos x="7521" y="13195"/>
                  </a:cxn>
                  <a:cxn ang="0">
                    <a:pos x="6983" y="15174"/>
                  </a:cxn>
                  <a:cxn ang="0">
                    <a:pos x="5506" y="16054"/>
                  </a:cxn>
                  <a:cxn ang="0">
                    <a:pos x="5103" y="15064"/>
                  </a:cxn>
                  <a:cxn ang="0">
                    <a:pos x="5909" y="13415"/>
                  </a:cxn>
                  <a:cxn ang="0">
                    <a:pos x="4969" y="12975"/>
                  </a:cxn>
                  <a:cxn ang="0">
                    <a:pos x="4969" y="11546"/>
                  </a:cxn>
                  <a:cxn ang="0">
                    <a:pos x="3357" y="10776"/>
                  </a:cxn>
                  <a:cxn ang="0">
                    <a:pos x="3223" y="11436"/>
                  </a:cxn>
                  <a:cxn ang="0">
                    <a:pos x="4029" y="12975"/>
                  </a:cxn>
                  <a:cxn ang="0">
                    <a:pos x="3357" y="14735"/>
                  </a:cxn>
                  <a:cxn ang="0">
                    <a:pos x="1880" y="12425"/>
                  </a:cxn>
                  <a:cxn ang="0">
                    <a:pos x="1343" y="9676"/>
                  </a:cxn>
                  <a:cxn ang="0">
                    <a:pos x="269" y="8137"/>
                  </a:cxn>
                </a:cxnLst>
                <a:rect l="0" t="0" r="r" b="b"/>
                <a:pathLst>
                  <a:path w="16384" h="16384">
                    <a:moveTo>
                      <a:pt x="269" y="8137"/>
                    </a:moveTo>
                    <a:lnTo>
                      <a:pt x="0" y="8357"/>
                    </a:lnTo>
                    <a:lnTo>
                      <a:pt x="0" y="7917"/>
                    </a:lnTo>
                    <a:lnTo>
                      <a:pt x="269" y="7917"/>
                    </a:lnTo>
                    <a:lnTo>
                      <a:pt x="806" y="7917"/>
                    </a:lnTo>
                    <a:lnTo>
                      <a:pt x="806" y="6598"/>
                    </a:lnTo>
                    <a:lnTo>
                      <a:pt x="1343" y="5718"/>
                    </a:lnTo>
                    <a:lnTo>
                      <a:pt x="2283" y="4618"/>
                    </a:lnTo>
                    <a:lnTo>
                      <a:pt x="2686" y="4618"/>
                    </a:lnTo>
                    <a:lnTo>
                      <a:pt x="3223" y="4178"/>
                    </a:lnTo>
                    <a:lnTo>
                      <a:pt x="4432" y="4069"/>
                    </a:lnTo>
                    <a:lnTo>
                      <a:pt x="4969" y="4069"/>
                    </a:lnTo>
                    <a:lnTo>
                      <a:pt x="4566" y="4618"/>
                    </a:lnTo>
                    <a:lnTo>
                      <a:pt x="4432" y="5278"/>
                    </a:lnTo>
                    <a:lnTo>
                      <a:pt x="4969" y="5498"/>
                    </a:lnTo>
                    <a:lnTo>
                      <a:pt x="5103" y="6158"/>
                    </a:lnTo>
                    <a:lnTo>
                      <a:pt x="5372" y="7257"/>
                    </a:lnTo>
                    <a:lnTo>
                      <a:pt x="5909" y="7477"/>
                    </a:lnTo>
                    <a:lnTo>
                      <a:pt x="6446" y="7477"/>
                    </a:lnTo>
                    <a:lnTo>
                      <a:pt x="6446" y="6708"/>
                    </a:lnTo>
                    <a:lnTo>
                      <a:pt x="6446" y="5938"/>
                    </a:lnTo>
                    <a:lnTo>
                      <a:pt x="6580" y="5498"/>
                    </a:lnTo>
                    <a:lnTo>
                      <a:pt x="6446" y="4618"/>
                    </a:lnTo>
                    <a:lnTo>
                      <a:pt x="6983" y="4508"/>
                    </a:lnTo>
                    <a:lnTo>
                      <a:pt x="6446" y="3299"/>
                    </a:lnTo>
                    <a:lnTo>
                      <a:pt x="5640" y="2199"/>
                    </a:lnTo>
                    <a:lnTo>
                      <a:pt x="5506" y="1320"/>
                    </a:lnTo>
                    <a:lnTo>
                      <a:pt x="5909" y="880"/>
                    </a:lnTo>
                    <a:lnTo>
                      <a:pt x="6715" y="660"/>
                    </a:lnTo>
                    <a:lnTo>
                      <a:pt x="7521" y="1979"/>
                    </a:lnTo>
                    <a:lnTo>
                      <a:pt x="7521" y="3519"/>
                    </a:lnTo>
                    <a:lnTo>
                      <a:pt x="7789" y="3629"/>
                    </a:lnTo>
                    <a:lnTo>
                      <a:pt x="8326" y="2309"/>
                    </a:lnTo>
                    <a:lnTo>
                      <a:pt x="8863" y="1759"/>
                    </a:lnTo>
                    <a:lnTo>
                      <a:pt x="9401" y="1979"/>
                    </a:lnTo>
                    <a:lnTo>
                      <a:pt x="9938" y="1979"/>
                    </a:lnTo>
                    <a:lnTo>
                      <a:pt x="10475" y="1429"/>
                    </a:lnTo>
                    <a:lnTo>
                      <a:pt x="10744" y="880"/>
                    </a:lnTo>
                    <a:lnTo>
                      <a:pt x="9938" y="0"/>
                    </a:lnTo>
                    <a:lnTo>
                      <a:pt x="10744" y="220"/>
                    </a:lnTo>
                    <a:lnTo>
                      <a:pt x="11012" y="110"/>
                    </a:lnTo>
                    <a:lnTo>
                      <a:pt x="11818" y="220"/>
                    </a:lnTo>
                    <a:lnTo>
                      <a:pt x="11818" y="2199"/>
                    </a:lnTo>
                    <a:lnTo>
                      <a:pt x="12087" y="2639"/>
                    </a:lnTo>
                    <a:lnTo>
                      <a:pt x="12489" y="1759"/>
                    </a:lnTo>
                    <a:lnTo>
                      <a:pt x="13161" y="660"/>
                    </a:lnTo>
                    <a:lnTo>
                      <a:pt x="14101" y="440"/>
                    </a:lnTo>
                    <a:lnTo>
                      <a:pt x="14235" y="1100"/>
                    </a:lnTo>
                    <a:lnTo>
                      <a:pt x="14101" y="2859"/>
                    </a:lnTo>
                    <a:lnTo>
                      <a:pt x="14101" y="3189"/>
                    </a:lnTo>
                    <a:lnTo>
                      <a:pt x="14101" y="4069"/>
                    </a:lnTo>
                    <a:lnTo>
                      <a:pt x="14235" y="4069"/>
                    </a:lnTo>
                    <a:lnTo>
                      <a:pt x="14235" y="4838"/>
                    </a:lnTo>
                    <a:lnTo>
                      <a:pt x="14772" y="4948"/>
                    </a:lnTo>
                    <a:lnTo>
                      <a:pt x="15578" y="4838"/>
                    </a:lnTo>
                    <a:lnTo>
                      <a:pt x="16115" y="4618"/>
                    </a:lnTo>
                    <a:lnTo>
                      <a:pt x="16384" y="4838"/>
                    </a:lnTo>
                    <a:lnTo>
                      <a:pt x="15847" y="6268"/>
                    </a:lnTo>
                    <a:lnTo>
                      <a:pt x="15578" y="6818"/>
                    </a:lnTo>
                    <a:lnTo>
                      <a:pt x="14504" y="6818"/>
                    </a:lnTo>
                    <a:lnTo>
                      <a:pt x="13967" y="6268"/>
                    </a:lnTo>
                    <a:lnTo>
                      <a:pt x="13161" y="5938"/>
                    </a:lnTo>
                    <a:lnTo>
                      <a:pt x="12489" y="5498"/>
                    </a:lnTo>
                    <a:lnTo>
                      <a:pt x="11818" y="5718"/>
                    </a:lnTo>
                    <a:lnTo>
                      <a:pt x="11415" y="6818"/>
                    </a:lnTo>
                    <a:lnTo>
                      <a:pt x="11952" y="6818"/>
                    </a:lnTo>
                    <a:lnTo>
                      <a:pt x="12489" y="7037"/>
                    </a:lnTo>
                    <a:lnTo>
                      <a:pt x="13161" y="7257"/>
                    </a:lnTo>
                    <a:lnTo>
                      <a:pt x="13564" y="7917"/>
                    </a:lnTo>
                    <a:lnTo>
                      <a:pt x="13564" y="8577"/>
                    </a:lnTo>
                    <a:lnTo>
                      <a:pt x="13564" y="9017"/>
                    </a:lnTo>
                    <a:lnTo>
                      <a:pt x="13027" y="9017"/>
                    </a:lnTo>
                    <a:lnTo>
                      <a:pt x="12624" y="8797"/>
                    </a:lnTo>
                    <a:lnTo>
                      <a:pt x="12489" y="7917"/>
                    </a:lnTo>
                    <a:lnTo>
                      <a:pt x="12087" y="7917"/>
                    </a:lnTo>
                    <a:lnTo>
                      <a:pt x="11549" y="8577"/>
                    </a:lnTo>
                    <a:lnTo>
                      <a:pt x="10475" y="8907"/>
                    </a:lnTo>
                    <a:lnTo>
                      <a:pt x="10744" y="8907"/>
                    </a:lnTo>
                    <a:lnTo>
                      <a:pt x="11281" y="9676"/>
                    </a:lnTo>
                    <a:lnTo>
                      <a:pt x="10744" y="9457"/>
                    </a:lnTo>
                    <a:lnTo>
                      <a:pt x="9266" y="10116"/>
                    </a:lnTo>
                    <a:lnTo>
                      <a:pt x="8863" y="10776"/>
                    </a:lnTo>
                    <a:lnTo>
                      <a:pt x="8192" y="11986"/>
                    </a:lnTo>
                    <a:lnTo>
                      <a:pt x="7521" y="12096"/>
                    </a:lnTo>
                    <a:lnTo>
                      <a:pt x="7252" y="12535"/>
                    </a:lnTo>
                    <a:lnTo>
                      <a:pt x="7521" y="13195"/>
                    </a:lnTo>
                    <a:lnTo>
                      <a:pt x="7521" y="14185"/>
                    </a:lnTo>
                    <a:lnTo>
                      <a:pt x="6983" y="15174"/>
                    </a:lnTo>
                    <a:lnTo>
                      <a:pt x="6043" y="15614"/>
                    </a:lnTo>
                    <a:lnTo>
                      <a:pt x="5506" y="16054"/>
                    </a:lnTo>
                    <a:lnTo>
                      <a:pt x="4835" y="16384"/>
                    </a:lnTo>
                    <a:lnTo>
                      <a:pt x="5103" y="15064"/>
                    </a:lnTo>
                    <a:lnTo>
                      <a:pt x="5909" y="14075"/>
                    </a:lnTo>
                    <a:lnTo>
                      <a:pt x="5909" y="13415"/>
                    </a:lnTo>
                    <a:lnTo>
                      <a:pt x="5103" y="13305"/>
                    </a:lnTo>
                    <a:lnTo>
                      <a:pt x="4969" y="12975"/>
                    </a:lnTo>
                    <a:lnTo>
                      <a:pt x="4835" y="12096"/>
                    </a:lnTo>
                    <a:lnTo>
                      <a:pt x="4969" y="11546"/>
                    </a:lnTo>
                    <a:lnTo>
                      <a:pt x="4432" y="10996"/>
                    </a:lnTo>
                    <a:lnTo>
                      <a:pt x="3357" y="10776"/>
                    </a:lnTo>
                    <a:lnTo>
                      <a:pt x="2954" y="11106"/>
                    </a:lnTo>
                    <a:lnTo>
                      <a:pt x="3223" y="11436"/>
                    </a:lnTo>
                    <a:lnTo>
                      <a:pt x="4029" y="11546"/>
                    </a:lnTo>
                    <a:lnTo>
                      <a:pt x="4029" y="12975"/>
                    </a:lnTo>
                    <a:lnTo>
                      <a:pt x="4029" y="14185"/>
                    </a:lnTo>
                    <a:lnTo>
                      <a:pt x="3357" y="14735"/>
                    </a:lnTo>
                    <a:lnTo>
                      <a:pt x="2283" y="13745"/>
                    </a:lnTo>
                    <a:lnTo>
                      <a:pt x="1880" y="12425"/>
                    </a:lnTo>
                    <a:lnTo>
                      <a:pt x="1746" y="10996"/>
                    </a:lnTo>
                    <a:lnTo>
                      <a:pt x="1343" y="9676"/>
                    </a:lnTo>
                    <a:lnTo>
                      <a:pt x="671" y="9237"/>
                    </a:lnTo>
                    <a:lnTo>
                      <a:pt x="269" y="8137"/>
                    </a:lnTo>
                    <a:close/>
                  </a:path>
                </a:pathLst>
              </a:custGeom>
              <a:grpFill/>
              <a:ln w="9525">
                <a:solidFill>
                  <a:schemeClr val="bg1"/>
                </a:solidFill>
                <a:prstDash val="solid"/>
                <a:round/>
                <a:headEnd/>
                <a:tailEnd/>
              </a:ln>
            </p:spPr>
          </p:sp>
          <p:sp>
            <p:nvSpPr>
              <p:cNvPr id="86" name="D129">
                <a:extLst>
                  <a:ext uri="{FF2B5EF4-FFF2-40B4-BE49-F238E27FC236}">
                    <a16:creationId xmlns:a16="http://schemas.microsoft.com/office/drawing/2014/main" id="{755A8A67-40A4-9F48-A2BA-7786B2B8FD5D}"/>
                  </a:ext>
                </a:extLst>
              </p:cNvPr>
              <p:cNvSpPr>
                <a:spLocks/>
              </p:cNvSpPr>
              <p:nvPr/>
            </p:nvSpPr>
            <p:spPr bwMode="auto">
              <a:xfrm>
                <a:off x="686645" y="14592678"/>
                <a:ext cx="0" cy="0"/>
              </a:xfrm>
              <a:custGeom>
                <a:avLst/>
                <a:gdLst/>
                <a:ahLst/>
                <a:cxnLst>
                  <a:cxn ang="0">
                    <a:pos x="964" y="6554"/>
                  </a:cxn>
                  <a:cxn ang="0">
                    <a:pos x="0" y="6554"/>
                  </a:cxn>
                  <a:cxn ang="0">
                    <a:pos x="964" y="4369"/>
                  </a:cxn>
                  <a:cxn ang="0">
                    <a:pos x="1928" y="2185"/>
                  </a:cxn>
                  <a:cxn ang="0">
                    <a:pos x="4819" y="0"/>
                  </a:cxn>
                  <a:cxn ang="0">
                    <a:pos x="8674" y="2185"/>
                  </a:cxn>
                  <a:cxn ang="0">
                    <a:pos x="12529" y="4369"/>
                  </a:cxn>
                  <a:cxn ang="0">
                    <a:pos x="15420" y="10923"/>
                  </a:cxn>
                  <a:cxn ang="0">
                    <a:pos x="16384" y="16384"/>
                  </a:cxn>
                  <a:cxn ang="0">
                    <a:pos x="11565" y="12015"/>
                  </a:cxn>
                  <a:cxn ang="0">
                    <a:pos x="8674" y="7646"/>
                  </a:cxn>
                  <a:cxn ang="0">
                    <a:pos x="4819" y="8738"/>
                  </a:cxn>
                  <a:cxn ang="0">
                    <a:pos x="1928" y="10923"/>
                  </a:cxn>
                  <a:cxn ang="0">
                    <a:pos x="964" y="6554"/>
                  </a:cxn>
                </a:cxnLst>
                <a:rect l="0" t="0" r="r" b="b"/>
                <a:pathLst>
                  <a:path w="16384" h="16384">
                    <a:moveTo>
                      <a:pt x="964" y="6554"/>
                    </a:moveTo>
                    <a:lnTo>
                      <a:pt x="0" y="6554"/>
                    </a:lnTo>
                    <a:lnTo>
                      <a:pt x="964" y="4369"/>
                    </a:lnTo>
                    <a:lnTo>
                      <a:pt x="1928" y="2185"/>
                    </a:lnTo>
                    <a:lnTo>
                      <a:pt x="4819" y="0"/>
                    </a:lnTo>
                    <a:lnTo>
                      <a:pt x="8674" y="2185"/>
                    </a:lnTo>
                    <a:lnTo>
                      <a:pt x="12529" y="4369"/>
                    </a:lnTo>
                    <a:lnTo>
                      <a:pt x="15420" y="10923"/>
                    </a:lnTo>
                    <a:lnTo>
                      <a:pt x="16384" y="16384"/>
                    </a:lnTo>
                    <a:lnTo>
                      <a:pt x="11565" y="12015"/>
                    </a:lnTo>
                    <a:lnTo>
                      <a:pt x="8674" y="7646"/>
                    </a:lnTo>
                    <a:lnTo>
                      <a:pt x="4819" y="8738"/>
                    </a:lnTo>
                    <a:lnTo>
                      <a:pt x="1928" y="10923"/>
                    </a:lnTo>
                    <a:lnTo>
                      <a:pt x="964" y="6554"/>
                    </a:lnTo>
                    <a:close/>
                  </a:path>
                </a:pathLst>
              </a:custGeom>
              <a:grpFill/>
              <a:ln w="9525">
                <a:solidFill>
                  <a:schemeClr val="bg1"/>
                </a:solidFill>
                <a:prstDash val="solid"/>
                <a:round/>
                <a:headEnd/>
                <a:tailEnd/>
              </a:ln>
            </p:spPr>
          </p:sp>
          <p:sp>
            <p:nvSpPr>
              <p:cNvPr id="87" name="Alaska9">
                <a:extLst>
                  <a:ext uri="{FF2B5EF4-FFF2-40B4-BE49-F238E27FC236}">
                    <a16:creationId xmlns:a16="http://schemas.microsoft.com/office/drawing/2014/main" id="{F10AE9FD-D1D1-4146-BB7C-C3D463B701BB}"/>
                  </a:ext>
                </a:extLst>
              </p:cNvPr>
              <p:cNvSpPr>
                <a:spLocks/>
              </p:cNvSpPr>
              <p:nvPr/>
            </p:nvSpPr>
            <p:spPr bwMode="auto">
              <a:xfrm>
                <a:off x="686645" y="14592666"/>
                <a:ext cx="306" cy="12"/>
              </a:xfrm>
              <a:custGeom>
                <a:avLst/>
                <a:gdLst/>
                <a:ahLst/>
                <a:cxnLst>
                  <a:cxn ang="0">
                    <a:pos x="6687" y="7419"/>
                  </a:cxn>
                  <a:cxn ang="0">
                    <a:pos x="6687" y="6492"/>
                  </a:cxn>
                  <a:cxn ang="0">
                    <a:pos x="5016" y="6183"/>
                  </a:cxn>
                  <a:cxn ang="0">
                    <a:pos x="3678" y="4946"/>
                  </a:cxn>
                  <a:cxn ang="0">
                    <a:pos x="5016" y="4637"/>
                  </a:cxn>
                  <a:cxn ang="0">
                    <a:pos x="5016" y="2782"/>
                  </a:cxn>
                  <a:cxn ang="0">
                    <a:pos x="5684" y="1237"/>
                  </a:cxn>
                  <a:cxn ang="0">
                    <a:pos x="6687" y="927"/>
                  </a:cxn>
                  <a:cxn ang="0">
                    <a:pos x="8025" y="0"/>
                  </a:cxn>
                  <a:cxn ang="0">
                    <a:pos x="9362" y="309"/>
                  </a:cxn>
                  <a:cxn ang="0">
                    <a:pos x="10700" y="309"/>
                  </a:cxn>
                  <a:cxn ang="0">
                    <a:pos x="13040" y="309"/>
                  </a:cxn>
                  <a:cxn ang="0">
                    <a:pos x="13040" y="2164"/>
                  </a:cxn>
                  <a:cxn ang="0">
                    <a:pos x="11034" y="3400"/>
                  </a:cxn>
                  <a:cxn ang="0">
                    <a:pos x="11703" y="4946"/>
                  </a:cxn>
                  <a:cxn ang="0">
                    <a:pos x="13709" y="4637"/>
                  </a:cxn>
                  <a:cxn ang="0">
                    <a:pos x="15047" y="2473"/>
                  </a:cxn>
                  <a:cxn ang="0">
                    <a:pos x="15047" y="5874"/>
                  </a:cxn>
                  <a:cxn ang="0">
                    <a:pos x="15047" y="7728"/>
                  </a:cxn>
                  <a:cxn ang="0">
                    <a:pos x="16050" y="6492"/>
                  </a:cxn>
                  <a:cxn ang="0">
                    <a:pos x="16384" y="9892"/>
                  </a:cxn>
                  <a:cxn ang="0">
                    <a:pos x="13709" y="9892"/>
                  </a:cxn>
                  <a:cxn ang="0">
                    <a:pos x="13040" y="12674"/>
                  </a:cxn>
                  <a:cxn ang="0">
                    <a:pos x="10365" y="13293"/>
                  </a:cxn>
                  <a:cxn ang="0">
                    <a:pos x="8359" y="12365"/>
                  </a:cxn>
                  <a:cxn ang="0">
                    <a:pos x="7690" y="14529"/>
                  </a:cxn>
                  <a:cxn ang="0">
                    <a:pos x="5684" y="15147"/>
                  </a:cxn>
                  <a:cxn ang="0">
                    <a:pos x="5350" y="16075"/>
                  </a:cxn>
                  <a:cxn ang="0">
                    <a:pos x="5016" y="16384"/>
                  </a:cxn>
                  <a:cxn ang="0">
                    <a:pos x="3678" y="16075"/>
                  </a:cxn>
                  <a:cxn ang="0">
                    <a:pos x="3009" y="15147"/>
                  </a:cxn>
                  <a:cxn ang="0">
                    <a:pos x="2675" y="13602"/>
                  </a:cxn>
                  <a:cxn ang="0">
                    <a:pos x="2341" y="12056"/>
                  </a:cxn>
                  <a:cxn ang="0">
                    <a:pos x="1003" y="11438"/>
                  </a:cxn>
                  <a:cxn ang="0">
                    <a:pos x="0" y="10820"/>
                  </a:cxn>
                  <a:cxn ang="0">
                    <a:pos x="1003" y="10820"/>
                  </a:cxn>
                  <a:cxn ang="0">
                    <a:pos x="1337" y="8347"/>
                  </a:cxn>
                  <a:cxn ang="0">
                    <a:pos x="2341" y="7110"/>
                  </a:cxn>
                  <a:cxn ang="0">
                    <a:pos x="3678" y="7419"/>
                  </a:cxn>
                  <a:cxn ang="0">
                    <a:pos x="5016" y="7728"/>
                  </a:cxn>
                  <a:cxn ang="0">
                    <a:pos x="5684" y="7728"/>
                  </a:cxn>
                  <a:cxn ang="0">
                    <a:pos x="6687" y="7419"/>
                  </a:cxn>
                </a:cxnLst>
                <a:rect l="0" t="0" r="r" b="b"/>
                <a:pathLst>
                  <a:path w="16384" h="16384">
                    <a:moveTo>
                      <a:pt x="6687" y="7419"/>
                    </a:moveTo>
                    <a:lnTo>
                      <a:pt x="6687" y="6492"/>
                    </a:lnTo>
                    <a:lnTo>
                      <a:pt x="5016" y="6183"/>
                    </a:lnTo>
                    <a:lnTo>
                      <a:pt x="3678" y="4946"/>
                    </a:lnTo>
                    <a:lnTo>
                      <a:pt x="5016" y="4637"/>
                    </a:lnTo>
                    <a:lnTo>
                      <a:pt x="5016" y="2782"/>
                    </a:lnTo>
                    <a:lnTo>
                      <a:pt x="5684" y="1237"/>
                    </a:lnTo>
                    <a:lnTo>
                      <a:pt x="6687" y="927"/>
                    </a:lnTo>
                    <a:lnTo>
                      <a:pt x="8025" y="0"/>
                    </a:lnTo>
                    <a:lnTo>
                      <a:pt x="9362" y="309"/>
                    </a:lnTo>
                    <a:lnTo>
                      <a:pt x="10700" y="309"/>
                    </a:lnTo>
                    <a:lnTo>
                      <a:pt x="13040" y="309"/>
                    </a:lnTo>
                    <a:lnTo>
                      <a:pt x="13040" y="2164"/>
                    </a:lnTo>
                    <a:lnTo>
                      <a:pt x="11034" y="3400"/>
                    </a:lnTo>
                    <a:lnTo>
                      <a:pt x="11703" y="4946"/>
                    </a:lnTo>
                    <a:lnTo>
                      <a:pt x="13709" y="4637"/>
                    </a:lnTo>
                    <a:lnTo>
                      <a:pt x="15047" y="2473"/>
                    </a:lnTo>
                    <a:lnTo>
                      <a:pt x="15047" y="5874"/>
                    </a:lnTo>
                    <a:lnTo>
                      <a:pt x="15047" y="7728"/>
                    </a:lnTo>
                    <a:lnTo>
                      <a:pt x="16050" y="6492"/>
                    </a:lnTo>
                    <a:lnTo>
                      <a:pt x="16384" y="9892"/>
                    </a:lnTo>
                    <a:lnTo>
                      <a:pt x="13709" y="9892"/>
                    </a:lnTo>
                    <a:lnTo>
                      <a:pt x="13040" y="12674"/>
                    </a:lnTo>
                    <a:lnTo>
                      <a:pt x="10365" y="13293"/>
                    </a:lnTo>
                    <a:lnTo>
                      <a:pt x="8359" y="12365"/>
                    </a:lnTo>
                    <a:lnTo>
                      <a:pt x="7690" y="14529"/>
                    </a:lnTo>
                    <a:lnTo>
                      <a:pt x="5684" y="15147"/>
                    </a:lnTo>
                    <a:lnTo>
                      <a:pt x="5350" y="16075"/>
                    </a:lnTo>
                    <a:lnTo>
                      <a:pt x="5016" y="16384"/>
                    </a:lnTo>
                    <a:lnTo>
                      <a:pt x="3678" y="16075"/>
                    </a:lnTo>
                    <a:lnTo>
                      <a:pt x="3009" y="15147"/>
                    </a:lnTo>
                    <a:lnTo>
                      <a:pt x="2675" y="13602"/>
                    </a:lnTo>
                    <a:lnTo>
                      <a:pt x="2341" y="12056"/>
                    </a:lnTo>
                    <a:lnTo>
                      <a:pt x="1003" y="11438"/>
                    </a:lnTo>
                    <a:lnTo>
                      <a:pt x="0" y="10820"/>
                    </a:lnTo>
                    <a:lnTo>
                      <a:pt x="1003" y="10820"/>
                    </a:lnTo>
                    <a:lnTo>
                      <a:pt x="1337" y="8347"/>
                    </a:lnTo>
                    <a:lnTo>
                      <a:pt x="2341" y="7110"/>
                    </a:lnTo>
                    <a:lnTo>
                      <a:pt x="3678" y="7419"/>
                    </a:lnTo>
                    <a:lnTo>
                      <a:pt x="5016" y="7728"/>
                    </a:lnTo>
                    <a:lnTo>
                      <a:pt x="5684" y="7728"/>
                    </a:lnTo>
                    <a:lnTo>
                      <a:pt x="6687" y="7419"/>
                    </a:lnTo>
                    <a:close/>
                  </a:path>
                </a:pathLst>
              </a:custGeom>
              <a:grpFill/>
              <a:ln w="9525">
                <a:solidFill>
                  <a:schemeClr val="bg1"/>
                </a:solidFill>
                <a:prstDash val="solid"/>
                <a:round/>
                <a:headEnd/>
                <a:tailEnd/>
              </a:ln>
            </p:spPr>
          </p:sp>
          <p:sp>
            <p:nvSpPr>
              <p:cNvPr id="88" name="D131">
                <a:extLst>
                  <a:ext uri="{FF2B5EF4-FFF2-40B4-BE49-F238E27FC236}">
                    <a16:creationId xmlns:a16="http://schemas.microsoft.com/office/drawing/2014/main" id="{EF3D1C52-9140-1343-BA9A-009B2BDAF048}"/>
                  </a:ext>
                </a:extLst>
              </p:cNvPr>
              <p:cNvSpPr>
                <a:spLocks/>
              </p:cNvSpPr>
              <p:nvPr/>
            </p:nvSpPr>
            <p:spPr bwMode="auto">
              <a:xfrm>
                <a:off x="686951" y="14592666"/>
                <a:ext cx="0" cy="0"/>
              </a:xfrm>
              <a:custGeom>
                <a:avLst/>
                <a:gdLst/>
                <a:ahLst/>
                <a:cxnLst>
                  <a:cxn ang="0">
                    <a:pos x="0" y="0"/>
                  </a:cxn>
                  <a:cxn ang="0">
                    <a:pos x="1489" y="2341"/>
                  </a:cxn>
                  <a:cxn ang="0">
                    <a:pos x="4468" y="2341"/>
                  </a:cxn>
                  <a:cxn ang="0">
                    <a:pos x="4468" y="5851"/>
                  </a:cxn>
                  <a:cxn ang="0">
                    <a:pos x="5958" y="5851"/>
                  </a:cxn>
                  <a:cxn ang="0">
                    <a:pos x="10426" y="1170"/>
                  </a:cxn>
                  <a:cxn ang="0">
                    <a:pos x="13405" y="1170"/>
                  </a:cxn>
                  <a:cxn ang="0">
                    <a:pos x="16384" y="2341"/>
                  </a:cxn>
                  <a:cxn ang="0">
                    <a:pos x="16384" y="11703"/>
                  </a:cxn>
                  <a:cxn ang="0">
                    <a:pos x="13405" y="16384"/>
                  </a:cxn>
                  <a:cxn ang="0">
                    <a:pos x="7447" y="16384"/>
                  </a:cxn>
                  <a:cxn ang="0">
                    <a:pos x="1489" y="11703"/>
                  </a:cxn>
                  <a:cxn ang="0">
                    <a:pos x="0" y="4681"/>
                  </a:cxn>
                  <a:cxn ang="0">
                    <a:pos x="0" y="0"/>
                  </a:cxn>
                </a:cxnLst>
                <a:rect l="0" t="0" r="r" b="b"/>
                <a:pathLst>
                  <a:path w="16384" h="16384">
                    <a:moveTo>
                      <a:pt x="0" y="0"/>
                    </a:moveTo>
                    <a:lnTo>
                      <a:pt x="1489" y="2341"/>
                    </a:lnTo>
                    <a:lnTo>
                      <a:pt x="4468" y="2341"/>
                    </a:lnTo>
                    <a:lnTo>
                      <a:pt x="4468" y="5851"/>
                    </a:lnTo>
                    <a:lnTo>
                      <a:pt x="5958" y="5851"/>
                    </a:lnTo>
                    <a:lnTo>
                      <a:pt x="10426" y="1170"/>
                    </a:lnTo>
                    <a:lnTo>
                      <a:pt x="13405" y="1170"/>
                    </a:lnTo>
                    <a:lnTo>
                      <a:pt x="16384" y="2341"/>
                    </a:lnTo>
                    <a:lnTo>
                      <a:pt x="16384" y="11703"/>
                    </a:lnTo>
                    <a:lnTo>
                      <a:pt x="13405" y="16384"/>
                    </a:lnTo>
                    <a:lnTo>
                      <a:pt x="7447" y="16384"/>
                    </a:lnTo>
                    <a:lnTo>
                      <a:pt x="1489" y="11703"/>
                    </a:lnTo>
                    <a:lnTo>
                      <a:pt x="0" y="4681"/>
                    </a:lnTo>
                    <a:lnTo>
                      <a:pt x="0" y="0"/>
                    </a:lnTo>
                    <a:close/>
                  </a:path>
                </a:pathLst>
              </a:custGeom>
              <a:grpFill/>
              <a:ln w="9525">
                <a:solidFill>
                  <a:schemeClr val="bg1"/>
                </a:solidFill>
                <a:prstDash val="solid"/>
                <a:round/>
                <a:headEnd/>
                <a:tailEnd/>
              </a:ln>
            </p:spPr>
          </p:sp>
          <p:sp>
            <p:nvSpPr>
              <p:cNvPr id="89" name="Alaska8">
                <a:extLst>
                  <a:ext uri="{FF2B5EF4-FFF2-40B4-BE49-F238E27FC236}">
                    <a16:creationId xmlns:a16="http://schemas.microsoft.com/office/drawing/2014/main" id="{017A7008-2645-D649-B2A1-2A1C7A9E6C4D}"/>
                  </a:ext>
                </a:extLst>
              </p:cNvPr>
              <p:cNvSpPr>
                <a:spLocks/>
              </p:cNvSpPr>
              <p:nvPr/>
            </p:nvSpPr>
            <p:spPr bwMode="auto">
              <a:xfrm>
                <a:off x="688957" y="14592612"/>
                <a:ext cx="306" cy="18"/>
              </a:xfrm>
              <a:custGeom>
                <a:avLst/>
                <a:gdLst/>
                <a:ahLst/>
                <a:cxnLst>
                  <a:cxn ang="0">
                    <a:pos x="3048" y="10503"/>
                  </a:cxn>
                  <a:cxn ang="0">
                    <a:pos x="3429" y="9662"/>
                  </a:cxn>
                  <a:cxn ang="0">
                    <a:pos x="4191" y="9242"/>
                  </a:cxn>
                  <a:cxn ang="0">
                    <a:pos x="5715" y="8402"/>
                  </a:cxn>
                  <a:cxn ang="0">
                    <a:pos x="7620" y="7352"/>
                  </a:cxn>
                  <a:cxn ang="0">
                    <a:pos x="9145" y="5461"/>
                  </a:cxn>
                  <a:cxn ang="0">
                    <a:pos x="10669" y="4621"/>
                  </a:cxn>
                  <a:cxn ang="0">
                    <a:pos x="12193" y="3151"/>
                  </a:cxn>
                  <a:cxn ang="0">
                    <a:pos x="12574" y="1260"/>
                  </a:cxn>
                  <a:cxn ang="0">
                    <a:pos x="12574" y="0"/>
                  </a:cxn>
                  <a:cxn ang="0">
                    <a:pos x="13336" y="630"/>
                  </a:cxn>
                  <a:cxn ang="0">
                    <a:pos x="14098" y="1470"/>
                  </a:cxn>
                  <a:cxn ang="0">
                    <a:pos x="13717" y="2311"/>
                  </a:cxn>
                  <a:cxn ang="0">
                    <a:pos x="15622" y="2101"/>
                  </a:cxn>
                  <a:cxn ang="0">
                    <a:pos x="16384" y="2941"/>
                  </a:cxn>
                  <a:cxn ang="0">
                    <a:pos x="13717" y="5041"/>
                  </a:cxn>
                  <a:cxn ang="0">
                    <a:pos x="11812" y="7352"/>
                  </a:cxn>
                  <a:cxn ang="0">
                    <a:pos x="9145" y="9242"/>
                  </a:cxn>
                  <a:cxn ang="0">
                    <a:pos x="9145" y="10713"/>
                  </a:cxn>
                  <a:cxn ang="0">
                    <a:pos x="8764" y="12183"/>
                  </a:cxn>
                  <a:cxn ang="0">
                    <a:pos x="7239" y="12603"/>
                  </a:cxn>
                  <a:cxn ang="0">
                    <a:pos x="7239" y="14073"/>
                  </a:cxn>
                  <a:cxn ang="0">
                    <a:pos x="6096" y="14073"/>
                  </a:cxn>
                  <a:cxn ang="0">
                    <a:pos x="4572" y="15124"/>
                  </a:cxn>
                  <a:cxn ang="0">
                    <a:pos x="1524" y="16384"/>
                  </a:cxn>
                  <a:cxn ang="0">
                    <a:pos x="0" y="15754"/>
                  </a:cxn>
                  <a:cxn ang="0">
                    <a:pos x="381" y="13443"/>
                  </a:cxn>
                  <a:cxn ang="0">
                    <a:pos x="1524" y="12183"/>
                  </a:cxn>
                  <a:cxn ang="0">
                    <a:pos x="3048" y="11553"/>
                  </a:cxn>
                  <a:cxn ang="0">
                    <a:pos x="3048" y="10713"/>
                  </a:cxn>
                  <a:cxn ang="0">
                    <a:pos x="3048" y="10503"/>
                  </a:cxn>
                </a:cxnLst>
                <a:rect l="0" t="0" r="r" b="b"/>
                <a:pathLst>
                  <a:path w="16384" h="16384">
                    <a:moveTo>
                      <a:pt x="3048" y="10503"/>
                    </a:moveTo>
                    <a:lnTo>
                      <a:pt x="3429" y="9662"/>
                    </a:lnTo>
                    <a:lnTo>
                      <a:pt x="4191" y="9242"/>
                    </a:lnTo>
                    <a:lnTo>
                      <a:pt x="5715" y="8402"/>
                    </a:lnTo>
                    <a:lnTo>
                      <a:pt x="7620" y="7352"/>
                    </a:lnTo>
                    <a:lnTo>
                      <a:pt x="9145" y="5461"/>
                    </a:lnTo>
                    <a:lnTo>
                      <a:pt x="10669" y="4621"/>
                    </a:lnTo>
                    <a:lnTo>
                      <a:pt x="12193" y="3151"/>
                    </a:lnTo>
                    <a:lnTo>
                      <a:pt x="12574" y="1260"/>
                    </a:lnTo>
                    <a:lnTo>
                      <a:pt x="12574" y="0"/>
                    </a:lnTo>
                    <a:lnTo>
                      <a:pt x="13336" y="630"/>
                    </a:lnTo>
                    <a:lnTo>
                      <a:pt x="14098" y="1470"/>
                    </a:lnTo>
                    <a:lnTo>
                      <a:pt x="13717" y="2311"/>
                    </a:lnTo>
                    <a:lnTo>
                      <a:pt x="15622" y="2101"/>
                    </a:lnTo>
                    <a:lnTo>
                      <a:pt x="16384" y="2941"/>
                    </a:lnTo>
                    <a:lnTo>
                      <a:pt x="13717" y="5041"/>
                    </a:lnTo>
                    <a:lnTo>
                      <a:pt x="11812" y="7352"/>
                    </a:lnTo>
                    <a:lnTo>
                      <a:pt x="9145" y="9242"/>
                    </a:lnTo>
                    <a:lnTo>
                      <a:pt x="9145" y="10713"/>
                    </a:lnTo>
                    <a:lnTo>
                      <a:pt x="8764" y="12183"/>
                    </a:lnTo>
                    <a:lnTo>
                      <a:pt x="7239" y="12603"/>
                    </a:lnTo>
                    <a:lnTo>
                      <a:pt x="7239" y="14073"/>
                    </a:lnTo>
                    <a:lnTo>
                      <a:pt x="6096" y="14073"/>
                    </a:lnTo>
                    <a:lnTo>
                      <a:pt x="4572" y="15124"/>
                    </a:lnTo>
                    <a:lnTo>
                      <a:pt x="1524" y="16384"/>
                    </a:lnTo>
                    <a:lnTo>
                      <a:pt x="0" y="15754"/>
                    </a:lnTo>
                    <a:lnTo>
                      <a:pt x="381" y="13443"/>
                    </a:lnTo>
                    <a:lnTo>
                      <a:pt x="1524" y="12183"/>
                    </a:lnTo>
                    <a:lnTo>
                      <a:pt x="3048" y="11553"/>
                    </a:lnTo>
                    <a:lnTo>
                      <a:pt x="3048" y="10713"/>
                    </a:lnTo>
                    <a:lnTo>
                      <a:pt x="3048" y="10503"/>
                    </a:lnTo>
                    <a:close/>
                  </a:path>
                </a:pathLst>
              </a:custGeom>
              <a:grpFill/>
              <a:ln w="9525">
                <a:solidFill>
                  <a:schemeClr val="bg1"/>
                </a:solidFill>
                <a:prstDash val="solid"/>
                <a:round/>
                <a:headEnd/>
                <a:tailEnd/>
              </a:ln>
            </p:spPr>
          </p:sp>
          <p:sp>
            <p:nvSpPr>
              <p:cNvPr id="90" name="Alaska6">
                <a:extLst>
                  <a:ext uri="{FF2B5EF4-FFF2-40B4-BE49-F238E27FC236}">
                    <a16:creationId xmlns:a16="http://schemas.microsoft.com/office/drawing/2014/main" id="{298892DB-5F30-1443-8BF4-FE8B51FC408A}"/>
                  </a:ext>
                </a:extLst>
              </p:cNvPr>
              <p:cNvSpPr>
                <a:spLocks/>
              </p:cNvSpPr>
              <p:nvPr/>
            </p:nvSpPr>
            <p:spPr bwMode="auto">
              <a:xfrm>
                <a:off x="683517" y="14592660"/>
                <a:ext cx="170" cy="6"/>
              </a:xfrm>
              <a:custGeom>
                <a:avLst/>
                <a:gdLst/>
                <a:ahLst/>
                <a:cxnLst>
                  <a:cxn ang="0">
                    <a:pos x="15360" y="482"/>
                  </a:cxn>
                  <a:cxn ang="0">
                    <a:pos x="16384" y="0"/>
                  </a:cxn>
                  <a:cxn ang="0">
                    <a:pos x="15360" y="4819"/>
                  </a:cxn>
                  <a:cxn ang="0">
                    <a:pos x="14336" y="9638"/>
                  </a:cxn>
                  <a:cxn ang="0">
                    <a:pos x="10240" y="14456"/>
                  </a:cxn>
                  <a:cxn ang="0">
                    <a:pos x="4096" y="16384"/>
                  </a:cxn>
                  <a:cxn ang="0">
                    <a:pos x="2048" y="15420"/>
                  </a:cxn>
                  <a:cxn ang="0">
                    <a:pos x="0" y="10120"/>
                  </a:cxn>
                  <a:cxn ang="0">
                    <a:pos x="2048" y="7710"/>
                  </a:cxn>
                  <a:cxn ang="0">
                    <a:pos x="6144" y="6264"/>
                  </a:cxn>
                  <a:cxn ang="0">
                    <a:pos x="11264" y="2891"/>
                  </a:cxn>
                  <a:cxn ang="0">
                    <a:pos x="15360" y="964"/>
                  </a:cxn>
                  <a:cxn ang="0">
                    <a:pos x="15360" y="482"/>
                  </a:cxn>
                </a:cxnLst>
                <a:rect l="0" t="0" r="r" b="b"/>
                <a:pathLst>
                  <a:path w="16384" h="16384">
                    <a:moveTo>
                      <a:pt x="15360" y="482"/>
                    </a:moveTo>
                    <a:lnTo>
                      <a:pt x="16384" y="0"/>
                    </a:lnTo>
                    <a:lnTo>
                      <a:pt x="15360" y="4819"/>
                    </a:lnTo>
                    <a:lnTo>
                      <a:pt x="14336" y="9638"/>
                    </a:lnTo>
                    <a:lnTo>
                      <a:pt x="10240" y="14456"/>
                    </a:lnTo>
                    <a:lnTo>
                      <a:pt x="4096" y="16384"/>
                    </a:lnTo>
                    <a:lnTo>
                      <a:pt x="2048" y="15420"/>
                    </a:lnTo>
                    <a:lnTo>
                      <a:pt x="0" y="10120"/>
                    </a:lnTo>
                    <a:lnTo>
                      <a:pt x="2048" y="7710"/>
                    </a:lnTo>
                    <a:lnTo>
                      <a:pt x="6144" y="6264"/>
                    </a:lnTo>
                    <a:lnTo>
                      <a:pt x="11264" y="2891"/>
                    </a:lnTo>
                    <a:lnTo>
                      <a:pt x="15360" y="964"/>
                    </a:lnTo>
                    <a:lnTo>
                      <a:pt x="15360" y="482"/>
                    </a:lnTo>
                    <a:close/>
                  </a:path>
                </a:pathLst>
              </a:custGeom>
              <a:grpFill/>
              <a:ln w="9525">
                <a:solidFill>
                  <a:schemeClr val="bg1"/>
                </a:solidFill>
                <a:prstDash val="solid"/>
                <a:round/>
                <a:headEnd/>
                <a:tailEnd/>
              </a:ln>
            </p:spPr>
          </p:sp>
          <p:sp>
            <p:nvSpPr>
              <p:cNvPr id="91" name="Alaska3">
                <a:extLst>
                  <a:ext uri="{FF2B5EF4-FFF2-40B4-BE49-F238E27FC236}">
                    <a16:creationId xmlns:a16="http://schemas.microsoft.com/office/drawing/2014/main" id="{E24FC6F2-1618-6B4F-918E-CEC1454873DC}"/>
                  </a:ext>
                </a:extLst>
              </p:cNvPr>
              <p:cNvSpPr>
                <a:spLocks/>
              </p:cNvSpPr>
              <p:nvPr/>
            </p:nvSpPr>
            <p:spPr bwMode="auto">
              <a:xfrm>
                <a:off x="680899" y="14592612"/>
                <a:ext cx="578" cy="18"/>
              </a:xfrm>
              <a:custGeom>
                <a:avLst/>
                <a:gdLst/>
                <a:ahLst/>
                <a:cxnLst>
                  <a:cxn ang="0">
                    <a:pos x="0" y="4043"/>
                  </a:cxn>
                  <a:cxn ang="0">
                    <a:pos x="0" y="3617"/>
                  </a:cxn>
                  <a:cxn ang="0">
                    <a:pos x="1303" y="4043"/>
                  </a:cxn>
                  <a:cxn ang="0">
                    <a:pos x="2420" y="4256"/>
                  </a:cxn>
                  <a:cxn ang="0">
                    <a:pos x="4282" y="3617"/>
                  </a:cxn>
                  <a:cxn ang="0">
                    <a:pos x="5772" y="3617"/>
                  </a:cxn>
                  <a:cxn ang="0">
                    <a:pos x="6889" y="2341"/>
                  </a:cxn>
                  <a:cxn ang="0">
                    <a:pos x="8006" y="1489"/>
                  </a:cxn>
                  <a:cxn ang="0">
                    <a:pos x="8937" y="213"/>
                  </a:cxn>
                  <a:cxn ang="0">
                    <a:pos x="9868" y="0"/>
                  </a:cxn>
                  <a:cxn ang="0">
                    <a:pos x="10985" y="213"/>
                  </a:cxn>
                  <a:cxn ang="0">
                    <a:pos x="11916" y="1702"/>
                  </a:cxn>
                  <a:cxn ang="0">
                    <a:pos x="13405" y="1915"/>
                  </a:cxn>
                  <a:cxn ang="0">
                    <a:pos x="14708" y="1915"/>
                  </a:cxn>
                  <a:cxn ang="0">
                    <a:pos x="15453" y="2341"/>
                  </a:cxn>
                  <a:cxn ang="0">
                    <a:pos x="15639" y="2766"/>
                  </a:cxn>
                  <a:cxn ang="0">
                    <a:pos x="15639" y="5107"/>
                  </a:cxn>
                  <a:cxn ang="0">
                    <a:pos x="15639" y="8724"/>
                  </a:cxn>
                  <a:cxn ang="0">
                    <a:pos x="16198" y="8511"/>
                  </a:cxn>
                  <a:cxn ang="0">
                    <a:pos x="16384" y="10001"/>
                  </a:cxn>
                  <a:cxn ang="0">
                    <a:pos x="15825" y="11065"/>
                  </a:cxn>
                  <a:cxn ang="0">
                    <a:pos x="15639" y="11916"/>
                  </a:cxn>
                  <a:cxn ang="0">
                    <a:pos x="14150" y="11277"/>
                  </a:cxn>
                  <a:cxn ang="0">
                    <a:pos x="13591" y="12767"/>
                  </a:cxn>
                  <a:cxn ang="0">
                    <a:pos x="12847" y="12980"/>
                  </a:cxn>
                  <a:cxn ang="0">
                    <a:pos x="12474" y="13618"/>
                  </a:cxn>
                  <a:cxn ang="0">
                    <a:pos x="11729" y="14682"/>
                  </a:cxn>
                  <a:cxn ang="0">
                    <a:pos x="11357" y="16384"/>
                  </a:cxn>
                  <a:cxn ang="0">
                    <a:pos x="9681" y="15320"/>
                  </a:cxn>
                  <a:cxn ang="0">
                    <a:pos x="8006" y="14682"/>
                  </a:cxn>
                  <a:cxn ang="0">
                    <a:pos x="6889" y="13831"/>
                  </a:cxn>
                  <a:cxn ang="0">
                    <a:pos x="5772" y="12767"/>
                  </a:cxn>
                  <a:cxn ang="0">
                    <a:pos x="4655" y="11703"/>
                  </a:cxn>
                  <a:cxn ang="0">
                    <a:pos x="3724" y="11916"/>
                  </a:cxn>
                  <a:cxn ang="0">
                    <a:pos x="2979" y="11065"/>
                  </a:cxn>
                  <a:cxn ang="0">
                    <a:pos x="2048" y="10213"/>
                  </a:cxn>
                  <a:cxn ang="0">
                    <a:pos x="1303" y="8724"/>
                  </a:cxn>
                  <a:cxn ang="0">
                    <a:pos x="745" y="7873"/>
                  </a:cxn>
                  <a:cxn ang="0">
                    <a:pos x="559" y="5958"/>
                  </a:cxn>
                  <a:cxn ang="0">
                    <a:pos x="0" y="5107"/>
                  </a:cxn>
                  <a:cxn ang="0">
                    <a:pos x="0" y="4043"/>
                  </a:cxn>
                </a:cxnLst>
                <a:rect l="0" t="0" r="r" b="b"/>
                <a:pathLst>
                  <a:path w="16384" h="16384">
                    <a:moveTo>
                      <a:pt x="0" y="4043"/>
                    </a:moveTo>
                    <a:lnTo>
                      <a:pt x="0" y="3617"/>
                    </a:lnTo>
                    <a:lnTo>
                      <a:pt x="1303" y="4043"/>
                    </a:lnTo>
                    <a:lnTo>
                      <a:pt x="2420" y="4256"/>
                    </a:lnTo>
                    <a:lnTo>
                      <a:pt x="4282" y="3617"/>
                    </a:lnTo>
                    <a:lnTo>
                      <a:pt x="5772" y="3617"/>
                    </a:lnTo>
                    <a:lnTo>
                      <a:pt x="6889" y="2341"/>
                    </a:lnTo>
                    <a:lnTo>
                      <a:pt x="8006" y="1489"/>
                    </a:lnTo>
                    <a:lnTo>
                      <a:pt x="8937" y="213"/>
                    </a:lnTo>
                    <a:lnTo>
                      <a:pt x="9868" y="0"/>
                    </a:lnTo>
                    <a:lnTo>
                      <a:pt x="10985" y="213"/>
                    </a:lnTo>
                    <a:lnTo>
                      <a:pt x="11916" y="1702"/>
                    </a:lnTo>
                    <a:lnTo>
                      <a:pt x="13405" y="1915"/>
                    </a:lnTo>
                    <a:lnTo>
                      <a:pt x="14708" y="1915"/>
                    </a:lnTo>
                    <a:lnTo>
                      <a:pt x="15453" y="2341"/>
                    </a:lnTo>
                    <a:lnTo>
                      <a:pt x="15639" y="2766"/>
                    </a:lnTo>
                    <a:lnTo>
                      <a:pt x="15639" y="5107"/>
                    </a:lnTo>
                    <a:lnTo>
                      <a:pt x="15639" y="8724"/>
                    </a:lnTo>
                    <a:lnTo>
                      <a:pt x="16198" y="8511"/>
                    </a:lnTo>
                    <a:lnTo>
                      <a:pt x="16384" y="10001"/>
                    </a:lnTo>
                    <a:lnTo>
                      <a:pt x="15825" y="11065"/>
                    </a:lnTo>
                    <a:lnTo>
                      <a:pt x="15639" y="11916"/>
                    </a:lnTo>
                    <a:lnTo>
                      <a:pt x="14150" y="11277"/>
                    </a:lnTo>
                    <a:lnTo>
                      <a:pt x="13591" y="12767"/>
                    </a:lnTo>
                    <a:lnTo>
                      <a:pt x="12847" y="12980"/>
                    </a:lnTo>
                    <a:lnTo>
                      <a:pt x="12474" y="13618"/>
                    </a:lnTo>
                    <a:lnTo>
                      <a:pt x="11729" y="14682"/>
                    </a:lnTo>
                    <a:lnTo>
                      <a:pt x="11357" y="16384"/>
                    </a:lnTo>
                    <a:lnTo>
                      <a:pt x="9681" y="15320"/>
                    </a:lnTo>
                    <a:lnTo>
                      <a:pt x="8006" y="14682"/>
                    </a:lnTo>
                    <a:lnTo>
                      <a:pt x="6889" y="13831"/>
                    </a:lnTo>
                    <a:lnTo>
                      <a:pt x="5772" y="12767"/>
                    </a:lnTo>
                    <a:lnTo>
                      <a:pt x="4655" y="11703"/>
                    </a:lnTo>
                    <a:lnTo>
                      <a:pt x="3724" y="11916"/>
                    </a:lnTo>
                    <a:lnTo>
                      <a:pt x="2979" y="11065"/>
                    </a:lnTo>
                    <a:lnTo>
                      <a:pt x="2048" y="10213"/>
                    </a:lnTo>
                    <a:lnTo>
                      <a:pt x="1303" y="8724"/>
                    </a:lnTo>
                    <a:lnTo>
                      <a:pt x="745" y="7873"/>
                    </a:lnTo>
                    <a:lnTo>
                      <a:pt x="559" y="5958"/>
                    </a:lnTo>
                    <a:lnTo>
                      <a:pt x="0" y="5107"/>
                    </a:lnTo>
                    <a:lnTo>
                      <a:pt x="0" y="4043"/>
                    </a:lnTo>
                    <a:close/>
                  </a:path>
                </a:pathLst>
              </a:custGeom>
              <a:grpFill/>
              <a:ln w="9525">
                <a:solidFill>
                  <a:schemeClr val="bg1"/>
                </a:solidFill>
                <a:prstDash val="solid"/>
                <a:round/>
                <a:headEnd/>
                <a:tailEnd/>
              </a:ln>
            </p:spPr>
          </p:sp>
          <p:sp>
            <p:nvSpPr>
              <p:cNvPr id="92" name="D136">
                <a:extLst>
                  <a:ext uri="{FF2B5EF4-FFF2-40B4-BE49-F238E27FC236}">
                    <a16:creationId xmlns:a16="http://schemas.microsoft.com/office/drawing/2014/main" id="{B7A97747-93D3-5F44-80DE-B9891AA87182}"/>
                  </a:ext>
                </a:extLst>
              </p:cNvPr>
              <p:cNvSpPr>
                <a:spLocks/>
              </p:cNvSpPr>
              <p:nvPr/>
            </p:nvSpPr>
            <p:spPr bwMode="auto">
              <a:xfrm>
                <a:off x="681715" y="14592603"/>
                <a:ext cx="272" cy="9"/>
              </a:xfrm>
              <a:custGeom>
                <a:avLst/>
                <a:gdLst/>
                <a:ahLst/>
                <a:cxnLst>
                  <a:cxn ang="0">
                    <a:pos x="0" y="6871"/>
                  </a:cxn>
                  <a:cxn ang="0">
                    <a:pos x="334" y="5814"/>
                  </a:cxn>
                  <a:cxn ang="0">
                    <a:pos x="1337" y="4757"/>
                  </a:cxn>
                  <a:cxn ang="0">
                    <a:pos x="3009" y="3700"/>
                  </a:cxn>
                  <a:cxn ang="0">
                    <a:pos x="5350" y="2114"/>
                  </a:cxn>
                  <a:cxn ang="0">
                    <a:pos x="5684" y="0"/>
                  </a:cxn>
                  <a:cxn ang="0">
                    <a:pos x="8025" y="1057"/>
                  </a:cxn>
                  <a:cxn ang="0">
                    <a:pos x="11034" y="1850"/>
                  </a:cxn>
                  <a:cxn ang="0">
                    <a:pos x="15047" y="3700"/>
                  </a:cxn>
                  <a:cxn ang="0">
                    <a:pos x="16384" y="6342"/>
                  </a:cxn>
                  <a:cxn ang="0">
                    <a:pos x="16384" y="8192"/>
                  </a:cxn>
                  <a:cxn ang="0">
                    <a:pos x="14712" y="11099"/>
                  </a:cxn>
                  <a:cxn ang="0">
                    <a:pos x="11703" y="14534"/>
                  </a:cxn>
                  <a:cxn ang="0">
                    <a:pos x="9697" y="16384"/>
                  </a:cxn>
                  <a:cxn ang="0">
                    <a:pos x="8025" y="13741"/>
                  </a:cxn>
                  <a:cxn ang="0">
                    <a:pos x="6687" y="9249"/>
                  </a:cxn>
                  <a:cxn ang="0">
                    <a:pos x="5350" y="8192"/>
                  </a:cxn>
                  <a:cxn ang="0">
                    <a:pos x="3009" y="7135"/>
                  </a:cxn>
                  <a:cxn ang="0">
                    <a:pos x="1337" y="7135"/>
                  </a:cxn>
                  <a:cxn ang="0">
                    <a:pos x="0" y="6871"/>
                  </a:cxn>
                </a:cxnLst>
                <a:rect l="0" t="0" r="r" b="b"/>
                <a:pathLst>
                  <a:path w="16384" h="16384">
                    <a:moveTo>
                      <a:pt x="0" y="6871"/>
                    </a:moveTo>
                    <a:lnTo>
                      <a:pt x="334" y="5814"/>
                    </a:lnTo>
                    <a:lnTo>
                      <a:pt x="1337" y="4757"/>
                    </a:lnTo>
                    <a:lnTo>
                      <a:pt x="3009" y="3700"/>
                    </a:lnTo>
                    <a:lnTo>
                      <a:pt x="5350" y="2114"/>
                    </a:lnTo>
                    <a:lnTo>
                      <a:pt x="5684" y="0"/>
                    </a:lnTo>
                    <a:lnTo>
                      <a:pt x="8025" y="1057"/>
                    </a:lnTo>
                    <a:lnTo>
                      <a:pt x="11034" y="1850"/>
                    </a:lnTo>
                    <a:lnTo>
                      <a:pt x="15047" y="3700"/>
                    </a:lnTo>
                    <a:lnTo>
                      <a:pt x="16384" y="6342"/>
                    </a:lnTo>
                    <a:lnTo>
                      <a:pt x="16384" y="8192"/>
                    </a:lnTo>
                    <a:lnTo>
                      <a:pt x="14712" y="11099"/>
                    </a:lnTo>
                    <a:lnTo>
                      <a:pt x="11703" y="14534"/>
                    </a:lnTo>
                    <a:lnTo>
                      <a:pt x="9697" y="16384"/>
                    </a:lnTo>
                    <a:lnTo>
                      <a:pt x="8025" y="13741"/>
                    </a:lnTo>
                    <a:lnTo>
                      <a:pt x="6687" y="9249"/>
                    </a:lnTo>
                    <a:lnTo>
                      <a:pt x="5350" y="8192"/>
                    </a:lnTo>
                    <a:lnTo>
                      <a:pt x="3009" y="7135"/>
                    </a:lnTo>
                    <a:lnTo>
                      <a:pt x="1337" y="7135"/>
                    </a:lnTo>
                    <a:lnTo>
                      <a:pt x="0" y="6871"/>
                    </a:lnTo>
                    <a:close/>
                  </a:path>
                </a:pathLst>
              </a:custGeom>
              <a:grpFill/>
              <a:ln w="9525">
                <a:solidFill>
                  <a:schemeClr val="bg1"/>
                </a:solidFill>
                <a:prstDash val="solid"/>
                <a:round/>
                <a:headEnd/>
                <a:tailEnd/>
              </a:ln>
            </p:spPr>
          </p:sp>
          <p:sp>
            <p:nvSpPr>
              <p:cNvPr id="93" name="Alaska2">
                <a:extLst>
                  <a:ext uri="{FF2B5EF4-FFF2-40B4-BE49-F238E27FC236}">
                    <a16:creationId xmlns:a16="http://schemas.microsoft.com/office/drawing/2014/main" id="{9939693C-73D8-6144-9648-95640EF000B0}"/>
                  </a:ext>
                </a:extLst>
              </p:cNvPr>
              <p:cNvSpPr>
                <a:spLocks/>
              </p:cNvSpPr>
              <p:nvPr/>
            </p:nvSpPr>
            <p:spPr bwMode="auto">
              <a:xfrm>
                <a:off x="678485" y="14592612"/>
                <a:ext cx="442" cy="12"/>
              </a:xfrm>
              <a:custGeom>
                <a:avLst/>
                <a:gdLst/>
                <a:ahLst/>
                <a:cxnLst>
                  <a:cxn ang="0">
                    <a:pos x="2979" y="1365"/>
                  </a:cxn>
                  <a:cxn ang="0">
                    <a:pos x="2979" y="0"/>
                  </a:cxn>
                  <a:cxn ang="0">
                    <a:pos x="2979" y="4779"/>
                  </a:cxn>
                  <a:cxn ang="0">
                    <a:pos x="5213" y="6827"/>
                  </a:cxn>
                  <a:cxn ang="0">
                    <a:pos x="7447" y="10240"/>
                  </a:cxn>
                  <a:cxn ang="0">
                    <a:pos x="11171" y="12971"/>
                  </a:cxn>
                  <a:cxn ang="0">
                    <a:pos x="14150" y="12971"/>
                  </a:cxn>
                  <a:cxn ang="0">
                    <a:pos x="16384" y="15701"/>
                  </a:cxn>
                  <a:cxn ang="0">
                    <a:pos x="14895" y="15701"/>
                  </a:cxn>
                  <a:cxn ang="0">
                    <a:pos x="11171" y="16384"/>
                  </a:cxn>
                  <a:cxn ang="0">
                    <a:pos x="8192" y="13653"/>
                  </a:cxn>
                  <a:cxn ang="0">
                    <a:pos x="5213" y="10240"/>
                  </a:cxn>
                  <a:cxn ang="0">
                    <a:pos x="1489" y="4779"/>
                  </a:cxn>
                  <a:cxn ang="0">
                    <a:pos x="1489" y="2731"/>
                  </a:cxn>
                  <a:cxn ang="0">
                    <a:pos x="0" y="2731"/>
                  </a:cxn>
                  <a:cxn ang="0">
                    <a:pos x="2234" y="1365"/>
                  </a:cxn>
                  <a:cxn ang="0">
                    <a:pos x="2979" y="1365"/>
                  </a:cxn>
                </a:cxnLst>
                <a:rect l="0" t="0" r="r" b="b"/>
                <a:pathLst>
                  <a:path w="16384" h="16384">
                    <a:moveTo>
                      <a:pt x="2979" y="1365"/>
                    </a:moveTo>
                    <a:lnTo>
                      <a:pt x="2979" y="0"/>
                    </a:lnTo>
                    <a:lnTo>
                      <a:pt x="2979" y="4779"/>
                    </a:lnTo>
                    <a:lnTo>
                      <a:pt x="5213" y="6827"/>
                    </a:lnTo>
                    <a:lnTo>
                      <a:pt x="7447" y="10240"/>
                    </a:lnTo>
                    <a:lnTo>
                      <a:pt x="11171" y="12971"/>
                    </a:lnTo>
                    <a:lnTo>
                      <a:pt x="14150" y="12971"/>
                    </a:lnTo>
                    <a:lnTo>
                      <a:pt x="16384" y="15701"/>
                    </a:lnTo>
                    <a:lnTo>
                      <a:pt x="14895" y="15701"/>
                    </a:lnTo>
                    <a:lnTo>
                      <a:pt x="11171" y="16384"/>
                    </a:lnTo>
                    <a:lnTo>
                      <a:pt x="8192" y="13653"/>
                    </a:lnTo>
                    <a:lnTo>
                      <a:pt x="5213" y="10240"/>
                    </a:lnTo>
                    <a:lnTo>
                      <a:pt x="1489" y="4779"/>
                    </a:lnTo>
                    <a:lnTo>
                      <a:pt x="1489" y="2731"/>
                    </a:lnTo>
                    <a:lnTo>
                      <a:pt x="0" y="2731"/>
                    </a:lnTo>
                    <a:lnTo>
                      <a:pt x="2234" y="1365"/>
                    </a:lnTo>
                    <a:lnTo>
                      <a:pt x="2979" y="1365"/>
                    </a:lnTo>
                    <a:close/>
                  </a:path>
                </a:pathLst>
              </a:custGeom>
              <a:grpFill/>
              <a:ln w="9525">
                <a:solidFill>
                  <a:schemeClr val="bg1"/>
                </a:solidFill>
                <a:prstDash val="solid"/>
                <a:round/>
                <a:headEnd/>
                <a:tailEnd/>
              </a:ln>
            </p:spPr>
          </p:sp>
          <p:sp>
            <p:nvSpPr>
              <p:cNvPr id="94" name="D138">
                <a:extLst>
                  <a:ext uri="{FF2B5EF4-FFF2-40B4-BE49-F238E27FC236}">
                    <a16:creationId xmlns:a16="http://schemas.microsoft.com/office/drawing/2014/main" id="{D0E025CE-CAC2-134D-9F33-DC1A9F250AE7}"/>
                  </a:ext>
                </a:extLst>
              </p:cNvPr>
              <p:cNvSpPr>
                <a:spLocks/>
              </p:cNvSpPr>
              <p:nvPr/>
            </p:nvSpPr>
            <p:spPr bwMode="auto">
              <a:xfrm>
                <a:off x="679675" y="14592705"/>
                <a:ext cx="0" cy="0"/>
              </a:xfrm>
              <a:custGeom>
                <a:avLst/>
                <a:gdLst/>
                <a:ahLst/>
                <a:cxnLst>
                  <a:cxn ang="0">
                    <a:pos x="4096" y="9362"/>
                  </a:cxn>
                  <a:cxn ang="0">
                    <a:pos x="0" y="2341"/>
                  </a:cxn>
                  <a:cxn ang="0">
                    <a:pos x="6144" y="0"/>
                  </a:cxn>
                  <a:cxn ang="0">
                    <a:pos x="12288" y="2341"/>
                  </a:cxn>
                  <a:cxn ang="0">
                    <a:pos x="16384" y="16384"/>
                  </a:cxn>
                  <a:cxn ang="0">
                    <a:pos x="12288" y="16384"/>
                  </a:cxn>
                  <a:cxn ang="0">
                    <a:pos x="4096" y="16384"/>
                  </a:cxn>
                  <a:cxn ang="0">
                    <a:pos x="4096" y="9362"/>
                  </a:cxn>
                </a:cxnLst>
                <a:rect l="0" t="0" r="r" b="b"/>
                <a:pathLst>
                  <a:path w="16384" h="16384">
                    <a:moveTo>
                      <a:pt x="4096" y="9362"/>
                    </a:moveTo>
                    <a:lnTo>
                      <a:pt x="0" y="2341"/>
                    </a:lnTo>
                    <a:lnTo>
                      <a:pt x="6144" y="0"/>
                    </a:lnTo>
                    <a:lnTo>
                      <a:pt x="12288" y="2341"/>
                    </a:lnTo>
                    <a:lnTo>
                      <a:pt x="16384" y="16384"/>
                    </a:lnTo>
                    <a:lnTo>
                      <a:pt x="12288" y="16384"/>
                    </a:lnTo>
                    <a:lnTo>
                      <a:pt x="4096" y="16384"/>
                    </a:lnTo>
                    <a:lnTo>
                      <a:pt x="4096" y="9362"/>
                    </a:lnTo>
                    <a:close/>
                  </a:path>
                </a:pathLst>
              </a:custGeom>
              <a:grpFill/>
              <a:ln w="9525">
                <a:solidFill>
                  <a:schemeClr val="bg1"/>
                </a:solidFill>
                <a:prstDash val="solid"/>
                <a:round/>
                <a:headEnd/>
                <a:tailEnd/>
              </a:ln>
            </p:spPr>
          </p:sp>
          <p:sp>
            <p:nvSpPr>
              <p:cNvPr id="95" name="Alaska7">
                <a:extLst>
                  <a:ext uri="{FF2B5EF4-FFF2-40B4-BE49-F238E27FC236}">
                    <a16:creationId xmlns:a16="http://schemas.microsoft.com/office/drawing/2014/main" id="{02C716A7-5557-C946-9DDF-F3A4354F0615}"/>
                  </a:ext>
                </a:extLst>
              </p:cNvPr>
              <p:cNvSpPr>
                <a:spLocks/>
              </p:cNvSpPr>
              <p:nvPr/>
            </p:nvSpPr>
            <p:spPr bwMode="auto">
              <a:xfrm>
                <a:off x="679879" y="14592729"/>
                <a:ext cx="340" cy="9"/>
              </a:xfrm>
              <a:custGeom>
                <a:avLst/>
                <a:gdLst/>
                <a:ahLst/>
                <a:cxnLst>
                  <a:cxn ang="0">
                    <a:pos x="1820" y="0"/>
                  </a:cxn>
                  <a:cxn ang="0">
                    <a:pos x="0" y="2521"/>
                  </a:cxn>
                  <a:cxn ang="0">
                    <a:pos x="0" y="5041"/>
                  </a:cxn>
                  <a:cxn ang="0">
                    <a:pos x="1820" y="6302"/>
                  </a:cxn>
                  <a:cxn ang="0">
                    <a:pos x="9102" y="10082"/>
                  </a:cxn>
                  <a:cxn ang="0">
                    <a:pos x="12743" y="7562"/>
                  </a:cxn>
                  <a:cxn ang="0">
                    <a:pos x="16384" y="5041"/>
                  </a:cxn>
                  <a:cxn ang="0">
                    <a:pos x="16384" y="15124"/>
                  </a:cxn>
                  <a:cxn ang="0">
                    <a:pos x="9102" y="16384"/>
                  </a:cxn>
                  <a:cxn ang="0">
                    <a:pos x="7282" y="7562"/>
                  </a:cxn>
                  <a:cxn ang="0">
                    <a:pos x="1820" y="0"/>
                  </a:cxn>
                  <a:cxn ang="0">
                    <a:pos x="9102" y="16384"/>
                  </a:cxn>
                  <a:cxn ang="0">
                    <a:pos x="7282" y="7562"/>
                  </a:cxn>
                  <a:cxn ang="0">
                    <a:pos x="1820" y="0"/>
                  </a:cxn>
                </a:cxnLst>
                <a:rect l="0" t="0" r="r" b="b"/>
                <a:pathLst>
                  <a:path w="16384" h="16384">
                    <a:moveTo>
                      <a:pt x="1820" y="0"/>
                    </a:moveTo>
                    <a:lnTo>
                      <a:pt x="0" y="2521"/>
                    </a:lnTo>
                    <a:lnTo>
                      <a:pt x="0" y="5041"/>
                    </a:lnTo>
                    <a:lnTo>
                      <a:pt x="1820" y="6302"/>
                    </a:lnTo>
                    <a:lnTo>
                      <a:pt x="9102" y="10082"/>
                    </a:lnTo>
                    <a:lnTo>
                      <a:pt x="12743" y="7562"/>
                    </a:lnTo>
                    <a:lnTo>
                      <a:pt x="16384" y="5041"/>
                    </a:lnTo>
                    <a:lnTo>
                      <a:pt x="16384" y="15124"/>
                    </a:lnTo>
                    <a:lnTo>
                      <a:pt x="9102" y="16384"/>
                    </a:lnTo>
                    <a:lnTo>
                      <a:pt x="7282" y="7562"/>
                    </a:lnTo>
                    <a:lnTo>
                      <a:pt x="1820" y="0"/>
                    </a:lnTo>
                    <a:lnTo>
                      <a:pt x="9102" y="16384"/>
                    </a:lnTo>
                    <a:lnTo>
                      <a:pt x="7282" y="7562"/>
                    </a:lnTo>
                    <a:lnTo>
                      <a:pt x="1820" y="0"/>
                    </a:lnTo>
                    <a:close/>
                  </a:path>
                </a:pathLst>
              </a:custGeom>
              <a:grpFill/>
              <a:ln w="9525">
                <a:solidFill>
                  <a:schemeClr val="bg1"/>
                </a:solidFill>
                <a:prstDash val="solid"/>
                <a:round/>
                <a:headEnd/>
                <a:tailEnd/>
              </a:ln>
            </p:spPr>
          </p:sp>
        </p:grpSp>
        <p:grpSp>
          <p:nvGrpSpPr>
            <p:cNvPr id="55" name="Hawaii">
              <a:extLst>
                <a:ext uri="{FF2B5EF4-FFF2-40B4-BE49-F238E27FC236}">
                  <a16:creationId xmlns:a16="http://schemas.microsoft.com/office/drawing/2014/main" id="{95E1E084-AEB3-8945-B34D-2682A6F51B8D}"/>
                </a:ext>
              </a:extLst>
            </p:cNvPr>
            <p:cNvGrpSpPr>
              <a:grpSpLocks/>
            </p:cNvGrpSpPr>
            <p:nvPr/>
          </p:nvGrpSpPr>
          <p:grpSpPr bwMode="auto">
            <a:xfrm>
              <a:off x="2243586" y="5502898"/>
              <a:ext cx="1440494" cy="931719"/>
              <a:chOff x="7162800" y="16116300"/>
              <a:chExt cx="19845" cy="400"/>
            </a:xfrm>
            <a:solidFill>
              <a:srgbClr val="C6D9F1"/>
            </a:solidFill>
          </p:grpSpPr>
          <p:sp>
            <p:nvSpPr>
              <p:cNvPr id="59" name="D100">
                <a:extLst>
                  <a:ext uri="{FF2B5EF4-FFF2-40B4-BE49-F238E27FC236}">
                    <a16:creationId xmlns:a16="http://schemas.microsoft.com/office/drawing/2014/main" id="{97B368DF-D8C4-3944-8A34-8588669648D1}"/>
                  </a:ext>
                </a:extLst>
              </p:cNvPr>
              <p:cNvSpPr>
                <a:spLocks/>
              </p:cNvSpPr>
              <p:nvPr/>
            </p:nvSpPr>
            <p:spPr bwMode="auto">
              <a:xfrm>
                <a:off x="7162800" y="16116300"/>
                <a:ext cx="1925" cy="44"/>
              </a:xfrm>
              <a:custGeom>
                <a:avLst/>
                <a:gdLst/>
                <a:ahLst/>
                <a:cxnLst>
                  <a:cxn ang="0">
                    <a:pos x="4096" y="473"/>
                  </a:cxn>
                  <a:cxn ang="0">
                    <a:pos x="4478" y="473"/>
                  </a:cxn>
                  <a:cxn ang="0">
                    <a:pos x="5680" y="473"/>
                  </a:cxn>
                  <a:cxn ang="0">
                    <a:pos x="7373" y="828"/>
                  </a:cxn>
                  <a:cxn ang="0">
                    <a:pos x="10267" y="828"/>
                  </a:cxn>
                  <a:cxn ang="0">
                    <a:pos x="12670" y="0"/>
                  </a:cxn>
                  <a:cxn ang="0">
                    <a:pos x="13981" y="0"/>
                  </a:cxn>
                  <a:cxn ang="0">
                    <a:pos x="16384" y="5264"/>
                  </a:cxn>
                  <a:cxn ang="0">
                    <a:pos x="16384" y="8399"/>
                  </a:cxn>
                  <a:cxn ang="0">
                    <a:pos x="13216" y="12835"/>
                  </a:cxn>
                  <a:cxn ang="0">
                    <a:pos x="9503" y="16384"/>
                  </a:cxn>
                  <a:cxn ang="0">
                    <a:pos x="6554" y="15911"/>
                  </a:cxn>
                  <a:cxn ang="0">
                    <a:pos x="4096" y="12835"/>
                  </a:cxn>
                  <a:cxn ang="0">
                    <a:pos x="1256" y="11948"/>
                  </a:cxn>
                  <a:cxn ang="0">
                    <a:pos x="0" y="8399"/>
                  </a:cxn>
                  <a:cxn ang="0">
                    <a:pos x="1256" y="5264"/>
                  </a:cxn>
                  <a:cxn ang="0">
                    <a:pos x="2403" y="3076"/>
                  </a:cxn>
                  <a:cxn ang="0">
                    <a:pos x="4096" y="473"/>
                  </a:cxn>
                </a:cxnLst>
                <a:rect l="0" t="0" r="r" b="b"/>
                <a:pathLst>
                  <a:path w="16384" h="16384">
                    <a:moveTo>
                      <a:pt x="4096" y="473"/>
                    </a:moveTo>
                    <a:lnTo>
                      <a:pt x="4478" y="473"/>
                    </a:lnTo>
                    <a:lnTo>
                      <a:pt x="5680" y="473"/>
                    </a:lnTo>
                    <a:lnTo>
                      <a:pt x="7373" y="828"/>
                    </a:lnTo>
                    <a:lnTo>
                      <a:pt x="10267" y="828"/>
                    </a:lnTo>
                    <a:lnTo>
                      <a:pt x="12670" y="0"/>
                    </a:lnTo>
                    <a:lnTo>
                      <a:pt x="13981" y="0"/>
                    </a:lnTo>
                    <a:lnTo>
                      <a:pt x="16384" y="5264"/>
                    </a:lnTo>
                    <a:lnTo>
                      <a:pt x="16384" y="8399"/>
                    </a:lnTo>
                    <a:lnTo>
                      <a:pt x="13216" y="12835"/>
                    </a:lnTo>
                    <a:lnTo>
                      <a:pt x="9503" y="16384"/>
                    </a:lnTo>
                    <a:lnTo>
                      <a:pt x="6554" y="15911"/>
                    </a:lnTo>
                    <a:lnTo>
                      <a:pt x="4096" y="12835"/>
                    </a:lnTo>
                    <a:lnTo>
                      <a:pt x="1256" y="11948"/>
                    </a:lnTo>
                    <a:lnTo>
                      <a:pt x="0" y="8399"/>
                    </a:lnTo>
                    <a:lnTo>
                      <a:pt x="1256" y="5264"/>
                    </a:lnTo>
                    <a:lnTo>
                      <a:pt x="2403" y="3076"/>
                    </a:lnTo>
                    <a:lnTo>
                      <a:pt x="4096" y="473"/>
                    </a:lnTo>
                    <a:close/>
                  </a:path>
                </a:pathLst>
              </a:custGeom>
              <a:solidFill>
                <a:schemeClr val="bg1">
                  <a:lumMod val="75000"/>
                </a:schemeClr>
              </a:solidFill>
              <a:ln w="9525">
                <a:solidFill>
                  <a:schemeClr val="bg1"/>
                </a:solidFill>
                <a:prstDash val="solid"/>
                <a:round/>
                <a:headEnd/>
                <a:tailEnd/>
              </a:ln>
            </p:spPr>
          </p:sp>
          <p:sp>
            <p:nvSpPr>
              <p:cNvPr id="60" name="D101">
                <a:extLst>
                  <a:ext uri="{FF2B5EF4-FFF2-40B4-BE49-F238E27FC236}">
                    <a16:creationId xmlns:a16="http://schemas.microsoft.com/office/drawing/2014/main" id="{C1118BC1-A292-1D42-9A97-E2DCDE9CAC93}"/>
                  </a:ext>
                </a:extLst>
              </p:cNvPr>
              <p:cNvSpPr>
                <a:spLocks/>
              </p:cNvSpPr>
              <p:nvPr/>
            </p:nvSpPr>
            <p:spPr bwMode="auto">
              <a:xfrm>
                <a:off x="7169205" y="16116368"/>
                <a:ext cx="1750" cy="44"/>
              </a:xfrm>
              <a:custGeom>
                <a:avLst/>
                <a:gdLst/>
                <a:ahLst/>
                <a:cxnLst>
                  <a:cxn ang="0">
                    <a:pos x="1517" y="5811"/>
                  </a:cxn>
                  <a:cxn ang="0">
                    <a:pos x="1517" y="2101"/>
                  </a:cxn>
                  <a:cxn ang="0">
                    <a:pos x="4248" y="0"/>
                  </a:cxn>
                  <a:cxn ang="0">
                    <a:pos x="8799" y="3641"/>
                  </a:cxn>
                  <a:cxn ang="0">
                    <a:pos x="13400" y="9452"/>
                  </a:cxn>
                  <a:cxn ang="0">
                    <a:pos x="16384" y="13653"/>
                  </a:cxn>
                  <a:cxn ang="0">
                    <a:pos x="14968" y="14774"/>
                  </a:cxn>
                  <a:cxn ang="0">
                    <a:pos x="11428" y="15264"/>
                  </a:cxn>
                  <a:cxn ang="0">
                    <a:pos x="7282" y="16384"/>
                  </a:cxn>
                  <a:cxn ang="0">
                    <a:pos x="3439" y="13163"/>
                  </a:cxn>
                  <a:cxn ang="0">
                    <a:pos x="0" y="5811"/>
                  </a:cxn>
                  <a:cxn ang="0">
                    <a:pos x="405" y="3641"/>
                  </a:cxn>
                  <a:cxn ang="0">
                    <a:pos x="1517" y="5811"/>
                  </a:cxn>
                </a:cxnLst>
                <a:rect l="0" t="0" r="r" b="b"/>
                <a:pathLst>
                  <a:path w="16384" h="16384">
                    <a:moveTo>
                      <a:pt x="1517" y="5811"/>
                    </a:moveTo>
                    <a:lnTo>
                      <a:pt x="1517" y="2101"/>
                    </a:lnTo>
                    <a:lnTo>
                      <a:pt x="4248" y="0"/>
                    </a:lnTo>
                    <a:lnTo>
                      <a:pt x="8799" y="3641"/>
                    </a:lnTo>
                    <a:lnTo>
                      <a:pt x="13400" y="9452"/>
                    </a:lnTo>
                    <a:lnTo>
                      <a:pt x="16384" y="13653"/>
                    </a:lnTo>
                    <a:lnTo>
                      <a:pt x="14968" y="14774"/>
                    </a:lnTo>
                    <a:lnTo>
                      <a:pt x="11428" y="15264"/>
                    </a:lnTo>
                    <a:lnTo>
                      <a:pt x="7282" y="16384"/>
                    </a:lnTo>
                    <a:lnTo>
                      <a:pt x="3439" y="13163"/>
                    </a:lnTo>
                    <a:lnTo>
                      <a:pt x="0" y="5811"/>
                    </a:lnTo>
                    <a:lnTo>
                      <a:pt x="405" y="3641"/>
                    </a:lnTo>
                    <a:lnTo>
                      <a:pt x="1517" y="5811"/>
                    </a:lnTo>
                    <a:close/>
                  </a:path>
                </a:pathLst>
              </a:custGeom>
              <a:solidFill>
                <a:schemeClr val="bg1">
                  <a:lumMod val="75000"/>
                </a:schemeClr>
              </a:solidFill>
              <a:ln w="9525">
                <a:solidFill>
                  <a:schemeClr val="bg1"/>
                </a:solidFill>
                <a:prstDash val="solid"/>
                <a:round/>
                <a:headEnd/>
                <a:tailEnd/>
              </a:ln>
            </p:spPr>
          </p:sp>
          <p:sp>
            <p:nvSpPr>
              <p:cNvPr id="61" name="D102">
                <a:extLst>
                  <a:ext uri="{FF2B5EF4-FFF2-40B4-BE49-F238E27FC236}">
                    <a16:creationId xmlns:a16="http://schemas.microsoft.com/office/drawing/2014/main" id="{BE401ABC-E49C-0240-917A-FE9699921F75}"/>
                  </a:ext>
                </a:extLst>
              </p:cNvPr>
              <p:cNvSpPr>
                <a:spLocks/>
              </p:cNvSpPr>
              <p:nvPr/>
            </p:nvSpPr>
            <p:spPr bwMode="auto">
              <a:xfrm>
                <a:off x="7172635" y="16116428"/>
                <a:ext cx="2240" cy="8"/>
              </a:xfrm>
              <a:custGeom>
                <a:avLst/>
                <a:gdLst/>
                <a:ahLst/>
                <a:cxnLst>
                  <a:cxn ang="0">
                    <a:pos x="0" y="8037"/>
                  </a:cxn>
                  <a:cxn ang="0">
                    <a:pos x="915" y="3555"/>
                  </a:cxn>
                  <a:cxn ang="0">
                    <a:pos x="3530" y="1082"/>
                  </a:cxn>
                  <a:cxn ang="0">
                    <a:pos x="9107" y="2318"/>
                  </a:cxn>
                  <a:cxn ang="0">
                    <a:pos x="12767" y="0"/>
                  </a:cxn>
                  <a:cxn ang="0">
                    <a:pos x="15687" y="0"/>
                  </a:cxn>
                  <a:cxn ang="0">
                    <a:pos x="16384" y="4637"/>
                  </a:cxn>
                  <a:cxn ang="0">
                    <a:pos x="16384" y="11592"/>
                  </a:cxn>
                  <a:cxn ang="0">
                    <a:pos x="12767" y="16384"/>
                  </a:cxn>
                  <a:cxn ang="0">
                    <a:pos x="8192" y="12829"/>
                  </a:cxn>
                  <a:cxn ang="0">
                    <a:pos x="5185" y="10510"/>
                  </a:cxn>
                  <a:cxn ang="0">
                    <a:pos x="3268" y="13911"/>
                  </a:cxn>
                  <a:cxn ang="0">
                    <a:pos x="1220" y="15147"/>
                  </a:cxn>
                  <a:cxn ang="0">
                    <a:pos x="0" y="8037"/>
                  </a:cxn>
                </a:cxnLst>
                <a:rect l="0" t="0" r="r" b="b"/>
                <a:pathLst>
                  <a:path w="16384" h="16384">
                    <a:moveTo>
                      <a:pt x="0" y="8037"/>
                    </a:moveTo>
                    <a:lnTo>
                      <a:pt x="915" y="3555"/>
                    </a:lnTo>
                    <a:lnTo>
                      <a:pt x="3530" y="1082"/>
                    </a:lnTo>
                    <a:lnTo>
                      <a:pt x="9107" y="2318"/>
                    </a:lnTo>
                    <a:lnTo>
                      <a:pt x="12767" y="0"/>
                    </a:lnTo>
                    <a:lnTo>
                      <a:pt x="15687" y="0"/>
                    </a:lnTo>
                    <a:lnTo>
                      <a:pt x="16384" y="4637"/>
                    </a:lnTo>
                    <a:lnTo>
                      <a:pt x="16384" y="11592"/>
                    </a:lnTo>
                    <a:lnTo>
                      <a:pt x="12767" y="16384"/>
                    </a:lnTo>
                    <a:lnTo>
                      <a:pt x="8192" y="12829"/>
                    </a:lnTo>
                    <a:lnTo>
                      <a:pt x="5185" y="10510"/>
                    </a:lnTo>
                    <a:lnTo>
                      <a:pt x="3268" y="13911"/>
                    </a:lnTo>
                    <a:lnTo>
                      <a:pt x="1220" y="15147"/>
                    </a:lnTo>
                    <a:lnTo>
                      <a:pt x="0" y="8037"/>
                    </a:lnTo>
                    <a:close/>
                  </a:path>
                </a:pathLst>
              </a:custGeom>
              <a:solidFill>
                <a:schemeClr val="bg1">
                  <a:lumMod val="75000"/>
                </a:schemeClr>
              </a:solidFill>
              <a:ln w="9525">
                <a:solidFill>
                  <a:schemeClr val="bg1"/>
                </a:solidFill>
                <a:prstDash val="solid"/>
                <a:round/>
                <a:headEnd/>
                <a:tailEnd/>
              </a:ln>
            </p:spPr>
          </p:sp>
          <p:sp>
            <p:nvSpPr>
              <p:cNvPr id="62" name="D103">
                <a:extLst>
                  <a:ext uri="{FF2B5EF4-FFF2-40B4-BE49-F238E27FC236}">
                    <a16:creationId xmlns:a16="http://schemas.microsoft.com/office/drawing/2014/main" id="{AF4BAE04-8859-A74F-8AAB-0323DAF868ED}"/>
                  </a:ext>
                </a:extLst>
              </p:cNvPr>
              <p:cNvSpPr>
                <a:spLocks/>
              </p:cNvSpPr>
              <p:nvPr/>
            </p:nvSpPr>
            <p:spPr bwMode="auto">
              <a:xfrm>
                <a:off x="7175155" y="16116446"/>
                <a:ext cx="2730" cy="58"/>
              </a:xfrm>
              <a:custGeom>
                <a:avLst/>
                <a:gdLst/>
                <a:ahLst/>
                <a:cxnLst>
                  <a:cxn ang="0">
                    <a:pos x="6261" y="3277"/>
                  </a:cxn>
                  <a:cxn ang="0">
                    <a:pos x="6786" y="3277"/>
                  </a:cxn>
                  <a:cxn ang="0">
                    <a:pos x="7348" y="3277"/>
                  </a:cxn>
                  <a:cxn ang="0">
                    <a:pos x="8436" y="2217"/>
                  </a:cxn>
                  <a:cxn ang="0">
                    <a:pos x="10460" y="4385"/>
                  </a:cxn>
                  <a:cxn ang="0">
                    <a:pos x="14134" y="7276"/>
                  </a:cxn>
                  <a:cxn ang="0">
                    <a:pos x="16384" y="9059"/>
                  </a:cxn>
                  <a:cxn ang="0">
                    <a:pos x="16384" y="12047"/>
                  </a:cxn>
                  <a:cxn ang="0">
                    <a:pos x="12447" y="15998"/>
                  </a:cxn>
                  <a:cxn ang="0">
                    <a:pos x="10460" y="16384"/>
                  </a:cxn>
                  <a:cxn ang="0">
                    <a:pos x="7948" y="15324"/>
                  </a:cxn>
                  <a:cxn ang="0">
                    <a:pos x="5961" y="10168"/>
                  </a:cxn>
                  <a:cxn ang="0">
                    <a:pos x="4237" y="6891"/>
                  </a:cxn>
                  <a:cxn ang="0">
                    <a:pos x="2549" y="5783"/>
                  </a:cxn>
                  <a:cxn ang="0">
                    <a:pos x="600" y="2891"/>
                  </a:cxn>
                  <a:cxn ang="0">
                    <a:pos x="0" y="2217"/>
                  </a:cxn>
                  <a:cxn ang="0">
                    <a:pos x="862" y="0"/>
                  </a:cxn>
                  <a:cxn ang="0">
                    <a:pos x="3149" y="337"/>
                  </a:cxn>
                  <a:cxn ang="0">
                    <a:pos x="4799" y="2217"/>
                  </a:cxn>
                  <a:cxn ang="0">
                    <a:pos x="6261" y="3277"/>
                  </a:cxn>
                </a:cxnLst>
                <a:rect l="0" t="0" r="r" b="b"/>
                <a:pathLst>
                  <a:path w="16384" h="16384">
                    <a:moveTo>
                      <a:pt x="6261" y="3277"/>
                    </a:moveTo>
                    <a:lnTo>
                      <a:pt x="6786" y="3277"/>
                    </a:lnTo>
                    <a:lnTo>
                      <a:pt x="7348" y="3277"/>
                    </a:lnTo>
                    <a:lnTo>
                      <a:pt x="8436" y="2217"/>
                    </a:lnTo>
                    <a:lnTo>
                      <a:pt x="10460" y="4385"/>
                    </a:lnTo>
                    <a:lnTo>
                      <a:pt x="14134" y="7276"/>
                    </a:lnTo>
                    <a:lnTo>
                      <a:pt x="16384" y="9059"/>
                    </a:lnTo>
                    <a:lnTo>
                      <a:pt x="16384" y="12047"/>
                    </a:lnTo>
                    <a:lnTo>
                      <a:pt x="12447" y="15998"/>
                    </a:lnTo>
                    <a:lnTo>
                      <a:pt x="10460" y="16384"/>
                    </a:lnTo>
                    <a:lnTo>
                      <a:pt x="7948" y="15324"/>
                    </a:lnTo>
                    <a:lnTo>
                      <a:pt x="5961" y="10168"/>
                    </a:lnTo>
                    <a:lnTo>
                      <a:pt x="4237" y="6891"/>
                    </a:lnTo>
                    <a:lnTo>
                      <a:pt x="2549" y="5783"/>
                    </a:lnTo>
                    <a:lnTo>
                      <a:pt x="600" y="2891"/>
                    </a:lnTo>
                    <a:lnTo>
                      <a:pt x="0" y="2217"/>
                    </a:lnTo>
                    <a:lnTo>
                      <a:pt x="862" y="0"/>
                    </a:lnTo>
                    <a:lnTo>
                      <a:pt x="3149" y="337"/>
                    </a:lnTo>
                    <a:lnTo>
                      <a:pt x="4799" y="2217"/>
                    </a:lnTo>
                    <a:lnTo>
                      <a:pt x="6261" y="3277"/>
                    </a:lnTo>
                    <a:close/>
                  </a:path>
                </a:pathLst>
              </a:custGeom>
              <a:solidFill>
                <a:schemeClr val="bg1">
                  <a:lumMod val="75000"/>
                </a:schemeClr>
              </a:solidFill>
              <a:ln w="9525">
                <a:solidFill>
                  <a:schemeClr val="bg1"/>
                </a:solidFill>
                <a:prstDash val="solid"/>
                <a:round/>
                <a:headEnd/>
                <a:tailEnd/>
              </a:ln>
            </p:spPr>
          </p:sp>
          <p:sp>
            <p:nvSpPr>
              <p:cNvPr id="63" name="D104">
                <a:extLst>
                  <a:ext uri="{FF2B5EF4-FFF2-40B4-BE49-F238E27FC236}">
                    <a16:creationId xmlns:a16="http://schemas.microsoft.com/office/drawing/2014/main" id="{01ECB66E-7BF2-3742-8769-3C0352ABD4BD}"/>
                  </a:ext>
                </a:extLst>
              </p:cNvPr>
              <p:cNvSpPr>
                <a:spLocks/>
              </p:cNvSpPr>
              <p:nvPr/>
            </p:nvSpPr>
            <p:spPr bwMode="auto">
              <a:xfrm>
                <a:off x="7178165" y="16116556"/>
                <a:ext cx="4480" cy="144"/>
              </a:xfrm>
              <a:custGeom>
                <a:avLst/>
                <a:gdLst/>
                <a:ahLst/>
                <a:cxnLst>
                  <a:cxn ang="0">
                    <a:pos x="1085" y="105"/>
                  </a:cxn>
                  <a:cxn ang="0">
                    <a:pos x="1413" y="385"/>
                  </a:cxn>
                  <a:cxn ang="0">
                    <a:pos x="1413" y="0"/>
                  </a:cxn>
                  <a:cxn ang="0">
                    <a:pos x="1720" y="0"/>
                  </a:cxn>
                  <a:cxn ang="0">
                    <a:pos x="2806" y="105"/>
                  </a:cxn>
                  <a:cxn ang="0">
                    <a:pos x="4014" y="910"/>
                  </a:cxn>
                  <a:cxn ang="0">
                    <a:pos x="5427" y="910"/>
                  </a:cxn>
                  <a:cxn ang="0">
                    <a:pos x="6656" y="1295"/>
                  </a:cxn>
                  <a:cxn ang="0">
                    <a:pos x="8520" y="1978"/>
                  </a:cxn>
                  <a:cxn ang="0">
                    <a:pos x="10035" y="2521"/>
                  </a:cxn>
                  <a:cxn ang="0">
                    <a:pos x="10670" y="2906"/>
                  </a:cxn>
                  <a:cxn ang="0">
                    <a:pos x="11428" y="3711"/>
                  </a:cxn>
                  <a:cxn ang="0">
                    <a:pos x="12042" y="4639"/>
                  </a:cxn>
                  <a:cxn ang="0">
                    <a:pos x="12370" y="5041"/>
                  </a:cxn>
                  <a:cxn ang="0">
                    <a:pos x="12984" y="5286"/>
                  </a:cxn>
                  <a:cxn ang="0">
                    <a:pos x="13619" y="5566"/>
                  </a:cxn>
                  <a:cxn ang="0">
                    <a:pos x="14377" y="6512"/>
                  </a:cxn>
                  <a:cxn ang="0">
                    <a:pos x="14991" y="7299"/>
                  </a:cxn>
                  <a:cxn ang="0">
                    <a:pos x="15913" y="7982"/>
                  </a:cxn>
                  <a:cxn ang="0">
                    <a:pos x="16384" y="9312"/>
                  </a:cxn>
                  <a:cxn ang="0">
                    <a:pos x="16241" y="9820"/>
                  </a:cxn>
                  <a:cxn ang="0">
                    <a:pos x="15155" y="11710"/>
                  </a:cxn>
                  <a:cxn ang="0">
                    <a:pos x="13885" y="11430"/>
                  </a:cxn>
                  <a:cxn ang="0">
                    <a:pos x="11571" y="11290"/>
                  </a:cxn>
                  <a:cxn ang="0">
                    <a:pos x="9748" y="11710"/>
                  </a:cxn>
                  <a:cxn ang="0">
                    <a:pos x="8049" y="12761"/>
                  </a:cxn>
                  <a:cxn ang="0">
                    <a:pos x="7864" y="12901"/>
                  </a:cxn>
                  <a:cxn ang="0">
                    <a:pos x="6472" y="14371"/>
                  </a:cxn>
                  <a:cxn ang="0">
                    <a:pos x="6021" y="15439"/>
                  </a:cxn>
                  <a:cxn ang="0">
                    <a:pos x="4792" y="16384"/>
                  </a:cxn>
                  <a:cxn ang="0">
                    <a:pos x="2949" y="15439"/>
                  </a:cxn>
                  <a:cxn ang="0">
                    <a:pos x="1843" y="13688"/>
                  </a:cxn>
                  <a:cxn ang="0">
                    <a:pos x="1413" y="11833"/>
                  </a:cxn>
                  <a:cxn ang="0">
                    <a:pos x="942" y="8892"/>
                  </a:cxn>
                  <a:cxn ang="0">
                    <a:pos x="123" y="7159"/>
                  </a:cxn>
                  <a:cxn ang="0">
                    <a:pos x="0" y="5566"/>
                  </a:cxn>
                  <a:cxn ang="0">
                    <a:pos x="1556" y="3168"/>
                  </a:cxn>
                  <a:cxn ang="0">
                    <a:pos x="1720" y="1715"/>
                  </a:cxn>
                  <a:cxn ang="0">
                    <a:pos x="1229" y="245"/>
                  </a:cxn>
                  <a:cxn ang="0">
                    <a:pos x="1229" y="105"/>
                  </a:cxn>
                  <a:cxn ang="0">
                    <a:pos x="1085" y="105"/>
                  </a:cxn>
                </a:cxnLst>
                <a:rect l="0" t="0" r="r" b="b"/>
                <a:pathLst>
                  <a:path w="16384" h="16384">
                    <a:moveTo>
                      <a:pt x="1085" y="105"/>
                    </a:moveTo>
                    <a:lnTo>
                      <a:pt x="1413" y="385"/>
                    </a:lnTo>
                    <a:lnTo>
                      <a:pt x="1413" y="0"/>
                    </a:lnTo>
                    <a:lnTo>
                      <a:pt x="1720" y="0"/>
                    </a:lnTo>
                    <a:lnTo>
                      <a:pt x="2806" y="105"/>
                    </a:lnTo>
                    <a:lnTo>
                      <a:pt x="4014" y="910"/>
                    </a:lnTo>
                    <a:lnTo>
                      <a:pt x="5427" y="910"/>
                    </a:lnTo>
                    <a:lnTo>
                      <a:pt x="6656" y="1295"/>
                    </a:lnTo>
                    <a:lnTo>
                      <a:pt x="8520" y="1978"/>
                    </a:lnTo>
                    <a:lnTo>
                      <a:pt x="10035" y="2521"/>
                    </a:lnTo>
                    <a:lnTo>
                      <a:pt x="10670" y="2906"/>
                    </a:lnTo>
                    <a:lnTo>
                      <a:pt x="11428" y="3711"/>
                    </a:lnTo>
                    <a:lnTo>
                      <a:pt x="12042" y="4639"/>
                    </a:lnTo>
                    <a:lnTo>
                      <a:pt x="12370" y="5041"/>
                    </a:lnTo>
                    <a:lnTo>
                      <a:pt x="12984" y="5286"/>
                    </a:lnTo>
                    <a:lnTo>
                      <a:pt x="13619" y="5566"/>
                    </a:lnTo>
                    <a:lnTo>
                      <a:pt x="14377" y="6512"/>
                    </a:lnTo>
                    <a:lnTo>
                      <a:pt x="14991" y="7299"/>
                    </a:lnTo>
                    <a:lnTo>
                      <a:pt x="15913" y="7982"/>
                    </a:lnTo>
                    <a:lnTo>
                      <a:pt x="16384" y="9312"/>
                    </a:lnTo>
                    <a:lnTo>
                      <a:pt x="16241" y="9820"/>
                    </a:lnTo>
                    <a:lnTo>
                      <a:pt x="15155" y="11710"/>
                    </a:lnTo>
                    <a:lnTo>
                      <a:pt x="13885" y="11430"/>
                    </a:lnTo>
                    <a:lnTo>
                      <a:pt x="11571" y="11290"/>
                    </a:lnTo>
                    <a:lnTo>
                      <a:pt x="9748" y="11710"/>
                    </a:lnTo>
                    <a:lnTo>
                      <a:pt x="8049" y="12761"/>
                    </a:lnTo>
                    <a:lnTo>
                      <a:pt x="7864" y="12901"/>
                    </a:lnTo>
                    <a:lnTo>
                      <a:pt x="6472" y="14371"/>
                    </a:lnTo>
                    <a:lnTo>
                      <a:pt x="6021" y="15439"/>
                    </a:lnTo>
                    <a:lnTo>
                      <a:pt x="4792" y="16384"/>
                    </a:lnTo>
                    <a:lnTo>
                      <a:pt x="2949" y="15439"/>
                    </a:lnTo>
                    <a:lnTo>
                      <a:pt x="1843" y="13688"/>
                    </a:lnTo>
                    <a:lnTo>
                      <a:pt x="1413" y="11833"/>
                    </a:lnTo>
                    <a:lnTo>
                      <a:pt x="942" y="8892"/>
                    </a:lnTo>
                    <a:lnTo>
                      <a:pt x="123" y="7159"/>
                    </a:lnTo>
                    <a:lnTo>
                      <a:pt x="0" y="5566"/>
                    </a:lnTo>
                    <a:lnTo>
                      <a:pt x="1556" y="3168"/>
                    </a:lnTo>
                    <a:lnTo>
                      <a:pt x="1720" y="1715"/>
                    </a:lnTo>
                    <a:lnTo>
                      <a:pt x="1229" y="245"/>
                    </a:lnTo>
                    <a:lnTo>
                      <a:pt x="1229" y="105"/>
                    </a:lnTo>
                    <a:lnTo>
                      <a:pt x="1085" y="105"/>
                    </a:lnTo>
                    <a:close/>
                  </a:path>
                </a:pathLst>
              </a:custGeom>
              <a:solidFill>
                <a:schemeClr val="bg1">
                  <a:lumMod val="75000"/>
                </a:schemeClr>
              </a:solidFill>
              <a:ln w="9525">
                <a:solidFill>
                  <a:schemeClr val="bg1"/>
                </a:solidFill>
                <a:prstDash val="solid"/>
                <a:round/>
                <a:headEnd/>
                <a:tailEnd/>
              </a:ln>
            </p:spPr>
          </p:sp>
          <p:sp>
            <p:nvSpPr>
              <p:cNvPr id="64" name="D105">
                <a:extLst>
                  <a:ext uri="{FF2B5EF4-FFF2-40B4-BE49-F238E27FC236}">
                    <a16:creationId xmlns:a16="http://schemas.microsoft.com/office/drawing/2014/main" id="{2A5F1CBF-363B-244B-86EB-50011DEB514C}"/>
                  </a:ext>
                </a:extLst>
              </p:cNvPr>
              <p:cNvSpPr>
                <a:spLocks/>
              </p:cNvSpPr>
              <p:nvPr/>
            </p:nvSpPr>
            <p:spPr bwMode="auto">
              <a:xfrm>
                <a:off x="7173685" y="16116462"/>
                <a:ext cx="1190" cy="18"/>
              </a:xfrm>
              <a:custGeom>
                <a:avLst/>
                <a:gdLst/>
                <a:ahLst/>
                <a:cxnLst>
                  <a:cxn ang="0">
                    <a:pos x="1820" y="3114"/>
                  </a:cxn>
                  <a:cxn ang="0">
                    <a:pos x="0" y="1083"/>
                  </a:cxn>
                  <a:cxn ang="0">
                    <a:pos x="0" y="0"/>
                  </a:cxn>
                  <a:cxn ang="0">
                    <a:pos x="2549" y="0"/>
                  </a:cxn>
                  <a:cxn ang="0">
                    <a:pos x="9102" y="0"/>
                  </a:cxn>
                  <a:cxn ang="0">
                    <a:pos x="14442" y="6093"/>
                  </a:cxn>
                  <a:cxn ang="0">
                    <a:pos x="16384" y="10291"/>
                  </a:cxn>
                  <a:cxn ang="0">
                    <a:pos x="13593" y="15301"/>
                  </a:cxn>
                  <a:cxn ang="0">
                    <a:pos x="9102" y="16384"/>
                  </a:cxn>
                  <a:cxn ang="0">
                    <a:pos x="5340" y="13405"/>
                  </a:cxn>
                  <a:cxn ang="0">
                    <a:pos x="1820" y="8260"/>
                  </a:cxn>
                  <a:cxn ang="0">
                    <a:pos x="5340" y="13405"/>
                  </a:cxn>
                  <a:cxn ang="0">
                    <a:pos x="1820" y="8260"/>
                  </a:cxn>
                  <a:cxn ang="0">
                    <a:pos x="1820" y="3114"/>
                  </a:cxn>
                </a:cxnLst>
                <a:rect l="0" t="0" r="r" b="b"/>
                <a:pathLst>
                  <a:path w="16384" h="16384">
                    <a:moveTo>
                      <a:pt x="1820" y="3114"/>
                    </a:moveTo>
                    <a:lnTo>
                      <a:pt x="0" y="1083"/>
                    </a:lnTo>
                    <a:lnTo>
                      <a:pt x="0" y="0"/>
                    </a:lnTo>
                    <a:lnTo>
                      <a:pt x="2549" y="0"/>
                    </a:lnTo>
                    <a:lnTo>
                      <a:pt x="9102" y="0"/>
                    </a:lnTo>
                    <a:lnTo>
                      <a:pt x="14442" y="6093"/>
                    </a:lnTo>
                    <a:lnTo>
                      <a:pt x="16384" y="10291"/>
                    </a:lnTo>
                    <a:lnTo>
                      <a:pt x="13593" y="15301"/>
                    </a:lnTo>
                    <a:lnTo>
                      <a:pt x="9102" y="16384"/>
                    </a:lnTo>
                    <a:lnTo>
                      <a:pt x="5340" y="13405"/>
                    </a:lnTo>
                    <a:lnTo>
                      <a:pt x="1820" y="8260"/>
                    </a:lnTo>
                    <a:lnTo>
                      <a:pt x="5340" y="13405"/>
                    </a:lnTo>
                    <a:lnTo>
                      <a:pt x="1820" y="8260"/>
                    </a:lnTo>
                    <a:lnTo>
                      <a:pt x="1820" y="3114"/>
                    </a:lnTo>
                    <a:close/>
                  </a:path>
                </a:pathLst>
              </a:custGeom>
              <a:solidFill>
                <a:schemeClr val="bg1">
                  <a:lumMod val="75000"/>
                </a:schemeClr>
              </a:solidFill>
              <a:ln w="9525">
                <a:solidFill>
                  <a:schemeClr val="bg1"/>
                </a:solidFill>
                <a:prstDash val="solid"/>
                <a:round/>
                <a:headEnd/>
                <a:tailEnd/>
              </a:ln>
            </p:spPr>
          </p:sp>
        </p:grpSp>
        <p:sp>
          <p:nvSpPr>
            <p:cNvPr id="56" name="District_Of_Columbia">
              <a:extLst>
                <a:ext uri="{FF2B5EF4-FFF2-40B4-BE49-F238E27FC236}">
                  <a16:creationId xmlns:a16="http://schemas.microsoft.com/office/drawing/2014/main" id="{620BA595-4605-3B48-9809-A71A895BA41B}"/>
                </a:ext>
              </a:extLst>
            </p:cNvPr>
            <p:cNvSpPr>
              <a:spLocks/>
            </p:cNvSpPr>
            <p:nvPr/>
          </p:nvSpPr>
          <p:spPr bwMode="auto">
            <a:xfrm>
              <a:off x="7660749" y="3336174"/>
              <a:ext cx="31089" cy="32129"/>
            </a:xfrm>
            <a:custGeom>
              <a:avLst/>
              <a:gdLst/>
              <a:ahLst/>
              <a:cxnLst>
                <a:cxn ang="0">
                  <a:pos x="0" y="7022"/>
                </a:cxn>
                <a:cxn ang="0">
                  <a:pos x="5461" y="0"/>
                </a:cxn>
                <a:cxn ang="0">
                  <a:pos x="9557" y="2341"/>
                </a:cxn>
                <a:cxn ang="0">
                  <a:pos x="16384" y="7022"/>
                </a:cxn>
                <a:cxn ang="0">
                  <a:pos x="9557" y="16384"/>
                </a:cxn>
                <a:cxn ang="0">
                  <a:pos x="9557" y="14043"/>
                </a:cxn>
                <a:cxn ang="0">
                  <a:pos x="6827" y="11703"/>
                </a:cxn>
                <a:cxn ang="0">
                  <a:pos x="5461" y="9362"/>
                </a:cxn>
                <a:cxn ang="0">
                  <a:pos x="4096" y="8192"/>
                </a:cxn>
                <a:cxn ang="0">
                  <a:pos x="0" y="7022"/>
                </a:cxn>
              </a:cxnLst>
              <a:rect l="0" t="0" r="r" b="b"/>
              <a:pathLst>
                <a:path w="16384" h="16384">
                  <a:moveTo>
                    <a:pt x="0" y="7022"/>
                  </a:moveTo>
                  <a:lnTo>
                    <a:pt x="5461" y="0"/>
                  </a:lnTo>
                  <a:lnTo>
                    <a:pt x="9557" y="2341"/>
                  </a:lnTo>
                  <a:lnTo>
                    <a:pt x="16384" y="7022"/>
                  </a:lnTo>
                  <a:lnTo>
                    <a:pt x="9557" y="16384"/>
                  </a:lnTo>
                  <a:lnTo>
                    <a:pt x="9557" y="14043"/>
                  </a:lnTo>
                  <a:lnTo>
                    <a:pt x="6827" y="11703"/>
                  </a:lnTo>
                  <a:lnTo>
                    <a:pt x="5461" y="9362"/>
                  </a:lnTo>
                  <a:lnTo>
                    <a:pt x="4096" y="8192"/>
                  </a:lnTo>
                  <a:lnTo>
                    <a:pt x="0" y="7022"/>
                  </a:lnTo>
                  <a:close/>
                </a:path>
              </a:pathLst>
            </a:custGeom>
            <a:solidFill>
              <a:schemeClr val="tx2">
                <a:lumMod val="20000"/>
                <a:lumOff val="80000"/>
              </a:schemeClr>
            </a:solidFill>
            <a:ln w="9525">
              <a:solidFill>
                <a:schemeClr val="bg1"/>
              </a:solidFill>
              <a:prstDash val="solid"/>
              <a:round/>
              <a:headEnd/>
              <a:tailEnd/>
            </a:ln>
          </p:spPr>
        </p:sp>
        <p:sp>
          <p:nvSpPr>
            <p:cNvPr id="57" name="ny1">
              <a:extLst>
                <a:ext uri="{FF2B5EF4-FFF2-40B4-BE49-F238E27FC236}">
                  <a16:creationId xmlns:a16="http://schemas.microsoft.com/office/drawing/2014/main" id="{C310E649-C2FE-3A4C-A8E4-4033338C572D}"/>
                </a:ext>
              </a:extLst>
            </p:cNvPr>
            <p:cNvSpPr>
              <a:spLocks/>
            </p:cNvSpPr>
            <p:nvPr/>
          </p:nvSpPr>
          <p:spPr bwMode="auto">
            <a:xfrm>
              <a:off x="8055204" y="2931089"/>
              <a:ext cx="30444" cy="37153"/>
            </a:xfrm>
            <a:custGeom>
              <a:avLst/>
              <a:gdLst/>
              <a:ahLst/>
              <a:cxnLst>
                <a:cxn ang="0">
                  <a:pos x="12288" y="0"/>
                </a:cxn>
                <a:cxn ang="0">
                  <a:pos x="16384" y="3855"/>
                </a:cxn>
                <a:cxn ang="0">
                  <a:pos x="15019" y="5783"/>
                </a:cxn>
                <a:cxn ang="0">
                  <a:pos x="12288" y="8674"/>
                </a:cxn>
                <a:cxn ang="0">
                  <a:pos x="10923" y="10601"/>
                </a:cxn>
                <a:cxn ang="0">
                  <a:pos x="9557" y="12529"/>
                </a:cxn>
                <a:cxn ang="0">
                  <a:pos x="5461" y="15420"/>
                </a:cxn>
                <a:cxn ang="0">
                  <a:pos x="2731" y="16384"/>
                </a:cxn>
                <a:cxn ang="0">
                  <a:pos x="0" y="14456"/>
                </a:cxn>
                <a:cxn ang="0">
                  <a:pos x="0" y="13493"/>
                </a:cxn>
                <a:cxn ang="0">
                  <a:pos x="2731" y="12529"/>
                </a:cxn>
                <a:cxn ang="0">
                  <a:pos x="2731" y="10601"/>
                </a:cxn>
                <a:cxn ang="0">
                  <a:pos x="2731" y="7710"/>
                </a:cxn>
                <a:cxn ang="0">
                  <a:pos x="4096" y="5783"/>
                </a:cxn>
                <a:cxn ang="0">
                  <a:pos x="4096" y="4819"/>
                </a:cxn>
                <a:cxn ang="0">
                  <a:pos x="6827" y="1928"/>
                </a:cxn>
                <a:cxn ang="0">
                  <a:pos x="8192" y="1928"/>
                </a:cxn>
                <a:cxn ang="0">
                  <a:pos x="12288" y="0"/>
                </a:cxn>
              </a:cxnLst>
              <a:rect l="0" t="0" r="r" b="b"/>
              <a:pathLst>
                <a:path w="16384" h="16384">
                  <a:moveTo>
                    <a:pt x="12288" y="0"/>
                  </a:moveTo>
                  <a:lnTo>
                    <a:pt x="16384" y="3855"/>
                  </a:lnTo>
                  <a:lnTo>
                    <a:pt x="15019" y="5783"/>
                  </a:lnTo>
                  <a:lnTo>
                    <a:pt x="12288" y="8674"/>
                  </a:lnTo>
                  <a:lnTo>
                    <a:pt x="10923" y="10601"/>
                  </a:lnTo>
                  <a:lnTo>
                    <a:pt x="9557" y="12529"/>
                  </a:lnTo>
                  <a:lnTo>
                    <a:pt x="5461" y="15420"/>
                  </a:lnTo>
                  <a:lnTo>
                    <a:pt x="2731" y="16384"/>
                  </a:lnTo>
                  <a:lnTo>
                    <a:pt x="0" y="14456"/>
                  </a:lnTo>
                  <a:lnTo>
                    <a:pt x="0" y="13493"/>
                  </a:lnTo>
                  <a:lnTo>
                    <a:pt x="2731" y="12529"/>
                  </a:lnTo>
                  <a:lnTo>
                    <a:pt x="2731" y="10601"/>
                  </a:lnTo>
                  <a:lnTo>
                    <a:pt x="2731" y="7710"/>
                  </a:lnTo>
                  <a:lnTo>
                    <a:pt x="4096" y="5783"/>
                  </a:lnTo>
                  <a:lnTo>
                    <a:pt x="4096" y="4819"/>
                  </a:lnTo>
                  <a:lnTo>
                    <a:pt x="6827" y="1928"/>
                  </a:lnTo>
                  <a:lnTo>
                    <a:pt x="8192" y="1928"/>
                  </a:lnTo>
                  <a:lnTo>
                    <a:pt x="12288" y="0"/>
                  </a:lnTo>
                  <a:close/>
                </a:path>
              </a:pathLst>
            </a:custGeom>
            <a:solidFill>
              <a:schemeClr val="tx2">
                <a:lumMod val="20000"/>
                <a:lumOff val="80000"/>
              </a:schemeClr>
            </a:solidFill>
            <a:ln w="9525">
              <a:solidFill>
                <a:schemeClr val="bg1"/>
              </a:solidFill>
              <a:prstDash val="solid"/>
              <a:round/>
              <a:headEnd/>
              <a:tailEnd/>
            </a:ln>
          </p:spPr>
        </p:sp>
        <p:sp>
          <p:nvSpPr>
            <p:cNvPr id="58" name="ny3">
              <a:extLst>
                <a:ext uri="{FF2B5EF4-FFF2-40B4-BE49-F238E27FC236}">
                  <a16:creationId xmlns:a16="http://schemas.microsoft.com/office/drawing/2014/main" id="{D72C09FA-6DE9-1E45-A20D-AD62B719BE14}"/>
                </a:ext>
              </a:extLst>
            </p:cNvPr>
            <p:cNvSpPr>
              <a:spLocks/>
            </p:cNvSpPr>
            <p:nvPr/>
          </p:nvSpPr>
          <p:spPr bwMode="auto">
            <a:xfrm>
              <a:off x="8090722" y="2782478"/>
              <a:ext cx="299364" cy="162543"/>
            </a:xfrm>
            <a:custGeom>
              <a:avLst/>
              <a:gdLst/>
              <a:ahLst/>
              <a:cxnLst>
                <a:cxn ang="0">
                  <a:pos x="5415" y="12405"/>
                </a:cxn>
                <a:cxn ang="0">
                  <a:pos x="6109" y="11469"/>
                </a:cxn>
                <a:cxn ang="0">
                  <a:pos x="6804" y="10767"/>
                </a:cxn>
                <a:cxn ang="0">
                  <a:pos x="7775" y="10299"/>
                </a:cxn>
                <a:cxn ang="0">
                  <a:pos x="9025" y="9362"/>
                </a:cxn>
                <a:cxn ang="0">
                  <a:pos x="9858" y="8192"/>
                </a:cxn>
                <a:cxn ang="0">
                  <a:pos x="10830" y="7724"/>
                </a:cxn>
                <a:cxn ang="0">
                  <a:pos x="8609" y="10533"/>
                </a:cxn>
                <a:cxn ang="0">
                  <a:pos x="6665" y="12639"/>
                </a:cxn>
                <a:cxn ang="0">
                  <a:pos x="7081" y="12873"/>
                </a:cxn>
                <a:cxn ang="0">
                  <a:pos x="11663" y="7256"/>
                </a:cxn>
                <a:cxn ang="0">
                  <a:pos x="14718" y="3043"/>
                </a:cxn>
                <a:cxn ang="0">
                  <a:pos x="16384" y="702"/>
                </a:cxn>
                <a:cxn ang="0">
                  <a:pos x="15967" y="234"/>
                </a:cxn>
                <a:cxn ang="0">
                  <a:pos x="15134" y="1638"/>
                </a:cxn>
                <a:cxn ang="0">
                  <a:pos x="14162" y="1638"/>
                </a:cxn>
                <a:cxn ang="0">
                  <a:pos x="13746" y="2341"/>
                </a:cxn>
                <a:cxn ang="0">
                  <a:pos x="13191" y="2809"/>
                </a:cxn>
                <a:cxn ang="0">
                  <a:pos x="12774" y="3043"/>
                </a:cxn>
                <a:cxn ang="0">
                  <a:pos x="12357" y="3979"/>
                </a:cxn>
                <a:cxn ang="0">
                  <a:pos x="12080" y="5149"/>
                </a:cxn>
                <a:cxn ang="0">
                  <a:pos x="11802" y="6320"/>
                </a:cxn>
                <a:cxn ang="0">
                  <a:pos x="11385" y="5617"/>
                </a:cxn>
                <a:cxn ang="0">
                  <a:pos x="10691" y="5617"/>
                </a:cxn>
                <a:cxn ang="0">
                  <a:pos x="11108" y="4681"/>
                </a:cxn>
                <a:cxn ang="0">
                  <a:pos x="11524" y="3979"/>
                </a:cxn>
                <a:cxn ang="0">
                  <a:pos x="12080" y="2809"/>
                </a:cxn>
                <a:cxn ang="0">
                  <a:pos x="12357" y="1404"/>
                </a:cxn>
                <a:cxn ang="0">
                  <a:pos x="13052" y="468"/>
                </a:cxn>
                <a:cxn ang="0">
                  <a:pos x="12357" y="234"/>
                </a:cxn>
                <a:cxn ang="0">
                  <a:pos x="10830" y="3511"/>
                </a:cxn>
                <a:cxn ang="0">
                  <a:pos x="9025" y="5383"/>
                </a:cxn>
                <a:cxn ang="0">
                  <a:pos x="6387" y="6320"/>
                </a:cxn>
                <a:cxn ang="0">
                  <a:pos x="5970" y="7490"/>
                </a:cxn>
                <a:cxn ang="0">
                  <a:pos x="4582" y="7724"/>
                </a:cxn>
                <a:cxn ang="0">
                  <a:pos x="3749" y="7958"/>
                </a:cxn>
                <a:cxn ang="0">
                  <a:pos x="3749" y="8894"/>
                </a:cxn>
                <a:cxn ang="0">
                  <a:pos x="3055" y="8894"/>
                </a:cxn>
                <a:cxn ang="0">
                  <a:pos x="2499" y="10533"/>
                </a:cxn>
                <a:cxn ang="0">
                  <a:pos x="2083" y="10533"/>
                </a:cxn>
                <a:cxn ang="0">
                  <a:pos x="1944" y="11469"/>
                </a:cxn>
                <a:cxn ang="0">
                  <a:pos x="1666" y="11937"/>
                </a:cxn>
                <a:cxn ang="0">
                  <a:pos x="1250" y="12171"/>
                </a:cxn>
                <a:cxn ang="0">
                  <a:pos x="833" y="12639"/>
                </a:cxn>
                <a:cxn ang="0">
                  <a:pos x="278" y="14043"/>
                </a:cxn>
                <a:cxn ang="0">
                  <a:pos x="0" y="15214"/>
                </a:cxn>
                <a:cxn ang="0">
                  <a:pos x="278" y="16150"/>
                </a:cxn>
                <a:cxn ang="0">
                  <a:pos x="972" y="15448"/>
                </a:cxn>
                <a:cxn ang="0">
                  <a:pos x="1527" y="14746"/>
                </a:cxn>
                <a:cxn ang="0">
                  <a:pos x="2083" y="14980"/>
                </a:cxn>
                <a:cxn ang="0">
                  <a:pos x="1388" y="15916"/>
                </a:cxn>
                <a:cxn ang="0">
                  <a:pos x="1388" y="16384"/>
                </a:cxn>
                <a:cxn ang="0">
                  <a:pos x="2222" y="15682"/>
                </a:cxn>
                <a:cxn ang="0">
                  <a:pos x="3055" y="14512"/>
                </a:cxn>
                <a:cxn ang="0">
                  <a:pos x="4582" y="13341"/>
                </a:cxn>
              </a:cxnLst>
              <a:rect l="0" t="0" r="r" b="b"/>
              <a:pathLst>
                <a:path w="16384" h="16384">
                  <a:moveTo>
                    <a:pt x="4999" y="13107"/>
                  </a:moveTo>
                  <a:lnTo>
                    <a:pt x="5276" y="12639"/>
                  </a:lnTo>
                  <a:lnTo>
                    <a:pt x="5415" y="12405"/>
                  </a:lnTo>
                  <a:lnTo>
                    <a:pt x="5832" y="12171"/>
                  </a:lnTo>
                  <a:lnTo>
                    <a:pt x="6109" y="11937"/>
                  </a:lnTo>
                  <a:lnTo>
                    <a:pt x="6109" y="11469"/>
                  </a:lnTo>
                  <a:lnTo>
                    <a:pt x="6665" y="11469"/>
                  </a:lnTo>
                  <a:lnTo>
                    <a:pt x="6942" y="11235"/>
                  </a:lnTo>
                  <a:lnTo>
                    <a:pt x="6804" y="10767"/>
                  </a:lnTo>
                  <a:lnTo>
                    <a:pt x="7220" y="10767"/>
                  </a:lnTo>
                  <a:lnTo>
                    <a:pt x="7498" y="10767"/>
                  </a:lnTo>
                  <a:lnTo>
                    <a:pt x="7775" y="10299"/>
                  </a:lnTo>
                  <a:lnTo>
                    <a:pt x="8053" y="10064"/>
                  </a:lnTo>
                  <a:lnTo>
                    <a:pt x="8331" y="10064"/>
                  </a:lnTo>
                  <a:lnTo>
                    <a:pt x="9025" y="9362"/>
                  </a:lnTo>
                  <a:lnTo>
                    <a:pt x="9442" y="8894"/>
                  </a:lnTo>
                  <a:lnTo>
                    <a:pt x="9580" y="8426"/>
                  </a:lnTo>
                  <a:lnTo>
                    <a:pt x="9858" y="8192"/>
                  </a:lnTo>
                  <a:lnTo>
                    <a:pt x="10552" y="7490"/>
                  </a:lnTo>
                  <a:lnTo>
                    <a:pt x="10691" y="7490"/>
                  </a:lnTo>
                  <a:lnTo>
                    <a:pt x="10830" y="7724"/>
                  </a:lnTo>
                  <a:lnTo>
                    <a:pt x="10691" y="7958"/>
                  </a:lnTo>
                  <a:lnTo>
                    <a:pt x="9997" y="8894"/>
                  </a:lnTo>
                  <a:lnTo>
                    <a:pt x="8609" y="10533"/>
                  </a:lnTo>
                  <a:lnTo>
                    <a:pt x="7220" y="12171"/>
                  </a:lnTo>
                  <a:lnTo>
                    <a:pt x="6942" y="12405"/>
                  </a:lnTo>
                  <a:lnTo>
                    <a:pt x="6665" y="12639"/>
                  </a:lnTo>
                  <a:lnTo>
                    <a:pt x="6526" y="12873"/>
                  </a:lnTo>
                  <a:lnTo>
                    <a:pt x="6804" y="13107"/>
                  </a:lnTo>
                  <a:lnTo>
                    <a:pt x="7081" y="12873"/>
                  </a:lnTo>
                  <a:lnTo>
                    <a:pt x="7914" y="11937"/>
                  </a:lnTo>
                  <a:lnTo>
                    <a:pt x="9580" y="10064"/>
                  </a:lnTo>
                  <a:lnTo>
                    <a:pt x="11663" y="7256"/>
                  </a:lnTo>
                  <a:lnTo>
                    <a:pt x="13052" y="5617"/>
                  </a:lnTo>
                  <a:lnTo>
                    <a:pt x="13746" y="4213"/>
                  </a:lnTo>
                  <a:lnTo>
                    <a:pt x="14718" y="3043"/>
                  </a:lnTo>
                  <a:lnTo>
                    <a:pt x="15412" y="2107"/>
                  </a:lnTo>
                  <a:lnTo>
                    <a:pt x="16245" y="936"/>
                  </a:lnTo>
                  <a:lnTo>
                    <a:pt x="16384" y="702"/>
                  </a:lnTo>
                  <a:lnTo>
                    <a:pt x="16384" y="234"/>
                  </a:lnTo>
                  <a:lnTo>
                    <a:pt x="16245" y="0"/>
                  </a:lnTo>
                  <a:lnTo>
                    <a:pt x="15967" y="234"/>
                  </a:lnTo>
                  <a:lnTo>
                    <a:pt x="15551" y="702"/>
                  </a:lnTo>
                  <a:lnTo>
                    <a:pt x="15273" y="1170"/>
                  </a:lnTo>
                  <a:lnTo>
                    <a:pt x="15134" y="1638"/>
                  </a:lnTo>
                  <a:lnTo>
                    <a:pt x="14718" y="2107"/>
                  </a:lnTo>
                  <a:lnTo>
                    <a:pt x="14301" y="2107"/>
                  </a:lnTo>
                  <a:lnTo>
                    <a:pt x="14162" y="1638"/>
                  </a:lnTo>
                  <a:lnTo>
                    <a:pt x="14024" y="1638"/>
                  </a:lnTo>
                  <a:lnTo>
                    <a:pt x="13885" y="2107"/>
                  </a:lnTo>
                  <a:lnTo>
                    <a:pt x="13746" y="2341"/>
                  </a:lnTo>
                  <a:lnTo>
                    <a:pt x="13468" y="2107"/>
                  </a:lnTo>
                  <a:lnTo>
                    <a:pt x="13329" y="2575"/>
                  </a:lnTo>
                  <a:lnTo>
                    <a:pt x="13191" y="2809"/>
                  </a:lnTo>
                  <a:lnTo>
                    <a:pt x="13052" y="2809"/>
                  </a:lnTo>
                  <a:lnTo>
                    <a:pt x="12774" y="2575"/>
                  </a:lnTo>
                  <a:lnTo>
                    <a:pt x="12774" y="3043"/>
                  </a:lnTo>
                  <a:lnTo>
                    <a:pt x="12496" y="3277"/>
                  </a:lnTo>
                  <a:lnTo>
                    <a:pt x="12357" y="3511"/>
                  </a:lnTo>
                  <a:lnTo>
                    <a:pt x="12357" y="3979"/>
                  </a:lnTo>
                  <a:lnTo>
                    <a:pt x="12357" y="4447"/>
                  </a:lnTo>
                  <a:lnTo>
                    <a:pt x="12219" y="4447"/>
                  </a:lnTo>
                  <a:lnTo>
                    <a:pt x="12080" y="5149"/>
                  </a:lnTo>
                  <a:lnTo>
                    <a:pt x="11802" y="5383"/>
                  </a:lnTo>
                  <a:lnTo>
                    <a:pt x="12080" y="5851"/>
                  </a:lnTo>
                  <a:lnTo>
                    <a:pt x="11802" y="6320"/>
                  </a:lnTo>
                  <a:lnTo>
                    <a:pt x="11524" y="6554"/>
                  </a:lnTo>
                  <a:lnTo>
                    <a:pt x="11524" y="6085"/>
                  </a:lnTo>
                  <a:lnTo>
                    <a:pt x="11385" y="5617"/>
                  </a:lnTo>
                  <a:lnTo>
                    <a:pt x="11247" y="5617"/>
                  </a:lnTo>
                  <a:lnTo>
                    <a:pt x="10830" y="5617"/>
                  </a:lnTo>
                  <a:lnTo>
                    <a:pt x="10691" y="5617"/>
                  </a:lnTo>
                  <a:lnTo>
                    <a:pt x="10552" y="5149"/>
                  </a:lnTo>
                  <a:lnTo>
                    <a:pt x="10830" y="4915"/>
                  </a:lnTo>
                  <a:lnTo>
                    <a:pt x="11108" y="4681"/>
                  </a:lnTo>
                  <a:lnTo>
                    <a:pt x="11247" y="4213"/>
                  </a:lnTo>
                  <a:lnTo>
                    <a:pt x="11247" y="3979"/>
                  </a:lnTo>
                  <a:lnTo>
                    <a:pt x="11524" y="3979"/>
                  </a:lnTo>
                  <a:lnTo>
                    <a:pt x="11802" y="3511"/>
                  </a:lnTo>
                  <a:lnTo>
                    <a:pt x="11802" y="3043"/>
                  </a:lnTo>
                  <a:lnTo>
                    <a:pt x="12080" y="2809"/>
                  </a:lnTo>
                  <a:lnTo>
                    <a:pt x="11941" y="2107"/>
                  </a:lnTo>
                  <a:lnTo>
                    <a:pt x="12080" y="1638"/>
                  </a:lnTo>
                  <a:lnTo>
                    <a:pt x="12357" y="1404"/>
                  </a:lnTo>
                  <a:lnTo>
                    <a:pt x="12496" y="702"/>
                  </a:lnTo>
                  <a:lnTo>
                    <a:pt x="12913" y="702"/>
                  </a:lnTo>
                  <a:lnTo>
                    <a:pt x="13052" y="468"/>
                  </a:lnTo>
                  <a:lnTo>
                    <a:pt x="13052" y="0"/>
                  </a:lnTo>
                  <a:lnTo>
                    <a:pt x="12635" y="0"/>
                  </a:lnTo>
                  <a:lnTo>
                    <a:pt x="12357" y="234"/>
                  </a:lnTo>
                  <a:lnTo>
                    <a:pt x="11802" y="1404"/>
                  </a:lnTo>
                  <a:lnTo>
                    <a:pt x="11385" y="2575"/>
                  </a:lnTo>
                  <a:lnTo>
                    <a:pt x="10830" y="3511"/>
                  </a:lnTo>
                  <a:lnTo>
                    <a:pt x="10414" y="4213"/>
                  </a:lnTo>
                  <a:lnTo>
                    <a:pt x="9858" y="4681"/>
                  </a:lnTo>
                  <a:lnTo>
                    <a:pt x="9025" y="5383"/>
                  </a:lnTo>
                  <a:lnTo>
                    <a:pt x="7775" y="6085"/>
                  </a:lnTo>
                  <a:lnTo>
                    <a:pt x="6804" y="6320"/>
                  </a:lnTo>
                  <a:lnTo>
                    <a:pt x="6387" y="6320"/>
                  </a:lnTo>
                  <a:lnTo>
                    <a:pt x="6109" y="6554"/>
                  </a:lnTo>
                  <a:lnTo>
                    <a:pt x="6109" y="7256"/>
                  </a:lnTo>
                  <a:lnTo>
                    <a:pt x="5970" y="7490"/>
                  </a:lnTo>
                  <a:lnTo>
                    <a:pt x="5693" y="7724"/>
                  </a:lnTo>
                  <a:lnTo>
                    <a:pt x="4721" y="7724"/>
                  </a:lnTo>
                  <a:lnTo>
                    <a:pt x="4582" y="7724"/>
                  </a:lnTo>
                  <a:lnTo>
                    <a:pt x="4443" y="8192"/>
                  </a:lnTo>
                  <a:lnTo>
                    <a:pt x="4304" y="8426"/>
                  </a:lnTo>
                  <a:lnTo>
                    <a:pt x="3749" y="7958"/>
                  </a:lnTo>
                  <a:lnTo>
                    <a:pt x="3610" y="8192"/>
                  </a:lnTo>
                  <a:lnTo>
                    <a:pt x="3610" y="8426"/>
                  </a:lnTo>
                  <a:lnTo>
                    <a:pt x="3749" y="8894"/>
                  </a:lnTo>
                  <a:lnTo>
                    <a:pt x="3610" y="9128"/>
                  </a:lnTo>
                  <a:lnTo>
                    <a:pt x="3332" y="8894"/>
                  </a:lnTo>
                  <a:lnTo>
                    <a:pt x="3055" y="8894"/>
                  </a:lnTo>
                  <a:lnTo>
                    <a:pt x="2638" y="9596"/>
                  </a:lnTo>
                  <a:lnTo>
                    <a:pt x="2360" y="10064"/>
                  </a:lnTo>
                  <a:lnTo>
                    <a:pt x="2499" y="10533"/>
                  </a:lnTo>
                  <a:lnTo>
                    <a:pt x="2499" y="10767"/>
                  </a:lnTo>
                  <a:lnTo>
                    <a:pt x="2222" y="10533"/>
                  </a:lnTo>
                  <a:lnTo>
                    <a:pt x="2083" y="10533"/>
                  </a:lnTo>
                  <a:lnTo>
                    <a:pt x="1944" y="10767"/>
                  </a:lnTo>
                  <a:lnTo>
                    <a:pt x="2083" y="11235"/>
                  </a:lnTo>
                  <a:lnTo>
                    <a:pt x="1944" y="11469"/>
                  </a:lnTo>
                  <a:lnTo>
                    <a:pt x="1805" y="11469"/>
                  </a:lnTo>
                  <a:lnTo>
                    <a:pt x="1805" y="11937"/>
                  </a:lnTo>
                  <a:lnTo>
                    <a:pt x="1666" y="11937"/>
                  </a:lnTo>
                  <a:lnTo>
                    <a:pt x="1388" y="11937"/>
                  </a:lnTo>
                  <a:lnTo>
                    <a:pt x="1250" y="11703"/>
                  </a:lnTo>
                  <a:lnTo>
                    <a:pt x="1250" y="12171"/>
                  </a:lnTo>
                  <a:lnTo>
                    <a:pt x="1111" y="12405"/>
                  </a:lnTo>
                  <a:lnTo>
                    <a:pt x="972" y="12639"/>
                  </a:lnTo>
                  <a:lnTo>
                    <a:pt x="833" y="12639"/>
                  </a:lnTo>
                  <a:lnTo>
                    <a:pt x="555" y="12405"/>
                  </a:lnTo>
                  <a:lnTo>
                    <a:pt x="417" y="13575"/>
                  </a:lnTo>
                  <a:lnTo>
                    <a:pt x="278" y="14043"/>
                  </a:lnTo>
                  <a:lnTo>
                    <a:pt x="139" y="14277"/>
                  </a:lnTo>
                  <a:lnTo>
                    <a:pt x="0" y="14746"/>
                  </a:lnTo>
                  <a:lnTo>
                    <a:pt x="0" y="15214"/>
                  </a:lnTo>
                  <a:lnTo>
                    <a:pt x="139" y="15448"/>
                  </a:lnTo>
                  <a:lnTo>
                    <a:pt x="278" y="15916"/>
                  </a:lnTo>
                  <a:lnTo>
                    <a:pt x="278" y="16150"/>
                  </a:lnTo>
                  <a:lnTo>
                    <a:pt x="694" y="16150"/>
                  </a:lnTo>
                  <a:lnTo>
                    <a:pt x="833" y="15916"/>
                  </a:lnTo>
                  <a:lnTo>
                    <a:pt x="972" y="15448"/>
                  </a:lnTo>
                  <a:lnTo>
                    <a:pt x="1111" y="14980"/>
                  </a:lnTo>
                  <a:lnTo>
                    <a:pt x="1250" y="14980"/>
                  </a:lnTo>
                  <a:lnTo>
                    <a:pt x="1527" y="14746"/>
                  </a:lnTo>
                  <a:lnTo>
                    <a:pt x="1805" y="14512"/>
                  </a:lnTo>
                  <a:lnTo>
                    <a:pt x="2083" y="14746"/>
                  </a:lnTo>
                  <a:lnTo>
                    <a:pt x="2083" y="14980"/>
                  </a:lnTo>
                  <a:lnTo>
                    <a:pt x="2083" y="15448"/>
                  </a:lnTo>
                  <a:lnTo>
                    <a:pt x="1805" y="15448"/>
                  </a:lnTo>
                  <a:lnTo>
                    <a:pt x="1388" y="15916"/>
                  </a:lnTo>
                  <a:lnTo>
                    <a:pt x="1250" y="16150"/>
                  </a:lnTo>
                  <a:lnTo>
                    <a:pt x="1111" y="16384"/>
                  </a:lnTo>
                  <a:lnTo>
                    <a:pt x="1388" y="16384"/>
                  </a:lnTo>
                  <a:lnTo>
                    <a:pt x="1527" y="16384"/>
                  </a:lnTo>
                  <a:lnTo>
                    <a:pt x="1944" y="15916"/>
                  </a:lnTo>
                  <a:lnTo>
                    <a:pt x="2222" y="15682"/>
                  </a:lnTo>
                  <a:lnTo>
                    <a:pt x="2638" y="15448"/>
                  </a:lnTo>
                  <a:lnTo>
                    <a:pt x="2777" y="14746"/>
                  </a:lnTo>
                  <a:lnTo>
                    <a:pt x="3055" y="14512"/>
                  </a:lnTo>
                  <a:lnTo>
                    <a:pt x="4027" y="13809"/>
                  </a:lnTo>
                  <a:lnTo>
                    <a:pt x="4304" y="13341"/>
                  </a:lnTo>
                  <a:lnTo>
                    <a:pt x="4582" y="13341"/>
                  </a:lnTo>
                  <a:lnTo>
                    <a:pt x="4999" y="13107"/>
                  </a:lnTo>
                  <a:close/>
                </a:path>
              </a:pathLst>
            </a:custGeom>
            <a:solidFill>
              <a:schemeClr val="bg1">
                <a:lumMod val="75000"/>
              </a:schemeClr>
            </a:solidFill>
            <a:ln w="9525">
              <a:solidFill>
                <a:schemeClr val="bg1"/>
              </a:solidFill>
              <a:prstDash val="solid"/>
              <a:round/>
              <a:headEnd/>
              <a:tailEnd/>
            </a:ln>
          </p:spPr>
        </p:sp>
      </p:grpSp>
      <p:sp>
        <p:nvSpPr>
          <p:cNvPr id="103" name="Rectangle 102">
            <a:extLst>
              <a:ext uri="{FF2B5EF4-FFF2-40B4-BE49-F238E27FC236}">
                <a16:creationId xmlns:a16="http://schemas.microsoft.com/office/drawing/2014/main" id="{E332A59F-D767-DB42-A806-93B411DDA274}"/>
              </a:ext>
            </a:extLst>
          </p:cNvPr>
          <p:cNvSpPr/>
          <p:nvPr/>
        </p:nvSpPr>
        <p:spPr>
          <a:xfrm>
            <a:off x="8726906" y="3146283"/>
            <a:ext cx="2792764" cy="2939266"/>
          </a:xfrm>
          <a:prstGeom prst="rect">
            <a:avLst/>
          </a:prstGeom>
          <a:ln w="38100" cmpd="sng">
            <a:noFill/>
          </a:ln>
          <a:effectLst/>
        </p:spPr>
        <p:style>
          <a:lnRef idx="2">
            <a:schemeClr val="accent1"/>
          </a:lnRef>
          <a:fillRef idx="0">
            <a:schemeClr val="accent1"/>
          </a:fillRef>
          <a:effectRef idx="1">
            <a:schemeClr val="accent1"/>
          </a:effectRef>
          <a:fontRef idx="minor">
            <a:schemeClr val="tx1"/>
          </a:fontRef>
        </p:style>
        <p:txBody>
          <a:bodyPr wrap="square"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00000">
                    <a:lumMod val="65000"/>
                    <a:lumOff val="35000"/>
                  </a:srgbClr>
                </a:solidFill>
                <a:effectLst/>
                <a:uLnTx/>
                <a:uFillTx/>
                <a:latin typeface="Franklin Gothic Book" panose="020B0503020102020204"/>
                <a:ea typeface="+mn-ea"/>
                <a:cs typeface="+mn-cs"/>
              </a:rPr>
              <a:t>Even in </a:t>
            </a:r>
            <a:r>
              <a:rPr lang="en-US" sz="2000" dirty="0">
                <a:solidFill>
                  <a:srgbClr val="000000">
                    <a:lumMod val="65000"/>
                    <a:lumOff val="35000"/>
                  </a:srgbClr>
                </a:solidFill>
                <a:latin typeface="Franklin Gothic Book" panose="020B0503020102020204"/>
              </a:rPr>
              <a:t>locally run </a:t>
            </a:r>
            <a:r>
              <a:rPr kumimoji="0" lang="en-US" sz="2000" b="0" i="0" u="none" strike="noStrike" kern="1200" cap="none" spc="0" normalizeH="0" baseline="0" noProof="0" dirty="0">
                <a:ln>
                  <a:noFill/>
                </a:ln>
                <a:solidFill>
                  <a:srgbClr val="000000">
                    <a:lumMod val="65000"/>
                    <a:lumOff val="35000"/>
                  </a:srgbClr>
                </a:solidFill>
                <a:effectLst/>
                <a:uLnTx/>
                <a:uFillTx/>
                <a:latin typeface="Franklin Gothic Book" panose="020B0503020102020204"/>
                <a:ea typeface="+mn-ea"/>
                <a:cs typeface="+mn-cs"/>
              </a:rPr>
              <a:t>states, the state provides supervision in some counties.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lumMod val="65000"/>
                    <a:lumOff val="35000"/>
                  </a:srgbClr>
                </a:solidFill>
                <a:effectLst/>
                <a:uLnTx/>
                <a:uFillTx/>
                <a:latin typeface="Franklin Gothic Book" panose="020B0503020102020204"/>
                <a:ea typeface="+mn-ea"/>
                <a:cs typeface="+mn-cs"/>
              </a:rPr>
              <a:t>At both the state and county levels, probation systems are in the executive or judicial branch.</a:t>
            </a:r>
          </a:p>
        </p:txBody>
      </p:sp>
      <p:sp>
        <p:nvSpPr>
          <p:cNvPr id="104" name="TextBox 103">
            <a:extLst>
              <a:ext uri="{FF2B5EF4-FFF2-40B4-BE49-F238E27FC236}">
                <a16:creationId xmlns:a16="http://schemas.microsoft.com/office/drawing/2014/main" id="{7A4EBD5C-B394-1746-8852-1AD00785ECEF}"/>
              </a:ext>
            </a:extLst>
          </p:cNvPr>
          <p:cNvSpPr txBox="1"/>
          <p:nvPr/>
        </p:nvSpPr>
        <p:spPr>
          <a:xfrm>
            <a:off x="8726907" y="2279318"/>
            <a:ext cx="2770995" cy="400110"/>
          </a:xfrm>
          <a:prstGeom prst="rect">
            <a:avLst/>
          </a:prstGeom>
          <a:solidFill>
            <a:schemeClr val="bg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State-Run Probation</a:t>
            </a:r>
          </a:p>
        </p:txBody>
      </p:sp>
      <p:sp>
        <p:nvSpPr>
          <p:cNvPr id="105" name="TextBox 104">
            <a:extLst>
              <a:ext uri="{FF2B5EF4-FFF2-40B4-BE49-F238E27FC236}">
                <a16:creationId xmlns:a16="http://schemas.microsoft.com/office/drawing/2014/main" id="{DE5EB86E-64CA-344A-B163-BC92CE9DD58B}"/>
              </a:ext>
            </a:extLst>
          </p:cNvPr>
          <p:cNvSpPr txBox="1"/>
          <p:nvPr/>
        </p:nvSpPr>
        <p:spPr>
          <a:xfrm>
            <a:off x="8726906" y="1879009"/>
            <a:ext cx="2770997" cy="400110"/>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0000"/>
                </a:solidFill>
                <a:latin typeface="Calibri"/>
              </a:rPr>
              <a:t>Locally </a:t>
            </a:r>
            <a:r>
              <a:rPr kumimoji="0" lang="en-US" sz="2000" b="1" i="0" u="none" strike="noStrike" kern="1200" cap="none" spc="0" normalizeH="0" baseline="0" noProof="0" dirty="0">
                <a:ln>
                  <a:noFill/>
                </a:ln>
                <a:solidFill>
                  <a:srgbClr val="000000"/>
                </a:solidFill>
                <a:effectLst/>
                <a:uLnTx/>
                <a:uFillTx/>
                <a:latin typeface="Calibri"/>
                <a:ea typeface="+mn-ea"/>
                <a:cs typeface="+mn-cs"/>
              </a:rPr>
              <a:t>Run Probation</a:t>
            </a:r>
          </a:p>
        </p:txBody>
      </p:sp>
      <p:sp>
        <p:nvSpPr>
          <p:cNvPr id="107" name="TextBox 106">
            <a:extLst>
              <a:ext uri="{FF2B5EF4-FFF2-40B4-BE49-F238E27FC236}">
                <a16:creationId xmlns:a16="http://schemas.microsoft.com/office/drawing/2014/main" id="{FB3B1138-C1E3-B4E9-0658-295831733370}"/>
              </a:ext>
            </a:extLst>
          </p:cNvPr>
          <p:cNvSpPr txBox="1"/>
          <p:nvPr/>
        </p:nvSpPr>
        <p:spPr>
          <a:xfrm>
            <a:off x="8726905" y="2679900"/>
            <a:ext cx="2770995" cy="400110"/>
          </a:xfrm>
          <a:prstGeom prst="rect">
            <a:avLst/>
          </a:prstGeom>
          <a:pattFill prst="wdDnDiag">
            <a:fgClr>
              <a:schemeClr val="bg1">
                <a:lumMod val="75000"/>
              </a:schemeClr>
            </a:fgClr>
            <a:bgClr>
              <a:schemeClr val="bg1"/>
            </a:bgClr>
          </a:patt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CCA in Statute</a:t>
            </a:r>
          </a:p>
        </p:txBody>
      </p:sp>
      <p:sp>
        <p:nvSpPr>
          <p:cNvPr id="108" name="TextBox 107">
            <a:extLst>
              <a:ext uri="{FF2B5EF4-FFF2-40B4-BE49-F238E27FC236}">
                <a16:creationId xmlns:a16="http://schemas.microsoft.com/office/drawing/2014/main" id="{A3A5434A-0129-C52E-9FF2-FF630C1F7D58}"/>
              </a:ext>
            </a:extLst>
          </p:cNvPr>
          <p:cNvSpPr txBox="1"/>
          <p:nvPr/>
        </p:nvSpPr>
        <p:spPr>
          <a:xfrm>
            <a:off x="10042902" y="2698908"/>
            <a:ext cx="1454996" cy="400110"/>
          </a:xfrm>
          <a:prstGeom prst="rect">
            <a:avLst/>
          </a:prstGeom>
          <a:pattFill prst="wdDnDiag">
            <a:fgClr>
              <a:schemeClr val="accent2"/>
            </a:fgClr>
            <a:bgClr>
              <a:schemeClr val="bg1"/>
            </a:bgClr>
          </a:patt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Statute      </a:t>
            </a:r>
          </a:p>
        </p:txBody>
      </p:sp>
      <p:sp>
        <p:nvSpPr>
          <p:cNvPr id="110" name="Title 2">
            <a:extLst>
              <a:ext uri="{FF2B5EF4-FFF2-40B4-BE49-F238E27FC236}">
                <a16:creationId xmlns:a16="http://schemas.microsoft.com/office/drawing/2014/main" id="{E5216195-4B2C-ABE8-76AE-7AF15FD13AF1}"/>
              </a:ext>
            </a:extLst>
          </p:cNvPr>
          <p:cNvSpPr>
            <a:spLocks noGrp="1"/>
          </p:cNvSpPr>
          <p:nvPr>
            <p:ph type="title"/>
          </p:nvPr>
        </p:nvSpPr>
        <p:spPr>
          <a:xfrm>
            <a:off x="612648" y="457200"/>
            <a:ext cx="10972800" cy="1261872"/>
          </a:xfrm>
        </p:spPr>
        <p:txBody>
          <a:bodyPr/>
          <a:lstStyle/>
          <a:p>
            <a:r>
              <a:rPr lang="en-US" dirty="0"/>
              <a:t>Explicit CCA approaches are not co-extensive with locally run probation.</a:t>
            </a:r>
          </a:p>
        </p:txBody>
      </p:sp>
    </p:spTree>
    <p:extLst>
      <p:ext uri="{BB962C8B-B14F-4D97-AF65-F5344CB8AC3E}">
        <p14:creationId xmlns:p14="http://schemas.microsoft.com/office/powerpoint/2010/main" val="327944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44E746-1470-204D-BA3E-0163C9B5CFD1}"/>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Community corrections funding formulas are common and take various approaches.</a:t>
            </a:r>
          </a:p>
        </p:txBody>
      </p:sp>
      <p:sp>
        <p:nvSpPr>
          <p:cNvPr id="4" name="Text Placeholder 10">
            <a:extLst>
              <a:ext uri="{FF2B5EF4-FFF2-40B4-BE49-F238E27FC236}">
                <a16:creationId xmlns:a16="http://schemas.microsoft.com/office/drawing/2014/main" id="{7130F476-9AFA-DB44-9358-1179A05A23C7}"/>
              </a:ext>
            </a:extLst>
          </p:cNvPr>
          <p:cNvSpPr txBox="1">
            <a:spLocks/>
          </p:cNvSpPr>
          <p:nvPr/>
        </p:nvSpPr>
        <p:spPr>
          <a:xfrm>
            <a:off x="838199" y="6126937"/>
            <a:ext cx="6705600" cy="466281"/>
          </a:xfrm>
          <a:prstGeom prst="rect">
            <a:avLst/>
          </a:prstGeom>
        </p:spPr>
        <p:txBody>
          <a:bodyPr wrap="square" anchor="b">
            <a:spAutoFit/>
          </a:bodyPr>
          <a:lstStyle>
            <a:lvl1pPr marL="0" indent="0" algn="l" defTabSz="914400" rtl="0" eaLnBrk="1" latinLnBrk="0" hangingPunct="1">
              <a:lnSpc>
                <a:spcPct val="90000"/>
              </a:lnSpc>
              <a:spcBef>
                <a:spcPts val="1000"/>
              </a:spcBef>
              <a:buFont typeface="Arial" panose="020B0604020202020204" pitchFamily="34" charset="0"/>
              <a:buNone/>
              <a:defRPr sz="900" kern="1200" baseline="0">
                <a:solidFill>
                  <a:schemeClr val="tx1">
                    <a:lumMod val="75000"/>
                    <a:lumOff val="25000"/>
                  </a:schemeClr>
                </a:solidFill>
                <a:latin typeface="Franklin Gothic Book" panose="020B050302010202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lumMod val="50000"/>
                    <a:lumOff val="50000"/>
                  </a:schemeClr>
                </a:solidFill>
              </a:rPr>
              <a:t>“Performance Incentive Funding,” Vera Institute, accessed March 10, 2021, https://</a:t>
            </a:r>
            <a:r>
              <a:rPr lang="en-US" err="1">
                <a:solidFill>
                  <a:schemeClr val="tx1">
                    <a:lumMod val="50000"/>
                    <a:lumOff val="50000"/>
                  </a:schemeClr>
                </a:solidFill>
              </a:rPr>
              <a:t>www.vera.org</a:t>
            </a:r>
            <a:r>
              <a:rPr lang="en-US">
                <a:solidFill>
                  <a:schemeClr val="tx1">
                    <a:lumMod val="50000"/>
                    <a:lumOff val="50000"/>
                  </a:schemeClr>
                </a:solidFill>
              </a:rPr>
              <a:t>/projects/performance-incentive-funding/overview</a:t>
            </a:r>
            <a:r>
              <a:rPr lang="en-US" u="sng">
                <a:solidFill>
                  <a:schemeClr val="tx1">
                    <a:lumMod val="50000"/>
                    <a:lumOff val="50000"/>
                  </a:schemeClr>
                </a:solidFill>
              </a:rPr>
              <a:t> </a:t>
            </a:r>
            <a:r>
              <a:rPr lang="en-US">
                <a:solidFill>
                  <a:schemeClr val="tx1">
                    <a:lumMod val="50000"/>
                    <a:lumOff val="50000"/>
                  </a:schemeClr>
                </a:solidFill>
              </a:rPr>
              <a:t>k to insert source; research by the CSG Justice Center. Research on Pennsylvania, Texas, Oregon, Kansas and Michigan by CSG Justice Center</a:t>
            </a:r>
          </a:p>
        </p:txBody>
      </p:sp>
      <p:sp>
        <p:nvSpPr>
          <p:cNvPr id="114" name="Content Placeholder 1" descr="Some states (e.g., California) tie funding from probation to prison, an approach sometimes referred to as “performance incentive funding” or “PIF.”&#10;">
            <a:extLst>
              <a:ext uri="{FF2B5EF4-FFF2-40B4-BE49-F238E27FC236}">
                <a16:creationId xmlns:a16="http://schemas.microsoft.com/office/drawing/2014/main" id="{93937910-2842-ED48-894F-08CEDD571F06}"/>
              </a:ext>
            </a:extLst>
          </p:cNvPr>
          <p:cNvSpPr txBox="1">
            <a:spLocks/>
          </p:cNvSpPr>
          <p:nvPr/>
        </p:nvSpPr>
        <p:spPr>
          <a:xfrm>
            <a:off x="355622" y="2693077"/>
            <a:ext cx="2804988" cy="26244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000" dirty="0">
                <a:solidFill>
                  <a:schemeClr val="accent5"/>
                </a:solidFill>
                <a:latin typeface="Franklin Gothic Book" panose="020B0503020102020204" pitchFamily="34" charset="0"/>
              </a:rPr>
              <a:t>Some states (e.g., </a:t>
            </a:r>
            <a:r>
              <a:rPr lang="en-US" sz="2000" b="1" dirty="0">
                <a:solidFill>
                  <a:schemeClr val="accent5"/>
                </a:solidFill>
                <a:latin typeface="Franklin Gothic Book" panose="020B0503020102020204" pitchFamily="34" charset="0"/>
              </a:rPr>
              <a:t>California, Arizona, Illinois, and Arkansas)</a:t>
            </a:r>
            <a:r>
              <a:rPr lang="en-US" sz="2000" dirty="0">
                <a:solidFill>
                  <a:schemeClr val="accent5"/>
                </a:solidFill>
                <a:latin typeface="Franklin Gothic Book" panose="020B0503020102020204" pitchFamily="34" charset="0"/>
              </a:rPr>
              <a:t> tie funding to reducing revocations from probation to prison, referred to as “performance incentive funding” or “PIF.”</a:t>
            </a:r>
          </a:p>
        </p:txBody>
      </p:sp>
      <p:grpSp>
        <p:nvGrpSpPr>
          <p:cNvPr id="115" name="Group 114" descr="Map of the U.S.">
            <a:extLst>
              <a:ext uri="{FF2B5EF4-FFF2-40B4-BE49-F238E27FC236}">
                <a16:creationId xmlns:a16="http://schemas.microsoft.com/office/drawing/2014/main" id="{45CC2DA1-647D-2245-A1D7-16FB65F0902F}"/>
              </a:ext>
            </a:extLst>
          </p:cNvPr>
          <p:cNvGrpSpPr>
            <a:grpSpLocks noChangeAspect="1"/>
          </p:cNvGrpSpPr>
          <p:nvPr/>
        </p:nvGrpSpPr>
        <p:grpSpPr>
          <a:xfrm>
            <a:off x="3673069" y="2555343"/>
            <a:ext cx="3999283" cy="2678860"/>
            <a:chOff x="385709" y="1327274"/>
            <a:chExt cx="8464231" cy="5107343"/>
          </a:xfrm>
        </p:grpSpPr>
        <p:sp>
          <p:nvSpPr>
            <p:cNvPr id="117" name="Alabama">
              <a:extLst>
                <a:ext uri="{FF2B5EF4-FFF2-40B4-BE49-F238E27FC236}">
                  <a16:creationId xmlns:a16="http://schemas.microsoft.com/office/drawing/2014/main" id="{D717A840-8A0E-6140-A9E4-D85C24AA74C2}"/>
                </a:ext>
              </a:extLst>
            </p:cNvPr>
            <p:cNvSpPr>
              <a:spLocks/>
            </p:cNvSpPr>
            <p:nvPr/>
          </p:nvSpPr>
          <p:spPr bwMode="auto">
            <a:xfrm>
              <a:off x="5997440" y="4270361"/>
              <a:ext cx="619207" cy="914415"/>
            </a:xfrm>
            <a:custGeom>
              <a:avLst/>
              <a:gdLst/>
              <a:ahLst/>
              <a:cxnLst>
                <a:cxn ang="0">
                  <a:pos x="13564" y="4878"/>
                </a:cxn>
                <a:cxn ang="0">
                  <a:pos x="12691" y="2960"/>
                </a:cxn>
                <a:cxn ang="0">
                  <a:pos x="11549" y="459"/>
                </a:cxn>
                <a:cxn ang="0">
                  <a:pos x="6245" y="292"/>
                </a:cxn>
                <a:cxn ang="0">
                  <a:pos x="2619" y="459"/>
                </a:cxn>
                <a:cxn ang="0">
                  <a:pos x="201" y="792"/>
                </a:cxn>
                <a:cxn ang="0">
                  <a:pos x="403" y="2418"/>
                </a:cxn>
                <a:cxn ang="0">
                  <a:pos x="336" y="4836"/>
                </a:cxn>
                <a:cxn ang="0">
                  <a:pos x="201" y="7588"/>
                </a:cxn>
                <a:cxn ang="0">
                  <a:pos x="134" y="11048"/>
                </a:cxn>
                <a:cxn ang="0">
                  <a:pos x="739" y="14008"/>
                </a:cxn>
                <a:cxn ang="0">
                  <a:pos x="1343" y="15925"/>
                </a:cxn>
                <a:cxn ang="0">
                  <a:pos x="1880" y="15967"/>
                </a:cxn>
                <a:cxn ang="0">
                  <a:pos x="2283" y="16092"/>
                </a:cxn>
                <a:cxn ang="0">
                  <a:pos x="2350" y="15634"/>
                </a:cxn>
                <a:cxn ang="0">
                  <a:pos x="2350" y="15217"/>
                </a:cxn>
                <a:cxn ang="0">
                  <a:pos x="2484" y="14925"/>
                </a:cxn>
                <a:cxn ang="0">
                  <a:pos x="2552" y="14591"/>
                </a:cxn>
                <a:cxn ang="0">
                  <a:pos x="3022" y="14841"/>
                </a:cxn>
                <a:cxn ang="0">
                  <a:pos x="3223" y="15300"/>
                </a:cxn>
                <a:cxn ang="0">
                  <a:pos x="3357" y="15759"/>
                </a:cxn>
                <a:cxn ang="0">
                  <a:pos x="3760" y="16009"/>
                </a:cxn>
                <a:cxn ang="0">
                  <a:pos x="3425" y="16259"/>
                </a:cxn>
                <a:cxn ang="0">
                  <a:pos x="2887" y="16384"/>
                </a:cxn>
                <a:cxn ang="0">
                  <a:pos x="3559" y="16342"/>
                </a:cxn>
                <a:cxn ang="0">
                  <a:pos x="4835" y="16050"/>
                </a:cxn>
                <a:cxn ang="0">
                  <a:pos x="5170" y="15842"/>
                </a:cxn>
                <a:cxn ang="0">
                  <a:pos x="5506" y="15675"/>
                </a:cxn>
                <a:cxn ang="0">
                  <a:pos x="5708" y="15509"/>
                </a:cxn>
                <a:cxn ang="0">
                  <a:pos x="5372" y="15258"/>
                </a:cxn>
                <a:cxn ang="0">
                  <a:pos x="5439" y="14800"/>
                </a:cxn>
                <a:cxn ang="0">
                  <a:pos x="4835" y="14508"/>
                </a:cxn>
                <a:cxn ang="0">
                  <a:pos x="4365" y="14133"/>
                </a:cxn>
                <a:cxn ang="0">
                  <a:pos x="6446" y="13632"/>
                </a:cxn>
                <a:cxn ang="0">
                  <a:pos x="10945" y="13382"/>
                </a:cxn>
                <a:cxn ang="0">
                  <a:pos x="16384" y="13049"/>
                </a:cxn>
                <a:cxn ang="0">
                  <a:pos x="16183" y="12674"/>
                </a:cxn>
                <a:cxn ang="0">
                  <a:pos x="15713" y="12257"/>
                </a:cxn>
                <a:cxn ang="0">
                  <a:pos x="15780" y="11715"/>
                </a:cxn>
                <a:cxn ang="0">
                  <a:pos x="15847" y="11173"/>
                </a:cxn>
                <a:cxn ang="0">
                  <a:pos x="15377" y="10506"/>
                </a:cxn>
                <a:cxn ang="0">
                  <a:pos x="15511" y="9880"/>
                </a:cxn>
                <a:cxn ang="0">
                  <a:pos x="15511" y="9464"/>
                </a:cxn>
                <a:cxn ang="0">
                  <a:pos x="15780" y="9130"/>
                </a:cxn>
                <a:cxn ang="0">
                  <a:pos x="16115" y="8838"/>
                </a:cxn>
                <a:cxn ang="0">
                  <a:pos x="15713" y="8463"/>
                </a:cxn>
                <a:cxn ang="0">
                  <a:pos x="15511" y="7963"/>
                </a:cxn>
                <a:cxn ang="0">
                  <a:pos x="14974" y="7504"/>
                </a:cxn>
                <a:cxn ang="0">
                  <a:pos x="14705" y="7171"/>
                </a:cxn>
              </a:cxnLst>
              <a:rect l="0" t="0" r="r" b="b"/>
              <a:pathLst>
                <a:path w="16384" h="16384">
                  <a:moveTo>
                    <a:pt x="14101" y="6128"/>
                  </a:moveTo>
                  <a:lnTo>
                    <a:pt x="14101" y="6087"/>
                  </a:lnTo>
                  <a:lnTo>
                    <a:pt x="13631" y="5086"/>
                  </a:lnTo>
                  <a:lnTo>
                    <a:pt x="13564" y="4878"/>
                  </a:lnTo>
                  <a:lnTo>
                    <a:pt x="13295" y="4336"/>
                  </a:lnTo>
                  <a:lnTo>
                    <a:pt x="12959" y="3544"/>
                  </a:lnTo>
                  <a:lnTo>
                    <a:pt x="12825" y="3335"/>
                  </a:lnTo>
                  <a:lnTo>
                    <a:pt x="12691" y="2960"/>
                  </a:lnTo>
                  <a:lnTo>
                    <a:pt x="12355" y="2376"/>
                  </a:lnTo>
                  <a:lnTo>
                    <a:pt x="11952" y="1334"/>
                  </a:lnTo>
                  <a:lnTo>
                    <a:pt x="11885" y="1209"/>
                  </a:lnTo>
                  <a:lnTo>
                    <a:pt x="11549" y="459"/>
                  </a:lnTo>
                  <a:lnTo>
                    <a:pt x="11348" y="0"/>
                  </a:lnTo>
                  <a:lnTo>
                    <a:pt x="10274" y="83"/>
                  </a:lnTo>
                  <a:lnTo>
                    <a:pt x="8259" y="167"/>
                  </a:lnTo>
                  <a:lnTo>
                    <a:pt x="6245" y="292"/>
                  </a:lnTo>
                  <a:lnTo>
                    <a:pt x="6043" y="292"/>
                  </a:lnTo>
                  <a:lnTo>
                    <a:pt x="4365" y="375"/>
                  </a:lnTo>
                  <a:lnTo>
                    <a:pt x="4297" y="375"/>
                  </a:lnTo>
                  <a:lnTo>
                    <a:pt x="2619" y="459"/>
                  </a:lnTo>
                  <a:lnTo>
                    <a:pt x="940" y="542"/>
                  </a:lnTo>
                  <a:lnTo>
                    <a:pt x="67" y="584"/>
                  </a:lnTo>
                  <a:lnTo>
                    <a:pt x="0" y="625"/>
                  </a:lnTo>
                  <a:lnTo>
                    <a:pt x="201" y="792"/>
                  </a:lnTo>
                  <a:lnTo>
                    <a:pt x="336" y="875"/>
                  </a:lnTo>
                  <a:lnTo>
                    <a:pt x="470" y="959"/>
                  </a:lnTo>
                  <a:lnTo>
                    <a:pt x="403" y="2001"/>
                  </a:lnTo>
                  <a:lnTo>
                    <a:pt x="403" y="2418"/>
                  </a:lnTo>
                  <a:lnTo>
                    <a:pt x="403" y="2877"/>
                  </a:lnTo>
                  <a:lnTo>
                    <a:pt x="403" y="3669"/>
                  </a:lnTo>
                  <a:lnTo>
                    <a:pt x="403" y="3752"/>
                  </a:lnTo>
                  <a:lnTo>
                    <a:pt x="336" y="4836"/>
                  </a:lnTo>
                  <a:lnTo>
                    <a:pt x="336" y="5545"/>
                  </a:lnTo>
                  <a:lnTo>
                    <a:pt x="269" y="6337"/>
                  </a:lnTo>
                  <a:lnTo>
                    <a:pt x="269" y="7337"/>
                  </a:lnTo>
                  <a:lnTo>
                    <a:pt x="201" y="7588"/>
                  </a:lnTo>
                  <a:lnTo>
                    <a:pt x="201" y="8713"/>
                  </a:lnTo>
                  <a:lnTo>
                    <a:pt x="134" y="9630"/>
                  </a:lnTo>
                  <a:lnTo>
                    <a:pt x="134" y="9922"/>
                  </a:lnTo>
                  <a:lnTo>
                    <a:pt x="134" y="11048"/>
                  </a:lnTo>
                  <a:lnTo>
                    <a:pt x="201" y="11673"/>
                  </a:lnTo>
                  <a:lnTo>
                    <a:pt x="403" y="12549"/>
                  </a:lnTo>
                  <a:lnTo>
                    <a:pt x="604" y="13591"/>
                  </a:lnTo>
                  <a:lnTo>
                    <a:pt x="739" y="14008"/>
                  </a:lnTo>
                  <a:lnTo>
                    <a:pt x="873" y="14841"/>
                  </a:lnTo>
                  <a:lnTo>
                    <a:pt x="1074" y="15925"/>
                  </a:lnTo>
                  <a:lnTo>
                    <a:pt x="1276" y="15884"/>
                  </a:lnTo>
                  <a:lnTo>
                    <a:pt x="1343" y="15925"/>
                  </a:lnTo>
                  <a:lnTo>
                    <a:pt x="1477" y="15925"/>
                  </a:lnTo>
                  <a:lnTo>
                    <a:pt x="1612" y="15925"/>
                  </a:lnTo>
                  <a:lnTo>
                    <a:pt x="1813" y="15925"/>
                  </a:lnTo>
                  <a:lnTo>
                    <a:pt x="1880" y="15967"/>
                  </a:lnTo>
                  <a:lnTo>
                    <a:pt x="2014" y="16050"/>
                  </a:lnTo>
                  <a:lnTo>
                    <a:pt x="2149" y="16092"/>
                  </a:lnTo>
                  <a:lnTo>
                    <a:pt x="2216" y="16092"/>
                  </a:lnTo>
                  <a:lnTo>
                    <a:pt x="2283" y="16092"/>
                  </a:lnTo>
                  <a:lnTo>
                    <a:pt x="2283" y="16009"/>
                  </a:lnTo>
                  <a:lnTo>
                    <a:pt x="2350" y="15925"/>
                  </a:lnTo>
                  <a:lnTo>
                    <a:pt x="2350" y="15759"/>
                  </a:lnTo>
                  <a:lnTo>
                    <a:pt x="2350" y="15634"/>
                  </a:lnTo>
                  <a:lnTo>
                    <a:pt x="2350" y="15383"/>
                  </a:lnTo>
                  <a:lnTo>
                    <a:pt x="2283" y="15300"/>
                  </a:lnTo>
                  <a:lnTo>
                    <a:pt x="2350" y="15258"/>
                  </a:lnTo>
                  <a:lnTo>
                    <a:pt x="2350" y="15217"/>
                  </a:lnTo>
                  <a:lnTo>
                    <a:pt x="2417" y="15175"/>
                  </a:lnTo>
                  <a:lnTo>
                    <a:pt x="2484" y="15133"/>
                  </a:lnTo>
                  <a:lnTo>
                    <a:pt x="2484" y="14967"/>
                  </a:lnTo>
                  <a:lnTo>
                    <a:pt x="2484" y="14925"/>
                  </a:lnTo>
                  <a:lnTo>
                    <a:pt x="2552" y="14841"/>
                  </a:lnTo>
                  <a:lnTo>
                    <a:pt x="2552" y="14800"/>
                  </a:lnTo>
                  <a:lnTo>
                    <a:pt x="2552" y="14716"/>
                  </a:lnTo>
                  <a:lnTo>
                    <a:pt x="2552" y="14591"/>
                  </a:lnTo>
                  <a:lnTo>
                    <a:pt x="2619" y="14550"/>
                  </a:lnTo>
                  <a:lnTo>
                    <a:pt x="2686" y="14550"/>
                  </a:lnTo>
                  <a:lnTo>
                    <a:pt x="2820" y="14591"/>
                  </a:lnTo>
                  <a:lnTo>
                    <a:pt x="3022" y="14841"/>
                  </a:lnTo>
                  <a:lnTo>
                    <a:pt x="3156" y="14967"/>
                  </a:lnTo>
                  <a:lnTo>
                    <a:pt x="3156" y="15133"/>
                  </a:lnTo>
                  <a:lnTo>
                    <a:pt x="3223" y="15217"/>
                  </a:lnTo>
                  <a:lnTo>
                    <a:pt x="3223" y="15300"/>
                  </a:lnTo>
                  <a:lnTo>
                    <a:pt x="3089" y="15425"/>
                  </a:lnTo>
                  <a:lnTo>
                    <a:pt x="3223" y="15550"/>
                  </a:lnTo>
                  <a:lnTo>
                    <a:pt x="3223" y="15675"/>
                  </a:lnTo>
                  <a:lnTo>
                    <a:pt x="3357" y="15759"/>
                  </a:lnTo>
                  <a:lnTo>
                    <a:pt x="3492" y="15800"/>
                  </a:lnTo>
                  <a:lnTo>
                    <a:pt x="3626" y="15800"/>
                  </a:lnTo>
                  <a:lnTo>
                    <a:pt x="3626" y="15884"/>
                  </a:lnTo>
                  <a:lnTo>
                    <a:pt x="3760" y="16009"/>
                  </a:lnTo>
                  <a:lnTo>
                    <a:pt x="3895" y="16050"/>
                  </a:lnTo>
                  <a:lnTo>
                    <a:pt x="3895" y="16176"/>
                  </a:lnTo>
                  <a:lnTo>
                    <a:pt x="3760" y="16217"/>
                  </a:lnTo>
                  <a:lnTo>
                    <a:pt x="3425" y="16259"/>
                  </a:lnTo>
                  <a:lnTo>
                    <a:pt x="3156" y="16259"/>
                  </a:lnTo>
                  <a:lnTo>
                    <a:pt x="3022" y="16259"/>
                  </a:lnTo>
                  <a:lnTo>
                    <a:pt x="2954" y="16301"/>
                  </a:lnTo>
                  <a:lnTo>
                    <a:pt x="2887" y="16384"/>
                  </a:lnTo>
                  <a:lnTo>
                    <a:pt x="2954" y="16384"/>
                  </a:lnTo>
                  <a:lnTo>
                    <a:pt x="3156" y="16384"/>
                  </a:lnTo>
                  <a:lnTo>
                    <a:pt x="3357" y="16342"/>
                  </a:lnTo>
                  <a:lnTo>
                    <a:pt x="3559" y="16342"/>
                  </a:lnTo>
                  <a:lnTo>
                    <a:pt x="3895" y="16301"/>
                  </a:lnTo>
                  <a:lnTo>
                    <a:pt x="4499" y="16217"/>
                  </a:lnTo>
                  <a:lnTo>
                    <a:pt x="4835" y="16134"/>
                  </a:lnTo>
                  <a:lnTo>
                    <a:pt x="4835" y="16050"/>
                  </a:lnTo>
                  <a:lnTo>
                    <a:pt x="4835" y="16009"/>
                  </a:lnTo>
                  <a:lnTo>
                    <a:pt x="4969" y="16009"/>
                  </a:lnTo>
                  <a:lnTo>
                    <a:pt x="5103" y="16009"/>
                  </a:lnTo>
                  <a:lnTo>
                    <a:pt x="5170" y="15842"/>
                  </a:lnTo>
                  <a:lnTo>
                    <a:pt x="5305" y="15842"/>
                  </a:lnTo>
                  <a:lnTo>
                    <a:pt x="5439" y="15759"/>
                  </a:lnTo>
                  <a:lnTo>
                    <a:pt x="5439" y="15717"/>
                  </a:lnTo>
                  <a:lnTo>
                    <a:pt x="5506" y="15675"/>
                  </a:lnTo>
                  <a:lnTo>
                    <a:pt x="5573" y="15634"/>
                  </a:lnTo>
                  <a:lnTo>
                    <a:pt x="5640" y="15634"/>
                  </a:lnTo>
                  <a:lnTo>
                    <a:pt x="5708" y="15550"/>
                  </a:lnTo>
                  <a:lnTo>
                    <a:pt x="5708" y="15509"/>
                  </a:lnTo>
                  <a:lnTo>
                    <a:pt x="5439" y="15425"/>
                  </a:lnTo>
                  <a:lnTo>
                    <a:pt x="5372" y="15383"/>
                  </a:lnTo>
                  <a:lnTo>
                    <a:pt x="5305" y="15300"/>
                  </a:lnTo>
                  <a:lnTo>
                    <a:pt x="5372" y="15258"/>
                  </a:lnTo>
                  <a:lnTo>
                    <a:pt x="5439" y="15133"/>
                  </a:lnTo>
                  <a:lnTo>
                    <a:pt x="5506" y="15008"/>
                  </a:lnTo>
                  <a:lnTo>
                    <a:pt x="5573" y="14883"/>
                  </a:lnTo>
                  <a:lnTo>
                    <a:pt x="5439" y="14800"/>
                  </a:lnTo>
                  <a:lnTo>
                    <a:pt x="5305" y="14758"/>
                  </a:lnTo>
                  <a:lnTo>
                    <a:pt x="5238" y="14716"/>
                  </a:lnTo>
                  <a:lnTo>
                    <a:pt x="5103" y="14675"/>
                  </a:lnTo>
                  <a:lnTo>
                    <a:pt x="4835" y="14508"/>
                  </a:lnTo>
                  <a:lnTo>
                    <a:pt x="4499" y="14300"/>
                  </a:lnTo>
                  <a:lnTo>
                    <a:pt x="4432" y="14258"/>
                  </a:lnTo>
                  <a:lnTo>
                    <a:pt x="4365" y="14216"/>
                  </a:lnTo>
                  <a:lnTo>
                    <a:pt x="4365" y="14133"/>
                  </a:lnTo>
                  <a:lnTo>
                    <a:pt x="4432" y="14008"/>
                  </a:lnTo>
                  <a:lnTo>
                    <a:pt x="4499" y="13924"/>
                  </a:lnTo>
                  <a:lnTo>
                    <a:pt x="4432" y="13758"/>
                  </a:lnTo>
                  <a:lnTo>
                    <a:pt x="6446" y="13632"/>
                  </a:lnTo>
                  <a:lnTo>
                    <a:pt x="8192" y="13549"/>
                  </a:lnTo>
                  <a:lnTo>
                    <a:pt x="8595" y="13507"/>
                  </a:lnTo>
                  <a:lnTo>
                    <a:pt x="10072" y="13424"/>
                  </a:lnTo>
                  <a:lnTo>
                    <a:pt x="10945" y="13382"/>
                  </a:lnTo>
                  <a:lnTo>
                    <a:pt x="11617" y="13341"/>
                  </a:lnTo>
                  <a:lnTo>
                    <a:pt x="14034" y="13174"/>
                  </a:lnTo>
                  <a:lnTo>
                    <a:pt x="14168" y="13174"/>
                  </a:lnTo>
                  <a:lnTo>
                    <a:pt x="16384" y="13049"/>
                  </a:lnTo>
                  <a:lnTo>
                    <a:pt x="16250" y="12882"/>
                  </a:lnTo>
                  <a:lnTo>
                    <a:pt x="16250" y="12799"/>
                  </a:lnTo>
                  <a:lnTo>
                    <a:pt x="16183" y="12757"/>
                  </a:lnTo>
                  <a:lnTo>
                    <a:pt x="16183" y="12674"/>
                  </a:lnTo>
                  <a:lnTo>
                    <a:pt x="15981" y="12590"/>
                  </a:lnTo>
                  <a:lnTo>
                    <a:pt x="15847" y="12507"/>
                  </a:lnTo>
                  <a:lnTo>
                    <a:pt x="15780" y="12423"/>
                  </a:lnTo>
                  <a:lnTo>
                    <a:pt x="15713" y="12257"/>
                  </a:lnTo>
                  <a:lnTo>
                    <a:pt x="15713" y="12132"/>
                  </a:lnTo>
                  <a:lnTo>
                    <a:pt x="15780" y="12090"/>
                  </a:lnTo>
                  <a:lnTo>
                    <a:pt x="15780" y="11965"/>
                  </a:lnTo>
                  <a:lnTo>
                    <a:pt x="15780" y="11715"/>
                  </a:lnTo>
                  <a:lnTo>
                    <a:pt x="15780" y="11590"/>
                  </a:lnTo>
                  <a:lnTo>
                    <a:pt x="15780" y="11465"/>
                  </a:lnTo>
                  <a:lnTo>
                    <a:pt x="15780" y="11340"/>
                  </a:lnTo>
                  <a:lnTo>
                    <a:pt x="15847" y="11173"/>
                  </a:lnTo>
                  <a:lnTo>
                    <a:pt x="15713" y="11048"/>
                  </a:lnTo>
                  <a:lnTo>
                    <a:pt x="15511" y="10798"/>
                  </a:lnTo>
                  <a:lnTo>
                    <a:pt x="15377" y="10673"/>
                  </a:lnTo>
                  <a:lnTo>
                    <a:pt x="15377" y="10506"/>
                  </a:lnTo>
                  <a:lnTo>
                    <a:pt x="15310" y="10464"/>
                  </a:lnTo>
                  <a:lnTo>
                    <a:pt x="15242" y="10214"/>
                  </a:lnTo>
                  <a:lnTo>
                    <a:pt x="15377" y="9964"/>
                  </a:lnTo>
                  <a:lnTo>
                    <a:pt x="15511" y="9880"/>
                  </a:lnTo>
                  <a:lnTo>
                    <a:pt x="15511" y="9755"/>
                  </a:lnTo>
                  <a:lnTo>
                    <a:pt x="15511" y="9672"/>
                  </a:lnTo>
                  <a:lnTo>
                    <a:pt x="15511" y="9547"/>
                  </a:lnTo>
                  <a:lnTo>
                    <a:pt x="15511" y="9464"/>
                  </a:lnTo>
                  <a:lnTo>
                    <a:pt x="15511" y="9422"/>
                  </a:lnTo>
                  <a:lnTo>
                    <a:pt x="15444" y="9338"/>
                  </a:lnTo>
                  <a:lnTo>
                    <a:pt x="15511" y="9213"/>
                  </a:lnTo>
                  <a:lnTo>
                    <a:pt x="15780" y="9130"/>
                  </a:lnTo>
                  <a:lnTo>
                    <a:pt x="15847" y="9047"/>
                  </a:lnTo>
                  <a:lnTo>
                    <a:pt x="15914" y="8963"/>
                  </a:lnTo>
                  <a:lnTo>
                    <a:pt x="16048" y="8922"/>
                  </a:lnTo>
                  <a:lnTo>
                    <a:pt x="16115" y="8838"/>
                  </a:lnTo>
                  <a:lnTo>
                    <a:pt x="15981" y="8755"/>
                  </a:lnTo>
                  <a:lnTo>
                    <a:pt x="15780" y="8671"/>
                  </a:lnTo>
                  <a:lnTo>
                    <a:pt x="15645" y="8630"/>
                  </a:lnTo>
                  <a:lnTo>
                    <a:pt x="15713" y="8463"/>
                  </a:lnTo>
                  <a:lnTo>
                    <a:pt x="15713" y="8338"/>
                  </a:lnTo>
                  <a:lnTo>
                    <a:pt x="15578" y="8171"/>
                  </a:lnTo>
                  <a:lnTo>
                    <a:pt x="15578" y="8088"/>
                  </a:lnTo>
                  <a:lnTo>
                    <a:pt x="15511" y="7963"/>
                  </a:lnTo>
                  <a:lnTo>
                    <a:pt x="15310" y="7921"/>
                  </a:lnTo>
                  <a:lnTo>
                    <a:pt x="15108" y="7754"/>
                  </a:lnTo>
                  <a:lnTo>
                    <a:pt x="14974" y="7629"/>
                  </a:lnTo>
                  <a:lnTo>
                    <a:pt x="14974" y="7504"/>
                  </a:lnTo>
                  <a:lnTo>
                    <a:pt x="14840" y="7337"/>
                  </a:lnTo>
                  <a:lnTo>
                    <a:pt x="14840" y="7296"/>
                  </a:lnTo>
                  <a:lnTo>
                    <a:pt x="14772" y="7212"/>
                  </a:lnTo>
                  <a:lnTo>
                    <a:pt x="14705" y="7171"/>
                  </a:lnTo>
                  <a:lnTo>
                    <a:pt x="14571" y="7004"/>
                  </a:lnTo>
                  <a:lnTo>
                    <a:pt x="14437" y="6920"/>
                  </a:lnTo>
                  <a:lnTo>
                    <a:pt x="14101" y="6128"/>
                  </a:lnTo>
                  <a:close/>
                </a:path>
              </a:pathLst>
            </a:custGeom>
            <a:solidFill>
              <a:schemeClr val="bg1">
                <a:lumMod val="75000"/>
              </a:schemeClr>
            </a:solidFill>
            <a:ln w="9525">
              <a:solidFill>
                <a:schemeClr val="bg1"/>
              </a:solidFill>
              <a:prstDash val="solid"/>
              <a:round/>
              <a:headEnd/>
              <a:tailEnd/>
            </a:ln>
          </p:spPr>
        </p:sp>
        <p:sp>
          <p:nvSpPr>
            <p:cNvPr id="118" name="Arizona">
              <a:extLst>
                <a:ext uri="{FF2B5EF4-FFF2-40B4-BE49-F238E27FC236}">
                  <a16:creationId xmlns:a16="http://schemas.microsoft.com/office/drawing/2014/main" id="{24FA601F-6FBE-A242-BD64-027F4C7E91CD}"/>
                </a:ext>
              </a:extLst>
            </p:cNvPr>
            <p:cNvSpPr>
              <a:spLocks/>
            </p:cNvSpPr>
            <p:nvPr/>
          </p:nvSpPr>
          <p:spPr bwMode="auto">
            <a:xfrm>
              <a:off x="1499763" y="3719241"/>
              <a:ext cx="1101102" cy="1161554"/>
            </a:xfrm>
            <a:custGeom>
              <a:avLst/>
              <a:gdLst/>
              <a:ahLst/>
              <a:cxnLst>
                <a:cxn ang="0">
                  <a:pos x="8721" y="15696"/>
                </a:cxn>
                <a:cxn ang="0">
                  <a:pos x="10344" y="15925"/>
                </a:cxn>
                <a:cxn ang="0">
                  <a:pos x="12496" y="16220"/>
                </a:cxn>
                <a:cxn ang="0">
                  <a:pos x="14421" y="13599"/>
                </a:cxn>
                <a:cxn ang="0">
                  <a:pos x="14987" y="10125"/>
                </a:cxn>
                <a:cxn ang="0">
                  <a:pos x="15969" y="4325"/>
                </a:cxn>
                <a:cxn ang="0">
                  <a:pos x="15516" y="1606"/>
                </a:cxn>
                <a:cxn ang="0">
                  <a:pos x="14081" y="1409"/>
                </a:cxn>
                <a:cxn ang="0">
                  <a:pos x="12798" y="1245"/>
                </a:cxn>
                <a:cxn ang="0">
                  <a:pos x="12118" y="1147"/>
                </a:cxn>
                <a:cxn ang="0">
                  <a:pos x="10948" y="983"/>
                </a:cxn>
                <a:cxn ang="0">
                  <a:pos x="9476" y="786"/>
                </a:cxn>
                <a:cxn ang="0">
                  <a:pos x="8079" y="557"/>
                </a:cxn>
                <a:cxn ang="0">
                  <a:pos x="6984" y="393"/>
                </a:cxn>
                <a:cxn ang="0">
                  <a:pos x="5021" y="66"/>
                </a:cxn>
                <a:cxn ang="0">
                  <a:pos x="4039" y="2032"/>
                </a:cxn>
                <a:cxn ang="0">
                  <a:pos x="3737" y="2425"/>
                </a:cxn>
                <a:cxn ang="0">
                  <a:pos x="3322" y="2359"/>
                </a:cxn>
                <a:cxn ang="0">
                  <a:pos x="2945" y="2032"/>
                </a:cxn>
                <a:cxn ang="0">
                  <a:pos x="2416" y="1999"/>
                </a:cxn>
                <a:cxn ang="0">
                  <a:pos x="2303" y="2261"/>
                </a:cxn>
                <a:cxn ang="0">
                  <a:pos x="2303" y="2589"/>
                </a:cxn>
                <a:cxn ang="0">
                  <a:pos x="2190" y="3178"/>
                </a:cxn>
                <a:cxn ang="0">
                  <a:pos x="2152" y="3604"/>
                </a:cxn>
                <a:cxn ang="0">
                  <a:pos x="2190" y="3998"/>
                </a:cxn>
                <a:cxn ang="0">
                  <a:pos x="2190" y="4456"/>
                </a:cxn>
                <a:cxn ang="0">
                  <a:pos x="1925" y="4850"/>
                </a:cxn>
                <a:cxn ang="0">
                  <a:pos x="2001" y="5276"/>
                </a:cxn>
                <a:cxn ang="0">
                  <a:pos x="1963" y="5439"/>
                </a:cxn>
                <a:cxn ang="0">
                  <a:pos x="2265" y="6062"/>
                </a:cxn>
                <a:cxn ang="0">
                  <a:pos x="2680" y="6816"/>
                </a:cxn>
                <a:cxn ang="0">
                  <a:pos x="2567" y="7045"/>
                </a:cxn>
                <a:cxn ang="0">
                  <a:pos x="1963" y="7274"/>
                </a:cxn>
                <a:cxn ang="0">
                  <a:pos x="1737" y="7504"/>
                </a:cxn>
                <a:cxn ang="0">
                  <a:pos x="1510" y="7700"/>
                </a:cxn>
                <a:cxn ang="0">
                  <a:pos x="1359" y="8290"/>
                </a:cxn>
                <a:cxn ang="0">
                  <a:pos x="1208" y="8684"/>
                </a:cxn>
                <a:cxn ang="0">
                  <a:pos x="1019" y="8815"/>
                </a:cxn>
                <a:cxn ang="0">
                  <a:pos x="755" y="8978"/>
                </a:cxn>
                <a:cxn ang="0">
                  <a:pos x="717" y="9339"/>
                </a:cxn>
                <a:cxn ang="0">
                  <a:pos x="717" y="9896"/>
                </a:cxn>
                <a:cxn ang="0">
                  <a:pos x="1095" y="10289"/>
                </a:cxn>
                <a:cxn ang="0">
                  <a:pos x="793" y="10715"/>
                </a:cxn>
                <a:cxn ang="0">
                  <a:pos x="415" y="10682"/>
                </a:cxn>
                <a:cxn ang="0">
                  <a:pos x="38" y="11076"/>
                </a:cxn>
                <a:cxn ang="0">
                  <a:pos x="1133" y="11829"/>
                </a:cxn>
                <a:cxn ang="0">
                  <a:pos x="3133" y="12878"/>
                </a:cxn>
                <a:cxn ang="0">
                  <a:pos x="4379" y="13533"/>
                </a:cxn>
                <a:cxn ang="0">
                  <a:pos x="6493" y="14582"/>
                </a:cxn>
              </a:cxnLst>
              <a:rect l="0" t="0" r="r" b="b"/>
              <a:pathLst>
                <a:path w="16384" h="16384">
                  <a:moveTo>
                    <a:pt x="8041" y="15368"/>
                  </a:moveTo>
                  <a:lnTo>
                    <a:pt x="8268" y="15466"/>
                  </a:lnTo>
                  <a:lnTo>
                    <a:pt x="8721" y="15696"/>
                  </a:lnTo>
                  <a:lnTo>
                    <a:pt x="9023" y="15761"/>
                  </a:lnTo>
                  <a:lnTo>
                    <a:pt x="9929" y="15892"/>
                  </a:lnTo>
                  <a:lnTo>
                    <a:pt x="10344" y="15925"/>
                  </a:lnTo>
                  <a:lnTo>
                    <a:pt x="10646" y="15991"/>
                  </a:lnTo>
                  <a:lnTo>
                    <a:pt x="11552" y="16089"/>
                  </a:lnTo>
                  <a:lnTo>
                    <a:pt x="12496" y="16220"/>
                  </a:lnTo>
                  <a:lnTo>
                    <a:pt x="13515" y="16351"/>
                  </a:lnTo>
                  <a:lnTo>
                    <a:pt x="13968" y="16384"/>
                  </a:lnTo>
                  <a:lnTo>
                    <a:pt x="14421" y="13599"/>
                  </a:lnTo>
                  <a:lnTo>
                    <a:pt x="14572" y="12681"/>
                  </a:lnTo>
                  <a:lnTo>
                    <a:pt x="14761" y="11600"/>
                  </a:lnTo>
                  <a:lnTo>
                    <a:pt x="14987" y="10125"/>
                  </a:lnTo>
                  <a:lnTo>
                    <a:pt x="15327" y="8028"/>
                  </a:lnTo>
                  <a:lnTo>
                    <a:pt x="15516" y="7045"/>
                  </a:lnTo>
                  <a:lnTo>
                    <a:pt x="15969" y="4325"/>
                  </a:lnTo>
                  <a:lnTo>
                    <a:pt x="16384" y="1704"/>
                  </a:lnTo>
                  <a:lnTo>
                    <a:pt x="16120" y="1704"/>
                  </a:lnTo>
                  <a:lnTo>
                    <a:pt x="15516" y="1606"/>
                  </a:lnTo>
                  <a:lnTo>
                    <a:pt x="14761" y="1507"/>
                  </a:lnTo>
                  <a:lnTo>
                    <a:pt x="14270" y="1442"/>
                  </a:lnTo>
                  <a:lnTo>
                    <a:pt x="14081" y="1409"/>
                  </a:lnTo>
                  <a:lnTo>
                    <a:pt x="13892" y="1409"/>
                  </a:lnTo>
                  <a:lnTo>
                    <a:pt x="13364" y="1343"/>
                  </a:lnTo>
                  <a:lnTo>
                    <a:pt x="12798" y="1245"/>
                  </a:lnTo>
                  <a:lnTo>
                    <a:pt x="12458" y="1212"/>
                  </a:lnTo>
                  <a:lnTo>
                    <a:pt x="12307" y="1180"/>
                  </a:lnTo>
                  <a:lnTo>
                    <a:pt x="12118" y="1147"/>
                  </a:lnTo>
                  <a:lnTo>
                    <a:pt x="11439" y="1081"/>
                  </a:lnTo>
                  <a:lnTo>
                    <a:pt x="11137" y="1016"/>
                  </a:lnTo>
                  <a:lnTo>
                    <a:pt x="10948" y="983"/>
                  </a:lnTo>
                  <a:lnTo>
                    <a:pt x="10759" y="950"/>
                  </a:lnTo>
                  <a:lnTo>
                    <a:pt x="10117" y="885"/>
                  </a:lnTo>
                  <a:lnTo>
                    <a:pt x="9476" y="786"/>
                  </a:lnTo>
                  <a:lnTo>
                    <a:pt x="8872" y="688"/>
                  </a:lnTo>
                  <a:lnTo>
                    <a:pt x="8381" y="623"/>
                  </a:lnTo>
                  <a:lnTo>
                    <a:pt x="8079" y="557"/>
                  </a:lnTo>
                  <a:lnTo>
                    <a:pt x="7626" y="492"/>
                  </a:lnTo>
                  <a:lnTo>
                    <a:pt x="7210" y="426"/>
                  </a:lnTo>
                  <a:lnTo>
                    <a:pt x="6984" y="393"/>
                  </a:lnTo>
                  <a:lnTo>
                    <a:pt x="6304" y="295"/>
                  </a:lnTo>
                  <a:lnTo>
                    <a:pt x="5700" y="197"/>
                  </a:lnTo>
                  <a:lnTo>
                    <a:pt x="5021" y="66"/>
                  </a:lnTo>
                  <a:lnTo>
                    <a:pt x="4530" y="0"/>
                  </a:lnTo>
                  <a:lnTo>
                    <a:pt x="4417" y="393"/>
                  </a:lnTo>
                  <a:lnTo>
                    <a:pt x="4039" y="2032"/>
                  </a:lnTo>
                  <a:lnTo>
                    <a:pt x="3926" y="2195"/>
                  </a:lnTo>
                  <a:lnTo>
                    <a:pt x="3813" y="2294"/>
                  </a:lnTo>
                  <a:lnTo>
                    <a:pt x="3737" y="2425"/>
                  </a:lnTo>
                  <a:lnTo>
                    <a:pt x="3586" y="2458"/>
                  </a:lnTo>
                  <a:lnTo>
                    <a:pt x="3435" y="2425"/>
                  </a:lnTo>
                  <a:lnTo>
                    <a:pt x="3322" y="2359"/>
                  </a:lnTo>
                  <a:lnTo>
                    <a:pt x="3322" y="2163"/>
                  </a:lnTo>
                  <a:lnTo>
                    <a:pt x="3171" y="2064"/>
                  </a:lnTo>
                  <a:lnTo>
                    <a:pt x="2945" y="2032"/>
                  </a:lnTo>
                  <a:lnTo>
                    <a:pt x="2794" y="1966"/>
                  </a:lnTo>
                  <a:lnTo>
                    <a:pt x="2567" y="1966"/>
                  </a:lnTo>
                  <a:lnTo>
                    <a:pt x="2416" y="1999"/>
                  </a:lnTo>
                  <a:lnTo>
                    <a:pt x="2341" y="1999"/>
                  </a:lnTo>
                  <a:lnTo>
                    <a:pt x="2265" y="2130"/>
                  </a:lnTo>
                  <a:lnTo>
                    <a:pt x="2303" y="2261"/>
                  </a:lnTo>
                  <a:lnTo>
                    <a:pt x="2265" y="2392"/>
                  </a:lnTo>
                  <a:lnTo>
                    <a:pt x="2265" y="2523"/>
                  </a:lnTo>
                  <a:lnTo>
                    <a:pt x="2303" y="2589"/>
                  </a:lnTo>
                  <a:lnTo>
                    <a:pt x="2227" y="2818"/>
                  </a:lnTo>
                  <a:lnTo>
                    <a:pt x="2190" y="3015"/>
                  </a:lnTo>
                  <a:lnTo>
                    <a:pt x="2190" y="3178"/>
                  </a:lnTo>
                  <a:lnTo>
                    <a:pt x="2190" y="3310"/>
                  </a:lnTo>
                  <a:lnTo>
                    <a:pt x="2190" y="3473"/>
                  </a:lnTo>
                  <a:lnTo>
                    <a:pt x="2152" y="3604"/>
                  </a:lnTo>
                  <a:lnTo>
                    <a:pt x="2114" y="3736"/>
                  </a:lnTo>
                  <a:lnTo>
                    <a:pt x="2190" y="3867"/>
                  </a:lnTo>
                  <a:lnTo>
                    <a:pt x="2190" y="3998"/>
                  </a:lnTo>
                  <a:lnTo>
                    <a:pt x="2190" y="4194"/>
                  </a:lnTo>
                  <a:lnTo>
                    <a:pt x="2190" y="4325"/>
                  </a:lnTo>
                  <a:lnTo>
                    <a:pt x="2190" y="4456"/>
                  </a:lnTo>
                  <a:lnTo>
                    <a:pt x="2076" y="4588"/>
                  </a:lnTo>
                  <a:lnTo>
                    <a:pt x="1963" y="4620"/>
                  </a:lnTo>
                  <a:lnTo>
                    <a:pt x="1925" y="4850"/>
                  </a:lnTo>
                  <a:lnTo>
                    <a:pt x="1888" y="4981"/>
                  </a:lnTo>
                  <a:lnTo>
                    <a:pt x="1925" y="5210"/>
                  </a:lnTo>
                  <a:lnTo>
                    <a:pt x="2001" y="5276"/>
                  </a:lnTo>
                  <a:lnTo>
                    <a:pt x="2076" y="5308"/>
                  </a:lnTo>
                  <a:lnTo>
                    <a:pt x="2039" y="5374"/>
                  </a:lnTo>
                  <a:lnTo>
                    <a:pt x="1963" y="5439"/>
                  </a:lnTo>
                  <a:lnTo>
                    <a:pt x="2190" y="5734"/>
                  </a:lnTo>
                  <a:lnTo>
                    <a:pt x="2227" y="5997"/>
                  </a:lnTo>
                  <a:lnTo>
                    <a:pt x="2265" y="6062"/>
                  </a:lnTo>
                  <a:lnTo>
                    <a:pt x="2265" y="6390"/>
                  </a:lnTo>
                  <a:lnTo>
                    <a:pt x="2416" y="6521"/>
                  </a:lnTo>
                  <a:lnTo>
                    <a:pt x="2680" y="6816"/>
                  </a:lnTo>
                  <a:lnTo>
                    <a:pt x="2718" y="6914"/>
                  </a:lnTo>
                  <a:lnTo>
                    <a:pt x="2718" y="7012"/>
                  </a:lnTo>
                  <a:lnTo>
                    <a:pt x="2567" y="7045"/>
                  </a:lnTo>
                  <a:lnTo>
                    <a:pt x="2454" y="7143"/>
                  </a:lnTo>
                  <a:lnTo>
                    <a:pt x="2227" y="7209"/>
                  </a:lnTo>
                  <a:lnTo>
                    <a:pt x="1963" y="7274"/>
                  </a:lnTo>
                  <a:lnTo>
                    <a:pt x="1888" y="7373"/>
                  </a:lnTo>
                  <a:lnTo>
                    <a:pt x="1812" y="7471"/>
                  </a:lnTo>
                  <a:lnTo>
                    <a:pt x="1737" y="7504"/>
                  </a:lnTo>
                  <a:lnTo>
                    <a:pt x="1774" y="7569"/>
                  </a:lnTo>
                  <a:lnTo>
                    <a:pt x="1586" y="7602"/>
                  </a:lnTo>
                  <a:lnTo>
                    <a:pt x="1510" y="7700"/>
                  </a:lnTo>
                  <a:lnTo>
                    <a:pt x="1435" y="8094"/>
                  </a:lnTo>
                  <a:lnTo>
                    <a:pt x="1435" y="8225"/>
                  </a:lnTo>
                  <a:lnTo>
                    <a:pt x="1359" y="8290"/>
                  </a:lnTo>
                  <a:lnTo>
                    <a:pt x="1359" y="8487"/>
                  </a:lnTo>
                  <a:lnTo>
                    <a:pt x="1284" y="8585"/>
                  </a:lnTo>
                  <a:lnTo>
                    <a:pt x="1208" y="8684"/>
                  </a:lnTo>
                  <a:lnTo>
                    <a:pt x="1095" y="8684"/>
                  </a:lnTo>
                  <a:lnTo>
                    <a:pt x="1095" y="8782"/>
                  </a:lnTo>
                  <a:lnTo>
                    <a:pt x="1019" y="8815"/>
                  </a:lnTo>
                  <a:lnTo>
                    <a:pt x="982" y="8880"/>
                  </a:lnTo>
                  <a:lnTo>
                    <a:pt x="831" y="8913"/>
                  </a:lnTo>
                  <a:lnTo>
                    <a:pt x="755" y="8978"/>
                  </a:lnTo>
                  <a:lnTo>
                    <a:pt x="717" y="9077"/>
                  </a:lnTo>
                  <a:lnTo>
                    <a:pt x="642" y="9208"/>
                  </a:lnTo>
                  <a:lnTo>
                    <a:pt x="717" y="9339"/>
                  </a:lnTo>
                  <a:lnTo>
                    <a:pt x="642" y="9667"/>
                  </a:lnTo>
                  <a:lnTo>
                    <a:pt x="604" y="9830"/>
                  </a:lnTo>
                  <a:lnTo>
                    <a:pt x="717" y="9896"/>
                  </a:lnTo>
                  <a:lnTo>
                    <a:pt x="982" y="9994"/>
                  </a:lnTo>
                  <a:lnTo>
                    <a:pt x="1095" y="10125"/>
                  </a:lnTo>
                  <a:lnTo>
                    <a:pt x="1095" y="10289"/>
                  </a:lnTo>
                  <a:lnTo>
                    <a:pt x="1057" y="10453"/>
                  </a:lnTo>
                  <a:lnTo>
                    <a:pt x="906" y="10551"/>
                  </a:lnTo>
                  <a:lnTo>
                    <a:pt x="793" y="10715"/>
                  </a:lnTo>
                  <a:lnTo>
                    <a:pt x="680" y="10748"/>
                  </a:lnTo>
                  <a:lnTo>
                    <a:pt x="529" y="10715"/>
                  </a:lnTo>
                  <a:lnTo>
                    <a:pt x="415" y="10682"/>
                  </a:lnTo>
                  <a:lnTo>
                    <a:pt x="340" y="10715"/>
                  </a:lnTo>
                  <a:lnTo>
                    <a:pt x="189" y="10846"/>
                  </a:lnTo>
                  <a:lnTo>
                    <a:pt x="38" y="11076"/>
                  </a:lnTo>
                  <a:lnTo>
                    <a:pt x="0" y="11239"/>
                  </a:lnTo>
                  <a:lnTo>
                    <a:pt x="264" y="11370"/>
                  </a:lnTo>
                  <a:lnTo>
                    <a:pt x="1133" y="11829"/>
                  </a:lnTo>
                  <a:lnTo>
                    <a:pt x="1812" y="12190"/>
                  </a:lnTo>
                  <a:lnTo>
                    <a:pt x="2492" y="12517"/>
                  </a:lnTo>
                  <a:lnTo>
                    <a:pt x="3133" y="12878"/>
                  </a:lnTo>
                  <a:lnTo>
                    <a:pt x="3398" y="13009"/>
                  </a:lnTo>
                  <a:lnTo>
                    <a:pt x="3775" y="13206"/>
                  </a:lnTo>
                  <a:lnTo>
                    <a:pt x="4379" y="13533"/>
                  </a:lnTo>
                  <a:lnTo>
                    <a:pt x="5021" y="13861"/>
                  </a:lnTo>
                  <a:lnTo>
                    <a:pt x="5814" y="14254"/>
                  </a:lnTo>
                  <a:lnTo>
                    <a:pt x="6493" y="14582"/>
                  </a:lnTo>
                  <a:lnTo>
                    <a:pt x="7475" y="15073"/>
                  </a:lnTo>
                  <a:lnTo>
                    <a:pt x="8041" y="15368"/>
                  </a:lnTo>
                  <a:close/>
                </a:path>
              </a:pathLst>
            </a:custGeom>
            <a:solidFill>
              <a:schemeClr val="accent5"/>
            </a:solidFill>
            <a:ln w="9525">
              <a:solidFill>
                <a:schemeClr val="bg1"/>
              </a:solidFill>
              <a:prstDash val="solid"/>
              <a:round/>
              <a:headEnd/>
              <a:tailEnd/>
            </a:ln>
          </p:spPr>
        </p:sp>
        <p:sp>
          <p:nvSpPr>
            <p:cNvPr id="119" name="Arkansas">
              <a:extLst>
                <a:ext uri="{FF2B5EF4-FFF2-40B4-BE49-F238E27FC236}">
                  <a16:creationId xmlns:a16="http://schemas.microsoft.com/office/drawing/2014/main" id="{9073E100-00F6-9744-B011-B4B92A86EC78}"/>
                </a:ext>
              </a:extLst>
            </p:cNvPr>
            <p:cNvSpPr>
              <a:spLocks/>
            </p:cNvSpPr>
            <p:nvPr/>
          </p:nvSpPr>
          <p:spPr bwMode="auto">
            <a:xfrm>
              <a:off x="4930018" y="4042992"/>
              <a:ext cx="816111" cy="672218"/>
            </a:xfrm>
            <a:custGeom>
              <a:avLst/>
              <a:gdLst/>
              <a:ahLst/>
              <a:cxnLst>
                <a:cxn ang="0">
                  <a:pos x="14603" y="7200"/>
                </a:cxn>
                <a:cxn ang="0">
                  <a:pos x="14501" y="6746"/>
                </a:cxn>
                <a:cxn ang="0">
                  <a:pos x="14807" y="6463"/>
                </a:cxn>
                <a:cxn ang="0">
                  <a:pos x="15163" y="6350"/>
                </a:cxn>
                <a:cxn ang="0">
                  <a:pos x="15163" y="5839"/>
                </a:cxn>
                <a:cxn ang="0">
                  <a:pos x="15010" y="5102"/>
                </a:cxn>
                <a:cxn ang="0">
                  <a:pos x="14705" y="5046"/>
                </a:cxn>
                <a:cxn ang="0">
                  <a:pos x="14959" y="4705"/>
                </a:cxn>
                <a:cxn ang="0">
                  <a:pos x="15214" y="4932"/>
                </a:cxn>
                <a:cxn ang="0">
                  <a:pos x="15468" y="4422"/>
                </a:cxn>
                <a:cxn ang="0">
                  <a:pos x="15621" y="4025"/>
                </a:cxn>
                <a:cxn ang="0">
                  <a:pos x="15468" y="3685"/>
                </a:cxn>
                <a:cxn ang="0">
                  <a:pos x="15875" y="3231"/>
                </a:cxn>
                <a:cxn ang="0">
                  <a:pos x="16130" y="2891"/>
                </a:cxn>
                <a:cxn ang="0">
                  <a:pos x="16384" y="2551"/>
                </a:cxn>
                <a:cxn ang="0">
                  <a:pos x="16028" y="2211"/>
                </a:cxn>
                <a:cxn ang="0">
                  <a:pos x="13942" y="2268"/>
                </a:cxn>
                <a:cxn ang="0">
                  <a:pos x="14756" y="1077"/>
                </a:cxn>
                <a:cxn ang="0">
                  <a:pos x="14705" y="397"/>
                </a:cxn>
                <a:cxn ang="0">
                  <a:pos x="12517" y="113"/>
                </a:cxn>
                <a:cxn ang="0">
                  <a:pos x="9617" y="283"/>
                </a:cxn>
                <a:cxn ang="0">
                  <a:pos x="5801" y="454"/>
                </a:cxn>
                <a:cxn ang="0">
                  <a:pos x="3358" y="510"/>
                </a:cxn>
                <a:cxn ang="0">
                  <a:pos x="0" y="567"/>
                </a:cxn>
                <a:cxn ang="0">
                  <a:pos x="611" y="5386"/>
                </a:cxn>
                <a:cxn ang="0">
                  <a:pos x="560" y="10998"/>
                </a:cxn>
                <a:cxn ang="0">
                  <a:pos x="611" y="13663"/>
                </a:cxn>
                <a:cxn ang="0">
                  <a:pos x="916" y="13946"/>
                </a:cxn>
                <a:cxn ang="0">
                  <a:pos x="1374" y="13833"/>
                </a:cxn>
                <a:cxn ang="0">
                  <a:pos x="1628" y="13719"/>
                </a:cxn>
                <a:cxn ang="0">
                  <a:pos x="2035" y="13890"/>
                </a:cxn>
                <a:cxn ang="0">
                  <a:pos x="4020" y="16327"/>
                </a:cxn>
                <a:cxn ang="0">
                  <a:pos x="8904" y="16214"/>
                </a:cxn>
                <a:cxn ang="0">
                  <a:pos x="11906" y="16101"/>
                </a:cxn>
                <a:cxn ang="0">
                  <a:pos x="11906" y="15534"/>
                </a:cxn>
                <a:cxn ang="0">
                  <a:pos x="12212" y="15137"/>
                </a:cxn>
                <a:cxn ang="0">
                  <a:pos x="12212" y="14797"/>
                </a:cxn>
                <a:cxn ang="0">
                  <a:pos x="11906" y="14683"/>
                </a:cxn>
                <a:cxn ang="0">
                  <a:pos x="12212" y="14173"/>
                </a:cxn>
                <a:cxn ang="0">
                  <a:pos x="11906" y="14343"/>
                </a:cxn>
                <a:cxn ang="0">
                  <a:pos x="12008" y="14003"/>
                </a:cxn>
                <a:cxn ang="0">
                  <a:pos x="11754" y="14060"/>
                </a:cxn>
                <a:cxn ang="0">
                  <a:pos x="11703" y="13719"/>
                </a:cxn>
                <a:cxn ang="0">
                  <a:pos x="11856" y="13323"/>
                </a:cxn>
                <a:cxn ang="0">
                  <a:pos x="11703" y="12812"/>
                </a:cxn>
                <a:cxn ang="0">
                  <a:pos x="12161" y="12926"/>
                </a:cxn>
                <a:cxn ang="0">
                  <a:pos x="12161" y="12416"/>
                </a:cxn>
                <a:cxn ang="0">
                  <a:pos x="12161" y="11735"/>
                </a:cxn>
                <a:cxn ang="0">
                  <a:pos x="12313" y="11622"/>
                </a:cxn>
                <a:cxn ang="0">
                  <a:pos x="12568" y="11225"/>
                </a:cxn>
                <a:cxn ang="0">
                  <a:pos x="12568" y="10771"/>
                </a:cxn>
                <a:cxn ang="0">
                  <a:pos x="12670" y="10601"/>
                </a:cxn>
                <a:cxn ang="0">
                  <a:pos x="12822" y="10431"/>
                </a:cxn>
                <a:cxn ang="0">
                  <a:pos x="13178" y="10091"/>
                </a:cxn>
                <a:cxn ang="0">
                  <a:pos x="13331" y="9751"/>
                </a:cxn>
                <a:cxn ang="0">
                  <a:pos x="13636" y="9127"/>
                </a:cxn>
                <a:cxn ang="0">
                  <a:pos x="13636" y="8674"/>
                </a:cxn>
                <a:cxn ang="0">
                  <a:pos x="13942" y="8447"/>
                </a:cxn>
                <a:cxn ang="0">
                  <a:pos x="13738" y="8107"/>
                </a:cxn>
                <a:cxn ang="0">
                  <a:pos x="13993" y="7994"/>
                </a:cxn>
                <a:cxn ang="0">
                  <a:pos x="14094" y="7597"/>
                </a:cxn>
              </a:cxnLst>
              <a:rect l="0" t="0" r="r" b="b"/>
              <a:pathLst>
                <a:path w="16384" h="16384">
                  <a:moveTo>
                    <a:pt x="14094" y="7597"/>
                  </a:moveTo>
                  <a:lnTo>
                    <a:pt x="14349" y="7540"/>
                  </a:lnTo>
                  <a:lnTo>
                    <a:pt x="14450" y="7427"/>
                  </a:lnTo>
                  <a:lnTo>
                    <a:pt x="14552" y="7370"/>
                  </a:lnTo>
                  <a:lnTo>
                    <a:pt x="14603" y="7200"/>
                  </a:lnTo>
                  <a:lnTo>
                    <a:pt x="14654" y="7143"/>
                  </a:lnTo>
                  <a:lnTo>
                    <a:pt x="14654" y="7087"/>
                  </a:lnTo>
                  <a:lnTo>
                    <a:pt x="14603" y="7030"/>
                  </a:lnTo>
                  <a:lnTo>
                    <a:pt x="14501" y="6860"/>
                  </a:lnTo>
                  <a:lnTo>
                    <a:pt x="14501" y="6746"/>
                  </a:lnTo>
                  <a:lnTo>
                    <a:pt x="14552" y="6690"/>
                  </a:lnTo>
                  <a:lnTo>
                    <a:pt x="14603" y="6690"/>
                  </a:lnTo>
                  <a:lnTo>
                    <a:pt x="14705" y="6633"/>
                  </a:lnTo>
                  <a:lnTo>
                    <a:pt x="14756" y="6576"/>
                  </a:lnTo>
                  <a:lnTo>
                    <a:pt x="14807" y="6463"/>
                  </a:lnTo>
                  <a:lnTo>
                    <a:pt x="14858" y="6463"/>
                  </a:lnTo>
                  <a:lnTo>
                    <a:pt x="14908" y="6463"/>
                  </a:lnTo>
                  <a:lnTo>
                    <a:pt x="15010" y="6463"/>
                  </a:lnTo>
                  <a:lnTo>
                    <a:pt x="15061" y="6463"/>
                  </a:lnTo>
                  <a:lnTo>
                    <a:pt x="15163" y="6350"/>
                  </a:lnTo>
                  <a:lnTo>
                    <a:pt x="15214" y="6179"/>
                  </a:lnTo>
                  <a:lnTo>
                    <a:pt x="15163" y="6066"/>
                  </a:lnTo>
                  <a:lnTo>
                    <a:pt x="15163" y="6009"/>
                  </a:lnTo>
                  <a:lnTo>
                    <a:pt x="15214" y="5953"/>
                  </a:lnTo>
                  <a:lnTo>
                    <a:pt x="15163" y="5839"/>
                  </a:lnTo>
                  <a:lnTo>
                    <a:pt x="15112" y="5669"/>
                  </a:lnTo>
                  <a:lnTo>
                    <a:pt x="15061" y="5442"/>
                  </a:lnTo>
                  <a:lnTo>
                    <a:pt x="15061" y="5272"/>
                  </a:lnTo>
                  <a:lnTo>
                    <a:pt x="15061" y="5159"/>
                  </a:lnTo>
                  <a:lnTo>
                    <a:pt x="15010" y="5102"/>
                  </a:lnTo>
                  <a:lnTo>
                    <a:pt x="15010" y="5046"/>
                  </a:lnTo>
                  <a:lnTo>
                    <a:pt x="14858" y="5159"/>
                  </a:lnTo>
                  <a:lnTo>
                    <a:pt x="14807" y="5159"/>
                  </a:lnTo>
                  <a:lnTo>
                    <a:pt x="14756" y="5102"/>
                  </a:lnTo>
                  <a:lnTo>
                    <a:pt x="14705" y="5046"/>
                  </a:lnTo>
                  <a:lnTo>
                    <a:pt x="14756" y="4932"/>
                  </a:lnTo>
                  <a:lnTo>
                    <a:pt x="14807" y="4876"/>
                  </a:lnTo>
                  <a:lnTo>
                    <a:pt x="14858" y="4876"/>
                  </a:lnTo>
                  <a:lnTo>
                    <a:pt x="14908" y="4762"/>
                  </a:lnTo>
                  <a:lnTo>
                    <a:pt x="14959" y="4705"/>
                  </a:lnTo>
                  <a:lnTo>
                    <a:pt x="15010" y="4649"/>
                  </a:lnTo>
                  <a:lnTo>
                    <a:pt x="15061" y="4705"/>
                  </a:lnTo>
                  <a:lnTo>
                    <a:pt x="15061" y="4876"/>
                  </a:lnTo>
                  <a:lnTo>
                    <a:pt x="15112" y="4932"/>
                  </a:lnTo>
                  <a:lnTo>
                    <a:pt x="15214" y="4932"/>
                  </a:lnTo>
                  <a:lnTo>
                    <a:pt x="15265" y="4932"/>
                  </a:lnTo>
                  <a:lnTo>
                    <a:pt x="15315" y="4819"/>
                  </a:lnTo>
                  <a:lnTo>
                    <a:pt x="15366" y="4535"/>
                  </a:lnTo>
                  <a:lnTo>
                    <a:pt x="15366" y="4479"/>
                  </a:lnTo>
                  <a:lnTo>
                    <a:pt x="15468" y="4422"/>
                  </a:lnTo>
                  <a:lnTo>
                    <a:pt x="15570" y="4422"/>
                  </a:lnTo>
                  <a:lnTo>
                    <a:pt x="15621" y="4365"/>
                  </a:lnTo>
                  <a:lnTo>
                    <a:pt x="15621" y="4252"/>
                  </a:lnTo>
                  <a:lnTo>
                    <a:pt x="15621" y="4195"/>
                  </a:lnTo>
                  <a:lnTo>
                    <a:pt x="15621" y="4025"/>
                  </a:lnTo>
                  <a:lnTo>
                    <a:pt x="15723" y="3855"/>
                  </a:lnTo>
                  <a:lnTo>
                    <a:pt x="15723" y="3798"/>
                  </a:lnTo>
                  <a:lnTo>
                    <a:pt x="15672" y="3742"/>
                  </a:lnTo>
                  <a:lnTo>
                    <a:pt x="15570" y="3742"/>
                  </a:lnTo>
                  <a:lnTo>
                    <a:pt x="15468" y="3685"/>
                  </a:lnTo>
                  <a:lnTo>
                    <a:pt x="15468" y="3572"/>
                  </a:lnTo>
                  <a:lnTo>
                    <a:pt x="15468" y="3458"/>
                  </a:lnTo>
                  <a:lnTo>
                    <a:pt x="15570" y="3402"/>
                  </a:lnTo>
                  <a:lnTo>
                    <a:pt x="15824" y="3288"/>
                  </a:lnTo>
                  <a:lnTo>
                    <a:pt x="15875" y="3231"/>
                  </a:lnTo>
                  <a:lnTo>
                    <a:pt x="15926" y="3175"/>
                  </a:lnTo>
                  <a:lnTo>
                    <a:pt x="15977" y="3118"/>
                  </a:lnTo>
                  <a:lnTo>
                    <a:pt x="16079" y="3005"/>
                  </a:lnTo>
                  <a:lnTo>
                    <a:pt x="16130" y="2948"/>
                  </a:lnTo>
                  <a:lnTo>
                    <a:pt x="16130" y="2891"/>
                  </a:lnTo>
                  <a:lnTo>
                    <a:pt x="16079" y="2778"/>
                  </a:lnTo>
                  <a:lnTo>
                    <a:pt x="16079" y="2665"/>
                  </a:lnTo>
                  <a:lnTo>
                    <a:pt x="16180" y="2608"/>
                  </a:lnTo>
                  <a:lnTo>
                    <a:pt x="16333" y="2608"/>
                  </a:lnTo>
                  <a:lnTo>
                    <a:pt x="16384" y="2551"/>
                  </a:lnTo>
                  <a:lnTo>
                    <a:pt x="16333" y="2438"/>
                  </a:lnTo>
                  <a:lnTo>
                    <a:pt x="16231" y="2324"/>
                  </a:lnTo>
                  <a:lnTo>
                    <a:pt x="16130" y="2268"/>
                  </a:lnTo>
                  <a:lnTo>
                    <a:pt x="16130" y="2154"/>
                  </a:lnTo>
                  <a:lnTo>
                    <a:pt x="16028" y="2211"/>
                  </a:lnTo>
                  <a:lnTo>
                    <a:pt x="15875" y="2211"/>
                  </a:lnTo>
                  <a:lnTo>
                    <a:pt x="15315" y="2268"/>
                  </a:lnTo>
                  <a:lnTo>
                    <a:pt x="14196" y="2324"/>
                  </a:lnTo>
                  <a:lnTo>
                    <a:pt x="13942" y="2324"/>
                  </a:lnTo>
                  <a:lnTo>
                    <a:pt x="13942" y="2268"/>
                  </a:lnTo>
                  <a:lnTo>
                    <a:pt x="14298" y="1757"/>
                  </a:lnTo>
                  <a:lnTo>
                    <a:pt x="14552" y="1474"/>
                  </a:lnTo>
                  <a:lnTo>
                    <a:pt x="14552" y="1417"/>
                  </a:lnTo>
                  <a:lnTo>
                    <a:pt x="14705" y="1304"/>
                  </a:lnTo>
                  <a:lnTo>
                    <a:pt x="14756" y="1077"/>
                  </a:lnTo>
                  <a:lnTo>
                    <a:pt x="14858" y="1020"/>
                  </a:lnTo>
                  <a:lnTo>
                    <a:pt x="14908" y="680"/>
                  </a:lnTo>
                  <a:lnTo>
                    <a:pt x="14858" y="510"/>
                  </a:lnTo>
                  <a:lnTo>
                    <a:pt x="14756" y="454"/>
                  </a:lnTo>
                  <a:lnTo>
                    <a:pt x="14705" y="397"/>
                  </a:lnTo>
                  <a:lnTo>
                    <a:pt x="14603" y="170"/>
                  </a:lnTo>
                  <a:lnTo>
                    <a:pt x="14501" y="0"/>
                  </a:lnTo>
                  <a:lnTo>
                    <a:pt x="14349" y="0"/>
                  </a:lnTo>
                  <a:lnTo>
                    <a:pt x="13178" y="57"/>
                  </a:lnTo>
                  <a:lnTo>
                    <a:pt x="12517" y="113"/>
                  </a:lnTo>
                  <a:lnTo>
                    <a:pt x="11347" y="227"/>
                  </a:lnTo>
                  <a:lnTo>
                    <a:pt x="10431" y="283"/>
                  </a:lnTo>
                  <a:lnTo>
                    <a:pt x="10329" y="283"/>
                  </a:lnTo>
                  <a:lnTo>
                    <a:pt x="10278" y="283"/>
                  </a:lnTo>
                  <a:lnTo>
                    <a:pt x="9617" y="283"/>
                  </a:lnTo>
                  <a:lnTo>
                    <a:pt x="8141" y="397"/>
                  </a:lnTo>
                  <a:lnTo>
                    <a:pt x="8039" y="397"/>
                  </a:lnTo>
                  <a:lnTo>
                    <a:pt x="6767" y="454"/>
                  </a:lnTo>
                  <a:lnTo>
                    <a:pt x="6055" y="454"/>
                  </a:lnTo>
                  <a:lnTo>
                    <a:pt x="5801" y="454"/>
                  </a:lnTo>
                  <a:lnTo>
                    <a:pt x="4325" y="510"/>
                  </a:lnTo>
                  <a:lnTo>
                    <a:pt x="4274" y="510"/>
                  </a:lnTo>
                  <a:lnTo>
                    <a:pt x="4223" y="510"/>
                  </a:lnTo>
                  <a:lnTo>
                    <a:pt x="3358" y="567"/>
                  </a:lnTo>
                  <a:lnTo>
                    <a:pt x="3358" y="510"/>
                  </a:lnTo>
                  <a:lnTo>
                    <a:pt x="2442" y="567"/>
                  </a:lnTo>
                  <a:lnTo>
                    <a:pt x="2391" y="567"/>
                  </a:lnTo>
                  <a:lnTo>
                    <a:pt x="1781" y="567"/>
                  </a:lnTo>
                  <a:lnTo>
                    <a:pt x="1730" y="567"/>
                  </a:lnTo>
                  <a:lnTo>
                    <a:pt x="0" y="567"/>
                  </a:lnTo>
                  <a:lnTo>
                    <a:pt x="153" y="2041"/>
                  </a:lnTo>
                  <a:lnTo>
                    <a:pt x="204" y="2381"/>
                  </a:lnTo>
                  <a:lnTo>
                    <a:pt x="458" y="3968"/>
                  </a:lnTo>
                  <a:lnTo>
                    <a:pt x="509" y="4422"/>
                  </a:lnTo>
                  <a:lnTo>
                    <a:pt x="611" y="5386"/>
                  </a:lnTo>
                  <a:lnTo>
                    <a:pt x="661" y="5613"/>
                  </a:lnTo>
                  <a:lnTo>
                    <a:pt x="611" y="7483"/>
                  </a:lnTo>
                  <a:lnTo>
                    <a:pt x="611" y="8560"/>
                  </a:lnTo>
                  <a:lnTo>
                    <a:pt x="560" y="9581"/>
                  </a:lnTo>
                  <a:lnTo>
                    <a:pt x="560" y="10998"/>
                  </a:lnTo>
                  <a:lnTo>
                    <a:pt x="560" y="12132"/>
                  </a:lnTo>
                  <a:lnTo>
                    <a:pt x="560" y="13436"/>
                  </a:lnTo>
                  <a:lnTo>
                    <a:pt x="560" y="13493"/>
                  </a:lnTo>
                  <a:lnTo>
                    <a:pt x="611" y="13549"/>
                  </a:lnTo>
                  <a:lnTo>
                    <a:pt x="611" y="13663"/>
                  </a:lnTo>
                  <a:lnTo>
                    <a:pt x="712" y="13719"/>
                  </a:lnTo>
                  <a:lnTo>
                    <a:pt x="712" y="13776"/>
                  </a:lnTo>
                  <a:lnTo>
                    <a:pt x="814" y="13833"/>
                  </a:lnTo>
                  <a:lnTo>
                    <a:pt x="865" y="13890"/>
                  </a:lnTo>
                  <a:lnTo>
                    <a:pt x="916" y="13946"/>
                  </a:lnTo>
                  <a:lnTo>
                    <a:pt x="1018" y="13890"/>
                  </a:lnTo>
                  <a:lnTo>
                    <a:pt x="1221" y="13946"/>
                  </a:lnTo>
                  <a:lnTo>
                    <a:pt x="1272" y="13890"/>
                  </a:lnTo>
                  <a:lnTo>
                    <a:pt x="1323" y="13833"/>
                  </a:lnTo>
                  <a:lnTo>
                    <a:pt x="1374" y="13833"/>
                  </a:lnTo>
                  <a:lnTo>
                    <a:pt x="1425" y="13890"/>
                  </a:lnTo>
                  <a:lnTo>
                    <a:pt x="1476" y="13776"/>
                  </a:lnTo>
                  <a:lnTo>
                    <a:pt x="1526" y="13776"/>
                  </a:lnTo>
                  <a:lnTo>
                    <a:pt x="1526" y="13719"/>
                  </a:lnTo>
                  <a:lnTo>
                    <a:pt x="1628" y="13719"/>
                  </a:lnTo>
                  <a:lnTo>
                    <a:pt x="1730" y="13833"/>
                  </a:lnTo>
                  <a:lnTo>
                    <a:pt x="1832" y="13833"/>
                  </a:lnTo>
                  <a:lnTo>
                    <a:pt x="1934" y="13776"/>
                  </a:lnTo>
                  <a:lnTo>
                    <a:pt x="1984" y="13833"/>
                  </a:lnTo>
                  <a:lnTo>
                    <a:pt x="2035" y="13890"/>
                  </a:lnTo>
                  <a:lnTo>
                    <a:pt x="2086" y="15137"/>
                  </a:lnTo>
                  <a:lnTo>
                    <a:pt x="2137" y="16327"/>
                  </a:lnTo>
                  <a:lnTo>
                    <a:pt x="2849" y="16384"/>
                  </a:lnTo>
                  <a:lnTo>
                    <a:pt x="3918" y="16384"/>
                  </a:lnTo>
                  <a:lnTo>
                    <a:pt x="4020" y="16327"/>
                  </a:lnTo>
                  <a:lnTo>
                    <a:pt x="4885" y="16327"/>
                  </a:lnTo>
                  <a:lnTo>
                    <a:pt x="5750" y="16327"/>
                  </a:lnTo>
                  <a:lnTo>
                    <a:pt x="6615" y="16271"/>
                  </a:lnTo>
                  <a:lnTo>
                    <a:pt x="8803" y="16271"/>
                  </a:lnTo>
                  <a:lnTo>
                    <a:pt x="8904" y="16214"/>
                  </a:lnTo>
                  <a:lnTo>
                    <a:pt x="10940" y="16157"/>
                  </a:lnTo>
                  <a:lnTo>
                    <a:pt x="11041" y="16157"/>
                  </a:lnTo>
                  <a:lnTo>
                    <a:pt x="11550" y="16157"/>
                  </a:lnTo>
                  <a:lnTo>
                    <a:pt x="11856" y="16157"/>
                  </a:lnTo>
                  <a:lnTo>
                    <a:pt x="11906" y="16101"/>
                  </a:lnTo>
                  <a:lnTo>
                    <a:pt x="12059" y="15930"/>
                  </a:lnTo>
                  <a:lnTo>
                    <a:pt x="12059" y="15817"/>
                  </a:lnTo>
                  <a:lnTo>
                    <a:pt x="12059" y="15760"/>
                  </a:lnTo>
                  <a:lnTo>
                    <a:pt x="11906" y="15590"/>
                  </a:lnTo>
                  <a:lnTo>
                    <a:pt x="11906" y="15534"/>
                  </a:lnTo>
                  <a:lnTo>
                    <a:pt x="11906" y="15477"/>
                  </a:lnTo>
                  <a:lnTo>
                    <a:pt x="12059" y="15420"/>
                  </a:lnTo>
                  <a:lnTo>
                    <a:pt x="12212" y="15364"/>
                  </a:lnTo>
                  <a:lnTo>
                    <a:pt x="12212" y="15250"/>
                  </a:lnTo>
                  <a:lnTo>
                    <a:pt x="12212" y="15137"/>
                  </a:lnTo>
                  <a:lnTo>
                    <a:pt x="12263" y="15023"/>
                  </a:lnTo>
                  <a:lnTo>
                    <a:pt x="12313" y="14910"/>
                  </a:lnTo>
                  <a:lnTo>
                    <a:pt x="12313" y="14853"/>
                  </a:lnTo>
                  <a:lnTo>
                    <a:pt x="12313" y="14797"/>
                  </a:lnTo>
                  <a:lnTo>
                    <a:pt x="12212" y="14797"/>
                  </a:lnTo>
                  <a:lnTo>
                    <a:pt x="12161" y="14853"/>
                  </a:lnTo>
                  <a:lnTo>
                    <a:pt x="12161" y="14967"/>
                  </a:lnTo>
                  <a:lnTo>
                    <a:pt x="12110" y="14967"/>
                  </a:lnTo>
                  <a:lnTo>
                    <a:pt x="12059" y="14967"/>
                  </a:lnTo>
                  <a:lnTo>
                    <a:pt x="11906" y="14683"/>
                  </a:lnTo>
                  <a:lnTo>
                    <a:pt x="11906" y="14570"/>
                  </a:lnTo>
                  <a:lnTo>
                    <a:pt x="11906" y="14513"/>
                  </a:lnTo>
                  <a:lnTo>
                    <a:pt x="12008" y="14400"/>
                  </a:lnTo>
                  <a:lnTo>
                    <a:pt x="12161" y="14286"/>
                  </a:lnTo>
                  <a:lnTo>
                    <a:pt x="12212" y="14173"/>
                  </a:lnTo>
                  <a:lnTo>
                    <a:pt x="12161" y="14116"/>
                  </a:lnTo>
                  <a:lnTo>
                    <a:pt x="12110" y="14116"/>
                  </a:lnTo>
                  <a:lnTo>
                    <a:pt x="12059" y="14116"/>
                  </a:lnTo>
                  <a:lnTo>
                    <a:pt x="11957" y="14286"/>
                  </a:lnTo>
                  <a:lnTo>
                    <a:pt x="11906" y="14343"/>
                  </a:lnTo>
                  <a:lnTo>
                    <a:pt x="11856" y="14343"/>
                  </a:lnTo>
                  <a:lnTo>
                    <a:pt x="11805" y="14286"/>
                  </a:lnTo>
                  <a:lnTo>
                    <a:pt x="11805" y="14173"/>
                  </a:lnTo>
                  <a:lnTo>
                    <a:pt x="11906" y="14060"/>
                  </a:lnTo>
                  <a:lnTo>
                    <a:pt x="12008" y="14003"/>
                  </a:lnTo>
                  <a:lnTo>
                    <a:pt x="11957" y="13890"/>
                  </a:lnTo>
                  <a:lnTo>
                    <a:pt x="11957" y="13833"/>
                  </a:lnTo>
                  <a:lnTo>
                    <a:pt x="11856" y="13890"/>
                  </a:lnTo>
                  <a:lnTo>
                    <a:pt x="11805" y="13946"/>
                  </a:lnTo>
                  <a:lnTo>
                    <a:pt x="11754" y="14060"/>
                  </a:lnTo>
                  <a:lnTo>
                    <a:pt x="11652" y="14060"/>
                  </a:lnTo>
                  <a:lnTo>
                    <a:pt x="11652" y="14003"/>
                  </a:lnTo>
                  <a:lnTo>
                    <a:pt x="11652" y="13890"/>
                  </a:lnTo>
                  <a:lnTo>
                    <a:pt x="11703" y="13776"/>
                  </a:lnTo>
                  <a:lnTo>
                    <a:pt x="11703" y="13719"/>
                  </a:lnTo>
                  <a:lnTo>
                    <a:pt x="11652" y="13663"/>
                  </a:lnTo>
                  <a:lnTo>
                    <a:pt x="11601" y="13549"/>
                  </a:lnTo>
                  <a:lnTo>
                    <a:pt x="11703" y="13436"/>
                  </a:lnTo>
                  <a:lnTo>
                    <a:pt x="11856" y="13379"/>
                  </a:lnTo>
                  <a:lnTo>
                    <a:pt x="11856" y="13323"/>
                  </a:lnTo>
                  <a:lnTo>
                    <a:pt x="11805" y="13209"/>
                  </a:lnTo>
                  <a:lnTo>
                    <a:pt x="11703" y="13096"/>
                  </a:lnTo>
                  <a:lnTo>
                    <a:pt x="11703" y="12982"/>
                  </a:lnTo>
                  <a:lnTo>
                    <a:pt x="11652" y="12869"/>
                  </a:lnTo>
                  <a:lnTo>
                    <a:pt x="11703" y="12812"/>
                  </a:lnTo>
                  <a:lnTo>
                    <a:pt x="11754" y="12812"/>
                  </a:lnTo>
                  <a:lnTo>
                    <a:pt x="11906" y="12982"/>
                  </a:lnTo>
                  <a:lnTo>
                    <a:pt x="12008" y="13039"/>
                  </a:lnTo>
                  <a:lnTo>
                    <a:pt x="12110" y="12982"/>
                  </a:lnTo>
                  <a:lnTo>
                    <a:pt x="12161" y="12926"/>
                  </a:lnTo>
                  <a:lnTo>
                    <a:pt x="12110" y="12812"/>
                  </a:lnTo>
                  <a:lnTo>
                    <a:pt x="11906" y="12756"/>
                  </a:lnTo>
                  <a:lnTo>
                    <a:pt x="11906" y="12642"/>
                  </a:lnTo>
                  <a:lnTo>
                    <a:pt x="12059" y="12529"/>
                  </a:lnTo>
                  <a:lnTo>
                    <a:pt x="12161" y="12416"/>
                  </a:lnTo>
                  <a:lnTo>
                    <a:pt x="12212" y="12302"/>
                  </a:lnTo>
                  <a:lnTo>
                    <a:pt x="12161" y="12075"/>
                  </a:lnTo>
                  <a:lnTo>
                    <a:pt x="12161" y="12019"/>
                  </a:lnTo>
                  <a:lnTo>
                    <a:pt x="12161" y="11905"/>
                  </a:lnTo>
                  <a:lnTo>
                    <a:pt x="12161" y="11735"/>
                  </a:lnTo>
                  <a:lnTo>
                    <a:pt x="12059" y="11622"/>
                  </a:lnTo>
                  <a:lnTo>
                    <a:pt x="12059" y="11508"/>
                  </a:lnTo>
                  <a:lnTo>
                    <a:pt x="12110" y="11508"/>
                  </a:lnTo>
                  <a:lnTo>
                    <a:pt x="12212" y="11508"/>
                  </a:lnTo>
                  <a:lnTo>
                    <a:pt x="12313" y="11622"/>
                  </a:lnTo>
                  <a:lnTo>
                    <a:pt x="12364" y="11622"/>
                  </a:lnTo>
                  <a:lnTo>
                    <a:pt x="12415" y="11565"/>
                  </a:lnTo>
                  <a:lnTo>
                    <a:pt x="12415" y="11452"/>
                  </a:lnTo>
                  <a:lnTo>
                    <a:pt x="12517" y="11338"/>
                  </a:lnTo>
                  <a:lnTo>
                    <a:pt x="12568" y="11225"/>
                  </a:lnTo>
                  <a:lnTo>
                    <a:pt x="12568" y="11055"/>
                  </a:lnTo>
                  <a:lnTo>
                    <a:pt x="12517" y="10998"/>
                  </a:lnTo>
                  <a:lnTo>
                    <a:pt x="12364" y="10828"/>
                  </a:lnTo>
                  <a:lnTo>
                    <a:pt x="12415" y="10771"/>
                  </a:lnTo>
                  <a:lnTo>
                    <a:pt x="12568" y="10771"/>
                  </a:lnTo>
                  <a:lnTo>
                    <a:pt x="12771" y="10828"/>
                  </a:lnTo>
                  <a:lnTo>
                    <a:pt x="12873" y="10828"/>
                  </a:lnTo>
                  <a:lnTo>
                    <a:pt x="12924" y="10715"/>
                  </a:lnTo>
                  <a:lnTo>
                    <a:pt x="12873" y="10658"/>
                  </a:lnTo>
                  <a:lnTo>
                    <a:pt x="12670" y="10601"/>
                  </a:lnTo>
                  <a:lnTo>
                    <a:pt x="12568" y="10545"/>
                  </a:lnTo>
                  <a:lnTo>
                    <a:pt x="12568" y="10488"/>
                  </a:lnTo>
                  <a:lnTo>
                    <a:pt x="12619" y="10431"/>
                  </a:lnTo>
                  <a:lnTo>
                    <a:pt x="12771" y="10431"/>
                  </a:lnTo>
                  <a:lnTo>
                    <a:pt x="12822" y="10431"/>
                  </a:lnTo>
                  <a:lnTo>
                    <a:pt x="12873" y="10318"/>
                  </a:lnTo>
                  <a:lnTo>
                    <a:pt x="12924" y="10205"/>
                  </a:lnTo>
                  <a:lnTo>
                    <a:pt x="13026" y="10148"/>
                  </a:lnTo>
                  <a:lnTo>
                    <a:pt x="13128" y="10148"/>
                  </a:lnTo>
                  <a:lnTo>
                    <a:pt x="13178" y="10091"/>
                  </a:lnTo>
                  <a:lnTo>
                    <a:pt x="13128" y="9978"/>
                  </a:lnTo>
                  <a:lnTo>
                    <a:pt x="13128" y="9864"/>
                  </a:lnTo>
                  <a:lnTo>
                    <a:pt x="13128" y="9751"/>
                  </a:lnTo>
                  <a:lnTo>
                    <a:pt x="13178" y="9751"/>
                  </a:lnTo>
                  <a:lnTo>
                    <a:pt x="13331" y="9751"/>
                  </a:lnTo>
                  <a:lnTo>
                    <a:pt x="13433" y="9751"/>
                  </a:lnTo>
                  <a:lnTo>
                    <a:pt x="13535" y="9638"/>
                  </a:lnTo>
                  <a:lnTo>
                    <a:pt x="13687" y="9581"/>
                  </a:lnTo>
                  <a:lnTo>
                    <a:pt x="13687" y="9468"/>
                  </a:lnTo>
                  <a:lnTo>
                    <a:pt x="13636" y="9127"/>
                  </a:lnTo>
                  <a:lnTo>
                    <a:pt x="13687" y="9071"/>
                  </a:lnTo>
                  <a:lnTo>
                    <a:pt x="13789" y="8957"/>
                  </a:lnTo>
                  <a:lnTo>
                    <a:pt x="13789" y="8901"/>
                  </a:lnTo>
                  <a:lnTo>
                    <a:pt x="13789" y="8787"/>
                  </a:lnTo>
                  <a:lnTo>
                    <a:pt x="13636" y="8674"/>
                  </a:lnTo>
                  <a:lnTo>
                    <a:pt x="13636" y="8560"/>
                  </a:lnTo>
                  <a:lnTo>
                    <a:pt x="13687" y="8390"/>
                  </a:lnTo>
                  <a:lnTo>
                    <a:pt x="13738" y="8334"/>
                  </a:lnTo>
                  <a:lnTo>
                    <a:pt x="13891" y="8447"/>
                  </a:lnTo>
                  <a:lnTo>
                    <a:pt x="13942" y="8447"/>
                  </a:lnTo>
                  <a:lnTo>
                    <a:pt x="13993" y="8447"/>
                  </a:lnTo>
                  <a:lnTo>
                    <a:pt x="13993" y="8390"/>
                  </a:lnTo>
                  <a:lnTo>
                    <a:pt x="13942" y="8277"/>
                  </a:lnTo>
                  <a:lnTo>
                    <a:pt x="13942" y="8220"/>
                  </a:lnTo>
                  <a:lnTo>
                    <a:pt x="13738" y="8107"/>
                  </a:lnTo>
                  <a:lnTo>
                    <a:pt x="13687" y="8107"/>
                  </a:lnTo>
                  <a:lnTo>
                    <a:pt x="13738" y="7994"/>
                  </a:lnTo>
                  <a:lnTo>
                    <a:pt x="13789" y="7994"/>
                  </a:lnTo>
                  <a:lnTo>
                    <a:pt x="13942" y="8050"/>
                  </a:lnTo>
                  <a:lnTo>
                    <a:pt x="13993" y="7994"/>
                  </a:lnTo>
                  <a:lnTo>
                    <a:pt x="14043" y="7937"/>
                  </a:lnTo>
                  <a:lnTo>
                    <a:pt x="14043" y="7824"/>
                  </a:lnTo>
                  <a:lnTo>
                    <a:pt x="14043" y="7767"/>
                  </a:lnTo>
                  <a:lnTo>
                    <a:pt x="14094" y="7653"/>
                  </a:lnTo>
                  <a:lnTo>
                    <a:pt x="14094" y="7597"/>
                  </a:lnTo>
                  <a:close/>
                </a:path>
              </a:pathLst>
            </a:custGeom>
            <a:solidFill>
              <a:schemeClr val="accent5"/>
            </a:solidFill>
            <a:ln w="9525">
              <a:solidFill>
                <a:schemeClr val="bg1"/>
              </a:solidFill>
              <a:prstDash val="solid"/>
              <a:round/>
              <a:headEnd/>
              <a:tailEnd/>
            </a:ln>
          </p:spPr>
        </p:sp>
        <p:sp>
          <p:nvSpPr>
            <p:cNvPr id="120" name="California">
              <a:extLst>
                <a:ext uri="{FF2B5EF4-FFF2-40B4-BE49-F238E27FC236}">
                  <a16:creationId xmlns:a16="http://schemas.microsoft.com/office/drawing/2014/main" id="{BA910087-A4A1-9B41-BA65-B8E7C0BBF0B5}"/>
                </a:ext>
              </a:extLst>
            </p:cNvPr>
            <p:cNvSpPr>
              <a:spLocks/>
            </p:cNvSpPr>
            <p:nvPr/>
          </p:nvSpPr>
          <p:spPr bwMode="auto">
            <a:xfrm>
              <a:off x="385709" y="2458830"/>
              <a:ext cx="1298004" cy="2021598"/>
            </a:xfrm>
            <a:custGeom>
              <a:avLst/>
              <a:gdLst/>
              <a:ahLst/>
              <a:cxnLst>
                <a:cxn ang="0">
                  <a:pos x="7663" y="999"/>
                </a:cxn>
                <a:cxn ang="0">
                  <a:pos x="1475" y="132"/>
                </a:cxn>
                <a:cxn ang="0">
                  <a:pos x="1539" y="698"/>
                </a:cxn>
                <a:cxn ang="0">
                  <a:pos x="1186" y="1169"/>
                </a:cxn>
                <a:cxn ang="0">
                  <a:pos x="641" y="1716"/>
                </a:cxn>
                <a:cxn ang="0">
                  <a:pos x="64" y="2470"/>
                </a:cxn>
                <a:cxn ang="0">
                  <a:pos x="449" y="2941"/>
                </a:cxn>
                <a:cxn ang="0">
                  <a:pos x="641" y="3526"/>
                </a:cxn>
                <a:cxn ang="0">
                  <a:pos x="321" y="4450"/>
                </a:cxn>
                <a:cxn ang="0">
                  <a:pos x="481" y="4940"/>
                </a:cxn>
                <a:cxn ang="0">
                  <a:pos x="1026" y="5618"/>
                </a:cxn>
                <a:cxn ang="0">
                  <a:pos x="1154" y="5939"/>
                </a:cxn>
                <a:cxn ang="0">
                  <a:pos x="962" y="6184"/>
                </a:cxn>
                <a:cxn ang="0">
                  <a:pos x="1379" y="6354"/>
                </a:cxn>
                <a:cxn ang="0">
                  <a:pos x="1699" y="6561"/>
                </a:cxn>
                <a:cxn ang="0">
                  <a:pos x="1924" y="6523"/>
                </a:cxn>
                <a:cxn ang="0">
                  <a:pos x="1892" y="6335"/>
                </a:cxn>
                <a:cxn ang="0">
                  <a:pos x="2052" y="6165"/>
                </a:cxn>
                <a:cxn ang="0">
                  <a:pos x="2405" y="6278"/>
                </a:cxn>
                <a:cxn ang="0">
                  <a:pos x="2309" y="6391"/>
                </a:cxn>
                <a:cxn ang="0">
                  <a:pos x="2148" y="6542"/>
                </a:cxn>
                <a:cxn ang="0">
                  <a:pos x="2341" y="6995"/>
                </a:cxn>
                <a:cxn ang="0">
                  <a:pos x="2341" y="7278"/>
                </a:cxn>
                <a:cxn ang="0">
                  <a:pos x="1924" y="6995"/>
                </a:cxn>
                <a:cxn ang="0">
                  <a:pos x="1988" y="6750"/>
                </a:cxn>
                <a:cxn ang="0">
                  <a:pos x="1699" y="6712"/>
                </a:cxn>
                <a:cxn ang="0">
                  <a:pos x="1539" y="7070"/>
                </a:cxn>
                <a:cxn ang="0">
                  <a:pos x="1539" y="7523"/>
                </a:cxn>
                <a:cxn ang="0">
                  <a:pos x="1892" y="7956"/>
                </a:cxn>
                <a:cxn ang="0">
                  <a:pos x="2437" y="8164"/>
                </a:cxn>
                <a:cxn ang="0">
                  <a:pos x="2052" y="8522"/>
                </a:cxn>
                <a:cxn ang="0">
                  <a:pos x="1924" y="8918"/>
                </a:cxn>
                <a:cxn ang="0">
                  <a:pos x="2309" y="9427"/>
                </a:cxn>
                <a:cxn ang="0">
                  <a:pos x="2693" y="9974"/>
                </a:cxn>
                <a:cxn ang="0">
                  <a:pos x="3270" y="10577"/>
                </a:cxn>
                <a:cxn ang="0">
                  <a:pos x="3238" y="10935"/>
                </a:cxn>
                <a:cxn ang="0">
                  <a:pos x="3495" y="11312"/>
                </a:cxn>
                <a:cxn ang="0">
                  <a:pos x="3335" y="11803"/>
                </a:cxn>
                <a:cxn ang="0">
                  <a:pos x="4136" y="12255"/>
                </a:cxn>
                <a:cxn ang="0">
                  <a:pos x="5226" y="12481"/>
                </a:cxn>
                <a:cxn ang="0">
                  <a:pos x="5932" y="13028"/>
                </a:cxn>
                <a:cxn ang="0">
                  <a:pos x="6733" y="13311"/>
                </a:cxn>
                <a:cxn ang="0">
                  <a:pos x="7278" y="13763"/>
                </a:cxn>
                <a:cxn ang="0">
                  <a:pos x="7663" y="13876"/>
                </a:cxn>
                <a:cxn ang="0">
                  <a:pos x="8272" y="14178"/>
                </a:cxn>
                <a:cxn ang="0">
                  <a:pos x="8849" y="14668"/>
                </a:cxn>
                <a:cxn ang="0">
                  <a:pos x="9202" y="15422"/>
                </a:cxn>
                <a:cxn ang="0">
                  <a:pos x="9106" y="15743"/>
                </a:cxn>
                <a:cxn ang="0">
                  <a:pos x="9298" y="15856"/>
                </a:cxn>
                <a:cxn ang="0">
                  <a:pos x="14364" y="16365"/>
                </a:cxn>
                <a:cxn ang="0">
                  <a:pos x="14909" y="15950"/>
                </a:cxn>
                <a:cxn ang="0">
                  <a:pos x="14909" y="15309"/>
                </a:cxn>
                <a:cxn ang="0">
                  <a:pos x="15294" y="14857"/>
                </a:cxn>
                <a:cxn ang="0">
                  <a:pos x="16160" y="14310"/>
                </a:cxn>
                <a:cxn ang="0">
                  <a:pos x="15935" y="13499"/>
                </a:cxn>
                <a:cxn ang="0">
                  <a:pos x="13659" y="11218"/>
                </a:cxn>
                <a:cxn ang="0">
                  <a:pos x="7374" y="5562"/>
                </a:cxn>
              </a:cxnLst>
              <a:rect l="0" t="0" r="r" b="b"/>
              <a:pathLst>
                <a:path w="16384" h="16384">
                  <a:moveTo>
                    <a:pt x="7374" y="5562"/>
                  </a:moveTo>
                  <a:lnTo>
                    <a:pt x="7406" y="5505"/>
                  </a:lnTo>
                  <a:lnTo>
                    <a:pt x="7439" y="5430"/>
                  </a:lnTo>
                  <a:lnTo>
                    <a:pt x="7535" y="5223"/>
                  </a:lnTo>
                  <a:lnTo>
                    <a:pt x="7631" y="5034"/>
                  </a:lnTo>
                  <a:lnTo>
                    <a:pt x="7791" y="4638"/>
                  </a:lnTo>
                  <a:lnTo>
                    <a:pt x="8753" y="2451"/>
                  </a:lnTo>
                  <a:lnTo>
                    <a:pt x="9266" y="1263"/>
                  </a:lnTo>
                  <a:lnTo>
                    <a:pt x="7663" y="999"/>
                  </a:lnTo>
                  <a:lnTo>
                    <a:pt x="6573" y="848"/>
                  </a:lnTo>
                  <a:lnTo>
                    <a:pt x="5066" y="584"/>
                  </a:lnTo>
                  <a:lnTo>
                    <a:pt x="3335" y="302"/>
                  </a:lnTo>
                  <a:lnTo>
                    <a:pt x="2789" y="207"/>
                  </a:lnTo>
                  <a:lnTo>
                    <a:pt x="2244" y="94"/>
                  </a:lnTo>
                  <a:lnTo>
                    <a:pt x="1603" y="0"/>
                  </a:lnTo>
                  <a:lnTo>
                    <a:pt x="1571" y="38"/>
                  </a:lnTo>
                  <a:lnTo>
                    <a:pt x="1539" y="75"/>
                  </a:lnTo>
                  <a:lnTo>
                    <a:pt x="1475" y="132"/>
                  </a:lnTo>
                  <a:lnTo>
                    <a:pt x="1411" y="207"/>
                  </a:lnTo>
                  <a:lnTo>
                    <a:pt x="1379" y="264"/>
                  </a:lnTo>
                  <a:lnTo>
                    <a:pt x="1443" y="321"/>
                  </a:lnTo>
                  <a:lnTo>
                    <a:pt x="1475" y="358"/>
                  </a:lnTo>
                  <a:lnTo>
                    <a:pt x="1507" y="415"/>
                  </a:lnTo>
                  <a:lnTo>
                    <a:pt x="1507" y="490"/>
                  </a:lnTo>
                  <a:lnTo>
                    <a:pt x="1475" y="566"/>
                  </a:lnTo>
                  <a:lnTo>
                    <a:pt x="1539" y="641"/>
                  </a:lnTo>
                  <a:lnTo>
                    <a:pt x="1539" y="698"/>
                  </a:lnTo>
                  <a:lnTo>
                    <a:pt x="1475" y="698"/>
                  </a:lnTo>
                  <a:lnTo>
                    <a:pt x="1475" y="716"/>
                  </a:lnTo>
                  <a:lnTo>
                    <a:pt x="1475" y="754"/>
                  </a:lnTo>
                  <a:lnTo>
                    <a:pt x="1475" y="830"/>
                  </a:lnTo>
                  <a:lnTo>
                    <a:pt x="1475" y="848"/>
                  </a:lnTo>
                  <a:lnTo>
                    <a:pt x="1411" y="905"/>
                  </a:lnTo>
                  <a:lnTo>
                    <a:pt x="1347" y="980"/>
                  </a:lnTo>
                  <a:lnTo>
                    <a:pt x="1218" y="1075"/>
                  </a:lnTo>
                  <a:lnTo>
                    <a:pt x="1186" y="1169"/>
                  </a:lnTo>
                  <a:lnTo>
                    <a:pt x="1154" y="1207"/>
                  </a:lnTo>
                  <a:lnTo>
                    <a:pt x="1122" y="1169"/>
                  </a:lnTo>
                  <a:lnTo>
                    <a:pt x="1058" y="1188"/>
                  </a:lnTo>
                  <a:lnTo>
                    <a:pt x="1026" y="1226"/>
                  </a:lnTo>
                  <a:lnTo>
                    <a:pt x="1026" y="1320"/>
                  </a:lnTo>
                  <a:lnTo>
                    <a:pt x="1058" y="1414"/>
                  </a:lnTo>
                  <a:lnTo>
                    <a:pt x="962" y="1489"/>
                  </a:lnTo>
                  <a:lnTo>
                    <a:pt x="834" y="1584"/>
                  </a:lnTo>
                  <a:lnTo>
                    <a:pt x="641" y="1716"/>
                  </a:lnTo>
                  <a:lnTo>
                    <a:pt x="449" y="1848"/>
                  </a:lnTo>
                  <a:lnTo>
                    <a:pt x="289" y="1942"/>
                  </a:lnTo>
                  <a:lnTo>
                    <a:pt x="128" y="2074"/>
                  </a:lnTo>
                  <a:lnTo>
                    <a:pt x="64" y="2168"/>
                  </a:lnTo>
                  <a:lnTo>
                    <a:pt x="96" y="2225"/>
                  </a:lnTo>
                  <a:lnTo>
                    <a:pt x="96" y="2300"/>
                  </a:lnTo>
                  <a:lnTo>
                    <a:pt x="32" y="2376"/>
                  </a:lnTo>
                  <a:lnTo>
                    <a:pt x="0" y="2413"/>
                  </a:lnTo>
                  <a:lnTo>
                    <a:pt x="64" y="2470"/>
                  </a:lnTo>
                  <a:lnTo>
                    <a:pt x="160" y="2526"/>
                  </a:lnTo>
                  <a:lnTo>
                    <a:pt x="224" y="2602"/>
                  </a:lnTo>
                  <a:lnTo>
                    <a:pt x="257" y="2658"/>
                  </a:lnTo>
                  <a:lnTo>
                    <a:pt x="321" y="2696"/>
                  </a:lnTo>
                  <a:lnTo>
                    <a:pt x="385" y="2753"/>
                  </a:lnTo>
                  <a:lnTo>
                    <a:pt x="353" y="2790"/>
                  </a:lnTo>
                  <a:lnTo>
                    <a:pt x="385" y="2866"/>
                  </a:lnTo>
                  <a:lnTo>
                    <a:pt x="417" y="2903"/>
                  </a:lnTo>
                  <a:lnTo>
                    <a:pt x="449" y="2941"/>
                  </a:lnTo>
                  <a:lnTo>
                    <a:pt x="481" y="2998"/>
                  </a:lnTo>
                  <a:lnTo>
                    <a:pt x="513" y="3035"/>
                  </a:lnTo>
                  <a:lnTo>
                    <a:pt x="545" y="3111"/>
                  </a:lnTo>
                  <a:lnTo>
                    <a:pt x="545" y="3167"/>
                  </a:lnTo>
                  <a:lnTo>
                    <a:pt x="609" y="3205"/>
                  </a:lnTo>
                  <a:lnTo>
                    <a:pt x="673" y="3299"/>
                  </a:lnTo>
                  <a:lnTo>
                    <a:pt x="609" y="3375"/>
                  </a:lnTo>
                  <a:lnTo>
                    <a:pt x="641" y="3450"/>
                  </a:lnTo>
                  <a:lnTo>
                    <a:pt x="641" y="3526"/>
                  </a:lnTo>
                  <a:lnTo>
                    <a:pt x="609" y="3582"/>
                  </a:lnTo>
                  <a:lnTo>
                    <a:pt x="577" y="3677"/>
                  </a:lnTo>
                  <a:lnTo>
                    <a:pt x="481" y="3752"/>
                  </a:lnTo>
                  <a:lnTo>
                    <a:pt x="385" y="3827"/>
                  </a:lnTo>
                  <a:lnTo>
                    <a:pt x="321" y="3959"/>
                  </a:lnTo>
                  <a:lnTo>
                    <a:pt x="289" y="4072"/>
                  </a:lnTo>
                  <a:lnTo>
                    <a:pt x="321" y="4261"/>
                  </a:lnTo>
                  <a:lnTo>
                    <a:pt x="353" y="4393"/>
                  </a:lnTo>
                  <a:lnTo>
                    <a:pt x="321" y="4450"/>
                  </a:lnTo>
                  <a:lnTo>
                    <a:pt x="224" y="4506"/>
                  </a:lnTo>
                  <a:lnTo>
                    <a:pt x="192" y="4544"/>
                  </a:lnTo>
                  <a:lnTo>
                    <a:pt x="224" y="4600"/>
                  </a:lnTo>
                  <a:lnTo>
                    <a:pt x="289" y="4695"/>
                  </a:lnTo>
                  <a:lnTo>
                    <a:pt x="353" y="4732"/>
                  </a:lnTo>
                  <a:lnTo>
                    <a:pt x="385" y="4789"/>
                  </a:lnTo>
                  <a:lnTo>
                    <a:pt x="417" y="4845"/>
                  </a:lnTo>
                  <a:lnTo>
                    <a:pt x="481" y="4883"/>
                  </a:lnTo>
                  <a:lnTo>
                    <a:pt x="481" y="4940"/>
                  </a:lnTo>
                  <a:lnTo>
                    <a:pt x="513" y="4977"/>
                  </a:lnTo>
                  <a:lnTo>
                    <a:pt x="577" y="5015"/>
                  </a:lnTo>
                  <a:lnTo>
                    <a:pt x="641" y="5109"/>
                  </a:lnTo>
                  <a:lnTo>
                    <a:pt x="673" y="5223"/>
                  </a:lnTo>
                  <a:lnTo>
                    <a:pt x="737" y="5298"/>
                  </a:lnTo>
                  <a:lnTo>
                    <a:pt x="834" y="5354"/>
                  </a:lnTo>
                  <a:lnTo>
                    <a:pt x="962" y="5411"/>
                  </a:lnTo>
                  <a:lnTo>
                    <a:pt x="1026" y="5505"/>
                  </a:lnTo>
                  <a:lnTo>
                    <a:pt x="1026" y="5618"/>
                  </a:lnTo>
                  <a:lnTo>
                    <a:pt x="1026" y="5694"/>
                  </a:lnTo>
                  <a:lnTo>
                    <a:pt x="1090" y="5713"/>
                  </a:lnTo>
                  <a:lnTo>
                    <a:pt x="1154" y="5732"/>
                  </a:lnTo>
                  <a:lnTo>
                    <a:pt x="1186" y="5769"/>
                  </a:lnTo>
                  <a:lnTo>
                    <a:pt x="1218" y="5807"/>
                  </a:lnTo>
                  <a:lnTo>
                    <a:pt x="1250" y="5882"/>
                  </a:lnTo>
                  <a:lnTo>
                    <a:pt x="1250" y="5939"/>
                  </a:lnTo>
                  <a:lnTo>
                    <a:pt x="1186" y="5939"/>
                  </a:lnTo>
                  <a:lnTo>
                    <a:pt x="1154" y="5939"/>
                  </a:lnTo>
                  <a:lnTo>
                    <a:pt x="1122" y="5882"/>
                  </a:lnTo>
                  <a:lnTo>
                    <a:pt x="1090" y="5882"/>
                  </a:lnTo>
                  <a:lnTo>
                    <a:pt x="1122" y="5939"/>
                  </a:lnTo>
                  <a:lnTo>
                    <a:pt x="1090" y="5996"/>
                  </a:lnTo>
                  <a:lnTo>
                    <a:pt x="1026" y="6033"/>
                  </a:lnTo>
                  <a:lnTo>
                    <a:pt x="962" y="6109"/>
                  </a:lnTo>
                  <a:lnTo>
                    <a:pt x="898" y="6165"/>
                  </a:lnTo>
                  <a:lnTo>
                    <a:pt x="930" y="6184"/>
                  </a:lnTo>
                  <a:lnTo>
                    <a:pt x="962" y="6184"/>
                  </a:lnTo>
                  <a:lnTo>
                    <a:pt x="994" y="6184"/>
                  </a:lnTo>
                  <a:lnTo>
                    <a:pt x="1058" y="6128"/>
                  </a:lnTo>
                  <a:lnTo>
                    <a:pt x="1122" y="6109"/>
                  </a:lnTo>
                  <a:lnTo>
                    <a:pt x="1122" y="6146"/>
                  </a:lnTo>
                  <a:lnTo>
                    <a:pt x="1122" y="6184"/>
                  </a:lnTo>
                  <a:lnTo>
                    <a:pt x="1218" y="6203"/>
                  </a:lnTo>
                  <a:lnTo>
                    <a:pt x="1283" y="6259"/>
                  </a:lnTo>
                  <a:lnTo>
                    <a:pt x="1315" y="6316"/>
                  </a:lnTo>
                  <a:lnTo>
                    <a:pt x="1379" y="6354"/>
                  </a:lnTo>
                  <a:lnTo>
                    <a:pt x="1443" y="6391"/>
                  </a:lnTo>
                  <a:lnTo>
                    <a:pt x="1443" y="6410"/>
                  </a:lnTo>
                  <a:lnTo>
                    <a:pt x="1475" y="6410"/>
                  </a:lnTo>
                  <a:lnTo>
                    <a:pt x="1507" y="6410"/>
                  </a:lnTo>
                  <a:lnTo>
                    <a:pt x="1539" y="6429"/>
                  </a:lnTo>
                  <a:lnTo>
                    <a:pt x="1571" y="6486"/>
                  </a:lnTo>
                  <a:lnTo>
                    <a:pt x="1635" y="6505"/>
                  </a:lnTo>
                  <a:lnTo>
                    <a:pt x="1667" y="6542"/>
                  </a:lnTo>
                  <a:lnTo>
                    <a:pt x="1699" y="6561"/>
                  </a:lnTo>
                  <a:lnTo>
                    <a:pt x="1731" y="6580"/>
                  </a:lnTo>
                  <a:lnTo>
                    <a:pt x="1796" y="6599"/>
                  </a:lnTo>
                  <a:lnTo>
                    <a:pt x="1828" y="6580"/>
                  </a:lnTo>
                  <a:lnTo>
                    <a:pt x="1828" y="6542"/>
                  </a:lnTo>
                  <a:lnTo>
                    <a:pt x="1828" y="6505"/>
                  </a:lnTo>
                  <a:lnTo>
                    <a:pt x="1860" y="6523"/>
                  </a:lnTo>
                  <a:lnTo>
                    <a:pt x="1892" y="6561"/>
                  </a:lnTo>
                  <a:lnTo>
                    <a:pt x="1924" y="6561"/>
                  </a:lnTo>
                  <a:lnTo>
                    <a:pt x="1924" y="6523"/>
                  </a:lnTo>
                  <a:lnTo>
                    <a:pt x="1924" y="6505"/>
                  </a:lnTo>
                  <a:lnTo>
                    <a:pt x="1892" y="6467"/>
                  </a:lnTo>
                  <a:lnTo>
                    <a:pt x="1860" y="6448"/>
                  </a:lnTo>
                  <a:lnTo>
                    <a:pt x="1892" y="6410"/>
                  </a:lnTo>
                  <a:lnTo>
                    <a:pt x="1892" y="6391"/>
                  </a:lnTo>
                  <a:lnTo>
                    <a:pt x="1956" y="6391"/>
                  </a:lnTo>
                  <a:lnTo>
                    <a:pt x="1956" y="6373"/>
                  </a:lnTo>
                  <a:lnTo>
                    <a:pt x="1956" y="6354"/>
                  </a:lnTo>
                  <a:lnTo>
                    <a:pt x="1892" y="6335"/>
                  </a:lnTo>
                  <a:lnTo>
                    <a:pt x="1892" y="6316"/>
                  </a:lnTo>
                  <a:lnTo>
                    <a:pt x="1924" y="6278"/>
                  </a:lnTo>
                  <a:lnTo>
                    <a:pt x="1956" y="6241"/>
                  </a:lnTo>
                  <a:lnTo>
                    <a:pt x="1988" y="6184"/>
                  </a:lnTo>
                  <a:lnTo>
                    <a:pt x="1956" y="6184"/>
                  </a:lnTo>
                  <a:lnTo>
                    <a:pt x="1924" y="6146"/>
                  </a:lnTo>
                  <a:lnTo>
                    <a:pt x="1956" y="6146"/>
                  </a:lnTo>
                  <a:lnTo>
                    <a:pt x="1988" y="6146"/>
                  </a:lnTo>
                  <a:lnTo>
                    <a:pt x="2052" y="6165"/>
                  </a:lnTo>
                  <a:lnTo>
                    <a:pt x="2084" y="6165"/>
                  </a:lnTo>
                  <a:lnTo>
                    <a:pt x="2116" y="6146"/>
                  </a:lnTo>
                  <a:lnTo>
                    <a:pt x="2148" y="6128"/>
                  </a:lnTo>
                  <a:lnTo>
                    <a:pt x="2212" y="6146"/>
                  </a:lnTo>
                  <a:lnTo>
                    <a:pt x="2244" y="6165"/>
                  </a:lnTo>
                  <a:lnTo>
                    <a:pt x="2276" y="6203"/>
                  </a:lnTo>
                  <a:lnTo>
                    <a:pt x="2341" y="6203"/>
                  </a:lnTo>
                  <a:lnTo>
                    <a:pt x="2405" y="6222"/>
                  </a:lnTo>
                  <a:lnTo>
                    <a:pt x="2405" y="6278"/>
                  </a:lnTo>
                  <a:lnTo>
                    <a:pt x="2437" y="6297"/>
                  </a:lnTo>
                  <a:lnTo>
                    <a:pt x="2501" y="6335"/>
                  </a:lnTo>
                  <a:lnTo>
                    <a:pt x="2597" y="6373"/>
                  </a:lnTo>
                  <a:lnTo>
                    <a:pt x="2597" y="6410"/>
                  </a:lnTo>
                  <a:lnTo>
                    <a:pt x="2533" y="6391"/>
                  </a:lnTo>
                  <a:lnTo>
                    <a:pt x="2373" y="6354"/>
                  </a:lnTo>
                  <a:lnTo>
                    <a:pt x="2437" y="6354"/>
                  </a:lnTo>
                  <a:lnTo>
                    <a:pt x="2373" y="6354"/>
                  </a:lnTo>
                  <a:lnTo>
                    <a:pt x="2309" y="6391"/>
                  </a:lnTo>
                  <a:lnTo>
                    <a:pt x="2244" y="6391"/>
                  </a:lnTo>
                  <a:lnTo>
                    <a:pt x="2180" y="6373"/>
                  </a:lnTo>
                  <a:lnTo>
                    <a:pt x="2148" y="6391"/>
                  </a:lnTo>
                  <a:lnTo>
                    <a:pt x="2116" y="6410"/>
                  </a:lnTo>
                  <a:lnTo>
                    <a:pt x="2052" y="6429"/>
                  </a:lnTo>
                  <a:lnTo>
                    <a:pt x="2052" y="6448"/>
                  </a:lnTo>
                  <a:lnTo>
                    <a:pt x="2052" y="6486"/>
                  </a:lnTo>
                  <a:lnTo>
                    <a:pt x="2116" y="6505"/>
                  </a:lnTo>
                  <a:lnTo>
                    <a:pt x="2148" y="6542"/>
                  </a:lnTo>
                  <a:lnTo>
                    <a:pt x="2180" y="6580"/>
                  </a:lnTo>
                  <a:lnTo>
                    <a:pt x="2180" y="6618"/>
                  </a:lnTo>
                  <a:lnTo>
                    <a:pt x="2148" y="6637"/>
                  </a:lnTo>
                  <a:lnTo>
                    <a:pt x="2148" y="6674"/>
                  </a:lnTo>
                  <a:lnTo>
                    <a:pt x="2116" y="6712"/>
                  </a:lnTo>
                  <a:lnTo>
                    <a:pt x="2180" y="6787"/>
                  </a:lnTo>
                  <a:lnTo>
                    <a:pt x="2244" y="6844"/>
                  </a:lnTo>
                  <a:lnTo>
                    <a:pt x="2309" y="6901"/>
                  </a:lnTo>
                  <a:lnTo>
                    <a:pt x="2341" y="6995"/>
                  </a:lnTo>
                  <a:lnTo>
                    <a:pt x="2341" y="7089"/>
                  </a:lnTo>
                  <a:lnTo>
                    <a:pt x="2341" y="7164"/>
                  </a:lnTo>
                  <a:lnTo>
                    <a:pt x="2373" y="7183"/>
                  </a:lnTo>
                  <a:lnTo>
                    <a:pt x="2469" y="7240"/>
                  </a:lnTo>
                  <a:lnTo>
                    <a:pt x="2533" y="7278"/>
                  </a:lnTo>
                  <a:lnTo>
                    <a:pt x="2533" y="7296"/>
                  </a:lnTo>
                  <a:lnTo>
                    <a:pt x="2469" y="7315"/>
                  </a:lnTo>
                  <a:lnTo>
                    <a:pt x="2405" y="7296"/>
                  </a:lnTo>
                  <a:lnTo>
                    <a:pt x="2341" y="7278"/>
                  </a:lnTo>
                  <a:lnTo>
                    <a:pt x="2309" y="7240"/>
                  </a:lnTo>
                  <a:lnTo>
                    <a:pt x="2276" y="7221"/>
                  </a:lnTo>
                  <a:lnTo>
                    <a:pt x="2276" y="7202"/>
                  </a:lnTo>
                  <a:lnTo>
                    <a:pt x="2244" y="7164"/>
                  </a:lnTo>
                  <a:lnTo>
                    <a:pt x="2180" y="7146"/>
                  </a:lnTo>
                  <a:lnTo>
                    <a:pt x="2116" y="7108"/>
                  </a:lnTo>
                  <a:lnTo>
                    <a:pt x="2084" y="7070"/>
                  </a:lnTo>
                  <a:lnTo>
                    <a:pt x="2020" y="7032"/>
                  </a:lnTo>
                  <a:lnTo>
                    <a:pt x="1924" y="6995"/>
                  </a:lnTo>
                  <a:lnTo>
                    <a:pt x="1860" y="6957"/>
                  </a:lnTo>
                  <a:lnTo>
                    <a:pt x="1892" y="6938"/>
                  </a:lnTo>
                  <a:lnTo>
                    <a:pt x="1924" y="6901"/>
                  </a:lnTo>
                  <a:lnTo>
                    <a:pt x="1892" y="6863"/>
                  </a:lnTo>
                  <a:lnTo>
                    <a:pt x="1892" y="6825"/>
                  </a:lnTo>
                  <a:lnTo>
                    <a:pt x="1892" y="6806"/>
                  </a:lnTo>
                  <a:lnTo>
                    <a:pt x="1924" y="6806"/>
                  </a:lnTo>
                  <a:lnTo>
                    <a:pt x="1988" y="6787"/>
                  </a:lnTo>
                  <a:lnTo>
                    <a:pt x="1988" y="6750"/>
                  </a:lnTo>
                  <a:lnTo>
                    <a:pt x="1988" y="6712"/>
                  </a:lnTo>
                  <a:lnTo>
                    <a:pt x="1988" y="6693"/>
                  </a:lnTo>
                  <a:lnTo>
                    <a:pt x="1924" y="6674"/>
                  </a:lnTo>
                  <a:lnTo>
                    <a:pt x="1892" y="6674"/>
                  </a:lnTo>
                  <a:lnTo>
                    <a:pt x="1860" y="6655"/>
                  </a:lnTo>
                  <a:lnTo>
                    <a:pt x="1796" y="6655"/>
                  </a:lnTo>
                  <a:lnTo>
                    <a:pt x="1763" y="6655"/>
                  </a:lnTo>
                  <a:lnTo>
                    <a:pt x="1699" y="6674"/>
                  </a:lnTo>
                  <a:lnTo>
                    <a:pt x="1699" y="6712"/>
                  </a:lnTo>
                  <a:lnTo>
                    <a:pt x="1699" y="6769"/>
                  </a:lnTo>
                  <a:lnTo>
                    <a:pt x="1699" y="6806"/>
                  </a:lnTo>
                  <a:lnTo>
                    <a:pt x="1667" y="6844"/>
                  </a:lnTo>
                  <a:lnTo>
                    <a:pt x="1667" y="6882"/>
                  </a:lnTo>
                  <a:lnTo>
                    <a:pt x="1635" y="6901"/>
                  </a:lnTo>
                  <a:lnTo>
                    <a:pt x="1571" y="6919"/>
                  </a:lnTo>
                  <a:lnTo>
                    <a:pt x="1539" y="6976"/>
                  </a:lnTo>
                  <a:lnTo>
                    <a:pt x="1539" y="7014"/>
                  </a:lnTo>
                  <a:lnTo>
                    <a:pt x="1539" y="7070"/>
                  </a:lnTo>
                  <a:lnTo>
                    <a:pt x="1603" y="7089"/>
                  </a:lnTo>
                  <a:lnTo>
                    <a:pt x="1635" y="7127"/>
                  </a:lnTo>
                  <a:lnTo>
                    <a:pt x="1603" y="7183"/>
                  </a:lnTo>
                  <a:lnTo>
                    <a:pt x="1603" y="7221"/>
                  </a:lnTo>
                  <a:lnTo>
                    <a:pt x="1635" y="7259"/>
                  </a:lnTo>
                  <a:lnTo>
                    <a:pt x="1603" y="7334"/>
                  </a:lnTo>
                  <a:lnTo>
                    <a:pt x="1571" y="7391"/>
                  </a:lnTo>
                  <a:lnTo>
                    <a:pt x="1507" y="7466"/>
                  </a:lnTo>
                  <a:lnTo>
                    <a:pt x="1539" y="7523"/>
                  </a:lnTo>
                  <a:lnTo>
                    <a:pt x="1571" y="7598"/>
                  </a:lnTo>
                  <a:lnTo>
                    <a:pt x="1571" y="7636"/>
                  </a:lnTo>
                  <a:lnTo>
                    <a:pt x="1603" y="7674"/>
                  </a:lnTo>
                  <a:lnTo>
                    <a:pt x="1603" y="7711"/>
                  </a:lnTo>
                  <a:lnTo>
                    <a:pt x="1667" y="7730"/>
                  </a:lnTo>
                  <a:lnTo>
                    <a:pt x="1699" y="7768"/>
                  </a:lnTo>
                  <a:lnTo>
                    <a:pt x="1731" y="7824"/>
                  </a:lnTo>
                  <a:lnTo>
                    <a:pt x="1796" y="7900"/>
                  </a:lnTo>
                  <a:lnTo>
                    <a:pt x="1892" y="7956"/>
                  </a:lnTo>
                  <a:lnTo>
                    <a:pt x="2020" y="8013"/>
                  </a:lnTo>
                  <a:lnTo>
                    <a:pt x="2052" y="8013"/>
                  </a:lnTo>
                  <a:lnTo>
                    <a:pt x="2116" y="8013"/>
                  </a:lnTo>
                  <a:lnTo>
                    <a:pt x="2148" y="8032"/>
                  </a:lnTo>
                  <a:lnTo>
                    <a:pt x="2212" y="8051"/>
                  </a:lnTo>
                  <a:lnTo>
                    <a:pt x="2276" y="8032"/>
                  </a:lnTo>
                  <a:lnTo>
                    <a:pt x="2309" y="8051"/>
                  </a:lnTo>
                  <a:lnTo>
                    <a:pt x="2405" y="8088"/>
                  </a:lnTo>
                  <a:lnTo>
                    <a:pt x="2437" y="8164"/>
                  </a:lnTo>
                  <a:lnTo>
                    <a:pt x="2469" y="8220"/>
                  </a:lnTo>
                  <a:lnTo>
                    <a:pt x="2437" y="8258"/>
                  </a:lnTo>
                  <a:lnTo>
                    <a:pt x="2437" y="8277"/>
                  </a:lnTo>
                  <a:lnTo>
                    <a:pt x="2405" y="8371"/>
                  </a:lnTo>
                  <a:lnTo>
                    <a:pt x="2341" y="8465"/>
                  </a:lnTo>
                  <a:lnTo>
                    <a:pt x="2244" y="8541"/>
                  </a:lnTo>
                  <a:lnTo>
                    <a:pt x="2180" y="8560"/>
                  </a:lnTo>
                  <a:lnTo>
                    <a:pt x="2148" y="8560"/>
                  </a:lnTo>
                  <a:lnTo>
                    <a:pt x="2052" y="8522"/>
                  </a:lnTo>
                  <a:lnTo>
                    <a:pt x="1988" y="8560"/>
                  </a:lnTo>
                  <a:lnTo>
                    <a:pt x="1924" y="8597"/>
                  </a:lnTo>
                  <a:lnTo>
                    <a:pt x="1956" y="8616"/>
                  </a:lnTo>
                  <a:lnTo>
                    <a:pt x="1956" y="8673"/>
                  </a:lnTo>
                  <a:lnTo>
                    <a:pt x="1924" y="8673"/>
                  </a:lnTo>
                  <a:lnTo>
                    <a:pt x="1892" y="8692"/>
                  </a:lnTo>
                  <a:lnTo>
                    <a:pt x="1956" y="8748"/>
                  </a:lnTo>
                  <a:lnTo>
                    <a:pt x="1924" y="8786"/>
                  </a:lnTo>
                  <a:lnTo>
                    <a:pt x="1924" y="8918"/>
                  </a:lnTo>
                  <a:lnTo>
                    <a:pt x="1924" y="8956"/>
                  </a:lnTo>
                  <a:lnTo>
                    <a:pt x="1892" y="9012"/>
                  </a:lnTo>
                  <a:lnTo>
                    <a:pt x="1956" y="9069"/>
                  </a:lnTo>
                  <a:lnTo>
                    <a:pt x="2020" y="9144"/>
                  </a:lnTo>
                  <a:lnTo>
                    <a:pt x="2084" y="9182"/>
                  </a:lnTo>
                  <a:lnTo>
                    <a:pt x="2148" y="9201"/>
                  </a:lnTo>
                  <a:lnTo>
                    <a:pt x="2212" y="9257"/>
                  </a:lnTo>
                  <a:lnTo>
                    <a:pt x="2244" y="9314"/>
                  </a:lnTo>
                  <a:lnTo>
                    <a:pt x="2309" y="9427"/>
                  </a:lnTo>
                  <a:lnTo>
                    <a:pt x="2341" y="9521"/>
                  </a:lnTo>
                  <a:lnTo>
                    <a:pt x="2405" y="9559"/>
                  </a:lnTo>
                  <a:lnTo>
                    <a:pt x="2437" y="9634"/>
                  </a:lnTo>
                  <a:lnTo>
                    <a:pt x="2437" y="9729"/>
                  </a:lnTo>
                  <a:lnTo>
                    <a:pt x="2501" y="9785"/>
                  </a:lnTo>
                  <a:lnTo>
                    <a:pt x="2565" y="9842"/>
                  </a:lnTo>
                  <a:lnTo>
                    <a:pt x="2597" y="9898"/>
                  </a:lnTo>
                  <a:lnTo>
                    <a:pt x="2629" y="9955"/>
                  </a:lnTo>
                  <a:lnTo>
                    <a:pt x="2693" y="9974"/>
                  </a:lnTo>
                  <a:lnTo>
                    <a:pt x="2661" y="10030"/>
                  </a:lnTo>
                  <a:lnTo>
                    <a:pt x="2693" y="10106"/>
                  </a:lnTo>
                  <a:lnTo>
                    <a:pt x="2757" y="10143"/>
                  </a:lnTo>
                  <a:lnTo>
                    <a:pt x="2822" y="10219"/>
                  </a:lnTo>
                  <a:lnTo>
                    <a:pt x="2886" y="10256"/>
                  </a:lnTo>
                  <a:lnTo>
                    <a:pt x="2950" y="10351"/>
                  </a:lnTo>
                  <a:lnTo>
                    <a:pt x="3046" y="10483"/>
                  </a:lnTo>
                  <a:lnTo>
                    <a:pt x="3110" y="10539"/>
                  </a:lnTo>
                  <a:lnTo>
                    <a:pt x="3270" y="10577"/>
                  </a:lnTo>
                  <a:lnTo>
                    <a:pt x="3335" y="10596"/>
                  </a:lnTo>
                  <a:lnTo>
                    <a:pt x="3335" y="10615"/>
                  </a:lnTo>
                  <a:lnTo>
                    <a:pt x="3335" y="10690"/>
                  </a:lnTo>
                  <a:lnTo>
                    <a:pt x="3367" y="10784"/>
                  </a:lnTo>
                  <a:lnTo>
                    <a:pt x="3335" y="10803"/>
                  </a:lnTo>
                  <a:lnTo>
                    <a:pt x="3302" y="10766"/>
                  </a:lnTo>
                  <a:lnTo>
                    <a:pt x="3238" y="10803"/>
                  </a:lnTo>
                  <a:lnTo>
                    <a:pt x="3206" y="10841"/>
                  </a:lnTo>
                  <a:lnTo>
                    <a:pt x="3238" y="10935"/>
                  </a:lnTo>
                  <a:lnTo>
                    <a:pt x="3335" y="10992"/>
                  </a:lnTo>
                  <a:lnTo>
                    <a:pt x="3399" y="11048"/>
                  </a:lnTo>
                  <a:lnTo>
                    <a:pt x="3431" y="11048"/>
                  </a:lnTo>
                  <a:lnTo>
                    <a:pt x="3463" y="11048"/>
                  </a:lnTo>
                  <a:lnTo>
                    <a:pt x="3527" y="11048"/>
                  </a:lnTo>
                  <a:lnTo>
                    <a:pt x="3591" y="11086"/>
                  </a:lnTo>
                  <a:lnTo>
                    <a:pt x="3623" y="11161"/>
                  </a:lnTo>
                  <a:lnTo>
                    <a:pt x="3559" y="11256"/>
                  </a:lnTo>
                  <a:lnTo>
                    <a:pt x="3495" y="11312"/>
                  </a:lnTo>
                  <a:lnTo>
                    <a:pt x="3463" y="11388"/>
                  </a:lnTo>
                  <a:lnTo>
                    <a:pt x="3431" y="11425"/>
                  </a:lnTo>
                  <a:lnTo>
                    <a:pt x="3431" y="11463"/>
                  </a:lnTo>
                  <a:lnTo>
                    <a:pt x="3463" y="11482"/>
                  </a:lnTo>
                  <a:lnTo>
                    <a:pt x="3463" y="11539"/>
                  </a:lnTo>
                  <a:lnTo>
                    <a:pt x="3399" y="11595"/>
                  </a:lnTo>
                  <a:lnTo>
                    <a:pt x="3367" y="11652"/>
                  </a:lnTo>
                  <a:lnTo>
                    <a:pt x="3367" y="11727"/>
                  </a:lnTo>
                  <a:lnTo>
                    <a:pt x="3335" y="11803"/>
                  </a:lnTo>
                  <a:lnTo>
                    <a:pt x="3238" y="11878"/>
                  </a:lnTo>
                  <a:lnTo>
                    <a:pt x="3238" y="11953"/>
                  </a:lnTo>
                  <a:lnTo>
                    <a:pt x="3302" y="11991"/>
                  </a:lnTo>
                  <a:lnTo>
                    <a:pt x="3431" y="12029"/>
                  </a:lnTo>
                  <a:lnTo>
                    <a:pt x="3463" y="12104"/>
                  </a:lnTo>
                  <a:lnTo>
                    <a:pt x="3527" y="12161"/>
                  </a:lnTo>
                  <a:lnTo>
                    <a:pt x="3591" y="12198"/>
                  </a:lnTo>
                  <a:lnTo>
                    <a:pt x="3848" y="12217"/>
                  </a:lnTo>
                  <a:lnTo>
                    <a:pt x="4136" y="12255"/>
                  </a:lnTo>
                  <a:lnTo>
                    <a:pt x="4264" y="12293"/>
                  </a:lnTo>
                  <a:lnTo>
                    <a:pt x="4393" y="12312"/>
                  </a:lnTo>
                  <a:lnTo>
                    <a:pt x="4489" y="12330"/>
                  </a:lnTo>
                  <a:lnTo>
                    <a:pt x="4617" y="12387"/>
                  </a:lnTo>
                  <a:lnTo>
                    <a:pt x="4713" y="12425"/>
                  </a:lnTo>
                  <a:lnTo>
                    <a:pt x="4841" y="12444"/>
                  </a:lnTo>
                  <a:lnTo>
                    <a:pt x="4938" y="12462"/>
                  </a:lnTo>
                  <a:lnTo>
                    <a:pt x="5066" y="12481"/>
                  </a:lnTo>
                  <a:lnTo>
                    <a:pt x="5226" y="12481"/>
                  </a:lnTo>
                  <a:lnTo>
                    <a:pt x="5322" y="12500"/>
                  </a:lnTo>
                  <a:lnTo>
                    <a:pt x="5419" y="12538"/>
                  </a:lnTo>
                  <a:lnTo>
                    <a:pt x="5515" y="12576"/>
                  </a:lnTo>
                  <a:lnTo>
                    <a:pt x="5579" y="12651"/>
                  </a:lnTo>
                  <a:lnTo>
                    <a:pt x="5675" y="12726"/>
                  </a:lnTo>
                  <a:lnTo>
                    <a:pt x="5835" y="12802"/>
                  </a:lnTo>
                  <a:lnTo>
                    <a:pt x="5867" y="12839"/>
                  </a:lnTo>
                  <a:lnTo>
                    <a:pt x="5867" y="12915"/>
                  </a:lnTo>
                  <a:lnTo>
                    <a:pt x="5932" y="13028"/>
                  </a:lnTo>
                  <a:lnTo>
                    <a:pt x="6028" y="13103"/>
                  </a:lnTo>
                  <a:lnTo>
                    <a:pt x="6124" y="13122"/>
                  </a:lnTo>
                  <a:lnTo>
                    <a:pt x="6188" y="13122"/>
                  </a:lnTo>
                  <a:lnTo>
                    <a:pt x="6220" y="13179"/>
                  </a:lnTo>
                  <a:lnTo>
                    <a:pt x="6316" y="13198"/>
                  </a:lnTo>
                  <a:lnTo>
                    <a:pt x="6348" y="13235"/>
                  </a:lnTo>
                  <a:lnTo>
                    <a:pt x="6573" y="13292"/>
                  </a:lnTo>
                  <a:lnTo>
                    <a:pt x="6637" y="13330"/>
                  </a:lnTo>
                  <a:lnTo>
                    <a:pt x="6733" y="13311"/>
                  </a:lnTo>
                  <a:lnTo>
                    <a:pt x="6893" y="13330"/>
                  </a:lnTo>
                  <a:lnTo>
                    <a:pt x="7150" y="13386"/>
                  </a:lnTo>
                  <a:lnTo>
                    <a:pt x="7246" y="13424"/>
                  </a:lnTo>
                  <a:lnTo>
                    <a:pt x="7278" y="13443"/>
                  </a:lnTo>
                  <a:lnTo>
                    <a:pt x="7310" y="13499"/>
                  </a:lnTo>
                  <a:lnTo>
                    <a:pt x="7342" y="13612"/>
                  </a:lnTo>
                  <a:lnTo>
                    <a:pt x="7374" y="13707"/>
                  </a:lnTo>
                  <a:lnTo>
                    <a:pt x="7342" y="13744"/>
                  </a:lnTo>
                  <a:lnTo>
                    <a:pt x="7278" y="13763"/>
                  </a:lnTo>
                  <a:lnTo>
                    <a:pt x="7278" y="13801"/>
                  </a:lnTo>
                  <a:lnTo>
                    <a:pt x="7310" y="13839"/>
                  </a:lnTo>
                  <a:lnTo>
                    <a:pt x="7406" y="13858"/>
                  </a:lnTo>
                  <a:lnTo>
                    <a:pt x="7439" y="13895"/>
                  </a:lnTo>
                  <a:lnTo>
                    <a:pt x="7471" y="13914"/>
                  </a:lnTo>
                  <a:lnTo>
                    <a:pt x="7535" y="13914"/>
                  </a:lnTo>
                  <a:lnTo>
                    <a:pt x="7567" y="13895"/>
                  </a:lnTo>
                  <a:lnTo>
                    <a:pt x="7599" y="13858"/>
                  </a:lnTo>
                  <a:lnTo>
                    <a:pt x="7663" y="13876"/>
                  </a:lnTo>
                  <a:lnTo>
                    <a:pt x="7727" y="13858"/>
                  </a:lnTo>
                  <a:lnTo>
                    <a:pt x="7823" y="13876"/>
                  </a:lnTo>
                  <a:lnTo>
                    <a:pt x="7887" y="13914"/>
                  </a:lnTo>
                  <a:lnTo>
                    <a:pt x="7919" y="13933"/>
                  </a:lnTo>
                  <a:lnTo>
                    <a:pt x="7952" y="13952"/>
                  </a:lnTo>
                  <a:lnTo>
                    <a:pt x="8048" y="14008"/>
                  </a:lnTo>
                  <a:lnTo>
                    <a:pt x="8144" y="14122"/>
                  </a:lnTo>
                  <a:lnTo>
                    <a:pt x="8240" y="14178"/>
                  </a:lnTo>
                  <a:lnTo>
                    <a:pt x="8272" y="14178"/>
                  </a:lnTo>
                  <a:lnTo>
                    <a:pt x="8336" y="14216"/>
                  </a:lnTo>
                  <a:lnTo>
                    <a:pt x="8400" y="14272"/>
                  </a:lnTo>
                  <a:lnTo>
                    <a:pt x="8497" y="14348"/>
                  </a:lnTo>
                  <a:lnTo>
                    <a:pt x="8529" y="14404"/>
                  </a:lnTo>
                  <a:lnTo>
                    <a:pt x="8593" y="14461"/>
                  </a:lnTo>
                  <a:lnTo>
                    <a:pt x="8625" y="14499"/>
                  </a:lnTo>
                  <a:lnTo>
                    <a:pt x="8753" y="14555"/>
                  </a:lnTo>
                  <a:lnTo>
                    <a:pt x="8753" y="14612"/>
                  </a:lnTo>
                  <a:lnTo>
                    <a:pt x="8849" y="14668"/>
                  </a:lnTo>
                  <a:lnTo>
                    <a:pt x="8913" y="14725"/>
                  </a:lnTo>
                  <a:lnTo>
                    <a:pt x="8978" y="14781"/>
                  </a:lnTo>
                  <a:lnTo>
                    <a:pt x="9042" y="14857"/>
                  </a:lnTo>
                  <a:lnTo>
                    <a:pt x="9074" y="14951"/>
                  </a:lnTo>
                  <a:lnTo>
                    <a:pt x="9138" y="15045"/>
                  </a:lnTo>
                  <a:lnTo>
                    <a:pt x="9170" y="15121"/>
                  </a:lnTo>
                  <a:lnTo>
                    <a:pt x="9202" y="15234"/>
                  </a:lnTo>
                  <a:lnTo>
                    <a:pt x="9202" y="15309"/>
                  </a:lnTo>
                  <a:lnTo>
                    <a:pt x="9202" y="15422"/>
                  </a:lnTo>
                  <a:lnTo>
                    <a:pt x="9170" y="15479"/>
                  </a:lnTo>
                  <a:lnTo>
                    <a:pt x="9106" y="15498"/>
                  </a:lnTo>
                  <a:lnTo>
                    <a:pt x="9106" y="15536"/>
                  </a:lnTo>
                  <a:lnTo>
                    <a:pt x="9138" y="15573"/>
                  </a:lnTo>
                  <a:lnTo>
                    <a:pt x="9170" y="15611"/>
                  </a:lnTo>
                  <a:lnTo>
                    <a:pt x="9138" y="15630"/>
                  </a:lnTo>
                  <a:lnTo>
                    <a:pt x="9074" y="15668"/>
                  </a:lnTo>
                  <a:lnTo>
                    <a:pt x="9074" y="15724"/>
                  </a:lnTo>
                  <a:lnTo>
                    <a:pt x="9106" y="15743"/>
                  </a:lnTo>
                  <a:lnTo>
                    <a:pt x="9138" y="15743"/>
                  </a:lnTo>
                  <a:lnTo>
                    <a:pt x="9170" y="15705"/>
                  </a:lnTo>
                  <a:lnTo>
                    <a:pt x="9234" y="15705"/>
                  </a:lnTo>
                  <a:lnTo>
                    <a:pt x="9234" y="15724"/>
                  </a:lnTo>
                  <a:lnTo>
                    <a:pt x="9266" y="15762"/>
                  </a:lnTo>
                  <a:lnTo>
                    <a:pt x="9330" y="15800"/>
                  </a:lnTo>
                  <a:lnTo>
                    <a:pt x="9330" y="15837"/>
                  </a:lnTo>
                  <a:lnTo>
                    <a:pt x="9330" y="15875"/>
                  </a:lnTo>
                  <a:lnTo>
                    <a:pt x="9298" y="15856"/>
                  </a:lnTo>
                  <a:lnTo>
                    <a:pt x="9234" y="15781"/>
                  </a:lnTo>
                  <a:lnTo>
                    <a:pt x="9202" y="15781"/>
                  </a:lnTo>
                  <a:lnTo>
                    <a:pt x="9202" y="15818"/>
                  </a:lnTo>
                  <a:lnTo>
                    <a:pt x="9234" y="15856"/>
                  </a:lnTo>
                  <a:lnTo>
                    <a:pt x="9266" y="15894"/>
                  </a:lnTo>
                  <a:lnTo>
                    <a:pt x="9266" y="15913"/>
                  </a:lnTo>
                  <a:lnTo>
                    <a:pt x="9234" y="16007"/>
                  </a:lnTo>
                  <a:lnTo>
                    <a:pt x="11382" y="16158"/>
                  </a:lnTo>
                  <a:lnTo>
                    <a:pt x="14364" y="16365"/>
                  </a:lnTo>
                  <a:lnTo>
                    <a:pt x="14428" y="16346"/>
                  </a:lnTo>
                  <a:lnTo>
                    <a:pt x="14524" y="16365"/>
                  </a:lnTo>
                  <a:lnTo>
                    <a:pt x="14653" y="16384"/>
                  </a:lnTo>
                  <a:lnTo>
                    <a:pt x="14749" y="16365"/>
                  </a:lnTo>
                  <a:lnTo>
                    <a:pt x="14845" y="16271"/>
                  </a:lnTo>
                  <a:lnTo>
                    <a:pt x="14973" y="16214"/>
                  </a:lnTo>
                  <a:lnTo>
                    <a:pt x="15005" y="16120"/>
                  </a:lnTo>
                  <a:lnTo>
                    <a:pt x="15005" y="16026"/>
                  </a:lnTo>
                  <a:lnTo>
                    <a:pt x="14909" y="15950"/>
                  </a:lnTo>
                  <a:lnTo>
                    <a:pt x="14685" y="15894"/>
                  </a:lnTo>
                  <a:lnTo>
                    <a:pt x="14588" y="15856"/>
                  </a:lnTo>
                  <a:lnTo>
                    <a:pt x="14621" y="15762"/>
                  </a:lnTo>
                  <a:lnTo>
                    <a:pt x="14685" y="15573"/>
                  </a:lnTo>
                  <a:lnTo>
                    <a:pt x="14621" y="15498"/>
                  </a:lnTo>
                  <a:lnTo>
                    <a:pt x="14685" y="15422"/>
                  </a:lnTo>
                  <a:lnTo>
                    <a:pt x="14717" y="15366"/>
                  </a:lnTo>
                  <a:lnTo>
                    <a:pt x="14781" y="15328"/>
                  </a:lnTo>
                  <a:lnTo>
                    <a:pt x="14909" y="15309"/>
                  </a:lnTo>
                  <a:lnTo>
                    <a:pt x="14941" y="15272"/>
                  </a:lnTo>
                  <a:lnTo>
                    <a:pt x="15005" y="15253"/>
                  </a:lnTo>
                  <a:lnTo>
                    <a:pt x="15005" y="15196"/>
                  </a:lnTo>
                  <a:lnTo>
                    <a:pt x="15101" y="15196"/>
                  </a:lnTo>
                  <a:lnTo>
                    <a:pt x="15166" y="15140"/>
                  </a:lnTo>
                  <a:lnTo>
                    <a:pt x="15230" y="15083"/>
                  </a:lnTo>
                  <a:lnTo>
                    <a:pt x="15230" y="14970"/>
                  </a:lnTo>
                  <a:lnTo>
                    <a:pt x="15294" y="14932"/>
                  </a:lnTo>
                  <a:lnTo>
                    <a:pt x="15294" y="14857"/>
                  </a:lnTo>
                  <a:lnTo>
                    <a:pt x="15358" y="14631"/>
                  </a:lnTo>
                  <a:lnTo>
                    <a:pt x="15422" y="14574"/>
                  </a:lnTo>
                  <a:lnTo>
                    <a:pt x="15582" y="14555"/>
                  </a:lnTo>
                  <a:lnTo>
                    <a:pt x="15550" y="14517"/>
                  </a:lnTo>
                  <a:lnTo>
                    <a:pt x="15614" y="14499"/>
                  </a:lnTo>
                  <a:lnTo>
                    <a:pt x="15679" y="14442"/>
                  </a:lnTo>
                  <a:lnTo>
                    <a:pt x="15743" y="14385"/>
                  </a:lnTo>
                  <a:lnTo>
                    <a:pt x="15967" y="14348"/>
                  </a:lnTo>
                  <a:lnTo>
                    <a:pt x="16160" y="14310"/>
                  </a:lnTo>
                  <a:lnTo>
                    <a:pt x="16256" y="14254"/>
                  </a:lnTo>
                  <a:lnTo>
                    <a:pt x="16384" y="14235"/>
                  </a:lnTo>
                  <a:lnTo>
                    <a:pt x="16384" y="14178"/>
                  </a:lnTo>
                  <a:lnTo>
                    <a:pt x="16352" y="14122"/>
                  </a:lnTo>
                  <a:lnTo>
                    <a:pt x="16127" y="13952"/>
                  </a:lnTo>
                  <a:lnTo>
                    <a:pt x="15999" y="13876"/>
                  </a:lnTo>
                  <a:lnTo>
                    <a:pt x="15999" y="13688"/>
                  </a:lnTo>
                  <a:lnTo>
                    <a:pt x="15967" y="13650"/>
                  </a:lnTo>
                  <a:lnTo>
                    <a:pt x="15935" y="13499"/>
                  </a:lnTo>
                  <a:lnTo>
                    <a:pt x="15743" y="13330"/>
                  </a:lnTo>
                  <a:lnTo>
                    <a:pt x="15807" y="13292"/>
                  </a:lnTo>
                  <a:lnTo>
                    <a:pt x="15839" y="13254"/>
                  </a:lnTo>
                  <a:lnTo>
                    <a:pt x="15775" y="13235"/>
                  </a:lnTo>
                  <a:lnTo>
                    <a:pt x="15711" y="13198"/>
                  </a:lnTo>
                  <a:lnTo>
                    <a:pt x="15679" y="13066"/>
                  </a:lnTo>
                  <a:lnTo>
                    <a:pt x="15711" y="12990"/>
                  </a:lnTo>
                  <a:lnTo>
                    <a:pt x="14011" y="11520"/>
                  </a:lnTo>
                  <a:lnTo>
                    <a:pt x="13659" y="11218"/>
                  </a:lnTo>
                  <a:lnTo>
                    <a:pt x="11639" y="9427"/>
                  </a:lnTo>
                  <a:lnTo>
                    <a:pt x="10581" y="8522"/>
                  </a:lnTo>
                  <a:lnTo>
                    <a:pt x="9715" y="7768"/>
                  </a:lnTo>
                  <a:lnTo>
                    <a:pt x="8625" y="6806"/>
                  </a:lnTo>
                  <a:lnTo>
                    <a:pt x="8336" y="6561"/>
                  </a:lnTo>
                  <a:lnTo>
                    <a:pt x="7984" y="6241"/>
                  </a:lnTo>
                  <a:lnTo>
                    <a:pt x="7535" y="5845"/>
                  </a:lnTo>
                  <a:lnTo>
                    <a:pt x="7342" y="5694"/>
                  </a:lnTo>
                  <a:lnTo>
                    <a:pt x="7374" y="5562"/>
                  </a:lnTo>
                  <a:close/>
                </a:path>
              </a:pathLst>
            </a:custGeom>
            <a:solidFill>
              <a:schemeClr val="accent5"/>
            </a:solidFill>
            <a:ln w="9525">
              <a:solidFill>
                <a:schemeClr val="bg1"/>
              </a:solidFill>
              <a:prstDash val="solid"/>
              <a:round/>
              <a:headEnd/>
              <a:tailEnd/>
            </a:ln>
          </p:spPr>
        </p:sp>
        <p:sp>
          <p:nvSpPr>
            <p:cNvPr id="121" name="Colorado">
              <a:extLst>
                <a:ext uri="{FF2B5EF4-FFF2-40B4-BE49-F238E27FC236}">
                  <a16:creationId xmlns:a16="http://schemas.microsoft.com/office/drawing/2014/main" id="{0F76B55B-85EC-954E-B13E-FE62714CD981}"/>
                </a:ext>
              </a:extLst>
            </p:cNvPr>
            <p:cNvSpPr>
              <a:spLocks/>
            </p:cNvSpPr>
            <p:nvPr/>
          </p:nvSpPr>
          <p:spPr bwMode="auto">
            <a:xfrm>
              <a:off x="2600865" y="3101393"/>
              <a:ext cx="1178826" cy="845216"/>
            </a:xfrm>
            <a:custGeom>
              <a:avLst/>
              <a:gdLst/>
              <a:ahLst/>
              <a:cxnLst>
                <a:cxn ang="0">
                  <a:pos x="8792" y="15707"/>
                </a:cxn>
                <a:cxn ang="0">
                  <a:pos x="10381" y="15888"/>
                </a:cxn>
                <a:cxn ang="0">
                  <a:pos x="11229" y="15978"/>
                </a:cxn>
                <a:cxn ang="0">
                  <a:pos x="12076" y="16068"/>
                </a:cxn>
                <a:cxn ang="0">
                  <a:pos x="13135" y="16203"/>
                </a:cxn>
                <a:cxn ang="0">
                  <a:pos x="13489" y="16203"/>
                </a:cxn>
                <a:cxn ang="0">
                  <a:pos x="14089" y="16294"/>
                </a:cxn>
                <a:cxn ang="0">
                  <a:pos x="15148" y="16384"/>
                </a:cxn>
                <a:cxn ang="0">
                  <a:pos x="15642" y="16384"/>
                </a:cxn>
                <a:cxn ang="0">
                  <a:pos x="15784" y="14037"/>
                </a:cxn>
                <a:cxn ang="0">
                  <a:pos x="15890" y="11825"/>
                </a:cxn>
                <a:cxn ang="0">
                  <a:pos x="15960" y="10246"/>
                </a:cxn>
                <a:cxn ang="0">
                  <a:pos x="16031" y="8666"/>
                </a:cxn>
                <a:cxn ang="0">
                  <a:pos x="16102" y="7041"/>
                </a:cxn>
                <a:cxn ang="0">
                  <a:pos x="16243" y="4288"/>
                </a:cxn>
                <a:cxn ang="0">
                  <a:pos x="16313" y="3024"/>
                </a:cxn>
                <a:cxn ang="0">
                  <a:pos x="16313" y="2844"/>
                </a:cxn>
                <a:cxn ang="0">
                  <a:pos x="15183" y="1805"/>
                </a:cxn>
                <a:cxn ang="0">
                  <a:pos x="13594" y="1625"/>
                </a:cxn>
                <a:cxn ang="0">
                  <a:pos x="12111" y="1489"/>
                </a:cxn>
                <a:cxn ang="0">
                  <a:pos x="9534" y="1174"/>
                </a:cxn>
                <a:cxn ang="0">
                  <a:pos x="7309" y="858"/>
                </a:cxn>
                <a:cxn ang="0">
                  <a:pos x="5226" y="542"/>
                </a:cxn>
                <a:cxn ang="0">
                  <a:pos x="1554" y="0"/>
                </a:cxn>
                <a:cxn ang="0">
                  <a:pos x="1236" y="2753"/>
                </a:cxn>
                <a:cxn ang="0">
                  <a:pos x="953" y="5326"/>
                </a:cxn>
                <a:cxn ang="0">
                  <a:pos x="565" y="8892"/>
                </a:cxn>
                <a:cxn ang="0">
                  <a:pos x="318" y="11193"/>
                </a:cxn>
                <a:cxn ang="0">
                  <a:pos x="0" y="14308"/>
                </a:cxn>
                <a:cxn ang="0">
                  <a:pos x="777" y="14488"/>
                </a:cxn>
                <a:cxn ang="0">
                  <a:pos x="1448" y="14579"/>
                </a:cxn>
                <a:cxn ang="0">
                  <a:pos x="2507" y="14759"/>
                </a:cxn>
                <a:cxn ang="0">
                  <a:pos x="3531" y="14940"/>
                </a:cxn>
                <a:cxn ang="0">
                  <a:pos x="3919" y="14985"/>
                </a:cxn>
                <a:cxn ang="0">
                  <a:pos x="5438" y="15256"/>
                </a:cxn>
                <a:cxn ang="0">
                  <a:pos x="6780" y="15436"/>
                </a:cxn>
                <a:cxn ang="0">
                  <a:pos x="7698" y="15572"/>
                </a:cxn>
                <a:cxn ang="0">
                  <a:pos x="8510" y="15662"/>
                </a:cxn>
              </a:cxnLst>
              <a:rect l="0" t="0" r="r" b="b"/>
              <a:pathLst>
                <a:path w="16384" h="16384">
                  <a:moveTo>
                    <a:pt x="8510" y="15662"/>
                  </a:moveTo>
                  <a:lnTo>
                    <a:pt x="8792" y="15707"/>
                  </a:lnTo>
                  <a:lnTo>
                    <a:pt x="9498" y="15797"/>
                  </a:lnTo>
                  <a:lnTo>
                    <a:pt x="10381" y="15888"/>
                  </a:lnTo>
                  <a:lnTo>
                    <a:pt x="11017" y="15978"/>
                  </a:lnTo>
                  <a:lnTo>
                    <a:pt x="11229" y="15978"/>
                  </a:lnTo>
                  <a:lnTo>
                    <a:pt x="11546" y="16023"/>
                  </a:lnTo>
                  <a:lnTo>
                    <a:pt x="12076" y="16068"/>
                  </a:lnTo>
                  <a:lnTo>
                    <a:pt x="12641" y="16113"/>
                  </a:lnTo>
                  <a:lnTo>
                    <a:pt x="13135" y="16203"/>
                  </a:lnTo>
                  <a:lnTo>
                    <a:pt x="13347" y="16203"/>
                  </a:lnTo>
                  <a:lnTo>
                    <a:pt x="13489" y="16203"/>
                  </a:lnTo>
                  <a:lnTo>
                    <a:pt x="13771" y="16249"/>
                  </a:lnTo>
                  <a:lnTo>
                    <a:pt x="14089" y="16294"/>
                  </a:lnTo>
                  <a:lnTo>
                    <a:pt x="14654" y="16339"/>
                  </a:lnTo>
                  <a:lnTo>
                    <a:pt x="15148" y="16384"/>
                  </a:lnTo>
                  <a:lnTo>
                    <a:pt x="15501" y="16384"/>
                  </a:lnTo>
                  <a:lnTo>
                    <a:pt x="15642" y="16384"/>
                  </a:lnTo>
                  <a:lnTo>
                    <a:pt x="15713" y="14985"/>
                  </a:lnTo>
                  <a:lnTo>
                    <a:pt x="15784" y="14037"/>
                  </a:lnTo>
                  <a:lnTo>
                    <a:pt x="15784" y="13721"/>
                  </a:lnTo>
                  <a:lnTo>
                    <a:pt x="15890" y="11825"/>
                  </a:lnTo>
                  <a:lnTo>
                    <a:pt x="15960" y="10562"/>
                  </a:lnTo>
                  <a:lnTo>
                    <a:pt x="15960" y="10246"/>
                  </a:lnTo>
                  <a:lnTo>
                    <a:pt x="16031" y="8937"/>
                  </a:lnTo>
                  <a:lnTo>
                    <a:pt x="16031" y="8666"/>
                  </a:lnTo>
                  <a:lnTo>
                    <a:pt x="16137" y="7086"/>
                  </a:lnTo>
                  <a:lnTo>
                    <a:pt x="16102" y="7041"/>
                  </a:lnTo>
                  <a:lnTo>
                    <a:pt x="16207" y="5506"/>
                  </a:lnTo>
                  <a:lnTo>
                    <a:pt x="16243" y="4288"/>
                  </a:lnTo>
                  <a:lnTo>
                    <a:pt x="16278" y="3972"/>
                  </a:lnTo>
                  <a:lnTo>
                    <a:pt x="16313" y="3024"/>
                  </a:lnTo>
                  <a:lnTo>
                    <a:pt x="16313" y="2979"/>
                  </a:lnTo>
                  <a:lnTo>
                    <a:pt x="16313" y="2844"/>
                  </a:lnTo>
                  <a:lnTo>
                    <a:pt x="16384" y="1896"/>
                  </a:lnTo>
                  <a:lnTo>
                    <a:pt x="15183" y="1805"/>
                  </a:lnTo>
                  <a:lnTo>
                    <a:pt x="15113" y="1805"/>
                  </a:lnTo>
                  <a:lnTo>
                    <a:pt x="13594" y="1625"/>
                  </a:lnTo>
                  <a:lnTo>
                    <a:pt x="13171" y="1580"/>
                  </a:lnTo>
                  <a:lnTo>
                    <a:pt x="12111" y="1489"/>
                  </a:lnTo>
                  <a:lnTo>
                    <a:pt x="10240" y="1264"/>
                  </a:lnTo>
                  <a:lnTo>
                    <a:pt x="9534" y="1174"/>
                  </a:lnTo>
                  <a:lnTo>
                    <a:pt x="7592" y="903"/>
                  </a:lnTo>
                  <a:lnTo>
                    <a:pt x="7309" y="858"/>
                  </a:lnTo>
                  <a:lnTo>
                    <a:pt x="6179" y="677"/>
                  </a:lnTo>
                  <a:lnTo>
                    <a:pt x="5226" y="542"/>
                  </a:lnTo>
                  <a:lnTo>
                    <a:pt x="3955" y="316"/>
                  </a:lnTo>
                  <a:lnTo>
                    <a:pt x="1554" y="0"/>
                  </a:lnTo>
                  <a:lnTo>
                    <a:pt x="1412" y="1174"/>
                  </a:lnTo>
                  <a:lnTo>
                    <a:pt x="1236" y="2753"/>
                  </a:lnTo>
                  <a:lnTo>
                    <a:pt x="1024" y="4784"/>
                  </a:lnTo>
                  <a:lnTo>
                    <a:pt x="953" y="5326"/>
                  </a:lnTo>
                  <a:lnTo>
                    <a:pt x="883" y="5822"/>
                  </a:lnTo>
                  <a:lnTo>
                    <a:pt x="565" y="8892"/>
                  </a:lnTo>
                  <a:lnTo>
                    <a:pt x="424" y="10201"/>
                  </a:lnTo>
                  <a:lnTo>
                    <a:pt x="318" y="11193"/>
                  </a:lnTo>
                  <a:lnTo>
                    <a:pt x="247" y="12051"/>
                  </a:lnTo>
                  <a:lnTo>
                    <a:pt x="0" y="14308"/>
                  </a:lnTo>
                  <a:lnTo>
                    <a:pt x="282" y="14398"/>
                  </a:lnTo>
                  <a:lnTo>
                    <a:pt x="777" y="14488"/>
                  </a:lnTo>
                  <a:lnTo>
                    <a:pt x="1236" y="14533"/>
                  </a:lnTo>
                  <a:lnTo>
                    <a:pt x="1448" y="14579"/>
                  </a:lnTo>
                  <a:lnTo>
                    <a:pt x="1730" y="14624"/>
                  </a:lnTo>
                  <a:lnTo>
                    <a:pt x="2507" y="14759"/>
                  </a:lnTo>
                  <a:lnTo>
                    <a:pt x="3319" y="14895"/>
                  </a:lnTo>
                  <a:lnTo>
                    <a:pt x="3531" y="14940"/>
                  </a:lnTo>
                  <a:lnTo>
                    <a:pt x="3566" y="14940"/>
                  </a:lnTo>
                  <a:lnTo>
                    <a:pt x="3919" y="14985"/>
                  </a:lnTo>
                  <a:lnTo>
                    <a:pt x="4767" y="15120"/>
                  </a:lnTo>
                  <a:lnTo>
                    <a:pt x="5438" y="15256"/>
                  </a:lnTo>
                  <a:lnTo>
                    <a:pt x="5720" y="15301"/>
                  </a:lnTo>
                  <a:lnTo>
                    <a:pt x="6780" y="15436"/>
                  </a:lnTo>
                  <a:lnTo>
                    <a:pt x="7415" y="15526"/>
                  </a:lnTo>
                  <a:lnTo>
                    <a:pt x="7698" y="15572"/>
                  </a:lnTo>
                  <a:lnTo>
                    <a:pt x="8157" y="15662"/>
                  </a:lnTo>
                  <a:lnTo>
                    <a:pt x="8510" y="15662"/>
                  </a:lnTo>
                  <a:close/>
                </a:path>
              </a:pathLst>
            </a:custGeom>
            <a:solidFill>
              <a:schemeClr val="bg1">
                <a:lumMod val="75000"/>
              </a:schemeClr>
            </a:solidFill>
            <a:ln w="9525">
              <a:solidFill>
                <a:schemeClr val="bg1"/>
              </a:solidFill>
              <a:prstDash val="solid"/>
              <a:round/>
              <a:headEnd/>
              <a:tailEnd/>
            </a:ln>
          </p:spPr>
        </p:sp>
        <p:sp>
          <p:nvSpPr>
            <p:cNvPr id="122" name="Connecticut">
              <a:extLst>
                <a:ext uri="{FF2B5EF4-FFF2-40B4-BE49-F238E27FC236}">
                  <a16:creationId xmlns:a16="http://schemas.microsoft.com/office/drawing/2014/main" id="{F2230DC8-FF5D-7942-B7E5-59036556889F}"/>
                </a:ext>
              </a:extLst>
            </p:cNvPr>
            <p:cNvSpPr>
              <a:spLocks/>
            </p:cNvSpPr>
            <p:nvPr/>
          </p:nvSpPr>
          <p:spPr bwMode="auto">
            <a:xfrm>
              <a:off x="8072691" y="2619471"/>
              <a:ext cx="279809" cy="247139"/>
            </a:xfrm>
            <a:custGeom>
              <a:avLst/>
              <a:gdLst/>
              <a:ahLst/>
              <a:cxnLst>
                <a:cxn ang="0">
                  <a:pos x="12362" y="10201"/>
                </a:cxn>
                <a:cxn ang="0">
                  <a:pos x="12660" y="10047"/>
                </a:cxn>
                <a:cxn ang="0">
                  <a:pos x="13256" y="9738"/>
                </a:cxn>
                <a:cxn ang="0">
                  <a:pos x="13554" y="9429"/>
                </a:cxn>
                <a:cxn ang="0">
                  <a:pos x="14001" y="9429"/>
                </a:cxn>
                <a:cxn ang="0">
                  <a:pos x="14299" y="9119"/>
                </a:cxn>
                <a:cxn ang="0">
                  <a:pos x="15043" y="9119"/>
                </a:cxn>
                <a:cxn ang="0">
                  <a:pos x="16235" y="8347"/>
                </a:cxn>
                <a:cxn ang="0">
                  <a:pos x="16086" y="7574"/>
                </a:cxn>
                <a:cxn ang="0">
                  <a:pos x="16384" y="7265"/>
                </a:cxn>
                <a:cxn ang="0">
                  <a:pos x="16384" y="6801"/>
                </a:cxn>
                <a:cxn ang="0">
                  <a:pos x="15937" y="4637"/>
                </a:cxn>
                <a:cxn ang="0">
                  <a:pos x="14746" y="309"/>
                </a:cxn>
                <a:cxn ang="0">
                  <a:pos x="12065" y="618"/>
                </a:cxn>
                <a:cxn ang="0">
                  <a:pos x="8490" y="1546"/>
                </a:cxn>
                <a:cxn ang="0">
                  <a:pos x="6405" y="2009"/>
                </a:cxn>
                <a:cxn ang="0">
                  <a:pos x="5958" y="2628"/>
                </a:cxn>
                <a:cxn ang="0">
                  <a:pos x="4170" y="2628"/>
                </a:cxn>
                <a:cxn ang="0">
                  <a:pos x="0" y="3555"/>
                </a:cxn>
                <a:cxn ang="0">
                  <a:pos x="1043" y="9892"/>
                </a:cxn>
                <a:cxn ang="0">
                  <a:pos x="1489" y="12674"/>
                </a:cxn>
                <a:cxn ang="0">
                  <a:pos x="1936" y="13911"/>
                </a:cxn>
                <a:cxn ang="0">
                  <a:pos x="1341" y="16384"/>
                </a:cxn>
                <a:cxn ang="0">
                  <a:pos x="2234" y="16075"/>
                </a:cxn>
                <a:cxn ang="0">
                  <a:pos x="2681" y="15611"/>
                </a:cxn>
                <a:cxn ang="0">
                  <a:pos x="3128" y="15302"/>
                </a:cxn>
                <a:cxn ang="0">
                  <a:pos x="3277" y="14529"/>
                </a:cxn>
                <a:cxn ang="0">
                  <a:pos x="3724" y="14529"/>
                </a:cxn>
                <a:cxn ang="0">
                  <a:pos x="4617" y="14220"/>
                </a:cxn>
                <a:cxn ang="0">
                  <a:pos x="4915" y="13602"/>
                </a:cxn>
                <a:cxn ang="0">
                  <a:pos x="5511" y="13602"/>
                </a:cxn>
                <a:cxn ang="0">
                  <a:pos x="5809" y="13447"/>
                </a:cxn>
                <a:cxn ang="0">
                  <a:pos x="5809" y="13138"/>
                </a:cxn>
                <a:cxn ang="0">
                  <a:pos x="6405" y="12674"/>
                </a:cxn>
                <a:cxn ang="0">
                  <a:pos x="6703" y="11902"/>
                </a:cxn>
                <a:cxn ang="0">
                  <a:pos x="7149" y="11283"/>
                </a:cxn>
                <a:cxn ang="0">
                  <a:pos x="7596" y="11747"/>
                </a:cxn>
                <a:cxn ang="0">
                  <a:pos x="8341" y="11438"/>
                </a:cxn>
                <a:cxn ang="0">
                  <a:pos x="9086" y="11283"/>
                </a:cxn>
                <a:cxn ang="0">
                  <a:pos x="9533" y="10974"/>
                </a:cxn>
                <a:cxn ang="0">
                  <a:pos x="10128" y="10974"/>
                </a:cxn>
                <a:cxn ang="0">
                  <a:pos x="11022" y="10665"/>
                </a:cxn>
                <a:cxn ang="0">
                  <a:pos x="11618" y="10510"/>
                </a:cxn>
                <a:cxn ang="0">
                  <a:pos x="11767" y="10356"/>
                </a:cxn>
                <a:cxn ang="0">
                  <a:pos x="11767" y="9892"/>
                </a:cxn>
              </a:cxnLst>
              <a:rect l="0" t="0" r="r" b="b"/>
              <a:pathLst>
                <a:path w="16384" h="16384">
                  <a:moveTo>
                    <a:pt x="11767" y="9738"/>
                  </a:moveTo>
                  <a:lnTo>
                    <a:pt x="12362" y="10201"/>
                  </a:lnTo>
                  <a:lnTo>
                    <a:pt x="12511" y="10201"/>
                  </a:lnTo>
                  <a:lnTo>
                    <a:pt x="12660" y="10047"/>
                  </a:lnTo>
                  <a:lnTo>
                    <a:pt x="12958" y="9738"/>
                  </a:lnTo>
                  <a:lnTo>
                    <a:pt x="13256" y="9738"/>
                  </a:lnTo>
                  <a:lnTo>
                    <a:pt x="13256" y="9429"/>
                  </a:lnTo>
                  <a:lnTo>
                    <a:pt x="13554" y="9429"/>
                  </a:lnTo>
                  <a:lnTo>
                    <a:pt x="13852" y="9583"/>
                  </a:lnTo>
                  <a:lnTo>
                    <a:pt x="14001" y="9429"/>
                  </a:lnTo>
                  <a:lnTo>
                    <a:pt x="14001" y="9274"/>
                  </a:lnTo>
                  <a:lnTo>
                    <a:pt x="14299" y="9119"/>
                  </a:lnTo>
                  <a:lnTo>
                    <a:pt x="14597" y="9274"/>
                  </a:lnTo>
                  <a:lnTo>
                    <a:pt x="15043" y="9119"/>
                  </a:lnTo>
                  <a:lnTo>
                    <a:pt x="15043" y="8810"/>
                  </a:lnTo>
                  <a:lnTo>
                    <a:pt x="16235" y="8347"/>
                  </a:lnTo>
                  <a:lnTo>
                    <a:pt x="16086" y="7728"/>
                  </a:lnTo>
                  <a:lnTo>
                    <a:pt x="16086" y="7574"/>
                  </a:lnTo>
                  <a:lnTo>
                    <a:pt x="16086" y="7419"/>
                  </a:lnTo>
                  <a:lnTo>
                    <a:pt x="16384" y="7265"/>
                  </a:lnTo>
                  <a:lnTo>
                    <a:pt x="16384" y="7110"/>
                  </a:lnTo>
                  <a:lnTo>
                    <a:pt x="16384" y="6801"/>
                  </a:lnTo>
                  <a:lnTo>
                    <a:pt x="15937" y="5101"/>
                  </a:lnTo>
                  <a:lnTo>
                    <a:pt x="15937" y="4637"/>
                  </a:lnTo>
                  <a:lnTo>
                    <a:pt x="15639" y="3555"/>
                  </a:lnTo>
                  <a:lnTo>
                    <a:pt x="14746" y="309"/>
                  </a:lnTo>
                  <a:lnTo>
                    <a:pt x="14597" y="0"/>
                  </a:lnTo>
                  <a:lnTo>
                    <a:pt x="12065" y="618"/>
                  </a:lnTo>
                  <a:lnTo>
                    <a:pt x="11767" y="773"/>
                  </a:lnTo>
                  <a:lnTo>
                    <a:pt x="8490" y="1546"/>
                  </a:lnTo>
                  <a:lnTo>
                    <a:pt x="8192" y="1700"/>
                  </a:lnTo>
                  <a:lnTo>
                    <a:pt x="6405" y="2009"/>
                  </a:lnTo>
                  <a:lnTo>
                    <a:pt x="6405" y="2473"/>
                  </a:lnTo>
                  <a:lnTo>
                    <a:pt x="5958" y="2628"/>
                  </a:lnTo>
                  <a:lnTo>
                    <a:pt x="5809" y="2164"/>
                  </a:lnTo>
                  <a:lnTo>
                    <a:pt x="4170" y="2628"/>
                  </a:lnTo>
                  <a:lnTo>
                    <a:pt x="3873" y="2628"/>
                  </a:lnTo>
                  <a:lnTo>
                    <a:pt x="0" y="3555"/>
                  </a:lnTo>
                  <a:lnTo>
                    <a:pt x="745" y="8037"/>
                  </a:lnTo>
                  <a:lnTo>
                    <a:pt x="1043" y="9892"/>
                  </a:lnTo>
                  <a:lnTo>
                    <a:pt x="1341" y="11902"/>
                  </a:lnTo>
                  <a:lnTo>
                    <a:pt x="1489" y="12674"/>
                  </a:lnTo>
                  <a:lnTo>
                    <a:pt x="2234" y="13447"/>
                  </a:lnTo>
                  <a:lnTo>
                    <a:pt x="1936" y="13911"/>
                  </a:lnTo>
                  <a:lnTo>
                    <a:pt x="596" y="15302"/>
                  </a:lnTo>
                  <a:lnTo>
                    <a:pt x="1341" y="16384"/>
                  </a:lnTo>
                  <a:lnTo>
                    <a:pt x="1638" y="16229"/>
                  </a:lnTo>
                  <a:lnTo>
                    <a:pt x="2234" y="16075"/>
                  </a:lnTo>
                  <a:lnTo>
                    <a:pt x="2532" y="15920"/>
                  </a:lnTo>
                  <a:lnTo>
                    <a:pt x="2681" y="15611"/>
                  </a:lnTo>
                  <a:lnTo>
                    <a:pt x="2830" y="15611"/>
                  </a:lnTo>
                  <a:lnTo>
                    <a:pt x="3128" y="15302"/>
                  </a:lnTo>
                  <a:lnTo>
                    <a:pt x="3277" y="14838"/>
                  </a:lnTo>
                  <a:lnTo>
                    <a:pt x="3277" y="14529"/>
                  </a:lnTo>
                  <a:lnTo>
                    <a:pt x="3426" y="14529"/>
                  </a:lnTo>
                  <a:lnTo>
                    <a:pt x="3724" y="14529"/>
                  </a:lnTo>
                  <a:lnTo>
                    <a:pt x="4319" y="14375"/>
                  </a:lnTo>
                  <a:lnTo>
                    <a:pt x="4617" y="14220"/>
                  </a:lnTo>
                  <a:lnTo>
                    <a:pt x="4766" y="13911"/>
                  </a:lnTo>
                  <a:lnTo>
                    <a:pt x="4915" y="13602"/>
                  </a:lnTo>
                  <a:lnTo>
                    <a:pt x="5213" y="13602"/>
                  </a:lnTo>
                  <a:lnTo>
                    <a:pt x="5511" y="13602"/>
                  </a:lnTo>
                  <a:lnTo>
                    <a:pt x="5660" y="13602"/>
                  </a:lnTo>
                  <a:lnTo>
                    <a:pt x="5809" y="13447"/>
                  </a:lnTo>
                  <a:lnTo>
                    <a:pt x="5809" y="13293"/>
                  </a:lnTo>
                  <a:lnTo>
                    <a:pt x="5809" y="13138"/>
                  </a:lnTo>
                  <a:lnTo>
                    <a:pt x="6107" y="12829"/>
                  </a:lnTo>
                  <a:lnTo>
                    <a:pt x="6405" y="12674"/>
                  </a:lnTo>
                  <a:lnTo>
                    <a:pt x="6703" y="12365"/>
                  </a:lnTo>
                  <a:lnTo>
                    <a:pt x="6703" y="11902"/>
                  </a:lnTo>
                  <a:lnTo>
                    <a:pt x="6851" y="11438"/>
                  </a:lnTo>
                  <a:lnTo>
                    <a:pt x="7149" y="11283"/>
                  </a:lnTo>
                  <a:lnTo>
                    <a:pt x="7447" y="11902"/>
                  </a:lnTo>
                  <a:lnTo>
                    <a:pt x="7596" y="11747"/>
                  </a:lnTo>
                  <a:lnTo>
                    <a:pt x="8043" y="11592"/>
                  </a:lnTo>
                  <a:lnTo>
                    <a:pt x="8341" y="11438"/>
                  </a:lnTo>
                  <a:lnTo>
                    <a:pt x="8788" y="11438"/>
                  </a:lnTo>
                  <a:lnTo>
                    <a:pt x="9086" y="11283"/>
                  </a:lnTo>
                  <a:lnTo>
                    <a:pt x="9235" y="11129"/>
                  </a:lnTo>
                  <a:lnTo>
                    <a:pt x="9533" y="10974"/>
                  </a:lnTo>
                  <a:lnTo>
                    <a:pt x="9681" y="10974"/>
                  </a:lnTo>
                  <a:lnTo>
                    <a:pt x="10128" y="10974"/>
                  </a:lnTo>
                  <a:lnTo>
                    <a:pt x="10575" y="10974"/>
                  </a:lnTo>
                  <a:lnTo>
                    <a:pt x="11022" y="10665"/>
                  </a:lnTo>
                  <a:lnTo>
                    <a:pt x="11171" y="10510"/>
                  </a:lnTo>
                  <a:lnTo>
                    <a:pt x="11618" y="10510"/>
                  </a:lnTo>
                  <a:lnTo>
                    <a:pt x="11767" y="10510"/>
                  </a:lnTo>
                  <a:lnTo>
                    <a:pt x="11767" y="10356"/>
                  </a:lnTo>
                  <a:lnTo>
                    <a:pt x="11767" y="10047"/>
                  </a:lnTo>
                  <a:lnTo>
                    <a:pt x="11767" y="9892"/>
                  </a:lnTo>
                  <a:lnTo>
                    <a:pt x="11767" y="9738"/>
                  </a:lnTo>
                  <a:close/>
                </a:path>
              </a:pathLst>
            </a:custGeom>
            <a:solidFill>
              <a:schemeClr val="bg1">
                <a:lumMod val="75000"/>
              </a:schemeClr>
            </a:solidFill>
            <a:ln w="9525">
              <a:solidFill>
                <a:schemeClr val="bg1"/>
              </a:solidFill>
              <a:prstDash val="solid"/>
              <a:round/>
              <a:headEnd/>
              <a:tailEnd/>
            </a:ln>
          </p:spPr>
        </p:sp>
        <p:sp>
          <p:nvSpPr>
            <p:cNvPr id="123" name="Delaware">
              <a:extLst>
                <a:ext uri="{FF2B5EF4-FFF2-40B4-BE49-F238E27FC236}">
                  <a16:creationId xmlns:a16="http://schemas.microsoft.com/office/drawing/2014/main" id="{F0587704-0109-3C40-A9B1-6053357A12F4}"/>
                </a:ext>
              </a:extLst>
            </p:cNvPr>
            <p:cNvSpPr>
              <a:spLocks/>
            </p:cNvSpPr>
            <p:nvPr/>
          </p:nvSpPr>
          <p:spPr bwMode="auto">
            <a:xfrm>
              <a:off x="7831745" y="3135991"/>
              <a:ext cx="170994" cy="259496"/>
            </a:xfrm>
            <a:custGeom>
              <a:avLst/>
              <a:gdLst/>
              <a:ahLst/>
              <a:cxnLst>
                <a:cxn ang="0">
                  <a:pos x="5380" y="5314"/>
                </a:cxn>
                <a:cxn ang="0">
                  <a:pos x="4402" y="4871"/>
                </a:cxn>
                <a:cxn ang="0">
                  <a:pos x="3913" y="4428"/>
                </a:cxn>
                <a:cxn ang="0">
                  <a:pos x="4157" y="3690"/>
                </a:cxn>
                <a:cxn ang="0">
                  <a:pos x="3668" y="3395"/>
                </a:cxn>
                <a:cxn ang="0">
                  <a:pos x="3424" y="2657"/>
                </a:cxn>
                <a:cxn ang="0">
                  <a:pos x="3913" y="2066"/>
                </a:cxn>
                <a:cxn ang="0">
                  <a:pos x="4157" y="1919"/>
                </a:cxn>
                <a:cxn ang="0">
                  <a:pos x="5135" y="295"/>
                </a:cxn>
                <a:cxn ang="0">
                  <a:pos x="4891" y="148"/>
                </a:cxn>
                <a:cxn ang="0">
                  <a:pos x="3668" y="0"/>
                </a:cxn>
                <a:cxn ang="0">
                  <a:pos x="2201" y="295"/>
                </a:cxn>
                <a:cxn ang="0">
                  <a:pos x="1467" y="738"/>
                </a:cxn>
                <a:cxn ang="0">
                  <a:pos x="734" y="1181"/>
                </a:cxn>
                <a:cxn ang="0">
                  <a:pos x="489" y="1771"/>
                </a:cxn>
                <a:cxn ang="0">
                  <a:pos x="1956" y="6052"/>
                </a:cxn>
                <a:cxn ang="0">
                  <a:pos x="2445" y="7528"/>
                </a:cxn>
                <a:cxn ang="0">
                  <a:pos x="4646" y="12251"/>
                </a:cxn>
                <a:cxn ang="0">
                  <a:pos x="6113" y="15351"/>
                </a:cxn>
                <a:cxn ang="0">
                  <a:pos x="11982" y="15794"/>
                </a:cxn>
                <a:cxn ang="0">
                  <a:pos x="16139" y="14613"/>
                </a:cxn>
                <a:cxn ang="0">
                  <a:pos x="15406" y="14022"/>
                </a:cxn>
                <a:cxn ang="0">
                  <a:pos x="14917" y="14022"/>
                </a:cxn>
                <a:cxn ang="0">
                  <a:pos x="14428" y="14022"/>
                </a:cxn>
                <a:cxn ang="0">
                  <a:pos x="13939" y="14318"/>
                </a:cxn>
                <a:cxn ang="0">
                  <a:pos x="13450" y="14170"/>
                </a:cxn>
                <a:cxn ang="0">
                  <a:pos x="13694" y="13875"/>
                </a:cxn>
                <a:cxn ang="0">
                  <a:pos x="14428" y="13727"/>
                </a:cxn>
                <a:cxn ang="0">
                  <a:pos x="14672" y="13432"/>
                </a:cxn>
                <a:cxn ang="0">
                  <a:pos x="13939" y="13137"/>
                </a:cxn>
                <a:cxn ang="0">
                  <a:pos x="14428" y="12842"/>
                </a:cxn>
                <a:cxn ang="0">
                  <a:pos x="14917" y="12842"/>
                </a:cxn>
                <a:cxn ang="0">
                  <a:pos x="15406" y="13137"/>
                </a:cxn>
                <a:cxn ang="0">
                  <a:pos x="15406" y="12842"/>
                </a:cxn>
                <a:cxn ang="0">
                  <a:pos x="14672" y="11661"/>
                </a:cxn>
                <a:cxn ang="0">
                  <a:pos x="13939" y="11661"/>
                </a:cxn>
                <a:cxn ang="0">
                  <a:pos x="12960" y="11513"/>
                </a:cxn>
                <a:cxn ang="0">
                  <a:pos x="11982" y="10923"/>
                </a:cxn>
                <a:cxn ang="0">
                  <a:pos x="10760" y="10627"/>
                </a:cxn>
                <a:cxn ang="0">
                  <a:pos x="10515" y="10037"/>
                </a:cxn>
                <a:cxn ang="0">
                  <a:pos x="10026" y="9447"/>
                </a:cxn>
                <a:cxn ang="0">
                  <a:pos x="8803" y="8709"/>
                </a:cxn>
                <a:cxn ang="0">
                  <a:pos x="8314" y="7823"/>
                </a:cxn>
                <a:cxn ang="0">
                  <a:pos x="8070" y="6937"/>
                </a:cxn>
                <a:cxn ang="0">
                  <a:pos x="7092" y="6199"/>
                </a:cxn>
                <a:cxn ang="0">
                  <a:pos x="6113" y="5757"/>
                </a:cxn>
              </a:cxnLst>
              <a:rect l="0" t="0" r="r" b="b"/>
              <a:pathLst>
                <a:path w="16384" h="16384">
                  <a:moveTo>
                    <a:pt x="5624" y="5609"/>
                  </a:moveTo>
                  <a:lnTo>
                    <a:pt x="5380" y="5314"/>
                  </a:lnTo>
                  <a:lnTo>
                    <a:pt x="4891" y="5019"/>
                  </a:lnTo>
                  <a:lnTo>
                    <a:pt x="4402" y="4871"/>
                  </a:lnTo>
                  <a:lnTo>
                    <a:pt x="4157" y="4576"/>
                  </a:lnTo>
                  <a:lnTo>
                    <a:pt x="3913" y="4428"/>
                  </a:lnTo>
                  <a:lnTo>
                    <a:pt x="4157" y="3985"/>
                  </a:lnTo>
                  <a:lnTo>
                    <a:pt x="4157" y="3690"/>
                  </a:lnTo>
                  <a:lnTo>
                    <a:pt x="3913" y="3542"/>
                  </a:lnTo>
                  <a:lnTo>
                    <a:pt x="3668" y="3395"/>
                  </a:lnTo>
                  <a:lnTo>
                    <a:pt x="3424" y="3100"/>
                  </a:lnTo>
                  <a:lnTo>
                    <a:pt x="3424" y="2657"/>
                  </a:lnTo>
                  <a:lnTo>
                    <a:pt x="3668" y="2362"/>
                  </a:lnTo>
                  <a:lnTo>
                    <a:pt x="3913" y="2066"/>
                  </a:lnTo>
                  <a:lnTo>
                    <a:pt x="4402" y="2066"/>
                  </a:lnTo>
                  <a:lnTo>
                    <a:pt x="4157" y="1919"/>
                  </a:lnTo>
                  <a:lnTo>
                    <a:pt x="5135" y="590"/>
                  </a:lnTo>
                  <a:lnTo>
                    <a:pt x="5135" y="295"/>
                  </a:lnTo>
                  <a:lnTo>
                    <a:pt x="5380" y="295"/>
                  </a:lnTo>
                  <a:lnTo>
                    <a:pt x="4891" y="148"/>
                  </a:lnTo>
                  <a:lnTo>
                    <a:pt x="4157" y="0"/>
                  </a:lnTo>
                  <a:lnTo>
                    <a:pt x="3668" y="0"/>
                  </a:lnTo>
                  <a:lnTo>
                    <a:pt x="2934" y="148"/>
                  </a:lnTo>
                  <a:lnTo>
                    <a:pt x="2201" y="295"/>
                  </a:lnTo>
                  <a:lnTo>
                    <a:pt x="1956" y="443"/>
                  </a:lnTo>
                  <a:lnTo>
                    <a:pt x="1467" y="738"/>
                  </a:lnTo>
                  <a:lnTo>
                    <a:pt x="978" y="1033"/>
                  </a:lnTo>
                  <a:lnTo>
                    <a:pt x="734" y="1181"/>
                  </a:lnTo>
                  <a:lnTo>
                    <a:pt x="734" y="1476"/>
                  </a:lnTo>
                  <a:lnTo>
                    <a:pt x="489" y="1771"/>
                  </a:lnTo>
                  <a:lnTo>
                    <a:pt x="0" y="1919"/>
                  </a:lnTo>
                  <a:lnTo>
                    <a:pt x="1956" y="6052"/>
                  </a:lnTo>
                  <a:lnTo>
                    <a:pt x="2201" y="6937"/>
                  </a:lnTo>
                  <a:lnTo>
                    <a:pt x="2445" y="7528"/>
                  </a:lnTo>
                  <a:lnTo>
                    <a:pt x="3179" y="8709"/>
                  </a:lnTo>
                  <a:lnTo>
                    <a:pt x="4646" y="12251"/>
                  </a:lnTo>
                  <a:lnTo>
                    <a:pt x="5624" y="14318"/>
                  </a:lnTo>
                  <a:lnTo>
                    <a:pt x="6113" y="15351"/>
                  </a:lnTo>
                  <a:lnTo>
                    <a:pt x="6847" y="16384"/>
                  </a:lnTo>
                  <a:lnTo>
                    <a:pt x="11982" y="15794"/>
                  </a:lnTo>
                  <a:lnTo>
                    <a:pt x="16384" y="15203"/>
                  </a:lnTo>
                  <a:lnTo>
                    <a:pt x="16139" y="14613"/>
                  </a:lnTo>
                  <a:lnTo>
                    <a:pt x="15650" y="14022"/>
                  </a:lnTo>
                  <a:lnTo>
                    <a:pt x="15406" y="14022"/>
                  </a:lnTo>
                  <a:lnTo>
                    <a:pt x="15161" y="14170"/>
                  </a:lnTo>
                  <a:lnTo>
                    <a:pt x="14917" y="14022"/>
                  </a:lnTo>
                  <a:lnTo>
                    <a:pt x="14672" y="14022"/>
                  </a:lnTo>
                  <a:lnTo>
                    <a:pt x="14428" y="14022"/>
                  </a:lnTo>
                  <a:lnTo>
                    <a:pt x="14183" y="14170"/>
                  </a:lnTo>
                  <a:lnTo>
                    <a:pt x="13939" y="14318"/>
                  </a:lnTo>
                  <a:lnTo>
                    <a:pt x="13694" y="14170"/>
                  </a:lnTo>
                  <a:lnTo>
                    <a:pt x="13450" y="14170"/>
                  </a:lnTo>
                  <a:lnTo>
                    <a:pt x="13205" y="13875"/>
                  </a:lnTo>
                  <a:lnTo>
                    <a:pt x="13694" y="13875"/>
                  </a:lnTo>
                  <a:lnTo>
                    <a:pt x="14183" y="13875"/>
                  </a:lnTo>
                  <a:lnTo>
                    <a:pt x="14428" y="13727"/>
                  </a:lnTo>
                  <a:lnTo>
                    <a:pt x="14672" y="13580"/>
                  </a:lnTo>
                  <a:lnTo>
                    <a:pt x="14672" y="13432"/>
                  </a:lnTo>
                  <a:lnTo>
                    <a:pt x="14428" y="13284"/>
                  </a:lnTo>
                  <a:lnTo>
                    <a:pt x="13939" y="13137"/>
                  </a:lnTo>
                  <a:lnTo>
                    <a:pt x="14183" y="12989"/>
                  </a:lnTo>
                  <a:lnTo>
                    <a:pt x="14428" y="12842"/>
                  </a:lnTo>
                  <a:lnTo>
                    <a:pt x="14428" y="12694"/>
                  </a:lnTo>
                  <a:lnTo>
                    <a:pt x="14917" y="12842"/>
                  </a:lnTo>
                  <a:lnTo>
                    <a:pt x="15161" y="13137"/>
                  </a:lnTo>
                  <a:lnTo>
                    <a:pt x="15406" y="13137"/>
                  </a:lnTo>
                  <a:lnTo>
                    <a:pt x="15650" y="12989"/>
                  </a:lnTo>
                  <a:lnTo>
                    <a:pt x="15406" y="12842"/>
                  </a:lnTo>
                  <a:lnTo>
                    <a:pt x="15161" y="12546"/>
                  </a:lnTo>
                  <a:lnTo>
                    <a:pt x="14672" y="11661"/>
                  </a:lnTo>
                  <a:lnTo>
                    <a:pt x="14428" y="11513"/>
                  </a:lnTo>
                  <a:lnTo>
                    <a:pt x="13939" y="11661"/>
                  </a:lnTo>
                  <a:lnTo>
                    <a:pt x="13450" y="11513"/>
                  </a:lnTo>
                  <a:lnTo>
                    <a:pt x="12960" y="11513"/>
                  </a:lnTo>
                  <a:lnTo>
                    <a:pt x="12471" y="11365"/>
                  </a:lnTo>
                  <a:lnTo>
                    <a:pt x="11982" y="10923"/>
                  </a:lnTo>
                  <a:lnTo>
                    <a:pt x="11249" y="10775"/>
                  </a:lnTo>
                  <a:lnTo>
                    <a:pt x="10760" y="10627"/>
                  </a:lnTo>
                  <a:lnTo>
                    <a:pt x="10515" y="10480"/>
                  </a:lnTo>
                  <a:lnTo>
                    <a:pt x="10515" y="10037"/>
                  </a:lnTo>
                  <a:lnTo>
                    <a:pt x="10271" y="9742"/>
                  </a:lnTo>
                  <a:lnTo>
                    <a:pt x="10026" y="9447"/>
                  </a:lnTo>
                  <a:lnTo>
                    <a:pt x="9292" y="9004"/>
                  </a:lnTo>
                  <a:lnTo>
                    <a:pt x="8803" y="8709"/>
                  </a:lnTo>
                  <a:lnTo>
                    <a:pt x="8559" y="8413"/>
                  </a:lnTo>
                  <a:lnTo>
                    <a:pt x="8314" y="7823"/>
                  </a:lnTo>
                  <a:lnTo>
                    <a:pt x="8314" y="7380"/>
                  </a:lnTo>
                  <a:lnTo>
                    <a:pt x="8070" y="6937"/>
                  </a:lnTo>
                  <a:lnTo>
                    <a:pt x="7581" y="6495"/>
                  </a:lnTo>
                  <a:lnTo>
                    <a:pt x="7092" y="6199"/>
                  </a:lnTo>
                  <a:lnTo>
                    <a:pt x="6847" y="6052"/>
                  </a:lnTo>
                  <a:lnTo>
                    <a:pt x="6113" y="5757"/>
                  </a:lnTo>
                  <a:lnTo>
                    <a:pt x="5624" y="5609"/>
                  </a:lnTo>
                  <a:close/>
                </a:path>
              </a:pathLst>
            </a:custGeom>
            <a:solidFill>
              <a:schemeClr val="bg1">
                <a:lumMod val="75000"/>
              </a:schemeClr>
            </a:solidFill>
            <a:ln w="9525">
              <a:solidFill>
                <a:schemeClr val="bg1"/>
              </a:solidFill>
              <a:prstDash val="solid"/>
              <a:round/>
              <a:headEnd/>
              <a:tailEnd/>
            </a:ln>
          </p:spPr>
        </p:sp>
        <p:sp>
          <p:nvSpPr>
            <p:cNvPr id="124" name="Florida">
              <a:extLst>
                <a:ext uri="{FF2B5EF4-FFF2-40B4-BE49-F238E27FC236}">
                  <a16:creationId xmlns:a16="http://schemas.microsoft.com/office/drawing/2014/main" id="{FAEC8777-B98B-6946-8EF2-36AD3A686CD7}"/>
                </a:ext>
              </a:extLst>
            </p:cNvPr>
            <p:cNvSpPr>
              <a:spLocks/>
            </p:cNvSpPr>
            <p:nvPr/>
          </p:nvSpPr>
          <p:spPr bwMode="auto">
            <a:xfrm>
              <a:off x="6163252" y="4962350"/>
              <a:ext cx="1471589" cy="1020685"/>
            </a:xfrm>
            <a:custGeom>
              <a:avLst/>
              <a:gdLst/>
              <a:ahLst/>
              <a:cxnLst>
                <a:cxn ang="0">
                  <a:pos x="8164" y="3583"/>
                </a:cxn>
                <a:cxn ang="0">
                  <a:pos x="8587" y="4255"/>
                </a:cxn>
                <a:cxn ang="0">
                  <a:pos x="9068" y="4702"/>
                </a:cxn>
                <a:cxn ang="0">
                  <a:pos x="9717" y="5262"/>
                </a:cxn>
                <a:cxn ang="0">
                  <a:pos x="10085" y="5710"/>
                </a:cxn>
                <a:cxn ang="0">
                  <a:pos x="10198" y="6233"/>
                </a:cxn>
                <a:cxn ang="0">
                  <a:pos x="10339" y="6904"/>
                </a:cxn>
                <a:cxn ang="0">
                  <a:pos x="10226" y="8024"/>
                </a:cxn>
                <a:cxn ang="0">
                  <a:pos x="10282" y="9106"/>
                </a:cxn>
                <a:cxn ang="0">
                  <a:pos x="10621" y="9218"/>
                </a:cxn>
                <a:cxn ang="0">
                  <a:pos x="10424" y="8659"/>
                </a:cxn>
                <a:cxn ang="0">
                  <a:pos x="10791" y="8957"/>
                </a:cxn>
                <a:cxn ang="0">
                  <a:pos x="11045" y="8845"/>
                </a:cxn>
                <a:cxn ang="0">
                  <a:pos x="10819" y="9629"/>
                </a:cxn>
                <a:cxn ang="0">
                  <a:pos x="10819" y="10263"/>
                </a:cxn>
                <a:cxn ang="0">
                  <a:pos x="11441" y="11570"/>
                </a:cxn>
                <a:cxn ang="0">
                  <a:pos x="11695" y="11532"/>
                </a:cxn>
                <a:cxn ang="0">
                  <a:pos x="12006" y="11532"/>
                </a:cxn>
                <a:cxn ang="0">
                  <a:pos x="12232" y="12615"/>
                </a:cxn>
                <a:cxn ang="0">
                  <a:pos x="12655" y="13025"/>
                </a:cxn>
                <a:cxn ang="0">
                  <a:pos x="13305" y="14331"/>
                </a:cxn>
                <a:cxn ang="0">
                  <a:pos x="14181" y="15152"/>
                </a:cxn>
                <a:cxn ang="0">
                  <a:pos x="14746" y="15712"/>
                </a:cxn>
                <a:cxn ang="0">
                  <a:pos x="14689" y="16011"/>
                </a:cxn>
                <a:cxn ang="0">
                  <a:pos x="14830" y="16309"/>
                </a:cxn>
                <a:cxn ang="0">
                  <a:pos x="15706" y="15862"/>
                </a:cxn>
                <a:cxn ang="0">
                  <a:pos x="16073" y="15190"/>
                </a:cxn>
                <a:cxn ang="0">
                  <a:pos x="16215" y="14070"/>
                </a:cxn>
                <a:cxn ang="0">
                  <a:pos x="16299" y="13548"/>
                </a:cxn>
                <a:cxn ang="0">
                  <a:pos x="16073" y="10749"/>
                </a:cxn>
                <a:cxn ang="0">
                  <a:pos x="15367" y="9256"/>
                </a:cxn>
                <a:cxn ang="0">
                  <a:pos x="13870" y="5635"/>
                </a:cxn>
                <a:cxn ang="0">
                  <a:pos x="13531" y="4665"/>
                </a:cxn>
                <a:cxn ang="0">
                  <a:pos x="12655" y="2612"/>
                </a:cxn>
                <a:cxn ang="0">
                  <a:pos x="12147" y="1082"/>
                </a:cxn>
                <a:cxn ang="0">
                  <a:pos x="11921" y="336"/>
                </a:cxn>
                <a:cxn ang="0">
                  <a:pos x="11158" y="75"/>
                </a:cxn>
                <a:cxn ang="0">
                  <a:pos x="10960" y="784"/>
                </a:cxn>
                <a:cxn ang="0">
                  <a:pos x="10565" y="1045"/>
                </a:cxn>
                <a:cxn ang="0">
                  <a:pos x="6356" y="1269"/>
                </a:cxn>
                <a:cxn ang="0">
                  <a:pos x="2768" y="858"/>
                </a:cxn>
                <a:cxn ang="0">
                  <a:pos x="367" y="2053"/>
                </a:cxn>
                <a:cxn ang="0">
                  <a:pos x="480" y="2911"/>
                </a:cxn>
                <a:cxn ang="0">
                  <a:pos x="734" y="3023"/>
                </a:cxn>
                <a:cxn ang="0">
                  <a:pos x="1017" y="2426"/>
                </a:cxn>
                <a:cxn ang="0">
                  <a:pos x="1299" y="2501"/>
                </a:cxn>
                <a:cxn ang="0">
                  <a:pos x="1017" y="2948"/>
                </a:cxn>
                <a:cxn ang="0">
                  <a:pos x="2232" y="2501"/>
                </a:cxn>
                <a:cxn ang="0">
                  <a:pos x="2684" y="2389"/>
                </a:cxn>
                <a:cxn ang="0">
                  <a:pos x="2655" y="2538"/>
                </a:cxn>
                <a:cxn ang="0">
                  <a:pos x="2768" y="2724"/>
                </a:cxn>
                <a:cxn ang="0">
                  <a:pos x="3729" y="2948"/>
                </a:cxn>
                <a:cxn ang="0">
                  <a:pos x="3898" y="2911"/>
                </a:cxn>
                <a:cxn ang="0">
                  <a:pos x="4350" y="3396"/>
                </a:cxn>
                <a:cxn ang="0">
                  <a:pos x="4576" y="3769"/>
                </a:cxn>
                <a:cxn ang="0">
                  <a:pos x="4548" y="3919"/>
                </a:cxn>
                <a:cxn ang="0">
                  <a:pos x="4887" y="4441"/>
                </a:cxn>
                <a:cxn ang="0">
                  <a:pos x="5537" y="4031"/>
                </a:cxn>
                <a:cxn ang="0">
                  <a:pos x="6356" y="3546"/>
                </a:cxn>
                <a:cxn ang="0">
                  <a:pos x="6582" y="3359"/>
                </a:cxn>
                <a:cxn ang="0">
                  <a:pos x="6977" y="2986"/>
                </a:cxn>
              </a:cxnLst>
              <a:rect l="0" t="0" r="r" b="b"/>
              <a:pathLst>
                <a:path w="16384" h="16384">
                  <a:moveTo>
                    <a:pt x="7119" y="2911"/>
                  </a:moveTo>
                  <a:lnTo>
                    <a:pt x="7203" y="2874"/>
                  </a:lnTo>
                  <a:lnTo>
                    <a:pt x="7288" y="2874"/>
                  </a:lnTo>
                  <a:lnTo>
                    <a:pt x="7373" y="2948"/>
                  </a:lnTo>
                  <a:lnTo>
                    <a:pt x="7627" y="3172"/>
                  </a:lnTo>
                  <a:lnTo>
                    <a:pt x="7655" y="3172"/>
                  </a:lnTo>
                  <a:lnTo>
                    <a:pt x="7740" y="3172"/>
                  </a:lnTo>
                  <a:lnTo>
                    <a:pt x="7797" y="3247"/>
                  </a:lnTo>
                  <a:lnTo>
                    <a:pt x="7910" y="3284"/>
                  </a:lnTo>
                  <a:lnTo>
                    <a:pt x="7994" y="3396"/>
                  </a:lnTo>
                  <a:lnTo>
                    <a:pt x="8079" y="3471"/>
                  </a:lnTo>
                  <a:lnTo>
                    <a:pt x="8136" y="3508"/>
                  </a:lnTo>
                  <a:lnTo>
                    <a:pt x="8164" y="3546"/>
                  </a:lnTo>
                  <a:lnTo>
                    <a:pt x="8164" y="3583"/>
                  </a:lnTo>
                  <a:lnTo>
                    <a:pt x="8136" y="3620"/>
                  </a:lnTo>
                  <a:lnTo>
                    <a:pt x="8136" y="3695"/>
                  </a:lnTo>
                  <a:lnTo>
                    <a:pt x="8164" y="3732"/>
                  </a:lnTo>
                  <a:lnTo>
                    <a:pt x="8192" y="3732"/>
                  </a:lnTo>
                  <a:lnTo>
                    <a:pt x="8248" y="3844"/>
                  </a:lnTo>
                  <a:lnTo>
                    <a:pt x="8305" y="3844"/>
                  </a:lnTo>
                  <a:lnTo>
                    <a:pt x="8333" y="3844"/>
                  </a:lnTo>
                  <a:lnTo>
                    <a:pt x="8361" y="3844"/>
                  </a:lnTo>
                  <a:lnTo>
                    <a:pt x="8390" y="3919"/>
                  </a:lnTo>
                  <a:lnTo>
                    <a:pt x="8446" y="3956"/>
                  </a:lnTo>
                  <a:lnTo>
                    <a:pt x="8531" y="3956"/>
                  </a:lnTo>
                  <a:lnTo>
                    <a:pt x="8559" y="4105"/>
                  </a:lnTo>
                  <a:lnTo>
                    <a:pt x="8587" y="4180"/>
                  </a:lnTo>
                  <a:lnTo>
                    <a:pt x="8587" y="4255"/>
                  </a:lnTo>
                  <a:lnTo>
                    <a:pt x="8587" y="4367"/>
                  </a:lnTo>
                  <a:lnTo>
                    <a:pt x="8644" y="4404"/>
                  </a:lnTo>
                  <a:lnTo>
                    <a:pt x="8672" y="4441"/>
                  </a:lnTo>
                  <a:lnTo>
                    <a:pt x="8700" y="4441"/>
                  </a:lnTo>
                  <a:lnTo>
                    <a:pt x="8729" y="4479"/>
                  </a:lnTo>
                  <a:lnTo>
                    <a:pt x="8785" y="4516"/>
                  </a:lnTo>
                  <a:lnTo>
                    <a:pt x="8785" y="4591"/>
                  </a:lnTo>
                  <a:lnTo>
                    <a:pt x="8842" y="4628"/>
                  </a:lnTo>
                  <a:lnTo>
                    <a:pt x="8870" y="4591"/>
                  </a:lnTo>
                  <a:lnTo>
                    <a:pt x="8898" y="4591"/>
                  </a:lnTo>
                  <a:lnTo>
                    <a:pt x="8926" y="4591"/>
                  </a:lnTo>
                  <a:lnTo>
                    <a:pt x="8955" y="4591"/>
                  </a:lnTo>
                  <a:lnTo>
                    <a:pt x="9011" y="4628"/>
                  </a:lnTo>
                  <a:lnTo>
                    <a:pt x="9068" y="4702"/>
                  </a:lnTo>
                  <a:lnTo>
                    <a:pt x="9124" y="4814"/>
                  </a:lnTo>
                  <a:lnTo>
                    <a:pt x="9124" y="4889"/>
                  </a:lnTo>
                  <a:lnTo>
                    <a:pt x="9152" y="4964"/>
                  </a:lnTo>
                  <a:lnTo>
                    <a:pt x="9181" y="4964"/>
                  </a:lnTo>
                  <a:lnTo>
                    <a:pt x="9209" y="4964"/>
                  </a:lnTo>
                  <a:lnTo>
                    <a:pt x="9294" y="5001"/>
                  </a:lnTo>
                  <a:lnTo>
                    <a:pt x="9322" y="5038"/>
                  </a:lnTo>
                  <a:lnTo>
                    <a:pt x="9322" y="5113"/>
                  </a:lnTo>
                  <a:lnTo>
                    <a:pt x="9322" y="5188"/>
                  </a:lnTo>
                  <a:lnTo>
                    <a:pt x="9350" y="5225"/>
                  </a:lnTo>
                  <a:lnTo>
                    <a:pt x="9407" y="5225"/>
                  </a:lnTo>
                  <a:lnTo>
                    <a:pt x="9463" y="5262"/>
                  </a:lnTo>
                  <a:lnTo>
                    <a:pt x="9520" y="5262"/>
                  </a:lnTo>
                  <a:lnTo>
                    <a:pt x="9717" y="5262"/>
                  </a:lnTo>
                  <a:lnTo>
                    <a:pt x="9802" y="5262"/>
                  </a:lnTo>
                  <a:lnTo>
                    <a:pt x="9859" y="5225"/>
                  </a:lnTo>
                  <a:lnTo>
                    <a:pt x="9887" y="5300"/>
                  </a:lnTo>
                  <a:lnTo>
                    <a:pt x="9887" y="5337"/>
                  </a:lnTo>
                  <a:lnTo>
                    <a:pt x="9887" y="5374"/>
                  </a:lnTo>
                  <a:lnTo>
                    <a:pt x="9887" y="5449"/>
                  </a:lnTo>
                  <a:lnTo>
                    <a:pt x="9943" y="5486"/>
                  </a:lnTo>
                  <a:lnTo>
                    <a:pt x="10000" y="5486"/>
                  </a:lnTo>
                  <a:lnTo>
                    <a:pt x="10028" y="5486"/>
                  </a:lnTo>
                  <a:lnTo>
                    <a:pt x="10028" y="5524"/>
                  </a:lnTo>
                  <a:lnTo>
                    <a:pt x="10028" y="5561"/>
                  </a:lnTo>
                  <a:lnTo>
                    <a:pt x="10028" y="5635"/>
                  </a:lnTo>
                  <a:lnTo>
                    <a:pt x="10085" y="5673"/>
                  </a:lnTo>
                  <a:lnTo>
                    <a:pt x="10085" y="5710"/>
                  </a:lnTo>
                  <a:lnTo>
                    <a:pt x="10113" y="5785"/>
                  </a:lnTo>
                  <a:lnTo>
                    <a:pt x="10113" y="5822"/>
                  </a:lnTo>
                  <a:lnTo>
                    <a:pt x="10169" y="5859"/>
                  </a:lnTo>
                  <a:lnTo>
                    <a:pt x="10254" y="5934"/>
                  </a:lnTo>
                  <a:lnTo>
                    <a:pt x="10311" y="5971"/>
                  </a:lnTo>
                  <a:lnTo>
                    <a:pt x="10339" y="6009"/>
                  </a:lnTo>
                  <a:lnTo>
                    <a:pt x="10311" y="6046"/>
                  </a:lnTo>
                  <a:lnTo>
                    <a:pt x="10311" y="6083"/>
                  </a:lnTo>
                  <a:lnTo>
                    <a:pt x="10282" y="6083"/>
                  </a:lnTo>
                  <a:lnTo>
                    <a:pt x="10226" y="6083"/>
                  </a:lnTo>
                  <a:lnTo>
                    <a:pt x="10198" y="6083"/>
                  </a:lnTo>
                  <a:lnTo>
                    <a:pt x="10198" y="6121"/>
                  </a:lnTo>
                  <a:lnTo>
                    <a:pt x="10198" y="6158"/>
                  </a:lnTo>
                  <a:lnTo>
                    <a:pt x="10198" y="6233"/>
                  </a:lnTo>
                  <a:lnTo>
                    <a:pt x="10226" y="6233"/>
                  </a:lnTo>
                  <a:lnTo>
                    <a:pt x="10282" y="6270"/>
                  </a:lnTo>
                  <a:lnTo>
                    <a:pt x="10311" y="6270"/>
                  </a:lnTo>
                  <a:lnTo>
                    <a:pt x="10311" y="6307"/>
                  </a:lnTo>
                  <a:lnTo>
                    <a:pt x="10311" y="6345"/>
                  </a:lnTo>
                  <a:lnTo>
                    <a:pt x="10311" y="6382"/>
                  </a:lnTo>
                  <a:lnTo>
                    <a:pt x="10311" y="6457"/>
                  </a:lnTo>
                  <a:lnTo>
                    <a:pt x="10339" y="6494"/>
                  </a:lnTo>
                  <a:lnTo>
                    <a:pt x="10367" y="6569"/>
                  </a:lnTo>
                  <a:lnTo>
                    <a:pt x="10339" y="6643"/>
                  </a:lnTo>
                  <a:lnTo>
                    <a:pt x="10311" y="6680"/>
                  </a:lnTo>
                  <a:lnTo>
                    <a:pt x="10311" y="6755"/>
                  </a:lnTo>
                  <a:lnTo>
                    <a:pt x="10311" y="6830"/>
                  </a:lnTo>
                  <a:lnTo>
                    <a:pt x="10339" y="6904"/>
                  </a:lnTo>
                  <a:lnTo>
                    <a:pt x="10367" y="7016"/>
                  </a:lnTo>
                  <a:lnTo>
                    <a:pt x="10367" y="7054"/>
                  </a:lnTo>
                  <a:lnTo>
                    <a:pt x="10339" y="7128"/>
                  </a:lnTo>
                  <a:lnTo>
                    <a:pt x="10311" y="7240"/>
                  </a:lnTo>
                  <a:lnTo>
                    <a:pt x="10339" y="7278"/>
                  </a:lnTo>
                  <a:lnTo>
                    <a:pt x="10339" y="7352"/>
                  </a:lnTo>
                  <a:lnTo>
                    <a:pt x="10311" y="7390"/>
                  </a:lnTo>
                  <a:lnTo>
                    <a:pt x="10311" y="7502"/>
                  </a:lnTo>
                  <a:lnTo>
                    <a:pt x="10282" y="7539"/>
                  </a:lnTo>
                  <a:lnTo>
                    <a:pt x="10282" y="7651"/>
                  </a:lnTo>
                  <a:lnTo>
                    <a:pt x="10282" y="7763"/>
                  </a:lnTo>
                  <a:lnTo>
                    <a:pt x="10282" y="7837"/>
                  </a:lnTo>
                  <a:lnTo>
                    <a:pt x="10282" y="7875"/>
                  </a:lnTo>
                  <a:lnTo>
                    <a:pt x="10226" y="8024"/>
                  </a:lnTo>
                  <a:lnTo>
                    <a:pt x="10198" y="8136"/>
                  </a:lnTo>
                  <a:lnTo>
                    <a:pt x="10198" y="8173"/>
                  </a:lnTo>
                  <a:lnTo>
                    <a:pt x="10226" y="8285"/>
                  </a:lnTo>
                  <a:lnTo>
                    <a:pt x="10254" y="8397"/>
                  </a:lnTo>
                  <a:lnTo>
                    <a:pt x="10254" y="8509"/>
                  </a:lnTo>
                  <a:lnTo>
                    <a:pt x="10226" y="8621"/>
                  </a:lnTo>
                  <a:lnTo>
                    <a:pt x="10198" y="8808"/>
                  </a:lnTo>
                  <a:lnTo>
                    <a:pt x="10169" y="8920"/>
                  </a:lnTo>
                  <a:lnTo>
                    <a:pt x="10169" y="8994"/>
                  </a:lnTo>
                  <a:lnTo>
                    <a:pt x="10198" y="9069"/>
                  </a:lnTo>
                  <a:lnTo>
                    <a:pt x="10254" y="9144"/>
                  </a:lnTo>
                  <a:lnTo>
                    <a:pt x="10254" y="9181"/>
                  </a:lnTo>
                  <a:lnTo>
                    <a:pt x="10282" y="9181"/>
                  </a:lnTo>
                  <a:lnTo>
                    <a:pt x="10282" y="9106"/>
                  </a:lnTo>
                  <a:lnTo>
                    <a:pt x="10311" y="9106"/>
                  </a:lnTo>
                  <a:lnTo>
                    <a:pt x="10339" y="9106"/>
                  </a:lnTo>
                  <a:lnTo>
                    <a:pt x="10367" y="9144"/>
                  </a:lnTo>
                  <a:lnTo>
                    <a:pt x="10395" y="9330"/>
                  </a:lnTo>
                  <a:lnTo>
                    <a:pt x="10452" y="9368"/>
                  </a:lnTo>
                  <a:lnTo>
                    <a:pt x="10480" y="9368"/>
                  </a:lnTo>
                  <a:lnTo>
                    <a:pt x="10508" y="9405"/>
                  </a:lnTo>
                  <a:lnTo>
                    <a:pt x="10537" y="9442"/>
                  </a:lnTo>
                  <a:lnTo>
                    <a:pt x="10565" y="9442"/>
                  </a:lnTo>
                  <a:lnTo>
                    <a:pt x="10593" y="9442"/>
                  </a:lnTo>
                  <a:lnTo>
                    <a:pt x="10621" y="9405"/>
                  </a:lnTo>
                  <a:lnTo>
                    <a:pt x="10650" y="9368"/>
                  </a:lnTo>
                  <a:lnTo>
                    <a:pt x="10621" y="9293"/>
                  </a:lnTo>
                  <a:lnTo>
                    <a:pt x="10621" y="9218"/>
                  </a:lnTo>
                  <a:lnTo>
                    <a:pt x="10650" y="9181"/>
                  </a:lnTo>
                  <a:lnTo>
                    <a:pt x="10621" y="9106"/>
                  </a:lnTo>
                  <a:lnTo>
                    <a:pt x="10593" y="9032"/>
                  </a:lnTo>
                  <a:lnTo>
                    <a:pt x="10593" y="8994"/>
                  </a:lnTo>
                  <a:lnTo>
                    <a:pt x="10650" y="8994"/>
                  </a:lnTo>
                  <a:lnTo>
                    <a:pt x="10621" y="8957"/>
                  </a:lnTo>
                  <a:lnTo>
                    <a:pt x="10565" y="8920"/>
                  </a:lnTo>
                  <a:lnTo>
                    <a:pt x="10537" y="8882"/>
                  </a:lnTo>
                  <a:lnTo>
                    <a:pt x="10424" y="8845"/>
                  </a:lnTo>
                  <a:lnTo>
                    <a:pt x="10395" y="8845"/>
                  </a:lnTo>
                  <a:lnTo>
                    <a:pt x="10395" y="8770"/>
                  </a:lnTo>
                  <a:lnTo>
                    <a:pt x="10424" y="8733"/>
                  </a:lnTo>
                  <a:lnTo>
                    <a:pt x="10452" y="8696"/>
                  </a:lnTo>
                  <a:lnTo>
                    <a:pt x="10424" y="8659"/>
                  </a:lnTo>
                  <a:lnTo>
                    <a:pt x="10424" y="8547"/>
                  </a:lnTo>
                  <a:lnTo>
                    <a:pt x="10452" y="8509"/>
                  </a:lnTo>
                  <a:lnTo>
                    <a:pt x="10480" y="8509"/>
                  </a:lnTo>
                  <a:lnTo>
                    <a:pt x="10480" y="8547"/>
                  </a:lnTo>
                  <a:lnTo>
                    <a:pt x="10508" y="8584"/>
                  </a:lnTo>
                  <a:lnTo>
                    <a:pt x="10537" y="8584"/>
                  </a:lnTo>
                  <a:lnTo>
                    <a:pt x="10565" y="8547"/>
                  </a:lnTo>
                  <a:lnTo>
                    <a:pt x="10593" y="8584"/>
                  </a:lnTo>
                  <a:lnTo>
                    <a:pt x="10650" y="8621"/>
                  </a:lnTo>
                  <a:lnTo>
                    <a:pt x="10734" y="8659"/>
                  </a:lnTo>
                  <a:lnTo>
                    <a:pt x="10763" y="8696"/>
                  </a:lnTo>
                  <a:lnTo>
                    <a:pt x="10791" y="8770"/>
                  </a:lnTo>
                  <a:lnTo>
                    <a:pt x="10791" y="8882"/>
                  </a:lnTo>
                  <a:lnTo>
                    <a:pt x="10791" y="8957"/>
                  </a:lnTo>
                  <a:lnTo>
                    <a:pt x="10847" y="8994"/>
                  </a:lnTo>
                  <a:lnTo>
                    <a:pt x="10876" y="9032"/>
                  </a:lnTo>
                  <a:lnTo>
                    <a:pt x="10904" y="9032"/>
                  </a:lnTo>
                  <a:lnTo>
                    <a:pt x="10932" y="8994"/>
                  </a:lnTo>
                  <a:lnTo>
                    <a:pt x="10932" y="8957"/>
                  </a:lnTo>
                  <a:lnTo>
                    <a:pt x="10904" y="8808"/>
                  </a:lnTo>
                  <a:lnTo>
                    <a:pt x="10932" y="8733"/>
                  </a:lnTo>
                  <a:lnTo>
                    <a:pt x="10932" y="8696"/>
                  </a:lnTo>
                  <a:lnTo>
                    <a:pt x="10960" y="8659"/>
                  </a:lnTo>
                  <a:lnTo>
                    <a:pt x="10989" y="8659"/>
                  </a:lnTo>
                  <a:lnTo>
                    <a:pt x="10989" y="8696"/>
                  </a:lnTo>
                  <a:lnTo>
                    <a:pt x="11017" y="8696"/>
                  </a:lnTo>
                  <a:lnTo>
                    <a:pt x="11045" y="8770"/>
                  </a:lnTo>
                  <a:lnTo>
                    <a:pt x="11045" y="8845"/>
                  </a:lnTo>
                  <a:lnTo>
                    <a:pt x="11102" y="8920"/>
                  </a:lnTo>
                  <a:lnTo>
                    <a:pt x="11130" y="8957"/>
                  </a:lnTo>
                  <a:lnTo>
                    <a:pt x="11045" y="9181"/>
                  </a:lnTo>
                  <a:lnTo>
                    <a:pt x="10989" y="9218"/>
                  </a:lnTo>
                  <a:lnTo>
                    <a:pt x="10960" y="9256"/>
                  </a:lnTo>
                  <a:lnTo>
                    <a:pt x="10960" y="9293"/>
                  </a:lnTo>
                  <a:lnTo>
                    <a:pt x="10989" y="9330"/>
                  </a:lnTo>
                  <a:lnTo>
                    <a:pt x="10989" y="9405"/>
                  </a:lnTo>
                  <a:lnTo>
                    <a:pt x="10932" y="9442"/>
                  </a:lnTo>
                  <a:lnTo>
                    <a:pt x="10904" y="9480"/>
                  </a:lnTo>
                  <a:lnTo>
                    <a:pt x="10876" y="9517"/>
                  </a:lnTo>
                  <a:lnTo>
                    <a:pt x="10819" y="9554"/>
                  </a:lnTo>
                  <a:lnTo>
                    <a:pt x="10819" y="9592"/>
                  </a:lnTo>
                  <a:lnTo>
                    <a:pt x="10819" y="9629"/>
                  </a:lnTo>
                  <a:lnTo>
                    <a:pt x="10819" y="9704"/>
                  </a:lnTo>
                  <a:lnTo>
                    <a:pt x="10791" y="9741"/>
                  </a:lnTo>
                  <a:lnTo>
                    <a:pt x="10763" y="9778"/>
                  </a:lnTo>
                  <a:lnTo>
                    <a:pt x="10791" y="9815"/>
                  </a:lnTo>
                  <a:lnTo>
                    <a:pt x="10819" y="9853"/>
                  </a:lnTo>
                  <a:lnTo>
                    <a:pt x="10819" y="9965"/>
                  </a:lnTo>
                  <a:lnTo>
                    <a:pt x="10819" y="10002"/>
                  </a:lnTo>
                  <a:lnTo>
                    <a:pt x="10734" y="9965"/>
                  </a:lnTo>
                  <a:lnTo>
                    <a:pt x="10678" y="10002"/>
                  </a:lnTo>
                  <a:lnTo>
                    <a:pt x="10650" y="10039"/>
                  </a:lnTo>
                  <a:lnTo>
                    <a:pt x="10650" y="10189"/>
                  </a:lnTo>
                  <a:lnTo>
                    <a:pt x="10678" y="10189"/>
                  </a:lnTo>
                  <a:lnTo>
                    <a:pt x="10763" y="10226"/>
                  </a:lnTo>
                  <a:lnTo>
                    <a:pt x="10819" y="10263"/>
                  </a:lnTo>
                  <a:lnTo>
                    <a:pt x="10876" y="10301"/>
                  </a:lnTo>
                  <a:lnTo>
                    <a:pt x="10904" y="10375"/>
                  </a:lnTo>
                  <a:lnTo>
                    <a:pt x="10932" y="10525"/>
                  </a:lnTo>
                  <a:lnTo>
                    <a:pt x="10960" y="10637"/>
                  </a:lnTo>
                  <a:lnTo>
                    <a:pt x="11045" y="10823"/>
                  </a:lnTo>
                  <a:lnTo>
                    <a:pt x="11130" y="10972"/>
                  </a:lnTo>
                  <a:lnTo>
                    <a:pt x="11158" y="11047"/>
                  </a:lnTo>
                  <a:lnTo>
                    <a:pt x="11158" y="11122"/>
                  </a:lnTo>
                  <a:lnTo>
                    <a:pt x="11158" y="11196"/>
                  </a:lnTo>
                  <a:lnTo>
                    <a:pt x="11215" y="11234"/>
                  </a:lnTo>
                  <a:lnTo>
                    <a:pt x="11299" y="11383"/>
                  </a:lnTo>
                  <a:lnTo>
                    <a:pt x="11356" y="11458"/>
                  </a:lnTo>
                  <a:lnTo>
                    <a:pt x="11384" y="11532"/>
                  </a:lnTo>
                  <a:lnTo>
                    <a:pt x="11441" y="11570"/>
                  </a:lnTo>
                  <a:lnTo>
                    <a:pt x="11497" y="11607"/>
                  </a:lnTo>
                  <a:lnTo>
                    <a:pt x="11525" y="11756"/>
                  </a:lnTo>
                  <a:lnTo>
                    <a:pt x="11610" y="11831"/>
                  </a:lnTo>
                  <a:lnTo>
                    <a:pt x="11638" y="11868"/>
                  </a:lnTo>
                  <a:lnTo>
                    <a:pt x="11667" y="11868"/>
                  </a:lnTo>
                  <a:lnTo>
                    <a:pt x="11723" y="11905"/>
                  </a:lnTo>
                  <a:lnTo>
                    <a:pt x="11751" y="11905"/>
                  </a:lnTo>
                  <a:lnTo>
                    <a:pt x="11780" y="11905"/>
                  </a:lnTo>
                  <a:lnTo>
                    <a:pt x="11808" y="11905"/>
                  </a:lnTo>
                  <a:lnTo>
                    <a:pt x="11864" y="11905"/>
                  </a:lnTo>
                  <a:lnTo>
                    <a:pt x="11893" y="11868"/>
                  </a:lnTo>
                  <a:lnTo>
                    <a:pt x="11893" y="11793"/>
                  </a:lnTo>
                  <a:lnTo>
                    <a:pt x="11864" y="11719"/>
                  </a:lnTo>
                  <a:lnTo>
                    <a:pt x="11695" y="11532"/>
                  </a:lnTo>
                  <a:lnTo>
                    <a:pt x="11638" y="11458"/>
                  </a:lnTo>
                  <a:lnTo>
                    <a:pt x="11638" y="11420"/>
                  </a:lnTo>
                  <a:lnTo>
                    <a:pt x="11638" y="11383"/>
                  </a:lnTo>
                  <a:lnTo>
                    <a:pt x="11695" y="11383"/>
                  </a:lnTo>
                  <a:lnTo>
                    <a:pt x="11836" y="11495"/>
                  </a:lnTo>
                  <a:lnTo>
                    <a:pt x="11864" y="11458"/>
                  </a:lnTo>
                  <a:lnTo>
                    <a:pt x="11921" y="11458"/>
                  </a:lnTo>
                  <a:lnTo>
                    <a:pt x="11949" y="11458"/>
                  </a:lnTo>
                  <a:lnTo>
                    <a:pt x="11977" y="11458"/>
                  </a:lnTo>
                  <a:lnTo>
                    <a:pt x="12034" y="11420"/>
                  </a:lnTo>
                  <a:lnTo>
                    <a:pt x="12090" y="11383"/>
                  </a:lnTo>
                  <a:lnTo>
                    <a:pt x="12090" y="11420"/>
                  </a:lnTo>
                  <a:lnTo>
                    <a:pt x="12090" y="11495"/>
                  </a:lnTo>
                  <a:lnTo>
                    <a:pt x="12006" y="11532"/>
                  </a:lnTo>
                  <a:lnTo>
                    <a:pt x="11977" y="11570"/>
                  </a:lnTo>
                  <a:lnTo>
                    <a:pt x="11977" y="11607"/>
                  </a:lnTo>
                  <a:lnTo>
                    <a:pt x="12006" y="11644"/>
                  </a:lnTo>
                  <a:lnTo>
                    <a:pt x="12062" y="11756"/>
                  </a:lnTo>
                  <a:lnTo>
                    <a:pt x="12090" y="11905"/>
                  </a:lnTo>
                  <a:lnTo>
                    <a:pt x="12090" y="12017"/>
                  </a:lnTo>
                  <a:lnTo>
                    <a:pt x="12062" y="12129"/>
                  </a:lnTo>
                  <a:lnTo>
                    <a:pt x="12062" y="12241"/>
                  </a:lnTo>
                  <a:lnTo>
                    <a:pt x="12090" y="12316"/>
                  </a:lnTo>
                  <a:lnTo>
                    <a:pt x="12119" y="12353"/>
                  </a:lnTo>
                  <a:lnTo>
                    <a:pt x="12147" y="12428"/>
                  </a:lnTo>
                  <a:lnTo>
                    <a:pt x="12175" y="12540"/>
                  </a:lnTo>
                  <a:lnTo>
                    <a:pt x="12203" y="12615"/>
                  </a:lnTo>
                  <a:lnTo>
                    <a:pt x="12232" y="12615"/>
                  </a:lnTo>
                  <a:lnTo>
                    <a:pt x="12260" y="12615"/>
                  </a:lnTo>
                  <a:lnTo>
                    <a:pt x="12316" y="12615"/>
                  </a:lnTo>
                  <a:lnTo>
                    <a:pt x="12344" y="12652"/>
                  </a:lnTo>
                  <a:lnTo>
                    <a:pt x="12316" y="12689"/>
                  </a:lnTo>
                  <a:lnTo>
                    <a:pt x="12316" y="12727"/>
                  </a:lnTo>
                  <a:lnTo>
                    <a:pt x="12344" y="12801"/>
                  </a:lnTo>
                  <a:lnTo>
                    <a:pt x="12401" y="12801"/>
                  </a:lnTo>
                  <a:lnTo>
                    <a:pt x="12486" y="12876"/>
                  </a:lnTo>
                  <a:lnTo>
                    <a:pt x="12514" y="12876"/>
                  </a:lnTo>
                  <a:lnTo>
                    <a:pt x="12570" y="12838"/>
                  </a:lnTo>
                  <a:lnTo>
                    <a:pt x="12599" y="12838"/>
                  </a:lnTo>
                  <a:lnTo>
                    <a:pt x="12599" y="12913"/>
                  </a:lnTo>
                  <a:lnTo>
                    <a:pt x="12599" y="12950"/>
                  </a:lnTo>
                  <a:lnTo>
                    <a:pt x="12655" y="13025"/>
                  </a:lnTo>
                  <a:lnTo>
                    <a:pt x="12683" y="13062"/>
                  </a:lnTo>
                  <a:lnTo>
                    <a:pt x="12683" y="13212"/>
                  </a:lnTo>
                  <a:lnTo>
                    <a:pt x="12683" y="13286"/>
                  </a:lnTo>
                  <a:lnTo>
                    <a:pt x="12712" y="13473"/>
                  </a:lnTo>
                  <a:lnTo>
                    <a:pt x="12796" y="13772"/>
                  </a:lnTo>
                  <a:lnTo>
                    <a:pt x="12938" y="14145"/>
                  </a:lnTo>
                  <a:lnTo>
                    <a:pt x="13022" y="14294"/>
                  </a:lnTo>
                  <a:lnTo>
                    <a:pt x="13079" y="14331"/>
                  </a:lnTo>
                  <a:lnTo>
                    <a:pt x="13107" y="14369"/>
                  </a:lnTo>
                  <a:lnTo>
                    <a:pt x="13135" y="14369"/>
                  </a:lnTo>
                  <a:lnTo>
                    <a:pt x="13192" y="14331"/>
                  </a:lnTo>
                  <a:lnTo>
                    <a:pt x="13220" y="14331"/>
                  </a:lnTo>
                  <a:lnTo>
                    <a:pt x="13277" y="14331"/>
                  </a:lnTo>
                  <a:lnTo>
                    <a:pt x="13305" y="14331"/>
                  </a:lnTo>
                  <a:lnTo>
                    <a:pt x="13390" y="14369"/>
                  </a:lnTo>
                  <a:lnTo>
                    <a:pt x="13418" y="14331"/>
                  </a:lnTo>
                  <a:lnTo>
                    <a:pt x="13446" y="14294"/>
                  </a:lnTo>
                  <a:lnTo>
                    <a:pt x="13503" y="14369"/>
                  </a:lnTo>
                  <a:lnTo>
                    <a:pt x="13559" y="14369"/>
                  </a:lnTo>
                  <a:lnTo>
                    <a:pt x="13644" y="14406"/>
                  </a:lnTo>
                  <a:lnTo>
                    <a:pt x="13757" y="14481"/>
                  </a:lnTo>
                  <a:lnTo>
                    <a:pt x="13813" y="14555"/>
                  </a:lnTo>
                  <a:lnTo>
                    <a:pt x="13870" y="14630"/>
                  </a:lnTo>
                  <a:lnTo>
                    <a:pt x="13955" y="14817"/>
                  </a:lnTo>
                  <a:lnTo>
                    <a:pt x="14011" y="14854"/>
                  </a:lnTo>
                  <a:lnTo>
                    <a:pt x="14068" y="14928"/>
                  </a:lnTo>
                  <a:lnTo>
                    <a:pt x="14152" y="15115"/>
                  </a:lnTo>
                  <a:lnTo>
                    <a:pt x="14181" y="15152"/>
                  </a:lnTo>
                  <a:lnTo>
                    <a:pt x="14237" y="15190"/>
                  </a:lnTo>
                  <a:lnTo>
                    <a:pt x="14265" y="15227"/>
                  </a:lnTo>
                  <a:lnTo>
                    <a:pt x="14237" y="15264"/>
                  </a:lnTo>
                  <a:lnTo>
                    <a:pt x="14265" y="15302"/>
                  </a:lnTo>
                  <a:lnTo>
                    <a:pt x="14322" y="15376"/>
                  </a:lnTo>
                  <a:lnTo>
                    <a:pt x="14350" y="15414"/>
                  </a:lnTo>
                  <a:lnTo>
                    <a:pt x="14378" y="15563"/>
                  </a:lnTo>
                  <a:lnTo>
                    <a:pt x="14407" y="15638"/>
                  </a:lnTo>
                  <a:lnTo>
                    <a:pt x="14491" y="15638"/>
                  </a:lnTo>
                  <a:lnTo>
                    <a:pt x="14548" y="15675"/>
                  </a:lnTo>
                  <a:lnTo>
                    <a:pt x="14604" y="15638"/>
                  </a:lnTo>
                  <a:lnTo>
                    <a:pt x="14689" y="15675"/>
                  </a:lnTo>
                  <a:lnTo>
                    <a:pt x="14717" y="15675"/>
                  </a:lnTo>
                  <a:lnTo>
                    <a:pt x="14746" y="15712"/>
                  </a:lnTo>
                  <a:lnTo>
                    <a:pt x="14774" y="15750"/>
                  </a:lnTo>
                  <a:lnTo>
                    <a:pt x="14802" y="15750"/>
                  </a:lnTo>
                  <a:lnTo>
                    <a:pt x="14830" y="15750"/>
                  </a:lnTo>
                  <a:lnTo>
                    <a:pt x="14915" y="15712"/>
                  </a:lnTo>
                  <a:lnTo>
                    <a:pt x="14915" y="15750"/>
                  </a:lnTo>
                  <a:lnTo>
                    <a:pt x="14943" y="15787"/>
                  </a:lnTo>
                  <a:lnTo>
                    <a:pt x="14915" y="15824"/>
                  </a:lnTo>
                  <a:lnTo>
                    <a:pt x="14915" y="15862"/>
                  </a:lnTo>
                  <a:lnTo>
                    <a:pt x="14943" y="15936"/>
                  </a:lnTo>
                  <a:lnTo>
                    <a:pt x="14915" y="15973"/>
                  </a:lnTo>
                  <a:lnTo>
                    <a:pt x="14887" y="16011"/>
                  </a:lnTo>
                  <a:lnTo>
                    <a:pt x="14802" y="16048"/>
                  </a:lnTo>
                  <a:lnTo>
                    <a:pt x="14746" y="16048"/>
                  </a:lnTo>
                  <a:lnTo>
                    <a:pt x="14689" y="16011"/>
                  </a:lnTo>
                  <a:lnTo>
                    <a:pt x="14604" y="15936"/>
                  </a:lnTo>
                  <a:lnTo>
                    <a:pt x="14576" y="15862"/>
                  </a:lnTo>
                  <a:lnTo>
                    <a:pt x="14520" y="15824"/>
                  </a:lnTo>
                  <a:lnTo>
                    <a:pt x="14463" y="15824"/>
                  </a:lnTo>
                  <a:lnTo>
                    <a:pt x="14435" y="15862"/>
                  </a:lnTo>
                  <a:lnTo>
                    <a:pt x="14407" y="15899"/>
                  </a:lnTo>
                  <a:lnTo>
                    <a:pt x="14407" y="16011"/>
                  </a:lnTo>
                  <a:lnTo>
                    <a:pt x="14435" y="16085"/>
                  </a:lnTo>
                  <a:lnTo>
                    <a:pt x="14463" y="16197"/>
                  </a:lnTo>
                  <a:lnTo>
                    <a:pt x="14548" y="16309"/>
                  </a:lnTo>
                  <a:lnTo>
                    <a:pt x="14604" y="16384"/>
                  </a:lnTo>
                  <a:lnTo>
                    <a:pt x="14661" y="16384"/>
                  </a:lnTo>
                  <a:lnTo>
                    <a:pt x="14717" y="16347"/>
                  </a:lnTo>
                  <a:lnTo>
                    <a:pt x="14830" y="16309"/>
                  </a:lnTo>
                  <a:lnTo>
                    <a:pt x="14915" y="16309"/>
                  </a:lnTo>
                  <a:lnTo>
                    <a:pt x="14943" y="16272"/>
                  </a:lnTo>
                  <a:lnTo>
                    <a:pt x="15028" y="16160"/>
                  </a:lnTo>
                  <a:lnTo>
                    <a:pt x="15113" y="16123"/>
                  </a:lnTo>
                  <a:lnTo>
                    <a:pt x="15169" y="16123"/>
                  </a:lnTo>
                  <a:lnTo>
                    <a:pt x="15226" y="16160"/>
                  </a:lnTo>
                  <a:lnTo>
                    <a:pt x="15424" y="16123"/>
                  </a:lnTo>
                  <a:lnTo>
                    <a:pt x="15452" y="16048"/>
                  </a:lnTo>
                  <a:lnTo>
                    <a:pt x="15565" y="15973"/>
                  </a:lnTo>
                  <a:lnTo>
                    <a:pt x="15621" y="15973"/>
                  </a:lnTo>
                  <a:lnTo>
                    <a:pt x="15621" y="15936"/>
                  </a:lnTo>
                  <a:lnTo>
                    <a:pt x="15621" y="15862"/>
                  </a:lnTo>
                  <a:lnTo>
                    <a:pt x="15650" y="15862"/>
                  </a:lnTo>
                  <a:lnTo>
                    <a:pt x="15706" y="15862"/>
                  </a:lnTo>
                  <a:lnTo>
                    <a:pt x="15791" y="15936"/>
                  </a:lnTo>
                  <a:lnTo>
                    <a:pt x="15819" y="15899"/>
                  </a:lnTo>
                  <a:lnTo>
                    <a:pt x="15847" y="15824"/>
                  </a:lnTo>
                  <a:lnTo>
                    <a:pt x="15876" y="15824"/>
                  </a:lnTo>
                  <a:lnTo>
                    <a:pt x="15932" y="15824"/>
                  </a:lnTo>
                  <a:lnTo>
                    <a:pt x="15960" y="15787"/>
                  </a:lnTo>
                  <a:lnTo>
                    <a:pt x="15960" y="15675"/>
                  </a:lnTo>
                  <a:lnTo>
                    <a:pt x="15989" y="15600"/>
                  </a:lnTo>
                  <a:lnTo>
                    <a:pt x="16017" y="15600"/>
                  </a:lnTo>
                  <a:lnTo>
                    <a:pt x="16017" y="15488"/>
                  </a:lnTo>
                  <a:lnTo>
                    <a:pt x="16102" y="15414"/>
                  </a:lnTo>
                  <a:lnTo>
                    <a:pt x="16130" y="15339"/>
                  </a:lnTo>
                  <a:lnTo>
                    <a:pt x="16102" y="15302"/>
                  </a:lnTo>
                  <a:lnTo>
                    <a:pt x="16073" y="15190"/>
                  </a:lnTo>
                  <a:lnTo>
                    <a:pt x="16017" y="15078"/>
                  </a:lnTo>
                  <a:lnTo>
                    <a:pt x="16017" y="15003"/>
                  </a:lnTo>
                  <a:lnTo>
                    <a:pt x="16045" y="14928"/>
                  </a:lnTo>
                  <a:lnTo>
                    <a:pt x="16073" y="14817"/>
                  </a:lnTo>
                  <a:lnTo>
                    <a:pt x="16073" y="14779"/>
                  </a:lnTo>
                  <a:lnTo>
                    <a:pt x="16045" y="14705"/>
                  </a:lnTo>
                  <a:lnTo>
                    <a:pt x="16073" y="14630"/>
                  </a:lnTo>
                  <a:lnTo>
                    <a:pt x="16102" y="14593"/>
                  </a:lnTo>
                  <a:lnTo>
                    <a:pt x="16130" y="14555"/>
                  </a:lnTo>
                  <a:lnTo>
                    <a:pt x="16130" y="14369"/>
                  </a:lnTo>
                  <a:lnTo>
                    <a:pt x="16158" y="14294"/>
                  </a:lnTo>
                  <a:lnTo>
                    <a:pt x="16186" y="14219"/>
                  </a:lnTo>
                  <a:lnTo>
                    <a:pt x="16215" y="14182"/>
                  </a:lnTo>
                  <a:lnTo>
                    <a:pt x="16215" y="14070"/>
                  </a:lnTo>
                  <a:lnTo>
                    <a:pt x="16215" y="13921"/>
                  </a:lnTo>
                  <a:lnTo>
                    <a:pt x="16243" y="13883"/>
                  </a:lnTo>
                  <a:lnTo>
                    <a:pt x="16271" y="13846"/>
                  </a:lnTo>
                  <a:lnTo>
                    <a:pt x="16271" y="13883"/>
                  </a:lnTo>
                  <a:lnTo>
                    <a:pt x="16299" y="13958"/>
                  </a:lnTo>
                  <a:lnTo>
                    <a:pt x="16299" y="14033"/>
                  </a:lnTo>
                  <a:lnTo>
                    <a:pt x="16328" y="14070"/>
                  </a:lnTo>
                  <a:lnTo>
                    <a:pt x="16356" y="14070"/>
                  </a:lnTo>
                  <a:lnTo>
                    <a:pt x="16384" y="14070"/>
                  </a:lnTo>
                  <a:lnTo>
                    <a:pt x="16384" y="14033"/>
                  </a:lnTo>
                  <a:lnTo>
                    <a:pt x="16384" y="13958"/>
                  </a:lnTo>
                  <a:lnTo>
                    <a:pt x="16356" y="13846"/>
                  </a:lnTo>
                  <a:lnTo>
                    <a:pt x="16328" y="13697"/>
                  </a:lnTo>
                  <a:lnTo>
                    <a:pt x="16299" y="13548"/>
                  </a:lnTo>
                  <a:lnTo>
                    <a:pt x="16299" y="13398"/>
                  </a:lnTo>
                  <a:lnTo>
                    <a:pt x="16271" y="13286"/>
                  </a:lnTo>
                  <a:lnTo>
                    <a:pt x="16271" y="13174"/>
                  </a:lnTo>
                  <a:lnTo>
                    <a:pt x="16299" y="13062"/>
                  </a:lnTo>
                  <a:lnTo>
                    <a:pt x="16299" y="12950"/>
                  </a:lnTo>
                  <a:lnTo>
                    <a:pt x="16271" y="12577"/>
                  </a:lnTo>
                  <a:lnTo>
                    <a:pt x="16271" y="12503"/>
                  </a:lnTo>
                  <a:lnTo>
                    <a:pt x="16271" y="12241"/>
                  </a:lnTo>
                  <a:lnTo>
                    <a:pt x="16243" y="11905"/>
                  </a:lnTo>
                  <a:lnTo>
                    <a:pt x="16243" y="11644"/>
                  </a:lnTo>
                  <a:lnTo>
                    <a:pt x="16215" y="11420"/>
                  </a:lnTo>
                  <a:lnTo>
                    <a:pt x="16186" y="11159"/>
                  </a:lnTo>
                  <a:lnTo>
                    <a:pt x="16158" y="10972"/>
                  </a:lnTo>
                  <a:lnTo>
                    <a:pt x="16073" y="10749"/>
                  </a:lnTo>
                  <a:lnTo>
                    <a:pt x="16045" y="10637"/>
                  </a:lnTo>
                  <a:lnTo>
                    <a:pt x="15989" y="10450"/>
                  </a:lnTo>
                  <a:lnTo>
                    <a:pt x="15932" y="10301"/>
                  </a:lnTo>
                  <a:lnTo>
                    <a:pt x="15876" y="10189"/>
                  </a:lnTo>
                  <a:lnTo>
                    <a:pt x="15847" y="10151"/>
                  </a:lnTo>
                  <a:lnTo>
                    <a:pt x="15763" y="10151"/>
                  </a:lnTo>
                  <a:lnTo>
                    <a:pt x="15734" y="10114"/>
                  </a:lnTo>
                  <a:lnTo>
                    <a:pt x="15706" y="10077"/>
                  </a:lnTo>
                  <a:lnTo>
                    <a:pt x="15734" y="9965"/>
                  </a:lnTo>
                  <a:lnTo>
                    <a:pt x="15678" y="9815"/>
                  </a:lnTo>
                  <a:lnTo>
                    <a:pt x="15593" y="9704"/>
                  </a:lnTo>
                  <a:lnTo>
                    <a:pt x="15537" y="9554"/>
                  </a:lnTo>
                  <a:lnTo>
                    <a:pt x="15395" y="9330"/>
                  </a:lnTo>
                  <a:lnTo>
                    <a:pt x="15367" y="9256"/>
                  </a:lnTo>
                  <a:lnTo>
                    <a:pt x="15339" y="9144"/>
                  </a:lnTo>
                  <a:lnTo>
                    <a:pt x="15311" y="8994"/>
                  </a:lnTo>
                  <a:lnTo>
                    <a:pt x="15254" y="8845"/>
                  </a:lnTo>
                  <a:lnTo>
                    <a:pt x="15198" y="8733"/>
                  </a:lnTo>
                  <a:lnTo>
                    <a:pt x="15113" y="8547"/>
                  </a:lnTo>
                  <a:lnTo>
                    <a:pt x="15000" y="8360"/>
                  </a:lnTo>
                  <a:lnTo>
                    <a:pt x="14915" y="8211"/>
                  </a:lnTo>
                  <a:lnTo>
                    <a:pt x="14802" y="7987"/>
                  </a:lnTo>
                  <a:lnTo>
                    <a:pt x="14633" y="7614"/>
                  </a:lnTo>
                  <a:lnTo>
                    <a:pt x="14491" y="7352"/>
                  </a:lnTo>
                  <a:lnTo>
                    <a:pt x="14294" y="6867"/>
                  </a:lnTo>
                  <a:lnTo>
                    <a:pt x="14096" y="6345"/>
                  </a:lnTo>
                  <a:lnTo>
                    <a:pt x="13983" y="5971"/>
                  </a:lnTo>
                  <a:lnTo>
                    <a:pt x="13870" y="5635"/>
                  </a:lnTo>
                  <a:lnTo>
                    <a:pt x="13870" y="5598"/>
                  </a:lnTo>
                  <a:lnTo>
                    <a:pt x="13898" y="5598"/>
                  </a:lnTo>
                  <a:lnTo>
                    <a:pt x="14011" y="5710"/>
                  </a:lnTo>
                  <a:lnTo>
                    <a:pt x="14039" y="5710"/>
                  </a:lnTo>
                  <a:lnTo>
                    <a:pt x="14039" y="5635"/>
                  </a:lnTo>
                  <a:lnTo>
                    <a:pt x="13983" y="5524"/>
                  </a:lnTo>
                  <a:lnTo>
                    <a:pt x="13813" y="5300"/>
                  </a:lnTo>
                  <a:lnTo>
                    <a:pt x="13700" y="5076"/>
                  </a:lnTo>
                  <a:lnTo>
                    <a:pt x="13672" y="4926"/>
                  </a:lnTo>
                  <a:lnTo>
                    <a:pt x="13644" y="4889"/>
                  </a:lnTo>
                  <a:lnTo>
                    <a:pt x="13616" y="4852"/>
                  </a:lnTo>
                  <a:lnTo>
                    <a:pt x="13559" y="4852"/>
                  </a:lnTo>
                  <a:lnTo>
                    <a:pt x="13531" y="4852"/>
                  </a:lnTo>
                  <a:lnTo>
                    <a:pt x="13531" y="4665"/>
                  </a:lnTo>
                  <a:lnTo>
                    <a:pt x="13474" y="4553"/>
                  </a:lnTo>
                  <a:lnTo>
                    <a:pt x="13418" y="4441"/>
                  </a:lnTo>
                  <a:lnTo>
                    <a:pt x="13192" y="4031"/>
                  </a:lnTo>
                  <a:lnTo>
                    <a:pt x="13192" y="3956"/>
                  </a:lnTo>
                  <a:lnTo>
                    <a:pt x="13135" y="3807"/>
                  </a:lnTo>
                  <a:lnTo>
                    <a:pt x="12994" y="3471"/>
                  </a:lnTo>
                  <a:lnTo>
                    <a:pt x="12881" y="3247"/>
                  </a:lnTo>
                  <a:lnTo>
                    <a:pt x="12853" y="3135"/>
                  </a:lnTo>
                  <a:lnTo>
                    <a:pt x="12825" y="3098"/>
                  </a:lnTo>
                  <a:lnTo>
                    <a:pt x="12768" y="3060"/>
                  </a:lnTo>
                  <a:lnTo>
                    <a:pt x="12740" y="3023"/>
                  </a:lnTo>
                  <a:lnTo>
                    <a:pt x="12712" y="2836"/>
                  </a:lnTo>
                  <a:lnTo>
                    <a:pt x="12712" y="2724"/>
                  </a:lnTo>
                  <a:lnTo>
                    <a:pt x="12655" y="2612"/>
                  </a:lnTo>
                  <a:lnTo>
                    <a:pt x="12627" y="2575"/>
                  </a:lnTo>
                  <a:lnTo>
                    <a:pt x="12627" y="2463"/>
                  </a:lnTo>
                  <a:lnTo>
                    <a:pt x="12599" y="2314"/>
                  </a:lnTo>
                  <a:lnTo>
                    <a:pt x="12457" y="1978"/>
                  </a:lnTo>
                  <a:lnTo>
                    <a:pt x="12373" y="1679"/>
                  </a:lnTo>
                  <a:lnTo>
                    <a:pt x="12344" y="1530"/>
                  </a:lnTo>
                  <a:lnTo>
                    <a:pt x="12288" y="1306"/>
                  </a:lnTo>
                  <a:lnTo>
                    <a:pt x="12260" y="1120"/>
                  </a:lnTo>
                  <a:lnTo>
                    <a:pt x="12232" y="1120"/>
                  </a:lnTo>
                  <a:lnTo>
                    <a:pt x="12203" y="1194"/>
                  </a:lnTo>
                  <a:lnTo>
                    <a:pt x="12147" y="1194"/>
                  </a:lnTo>
                  <a:lnTo>
                    <a:pt x="12119" y="1194"/>
                  </a:lnTo>
                  <a:lnTo>
                    <a:pt x="12119" y="1157"/>
                  </a:lnTo>
                  <a:lnTo>
                    <a:pt x="12147" y="1082"/>
                  </a:lnTo>
                  <a:lnTo>
                    <a:pt x="12147" y="933"/>
                  </a:lnTo>
                  <a:lnTo>
                    <a:pt x="12119" y="858"/>
                  </a:lnTo>
                  <a:lnTo>
                    <a:pt x="12090" y="784"/>
                  </a:lnTo>
                  <a:lnTo>
                    <a:pt x="12062" y="746"/>
                  </a:lnTo>
                  <a:lnTo>
                    <a:pt x="12062" y="672"/>
                  </a:lnTo>
                  <a:lnTo>
                    <a:pt x="12062" y="634"/>
                  </a:lnTo>
                  <a:lnTo>
                    <a:pt x="12006" y="560"/>
                  </a:lnTo>
                  <a:lnTo>
                    <a:pt x="12006" y="485"/>
                  </a:lnTo>
                  <a:lnTo>
                    <a:pt x="12006" y="411"/>
                  </a:lnTo>
                  <a:lnTo>
                    <a:pt x="12034" y="336"/>
                  </a:lnTo>
                  <a:lnTo>
                    <a:pt x="12034" y="299"/>
                  </a:lnTo>
                  <a:lnTo>
                    <a:pt x="12006" y="299"/>
                  </a:lnTo>
                  <a:lnTo>
                    <a:pt x="11949" y="336"/>
                  </a:lnTo>
                  <a:lnTo>
                    <a:pt x="11921" y="336"/>
                  </a:lnTo>
                  <a:lnTo>
                    <a:pt x="11893" y="299"/>
                  </a:lnTo>
                  <a:lnTo>
                    <a:pt x="11864" y="299"/>
                  </a:lnTo>
                  <a:lnTo>
                    <a:pt x="11808" y="224"/>
                  </a:lnTo>
                  <a:lnTo>
                    <a:pt x="11723" y="224"/>
                  </a:lnTo>
                  <a:lnTo>
                    <a:pt x="11667" y="224"/>
                  </a:lnTo>
                  <a:lnTo>
                    <a:pt x="11610" y="187"/>
                  </a:lnTo>
                  <a:lnTo>
                    <a:pt x="11582" y="187"/>
                  </a:lnTo>
                  <a:lnTo>
                    <a:pt x="11554" y="224"/>
                  </a:lnTo>
                  <a:lnTo>
                    <a:pt x="11469" y="149"/>
                  </a:lnTo>
                  <a:lnTo>
                    <a:pt x="11441" y="112"/>
                  </a:lnTo>
                  <a:lnTo>
                    <a:pt x="11384" y="149"/>
                  </a:lnTo>
                  <a:lnTo>
                    <a:pt x="11328" y="112"/>
                  </a:lnTo>
                  <a:lnTo>
                    <a:pt x="11243" y="112"/>
                  </a:lnTo>
                  <a:lnTo>
                    <a:pt x="11158" y="75"/>
                  </a:lnTo>
                  <a:lnTo>
                    <a:pt x="11130" y="0"/>
                  </a:lnTo>
                  <a:lnTo>
                    <a:pt x="11073" y="37"/>
                  </a:lnTo>
                  <a:lnTo>
                    <a:pt x="11017" y="37"/>
                  </a:lnTo>
                  <a:lnTo>
                    <a:pt x="10989" y="112"/>
                  </a:lnTo>
                  <a:lnTo>
                    <a:pt x="10989" y="149"/>
                  </a:lnTo>
                  <a:lnTo>
                    <a:pt x="10960" y="149"/>
                  </a:lnTo>
                  <a:lnTo>
                    <a:pt x="10904" y="149"/>
                  </a:lnTo>
                  <a:lnTo>
                    <a:pt x="10876" y="187"/>
                  </a:lnTo>
                  <a:lnTo>
                    <a:pt x="10876" y="261"/>
                  </a:lnTo>
                  <a:lnTo>
                    <a:pt x="10847" y="299"/>
                  </a:lnTo>
                  <a:lnTo>
                    <a:pt x="10847" y="373"/>
                  </a:lnTo>
                  <a:lnTo>
                    <a:pt x="10847" y="448"/>
                  </a:lnTo>
                  <a:lnTo>
                    <a:pt x="10904" y="709"/>
                  </a:lnTo>
                  <a:lnTo>
                    <a:pt x="10960" y="784"/>
                  </a:lnTo>
                  <a:lnTo>
                    <a:pt x="10960" y="858"/>
                  </a:lnTo>
                  <a:lnTo>
                    <a:pt x="10960" y="970"/>
                  </a:lnTo>
                  <a:lnTo>
                    <a:pt x="10989" y="1194"/>
                  </a:lnTo>
                  <a:lnTo>
                    <a:pt x="10989" y="1381"/>
                  </a:lnTo>
                  <a:lnTo>
                    <a:pt x="10989" y="1456"/>
                  </a:lnTo>
                  <a:lnTo>
                    <a:pt x="10904" y="1493"/>
                  </a:lnTo>
                  <a:lnTo>
                    <a:pt x="10847" y="1493"/>
                  </a:lnTo>
                  <a:lnTo>
                    <a:pt x="10763" y="1493"/>
                  </a:lnTo>
                  <a:lnTo>
                    <a:pt x="10706" y="1493"/>
                  </a:lnTo>
                  <a:lnTo>
                    <a:pt x="10678" y="1418"/>
                  </a:lnTo>
                  <a:lnTo>
                    <a:pt x="10621" y="1194"/>
                  </a:lnTo>
                  <a:lnTo>
                    <a:pt x="10621" y="1120"/>
                  </a:lnTo>
                  <a:lnTo>
                    <a:pt x="10593" y="1082"/>
                  </a:lnTo>
                  <a:lnTo>
                    <a:pt x="10565" y="1045"/>
                  </a:lnTo>
                  <a:lnTo>
                    <a:pt x="10593" y="1008"/>
                  </a:lnTo>
                  <a:lnTo>
                    <a:pt x="10593" y="933"/>
                  </a:lnTo>
                  <a:lnTo>
                    <a:pt x="10113" y="970"/>
                  </a:lnTo>
                  <a:lnTo>
                    <a:pt x="9830" y="1008"/>
                  </a:lnTo>
                  <a:lnTo>
                    <a:pt x="9633" y="1008"/>
                  </a:lnTo>
                  <a:lnTo>
                    <a:pt x="8813" y="1082"/>
                  </a:lnTo>
                  <a:lnTo>
                    <a:pt x="8503" y="1120"/>
                  </a:lnTo>
                  <a:lnTo>
                    <a:pt x="8305" y="1120"/>
                  </a:lnTo>
                  <a:lnTo>
                    <a:pt x="7910" y="1157"/>
                  </a:lnTo>
                  <a:lnTo>
                    <a:pt x="7571" y="1157"/>
                  </a:lnTo>
                  <a:lnTo>
                    <a:pt x="7090" y="1232"/>
                  </a:lnTo>
                  <a:lnTo>
                    <a:pt x="6921" y="1232"/>
                  </a:lnTo>
                  <a:lnTo>
                    <a:pt x="6497" y="1269"/>
                  </a:lnTo>
                  <a:lnTo>
                    <a:pt x="6356" y="1269"/>
                  </a:lnTo>
                  <a:lnTo>
                    <a:pt x="5424" y="1344"/>
                  </a:lnTo>
                  <a:lnTo>
                    <a:pt x="5395" y="1306"/>
                  </a:lnTo>
                  <a:lnTo>
                    <a:pt x="5339" y="1269"/>
                  </a:lnTo>
                  <a:lnTo>
                    <a:pt x="5254" y="1157"/>
                  </a:lnTo>
                  <a:lnTo>
                    <a:pt x="5226" y="933"/>
                  </a:lnTo>
                  <a:lnTo>
                    <a:pt x="5226" y="858"/>
                  </a:lnTo>
                  <a:lnTo>
                    <a:pt x="5198" y="821"/>
                  </a:lnTo>
                  <a:lnTo>
                    <a:pt x="5141" y="746"/>
                  </a:lnTo>
                  <a:lnTo>
                    <a:pt x="5085" y="672"/>
                  </a:lnTo>
                  <a:lnTo>
                    <a:pt x="5056" y="560"/>
                  </a:lnTo>
                  <a:lnTo>
                    <a:pt x="4124" y="672"/>
                  </a:lnTo>
                  <a:lnTo>
                    <a:pt x="4068" y="672"/>
                  </a:lnTo>
                  <a:lnTo>
                    <a:pt x="3051" y="821"/>
                  </a:lnTo>
                  <a:lnTo>
                    <a:pt x="2768" y="858"/>
                  </a:lnTo>
                  <a:lnTo>
                    <a:pt x="2401" y="896"/>
                  </a:lnTo>
                  <a:lnTo>
                    <a:pt x="1780" y="970"/>
                  </a:lnTo>
                  <a:lnTo>
                    <a:pt x="1610" y="1008"/>
                  </a:lnTo>
                  <a:lnTo>
                    <a:pt x="876" y="1082"/>
                  </a:lnTo>
                  <a:lnTo>
                    <a:pt x="28" y="1194"/>
                  </a:lnTo>
                  <a:lnTo>
                    <a:pt x="56" y="1344"/>
                  </a:lnTo>
                  <a:lnTo>
                    <a:pt x="28" y="1418"/>
                  </a:lnTo>
                  <a:lnTo>
                    <a:pt x="0" y="1530"/>
                  </a:lnTo>
                  <a:lnTo>
                    <a:pt x="0" y="1605"/>
                  </a:lnTo>
                  <a:lnTo>
                    <a:pt x="28" y="1642"/>
                  </a:lnTo>
                  <a:lnTo>
                    <a:pt x="56" y="1679"/>
                  </a:lnTo>
                  <a:lnTo>
                    <a:pt x="198" y="1866"/>
                  </a:lnTo>
                  <a:lnTo>
                    <a:pt x="311" y="2015"/>
                  </a:lnTo>
                  <a:lnTo>
                    <a:pt x="367" y="2053"/>
                  </a:lnTo>
                  <a:lnTo>
                    <a:pt x="395" y="2090"/>
                  </a:lnTo>
                  <a:lnTo>
                    <a:pt x="452" y="2127"/>
                  </a:lnTo>
                  <a:lnTo>
                    <a:pt x="508" y="2202"/>
                  </a:lnTo>
                  <a:lnTo>
                    <a:pt x="480" y="2314"/>
                  </a:lnTo>
                  <a:lnTo>
                    <a:pt x="452" y="2426"/>
                  </a:lnTo>
                  <a:lnTo>
                    <a:pt x="424" y="2538"/>
                  </a:lnTo>
                  <a:lnTo>
                    <a:pt x="395" y="2575"/>
                  </a:lnTo>
                  <a:lnTo>
                    <a:pt x="424" y="2650"/>
                  </a:lnTo>
                  <a:lnTo>
                    <a:pt x="452" y="2687"/>
                  </a:lnTo>
                  <a:lnTo>
                    <a:pt x="565" y="2762"/>
                  </a:lnTo>
                  <a:lnTo>
                    <a:pt x="565" y="2799"/>
                  </a:lnTo>
                  <a:lnTo>
                    <a:pt x="537" y="2874"/>
                  </a:lnTo>
                  <a:lnTo>
                    <a:pt x="508" y="2874"/>
                  </a:lnTo>
                  <a:lnTo>
                    <a:pt x="480" y="2911"/>
                  </a:lnTo>
                  <a:lnTo>
                    <a:pt x="452" y="2948"/>
                  </a:lnTo>
                  <a:lnTo>
                    <a:pt x="452" y="2986"/>
                  </a:lnTo>
                  <a:lnTo>
                    <a:pt x="452" y="3060"/>
                  </a:lnTo>
                  <a:lnTo>
                    <a:pt x="424" y="3098"/>
                  </a:lnTo>
                  <a:lnTo>
                    <a:pt x="367" y="3172"/>
                  </a:lnTo>
                  <a:lnTo>
                    <a:pt x="367" y="3210"/>
                  </a:lnTo>
                  <a:lnTo>
                    <a:pt x="367" y="3247"/>
                  </a:lnTo>
                  <a:lnTo>
                    <a:pt x="395" y="3247"/>
                  </a:lnTo>
                  <a:lnTo>
                    <a:pt x="508" y="3172"/>
                  </a:lnTo>
                  <a:lnTo>
                    <a:pt x="537" y="3135"/>
                  </a:lnTo>
                  <a:lnTo>
                    <a:pt x="565" y="3135"/>
                  </a:lnTo>
                  <a:lnTo>
                    <a:pt x="593" y="3060"/>
                  </a:lnTo>
                  <a:lnTo>
                    <a:pt x="678" y="3023"/>
                  </a:lnTo>
                  <a:lnTo>
                    <a:pt x="734" y="3023"/>
                  </a:lnTo>
                  <a:lnTo>
                    <a:pt x="734" y="2986"/>
                  </a:lnTo>
                  <a:lnTo>
                    <a:pt x="734" y="2911"/>
                  </a:lnTo>
                  <a:lnTo>
                    <a:pt x="763" y="2911"/>
                  </a:lnTo>
                  <a:lnTo>
                    <a:pt x="819" y="2836"/>
                  </a:lnTo>
                  <a:lnTo>
                    <a:pt x="904" y="2799"/>
                  </a:lnTo>
                  <a:lnTo>
                    <a:pt x="932" y="2724"/>
                  </a:lnTo>
                  <a:lnTo>
                    <a:pt x="960" y="2650"/>
                  </a:lnTo>
                  <a:lnTo>
                    <a:pt x="960" y="2538"/>
                  </a:lnTo>
                  <a:lnTo>
                    <a:pt x="932" y="2463"/>
                  </a:lnTo>
                  <a:lnTo>
                    <a:pt x="932" y="2389"/>
                  </a:lnTo>
                  <a:lnTo>
                    <a:pt x="904" y="2351"/>
                  </a:lnTo>
                  <a:lnTo>
                    <a:pt x="932" y="2314"/>
                  </a:lnTo>
                  <a:lnTo>
                    <a:pt x="989" y="2351"/>
                  </a:lnTo>
                  <a:lnTo>
                    <a:pt x="1017" y="2426"/>
                  </a:lnTo>
                  <a:lnTo>
                    <a:pt x="1045" y="2426"/>
                  </a:lnTo>
                  <a:lnTo>
                    <a:pt x="1073" y="2463"/>
                  </a:lnTo>
                  <a:lnTo>
                    <a:pt x="1073" y="2575"/>
                  </a:lnTo>
                  <a:lnTo>
                    <a:pt x="1073" y="2612"/>
                  </a:lnTo>
                  <a:lnTo>
                    <a:pt x="1102" y="2612"/>
                  </a:lnTo>
                  <a:lnTo>
                    <a:pt x="1158" y="2612"/>
                  </a:lnTo>
                  <a:lnTo>
                    <a:pt x="1186" y="2538"/>
                  </a:lnTo>
                  <a:lnTo>
                    <a:pt x="1215" y="2389"/>
                  </a:lnTo>
                  <a:lnTo>
                    <a:pt x="1243" y="2314"/>
                  </a:lnTo>
                  <a:lnTo>
                    <a:pt x="1271" y="2314"/>
                  </a:lnTo>
                  <a:lnTo>
                    <a:pt x="1271" y="2351"/>
                  </a:lnTo>
                  <a:lnTo>
                    <a:pt x="1271" y="2426"/>
                  </a:lnTo>
                  <a:lnTo>
                    <a:pt x="1271" y="2463"/>
                  </a:lnTo>
                  <a:lnTo>
                    <a:pt x="1299" y="2501"/>
                  </a:lnTo>
                  <a:lnTo>
                    <a:pt x="1356" y="2538"/>
                  </a:lnTo>
                  <a:lnTo>
                    <a:pt x="1384" y="2575"/>
                  </a:lnTo>
                  <a:lnTo>
                    <a:pt x="1384" y="2612"/>
                  </a:lnTo>
                  <a:lnTo>
                    <a:pt x="1356" y="2650"/>
                  </a:lnTo>
                  <a:lnTo>
                    <a:pt x="1299" y="2724"/>
                  </a:lnTo>
                  <a:lnTo>
                    <a:pt x="1243" y="2762"/>
                  </a:lnTo>
                  <a:lnTo>
                    <a:pt x="1186" y="2762"/>
                  </a:lnTo>
                  <a:lnTo>
                    <a:pt x="1102" y="2799"/>
                  </a:lnTo>
                  <a:lnTo>
                    <a:pt x="1017" y="2836"/>
                  </a:lnTo>
                  <a:lnTo>
                    <a:pt x="989" y="2874"/>
                  </a:lnTo>
                  <a:lnTo>
                    <a:pt x="989" y="2911"/>
                  </a:lnTo>
                  <a:lnTo>
                    <a:pt x="960" y="2948"/>
                  </a:lnTo>
                  <a:lnTo>
                    <a:pt x="989" y="2948"/>
                  </a:lnTo>
                  <a:lnTo>
                    <a:pt x="1017" y="2948"/>
                  </a:lnTo>
                  <a:lnTo>
                    <a:pt x="1073" y="2948"/>
                  </a:lnTo>
                  <a:lnTo>
                    <a:pt x="1102" y="2911"/>
                  </a:lnTo>
                  <a:lnTo>
                    <a:pt x="1186" y="2836"/>
                  </a:lnTo>
                  <a:lnTo>
                    <a:pt x="1299" y="2836"/>
                  </a:lnTo>
                  <a:lnTo>
                    <a:pt x="1441" y="2762"/>
                  </a:lnTo>
                  <a:lnTo>
                    <a:pt x="1582" y="2724"/>
                  </a:lnTo>
                  <a:lnTo>
                    <a:pt x="1695" y="2687"/>
                  </a:lnTo>
                  <a:lnTo>
                    <a:pt x="1808" y="2650"/>
                  </a:lnTo>
                  <a:lnTo>
                    <a:pt x="1949" y="2650"/>
                  </a:lnTo>
                  <a:lnTo>
                    <a:pt x="2062" y="2612"/>
                  </a:lnTo>
                  <a:lnTo>
                    <a:pt x="2090" y="2575"/>
                  </a:lnTo>
                  <a:lnTo>
                    <a:pt x="2147" y="2575"/>
                  </a:lnTo>
                  <a:lnTo>
                    <a:pt x="2175" y="2501"/>
                  </a:lnTo>
                  <a:lnTo>
                    <a:pt x="2232" y="2501"/>
                  </a:lnTo>
                  <a:lnTo>
                    <a:pt x="2288" y="2463"/>
                  </a:lnTo>
                  <a:lnTo>
                    <a:pt x="2288" y="2426"/>
                  </a:lnTo>
                  <a:lnTo>
                    <a:pt x="2260" y="2389"/>
                  </a:lnTo>
                  <a:lnTo>
                    <a:pt x="2288" y="2351"/>
                  </a:lnTo>
                  <a:lnTo>
                    <a:pt x="2316" y="2314"/>
                  </a:lnTo>
                  <a:lnTo>
                    <a:pt x="2345" y="2314"/>
                  </a:lnTo>
                  <a:lnTo>
                    <a:pt x="2373" y="2389"/>
                  </a:lnTo>
                  <a:lnTo>
                    <a:pt x="2373" y="2426"/>
                  </a:lnTo>
                  <a:lnTo>
                    <a:pt x="2401" y="2463"/>
                  </a:lnTo>
                  <a:lnTo>
                    <a:pt x="2458" y="2463"/>
                  </a:lnTo>
                  <a:lnTo>
                    <a:pt x="2486" y="2426"/>
                  </a:lnTo>
                  <a:lnTo>
                    <a:pt x="2571" y="2389"/>
                  </a:lnTo>
                  <a:lnTo>
                    <a:pt x="2627" y="2389"/>
                  </a:lnTo>
                  <a:lnTo>
                    <a:pt x="2684" y="2389"/>
                  </a:lnTo>
                  <a:lnTo>
                    <a:pt x="2712" y="2389"/>
                  </a:lnTo>
                  <a:lnTo>
                    <a:pt x="2768" y="2351"/>
                  </a:lnTo>
                  <a:lnTo>
                    <a:pt x="2797" y="2314"/>
                  </a:lnTo>
                  <a:lnTo>
                    <a:pt x="2881" y="2351"/>
                  </a:lnTo>
                  <a:lnTo>
                    <a:pt x="2966" y="2426"/>
                  </a:lnTo>
                  <a:lnTo>
                    <a:pt x="3023" y="2501"/>
                  </a:lnTo>
                  <a:lnTo>
                    <a:pt x="3023" y="2538"/>
                  </a:lnTo>
                  <a:lnTo>
                    <a:pt x="2994" y="2575"/>
                  </a:lnTo>
                  <a:lnTo>
                    <a:pt x="2966" y="2575"/>
                  </a:lnTo>
                  <a:lnTo>
                    <a:pt x="2881" y="2575"/>
                  </a:lnTo>
                  <a:lnTo>
                    <a:pt x="2797" y="2538"/>
                  </a:lnTo>
                  <a:lnTo>
                    <a:pt x="2712" y="2538"/>
                  </a:lnTo>
                  <a:lnTo>
                    <a:pt x="2684" y="2538"/>
                  </a:lnTo>
                  <a:lnTo>
                    <a:pt x="2655" y="2538"/>
                  </a:lnTo>
                  <a:lnTo>
                    <a:pt x="2627" y="2538"/>
                  </a:lnTo>
                  <a:lnTo>
                    <a:pt x="2599" y="2575"/>
                  </a:lnTo>
                  <a:lnTo>
                    <a:pt x="2571" y="2612"/>
                  </a:lnTo>
                  <a:lnTo>
                    <a:pt x="2486" y="2575"/>
                  </a:lnTo>
                  <a:lnTo>
                    <a:pt x="2458" y="2575"/>
                  </a:lnTo>
                  <a:lnTo>
                    <a:pt x="2345" y="2575"/>
                  </a:lnTo>
                  <a:lnTo>
                    <a:pt x="2288" y="2612"/>
                  </a:lnTo>
                  <a:lnTo>
                    <a:pt x="2288" y="2650"/>
                  </a:lnTo>
                  <a:lnTo>
                    <a:pt x="2316" y="2687"/>
                  </a:lnTo>
                  <a:lnTo>
                    <a:pt x="2345" y="2687"/>
                  </a:lnTo>
                  <a:lnTo>
                    <a:pt x="2429" y="2687"/>
                  </a:lnTo>
                  <a:lnTo>
                    <a:pt x="2514" y="2687"/>
                  </a:lnTo>
                  <a:lnTo>
                    <a:pt x="2627" y="2724"/>
                  </a:lnTo>
                  <a:lnTo>
                    <a:pt x="2768" y="2724"/>
                  </a:lnTo>
                  <a:lnTo>
                    <a:pt x="2994" y="2799"/>
                  </a:lnTo>
                  <a:lnTo>
                    <a:pt x="3249" y="2874"/>
                  </a:lnTo>
                  <a:lnTo>
                    <a:pt x="3333" y="2911"/>
                  </a:lnTo>
                  <a:lnTo>
                    <a:pt x="3418" y="2986"/>
                  </a:lnTo>
                  <a:lnTo>
                    <a:pt x="3559" y="3098"/>
                  </a:lnTo>
                  <a:lnTo>
                    <a:pt x="3785" y="3284"/>
                  </a:lnTo>
                  <a:lnTo>
                    <a:pt x="3814" y="3284"/>
                  </a:lnTo>
                  <a:lnTo>
                    <a:pt x="3842" y="3247"/>
                  </a:lnTo>
                  <a:lnTo>
                    <a:pt x="3814" y="3135"/>
                  </a:lnTo>
                  <a:lnTo>
                    <a:pt x="3814" y="3060"/>
                  </a:lnTo>
                  <a:lnTo>
                    <a:pt x="3785" y="3023"/>
                  </a:lnTo>
                  <a:lnTo>
                    <a:pt x="3757" y="3023"/>
                  </a:lnTo>
                  <a:lnTo>
                    <a:pt x="3757" y="2986"/>
                  </a:lnTo>
                  <a:lnTo>
                    <a:pt x="3729" y="2948"/>
                  </a:lnTo>
                  <a:lnTo>
                    <a:pt x="3701" y="2948"/>
                  </a:lnTo>
                  <a:lnTo>
                    <a:pt x="3644" y="3023"/>
                  </a:lnTo>
                  <a:lnTo>
                    <a:pt x="3616" y="3023"/>
                  </a:lnTo>
                  <a:lnTo>
                    <a:pt x="3588" y="2986"/>
                  </a:lnTo>
                  <a:lnTo>
                    <a:pt x="3588" y="2948"/>
                  </a:lnTo>
                  <a:lnTo>
                    <a:pt x="3616" y="2874"/>
                  </a:lnTo>
                  <a:lnTo>
                    <a:pt x="3644" y="2836"/>
                  </a:lnTo>
                  <a:lnTo>
                    <a:pt x="3701" y="2762"/>
                  </a:lnTo>
                  <a:lnTo>
                    <a:pt x="3729" y="2762"/>
                  </a:lnTo>
                  <a:lnTo>
                    <a:pt x="3785" y="2799"/>
                  </a:lnTo>
                  <a:lnTo>
                    <a:pt x="3814" y="2874"/>
                  </a:lnTo>
                  <a:lnTo>
                    <a:pt x="3842" y="2911"/>
                  </a:lnTo>
                  <a:lnTo>
                    <a:pt x="3870" y="2911"/>
                  </a:lnTo>
                  <a:lnTo>
                    <a:pt x="3898" y="2911"/>
                  </a:lnTo>
                  <a:lnTo>
                    <a:pt x="3927" y="2911"/>
                  </a:lnTo>
                  <a:lnTo>
                    <a:pt x="3898" y="2986"/>
                  </a:lnTo>
                  <a:lnTo>
                    <a:pt x="3898" y="3023"/>
                  </a:lnTo>
                  <a:lnTo>
                    <a:pt x="3870" y="3098"/>
                  </a:lnTo>
                  <a:lnTo>
                    <a:pt x="3927" y="3172"/>
                  </a:lnTo>
                  <a:lnTo>
                    <a:pt x="3955" y="3172"/>
                  </a:lnTo>
                  <a:lnTo>
                    <a:pt x="4011" y="3172"/>
                  </a:lnTo>
                  <a:lnTo>
                    <a:pt x="4096" y="3247"/>
                  </a:lnTo>
                  <a:lnTo>
                    <a:pt x="4152" y="3247"/>
                  </a:lnTo>
                  <a:lnTo>
                    <a:pt x="4181" y="3210"/>
                  </a:lnTo>
                  <a:lnTo>
                    <a:pt x="4237" y="3210"/>
                  </a:lnTo>
                  <a:lnTo>
                    <a:pt x="4265" y="3247"/>
                  </a:lnTo>
                  <a:lnTo>
                    <a:pt x="4294" y="3359"/>
                  </a:lnTo>
                  <a:lnTo>
                    <a:pt x="4350" y="3396"/>
                  </a:lnTo>
                  <a:lnTo>
                    <a:pt x="4350" y="3434"/>
                  </a:lnTo>
                  <a:lnTo>
                    <a:pt x="4294" y="3434"/>
                  </a:lnTo>
                  <a:lnTo>
                    <a:pt x="4068" y="3284"/>
                  </a:lnTo>
                  <a:lnTo>
                    <a:pt x="3983" y="3284"/>
                  </a:lnTo>
                  <a:lnTo>
                    <a:pt x="3955" y="3284"/>
                  </a:lnTo>
                  <a:lnTo>
                    <a:pt x="3955" y="3322"/>
                  </a:lnTo>
                  <a:lnTo>
                    <a:pt x="3983" y="3359"/>
                  </a:lnTo>
                  <a:lnTo>
                    <a:pt x="4294" y="3546"/>
                  </a:lnTo>
                  <a:lnTo>
                    <a:pt x="4322" y="3657"/>
                  </a:lnTo>
                  <a:lnTo>
                    <a:pt x="4350" y="3695"/>
                  </a:lnTo>
                  <a:lnTo>
                    <a:pt x="4378" y="3695"/>
                  </a:lnTo>
                  <a:lnTo>
                    <a:pt x="4463" y="3732"/>
                  </a:lnTo>
                  <a:lnTo>
                    <a:pt x="4548" y="3732"/>
                  </a:lnTo>
                  <a:lnTo>
                    <a:pt x="4576" y="3769"/>
                  </a:lnTo>
                  <a:lnTo>
                    <a:pt x="4576" y="3807"/>
                  </a:lnTo>
                  <a:lnTo>
                    <a:pt x="4633" y="3919"/>
                  </a:lnTo>
                  <a:lnTo>
                    <a:pt x="4689" y="3956"/>
                  </a:lnTo>
                  <a:lnTo>
                    <a:pt x="4746" y="4068"/>
                  </a:lnTo>
                  <a:lnTo>
                    <a:pt x="4746" y="4180"/>
                  </a:lnTo>
                  <a:lnTo>
                    <a:pt x="4746" y="4329"/>
                  </a:lnTo>
                  <a:lnTo>
                    <a:pt x="4717" y="4404"/>
                  </a:lnTo>
                  <a:lnTo>
                    <a:pt x="4689" y="4441"/>
                  </a:lnTo>
                  <a:lnTo>
                    <a:pt x="4661" y="4441"/>
                  </a:lnTo>
                  <a:lnTo>
                    <a:pt x="4604" y="4367"/>
                  </a:lnTo>
                  <a:lnTo>
                    <a:pt x="4576" y="4255"/>
                  </a:lnTo>
                  <a:lnTo>
                    <a:pt x="4576" y="4143"/>
                  </a:lnTo>
                  <a:lnTo>
                    <a:pt x="4576" y="3919"/>
                  </a:lnTo>
                  <a:lnTo>
                    <a:pt x="4548" y="3919"/>
                  </a:lnTo>
                  <a:lnTo>
                    <a:pt x="4520" y="3919"/>
                  </a:lnTo>
                  <a:lnTo>
                    <a:pt x="4520" y="3956"/>
                  </a:lnTo>
                  <a:lnTo>
                    <a:pt x="4491" y="4031"/>
                  </a:lnTo>
                  <a:lnTo>
                    <a:pt x="4491" y="4105"/>
                  </a:lnTo>
                  <a:lnTo>
                    <a:pt x="4491" y="4180"/>
                  </a:lnTo>
                  <a:lnTo>
                    <a:pt x="4520" y="4255"/>
                  </a:lnTo>
                  <a:lnTo>
                    <a:pt x="4548" y="4404"/>
                  </a:lnTo>
                  <a:lnTo>
                    <a:pt x="4633" y="4516"/>
                  </a:lnTo>
                  <a:lnTo>
                    <a:pt x="4661" y="4553"/>
                  </a:lnTo>
                  <a:lnTo>
                    <a:pt x="4689" y="4553"/>
                  </a:lnTo>
                  <a:lnTo>
                    <a:pt x="4746" y="4516"/>
                  </a:lnTo>
                  <a:lnTo>
                    <a:pt x="4774" y="4479"/>
                  </a:lnTo>
                  <a:lnTo>
                    <a:pt x="4830" y="4441"/>
                  </a:lnTo>
                  <a:lnTo>
                    <a:pt x="4887" y="4441"/>
                  </a:lnTo>
                  <a:lnTo>
                    <a:pt x="4943" y="4441"/>
                  </a:lnTo>
                  <a:lnTo>
                    <a:pt x="4972" y="4404"/>
                  </a:lnTo>
                  <a:lnTo>
                    <a:pt x="5028" y="4329"/>
                  </a:lnTo>
                  <a:lnTo>
                    <a:pt x="5056" y="4329"/>
                  </a:lnTo>
                  <a:lnTo>
                    <a:pt x="5169" y="4292"/>
                  </a:lnTo>
                  <a:lnTo>
                    <a:pt x="5282" y="4292"/>
                  </a:lnTo>
                  <a:lnTo>
                    <a:pt x="5367" y="4292"/>
                  </a:lnTo>
                  <a:lnTo>
                    <a:pt x="5395" y="4255"/>
                  </a:lnTo>
                  <a:lnTo>
                    <a:pt x="5395" y="4180"/>
                  </a:lnTo>
                  <a:lnTo>
                    <a:pt x="5424" y="4143"/>
                  </a:lnTo>
                  <a:lnTo>
                    <a:pt x="5452" y="4143"/>
                  </a:lnTo>
                  <a:lnTo>
                    <a:pt x="5480" y="4143"/>
                  </a:lnTo>
                  <a:lnTo>
                    <a:pt x="5508" y="4068"/>
                  </a:lnTo>
                  <a:lnTo>
                    <a:pt x="5537" y="4031"/>
                  </a:lnTo>
                  <a:lnTo>
                    <a:pt x="5593" y="4031"/>
                  </a:lnTo>
                  <a:lnTo>
                    <a:pt x="5621" y="4031"/>
                  </a:lnTo>
                  <a:lnTo>
                    <a:pt x="5593" y="4105"/>
                  </a:lnTo>
                  <a:lnTo>
                    <a:pt x="5593" y="4180"/>
                  </a:lnTo>
                  <a:lnTo>
                    <a:pt x="5621" y="4180"/>
                  </a:lnTo>
                  <a:lnTo>
                    <a:pt x="5678" y="4143"/>
                  </a:lnTo>
                  <a:lnTo>
                    <a:pt x="5763" y="4031"/>
                  </a:lnTo>
                  <a:lnTo>
                    <a:pt x="5932" y="3881"/>
                  </a:lnTo>
                  <a:lnTo>
                    <a:pt x="6102" y="3732"/>
                  </a:lnTo>
                  <a:lnTo>
                    <a:pt x="6215" y="3620"/>
                  </a:lnTo>
                  <a:lnTo>
                    <a:pt x="6271" y="3583"/>
                  </a:lnTo>
                  <a:lnTo>
                    <a:pt x="6299" y="3583"/>
                  </a:lnTo>
                  <a:lnTo>
                    <a:pt x="6328" y="3583"/>
                  </a:lnTo>
                  <a:lnTo>
                    <a:pt x="6356" y="3546"/>
                  </a:lnTo>
                  <a:lnTo>
                    <a:pt x="6412" y="3546"/>
                  </a:lnTo>
                  <a:lnTo>
                    <a:pt x="6412" y="3508"/>
                  </a:lnTo>
                  <a:lnTo>
                    <a:pt x="6469" y="3546"/>
                  </a:lnTo>
                  <a:lnTo>
                    <a:pt x="6497" y="3583"/>
                  </a:lnTo>
                  <a:lnTo>
                    <a:pt x="6582" y="3583"/>
                  </a:lnTo>
                  <a:lnTo>
                    <a:pt x="6610" y="3546"/>
                  </a:lnTo>
                  <a:lnTo>
                    <a:pt x="6638" y="3508"/>
                  </a:lnTo>
                  <a:lnTo>
                    <a:pt x="6638" y="3471"/>
                  </a:lnTo>
                  <a:lnTo>
                    <a:pt x="6582" y="3434"/>
                  </a:lnTo>
                  <a:lnTo>
                    <a:pt x="6497" y="3434"/>
                  </a:lnTo>
                  <a:lnTo>
                    <a:pt x="6469" y="3396"/>
                  </a:lnTo>
                  <a:lnTo>
                    <a:pt x="6469" y="3359"/>
                  </a:lnTo>
                  <a:lnTo>
                    <a:pt x="6525" y="3359"/>
                  </a:lnTo>
                  <a:lnTo>
                    <a:pt x="6582" y="3359"/>
                  </a:lnTo>
                  <a:lnTo>
                    <a:pt x="6582" y="3322"/>
                  </a:lnTo>
                  <a:lnTo>
                    <a:pt x="6525" y="3247"/>
                  </a:lnTo>
                  <a:lnTo>
                    <a:pt x="6525" y="3210"/>
                  </a:lnTo>
                  <a:lnTo>
                    <a:pt x="6582" y="3098"/>
                  </a:lnTo>
                  <a:lnTo>
                    <a:pt x="6610" y="3098"/>
                  </a:lnTo>
                  <a:lnTo>
                    <a:pt x="6695" y="3060"/>
                  </a:lnTo>
                  <a:lnTo>
                    <a:pt x="6723" y="3060"/>
                  </a:lnTo>
                  <a:lnTo>
                    <a:pt x="6723" y="3023"/>
                  </a:lnTo>
                  <a:lnTo>
                    <a:pt x="6723" y="2948"/>
                  </a:lnTo>
                  <a:lnTo>
                    <a:pt x="6780" y="2948"/>
                  </a:lnTo>
                  <a:lnTo>
                    <a:pt x="6808" y="2948"/>
                  </a:lnTo>
                  <a:lnTo>
                    <a:pt x="6836" y="2911"/>
                  </a:lnTo>
                  <a:lnTo>
                    <a:pt x="6921" y="2948"/>
                  </a:lnTo>
                  <a:lnTo>
                    <a:pt x="6977" y="2986"/>
                  </a:lnTo>
                  <a:lnTo>
                    <a:pt x="7006" y="2948"/>
                  </a:lnTo>
                  <a:lnTo>
                    <a:pt x="7062" y="2911"/>
                  </a:lnTo>
                  <a:lnTo>
                    <a:pt x="7119" y="2911"/>
                  </a:lnTo>
                  <a:close/>
                </a:path>
              </a:pathLst>
            </a:custGeom>
            <a:solidFill>
              <a:schemeClr val="bg1">
                <a:lumMod val="75000"/>
              </a:schemeClr>
            </a:solidFill>
            <a:ln w="9525">
              <a:solidFill>
                <a:schemeClr val="bg1"/>
              </a:solidFill>
              <a:prstDash val="solid"/>
              <a:round/>
              <a:headEnd/>
              <a:tailEnd/>
            </a:ln>
          </p:spPr>
        </p:sp>
        <p:sp>
          <p:nvSpPr>
            <p:cNvPr id="125" name="Georgia">
              <a:extLst>
                <a:ext uri="{FF2B5EF4-FFF2-40B4-BE49-F238E27FC236}">
                  <a16:creationId xmlns:a16="http://schemas.microsoft.com/office/drawing/2014/main" id="{06864A68-5B7D-1A43-A5B3-5D673B390401}"/>
                </a:ext>
              </a:extLst>
            </p:cNvPr>
            <p:cNvSpPr>
              <a:spLocks/>
            </p:cNvSpPr>
            <p:nvPr/>
          </p:nvSpPr>
          <p:spPr bwMode="auto">
            <a:xfrm>
              <a:off x="6427517" y="4223404"/>
              <a:ext cx="880881" cy="832858"/>
            </a:xfrm>
            <a:custGeom>
              <a:avLst/>
              <a:gdLst/>
              <a:ahLst/>
              <a:cxnLst>
                <a:cxn ang="0">
                  <a:pos x="2833" y="12631"/>
                </a:cxn>
                <a:cxn ang="0">
                  <a:pos x="3116" y="13638"/>
                </a:cxn>
                <a:cxn ang="0">
                  <a:pos x="3116" y="14553"/>
                </a:cxn>
                <a:cxn ang="0">
                  <a:pos x="3447" y="15057"/>
                </a:cxn>
                <a:cxn ang="0">
                  <a:pos x="3825" y="15698"/>
                </a:cxn>
                <a:cxn ang="0">
                  <a:pos x="5949" y="16109"/>
                </a:cxn>
                <a:cxn ang="0">
                  <a:pos x="9302" y="15926"/>
                </a:cxn>
                <a:cxn ang="0">
                  <a:pos x="12796" y="15789"/>
                </a:cxn>
                <a:cxn ang="0">
                  <a:pos x="12984" y="16384"/>
                </a:cxn>
                <a:cxn ang="0">
                  <a:pos x="13457" y="16018"/>
                </a:cxn>
                <a:cxn ang="0">
                  <a:pos x="13221" y="15011"/>
                </a:cxn>
                <a:cxn ang="0">
                  <a:pos x="13457" y="14736"/>
                </a:cxn>
                <a:cxn ang="0">
                  <a:pos x="13882" y="14691"/>
                </a:cxn>
                <a:cxn ang="0">
                  <a:pos x="14448" y="14782"/>
                </a:cxn>
                <a:cxn ang="0">
                  <a:pos x="15015" y="14645"/>
                </a:cxn>
                <a:cxn ang="0">
                  <a:pos x="14920" y="14187"/>
                </a:cxn>
                <a:cxn ang="0">
                  <a:pos x="14968" y="13867"/>
                </a:cxn>
                <a:cxn ang="0">
                  <a:pos x="14968" y="13730"/>
                </a:cxn>
                <a:cxn ang="0">
                  <a:pos x="15109" y="13363"/>
                </a:cxn>
                <a:cxn ang="0">
                  <a:pos x="14873" y="13547"/>
                </a:cxn>
                <a:cxn ang="0">
                  <a:pos x="14637" y="13180"/>
                </a:cxn>
                <a:cxn ang="0">
                  <a:pos x="14968" y="13272"/>
                </a:cxn>
                <a:cxn ang="0">
                  <a:pos x="15015" y="12769"/>
                </a:cxn>
                <a:cxn ang="0">
                  <a:pos x="15156" y="12494"/>
                </a:cxn>
                <a:cxn ang="0">
                  <a:pos x="15298" y="12174"/>
                </a:cxn>
                <a:cxn ang="0">
                  <a:pos x="15534" y="11716"/>
                </a:cxn>
                <a:cxn ang="0">
                  <a:pos x="15251" y="11716"/>
                </a:cxn>
                <a:cxn ang="0">
                  <a:pos x="15629" y="11579"/>
                </a:cxn>
                <a:cxn ang="0">
                  <a:pos x="15487" y="11167"/>
                </a:cxn>
                <a:cxn ang="0">
                  <a:pos x="15676" y="10892"/>
                </a:cxn>
                <a:cxn ang="0">
                  <a:pos x="15723" y="10572"/>
                </a:cxn>
                <a:cxn ang="0">
                  <a:pos x="15912" y="10389"/>
                </a:cxn>
                <a:cxn ang="0">
                  <a:pos x="16148" y="10023"/>
                </a:cxn>
                <a:cxn ang="0">
                  <a:pos x="16101" y="9702"/>
                </a:cxn>
                <a:cxn ang="0">
                  <a:pos x="15345" y="9519"/>
                </a:cxn>
                <a:cxn ang="0">
                  <a:pos x="15251" y="8741"/>
                </a:cxn>
                <a:cxn ang="0">
                  <a:pos x="14495" y="8009"/>
                </a:cxn>
                <a:cxn ang="0">
                  <a:pos x="14118" y="7597"/>
                </a:cxn>
                <a:cxn ang="0">
                  <a:pos x="13929" y="6911"/>
                </a:cxn>
                <a:cxn ang="0">
                  <a:pos x="13268" y="6270"/>
                </a:cxn>
                <a:cxn ang="0">
                  <a:pos x="12701" y="5858"/>
                </a:cxn>
                <a:cxn ang="0">
                  <a:pos x="12182" y="5492"/>
                </a:cxn>
                <a:cxn ang="0">
                  <a:pos x="12135" y="5034"/>
                </a:cxn>
                <a:cxn ang="0">
                  <a:pos x="11332" y="4668"/>
                </a:cxn>
                <a:cxn ang="0">
                  <a:pos x="10812" y="4073"/>
                </a:cxn>
                <a:cxn ang="0">
                  <a:pos x="10104" y="3661"/>
                </a:cxn>
                <a:cxn ang="0">
                  <a:pos x="9585" y="3112"/>
                </a:cxn>
                <a:cxn ang="0">
                  <a:pos x="9113" y="2517"/>
                </a:cxn>
                <a:cxn ang="0">
                  <a:pos x="8593" y="1785"/>
                </a:cxn>
                <a:cxn ang="0">
                  <a:pos x="7649" y="1464"/>
                </a:cxn>
                <a:cxn ang="0">
                  <a:pos x="7035" y="1144"/>
                </a:cxn>
                <a:cxn ang="0">
                  <a:pos x="7602" y="183"/>
                </a:cxn>
                <a:cxn ang="0">
                  <a:pos x="5099" y="366"/>
                </a:cxn>
                <a:cxn ang="0">
                  <a:pos x="2550" y="641"/>
                </a:cxn>
                <a:cxn ang="0">
                  <a:pos x="0" y="915"/>
                </a:cxn>
                <a:cxn ang="0">
                  <a:pos x="1039" y="4577"/>
                </a:cxn>
                <a:cxn ang="0">
                  <a:pos x="1936" y="7643"/>
                </a:cxn>
                <a:cxn ang="0">
                  <a:pos x="2455" y="8970"/>
                </a:cxn>
                <a:cxn ang="0">
                  <a:pos x="2975" y="9794"/>
                </a:cxn>
                <a:cxn ang="0">
                  <a:pos x="3258" y="10526"/>
                </a:cxn>
                <a:cxn ang="0">
                  <a:pos x="2927" y="11029"/>
                </a:cxn>
                <a:cxn ang="0">
                  <a:pos x="2927" y="11624"/>
                </a:cxn>
              </a:cxnLst>
              <a:rect l="0" t="0" r="r" b="b"/>
              <a:pathLst>
                <a:path w="16384" h="16384">
                  <a:moveTo>
                    <a:pt x="2927" y="11762"/>
                  </a:moveTo>
                  <a:lnTo>
                    <a:pt x="2833" y="11853"/>
                  </a:lnTo>
                  <a:lnTo>
                    <a:pt x="2739" y="12128"/>
                  </a:lnTo>
                  <a:lnTo>
                    <a:pt x="2786" y="12402"/>
                  </a:lnTo>
                  <a:lnTo>
                    <a:pt x="2833" y="12448"/>
                  </a:lnTo>
                  <a:lnTo>
                    <a:pt x="2833" y="12631"/>
                  </a:lnTo>
                  <a:lnTo>
                    <a:pt x="2927" y="12769"/>
                  </a:lnTo>
                  <a:lnTo>
                    <a:pt x="3069" y="13043"/>
                  </a:lnTo>
                  <a:lnTo>
                    <a:pt x="3163" y="13180"/>
                  </a:lnTo>
                  <a:lnTo>
                    <a:pt x="3116" y="13363"/>
                  </a:lnTo>
                  <a:lnTo>
                    <a:pt x="3116" y="13501"/>
                  </a:lnTo>
                  <a:lnTo>
                    <a:pt x="3116" y="13638"/>
                  </a:lnTo>
                  <a:lnTo>
                    <a:pt x="3116" y="13775"/>
                  </a:lnTo>
                  <a:lnTo>
                    <a:pt x="3116" y="14050"/>
                  </a:lnTo>
                  <a:lnTo>
                    <a:pt x="3116" y="14187"/>
                  </a:lnTo>
                  <a:lnTo>
                    <a:pt x="3069" y="14233"/>
                  </a:lnTo>
                  <a:lnTo>
                    <a:pt x="3069" y="14370"/>
                  </a:lnTo>
                  <a:lnTo>
                    <a:pt x="3116" y="14553"/>
                  </a:lnTo>
                  <a:lnTo>
                    <a:pt x="3163" y="14645"/>
                  </a:lnTo>
                  <a:lnTo>
                    <a:pt x="3258" y="14736"/>
                  </a:lnTo>
                  <a:lnTo>
                    <a:pt x="3400" y="14828"/>
                  </a:lnTo>
                  <a:lnTo>
                    <a:pt x="3400" y="14920"/>
                  </a:lnTo>
                  <a:lnTo>
                    <a:pt x="3447" y="14965"/>
                  </a:lnTo>
                  <a:lnTo>
                    <a:pt x="3447" y="15057"/>
                  </a:lnTo>
                  <a:lnTo>
                    <a:pt x="3541" y="15240"/>
                  </a:lnTo>
                  <a:lnTo>
                    <a:pt x="3588" y="15377"/>
                  </a:lnTo>
                  <a:lnTo>
                    <a:pt x="3683" y="15469"/>
                  </a:lnTo>
                  <a:lnTo>
                    <a:pt x="3777" y="15560"/>
                  </a:lnTo>
                  <a:lnTo>
                    <a:pt x="3825" y="15606"/>
                  </a:lnTo>
                  <a:lnTo>
                    <a:pt x="3825" y="15698"/>
                  </a:lnTo>
                  <a:lnTo>
                    <a:pt x="3872" y="15972"/>
                  </a:lnTo>
                  <a:lnTo>
                    <a:pt x="4013" y="16109"/>
                  </a:lnTo>
                  <a:lnTo>
                    <a:pt x="4108" y="16155"/>
                  </a:lnTo>
                  <a:lnTo>
                    <a:pt x="4155" y="16201"/>
                  </a:lnTo>
                  <a:lnTo>
                    <a:pt x="5713" y="16109"/>
                  </a:lnTo>
                  <a:lnTo>
                    <a:pt x="5949" y="16109"/>
                  </a:lnTo>
                  <a:lnTo>
                    <a:pt x="6657" y="16064"/>
                  </a:lnTo>
                  <a:lnTo>
                    <a:pt x="6941" y="16064"/>
                  </a:lnTo>
                  <a:lnTo>
                    <a:pt x="7743" y="15972"/>
                  </a:lnTo>
                  <a:lnTo>
                    <a:pt x="8310" y="15972"/>
                  </a:lnTo>
                  <a:lnTo>
                    <a:pt x="8971" y="15926"/>
                  </a:lnTo>
                  <a:lnTo>
                    <a:pt x="9302" y="15926"/>
                  </a:lnTo>
                  <a:lnTo>
                    <a:pt x="9821" y="15881"/>
                  </a:lnTo>
                  <a:lnTo>
                    <a:pt x="11190" y="15789"/>
                  </a:lnTo>
                  <a:lnTo>
                    <a:pt x="11521" y="15789"/>
                  </a:lnTo>
                  <a:lnTo>
                    <a:pt x="11993" y="15743"/>
                  </a:lnTo>
                  <a:lnTo>
                    <a:pt x="12796" y="15698"/>
                  </a:lnTo>
                  <a:lnTo>
                    <a:pt x="12796" y="15789"/>
                  </a:lnTo>
                  <a:lnTo>
                    <a:pt x="12748" y="15835"/>
                  </a:lnTo>
                  <a:lnTo>
                    <a:pt x="12796" y="15881"/>
                  </a:lnTo>
                  <a:lnTo>
                    <a:pt x="12843" y="15926"/>
                  </a:lnTo>
                  <a:lnTo>
                    <a:pt x="12843" y="16018"/>
                  </a:lnTo>
                  <a:lnTo>
                    <a:pt x="12937" y="16292"/>
                  </a:lnTo>
                  <a:lnTo>
                    <a:pt x="12984" y="16384"/>
                  </a:lnTo>
                  <a:lnTo>
                    <a:pt x="13079" y="16384"/>
                  </a:lnTo>
                  <a:lnTo>
                    <a:pt x="13221" y="16384"/>
                  </a:lnTo>
                  <a:lnTo>
                    <a:pt x="13315" y="16384"/>
                  </a:lnTo>
                  <a:lnTo>
                    <a:pt x="13457" y="16338"/>
                  </a:lnTo>
                  <a:lnTo>
                    <a:pt x="13457" y="16247"/>
                  </a:lnTo>
                  <a:lnTo>
                    <a:pt x="13457" y="16018"/>
                  </a:lnTo>
                  <a:lnTo>
                    <a:pt x="13409" y="15743"/>
                  </a:lnTo>
                  <a:lnTo>
                    <a:pt x="13409" y="15606"/>
                  </a:lnTo>
                  <a:lnTo>
                    <a:pt x="13409" y="15514"/>
                  </a:lnTo>
                  <a:lnTo>
                    <a:pt x="13315" y="15423"/>
                  </a:lnTo>
                  <a:lnTo>
                    <a:pt x="13221" y="15103"/>
                  </a:lnTo>
                  <a:lnTo>
                    <a:pt x="13221" y="15011"/>
                  </a:lnTo>
                  <a:lnTo>
                    <a:pt x="13221" y="14920"/>
                  </a:lnTo>
                  <a:lnTo>
                    <a:pt x="13268" y="14874"/>
                  </a:lnTo>
                  <a:lnTo>
                    <a:pt x="13268" y="14782"/>
                  </a:lnTo>
                  <a:lnTo>
                    <a:pt x="13315" y="14736"/>
                  </a:lnTo>
                  <a:lnTo>
                    <a:pt x="13409" y="14736"/>
                  </a:lnTo>
                  <a:lnTo>
                    <a:pt x="13457" y="14736"/>
                  </a:lnTo>
                  <a:lnTo>
                    <a:pt x="13457" y="14691"/>
                  </a:lnTo>
                  <a:lnTo>
                    <a:pt x="13504" y="14599"/>
                  </a:lnTo>
                  <a:lnTo>
                    <a:pt x="13598" y="14599"/>
                  </a:lnTo>
                  <a:lnTo>
                    <a:pt x="13693" y="14553"/>
                  </a:lnTo>
                  <a:lnTo>
                    <a:pt x="13740" y="14645"/>
                  </a:lnTo>
                  <a:lnTo>
                    <a:pt x="13882" y="14691"/>
                  </a:lnTo>
                  <a:lnTo>
                    <a:pt x="14023" y="14691"/>
                  </a:lnTo>
                  <a:lnTo>
                    <a:pt x="14118" y="14736"/>
                  </a:lnTo>
                  <a:lnTo>
                    <a:pt x="14212" y="14691"/>
                  </a:lnTo>
                  <a:lnTo>
                    <a:pt x="14259" y="14736"/>
                  </a:lnTo>
                  <a:lnTo>
                    <a:pt x="14401" y="14828"/>
                  </a:lnTo>
                  <a:lnTo>
                    <a:pt x="14448" y="14782"/>
                  </a:lnTo>
                  <a:lnTo>
                    <a:pt x="14495" y="14782"/>
                  </a:lnTo>
                  <a:lnTo>
                    <a:pt x="14590" y="14828"/>
                  </a:lnTo>
                  <a:lnTo>
                    <a:pt x="14684" y="14828"/>
                  </a:lnTo>
                  <a:lnTo>
                    <a:pt x="14826" y="14828"/>
                  </a:lnTo>
                  <a:lnTo>
                    <a:pt x="14968" y="14782"/>
                  </a:lnTo>
                  <a:lnTo>
                    <a:pt x="15015" y="14645"/>
                  </a:lnTo>
                  <a:lnTo>
                    <a:pt x="15015" y="14599"/>
                  </a:lnTo>
                  <a:lnTo>
                    <a:pt x="14920" y="14462"/>
                  </a:lnTo>
                  <a:lnTo>
                    <a:pt x="14873" y="14416"/>
                  </a:lnTo>
                  <a:lnTo>
                    <a:pt x="14920" y="14370"/>
                  </a:lnTo>
                  <a:lnTo>
                    <a:pt x="14920" y="14279"/>
                  </a:lnTo>
                  <a:lnTo>
                    <a:pt x="14920" y="14187"/>
                  </a:lnTo>
                  <a:lnTo>
                    <a:pt x="14920" y="14141"/>
                  </a:lnTo>
                  <a:lnTo>
                    <a:pt x="14968" y="14050"/>
                  </a:lnTo>
                  <a:lnTo>
                    <a:pt x="15062" y="13958"/>
                  </a:lnTo>
                  <a:lnTo>
                    <a:pt x="15062" y="13913"/>
                  </a:lnTo>
                  <a:lnTo>
                    <a:pt x="15015" y="13867"/>
                  </a:lnTo>
                  <a:lnTo>
                    <a:pt x="14968" y="13867"/>
                  </a:lnTo>
                  <a:lnTo>
                    <a:pt x="14873" y="13913"/>
                  </a:lnTo>
                  <a:lnTo>
                    <a:pt x="14826" y="13867"/>
                  </a:lnTo>
                  <a:lnTo>
                    <a:pt x="14826" y="13821"/>
                  </a:lnTo>
                  <a:lnTo>
                    <a:pt x="14873" y="13775"/>
                  </a:lnTo>
                  <a:lnTo>
                    <a:pt x="14968" y="13775"/>
                  </a:lnTo>
                  <a:lnTo>
                    <a:pt x="14968" y="13730"/>
                  </a:lnTo>
                  <a:lnTo>
                    <a:pt x="15015" y="13684"/>
                  </a:lnTo>
                  <a:lnTo>
                    <a:pt x="15109" y="13638"/>
                  </a:lnTo>
                  <a:lnTo>
                    <a:pt x="15156" y="13592"/>
                  </a:lnTo>
                  <a:lnTo>
                    <a:pt x="15156" y="13501"/>
                  </a:lnTo>
                  <a:lnTo>
                    <a:pt x="15109" y="13409"/>
                  </a:lnTo>
                  <a:lnTo>
                    <a:pt x="15109" y="13363"/>
                  </a:lnTo>
                  <a:lnTo>
                    <a:pt x="15062" y="13318"/>
                  </a:lnTo>
                  <a:lnTo>
                    <a:pt x="15062" y="13363"/>
                  </a:lnTo>
                  <a:lnTo>
                    <a:pt x="15015" y="13501"/>
                  </a:lnTo>
                  <a:lnTo>
                    <a:pt x="15015" y="13547"/>
                  </a:lnTo>
                  <a:lnTo>
                    <a:pt x="14920" y="13638"/>
                  </a:lnTo>
                  <a:lnTo>
                    <a:pt x="14873" y="13547"/>
                  </a:lnTo>
                  <a:lnTo>
                    <a:pt x="14826" y="13409"/>
                  </a:lnTo>
                  <a:lnTo>
                    <a:pt x="14779" y="13409"/>
                  </a:lnTo>
                  <a:lnTo>
                    <a:pt x="14684" y="13363"/>
                  </a:lnTo>
                  <a:lnTo>
                    <a:pt x="14684" y="13318"/>
                  </a:lnTo>
                  <a:lnTo>
                    <a:pt x="14684" y="13226"/>
                  </a:lnTo>
                  <a:lnTo>
                    <a:pt x="14637" y="13180"/>
                  </a:lnTo>
                  <a:lnTo>
                    <a:pt x="14637" y="13135"/>
                  </a:lnTo>
                  <a:lnTo>
                    <a:pt x="14684" y="13135"/>
                  </a:lnTo>
                  <a:lnTo>
                    <a:pt x="14731" y="13180"/>
                  </a:lnTo>
                  <a:lnTo>
                    <a:pt x="14873" y="13272"/>
                  </a:lnTo>
                  <a:lnTo>
                    <a:pt x="14920" y="13272"/>
                  </a:lnTo>
                  <a:lnTo>
                    <a:pt x="14968" y="13272"/>
                  </a:lnTo>
                  <a:lnTo>
                    <a:pt x="14968" y="13226"/>
                  </a:lnTo>
                  <a:lnTo>
                    <a:pt x="14920" y="13043"/>
                  </a:lnTo>
                  <a:lnTo>
                    <a:pt x="14920" y="12952"/>
                  </a:lnTo>
                  <a:lnTo>
                    <a:pt x="14968" y="12906"/>
                  </a:lnTo>
                  <a:lnTo>
                    <a:pt x="15015" y="12814"/>
                  </a:lnTo>
                  <a:lnTo>
                    <a:pt x="15015" y="12769"/>
                  </a:lnTo>
                  <a:lnTo>
                    <a:pt x="14920" y="12631"/>
                  </a:lnTo>
                  <a:lnTo>
                    <a:pt x="14873" y="12585"/>
                  </a:lnTo>
                  <a:lnTo>
                    <a:pt x="14873" y="12540"/>
                  </a:lnTo>
                  <a:lnTo>
                    <a:pt x="14920" y="12494"/>
                  </a:lnTo>
                  <a:lnTo>
                    <a:pt x="14968" y="12494"/>
                  </a:lnTo>
                  <a:lnTo>
                    <a:pt x="15156" y="12494"/>
                  </a:lnTo>
                  <a:lnTo>
                    <a:pt x="15204" y="12494"/>
                  </a:lnTo>
                  <a:lnTo>
                    <a:pt x="15204" y="12402"/>
                  </a:lnTo>
                  <a:lnTo>
                    <a:pt x="15204" y="12311"/>
                  </a:lnTo>
                  <a:lnTo>
                    <a:pt x="15204" y="12219"/>
                  </a:lnTo>
                  <a:lnTo>
                    <a:pt x="15251" y="12219"/>
                  </a:lnTo>
                  <a:lnTo>
                    <a:pt x="15298" y="12174"/>
                  </a:lnTo>
                  <a:lnTo>
                    <a:pt x="15440" y="12219"/>
                  </a:lnTo>
                  <a:lnTo>
                    <a:pt x="15440" y="12174"/>
                  </a:lnTo>
                  <a:lnTo>
                    <a:pt x="15440" y="11945"/>
                  </a:lnTo>
                  <a:lnTo>
                    <a:pt x="15534" y="11853"/>
                  </a:lnTo>
                  <a:lnTo>
                    <a:pt x="15534" y="11762"/>
                  </a:lnTo>
                  <a:lnTo>
                    <a:pt x="15534" y="11716"/>
                  </a:lnTo>
                  <a:lnTo>
                    <a:pt x="15487" y="11716"/>
                  </a:lnTo>
                  <a:lnTo>
                    <a:pt x="15345" y="11762"/>
                  </a:lnTo>
                  <a:lnTo>
                    <a:pt x="15298" y="11762"/>
                  </a:lnTo>
                  <a:lnTo>
                    <a:pt x="15298" y="11807"/>
                  </a:lnTo>
                  <a:lnTo>
                    <a:pt x="15251" y="11762"/>
                  </a:lnTo>
                  <a:lnTo>
                    <a:pt x="15251" y="11716"/>
                  </a:lnTo>
                  <a:lnTo>
                    <a:pt x="15251" y="11670"/>
                  </a:lnTo>
                  <a:lnTo>
                    <a:pt x="15298" y="11624"/>
                  </a:lnTo>
                  <a:lnTo>
                    <a:pt x="15392" y="11579"/>
                  </a:lnTo>
                  <a:lnTo>
                    <a:pt x="15487" y="11533"/>
                  </a:lnTo>
                  <a:lnTo>
                    <a:pt x="15534" y="11579"/>
                  </a:lnTo>
                  <a:lnTo>
                    <a:pt x="15629" y="11579"/>
                  </a:lnTo>
                  <a:lnTo>
                    <a:pt x="15629" y="11533"/>
                  </a:lnTo>
                  <a:lnTo>
                    <a:pt x="15676" y="11350"/>
                  </a:lnTo>
                  <a:lnTo>
                    <a:pt x="15676" y="11258"/>
                  </a:lnTo>
                  <a:lnTo>
                    <a:pt x="15629" y="11121"/>
                  </a:lnTo>
                  <a:lnTo>
                    <a:pt x="15534" y="11167"/>
                  </a:lnTo>
                  <a:lnTo>
                    <a:pt x="15487" y="11167"/>
                  </a:lnTo>
                  <a:lnTo>
                    <a:pt x="15487" y="11029"/>
                  </a:lnTo>
                  <a:lnTo>
                    <a:pt x="15392" y="10984"/>
                  </a:lnTo>
                  <a:lnTo>
                    <a:pt x="15487" y="10892"/>
                  </a:lnTo>
                  <a:lnTo>
                    <a:pt x="15534" y="10892"/>
                  </a:lnTo>
                  <a:lnTo>
                    <a:pt x="15629" y="10938"/>
                  </a:lnTo>
                  <a:lnTo>
                    <a:pt x="15676" y="10892"/>
                  </a:lnTo>
                  <a:lnTo>
                    <a:pt x="15723" y="10801"/>
                  </a:lnTo>
                  <a:lnTo>
                    <a:pt x="15770" y="10709"/>
                  </a:lnTo>
                  <a:lnTo>
                    <a:pt x="15865" y="10663"/>
                  </a:lnTo>
                  <a:lnTo>
                    <a:pt x="15865" y="10618"/>
                  </a:lnTo>
                  <a:lnTo>
                    <a:pt x="15865" y="10572"/>
                  </a:lnTo>
                  <a:lnTo>
                    <a:pt x="15723" y="10572"/>
                  </a:lnTo>
                  <a:lnTo>
                    <a:pt x="15676" y="10480"/>
                  </a:lnTo>
                  <a:lnTo>
                    <a:pt x="15581" y="10480"/>
                  </a:lnTo>
                  <a:lnTo>
                    <a:pt x="15581" y="10389"/>
                  </a:lnTo>
                  <a:lnTo>
                    <a:pt x="15629" y="10343"/>
                  </a:lnTo>
                  <a:lnTo>
                    <a:pt x="15817" y="10343"/>
                  </a:lnTo>
                  <a:lnTo>
                    <a:pt x="15912" y="10389"/>
                  </a:lnTo>
                  <a:lnTo>
                    <a:pt x="15959" y="10343"/>
                  </a:lnTo>
                  <a:lnTo>
                    <a:pt x="16101" y="10206"/>
                  </a:lnTo>
                  <a:lnTo>
                    <a:pt x="16053" y="10160"/>
                  </a:lnTo>
                  <a:lnTo>
                    <a:pt x="16006" y="10114"/>
                  </a:lnTo>
                  <a:lnTo>
                    <a:pt x="16053" y="10068"/>
                  </a:lnTo>
                  <a:lnTo>
                    <a:pt x="16148" y="10023"/>
                  </a:lnTo>
                  <a:lnTo>
                    <a:pt x="16242" y="9977"/>
                  </a:lnTo>
                  <a:lnTo>
                    <a:pt x="16384" y="9885"/>
                  </a:lnTo>
                  <a:lnTo>
                    <a:pt x="16384" y="9794"/>
                  </a:lnTo>
                  <a:lnTo>
                    <a:pt x="16337" y="9748"/>
                  </a:lnTo>
                  <a:lnTo>
                    <a:pt x="16195" y="9702"/>
                  </a:lnTo>
                  <a:lnTo>
                    <a:pt x="16101" y="9702"/>
                  </a:lnTo>
                  <a:lnTo>
                    <a:pt x="15959" y="9656"/>
                  </a:lnTo>
                  <a:lnTo>
                    <a:pt x="15817" y="9611"/>
                  </a:lnTo>
                  <a:lnTo>
                    <a:pt x="15676" y="9611"/>
                  </a:lnTo>
                  <a:lnTo>
                    <a:pt x="15534" y="9611"/>
                  </a:lnTo>
                  <a:lnTo>
                    <a:pt x="15440" y="9565"/>
                  </a:lnTo>
                  <a:lnTo>
                    <a:pt x="15345" y="9519"/>
                  </a:lnTo>
                  <a:lnTo>
                    <a:pt x="15298" y="9428"/>
                  </a:lnTo>
                  <a:lnTo>
                    <a:pt x="15251" y="9336"/>
                  </a:lnTo>
                  <a:lnTo>
                    <a:pt x="15251" y="9153"/>
                  </a:lnTo>
                  <a:lnTo>
                    <a:pt x="15298" y="8878"/>
                  </a:lnTo>
                  <a:lnTo>
                    <a:pt x="15298" y="8833"/>
                  </a:lnTo>
                  <a:lnTo>
                    <a:pt x="15251" y="8741"/>
                  </a:lnTo>
                  <a:lnTo>
                    <a:pt x="15156" y="8650"/>
                  </a:lnTo>
                  <a:lnTo>
                    <a:pt x="15062" y="8467"/>
                  </a:lnTo>
                  <a:lnTo>
                    <a:pt x="15015" y="8329"/>
                  </a:lnTo>
                  <a:lnTo>
                    <a:pt x="14968" y="8284"/>
                  </a:lnTo>
                  <a:lnTo>
                    <a:pt x="14637" y="8055"/>
                  </a:lnTo>
                  <a:lnTo>
                    <a:pt x="14495" y="8009"/>
                  </a:lnTo>
                  <a:lnTo>
                    <a:pt x="14401" y="8009"/>
                  </a:lnTo>
                  <a:lnTo>
                    <a:pt x="14259" y="7917"/>
                  </a:lnTo>
                  <a:lnTo>
                    <a:pt x="14212" y="7826"/>
                  </a:lnTo>
                  <a:lnTo>
                    <a:pt x="14212" y="7734"/>
                  </a:lnTo>
                  <a:lnTo>
                    <a:pt x="14212" y="7643"/>
                  </a:lnTo>
                  <a:lnTo>
                    <a:pt x="14118" y="7597"/>
                  </a:lnTo>
                  <a:lnTo>
                    <a:pt x="14118" y="7506"/>
                  </a:lnTo>
                  <a:lnTo>
                    <a:pt x="14165" y="7460"/>
                  </a:lnTo>
                  <a:lnTo>
                    <a:pt x="14118" y="7322"/>
                  </a:lnTo>
                  <a:lnTo>
                    <a:pt x="14070" y="7048"/>
                  </a:lnTo>
                  <a:lnTo>
                    <a:pt x="13976" y="7048"/>
                  </a:lnTo>
                  <a:lnTo>
                    <a:pt x="13929" y="6911"/>
                  </a:lnTo>
                  <a:lnTo>
                    <a:pt x="13834" y="6819"/>
                  </a:lnTo>
                  <a:lnTo>
                    <a:pt x="13787" y="6773"/>
                  </a:lnTo>
                  <a:lnTo>
                    <a:pt x="13740" y="6544"/>
                  </a:lnTo>
                  <a:lnTo>
                    <a:pt x="13693" y="6453"/>
                  </a:lnTo>
                  <a:lnTo>
                    <a:pt x="13504" y="6407"/>
                  </a:lnTo>
                  <a:lnTo>
                    <a:pt x="13268" y="6270"/>
                  </a:lnTo>
                  <a:lnTo>
                    <a:pt x="13079" y="6224"/>
                  </a:lnTo>
                  <a:lnTo>
                    <a:pt x="12890" y="6178"/>
                  </a:lnTo>
                  <a:lnTo>
                    <a:pt x="12843" y="6087"/>
                  </a:lnTo>
                  <a:lnTo>
                    <a:pt x="12748" y="5995"/>
                  </a:lnTo>
                  <a:lnTo>
                    <a:pt x="12796" y="5949"/>
                  </a:lnTo>
                  <a:lnTo>
                    <a:pt x="12701" y="5858"/>
                  </a:lnTo>
                  <a:lnTo>
                    <a:pt x="12607" y="5904"/>
                  </a:lnTo>
                  <a:lnTo>
                    <a:pt x="12512" y="5858"/>
                  </a:lnTo>
                  <a:lnTo>
                    <a:pt x="12465" y="5812"/>
                  </a:lnTo>
                  <a:lnTo>
                    <a:pt x="12465" y="5721"/>
                  </a:lnTo>
                  <a:lnTo>
                    <a:pt x="12371" y="5538"/>
                  </a:lnTo>
                  <a:lnTo>
                    <a:pt x="12182" y="5492"/>
                  </a:lnTo>
                  <a:lnTo>
                    <a:pt x="12135" y="5400"/>
                  </a:lnTo>
                  <a:lnTo>
                    <a:pt x="12135" y="5355"/>
                  </a:lnTo>
                  <a:lnTo>
                    <a:pt x="12087" y="5263"/>
                  </a:lnTo>
                  <a:lnTo>
                    <a:pt x="12135" y="5171"/>
                  </a:lnTo>
                  <a:lnTo>
                    <a:pt x="12135" y="5126"/>
                  </a:lnTo>
                  <a:lnTo>
                    <a:pt x="12135" y="5034"/>
                  </a:lnTo>
                  <a:lnTo>
                    <a:pt x="11946" y="4943"/>
                  </a:lnTo>
                  <a:lnTo>
                    <a:pt x="11851" y="4897"/>
                  </a:lnTo>
                  <a:lnTo>
                    <a:pt x="11757" y="4805"/>
                  </a:lnTo>
                  <a:lnTo>
                    <a:pt x="11568" y="4668"/>
                  </a:lnTo>
                  <a:lnTo>
                    <a:pt x="11474" y="4668"/>
                  </a:lnTo>
                  <a:lnTo>
                    <a:pt x="11332" y="4668"/>
                  </a:lnTo>
                  <a:lnTo>
                    <a:pt x="11285" y="4622"/>
                  </a:lnTo>
                  <a:lnTo>
                    <a:pt x="11190" y="4485"/>
                  </a:lnTo>
                  <a:lnTo>
                    <a:pt x="11096" y="4348"/>
                  </a:lnTo>
                  <a:lnTo>
                    <a:pt x="11001" y="4256"/>
                  </a:lnTo>
                  <a:lnTo>
                    <a:pt x="10907" y="4119"/>
                  </a:lnTo>
                  <a:lnTo>
                    <a:pt x="10812" y="4073"/>
                  </a:lnTo>
                  <a:lnTo>
                    <a:pt x="10765" y="4027"/>
                  </a:lnTo>
                  <a:lnTo>
                    <a:pt x="10529" y="3890"/>
                  </a:lnTo>
                  <a:lnTo>
                    <a:pt x="10388" y="3799"/>
                  </a:lnTo>
                  <a:lnTo>
                    <a:pt x="10246" y="3799"/>
                  </a:lnTo>
                  <a:lnTo>
                    <a:pt x="10151" y="3753"/>
                  </a:lnTo>
                  <a:lnTo>
                    <a:pt x="10104" y="3661"/>
                  </a:lnTo>
                  <a:lnTo>
                    <a:pt x="9915" y="3570"/>
                  </a:lnTo>
                  <a:lnTo>
                    <a:pt x="9868" y="3524"/>
                  </a:lnTo>
                  <a:lnTo>
                    <a:pt x="9774" y="3295"/>
                  </a:lnTo>
                  <a:lnTo>
                    <a:pt x="9727" y="3204"/>
                  </a:lnTo>
                  <a:lnTo>
                    <a:pt x="9632" y="3158"/>
                  </a:lnTo>
                  <a:lnTo>
                    <a:pt x="9585" y="3112"/>
                  </a:lnTo>
                  <a:lnTo>
                    <a:pt x="9490" y="2975"/>
                  </a:lnTo>
                  <a:lnTo>
                    <a:pt x="9396" y="2929"/>
                  </a:lnTo>
                  <a:lnTo>
                    <a:pt x="9302" y="2837"/>
                  </a:lnTo>
                  <a:lnTo>
                    <a:pt x="9254" y="2746"/>
                  </a:lnTo>
                  <a:lnTo>
                    <a:pt x="9207" y="2654"/>
                  </a:lnTo>
                  <a:lnTo>
                    <a:pt x="9113" y="2517"/>
                  </a:lnTo>
                  <a:lnTo>
                    <a:pt x="9018" y="2380"/>
                  </a:lnTo>
                  <a:lnTo>
                    <a:pt x="8877" y="2243"/>
                  </a:lnTo>
                  <a:lnTo>
                    <a:pt x="8829" y="2151"/>
                  </a:lnTo>
                  <a:lnTo>
                    <a:pt x="8735" y="1922"/>
                  </a:lnTo>
                  <a:lnTo>
                    <a:pt x="8641" y="1831"/>
                  </a:lnTo>
                  <a:lnTo>
                    <a:pt x="8593" y="1785"/>
                  </a:lnTo>
                  <a:lnTo>
                    <a:pt x="8404" y="1785"/>
                  </a:lnTo>
                  <a:lnTo>
                    <a:pt x="8263" y="1785"/>
                  </a:lnTo>
                  <a:lnTo>
                    <a:pt x="8074" y="1785"/>
                  </a:lnTo>
                  <a:lnTo>
                    <a:pt x="7885" y="1693"/>
                  </a:lnTo>
                  <a:lnTo>
                    <a:pt x="7743" y="1510"/>
                  </a:lnTo>
                  <a:lnTo>
                    <a:pt x="7649" y="1464"/>
                  </a:lnTo>
                  <a:lnTo>
                    <a:pt x="7555" y="1419"/>
                  </a:lnTo>
                  <a:lnTo>
                    <a:pt x="7460" y="1419"/>
                  </a:lnTo>
                  <a:lnTo>
                    <a:pt x="7366" y="1419"/>
                  </a:lnTo>
                  <a:lnTo>
                    <a:pt x="7224" y="1281"/>
                  </a:lnTo>
                  <a:lnTo>
                    <a:pt x="7082" y="1236"/>
                  </a:lnTo>
                  <a:lnTo>
                    <a:pt x="7035" y="1144"/>
                  </a:lnTo>
                  <a:lnTo>
                    <a:pt x="7035" y="1053"/>
                  </a:lnTo>
                  <a:lnTo>
                    <a:pt x="7035" y="1007"/>
                  </a:lnTo>
                  <a:lnTo>
                    <a:pt x="7130" y="778"/>
                  </a:lnTo>
                  <a:lnTo>
                    <a:pt x="7130" y="732"/>
                  </a:lnTo>
                  <a:lnTo>
                    <a:pt x="7460" y="320"/>
                  </a:lnTo>
                  <a:lnTo>
                    <a:pt x="7602" y="183"/>
                  </a:lnTo>
                  <a:lnTo>
                    <a:pt x="7602" y="92"/>
                  </a:lnTo>
                  <a:lnTo>
                    <a:pt x="7649" y="0"/>
                  </a:lnTo>
                  <a:lnTo>
                    <a:pt x="7602" y="0"/>
                  </a:lnTo>
                  <a:lnTo>
                    <a:pt x="6421" y="183"/>
                  </a:lnTo>
                  <a:lnTo>
                    <a:pt x="6233" y="183"/>
                  </a:lnTo>
                  <a:lnTo>
                    <a:pt x="5099" y="366"/>
                  </a:lnTo>
                  <a:lnTo>
                    <a:pt x="4910" y="366"/>
                  </a:lnTo>
                  <a:lnTo>
                    <a:pt x="4486" y="458"/>
                  </a:lnTo>
                  <a:lnTo>
                    <a:pt x="3966" y="458"/>
                  </a:lnTo>
                  <a:lnTo>
                    <a:pt x="3919" y="503"/>
                  </a:lnTo>
                  <a:lnTo>
                    <a:pt x="3022" y="595"/>
                  </a:lnTo>
                  <a:lnTo>
                    <a:pt x="2550" y="641"/>
                  </a:lnTo>
                  <a:lnTo>
                    <a:pt x="2408" y="686"/>
                  </a:lnTo>
                  <a:lnTo>
                    <a:pt x="1889" y="732"/>
                  </a:lnTo>
                  <a:lnTo>
                    <a:pt x="1039" y="824"/>
                  </a:lnTo>
                  <a:lnTo>
                    <a:pt x="755" y="870"/>
                  </a:lnTo>
                  <a:lnTo>
                    <a:pt x="472" y="915"/>
                  </a:lnTo>
                  <a:lnTo>
                    <a:pt x="0" y="915"/>
                  </a:lnTo>
                  <a:lnTo>
                    <a:pt x="142" y="1419"/>
                  </a:lnTo>
                  <a:lnTo>
                    <a:pt x="378" y="2243"/>
                  </a:lnTo>
                  <a:lnTo>
                    <a:pt x="425" y="2380"/>
                  </a:lnTo>
                  <a:lnTo>
                    <a:pt x="708" y="3524"/>
                  </a:lnTo>
                  <a:lnTo>
                    <a:pt x="944" y="4165"/>
                  </a:lnTo>
                  <a:lnTo>
                    <a:pt x="1039" y="4577"/>
                  </a:lnTo>
                  <a:lnTo>
                    <a:pt x="1133" y="4805"/>
                  </a:lnTo>
                  <a:lnTo>
                    <a:pt x="1369" y="5675"/>
                  </a:lnTo>
                  <a:lnTo>
                    <a:pt x="1558" y="6270"/>
                  </a:lnTo>
                  <a:lnTo>
                    <a:pt x="1605" y="6499"/>
                  </a:lnTo>
                  <a:lnTo>
                    <a:pt x="1936" y="7597"/>
                  </a:lnTo>
                  <a:lnTo>
                    <a:pt x="1936" y="7643"/>
                  </a:lnTo>
                  <a:lnTo>
                    <a:pt x="2172" y="8512"/>
                  </a:lnTo>
                  <a:lnTo>
                    <a:pt x="2266" y="8604"/>
                  </a:lnTo>
                  <a:lnTo>
                    <a:pt x="2361" y="8787"/>
                  </a:lnTo>
                  <a:lnTo>
                    <a:pt x="2408" y="8833"/>
                  </a:lnTo>
                  <a:lnTo>
                    <a:pt x="2455" y="8924"/>
                  </a:lnTo>
                  <a:lnTo>
                    <a:pt x="2455" y="8970"/>
                  </a:lnTo>
                  <a:lnTo>
                    <a:pt x="2550" y="9153"/>
                  </a:lnTo>
                  <a:lnTo>
                    <a:pt x="2550" y="9290"/>
                  </a:lnTo>
                  <a:lnTo>
                    <a:pt x="2644" y="9428"/>
                  </a:lnTo>
                  <a:lnTo>
                    <a:pt x="2786" y="9611"/>
                  </a:lnTo>
                  <a:lnTo>
                    <a:pt x="2927" y="9656"/>
                  </a:lnTo>
                  <a:lnTo>
                    <a:pt x="2975" y="9794"/>
                  </a:lnTo>
                  <a:lnTo>
                    <a:pt x="2975" y="9885"/>
                  </a:lnTo>
                  <a:lnTo>
                    <a:pt x="3069" y="10068"/>
                  </a:lnTo>
                  <a:lnTo>
                    <a:pt x="3069" y="10206"/>
                  </a:lnTo>
                  <a:lnTo>
                    <a:pt x="3022" y="10389"/>
                  </a:lnTo>
                  <a:lnTo>
                    <a:pt x="3116" y="10435"/>
                  </a:lnTo>
                  <a:lnTo>
                    <a:pt x="3258" y="10526"/>
                  </a:lnTo>
                  <a:lnTo>
                    <a:pt x="3352" y="10618"/>
                  </a:lnTo>
                  <a:lnTo>
                    <a:pt x="3305" y="10709"/>
                  </a:lnTo>
                  <a:lnTo>
                    <a:pt x="3211" y="10755"/>
                  </a:lnTo>
                  <a:lnTo>
                    <a:pt x="3163" y="10846"/>
                  </a:lnTo>
                  <a:lnTo>
                    <a:pt x="3116" y="10938"/>
                  </a:lnTo>
                  <a:lnTo>
                    <a:pt x="2927" y="11029"/>
                  </a:lnTo>
                  <a:lnTo>
                    <a:pt x="2880" y="11167"/>
                  </a:lnTo>
                  <a:lnTo>
                    <a:pt x="2927" y="11258"/>
                  </a:lnTo>
                  <a:lnTo>
                    <a:pt x="2927" y="11304"/>
                  </a:lnTo>
                  <a:lnTo>
                    <a:pt x="2927" y="11396"/>
                  </a:lnTo>
                  <a:lnTo>
                    <a:pt x="2927" y="11533"/>
                  </a:lnTo>
                  <a:lnTo>
                    <a:pt x="2927" y="11624"/>
                  </a:lnTo>
                  <a:lnTo>
                    <a:pt x="2927" y="11762"/>
                  </a:lnTo>
                  <a:close/>
                </a:path>
              </a:pathLst>
            </a:custGeom>
            <a:solidFill>
              <a:schemeClr val="bg1">
                <a:lumMod val="75000"/>
              </a:schemeClr>
            </a:solidFill>
            <a:ln w="9525">
              <a:solidFill>
                <a:schemeClr val="bg1"/>
              </a:solidFill>
              <a:prstDash val="solid"/>
              <a:round/>
              <a:headEnd/>
              <a:tailEnd/>
            </a:ln>
          </p:spPr>
        </p:sp>
        <p:sp>
          <p:nvSpPr>
            <p:cNvPr id="126" name="Idaho">
              <a:extLst>
                <a:ext uri="{FF2B5EF4-FFF2-40B4-BE49-F238E27FC236}">
                  <a16:creationId xmlns:a16="http://schemas.microsoft.com/office/drawing/2014/main" id="{30F81470-89E9-3C4B-B27B-EB86D2BA9927}"/>
                </a:ext>
              </a:extLst>
            </p:cNvPr>
            <p:cNvSpPr>
              <a:spLocks/>
            </p:cNvSpPr>
            <p:nvPr/>
          </p:nvSpPr>
          <p:spPr bwMode="auto">
            <a:xfrm>
              <a:off x="1559353" y="1457917"/>
              <a:ext cx="963788" cy="1416109"/>
            </a:xfrm>
            <a:custGeom>
              <a:avLst/>
              <a:gdLst/>
              <a:ahLst/>
              <a:cxnLst>
                <a:cxn ang="0">
                  <a:pos x="16082" y="11837"/>
                </a:cxn>
                <a:cxn ang="0">
                  <a:pos x="16168" y="11837"/>
                </a:cxn>
                <a:cxn ang="0">
                  <a:pos x="16212" y="10976"/>
                </a:cxn>
                <a:cxn ang="0">
                  <a:pos x="15953" y="10681"/>
                </a:cxn>
                <a:cxn ang="0">
                  <a:pos x="15608" y="10519"/>
                </a:cxn>
                <a:cxn ang="0">
                  <a:pos x="15392" y="10627"/>
                </a:cxn>
                <a:cxn ang="0">
                  <a:pos x="15134" y="10815"/>
                </a:cxn>
                <a:cxn ang="0">
                  <a:pos x="14444" y="10761"/>
                </a:cxn>
                <a:cxn ang="0">
                  <a:pos x="13538" y="10627"/>
                </a:cxn>
                <a:cxn ang="0">
                  <a:pos x="12978" y="10761"/>
                </a:cxn>
                <a:cxn ang="0">
                  <a:pos x="12029" y="10869"/>
                </a:cxn>
                <a:cxn ang="0">
                  <a:pos x="11598" y="10627"/>
                </a:cxn>
                <a:cxn ang="0">
                  <a:pos x="11469" y="9981"/>
                </a:cxn>
                <a:cxn ang="0">
                  <a:pos x="10995" y="9820"/>
                </a:cxn>
                <a:cxn ang="0">
                  <a:pos x="10865" y="9470"/>
                </a:cxn>
                <a:cxn ang="0">
                  <a:pos x="10477" y="8690"/>
                </a:cxn>
                <a:cxn ang="0">
                  <a:pos x="10434" y="8205"/>
                </a:cxn>
                <a:cxn ang="0">
                  <a:pos x="10262" y="7963"/>
                </a:cxn>
                <a:cxn ang="0">
                  <a:pos x="9787" y="7936"/>
                </a:cxn>
                <a:cxn ang="0">
                  <a:pos x="9054" y="8179"/>
                </a:cxn>
                <a:cxn ang="0">
                  <a:pos x="8623" y="7775"/>
                </a:cxn>
                <a:cxn ang="0">
                  <a:pos x="8753" y="7479"/>
                </a:cxn>
                <a:cxn ang="0">
                  <a:pos x="9184" y="7183"/>
                </a:cxn>
                <a:cxn ang="0">
                  <a:pos x="9141" y="6860"/>
                </a:cxn>
                <a:cxn ang="0">
                  <a:pos x="9270" y="6645"/>
                </a:cxn>
                <a:cxn ang="0">
                  <a:pos x="9615" y="6134"/>
                </a:cxn>
                <a:cxn ang="0">
                  <a:pos x="9874" y="5703"/>
                </a:cxn>
                <a:cxn ang="0">
                  <a:pos x="9356" y="5650"/>
                </a:cxn>
                <a:cxn ang="0">
                  <a:pos x="9184" y="5461"/>
                </a:cxn>
                <a:cxn ang="0">
                  <a:pos x="8882" y="5381"/>
                </a:cxn>
                <a:cxn ang="0">
                  <a:pos x="8580" y="4977"/>
                </a:cxn>
                <a:cxn ang="0">
                  <a:pos x="8192" y="4493"/>
                </a:cxn>
                <a:cxn ang="0">
                  <a:pos x="7502" y="3901"/>
                </a:cxn>
                <a:cxn ang="0">
                  <a:pos x="7330" y="3578"/>
                </a:cxn>
                <a:cxn ang="0">
                  <a:pos x="7243" y="3201"/>
                </a:cxn>
                <a:cxn ang="0">
                  <a:pos x="7071" y="2798"/>
                </a:cxn>
                <a:cxn ang="0">
                  <a:pos x="6942" y="1910"/>
                </a:cxn>
                <a:cxn ang="0">
                  <a:pos x="6338" y="161"/>
                </a:cxn>
                <a:cxn ang="0">
                  <a:pos x="4570" y="1964"/>
                </a:cxn>
                <a:cxn ang="0">
                  <a:pos x="3880" y="3847"/>
                </a:cxn>
                <a:cxn ang="0">
                  <a:pos x="3277" y="5488"/>
                </a:cxn>
                <a:cxn ang="0">
                  <a:pos x="3277" y="6080"/>
                </a:cxn>
                <a:cxn ang="0">
                  <a:pos x="3449" y="6511"/>
                </a:cxn>
                <a:cxn ang="0">
                  <a:pos x="3751" y="6753"/>
                </a:cxn>
                <a:cxn ang="0">
                  <a:pos x="4096" y="7129"/>
                </a:cxn>
                <a:cxn ang="0">
                  <a:pos x="3363" y="7748"/>
                </a:cxn>
                <a:cxn ang="0">
                  <a:pos x="3018" y="8125"/>
                </a:cxn>
                <a:cxn ang="0">
                  <a:pos x="2673" y="8340"/>
                </a:cxn>
                <a:cxn ang="0">
                  <a:pos x="2501" y="8663"/>
                </a:cxn>
                <a:cxn ang="0">
                  <a:pos x="2026" y="8797"/>
                </a:cxn>
                <a:cxn ang="0">
                  <a:pos x="1423" y="9362"/>
                </a:cxn>
                <a:cxn ang="0">
                  <a:pos x="1293" y="9658"/>
                </a:cxn>
                <a:cxn ang="0">
                  <a:pos x="1638" y="9873"/>
                </a:cxn>
                <a:cxn ang="0">
                  <a:pos x="1897" y="10089"/>
                </a:cxn>
                <a:cxn ang="0">
                  <a:pos x="1725" y="10385"/>
                </a:cxn>
                <a:cxn ang="0">
                  <a:pos x="1250" y="11030"/>
                </a:cxn>
                <a:cxn ang="0">
                  <a:pos x="7459" y="15523"/>
                </a:cxn>
                <a:cxn ang="0">
                  <a:pos x="13840" y="16249"/>
                </a:cxn>
                <a:cxn ang="0">
                  <a:pos x="15565" y="14205"/>
                </a:cxn>
              </a:cxnLst>
              <a:rect l="0" t="0" r="r" b="b"/>
              <a:pathLst>
                <a:path w="16384" h="16384">
                  <a:moveTo>
                    <a:pt x="16082" y="11837"/>
                  </a:moveTo>
                  <a:lnTo>
                    <a:pt x="16298" y="11084"/>
                  </a:lnTo>
                  <a:lnTo>
                    <a:pt x="16255" y="11272"/>
                  </a:lnTo>
                  <a:lnTo>
                    <a:pt x="16082" y="11837"/>
                  </a:lnTo>
                  <a:lnTo>
                    <a:pt x="15737" y="13640"/>
                  </a:lnTo>
                  <a:lnTo>
                    <a:pt x="15823" y="13183"/>
                  </a:lnTo>
                  <a:lnTo>
                    <a:pt x="16125" y="12160"/>
                  </a:lnTo>
                  <a:lnTo>
                    <a:pt x="16168" y="11837"/>
                  </a:lnTo>
                  <a:lnTo>
                    <a:pt x="16384" y="11111"/>
                  </a:lnTo>
                  <a:lnTo>
                    <a:pt x="16298" y="11084"/>
                  </a:lnTo>
                  <a:lnTo>
                    <a:pt x="16255" y="11057"/>
                  </a:lnTo>
                  <a:lnTo>
                    <a:pt x="16212" y="10976"/>
                  </a:lnTo>
                  <a:lnTo>
                    <a:pt x="16039" y="10869"/>
                  </a:lnTo>
                  <a:lnTo>
                    <a:pt x="15996" y="10788"/>
                  </a:lnTo>
                  <a:lnTo>
                    <a:pt x="16039" y="10761"/>
                  </a:lnTo>
                  <a:lnTo>
                    <a:pt x="15953" y="10681"/>
                  </a:lnTo>
                  <a:lnTo>
                    <a:pt x="15823" y="10492"/>
                  </a:lnTo>
                  <a:lnTo>
                    <a:pt x="15737" y="10438"/>
                  </a:lnTo>
                  <a:lnTo>
                    <a:pt x="15694" y="10465"/>
                  </a:lnTo>
                  <a:lnTo>
                    <a:pt x="15608" y="10519"/>
                  </a:lnTo>
                  <a:lnTo>
                    <a:pt x="15479" y="10492"/>
                  </a:lnTo>
                  <a:lnTo>
                    <a:pt x="15479" y="10519"/>
                  </a:lnTo>
                  <a:lnTo>
                    <a:pt x="15479" y="10600"/>
                  </a:lnTo>
                  <a:lnTo>
                    <a:pt x="15392" y="10627"/>
                  </a:lnTo>
                  <a:lnTo>
                    <a:pt x="15349" y="10707"/>
                  </a:lnTo>
                  <a:lnTo>
                    <a:pt x="15435" y="10869"/>
                  </a:lnTo>
                  <a:lnTo>
                    <a:pt x="15392" y="10869"/>
                  </a:lnTo>
                  <a:lnTo>
                    <a:pt x="15134" y="10815"/>
                  </a:lnTo>
                  <a:lnTo>
                    <a:pt x="15047" y="10815"/>
                  </a:lnTo>
                  <a:lnTo>
                    <a:pt x="14961" y="10815"/>
                  </a:lnTo>
                  <a:lnTo>
                    <a:pt x="14573" y="10842"/>
                  </a:lnTo>
                  <a:lnTo>
                    <a:pt x="14444" y="10761"/>
                  </a:lnTo>
                  <a:lnTo>
                    <a:pt x="13970" y="10761"/>
                  </a:lnTo>
                  <a:lnTo>
                    <a:pt x="13840" y="10734"/>
                  </a:lnTo>
                  <a:lnTo>
                    <a:pt x="13668" y="10734"/>
                  </a:lnTo>
                  <a:lnTo>
                    <a:pt x="13538" y="10627"/>
                  </a:lnTo>
                  <a:lnTo>
                    <a:pt x="13280" y="10681"/>
                  </a:lnTo>
                  <a:lnTo>
                    <a:pt x="13237" y="10842"/>
                  </a:lnTo>
                  <a:lnTo>
                    <a:pt x="13064" y="10842"/>
                  </a:lnTo>
                  <a:lnTo>
                    <a:pt x="12978" y="10761"/>
                  </a:lnTo>
                  <a:lnTo>
                    <a:pt x="12331" y="10627"/>
                  </a:lnTo>
                  <a:lnTo>
                    <a:pt x="12159" y="10681"/>
                  </a:lnTo>
                  <a:lnTo>
                    <a:pt x="12029" y="10788"/>
                  </a:lnTo>
                  <a:lnTo>
                    <a:pt x="12029" y="10869"/>
                  </a:lnTo>
                  <a:lnTo>
                    <a:pt x="11943" y="10896"/>
                  </a:lnTo>
                  <a:lnTo>
                    <a:pt x="11857" y="10788"/>
                  </a:lnTo>
                  <a:lnTo>
                    <a:pt x="11684" y="10761"/>
                  </a:lnTo>
                  <a:lnTo>
                    <a:pt x="11598" y="10627"/>
                  </a:lnTo>
                  <a:lnTo>
                    <a:pt x="11641" y="10519"/>
                  </a:lnTo>
                  <a:lnTo>
                    <a:pt x="11512" y="10331"/>
                  </a:lnTo>
                  <a:lnTo>
                    <a:pt x="11598" y="10277"/>
                  </a:lnTo>
                  <a:lnTo>
                    <a:pt x="11469" y="9981"/>
                  </a:lnTo>
                  <a:lnTo>
                    <a:pt x="11296" y="9820"/>
                  </a:lnTo>
                  <a:lnTo>
                    <a:pt x="11081" y="9873"/>
                  </a:lnTo>
                  <a:lnTo>
                    <a:pt x="10951" y="9873"/>
                  </a:lnTo>
                  <a:lnTo>
                    <a:pt x="10995" y="9820"/>
                  </a:lnTo>
                  <a:lnTo>
                    <a:pt x="10908" y="9766"/>
                  </a:lnTo>
                  <a:lnTo>
                    <a:pt x="10779" y="9658"/>
                  </a:lnTo>
                  <a:lnTo>
                    <a:pt x="10736" y="9524"/>
                  </a:lnTo>
                  <a:lnTo>
                    <a:pt x="10865" y="9470"/>
                  </a:lnTo>
                  <a:lnTo>
                    <a:pt x="10908" y="9282"/>
                  </a:lnTo>
                  <a:lnTo>
                    <a:pt x="10779" y="9120"/>
                  </a:lnTo>
                  <a:lnTo>
                    <a:pt x="10693" y="9066"/>
                  </a:lnTo>
                  <a:lnTo>
                    <a:pt x="10477" y="8690"/>
                  </a:lnTo>
                  <a:lnTo>
                    <a:pt x="10434" y="8582"/>
                  </a:lnTo>
                  <a:lnTo>
                    <a:pt x="10434" y="8340"/>
                  </a:lnTo>
                  <a:lnTo>
                    <a:pt x="10477" y="8286"/>
                  </a:lnTo>
                  <a:lnTo>
                    <a:pt x="10434" y="8205"/>
                  </a:lnTo>
                  <a:lnTo>
                    <a:pt x="10348" y="8152"/>
                  </a:lnTo>
                  <a:lnTo>
                    <a:pt x="10434" y="8071"/>
                  </a:lnTo>
                  <a:lnTo>
                    <a:pt x="10434" y="8017"/>
                  </a:lnTo>
                  <a:lnTo>
                    <a:pt x="10262" y="7963"/>
                  </a:lnTo>
                  <a:lnTo>
                    <a:pt x="10262" y="7910"/>
                  </a:lnTo>
                  <a:lnTo>
                    <a:pt x="10175" y="7775"/>
                  </a:lnTo>
                  <a:lnTo>
                    <a:pt x="10046" y="7748"/>
                  </a:lnTo>
                  <a:lnTo>
                    <a:pt x="9787" y="7936"/>
                  </a:lnTo>
                  <a:lnTo>
                    <a:pt x="9529" y="8071"/>
                  </a:lnTo>
                  <a:lnTo>
                    <a:pt x="9356" y="8044"/>
                  </a:lnTo>
                  <a:lnTo>
                    <a:pt x="9227" y="8152"/>
                  </a:lnTo>
                  <a:lnTo>
                    <a:pt x="9054" y="8179"/>
                  </a:lnTo>
                  <a:lnTo>
                    <a:pt x="8796" y="7990"/>
                  </a:lnTo>
                  <a:lnTo>
                    <a:pt x="8796" y="7936"/>
                  </a:lnTo>
                  <a:lnTo>
                    <a:pt x="8623" y="7883"/>
                  </a:lnTo>
                  <a:lnTo>
                    <a:pt x="8623" y="7775"/>
                  </a:lnTo>
                  <a:lnTo>
                    <a:pt x="8796" y="7721"/>
                  </a:lnTo>
                  <a:lnTo>
                    <a:pt x="8796" y="7640"/>
                  </a:lnTo>
                  <a:lnTo>
                    <a:pt x="8796" y="7560"/>
                  </a:lnTo>
                  <a:lnTo>
                    <a:pt x="8753" y="7479"/>
                  </a:lnTo>
                  <a:lnTo>
                    <a:pt x="8839" y="7371"/>
                  </a:lnTo>
                  <a:lnTo>
                    <a:pt x="8968" y="7318"/>
                  </a:lnTo>
                  <a:lnTo>
                    <a:pt x="9227" y="7291"/>
                  </a:lnTo>
                  <a:lnTo>
                    <a:pt x="9184" y="7183"/>
                  </a:lnTo>
                  <a:lnTo>
                    <a:pt x="9227" y="7076"/>
                  </a:lnTo>
                  <a:lnTo>
                    <a:pt x="9097" y="7022"/>
                  </a:lnTo>
                  <a:lnTo>
                    <a:pt x="9054" y="6914"/>
                  </a:lnTo>
                  <a:lnTo>
                    <a:pt x="9141" y="6860"/>
                  </a:lnTo>
                  <a:lnTo>
                    <a:pt x="9184" y="6806"/>
                  </a:lnTo>
                  <a:lnTo>
                    <a:pt x="9097" y="6726"/>
                  </a:lnTo>
                  <a:lnTo>
                    <a:pt x="9097" y="6645"/>
                  </a:lnTo>
                  <a:lnTo>
                    <a:pt x="9270" y="6645"/>
                  </a:lnTo>
                  <a:lnTo>
                    <a:pt x="9313" y="6564"/>
                  </a:lnTo>
                  <a:lnTo>
                    <a:pt x="9270" y="6484"/>
                  </a:lnTo>
                  <a:lnTo>
                    <a:pt x="9356" y="6430"/>
                  </a:lnTo>
                  <a:lnTo>
                    <a:pt x="9615" y="6134"/>
                  </a:lnTo>
                  <a:lnTo>
                    <a:pt x="9572" y="5999"/>
                  </a:lnTo>
                  <a:lnTo>
                    <a:pt x="9701" y="5972"/>
                  </a:lnTo>
                  <a:lnTo>
                    <a:pt x="9744" y="5865"/>
                  </a:lnTo>
                  <a:lnTo>
                    <a:pt x="9874" y="5703"/>
                  </a:lnTo>
                  <a:lnTo>
                    <a:pt x="9830" y="5650"/>
                  </a:lnTo>
                  <a:lnTo>
                    <a:pt x="9701" y="5650"/>
                  </a:lnTo>
                  <a:lnTo>
                    <a:pt x="9572" y="5677"/>
                  </a:lnTo>
                  <a:lnTo>
                    <a:pt x="9356" y="5650"/>
                  </a:lnTo>
                  <a:lnTo>
                    <a:pt x="9227" y="5650"/>
                  </a:lnTo>
                  <a:lnTo>
                    <a:pt x="9141" y="5623"/>
                  </a:lnTo>
                  <a:lnTo>
                    <a:pt x="9141" y="5542"/>
                  </a:lnTo>
                  <a:lnTo>
                    <a:pt x="9184" y="5461"/>
                  </a:lnTo>
                  <a:lnTo>
                    <a:pt x="9097" y="5408"/>
                  </a:lnTo>
                  <a:lnTo>
                    <a:pt x="8882" y="5461"/>
                  </a:lnTo>
                  <a:lnTo>
                    <a:pt x="8796" y="5461"/>
                  </a:lnTo>
                  <a:lnTo>
                    <a:pt x="8882" y="5381"/>
                  </a:lnTo>
                  <a:lnTo>
                    <a:pt x="8753" y="5219"/>
                  </a:lnTo>
                  <a:lnTo>
                    <a:pt x="8623" y="5192"/>
                  </a:lnTo>
                  <a:lnTo>
                    <a:pt x="8580" y="5085"/>
                  </a:lnTo>
                  <a:lnTo>
                    <a:pt x="8580" y="4977"/>
                  </a:lnTo>
                  <a:lnTo>
                    <a:pt x="8580" y="4923"/>
                  </a:lnTo>
                  <a:lnTo>
                    <a:pt x="8408" y="4816"/>
                  </a:lnTo>
                  <a:lnTo>
                    <a:pt x="8364" y="4708"/>
                  </a:lnTo>
                  <a:lnTo>
                    <a:pt x="8192" y="4493"/>
                  </a:lnTo>
                  <a:lnTo>
                    <a:pt x="7976" y="4251"/>
                  </a:lnTo>
                  <a:lnTo>
                    <a:pt x="7933" y="4143"/>
                  </a:lnTo>
                  <a:lnTo>
                    <a:pt x="7545" y="4009"/>
                  </a:lnTo>
                  <a:lnTo>
                    <a:pt x="7502" y="3901"/>
                  </a:lnTo>
                  <a:lnTo>
                    <a:pt x="7416" y="3820"/>
                  </a:lnTo>
                  <a:lnTo>
                    <a:pt x="7071" y="3659"/>
                  </a:lnTo>
                  <a:lnTo>
                    <a:pt x="7287" y="3605"/>
                  </a:lnTo>
                  <a:lnTo>
                    <a:pt x="7330" y="3578"/>
                  </a:lnTo>
                  <a:lnTo>
                    <a:pt x="7157" y="3417"/>
                  </a:lnTo>
                  <a:lnTo>
                    <a:pt x="7243" y="3363"/>
                  </a:lnTo>
                  <a:lnTo>
                    <a:pt x="7330" y="3282"/>
                  </a:lnTo>
                  <a:lnTo>
                    <a:pt x="7243" y="3201"/>
                  </a:lnTo>
                  <a:lnTo>
                    <a:pt x="7287" y="3121"/>
                  </a:lnTo>
                  <a:lnTo>
                    <a:pt x="7200" y="2959"/>
                  </a:lnTo>
                  <a:lnTo>
                    <a:pt x="7071" y="2932"/>
                  </a:lnTo>
                  <a:lnTo>
                    <a:pt x="7071" y="2798"/>
                  </a:lnTo>
                  <a:lnTo>
                    <a:pt x="6985" y="2717"/>
                  </a:lnTo>
                  <a:lnTo>
                    <a:pt x="6812" y="2448"/>
                  </a:lnTo>
                  <a:lnTo>
                    <a:pt x="6812" y="2367"/>
                  </a:lnTo>
                  <a:lnTo>
                    <a:pt x="6942" y="1910"/>
                  </a:lnTo>
                  <a:lnTo>
                    <a:pt x="7157" y="1372"/>
                  </a:lnTo>
                  <a:lnTo>
                    <a:pt x="7502" y="323"/>
                  </a:lnTo>
                  <a:lnTo>
                    <a:pt x="7114" y="269"/>
                  </a:lnTo>
                  <a:lnTo>
                    <a:pt x="6338" y="161"/>
                  </a:lnTo>
                  <a:lnTo>
                    <a:pt x="5605" y="54"/>
                  </a:lnTo>
                  <a:lnTo>
                    <a:pt x="5303" y="0"/>
                  </a:lnTo>
                  <a:lnTo>
                    <a:pt x="5174" y="323"/>
                  </a:lnTo>
                  <a:lnTo>
                    <a:pt x="4570" y="1964"/>
                  </a:lnTo>
                  <a:lnTo>
                    <a:pt x="4484" y="2125"/>
                  </a:lnTo>
                  <a:lnTo>
                    <a:pt x="4053" y="3363"/>
                  </a:lnTo>
                  <a:lnTo>
                    <a:pt x="3967" y="3605"/>
                  </a:lnTo>
                  <a:lnTo>
                    <a:pt x="3880" y="3847"/>
                  </a:lnTo>
                  <a:lnTo>
                    <a:pt x="3449" y="5085"/>
                  </a:lnTo>
                  <a:lnTo>
                    <a:pt x="3363" y="5300"/>
                  </a:lnTo>
                  <a:lnTo>
                    <a:pt x="3320" y="5408"/>
                  </a:lnTo>
                  <a:lnTo>
                    <a:pt x="3277" y="5488"/>
                  </a:lnTo>
                  <a:lnTo>
                    <a:pt x="3363" y="5650"/>
                  </a:lnTo>
                  <a:lnTo>
                    <a:pt x="3363" y="5784"/>
                  </a:lnTo>
                  <a:lnTo>
                    <a:pt x="3406" y="5865"/>
                  </a:lnTo>
                  <a:lnTo>
                    <a:pt x="3277" y="6080"/>
                  </a:lnTo>
                  <a:lnTo>
                    <a:pt x="3277" y="6215"/>
                  </a:lnTo>
                  <a:lnTo>
                    <a:pt x="3320" y="6295"/>
                  </a:lnTo>
                  <a:lnTo>
                    <a:pt x="3406" y="6430"/>
                  </a:lnTo>
                  <a:lnTo>
                    <a:pt x="3449" y="6511"/>
                  </a:lnTo>
                  <a:lnTo>
                    <a:pt x="3492" y="6591"/>
                  </a:lnTo>
                  <a:lnTo>
                    <a:pt x="3535" y="6699"/>
                  </a:lnTo>
                  <a:lnTo>
                    <a:pt x="3665" y="6645"/>
                  </a:lnTo>
                  <a:lnTo>
                    <a:pt x="3751" y="6753"/>
                  </a:lnTo>
                  <a:lnTo>
                    <a:pt x="3924" y="6780"/>
                  </a:lnTo>
                  <a:lnTo>
                    <a:pt x="3967" y="6833"/>
                  </a:lnTo>
                  <a:lnTo>
                    <a:pt x="4010" y="6995"/>
                  </a:lnTo>
                  <a:lnTo>
                    <a:pt x="4096" y="7129"/>
                  </a:lnTo>
                  <a:lnTo>
                    <a:pt x="4053" y="7183"/>
                  </a:lnTo>
                  <a:lnTo>
                    <a:pt x="3794" y="7371"/>
                  </a:lnTo>
                  <a:lnTo>
                    <a:pt x="3751" y="7479"/>
                  </a:lnTo>
                  <a:lnTo>
                    <a:pt x="3363" y="7748"/>
                  </a:lnTo>
                  <a:lnTo>
                    <a:pt x="3320" y="7829"/>
                  </a:lnTo>
                  <a:lnTo>
                    <a:pt x="3277" y="7910"/>
                  </a:lnTo>
                  <a:lnTo>
                    <a:pt x="3147" y="8017"/>
                  </a:lnTo>
                  <a:lnTo>
                    <a:pt x="3018" y="8125"/>
                  </a:lnTo>
                  <a:lnTo>
                    <a:pt x="2932" y="8179"/>
                  </a:lnTo>
                  <a:lnTo>
                    <a:pt x="2889" y="8205"/>
                  </a:lnTo>
                  <a:lnTo>
                    <a:pt x="2716" y="8286"/>
                  </a:lnTo>
                  <a:lnTo>
                    <a:pt x="2673" y="8340"/>
                  </a:lnTo>
                  <a:lnTo>
                    <a:pt x="2759" y="8367"/>
                  </a:lnTo>
                  <a:lnTo>
                    <a:pt x="2716" y="8448"/>
                  </a:lnTo>
                  <a:lnTo>
                    <a:pt x="2587" y="8582"/>
                  </a:lnTo>
                  <a:lnTo>
                    <a:pt x="2501" y="8663"/>
                  </a:lnTo>
                  <a:lnTo>
                    <a:pt x="2371" y="8690"/>
                  </a:lnTo>
                  <a:lnTo>
                    <a:pt x="2328" y="8744"/>
                  </a:lnTo>
                  <a:lnTo>
                    <a:pt x="2156" y="8770"/>
                  </a:lnTo>
                  <a:lnTo>
                    <a:pt x="2026" y="8797"/>
                  </a:lnTo>
                  <a:lnTo>
                    <a:pt x="1897" y="8932"/>
                  </a:lnTo>
                  <a:lnTo>
                    <a:pt x="1638" y="9174"/>
                  </a:lnTo>
                  <a:lnTo>
                    <a:pt x="1466" y="9255"/>
                  </a:lnTo>
                  <a:lnTo>
                    <a:pt x="1423" y="9362"/>
                  </a:lnTo>
                  <a:lnTo>
                    <a:pt x="1293" y="9470"/>
                  </a:lnTo>
                  <a:lnTo>
                    <a:pt x="1293" y="9551"/>
                  </a:lnTo>
                  <a:lnTo>
                    <a:pt x="1337" y="9604"/>
                  </a:lnTo>
                  <a:lnTo>
                    <a:pt x="1293" y="9658"/>
                  </a:lnTo>
                  <a:lnTo>
                    <a:pt x="1293" y="9712"/>
                  </a:lnTo>
                  <a:lnTo>
                    <a:pt x="1380" y="9793"/>
                  </a:lnTo>
                  <a:lnTo>
                    <a:pt x="1552" y="9766"/>
                  </a:lnTo>
                  <a:lnTo>
                    <a:pt x="1638" y="9873"/>
                  </a:lnTo>
                  <a:lnTo>
                    <a:pt x="1768" y="9847"/>
                  </a:lnTo>
                  <a:lnTo>
                    <a:pt x="1854" y="9927"/>
                  </a:lnTo>
                  <a:lnTo>
                    <a:pt x="1940" y="9981"/>
                  </a:lnTo>
                  <a:lnTo>
                    <a:pt x="1897" y="10089"/>
                  </a:lnTo>
                  <a:lnTo>
                    <a:pt x="1854" y="10142"/>
                  </a:lnTo>
                  <a:lnTo>
                    <a:pt x="1768" y="10223"/>
                  </a:lnTo>
                  <a:lnTo>
                    <a:pt x="1725" y="10277"/>
                  </a:lnTo>
                  <a:lnTo>
                    <a:pt x="1725" y="10385"/>
                  </a:lnTo>
                  <a:lnTo>
                    <a:pt x="1638" y="10492"/>
                  </a:lnTo>
                  <a:lnTo>
                    <a:pt x="1509" y="10627"/>
                  </a:lnTo>
                  <a:lnTo>
                    <a:pt x="1337" y="10815"/>
                  </a:lnTo>
                  <a:lnTo>
                    <a:pt x="1250" y="11030"/>
                  </a:lnTo>
                  <a:lnTo>
                    <a:pt x="0" y="14555"/>
                  </a:lnTo>
                  <a:lnTo>
                    <a:pt x="4915" y="15200"/>
                  </a:lnTo>
                  <a:lnTo>
                    <a:pt x="6812" y="15442"/>
                  </a:lnTo>
                  <a:lnTo>
                    <a:pt x="7459" y="15523"/>
                  </a:lnTo>
                  <a:lnTo>
                    <a:pt x="10046" y="15846"/>
                  </a:lnTo>
                  <a:lnTo>
                    <a:pt x="12202" y="16088"/>
                  </a:lnTo>
                  <a:lnTo>
                    <a:pt x="12331" y="16115"/>
                  </a:lnTo>
                  <a:lnTo>
                    <a:pt x="13840" y="16249"/>
                  </a:lnTo>
                  <a:lnTo>
                    <a:pt x="13926" y="16276"/>
                  </a:lnTo>
                  <a:lnTo>
                    <a:pt x="15004" y="16384"/>
                  </a:lnTo>
                  <a:lnTo>
                    <a:pt x="15306" y="15281"/>
                  </a:lnTo>
                  <a:lnTo>
                    <a:pt x="15565" y="14205"/>
                  </a:lnTo>
                  <a:lnTo>
                    <a:pt x="15737" y="13640"/>
                  </a:lnTo>
                  <a:lnTo>
                    <a:pt x="16082" y="11837"/>
                  </a:lnTo>
                  <a:close/>
                </a:path>
              </a:pathLst>
            </a:custGeom>
            <a:solidFill>
              <a:schemeClr val="bg1">
                <a:lumMod val="75000"/>
              </a:schemeClr>
            </a:solidFill>
            <a:ln w="9525">
              <a:solidFill>
                <a:schemeClr val="bg1"/>
              </a:solidFill>
              <a:prstDash val="solid"/>
              <a:round/>
              <a:headEnd/>
              <a:tailEnd/>
            </a:ln>
          </p:spPr>
        </p:sp>
        <p:sp>
          <p:nvSpPr>
            <p:cNvPr id="127" name="Illinois">
              <a:extLst>
                <a:ext uri="{FF2B5EF4-FFF2-40B4-BE49-F238E27FC236}">
                  <a16:creationId xmlns:a16="http://schemas.microsoft.com/office/drawing/2014/main" id="{910856CE-439D-4C41-99A5-450FA20B2D1E}"/>
                </a:ext>
              </a:extLst>
            </p:cNvPr>
            <p:cNvSpPr>
              <a:spLocks/>
            </p:cNvSpPr>
            <p:nvPr/>
          </p:nvSpPr>
          <p:spPr bwMode="auto">
            <a:xfrm>
              <a:off x="5404140" y="2903681"/>
              <a:ext cx="642524" cy="1040456"/>
            </a:xfrm>
            <a:custGeom>
              <a:avLst/>
              <a:gdLst/>
              <a:ahLst/>
              <a:cxnLst>
                <a:cxn ang="0">
                  <a:pos x="12952" y="15431"/>
                </a:cxn>
                <a:cxn ang="0">
                  <a:pos x="13340" y="14955"/>
                </a:cxn>
                <a:cxn ang="0">
                  <a:pos x="14571" y="14735"/>
                </a:cxn>
                <a:cxn ang="0">
                  <a:pos x="14247" y="14111"/>
                </a:cxn>
                <a:cxn ang="0">
                  <a:pos x="14571" y="13635"/>
                </a:cxn>
                <a:cxn ang="0">
                  <a:pos x="14636" y="13195"/>
                </a:cxn>
                <a:cxn ang="0">
                  <a:pos x="14765" y="12682"/>
                </a:cxn>
                <a:cxn ang="0">
                  <a:pos x="14959" y="12352"/>
                </a:cxn>
                <a:cxn ang="0">
                  <a:pos x="15413" y="12059"/>
                </a:cxn>
                <a:cxn ang="0">
                  <a:pos x="15801" y="11582"/>
                </a:cxn>
                <a:cxn ang="0">
                  <a:pos x="16384" y="11069"/>
                </a:cxn>
                <a:cxn ang="0">
                  <a:pos x="16190" y="10300"/>
                </a:cxn>
                <a:cxn ang="0">
                  <a:pos x="15672" y="9713"/>
                </a:cxn>
                <a:cxn ang="0">
                  <a:pos x="15672" y="9310"/>
                </a:cxn>
                <a:cxn ang="0">
                  <a:pos x="15672" y="6854"/>
                </a:cxn>
                <a:cxn ang="0">
                  <a:pos x="15154" y="3482"/>
                </a:cxn>
                <a:cxn ang="0">
                  <a:pos x="14506" y="1613"/>
                </a:cxn>
                <a:cxn ang="0">
                  <a:pos x="13729" y="880"/>
                </a:cxn>
                <a:cxn ang="0">
                  <a:pos x="13599" y="73"/>
                </a:cxn>
                <a:cxn ang="0">
                  <a:pos x="9196" y="183"/>
                </a:cxn>
                <a:cxn ang="0">
                  <a:pos x="2720" y="403"/>
                </a:cxn>
                <a:cxn ang="0">
                  <a:pos x="3691" y="1136"/>
                </a:cxn>
                <a:cxn ang="0">
                  <a:pos x="4727" y="1723"/>
                </a:cxn>
                <a:cxn ang="0">
                  <a:pos x="4663" y="2346"/>
                </a:cxn>
                <a:cxn ang="0">
                  <a:pos x="4145" y="2969"/>
                </a:cxn>
                <a:cxn ang="0">
                  <a:pos x="2979" y="3445"/>
                </a:cxn>
                <a:cxn ang="0">
                  <a:pos x="1684" y="3592"/>
                </a:cxn>
                <a:cxn ang="0">
                  <a:pos x="1295" y="4105"/>
                </a:cxn>
                <a:cxn ang="0">
                  <a:pos x="1943" y="4618"/>
                </a:cxn>
                <a:cxn ang="0">
                  <a:pos x="1425" y="5608"/>
                </a:cxn>
                <a:cxn ang="0">
                  <a:pos x="648" y="5974"/>
                </a:cxn>
                <a:cxn ang="0">
                  <a:pos x="324" y="6524"/>
                </a:cxn>
                <a:cxn ang="0">
                  <a:pos x="65" y="7037"/>
                </a:cxn>
                <a:cxn ang="0">
                  <a:pos x="324" y="8027"/>
                </a:cxn>
                <a:cxn ang="0">
                  <a:pos x="648" y="8614"/>
                </a:cxn>
                <a:cxn ang="0">
                  <a:pos x="1878" y="9420"/>
                </a:cxn>
                <a:cxn ang="0">
                  <a:pos x="3173" y="9933"/>
                </a:cxn>
                <a:cxn ang="0">
                  <a:pos x="3367" y="10556"/>
                </a:cxn>
                <a:cxn ang="0">
                  <a:pos x="4080" y="11069"/>
                </a:cxn>
                <a:cxn ang="0">
                  <a:pos x="5051" y="10886"/>
                </a:cxn>
                <a:cxn ang="0">
                  <a:pos x="5893" y="11216"/>
                </a:cxn>
                <a:cxn ang="0">
                  <a:pos x="5699" y="11766"/>
                </a:cxn>
                <a:cxn ang="0">
                  <a:pos x="4986" y="12462"/>
                </a:cxn>
                <a:cxn ang="0">
                  <a:pos x="5764" y="13305"/>
                </a:cxn>
                <a:cxn ang="0">
                  <a:pos x="6864" y="13635"/>
                </a:cxn>
                <a:cxn ang="0">
                  <a:pos x="7253" y="13855"/>
                </a:cxn>
                <a:cxn ang="0">
                  <a:pos x="8678" y="14441"/>
                </a:cxn>
                <a:cxn ang="0">
                  <a:pos x="9196" y="15284"/>
                </a:cxn>
                <a:cxn ang="0">
                  <a:pos x="9001" y="15651"/>
                </a:cxn>
                <a:cxn ang="0">
                  <a:pos x="9584" y="16274"/>
                </a:cxn>
                <a:cxn ang="0">
                  <a:pos x="9843" y="16127"/>
                </a:cxn>
                <a:cxn ang="0">
                  <a:pos x="10297" y="16164"/>
                </a:cxn>
                <a:cxn ang="0">
                  <a:pos x="11074" y="15614"/>
                </a:cxn>
                <a:cxn ang="0">
                  <a:pos x="12434" y="15871"/>
                </a:cxn>
              </a:cxnLst>
              <a:rect l="0" t="0" r="r" b="b"/>
              <a:pathLst>
                <a:path w="16384" h="16384">
                  <a:moveTo>
                    <a:pt x="13146" y="15981"/>
                  </a:moveTo>
                  <a:lnTo>
                    <a:pt x="13276" y="15834"/>
                  </a:lnTo>
                  <a:lnTo>
                    <a:pt x="13211" y="15724"/>
                  </a:lnTo>
                  <a:lnTo>
                    <a:pt x="13211" y="15651"/>
                  </a:lnTo>
                  <a:lnTo>
                    <a:pt x="12952" y="15504"/>
                  </a:lnTo>
                  <a:lnTo>
                    <a:pt x="12952" y="15431"/>
                  </a:lnTo>
                  <a:lnTo>
                    <a:pt x="12952" y="15358"/>
                  </a:lnTo>
                  <a:lnTo>
                    <a:pt x="13017" y="15248"/>
                  </a:lnTo>
                  <a:lnTo>
                    <a:pt x="13017" y="15101"/>
                  </a:lnTo>
                  <a:lnTo>
                    <a:pt x="13081" y="15028"/>
                  </a:lnTo>
                  <a:lnTo>
                    <a:pt x="13146" y="14991"/>
                  </a:lnTo>
                  <a:lnTo>
                    <a:pt x="13340" y="14955"/>
                  </a:lnTo>
                  <a:lnTo>
                    <a:pt x="13470" y="14955"/>
                  </a:lnTo>
                  <a:lnTo>
                    <a:pt x="13535" y="14955"/>
                  </a:lnTo>
                  <a:lnTo>
                    <a:pt x="13858" y="14845"/>
                  </a:lnTo>
                  <a:lnTo>
                    <a:pt x="14182" y="14771"/>
                  </a:lnTo>
                  <a:lnTo>
                    <a:pt x="14506" y="14771"/>
                  </a:lnTo>
                  <a:lnTo>
                    <a:pt x="14571" y="14735"/>
                  </a:lnTo>
                  <a:lnTo>
                    <a:pt x="14636" y="14661"/>
                  </a:lnTo>
                  <a:lnTo>
                    <a:pt x="14506" y="14551"/>
                  </a:lnTo>
                  <a:lnTo>
                    <a:pt x="14376" y="14478"/>
                  </a:lnTo>
                  <a:lnTo>
                    <a:pt x="14247" y="14331"/>
                  </a:lnTo>
                  <a:lnTo>
                    <a:pt x="14182" y="14221"/>
                  </a:lnTo>
                  <a:lnTo>
                    <a:pt x="14247" y="14111"/>
                  </a:lnTo>
                  <a:lnTo>
                    <a:pt x="14441" y="14038"/>
                  </a:lnTo>
                  <a:lnTo>
                    <a:pt x="14636" y="13928"/>
                  </a:lnTo>
                  <a:lnTo>
                    <a:pt x="14700" y="13818"/>
                  </a:lnTo>
                  <a:lnTo>
                    <a:pt x="14636" y="13745"/>
                  </a:lnTo>
                  <a:lnTo>
                    <a:pt x="14441" y="13745"/>
                  </a:lnTo>
                  <a:lnTo>
                    <a:pt x="14571" y="13635"/>
                  </a:lnTo>
                  <a:lnTo>
                    <a:pt x="14376" y="13562"/>
                  </a:lnTo>
                  <a:lnTo>
                    <a:pt x="14376" y="13525"/>
                  </a:lnTo>
                  <a:lnTo>
                    <a:pt x="14441" y="13525"/>
                  </a:lnTo>
                  <a:lnTo>
                    <a:pt x="14636" y="13488"/>
                  </a:lnTo>
                  <a:lnTo>
                    <a:pt x="14636" y="13378"/>
                  </a:lnTo>
                  <a:lnTo>
                    <a:pt x="14636" y="13195"/>
                  </a:lnTo>
                  <a:lnTo>
                    <a:pt x="14571" y="13085"/>
                  </a:lnTo>
                  <a:lnTo>
                    <a:pt x="14830" y="12975"/>
                  </a:lnTo>
                  <a:lnTo>
                    <a:pt x="14895" y="12829"/>
                  </a:lnTo>
                  <a:lnTo>
                    <a:pt x="15024" y="12755"/>
                  </a:lnTo>
                  <a:lnTo>
                    <a:pt x="14959" y="12682"/>
                  </a:lnTo>
                  <a:lnTo>
                    <a:pt x="14765" y="12682"/>
                  </a:lnTo>
                  <a:lnTo>
                    <a:pt x="14700" y="12609"/>
                  </a:lnTo>
                  <a:lnTo>
                    <a:pt x="14636" y="12535"/>
                  </a:lnTo>
                  <a:lnTo>
                    <a:pt x="14765" y="12499"/>
                  </a:lnTo>
                  <a:lnTo>
                    <a:pt x="14830" y="12462"/>
                  </a:lnTo>
                  <a:lnTo>
                    <a:pt x="14830" y="12352"/>
                  </a:lnTo>
                  <a:lnTo>
                    <a:pt x="14959" y="12352"/>
                  </a:lnTo>
                  <a:lnTo>
                    <a:pt x="15024" y="12389"/>
                  </a:lnTo>
                  <a:lnTo>
                    <a:pt x="15089" y="12315"/>
                  </a:lnTo>
                  <a:lnTo>
                    <a:pt x="15283" y="12352"/>
                  </a:lnTo>
                  <a:lnTo>
                    <a:pt x="15283" y="12315"/>
                  </a:lnTo>
                  <a:lnTo>
                    <a:pt x="15283" y="12169"/>
                  </a:lnTo>
                  <a:lnTo>
                    <a:pt x="15413" y="12059"/>
                  </a:lnTo>
                  <a:lnTo>
                    <a:pt x="15542" y="11949"/>
                  </a:lnTo>
                  <a:lnTo>
                    <a:pt x="15607" y="11876"/>
                  </a:lnTo>
                  <a:lnTo>
                    <a:pt x="15542" y="11802"/>
                  </a:lnTo>
                  <a:lnTo>
                    <a:pt x="15607" y="11766"/>
                  </a:lnTo>
                  <a:lnTo>
                    <a:pt x="15801" y="11692"/>
                  </a:lnTo>
                  <a:lnTo>
                    <a:pt x="15801" y="11582"/>
                  </a:lnTo>
                  <a:lnTo>
                    <a:pt x="15866" y="11509"/>
                  </a:lnTo>
                  <a:lnTo>
                    <a:pt x="15931" y="11399"/>
                  </a:lnTo>
                  <a:lnTo>
                    <a:pt x="15931" y="11289"/>
                  </a:lnTo>
                  <a:lnTo>
                    <a:pt x="16060" y="11179"/>
                  </a:lnTo>
                  <a:lnTo>
                    <a:pt x="16254" y="11106"/>
                  </a:lnTo>
                  <a:lnTo>
                    <a:pt x="16384" y="11069"/>
                  </a:lnTo>
                  <a:lnTo>
                    <a:pt x="16384" y="10959"/>
                  </a:lnTo>
                  <a:lnTo>
                    <a:pt x="16319" y="10776"/>
                  </a:lnTo>
                  <a:lnTo>
                    <a:pt x="16190" y="10629"/>
                  </a:lnTo>
                  <a:lnTo>
                    <a:pt x="16190" y="10483"/>
                  </a:lnTo>
                  <a:lnTo>
                    <a:pt x="16254" y="10336"/>
                  </a:lnTo>
                  <a:lnTo>
                    <a:pt x="16190" y="10300"/>
                  </a:lnTo>
                  <a:lnTo>
                    <a:pt x="15995" y="10190"/>
                  </a:lnTo>
                  <a:lnTo>
                    <a:pt x="15931" y="10006"/>
                  </a:lnTo>
                  <a:lnTo>
                    <a:pt x="15866" y="9970"/>
                  </a:lnTo>
                  <a:lnTo>
                    <a:pt x="15607" y="9860"/>
                  </a:lnTo>
                  <a:lnTo>
                    <a:pt x="15542" y="9823"/>
                  </a:lnTo>
                  <a:lnTo>
                    <a:pt x="15672" y="9713"/>
                  </a:lnTo>
                  <a:lnTo>
                    <a:pt x="15736" y="9640"/>
                  </a:lnTo>
                  <a:lnTo>
                    <a:pt x="15866" y="9566"/>
                  </a:lnTo>
                  <a:lnTo>
                    <a:pt x="15801" y="9493"/>
                  </a:lnTo>
                  <a:lnTo>
                    <a:pt x="15801" y="9457"/>
                  </a:lnTo>
                  <a:lnTo>
                    <a:pt x="15736" y="9383"/>
                  </a:lnTo>
                  <a:lnTo>
                    <a:pt x="15672" y="9310"/>
                  </a:lnTo>
                  <a:lnTo>
                    <a:pt x="15801" y="9237"/>
                  </a:lnTo>
                  <a:lnTo>
                    <a:pt x="15995" y="9163"/>
                  </a:lnTo>
                  <a:lnTo>
                    <a:pt x="15931" y="8797"/>
                  </a:lnTo>
                  <a:lnTo>
                    <a:pt x="15931" y="8430"/>
                  </a:lnTo>
                  <a:lnTo>
                    <a:pt x="15736" y="7661"/>
                  </a:lnTo>
                  <a:lnTo>
                    <a:pt x="15672" y="6854"/>
                  </a:lnTo>
                  <a:lnTo>
                    <a:pt x="15542" y="5865"/>
                  </a:lnTo>
                  <a:lnTo>
                    <a:pt x="15477" y="5865"/>
                  </a:lnTo>
                  <a:lnTo>
                    <a:pt x="15413" y="5131"/>
                  </a:lnTo>
                  <a:lnTo>
                    <a:pt x="15283" y="4288"/>
                  </a:lnTo>
                  <a:lnTo>
                    <a:pt x="15218" y="3849"/>
                  </a:lnTo>
                  <a:lnTo>
                    <a:pt x="15154" y="3482"/>
                  </a:lnTo>
                  <a:lnTo>
                    <a:pt x="15089" y="2969"/>
                  </a:lnTo>
                  <a:lnTo>
                    <a:pt x="14959" y="2163"/>
                  </a:lnTo>
                  <a:lnTo>
                    <a:pt x="14830" y="2126"/>
                  </a:lnTo>
                  <a:lnTo>
                    <a:pt x="14765" y="2053"/>
                  </a:lnTo>
                  <a:lnTo>
                    <a:pt x="14571" y="1869"/>
                  </a:lnTo>
                  <a:lnTo>
                    <a:pt x="14506" y="1613"/>
                  </a:lnTo>
                  <a:lnTo>
                    <a:pt x="14441" y="1466"/>
                  </a:lnTo>
                  <a:lnTo>
                    <a:pt x="14312" y="1320"/>
                  </a:lnTo>
                  <a:lnTo>
                    <a:pt x="14247" y="1210"/>
                  </a:lnTo>
                  <a:lnTo>
                    <a:pt x="13988" y="1063"/>
                  </a:lnTo>
                  <a:lnTo>
                    <a:pt x="13858" y="990"/>
                  </a:lnTo>
                  <a:lnTo>
                    <a:pt x="13729" y="880"/>
                  </a:lnTo>
                  <a:lnTo>
                    <a:pt x="13599" y="770"/>
                  </a:lnTo>
                  <a:lnTo>
                    <a:pt x="13535" y="660"/>
                  </a:lnTo>
                  <a:lnTo>
                    <a:pt x="13535" y="513"/>
                  </a:lnTo>
                  <a:lnTo>
                    <a:pt x="13599" y="403"/>
                  </a:lnTo>
                  <a:lnTo>
                    <a:pt x="13599" y="183"/>
                  </a:lnTo>
                  <a:lnTo>
                    <a:pt x="13599" y="73"/>
                  </a:lnTo>
                  <a:lnTo>
                    <a:pt x="13599" y="0"/>
                  </a:lnTo>
                  <a:lnTo>
                    <a:pt x="12045" y="73"/>
                  </a:lnTo>
                  <a:lnTo>
                    <a:pt x="11592" y="73"/>
                  </a:lnTo>
                  <a:lnTo>
                    <a:pt x="10167" y="147"/>
                  </a:lnTo>
                  <a:lnTo>
                    <a:pt x="9843" y="183"/>
                  </a:lnTo>
                  <a:lnTo>
                    <a:pt x="9196" y="183"/>
                  </a:lnTo>
                  <a:lnTo>
                    <a:pt x="7577" y="257"/>
                  </a:lnTo>
                  <a:lnTo>
                    <a:pt x="7512" y="257"/>
                  </a:lnTo>
                  <a:lnTo>
                    <a:pt x="5764" y="293"/>
                  </a:lnTo>
                  <a:lnTo>
                    <a:pt x="5505" y="330"/>
                  </a:lnTo>
                  <a:lnTo>
                    <a:pt x="3562" y="367"/>
                  </a:lnTo>
                  <a:lnTo>
                    <a:pt x="2720" y="403"/>
                  </a:lnTo>
                  <a:lnTo>
                    <a:pt x="2720" y="476"/>
                  </a:lnTo>
                  <a:lnTo>
                    <a:pt x="3367" y="733"/>
                  </a:lnTo>
                  <a:lnTo>
                    <a:pt x="3497" y="770"/>
                  </a:lnTo>
                  <a:lnTo>
                    <a:pt x="3626" y="880"/>
                  </a:lnTo>
                  <a:lnTo>
                    <a:pt x="3626" y="990"/>
                  </a:lnTo>
                  <a:lnTo>
                    <a:pt x="3691" y="1136"/>
                  </a:lnTo>
                  <a:lnTo>
                    <a:pt x="3821" y="1210"/>
                  </a:lnTo>
                  <a:lnTo>
                    <a:pt x="4015" y="1246"/>
                  </a:lnTo>
                  <a:lnTo>
                    <a:pt x="4339" y="1320"/>
                  </a:lnTo>
                  <a:lnTo>
                    <a:pt x="4598" y="1429"/>
                  </a:lnTo>
                  <a:lnTo>
                    <a:pt x="4663" y="1539"/>
                  </a:lnTo>
                  <a:lnTo>
                    <a:pt x="4727" y="1723"/>
                  </a:lnTo>
                  <a:lnTo>
                    <a:pt x="4792" y="1796"/>
                  </a:lnTo>
                  <a:lnTo>
                    <a:pt x="4727" y="1943"/>
                  </a:lnTo>
                  <a:lnTo>
                    <a:pt x="4727" y="2016"/>
                  </a:lnTo>
                  <a:lnTo>
                    <a:pt x="4727" y="2126"/>
                  </a:lnTo>
                  <a:lnTo>
                    <a:pt x="4727" y="2309"/>
                  </a:lnTo>
                  <a:lnTo>
                    <a:pt x="4663" y="2346"/>
                  </a:lnTo>
                  <a:lnTo>
                    <a:pt x="4468" y="2456"/>
                  </a:lnTo>
                  <a:lnTo>
                    <a:pt x="4339" y="2492"/>
                  </a:lnTo>
                  <a:lnTo>
                    <a:pt x="4274" y="2566"/>
                  </a:lnTo>
                  <a:lnTo>
                    <a:pt x="4209" y="2639"/>
                  </a:lnTo>
                  <a:lnTo>
                    <a:pt x="4145" y="2749"/>
                  </a:lnTo>
                  <a:lnTo>
                    <a:pt x="4145" y="2969"/>
                  </a:lnTo>
                  <a:lnTo>
                    <a:pt x="4080" y="3042"/>
                  </a:lnTo>
                  <a:lnTo>
                    <a:pt x="3886" y="3152"/>
                  </a:lnTo>
                  <a:lnTo>
                    <a:pt x="3691" y="3225"/>
                  </a:lnTo>
                  <a:lnTo>
                    <a:pt x="3367" y="3299"/>
                  </a:lnTo>
                  <a:lnTo>
                    <a:pt x="3108" y="3372"/>
                  </a:lnTo>
                  <a:lnTo>
                    <a:pt x="2979" y="3445"/>
                  </a:lnTo>
                  <a:lnTo>
                    <a:pt x="2720" y="3482"/>
                  </a:lnTo>
                  <a:lnTo>
                    <a:pt x="2526" y="3482"/>
                  </a:lnTo>
                  <a:lnTo>
                    <a:pt x="2267" y="3519"/>
                  </a:lnTo>
                  <a:lnTo>
                    <a:pt x="2137" y="3555"/>
                  </a:lnTo>
                  <a:lnTo>
                    <a:pt x="1943" y="3592"/>
                  </a:lnTo>
                  <a:lnTo>
                    <a:pt x="1684" y="3592"/>
                  </a:lnTo>
                  <a:lnTo>
                    <a:pt x="1619" y="3592"/>
                  </a:lnTo>
                  <a:lnTo>
                    <a:pt x="1489" y="3665"/>
                  </a:lnTo>
                  <a:lnTo>
                    <a:pt x="1425" y="3885"/>
                  </a:lnTo>
                  <a:lnTo>
                    <a:pt x="1425" y="3922"/>
                  </a:lnTo>
                  <a:lnTo>
                    <a:pt x="1425" y="3959"/>
                  </a:lnTo>
                  <a:lnTo>
                    <a:pt x="1295" y="4105"/>
                  </a:lnTo>
                  <a:lnTo>
                    <a:pt x="1360" y="4215"/>
                  </a:lnTo>
                  <a:lnTo>
                    <a:pt x="1489" y="4288"/>
                  </a:lnTo>
                  <a:lnTo>
                    <a:pt x="1619" y="4362"/>
                  </a:lnTo>
                  <a:lnTo>
                    <a:pt x="1748" y="4398"/>
                  </a:lnTo>
                  <a:lnTo>
                    <a:pt x="1878" y="4508"/>
                  </a:lnTo>
                  <a:lnTo>
                    <a:pt x="1943" y="4618"/>
                  </a:lnTo>
                  <a:lnTo>
                    <a:pt x="1943" y="4655"/>
                  </a:lnTo>
                  <a:lnTo>
                    <a:pt x="1943" y="4948"/>
                  </a:lnTo>
                  <a:lnTo>
                    <a:pt x="1878" y="5058"/>
                  </a:lnTo>
                  <a:lnTo>
                    <a:pt x="1619" y="5241"/>
                  </a:lnTo>
                  <a:lnTo>
                    <a:pt x="1425" y="5388"/>
                  </a:lnTo>
                  <a:lnTo>
                    <a:pt x="1425" y="5608"/>
                  </a:lnTo>
                  <a:lnTo>
                    <a:pt x="1425" y="5718"/>
                  </a:lnTo>
                  <a:lnTo>
                    <a:pt x="1425" y="5791"/>
                  </a:lnTo>
                  <a:lnTo>
                    <a:pt x="1230" y="5901"/>
                  </a:lnTo>
                  <a:lnTo>
                    <a:pt x="1101" y="5938"/>
                  </a:lnTo>
                  <a:lnTo>
                    <a:pt x="842" y="5974"/>
                  </a:lnTo>
                  <a:lnTo>
                    <a:pt x="648" y="5974"/>
                  </a:lnTo>
                  <a:lnTo>
                    <a:pt x="453" y="6048"/>
                  </a:lnTo>
                  <a:lnTo>
                    <a:pt x="389" y="6121"/>
                  </a:lnTo>
                  <a:lnTo>
                    <a:pt x="194" y="6194"/>
                  </a:lnTo>
                  <a:lnTo>
                    <a:pt x="194" y="6231"/>
                  </a:lnTo>
                  <a:lnTo>
                    <a:pt x="389" y="6378"/>
                  </a:lnTo>
                  <a:lnTo>
                    <a:pt x="324" y="6524"/>
                  </a:lnTo>
                  <a:lnTo>
                    <a:pt x="389" y="6598"/>
                  </a:lnTo>
                  <a:lnTo>
                    <a:pt x="389" y="6671"/>
                  </a:lnTo>
                  <a:lnTo>
                    <a:pt x="324" y="6708"/>
                  </a:lnTo>
                  <a:lnTo>
                    <a:pt x="259" y="6744"/>
                  </a:lnTo>
                  <a:lnTo>
                    <a:pt x="194" y="6818"/>
                  </a:lnTo>
                  <a:lnTo>
                    <a:pt x="65" y="7037"/>
                  </a:lnTo>
                  <a:lnTo>
                    <a:pt x="0" y="7111"/>
                  </a:lnTo>
                  <a:lnTo>
                    <a:pt x="0" y="7257"/>
                  </a:lnTo>
                  <a:lnTo>
                    <a:pt x="0" y="7404"/>
                  </a:lnTo>
                  <a:lnTo>
                    <a:pt x="65" y="7734"/>
                  </a:lnTo>
                  <a:lnTo>
                    <a:pt x="194" y="7844"/>
                  </a:lnTo>
                  <a:lnTo>
                    <a:pt x="324" y="8027"/>
                  </a:lnTo>
                  <a:lnTo>
                    <a:pt x="259" y="8100"/>
                  </a:lnTo>
                  <a:lnTo>
                    <a:pt x="194" y="8210"/>
                  </a:lnTo>
                  <a:lnTo>
                    <a:pt x="259" y="8284"/>
                  </a:lnTo>
                  <a:lnTo>
                    <a:pt x="518" y="8430"/>
                  </a:lnTo>
                  <a:lnTo>
                    <a:pt x="648" y="8540"/>
                  </a:lnTo>
                  <a:lnTo>
                    <a:pt x="648" y="8614"/>
                  </a:lnTo>
                  <a:lnTo>
                    <a:pt x="777" y="8687"/>
                  </a:lnTo>
                  <a:lnTo>
                    <a:pt x="971" y="8760"/>
                  </a:lnTo>
                  <a:lnTo>
                    <a:pt x="1360" y="9017"/>
                  </a:lnTo>
                  <a:lnTo>
                    <a:pt x="1489" y="9090"/>
                  </a:lnTo>
                  <a:lnTo>
                    <a:pt x="1748" y="9237"/>
                  </a:lnTo>
                  <a:lnTo>
                    <a:pt x="1878" y="9420"/>
                  </a:lnTo>
                  <a:lnTo>
                    <a:pt x="2008" y="9420"/>
                  </a:lnTo>
                  <a:lnTo>
                    <a:pt x="2267" y="9530"/>
                  </a:lnTo>
                  <a:lnTo>
                    <a:pt x="2396" y="9530"/>
                  </a:lnTo>
                  <a:lnTo>
                    <a:pt x="2590" y="9640"/>
                  </a:lnTo>
                  <a:lnTo>
                    <a:pt x="2914" y="9823"/>
                  </a:lnTo>
                  <a:lnTo>
                    <a:pt x="3173" y="9933"/>
                  </a:lnTo>
                  <a:lnTo>
                    <a:pt x="3238" y="10006"/>
                  </a:lnTo>
                  <a:lnTo>
                    <a:pt x="3303" y="10080"/>
                  </a:lnTo>
                  <a:lnTo>
                    <a:pt x="3303" y="10153"/>
                  </a:lnTo>
                  <a:lnTo>
                    <a:pt x="3367" y="10300"/>
                  </a:lnTo>
                  <a:lnTo>
                    <a:pt x="3432" y="10373"/>
                  </a:lnTo>
                  <a:lnTo>
                    <a:pt x="3367" y="10556"/>
                  </a:lnTo>
                  <a:lnTo>
                    <a:pt x="3497" y="10703"/>
                  </a:lnTo>
                  <a:lnTo>
                    <a:pt x="3562" y="10886"/>
                  </a:lnTo>
                  <a:lnTo>
                    <a:pt x="3626" y="10959"/>
                  </a:lnTo>
                  <a:lnTo>
                    <a:pt x="3756" y="11033"/>
                  </a:lnTo>
                  <a:lnTo>
                    <a:pt x="3886" y="11106"/>
                  </a:lnTo>
                  <a:lnTo>
                    <a:pt x="4080" y="11069"/>
                  </a:lnTo>
                  <a:lnTo>
                    <a:pt x="4145" y="10996"/>
                  </a:lnTo>
                  <a:lnTo>
                    <a:pt x="4274" y="10886"/>
                  </a:lnTo>
                  <a:lnTo>
                    <a:pt x="4468" y="10776"/>
                  </a:lnTo>
                  <a:lnTo>
                    <a:pt x="4663" y="10776"/>
                  </a:lnTo>
                  <a:lnTo>
                    <a:pt x="4792" y="10813"/>
                  </a:lnTo>
                  <a:lnTo>
                    <a:pt x="5051" y="10886"/>
                  </a:lnTo>
                  <a:lnTo>
                    <a:pt x="5181" y="10849"/>
                  </a:lnTo>
                  <a:lnTo>
                    <a:pt x="5310" y="10886"/>
                  </a:lnTo>
                  <a:lnTo>
                    <a:pt x="5569" y="10959"/>
                  </a:lnTo>
                  <a:lnTo>
                    <a:pt x="5764" y="11033"/>
                  </a:lnTo>
                  <a:lnTo>
                    <a:pt x="5828" y="11143"/>
                  </a:lnTo>
                  <a:lnTo>
                    <a:pt x="5893" y="11216"/>
                  </a:lnTo>
                  <a:lnTo>
                    <a:pt x="5764" y="11253"/>
                  </a:lnTo>
                  <a:lnTo>
                    <a:pt x="5634" y="11289"/>
                  </a:lnTo>
                  <a:lnTo>
                    <a:pt x="5634" y="11399"/>
                  </a:lnTo>
                  <a:lnTo>
                    <a:pt x="5569" y="11546"/>
                  </a:lnTo>
                  <a:lnTo>
                    <a:pt x="5634" y="11656"/>
                  </a:lnTo>
                  <a:lnTo>
                    <a:pt x="5699" y="11766"/>
                  </a:lnTo>
                  <a:lnTo>
                    <a:pt x="5634" y="11876"/>
                  </a:lnTo>
                  <a:lnTo>
                    <a:pt x="5440" y="11986"/>
                  </a:lnTo>
                  <a:lnTo>
                    <a:pt x="5375" y="12096"/>
                  </a:lnTo>
                  <a:lnTo>
                    <a:pt x="5245" y="12315"/>
                  </a:lnTo>
                  <a:lnTo>
                    <a:pt x="5116" y="12389"/>
                  </a:lnTo>
                  <a:lnTo>
                    <a:pt x="4986" y="12462"/>
                  </a:lnTo>
                  <a:lnTo>
                    <a:pt x="4922" y="12645"/>
                  </a:lnTo>
                  <a:lnTo>
                    <a:pt x="4986" y="12902"/>
                  </a:lnTo>
                  <a:lnTo>
                    <a:pt x="5051" y="12975"/>
                  </a:lnTo>
                  <a:lnTo>
                    <a:pt x="5310" y="13085"/>
                  </a:lnTo>
                  <a:lnTo>
                    <a:pt x="5569" y="13232"/>
                  </a:lnTo>
                  <a:lnTo>
                    <a:pt x="5764" y="13305"/>
                  </a:lnTo>
                  <a:lnTo>
                    <a:pt x="5764" y="13342"/>
                  </a:lnTo>
                  <a:lnTo>
                    <a:pt x="5958" y="13378"/>
                  </a:lnTo>
                  <a:lnTo>
                    <a:pt x="6087" y="13488"/>
                  </a:lnTo>
                  <a:lnTo>
                    <a:pt x="6605" y="13635"/>
                  </a:lnTo>
                  <a:lnTo>
                    <a:pt x="6800" y="13598"/>
                  </a:lnTo>
                  <a:lnTo>
                    <a:pt x="6864" y="13635"/>
                  </a:lnTo>
                  <a:lnTo>
                    <a:pt x="6864" y="13672"/>
                  </a:lnTo>
                  <a:lnTo>
                    <a:pt x="6670" y="13745"/>
                  </a:lnTo>
                  <a:lnTo>
                    <a:pt x="6735" y="13782"/>
                  </a:lnTo>
                  <a:lnTo>
                    <a:pt x="6929" y="13855"/>
                  </a:lnTo>
                  <a:lnTo>
                    <a:pt x="7059" y="13892"/>
                  </a:lnTo>
                  <a:lnTo>
                    <a:pt x="7253" y="13855"/>
                  </a:lnTo>
                  <a:lnTo>
                    <a:pt x="7771" y="14038"/>
                  </a:lnTo>
                  <a:lnTo>
                    <a:pt x="8030" y="14075"/>
                  </a:lnTo>
                  <a:lnTo>
                    <a:pt x="8095" y="14148"/>
                  </a:lnTo>
                  <a:lnTo>
                    <a:pt x="8160" y="14221"/>
                  </a:lnTo>
                  <a:lnTo>
                    <a:pt x="8548" y="14405"/>
                  </a:lnTo>
                  <a:lnTo>
                    <a:pt x="8678" y="14441"/>
                  </a:lnTo>
                  <a:lnTo>
                    <a:pt x="8742" y="14515"/>
                  </a:lnTo>
                  <a:lnTo>
                    <a:pt x="8678" y="14698"/>
                  </a:lnTo>
                  <a:lnTo>
                    <a:pt x="8678" y="14735"/>
                  </a:lnTo>
                  <a:lnTo>
                    <a:pt x="8807" y="14845"/>
                  </a:lnTo>
                  <a:lnTo>
                    <a:pt x="9066" y="15138"/>
                  </a:lnTo>
                  <a:lnTo>
                    <a:pt x="9196" y="15284"/>
                  </a:lnTo>
                  <a:lnTo>
                    <a:pt x="9131" y="15321"/>
                  </a:lnTo>
                  <a:lnTo>
                    <a:pt x="9001" y="15394"/>
                  </a:lnTo>
                  <a:lnTo>
                    <a:pt x="8872" y="15468"/>
                  </a:lnTo>
                  <a:lnTo>
                    <a:pt x="8807" y="15578"/>
                  </a:lnTo>
                  <a:lnTo>
                    <a:pt x="8872" y="15614"/>
                  </a:lnTo>
                  <a:lnTo>
                    <a:pt x="9001" y="15651"/>
                  </a:lnTo>
                  <a:lnTo>
                    <a:pt x="9066" y="15761"/>
                  </a:lnTo>
                  <a:lnTo>
                    <a:pt x="9131" y="15871"/>
                  </a:lnTo>
                  <a:lnTo>
                    <a:pt x="9325" y="15981"/>
                  </a:lnTo>
                  <a:lnTo>
                    <a:pt x="9390" y="16054"/>
                  </a:lnTo>
                  <a:lnTo>
                    <a:pt x="9390" y="16164"/>
                  </a:lnTo>
                  <a:lnTo>
                    <a:pt x="9584" y="16274"/>
                  </a:lnTo>
                  <a:lnTo>
                    <a:pt x="9714" y="16347"/>
                  </a:lnTo>
                  <a:lnTo>
                    <a:pt x="9779" y="16384"/>
                  </a:lnTo>
                  <a:lnTo>
                    <a:pt x="9908" y="16384"/>
                  </a:lnTo>
                  <a:lnTo>
                    <a:pt x="9973" y="16311"/>
                  </a:lnTo>
                  <a:lnTo>
                    <a:pt x="9843" y="16201"/>
                  </a:lnTo>
                  <a:lnTo>
                    <a:pt x="9843" y="16127"/>
                  </a:lnTo>
                  <a:lnTo>
                    <a:pt x="9908" y="16091"/>
                  </a:lnTo>
                  <a:lnTo>
                    <a:pt x="10038" y="16164"/>
                  </a:lnTo>
                  <a:lnTo>
                    <a:pt x="10232" y="16274"/>
                  </a:lnTo>
                  <a:lnTo>
                    <a:pt x="10297" y="16347"/>
                  </a:lnTo>
                  <a:lnTo>
                    <a:pt x="10232" y="16237"/>
                  </a:lnTo>
                  <a:lnTo>
                    <a:pt x="10297" y="16164"/>
                  </a:lnTo>
                  <a:lnTo>
                    <a:pt x="10426" y="15981"/>
                  </a:lnTo>
                  <a:lnTo>
                    <a:pt x="10491" y="15908"/>
                  </a:lnTo>
                  <a:lnTo>
                    <a:pt x="10556" y="15798"/>
                  </a:lnTo>
                  <a:lnTo>
                    <a:pt x="10750" y="15688"/>
                  </a:lnTo>
                  <a:lnTo>
                    <a:pt x="10879" y="15651"/>
                  </a:lnTo>
                  <a:lnTo>
                    <a:pt x="11074" y="15614"/>
                  </a:lnTo>
                  <a:lnTo>
                    <a:pt x="11203" y="15614"/>
                  </a:lnTo>
                  <a:lnTo>
                    <a:pt x="11592" y="15651"/>
                  </a:lnTo>
                  <a:lnTo>
                    <a:pt x="11721" y="15724"/>
                  </a:lnTo>
                  <a:lnTo>
                    <a:pt x="11980" y="15798"/>
                  </a:lnTo>
                  <a:lnTo>
                    <a:pt x="12110" y="15834"/>
                  </a:lnTo>
                  <a:lnTo>
                    <a:pt x="12434" y="15871"/>
                  </a:lnTo>
                  <a:lnTo>
                    <a:pt x="12693" y="15981"/>
                  </a:lnTo>
                  <a:lnTo>
                    <a:pt x="12887" y="16017"/>
                  </a:lnTo>
                  <a:lnTo>
                    <a:pt x="13081" y="16017"/>
                  </a:lnTo>
                  <a:lnTo>
                    <a:pt x="13146" y="15981"/>
                  </a:lnTo>
                  <a:close/>
                </a:path>
              </a:pathLst>
            </a:custGeom>
            <a:solidFill>
              <a:schemeClr val="accent5"/>
            </a:solidFill>
            <a:ln w="9525">
              <a:solidFill>
                <a:schemeClr val="bg1"/>
              </a:solidFill>
              <a:prstDash val="solid"/>
              <a:round/>
              <a:headEnd/>
              <a:tailEnd/>
            </a:ln>
          </p:spPr>
        </p:sp>
        <p:sp>
          <p:nvSpPr>
            <p:cNvPr id="128" name="Indiana">
              <a:extLst>
                <a:ext uri="{FF2B5EF4-FFF2-40B4-BE49-F238E27FC236}">
                  <a16:creationId xmlns:a16="http://schemas.microsoft.com/office/drawing/2014/main" id="{CDBE6997-7811-CB4F-B3F7-DCC755BBA790}"/>
                </a:ext>
              </a:extLst>
            </p:cNvPr>
            <p:cNvSpPr>
              <a:spLocks/>
            </p:cNvSpPr>
            <p:nvPr/>
          </p:nvSpPr>
          <p:spPr bwMode="auto">
            <a:xfrm>
              <a:off x="5966350" y="2997593"/>
              <a:ext cx="502621" cy="783432"/>
            </a:xfrm>
            <a:custGeom>
              <a:avLst/>
              <a:gdLst/>
              <a:ahLst/>
              <a:cxnLst>
                <a:cxn ang="0">
                  <a:pos x="8771" y="14391"/>
                </a:cxn>
                <a:cxn ang="0">
                  <a:pos x="9268" y="14537"/>
                </a:cxn>
                <a:cxn ang="0">
                  <a:pos x="10095" y="15023"/>
                </a:cxn>
                <a:cxn ang="0">
                  <a:pos x="10840" y="14974"/>
                </a:cxn>
                <a:cxn ang="0">
                  <a:pos x="11171" y="14439"/>
                </a:cxn>
                <a:cxn ang="0">
                  <a:pos x="11750" y="13807"/>
                </a:cxn>
                <a:cxn ang="0">
                  <a:pos x="12495" y="13224"/>
                </a:cxn>
                <a:cxn ang="0">
                  <a:pos x="13405" y="12689"/>
                </a:cxn>
                <a:cxn ang="0">
                  <a:pos x="13405" y="11960"/>
                </a:cxn>
                <a:cxn ang="0">
                  <a:pos x="14233" y="12057"/>
                </a:cxn>
                <a:cxn ang="0">
                  <a:pos x="15226" y="11765"/>
                </a:cxn>
                <a:cxn ang="0">
                  <a:pos x="16384" y="11522"/>
                </a:cxn>
                <a:cxn ang="0">
                  <a:pos x="16219" y="11133"/>
                </a:cxn>
                <a:cxn ang="0">
                  <a:pos x="15970" y="10744"/>
                </a:cxn>
                <a:cxn ang="0">
                  <a:pos x="15888" y="9529"/>
                </a:cxn>
                <a:cxn ang="0">
                  <a:pos x="15391" y="6806"/>
                </a:cxn>
                <a:cxn ang="0">
                  <a:pos x="14729" y="3257"/>
                </a:cxn>
                <a:cxn ang="0">
                  <a:pos x="14315" y="924"/>
                </a:cxn>
                <a:cxn ang="0">
                  <a:pos x="11667" y="146"/>
                </a:cxn>
                <a:cxn ang="0">
                  <a:pos x="5710" y="583"/>
                </a:cxn>
                <a:cxn ang="0">
                  <a:pos x="2979" y="1118"/>
                </a:cxn>
                <a:cxn ang="0">
                  <a:pos x="1407" y="1264"/>
                </a:cxn>
                <a:cxn ang="0">
                  <a:pos x="910" y="1993"/>
                </a:cxn>
                <a:cxn ang="0">
                  <a:pos x="1407" y="5834"/>
                </a:cxn>
                <a:cxn ang="0">
                  <a:pos x="1986" y="9723"/>
                </a:cxn>
                <a:cxn ang="0">
                  <a:pos x="1820" y="10599"/>
                </a:cxn>
                <a:cxn ang="0">
                  <a:pos x="1489" y="11085"/>
                </a:cxn>
                <a:cxn ang="0">
                  <a:pos x="2317" y="11717"/>
                </a:cxn>
                <a:cxn ang="0">
                  <a:pos x="2565" y="12592"/>
                </a:cxn>
                <a:cxn ang="0">
                  <a:pos x="1986" y="13175"/>
                </a:cxn>
                <a:cxn ang="0">
                  <a:pos x="1489" y="13710"/>
                </a:cxn>
                <a:cxn ang="0">
                  <a:pos x="1158" y="14391"/>
                </a:cxn>
                <a:cxn ang="0">
                  <a:pos x="579" y="14439"/>
                </a:cxn>
                <a:cxn ang="0">
                  <a:pos x="496" y="14877"/>
                </a:cxn>
                <a:cxn ang="0">
                  <a:pos x="248" y="15412"/>
                </a:cxn>
                <a:cxn ang="0">
                  <a:pos x="0" y="15995"/>
                </a:cxn>
                <a:cxn ang="0">
                  <a:pos x="414" y="16384"/>
                </a:cxn>
                <a:cxn ang="0">
                  <a:pos x="1076" y="16335"/>
                </a:cxn>
                <a:cxn ang="0">
                  <a:pos x="910" y="15995"/>
                </a:cxn>
                <a:cxn ang="0">
                  <a:pos x="1489" y="15995"/>
                </a:cxn>
                <a:cxn ang="0">
                  <a:pos x="2151" y="16141"/>
                </a:cxn>
                <a:cxn ang="0">
                  <a:pos x="2565" y="15849"/>
                </a:cxn>
                <a:cxn ang="0">
                  <a:pos x="2896" y="15752"/>
                </a:cxn>
                <a:cxn ang="0">
                  <a:pos x="3641" y="15703"/>
                </a:cxn>
                <a:cxn ang="0">
                  <a:pos x="4882" y="15995"/>
                </a:cxn>
                <a:cxn ang="0">
                  <a:pos x="5461" y="15946"/>
                </a:cxn>
                <a:cxn ang="0">
                  <a:pos x="6206" y="15460"/>
                </a:cxn>
                <a:cxn ang="0">
                  <a:pos x="7199" y="15606"/>
                </a:cxn>
                <a:cxn ang="0">
                  <a:pos x="7613" y="15801"/>
                </a:cxn>
                <a:cxn ang="0">
                  <a:pos x="8027" y="15169"/>
                </a:cxn>
                <a:cxn ang="0">
                  <a:pos x="8275" y="14731"/>
                </a:cxn>
              </a:cxnLst>
              <a:rect l="0" t="0" r="r" b="b"/>
              <a:pathLst>
                <a:path w="16384" h="16384">
                  <a:moveTo>
                    <a:pt x="8771" y="14682"/>
                  </a:moveTo>
                  <a:lnTo>
                    <a:pt x="9019" y="14585"/>
                  </a:lnTo>
                  <a:lnTo>
                    <a:pt x="8771" y="14537"/>
                  </a:lnTo>
                  <a:lnTo>
                    <a:pt x="8688" y="14488"/>
                  </a:lnTo>
                  <a:lnTo>
                    <a:pt x="8771" y="14391"/>
                  </a:lnTo>
                  <a:lnTo>
                    <a:pt x="8937" y="14342"/>
                  </a:lnTo>
                  <a:lnTo>
                    <a:pt x="9019" y="14342"/>
                  </a:lnTo>
                  <a:lnTo>
                    <a:pt x="9185" y="14342"/>
                  </a:lnTo>
                  <a:lnTo>
                    <a:pt x="9185" y="14439"/>
                  </a:lnTo>
                  <a:lnTo>
                    <a:pt x="9268" y="14537"/>
                  </a:lnTo>
                  <a:lnTo>
                    <a:pt x="9350" y="14731"/>
                  </a:lnTo>
                  <a:lnTo>
                    <a:pt x="9433" y="14877"/>
                  </a:lnTo>
                  <a:lnTo>
                    <a:pt x="9516" y="14925"/>
                  </a:lnTo>
                  <a:lnTo>
                    <a:pt x="9764" y="14974"/>
                  </a:lnTo>
                  <a:lnTo>
                    <a:pt x="10095" y="15023"/>
                  </a:lnTo>
                  <a:lnTo>
                    <a:pt x="10261" y="15023"/>
                  </a:lnTo>
                  <a:lnTo>
                    <a:pt x="10509" y="15120"/>
                  </a:lnTo>
                  <a:lnTo>
                    <a:pt x="10592" y="15071"/>
                  </a:lnTo>
                  <a:lnTo>
                    <a:pt x="10674" y="14974"/>
                  </a:lnTo>
                  <a:lnTo>
                    <a:pt x="10840" y="14974"/>
                  </a:lnTo>
                  <a:lnTo>
                    <a:pt x="11005" y="14974"/>
                  </a:lnTo>
                  <a:lnTo>
                    <a:pt x="11171" y="14877"/>
                  </a:lnTo>
                  <a:lnTo>
                    <a:pt x="11171" y="14682"/>
                  </a:lnTo>
                  <a:lnTo>
                    <a:pt x="11171" y="14634"/>
                  </a:lnTo>
                  <a:lnTo>
                    <a:pt x="11171" y="14439"/>
                  </a:lnTo>
                  <a:lnTo>
                    <a:pt x="11254" y="14293"/>
                  </a:lnTo>
                  <a:lnTo>
                    <a:pt x="11419" y="14148"/>
                  </a:lnTo>
                  <a:lnTo>
                    <a:pt x="11502" y="14002"/>
                  </a:lnTo>
                  <a:lnTo>
                    <a:pt x="11585" y="13856"/>
                  </a:lnTo>
                  <a:lnTo>
                    <a:pt x="11750" y="13807"/>
                  </a:lnTo>
                  <a:lnTo>
                    <a:pt x="11998" y="13856"/>
                  </a:lnTo>
                  <a:lnTo>
                    <a:pt x="12329" y="13661"/>
                  </a:lnTo>
                  <a:lnTo>
                    <a:pt x="12412" y="13467"/>
                  </a:lnTo>
                  <a:lnTo>
                    <a:pt x="12412" y="13370"/>
                  </a:lnTo>
                  <a:lnTo>
                    <a:pt x="12495" y="13224"/>
                  </a:lnTo>
                  <a:lnTo>
                    <a:pt x="12578" y="13127"/>
                  </a:lnTo>
                  <a:lnTo>
                    <a:pt x="12991" y="13078"/>
                  </a:lnTo>
                  <a:lnTo>
                    <a:pt x="13157" y="12884"/>
                  </a:lnTo>
                  <a:lnTo>
                    <a:pt x="13322" y="12786"/>
                  </a:lnTo>
                  <a:lnTo>
                    <a:pt x="13405" y="12689"/>
                  </a:lnTo>
                  <a:lnTo>
                    <a:pt x="13322" y="12592"/>
                  </a:lnTo>
                  <a:lnTo>
                    <a:pt x="13157" y="12349"/>
                  </a:lnTo>
                  <a:lnTo>
                    <a:pt x="13157" y="12203"/>
                  </a:lnTo>
                  <a:lnTo>
                    <a:pt x="13240" y="12057"/>
                  </a:lnTo>
                  <a:lnTo>
                    <a:pt x="13405" y="11960"/>
                  </a:lnTo>
                  <a:lnTo>
                    <a:pt x="13653" y="11960"/>
                  </a:lnTo>
                  <a:lnTo>
                    <a:pt x="13736" y="11911"/>
                  </a:lnTo>
                  <a:lnTo>
                    <a:pt x="13902" y="11911"/>
                  </a:lnTo>
                  <a:lnTo>
                    <a:pt x="14067" y="11911"/>
                  </a:lnTo>
                  <a:lnTo>
                    <a:pt x="14233" y="12057"/>
                  </a:lnTo>
                  <a:lnTo>
                    <a:pt x="14398" y="12057"/>
                  </a:lnTo>
                  <a:lnTo>
                    <a:pt x="14564" y="12106"/>
                  </a:lnTo>
                  <a:lnTo>
                    <a:pt x="14729" y="12057"/>
                  </a:lnTo>
                  <a:lnTo>
                    <a:pt x="15060" y="11814"/>
                  </a:lnTo>
                  <a:lnTo>
                    <a:pt x="15226" y="11765"/>
                  </a:lnTo>
                  <a:lnTo>
                    <a:pt x="15391" y="11668"/>
                  </a:lnTo>
                  <a:lnTo>
                    <a:pt x="15888" y="11620"/>
                  </a:lnTo>
                  <a:lnTo>
                    <a:pt x="16301" y="11620"/>
                  </a:lnTo>
                  <a:lnTo>
                    <a:pt x="16384" y="11571"/>
                  </a:lnTo>
                  <a:lnTo>
                    <a:pt x="16384" y="11522"/>
                  </a:lnTo>
                  <a:lnTo>
                    <a:pt x="16219" y="11376"/>
                  </a:lnTo>
                  <a:lnTo>
                    <a:pt x="16219" y="11328"/>
                  </a:lnTo>
                  <a:lnTo>
                    <a:pt x="16301" y="11279"/>
                  </a:lnTo>
                  <a:lnTo>
                    <a:pt x="16384" y="11231"/>
                  </a:lnTo>
                  <a:lnTo>
                    <a:pt x="16219" y="11133"/>
                  </a:lnTo>
                  <a:lnTo>
                    <a:pt x="15970" y="11133"/>
                  </a:lnTo>
                  <a:lnTo>
                    <a:pt x="15888" y="11036"/>
                  </a:lnTo>
                  <a:lnTo>
                    <a:pt x="15970" y="10939"/>
                  </a:lnTo>
                  <a:lnTo>
                    <a:pt x="15970" y="10793"/>
                  </a:lnTo>
                  <a:lnTo>
                    <a:pt x="15970" y="10744"/>
                  </a:lnTo>
                  <a:lnTo>
                    <a:pt x="15805" y="10647"/>
                  </a:lnTo>
                  <a:lnTo>
                    <a:pt x="15722" y="10599"/>
                  </a:lnTo>
                  <a:lnTo>
                    <a:pt x="15805" y="10453"/>
                  </a:lnTo>
                  <a:lnTo>
                    <a:pt x="16053" y="10307"/>
                  </a:lnTo>
                  <a:lnTo>
                    <a:pt x="15888" y="9529"/>
                  </a:lnTo>
                  <a:lnTo>
                    <a:pt x="15722" y="8702"/>
                  </a:lnTo>
                  <a:lnTo>
                    <a:pt x="15722" y="8557"/>
                  </a:lnTo>
                  <a:lnTo>
                    <a:pt x="15557" y="7925"/>
                  </a:lnTo>
                  <a:lnTo>
                    <a:pt x="15474" y="7147"/>
                  </a:lnTo>
                  <a:lnTo>
                    <a:pt x="15391" y="6806"/>
                  </a:lnTo>
                  <a:lnTo>
                    <a:pt x="15143" y="5640"/>
                  </a:lnTo>
                  <a:lnTo>
                    <a:pt x="15143" y="5494"/>
                  </a:lnTo>
                  <a:lnTo>
                    <a:pt x="14977" y="4667"/>
                  </a:lnTo>
                  <a:lnTo>
                    <a:pt x="14895" y="4035"/>
                  </a:lnTo>
                  <a:lnTo>
                    <a:pt x="14729" y="3257"/>
                  </a:lnTo>
                  <a:lnTo>
                    <a:pt x="14729" y="3014"/>
                  </a:lnTo>
                  <a:lnTo>
                    <a:pt x="14481" y="1993"/>
                  </a:lnTo>
                  <a:lnTo>
                    <a:pt x="14481" y="1896"/>
                  </a:lnTo>
                  <a:lnTo>
                    <a:pt x="14398" y="1313"/>
                  </a:lnTo>
                  <a:lnTo>
                    <a:pt x="14315" y="924"/>
                  </a:lnTo>
                  <a:lnTo>
                    <a:pt x="14233" y="243"/>
                  </a:lnTo>
                  <a:lnTo>
                    <a:pt x="14150" y="0"/>
                  </a:lnTo>
                  <a:lnTo>
                    <a:pt x="13984" y="0"/>
                  </a:lnTo>
                  <a:lnTo>
                    <a:pt x="12081" y="146"/>
                  </a:lnTo>
                  <a:lnTo>
                    <a:pt x="11667" y="146"/>
                  </a:lnTo>
                  <a:lnTo>
                    <a:pt x="9847" y="292"/>
                  </a:lnTo>
                  <a:lnTo>
                    <a:pt x="9433" y="340"/>
                  </a:lnTo>
                  <a:lnTo>
                    <a:pt x="7944" y="438"/>
                  </a:lnTo>
                  <a:lnTo>
                    <a:pt x="7034" y="486"/>
                  </a:lnTo>
                  <a:lnTo>
                    <a:pt x="5710" y="583"/>
                  </a:lnTo>
                  <a:lnTo>
                    <a:pt x="4220" y="632"/>
                  </a:lnTo>
                  <a:lnTo>
                    <a:pt x="3972" y="729"/>
                  </a:lnTo>
                  <a:lnTo>
                    <a:pt x="3724" y="875"/>
                  </a:lnTo>
                  <a:lnTo>
                    <a:pt x="3393" y="972"/>
                  </a:lnTo>
                  <a:lnTo>
                    <a:pt x="2979" y="1118"/>
                  </a:lnTo>
                  <a:lnTo>
                    <a:pt x="2482" y="1215"/>
                  </a:lnTo>
                  <a:lnTo>
                    <a:pt x="2317" y="1264"/>
                  </a:lnTo>
                  <a:lnTo>
                    <a:pt x="1903" y="1313"/>
                  </a:lnTo>
                  <a:lnTo>
                    <a:pt x="1655" y="1313"/>
                  </a:lnTo>
                  <a:lnTo>
                    <a:pt x="1407" y="1264"/>
                  </a:lnTo>
                  <a:lnTo>
                    <a:pt x="1241" y="1215"/>
                  </a:lnTo>
                  <a:lnTo>
                    <a:pt x="1076" y="1118"/>
                  </a:lnTo>
                  <a:lnTo>
                    <a:pt x="910" y="1021"/>
                  </a:lnTo>
                  <a:lnTo>
                    <a:pt x="745" y="924"/>
                  </a:lnTo>
                  <a:lnTo>
                    <a:pt x="910" y="1993"/>
                  </a:lnTo>
                  <a:lnTo>
                    <a:pt x="993" y="2674"/>
                  </a:lnTo>
                  <a:lnTo>
                    <a:pt x="1076" y="3160"/>
                  </a:lnTo>
                  <a:lnTo>
                    <a:pt x="1158" y="3744"/>
                  </a:lnTo>
                  <a:lnTo>
                    <a:pt x="1324" y="4862"/>
                  </a:lnTo>
                  <a:lnTo>
                    <a:pt x="1407" y="5834"/>
                  </a:lnTo>
                  <a:lnTo>
                    <a:pt x="1489" y="5834"/>
                  </a:lnTo>
                  <a:lnTo>
                    <a:pt x="1655" y="7147"/>
                  </a:lnTo>
                  <a:lnTo>
                    <a:pt x="1738" y="8216"/>
                  </a:lnTo>
                  <a:lnTo>
                    <a:pt x="1986" y="9237"/>
                  </a:lnTo>
                  <a:lnTo>
                    <a:pt x="1986" y="9723"/>
                  </a:lnTo>
                  <a:lnTo>
                    <a:pt x="2069" y="10210"/>
                  </a:lnTo>
                  <a:lnTo>
                    <a:pt x="1820" y="10307"/>
                  </a:lnTo>
                  <a:lnTo>
                    <a:pt x="1655" y="10404"/>
                  </a:lnTo>
                  <a:lnTo>
                    <a:pt x="1738" y="10501"/>
                  </a:lnTo>
                  <a:lnTo>
                    <a:pt x="1820" y="10599"/>
                  </a:lnTo>
                  <a:lnTo>
                    <a:pt x="1820" y="10647"/>
                  </a:lnTo>
                  <a:lnTo>
                    <a:pt x="1903" y="10744"/>
                  </a:lnTo>
                  <a:lnTo>
                    <a:pt x="1738" y="10842"/>
                  </a:lnTo>
                  <a:lnTo>
                    <a:pt x="1655" y="10939"/>
                  </a:lnTo>
                  <a:lnTo>
                    <a:pt x="1489" y="11085"/>
                  </a:lnTo>
                  <a:lnTo>
                    <a:pt x="1572" y="11133"/>
                  </a:lnTo>
                  <a:lnTo>
                    <a:pt x="1903" y="11279"/>
                  </a:lnTo>
                  <a:lnTo>
                    <a:pt x="1986" y="11328"/>
                  </a:lnTo>
                  <a:lnTo>
                    <a:pt x="2069" y="11571"/>
                  </a:lnTo>
                  <a:lnTo>
                    <a:pt x="2317" y="11717"/>
                  </a:lnTo>
                  <a:lnTo>
                    <a:pt x="2400" y="11765"/>
                  </a:lnTo>
                  <a:lnTo>
                    <a:pt x="2317" y="11960"/>
                  </a:lnTo>
                  <a:lnTo>
                    <a:pt x="2317" y="12154"/>
                  </a:lnTo>
                  <a:lnTo>
                    <a:pt x="2482" y="12349"/>
                  </a:lnTo>
                  <a:lnTo>
                    <a:pt x="2565" y="12592"/>
                  </a:lnTo>
                  <a:lnTo>
                    <a:pt x="2565" y="12738"/>
                  </a:lnTo>
                  <a:lnTo>
                    <a:pt x="2400" y="12786"/>
                  </a:lnTo>
                  <a:lnTo>
                    <a:pt x="2151" y="12884"/>
                  </a:lnTo>
                  <a:lnTo>
                    <a:pt x="1986" y="13029"/>
                  </a:lnTo>
                  <a:lnTo>
                    <a:pt x="1986" y="13175"/>
                  </a:lnTo>
                  <a:lnTo>
                    <a:pt x="1903" y="13321"/>
                  </a:lnTo>
                  <a:lnTo>
                    <a:pt x="1820" y="13418"/>
                  </a:lnTo>
                  <a:lnTo>
                    <a:pt x="1820" y="13564"/>
                  </a:lnTo>
                  <a:lnTo>
                    <a:pt x="1572" y="13661"/>
                  </a:lnTo>
                  <a:lnTo>
                    <a:pt x="1489" y="13710"/>
                  </a:lnTo>
                  <a:lnTo>
                    <a:pt x="1572" y="13807"/>
                  </a:lnTo>
                  <a:lnTo>
                    <a:pt x="1489" y="13905"/>
                  </a:lnTo>
                  <a:lnTo>
                    <a:pt x="1324" y="14050"/>
                  </a:lnTo>
                  <a:lnTo>
                    <a:pt x="1158" y="14196"/>
                  </a:lnTo>
                  <a:lnTo>
                    <a:pt x="1158" y="14391"/>
                  </a:lnTo>
                  <a:lnTo>
                    <a:pt x="1158" y="14439"/>
                  </a:lnTo>
                  <a:lnTo>
                    <a:pt x="910" y="14391"/>
                  </a:lnTo>
                  <a:lnTo>
                    <a:pt x="827" y="14488"/>
                  </a:lnTo>
                  <a:lnTo>
                    <a:pt x="745" y="14439"/>
                  </a:lnTo>
                  <a:lnTo>
                    <a:pt x="579" y="14439"/>
                  </a:lnTo>
                  <a:lnTo>
                    <a:pt x="579" y="14585"/>
                  </a:lnTo>
                  <a:lnTo>
                    <a:pt x="496" y="14634"/>
                  </a:lnTo>
                  <a:lnTo>
                    <a:pt x="331" y="14682"/>
                  </a:lnTo>
                  <a:lnTo>
                    <a:pt x="414" y="14780"/>
                  </a:lnTo>
                  <a:lnTo>
                    <a:pt x="496" y="14877"/>
                  </a:lnTo>
                  <a:lnTo>
                    <a:pt x="745" y="14877"/>
                  </a:lnTo>
                  <a:lnTo>
                    <a:pt x="827" y="14974"/>
                  </a:lnTo>
                  <a:lnTo>
                    <a:pt x="662" y="15071"/>
                  </a:lnTo>
                  <a:lnTo>
                    <a:pt x="579" y="15266"/>
                  </a:lnTo>
                  <a:lnTo>
                    <a:pt x="248" y="15412"/>
                  </a:lnTo>
                  <a:lnTo>
                    <a:pt x="331" y="15558"/>
                  </a:lnTo>
                  <a:lnTo>
                    <a:pt x="331" y="15801"/>
                  </a:lnTo>
                  <a:lnTo>
                    <a:pt x="331" y="15946"/>
                  </a:lnTo>
                  <a:lnTo>
                    <a:pt x="83" y="15995"/>
                  </a:lnTo>
                  <a:lnTo>
                    <a:pt x="0" y="15995"/>
                  </a:lnTo>
                  <a:lnTo>
                    <a:pt x="0" y="16044"/>
                  </a:lnTo>
                  <a:lnTo>
                    <a:pt x="248" y="16141"/>
                  </a:lnTo>
                  <a:lnTo>
                    <a:pt x="83" y="16287"/>
                  </a:lnTo>
                  <a:lnTo>
                    <a:pt x="331" y="16287"/>
                  </a:lnTo>
                  <a:lnTo>
                    <a:pt x="414" y="16384"/>
                  </a:lnTo>
                  <a:lnTo>
                    <a:pt x="579" y="16384"/>
                  </a:lnTo>
                  <a:lnTo>
                    <a:pt x="745" y="16384"/>
                  </a:lnTo>
                  <a:lnTo>
                    <a:pt x="827" y="16384"/>
                  </a:lnTo>
                  <a:lnTo>
                    <a:pt x="993" y="16384"/>
                  </a:lnTo>
                  <a:lnTo>
                    <a:pt x="1076" y="16335"/>
                  </a:lnTo>
                  <a:lnTo>
                    <a:pt x="993" y="16335"/>
                  </a:lnTo>
                  <a:lnTo>
                    <a:pt x="1076" y="16238"/>
                  </a:lnTo>
                  <a:lnTo>
                    <a:pt x="993" y="16141"/>
                  </a:lnTo>
                  <a:lnTo>
                    <a:pt x="910" y="16092"/>
                  </a:lnTo>
                  <a:lnTo>
                    <a:pt x="910" y="15995"/>
                  </a:lnTo>
                  <a:lnTo>
                    <a:pt x="993" y="15946"/>
                  </a:lnTo>
                  <a:lnTo>
                    <a:pt x="993" y="15849"/>
                  </a:lnTo>
                  <a:lnTo>
                    <a:pt x="1158" y="15849"/>
                  </a:lnTo>
                  <a:lnTo>
                    <a:pt x="1324" y="15946"/>
                  </a:lnTo>
                  <a:lnTo>
                    <a:pt x="1489" y="15995"/>
                  </a:lnTo>
                  <a:lnTo>
                    <a:pt x="1572" y="15946"/>
                  </a:lnTo>
                  <a:lnTo>
                    <a:pt x="1903" y="15898"/>
                  </a:lnTo>
                  <a:lnTo>
                    <a:pt x="2069" y="15898"/>
                  </a:lnTo>
                  <a:lnTo>
                    <a:pt x="2151" y="15946"/>
                  </a:lnTo>
                  <a:lnTo>
                    <a:pt x="2151" y="16141"/>
                  </a:lnTo>
                  <a:lnTo>
                    <a:pt x="2317" y="16190"/>
                  </a:lnTo>
                  <a:lnTo>
                    <a:pt x="2400" y="16141"/>
                  </a:lnTo>
                  <a:lnTo>
                    <a:pt x="2565" y="16092"/>
                  </a:lnTo>
                  <a:lnTo>
                    <a:pt x="2565" y="15946"/>
                  </a:lnTo>
                  <a:lnTo>
                    <a:pt x="2565" y="15849"/>
                  </a:lnTo>
                  <a:lnTo>
                    <a:pt x="2482" y="15752"/>
                  </a:lnTo>
                  <a:lnTo>
                    <a:pt x="2565" y="15606"/>
                  </a:lnTo>
                  <a:lnTo>
                    <a:pt x="2648" y="15606"/>
                  </a:lnTo>
                  <a:lnTo>
                    <a:pt x="2813" y="15752"/>
                  </a:lnTo>
                  <a:lnTo>
                    <a:pt x="2896" y="15752"/>
                  </a:lnTo>
                  <a:lnTo>
                    <a:pt x="3062" y="15752"/>
                  </a:lnTo>
                  <a:lnTo>
                    <a:pt x="3227" y="15703"/>
                  </a:lnTo>
                  <a:lnTo>
                    <a:pt x="3310" y="15655"/>
                  </a:lnTo>
                  <a:lnTo>
                    <a:pt x="3393" y="15703"/>
                  </a:lnTo>
                  <a:lnTo>
                    <a:pt x="3641" y="15703"/>
                  </a:lnTo>
                  <a:lnTo>
                    <a:pt x="3889" y="15752"/>
                  </a:lnTo>
                  <a:lnTo>
                    <a:pt x="4055" y="15752"/>
                  </a:lnTo>
                  <a:lnTo>
                    <a:pt x="4137" y="15801"/>
                  </a:lnTo>
                  <a:lnTo>
                    <a:pt x="4551" y="15946"/>
                  </a:lnTo>
                  <a:lnTo>
                    <a:pt x="4882" y="15995"/>
                  </a:lnTo>
                  <a:lnTo>
                    <a:pt x="4965" y="16044"/>
                  </a:lnTo>
                  <a:lnTo>
                    <a:pt x="5130" y="16141"/>
                  </a:lnTo>
                  <a:lnTo>
                    <a:pt x="5213" y="16141"/>
                  </a:lnTo>
                  <a:lnTo>
                    <a:pt x="5296" y="16141"/>
                  </a:lnTo>
                  <a:lnTo>
                    <a:pt x="5461" y="15946"/>
                  </a:lnTo>
                  <a:lnTo>
                    <a:pt x="5544" y="15703"/>
                  </a:lnTo>
                  <a:lnTo>
                    <a:pt x="5627" y="15655"/>
                  </a:lnTo>
                  <a:lnTo>
                    <a:pt x="5792" y="15558"/>
                  </a:lnTo>
                  <a:lnTo>
                    <a:pt x="6041" y="15509"/>
                  </a:lnTo>
                  <a:lnTo>
                    <a:pt x="6206" y="15460"/>
                  </a:lnTo>
                  <a:lnTo>
                    <a:pt x="6454" y="15314"/>
                  </a:lnTo>
                  <a:lnTo>
                    <a:pt x="6620" y="15266"/>
                  </a:lnTo>
                  <a:lnTo>
                    <a:pt x="6703" y="15314"/>
                  </a:lnTo>
                  <a:lnTo>
                    <a:pt x="7034" y="15606"/>
                  </a:lnTo>
                  <a:lnTo>
                    <a:pt x="7199" y="15606"/>
                  </a:lnTo>
                  <a:lnTo>
                    <a:pt x="7365" y="15558"/>
                  </a:lnTo>
                  <a:lnTo>
                    <a:pt x="7447" y="15558"/>
                  </a:lnTo>
                  <a:lnTo>
                    <a:pt x="7530" y="15655"/>
                  </a:lnTo>
                  <a:lnTo>
                    <a:pt x="7530" y="15752"/>
                  </a:lnTo>
                  <a:lnTo>
                    <a:pt x="7613" y="15801"/>
                  </a:lnTo>
                  <a:lnTo>
                    <a:pt x="7778" y="15703"/>
                  </a:lnTo>
                  <a:lnTo>
                    <a:pt x="7778" y="15460"/>
                  </a:lnTo>
                  <a:lnTo>
                    <a:pt x="8109" y="15460"/>
                  </a:lnTo>
                  <a:lnTo>
                    <a:pt x="8192" y="15363"/>
                  </a:lnTo>
                  <a:lnTo>
                    <a:pt x="8027" y="15169"/>
                  </a:lnTo>
                  <a:lnTo>
                    <a:pt x="8109" y="15023"/>
                  </a:lnTo>
                  <a:lnTo>
                    <a:pt x="8275" y="14974"/>
                  </a:lnTo>
                  <a:lnTo>
                    <a:pt x="8357" y="14974"/>
                  </a:lnTo>
                  <a:lnTo>
                    <a:pt x="8440" y="14877"/>
                  </a:lnTo>
                  <a:lnTo>
                    <a:pt x="8275" y="14731"/>
                  </a:lnTo>
                  <a:lnTo>
                    <a:pt x="8275" y="14682"/>
                  </a:lnTo>
                  <a:lnTo>
                    <a:pt x="8357" y="14634"/>
                  </a:lnTo>
                  <a:lnTo>
                    <a:pt x="8771" y="14682"/>
                  </a:lnTo>
                  <a:close/>
                </a:path>
              </a:pathLst>
            </a:custGeom>
            <a:solidFill>
              <a:schemeClr val="bg1">
                <a:lumMod val="75000"/>
              </a:schemeClr>
            </a:solidFill>
            <a:ln w="9525">
              <a:solidFill>
                <a:schemeClr val="bg1"/>
              </a:solidFill>
              <a:prstDash val="solid"/>
              <a:round/>
              <a:headEnd/>
              <a:tailEnd/>
            </a:ln>
          </p:spPr>
        </p:sp>
        <p:sp>
          <p:nvSpPr>
            <p:cNvPr id="130" name="Iowa">
              <a:extLst>
                <a:ext uri="{FF2B5EF4-FFF2-40B4-BE49-F238E27FC236}">
                  <a16:creationId xmlns:a16="http://schemas.microsoft.com/office/drawing/2014/main" id="{D6EFB475-1959-F34B-836C-E8493EF37A8F}"/>
                </a:ext>
              </a:extLst>
            </p:cNvPr>
            <p:cNvSpPr>
              <a:spLocks/>
            </p:cNvSpPr>
            <p:nvPr/>
          </p:nvSpPr>
          <p:spPr bwMode="auto">
            <a:xfrm>
              <a:off x="4616528" y="2750454"/>
              <a:ext cx="974151" cy="580777"/>
            </a:xfrm>
            <a:custGeom>
              <a:avLst/>
              <a:gdLst/>
              <a:ahLst/>
              <a:cxnLst>
                <a:cxn ang="0">
                  <a:pos x="10965" y="15335"/>
                </a:cxn>
                <a:cxn ang="0">
                  <a:pos x="12715" y="15401"/>
                </a:cxn>
                <a:cxn ang="0">
                  <a:pos x="13227" y="16187"/>
                </a:cxn>
                <a:cxn ang="0">
                  <a:pos x="13483" y="16122"/>
                </a:cxn>
                <a:cxn ang="0">
                  <a:pos x="13355" y="15401"/>
                </a:cxn>
                <a:cxn ang="0">
                  <a:pos x="13781" y="15008"/>
                </a:cxn>
                <a:cxn ang="0">
                  <a:pos x="14165" y="14549"/>
                </a:cxn>
                <a:cxn ang="0">
                  <a:pos x="14464" y="13369"/>
                </a:cxn>
                <a:cxn ang="0">
                  <a:pos x="14464" y="12386"/>
                </a:cxn>
                <a:cxn ang="0">
                  <a:pos x="14123" y="11862"/>
                </a:cxn>
                <a:cxn ang="0">
                  <a:pos x="14165" y="11272"/>
                </a:cxn>
                <a:cxn ang="0">
                  <a:pos x="14507" y="10748"/>
                </a:cxn>
                <a:cxn ang="0">
                  <a:pos x="15019" y="10551"/>
                </a:cxn>
                <a:cxn ang="0">
                  <a:pos x="15659" y="10093"/>
                </a:cxn>
                <a:cxn ang="0">
                  <a:pos x="15957" y="9241"/>
                </a:cxn>
                <a:cxn ang="0">
                  <a:pos x="16171" y="8716"/>
                </a:cxn>
                <a:cxn ang="0">
                  <a:pos x="16341" y="7930"/>
                </a:cxn>
                <a:cxn ang="0">
                  <a:pos x="16299" y="7078"/>
                </a:cxn>
                <a:cxn ang="0">
                  <a:pos x="15744" y="6488"/>
                </a:cxn>
                <a:cxn ang="0">
                  <a:pos x="15531" y="5702"/>
                </a:cxn>
                <a:cxn ang="0">
                  <a:pos x="14976" y="4850"/>
                </a:cxn>
                <a:cxn ang="0">
                  <a:pos x="14549" y="4260"/>
                </a:cxn>
                <a:cxn ang="0">
                  <a:pos x="14037" y="3932"/>
                </a:cxn>
                <a:cxn ang="0">
                  <a:pos x="13739" y="3015"/>
                </a:cxn>
                <a:cxn ang="0">
                  <a:pos x="13653" y="1704"/>
                </a:cxn>
                <a:cxn ang="0">
                  <a:pos x="13611" y="655"/>
                </a:cxn>
                <a:cxn ang="0">
                  <a:pos x="13397" y="0"/>
                </a:cxn>
                <a:cxn ang="0">
                  <a:pos x="10325" y="131"/>
                </a:cxn>
                <a:cxn ang="0">
                  <a:pos x="7723" y="262"/>
                </a:cxn>
                <a:cxn ang="0">
                  <a:pos x="5376" y="328"/>
                </a:cxn>
                <a:cxn ang="0">
                  <a:pos x="2859" y="393"/>
                </a:cxn>
                <a:cxn ang="0">
                  <a:pos x="85" y="393"/>
                </a:cxn>
                <a:cxn ang="0">
                  <a:pos x="256" y="1049"/>
                </a:cxn>
                <a:cxn ang="0">
                  <a:pos x="85" y="1507"/>
                </a:cxn>
                <a:cxn ang="0">
                  <a:pos x="299" y="1835"/>
                </a:cxn>
                <a:cxn ang="0">
                  <a:pos x="427" y="2228"/>
                </a:cxn>
                <a:cxn ang="0">
                  <a:pos x="427" y="2687"/>
                </a:cxn>
                <a:cxn ang="0">
                  <a:pos x="256" y="3342"/>
                </a:cxn>
                <a:cxn ang="0">
                  <a:pos x="128" y="3998"/>
                </a:cxn>
                <a:cxn ang="0">
                  <a:pos x="43" y="4653"/>
                </a:cxn>
                <a:cxn ang="0">
                  <a:pos x="341" y="5505"/>
                </a:cxn>
                <a:cxn ang="0">
                  <a:pos x="512" y="5833"/>
                </a:cxn>
                <a:cxn ang="0">
                  <a:pos x="469" y="6226"/>
                </a:cxn>
                <a:cxn ang="0">
                  <a:pos x="640" y="6947"/>
                </a:cxn>
                <a:cxn ang="0">
                  <a:pos x="640" y="7406"/>
                </a:cxn>
                <a:cxn ang="0">
                  <a:pos x="853" y="7930"/>
                </a:cxn>
                <a:cxn ang="0">
                  <a:pos x="1109" y="8323"/>
                </a:cxn>
                <a:cxn ang="0">
                  <a:pos x="1195" y="8978"/>
                </a:cxn>
                <a:cxn ang="0">
                  <a:pos x="1195" y="9765"/>
                </a:cxn>
                <a:cxn ang="0">
                  <a:pos x="1323" y="10224"/>
                </a:cxn>
                <a:cxn ang="0">
                  <a:pos x="1280" y="10617"/>
                </a:cxn>
                <a:cxn ang="0">
                  <a:pos x="1493" y="10945"/>
                </a:cxn>
                <a:cxn ang="0">
                  <a:pos x="1707" y="11469"/>
                </a:cxn>
                <a:cxn ang="0">
                  <a:pos x="1749" y="11796"/>
                </a:cxn>
                <a:cxn ang="0">
                  <a:pos x="1749" y="12124"/>
                </a:cxn>
                <a:cxn ang="0">
                  <a:pos x="1835" y="12780"/>
                </a:cxn>
                <a:cxn ang="0">
                  <a:pos x="1835" y="13369"/>
                </a:cxn>
                <a:cxn ang="0">
                  <a:pos x="1963" y="13959"/>
                </a:cxn>
                <a:cxn ang="0">
                  <a:pos x="1835" y="14811"/>
                </a:cxn>
                <a:cxn ang="0">
                  <a:pos x="2091" y="15401"/>
                </a:cxn>
                <a:cxn ang="0">
                  <a:pos x="3584" y="15598"/>
                </a:cxn>
                <a:cxn ang="0">
                  <a:pos x="6059" y="15598"/>
                </a:cxn>
                <a:cxn ang="0">
                  <a:pos x="8320" y="15466"/>
                </a:cxn>
              </a:cxnLst>
              <a:rect l="0" t="0" r="r" b="b"/>
              <a:pathLst>
                <a:path w="16384" h="16384">
                  <a:moveTo>
                    <a:pt x="9003" y="15466"/>
                  </a:moveTo>
                  <a:lnTo>
                    <a:pt x="10069" y="15401"/>
                  </a:lnTo>
                  <a:lnTo>
                    <a:pt x="10240" y="15401"/>
                  </a:lnTo>
                  <a:lnTo>
                    <a:pt x="10965" y="15335"/>
                  </a:lnTo>
                  <a:lnTo>
                    <a:pt x="11435" y="15270"/>
                  </a:lnTo>
                  <a:lnTo>
                    <a:pt x="12032" y="15204"/>
                  </a:lnTo>
                  <a:lnTo>
                    <a:pt x="12629" y="15204"/>
                  </a:lnTo>
                  <a:lnTo>
                    <a:pt x="12715" y="15401"/>
                  </a:lnTo>
                  <a:lnTo>
                    <a:pt x="12843" y="15401"/>
                  </a:lnTo>
                  <a:lnTo>
                    <a:pt x="12928" y="15729"/>
                  </a:lnTo>
                  <a:lnTo>
                    <a:pt x="13099" y="15925"/>
                  </a:lnTo>
                  <a:lnTo>
                    <a:pt x="13227" y="16187"/>
                  </a:lnTo>
                  <a:lnTo>
                    <a:pt x="13397" y="16384"/>
                  </a:lnTo>
                  <a:lnTo>
                    <a:pt x="13440" y="16318"/>
                  </a:lnTo>
                  <a:lnTo>
                    <a:pt x="13483" y="16253"/>
                  </a:lnTo>
                  <a:lnTo>
                    <a:pt x="13483" y="16122"/>
                  </a:lnTo>
                  <a:lnTo>
                    <a:pt x="13440" y="15991"/>
                  </a:lnTo>
                  <a:lnTo>
                    <a:pt x="13483" y="15729"/>
                  </a:lnTo>
                  <a:lnTo>
                    <a:pt x="13355" y="15466"/>
                  </a:lnTo>
                  <a:lnTo>
                    <a:pt x="13355" y="15401"/>
                  </a:lnTo>
                  <a:lnTo>
                    <a:pt x="13483" y="15270"/>
                  </a:lnTo>
                  <a:lnTo>
                    <a:pt x="13525" y="15139"/>
                  </a:lnTo>
                  <a:lnTo>
                    <a:pt x="13653" y="15008"/>
                  </a:lnTo>
                  <a:lnTo>
                    <a:pt x="13781" y="15008"/>
                  </a:lnTo>
                  <a:lnTo>
                    <a:pt x="13952" y="14942"/>
                  </a:lnTo>
                  <a:lnTo>
                    <a:pt x="14037" y="14877"/>
                  </a:lnTo>
                  <a:lnTo>
                    <a:pt x="14165" y="14680"/>
                  </a:lnTo>
                  <a:lnTo>
                    <a:pt x="14165" y="14549"/>
                  </a:lnTo>
                  <a:lnTo>
                    <a:pt x="14165" y="14352"/>
                  </a:lnTo>
                  <a:lnTo>
                    <a:pt x="14165" y="13959"/>
                  </a:lnTo>
                  <a:lnTo>
                    <a:pt x="14293" y="13697"/>
                  </a:lnTo>
                  <a:lnTo>
                    <a:pt x="14464" y="13369"/>
                  </a:lnTo>
                  <a:lnTo>
                    <a:pt x="14507" y="13173"/>
                  </a:lnTo>
                  <a:lnTo>
                    <a:pt x="14507" y="12648"/>
                  </a:lnTo>
                  <a:lnTo>
                    <a:pt x="14507" y="12583"/>
                  </a:lnTo>
                  <a:lnTo>
                    <a:pt x="14464" y="12386"/>
                  </a:lnTo>
                  <a:lnTo>
                    <a:pt x="14379" y="12190"/>
                  </a:lnTo>
                  <a:lnTo>
                    <a:pt x="14293" y="12124"/>
                  </a:lnTo>
                  <a:lnTo>
                    <a:pt x="14208" y="11993"/>
                  </a:lnTo>
                  <a:lnTo>
                    <a:pt x="14123" y="11862"/>
                  </a:lnTo>
                  <a:lnTo>
                    <a:pt x="14080" y="11665"/>
                  </a:lnTo>
                  <a:lnTo>
                    <a:pt x="14165" y="11403"/>
                  </a:lnTo>
                  <a:lnTo>
                    <a:pt x="14165" y="11338"/>
                  </a:lnTo>
                  <a:lnTo>
                    <a:pt x="14165" y="11272"/>
                  </a:lnTo>
                  <a:lnTo>
                    <a:pt x="14208" y="10879"/>
                  </a:lnTo>
                  <a:lnTo>
                    <a:pt x="14293" y="10748"/>
                  </a:lnTo>
                  <a:lnTo>
                    <a:pt x="14336" y="10748"/>
                  </a:lnTo>
                  <a:lnTo>
                    <a:pt x="14507" y="10748"/>
                  </a:lnTo>
                  <a:lnTo>
                    <a:pt x="14635" y="10682"/>
                  </a:lnTo>
                  <a:lnTo>
                    <a:pt x="14720" y="10617"/>
                  </a:lnTo>
                  <a:lnTo>
                    <a:pt x="14891" y="10551"/>
                  </a:lnTo>
                  <a:lnTo>
                    <a:pt x="15019" y="10551"/>
                  </a:lnTo>
                  <a:lnTo>
                    <a:pt x="15189" y="10486"/>
                  </a:lnTo>
                  <a:lnTo>
                    <a:pt x="15275" y="10355"/>
                  </a:lnTo>
                  <a:lnTo>
                    <a:pt x="15445" y="10224"/>
                  </a:lnTo>
                  <a:lnTo>
                    <a:pt x="15659" y="10093"/>
                  </a:lnTo>
                  <a:lnTo>
                    <a:pt x="15787" y="9961"/>
                  </a:lnTo>
                  <a:lnTo>
                    <a:pt x="15915" y="9765"/>
                  </a:lnTo>
                  <a:lnTo>
                    <a:pt x="15957" y="9634"/>
                  </a:lnTo>
                  <a:lnTo>
                    <a:pt x="15957" y="9241"/>
                  </a:lnTo>
                  <a:lnTo>
                    <a:pt x="16000" y="9044"/>
                  </a:lnTo>
                  <a:lnTo>
                    <a:pt x="16043" y="8913"/>
                  </a:lnTo>
                  <a:lnTo>
                    <a:pt x="16085" y="8782"/>
                  </a:lnTo>
                  <a:lnTo>
                    <a:pt x="16171" y="8716"/>
                  </a:lnTo>
                  <a:lnTo>
                    <a:pt x="16299" y="8520"/>
                  </a:lnTo>
                  <a:lnTo>
                    <a:pt x="16341" y="8454"/>
                  </a:lnTo>
                  <a:lnTo>
                    <a:pt x="16341" y="8126"/>
                  </a:lnTo>
                  <a:lnTo>
                    <a:pt x="16341" y="7930"/>
                  </a:lnTo>
                  <a:lnTo>
                    <a:pt x="16341" y="7799"/>
                  </a:lnTo>
                  <a:lnTo>
                    <a:pt x="16384" y="7537"/>
                  </a:lnTo>
                  <a:lnTo>
                    <a:pt x="16341" y="7406"/>
                  </a:lnTo>
                  <a:lnTo>
                    <a:pt x="16299" y="7078"/>
                  </a:lnTo>
                  <a:lnTo>
                    <a:pt x="16256" y="6881"/>
                  </a:lnTo>
                  <a:lnTo>
                    <a:pt x="16085" y="6685"/>
                  </a:lnTo>
                  <a:lnTo>
                    <a:pt x="15872" y="6554"/>
                  </a:lnTo>
                  <a:lnTo>
                    <a:pt x="15744" y="6488"/>
                  </a:lnTo>
                  <a:lnTo>
                    <a:pt x="15659" y="6357"/>
                  </a:lnTo>
                  <a:lnTo>
                    <a:pt x="15616" y="6095"/>
                  </a:lnTo>
                  <a:lnTo>
                    <a:pt x="15616" y="5898"/>
                  </a:lnTo>
                  <a:lnTo>
                    <a:pt x="15531" y="5702"/>
                  </a:lnTo>
                  <a:lnTo>
                    <a:pt x="15445" y="5636"/>
                  </a:lnTo>
                  <a:lnTo>
                    <a:pt x="15019" y="5177"/>
                  </a:lnTo>
                  <a:lnTo>
                    <a:pt x="15019" y="5046"/>
                  </a:lnTo>
                  <a:lnTo>
                    <a:pt x="14976" y="4850"/>
                  </a:lnTo>
                  <a:lnTo>
                    <a:pt x="14933" y="4719"/>
                  </a:lnTo>
                  <a:lnTo>
                    <a:pt x="14848" y="4522"/>
                  </a:lnTo>
                  <a:lnTo>
                    <a:pt x="14720" y="4325"/>
                  </a:lnTo>
                  <a:lnTo>
                    <a:pt x="14549" y="4260"/>
                  </a:lnTo>
                  <a:lnTo>
                    <a:pt x="14421" y="4194"/>
                  </a:lnTo>
                  <a:lnTo>
                    <a:pt x="14336" y="4129"/>
                  </a:lnTo>
                  <a:lnTo>
                    <a:pt x="14208" y="4063"/>
                  </a:lnTo>
                  <a:lnTo>
                    <a:pt x="14037" y="3932"/>
                  </a:lnTo>
                  <a:lnTo>
                    <a:pt x="13909" y="3867"/>
                  </a:lnTo>
                  <a:lnTo>
                    <a:pt x="13867" y="3670"/>
                  </a:lnTo>
                  <a:lnTo>
                    <a:pt x="13824" y="3211"/>
                  </a:lnTo>
                  <a:lnTo>
                    <a:pt x="13739" y="3015"/>
                  </a:lnTo>
                  <a:lnTo>
                    <a:pt x="13653" y="2621"/>
                  </a:lnTo>
                  <a:lnTo>
                    <a:pt x="13568" y="2163"/>
                  </a:lnTo>
                  <a:lnTo>
                    <a:pt x="13568" y="1901"/>
                  </a:lnTo>
                  <a:lnTo>
                    <a:pt x="13653" y="1704"/>
                  </a:lnTo>
                  <a:lnTo>
                    <a:pt x="13781" y="1311"/>
                  </a:lnTo>
                  <a:lnTo>
                    <a:pt x="13867" y="1180"/>
                  </a:lnTo>
                  <a:lnTo>
                    <a:pt x="13781" y="983"/>
                  </a:lnTo>
                  <a:lnTo>
                    <a:pt x="13611" y="655"/>
                  </a:lnTo>
                  <a:lnTo>
                    <a:pt x="13525" y="393"/>
                  </a:lnTo>
                  <a:lnTo>
                    <a:pt x="13440" y="328"/>
                  </a:lnTo>
                  <a:lnTo>
                    <a:pt x="13397" y="262"/>
                  </a:lnTo>
                  <a:lnTo>
                    <a:pt x="13397" y="0"/>
                  </a:lnTo>
                  <a:lnTo>
                    <a:pt x="12459" y="0"/>
                  </a:lnTo>
                  <a:lnTo>
                    <a:pt x="12160" y="0"/>
                  </a:lnTo>
                  <a:lnTo>
                    <a:pt x="11264" y="66"/>
                  </a:lnTo>
                  <a:lnTo>
                    <a:pt x="10325" y="131"/>
                  </a:lnTo>
                  <a:lnTo>
                    <a:pt x="10112" y="131"/>
                  </a:lnTo>
                  <a:lnTo>
                    <a:pt x="8917" y="197"/>
                  </a:lnTo>
                  <a:lnTo>
                    <a:pt x="8832" y="197"/>
                  </a:lnTo>
                  <a:lnTo>
                    <a:pt x="7723" y="262"/>
                  </a:lnTo>
                  <a:lnTo>
                    <a:pt x="7381" y="262"/>
                  </a:lnTo>
                  <a:lnTo>
                    <a:pt x="6571" y="262"/>
                  </a:lnTo>
                  <a:lnTo>
                    <a:pt x="5845" y="328"/>
                  </a:lnTo>
                  <a:lnTo>
                    <a:pt x="5376" y="328"/>
                  </a:lnTo>
                  <a:lnTo>
                    <a:pt x="4352" y="328"/>
                  </a:lnTo>
                  <a:lnTo>
                    <a:pt x="4224" y="328"/>
                  </a:lnTo>
                  <a:lnTo>
                    <a:pt x="3029" y="393"/>
                  </a:lnTo>
                  <a:lnTo>
                    <a:pt x="2859" y="393"/>
                  </a:lnTo>
                  <a:lnTo>
                    <a:pt x="1877" y="393"/>
                  </a:lnTo>
                  <a:lnTo>
                    <a:pt x="1408" y="393"/>
                  </a:lnTo>
                  <a:lnTo>
                    <a:pt x="469" y="393"/>
                  </a:lnTo>
                  <a:lnTo>
                    <a:pt x="85" y="393"/>
                  </a:lnTo>
                  <a:lnTo>
                    <a:pt x="43" y="590"/>
                  </a:lnTo>
                  <a:lnTo>
                    <a:pt x="85" y="786"/>
                  </a:lnTo>
                  <a:lnTo>
                    <a:pt x="213" y="918"/>
                  </a:lnTo>
                  <a:lnTo>
                    <a:pt x="256" y="1049"/>
                  </a:lnTo>
                  <a:lnTo>
                    <a:pt x="256" y="1245"/>
                  </a:lnTo>
                  <a:lnTo>
                    <a:pt x="213" y="1376"/>
                  </a:lnTo>
                  <a:lnTo>
                    <a:pt x="128" y="1442"/>
                  </a:lnTo>
                  <a:lnTo>
                    <a:pt x="85" y="1507"/>
                  </a:lnTo>
                  <a:lnTo>
                    <a:pt x="128" y="1638"/>
                  </a:lnTo>
                  <a:lnTo>
                    <a:pt x="128" y="1769"/>
                  </a:lnTo>
                  <a:lnTo>
                    <a:pt x="213" y="1835"/>
                  </a:lnTo>
                  <a:lnTo>
                    <a:pt x="299" y="1835"/>
                  </a:lnTo>
                  <a:lnTo>
                    <a:pt x="341" y="1901"/>
                  </a:lnTo>
                  <a:lnTo>
                    <a:pt x="384" y="1966"/>
                  </a:lnTo>
                  <a:lnTo>
                    <a:pt x="384" y="2097"/>
                  </a:lnTo>
                  <a:lnTo>
                    <a:pt x="427" y="2228"/>
                  </a:lnTo>
                  <a:lnTo>
                    <a:pt x="427" y="2359"/>
                  </a:lnTo>
                  <a:lnTo>
                    <a:pt x="427" y="2425"/>
                  </a:lnTo>
                  <a:lnTo>
                    <a:pt x="427" y="2556"/>
                  </a:lnTo>
                  <a:lnTo>
                    <a:pt x="427" y="2687"/>
                  </a:lnTo>
                  <a:lnTo>
                    <a:pt x="213" y="2818"/>
                  </a:lnTo>
                  <a:lnTo>
                    <a:pt x="299" y="2949"/>
                  </a:lnTo>
                  <a:lnTo>
                    <a:pt x="256" y="3080"/>
                  </a:lnTo>
                  <a:lnTo>
                    <a:pt x="256" y="3342"/>
                  </a:lnTo>
                  <a:lnTo>
                    <a:pt x="213" y="3408"/>
                  </a:lnTo>
                  <a:lnTo>
                    <a:pt x="213" y="3539"/>
                  </a:lnTo>
                  <a:lnTo>
                    <a:pt x="213" y="3670"/>
                  </a:lnTo>
                  <a:lnTo>
                    <a:pt x="128" y="3998"/>
                  </a:lnTo>
                  <a:lnTo>
                    <a:pt x="43" y="4194"/>
                  </a:lnTo>
                  <a:lnTo>
                    <a:pt x="0" y="4391"/>
                  </a:lnTo>
                  <a:lnTo>
                    <a:pt x="0" y="4522"/>
                  </a:lnTo>
                  <a:lnTo>
                    <a:pt x="43" y="4653"/>
                  </a:lnTo>
                  <a:lnTo>
                    <a:pt x="128" y="4719"/>
                  </a:lnTo>
                  <a:lnTo>
                    <a:pt x="341" y="5243"/>
                  </a:lnTo>
                  <a:lnTo>
                    <a:pt x="341" y="5374"/>
                  </a:lnTo>
                  <a:lnTo>
                    <a:pt x="341" y="5505"/>
                  </a:lnTo>
                  <a:lnTo>
                    <a:pt x="341" y="5571"/>
                  </a:lnTo>
                  <a:lnTo>
                    <a:pt x="384" y="5702"/>
                  </a:lnTo>
                  <a:lnTo>
                    <a:pt x="427" y="5767"/>
                  </a:lnTo>
                  <a:lnTo>
                    <a:pt x="512" y="5833"/>
                  </a:lnTo>
                  <a:lnTo>
                    <a:pt x="555" y="5964"/>
                  </a:lnTo>
                  <a:lnTo>
                    <a:pt x="555" y="6029"/>
                  </a:lnTo>
                  <a:lnTo>
                    <a:pt x="512" y="6160"/>
                  </a:lnTo>
                  <a:lnTo>
                    <a:pt x="469" y="6226"/>
                  </a:lnTo>
                  <a:lnTo>
                    <a:pt x="469" y="6357"/>
                  </a:lnTo>
                  <a:lnTo>
                    <a:pt x="469" y="6554"/>
                  </a:lnTo>
                  <a:lnTo>
                    <a:pt x="640" y="6881"/>
                  </a:lnTo>
                  <a:lnTo>
                    <a:pt x="640" y="6947"/>
                  </a:lnTo>
                  <a:lnTo>
                    <a:pt x="725" y="7143"/>
                  </a:lnTo>
                  <a:lnTo>
                    <a:pt x="725" y="7209"/>
                  </a:lnTo>
                  <a:lnTo>
                    <a:pt x="640" y="7340"/>
                  </a:lnTo>
                  <a:lnTo>
                    <a:pt x="640" y="7406"/>
                  </a:lnTo>
                  <a:lnTo>
                    <a:pt x="683" y="7471"/>
                  </a:lnTo>
                  <a:lnTo>
                    <a:pt x="768" y="7602"/>
                  </a:lnTo>
                  <a:lnTo>
                    <a:pt x="811" y="7864"/>
                  </a:lnTo>
                  <a:lnTo>
                    <a:pt x="853" y="7930"/>
                  </a:lnTo>
                  <a:lnTo>
                    <a:pt x="939" y="8061"/>
                  </a:lnTo>
                  <a:lnTo>
                    <a:pt x="939" y="8258"/>
                  </a:lnTo>
                  <a:lnTo>
                    <a:pt x="1067" y="8258"/>
                  </a:lnTo>
                  <a:lnTo>
                    <a:pt x="1109" y="8323"/>
                  </a:lnTo>
                  <a:lnTo>
                    <a:pt x="1109" y="8389"/>
                  </a:lnTo>
                  <a:lnTo>
                    <a:pt x="1109" y="8520"/>
                  </a:lnTo>
                  <a:lnTo>
                    <a:pt x="1109" y="8716"/>
                  </a:lnTo>
                  <a:lnTo>
                    <a:pt x="1195" y="8978"/>
                  </a:lnTo>
                  <a:lnTo>
                    <a:pt x="1280" y="9175"/>
                  </a:lnTo>
                  <a:lnTo>
                    <a:pt x="1280" y="9437"/>
                  </a:lnTo>
                  <a:lnTo>
                    <a:pt x="1280" y="9568"/>
                  </a:lnTo>
                  <a:lnTo>
                    <a:pt x="1195" y="9765"/>
                  </a:lnTo>
                  <a:lnTo>
                    <a:pt x="1195" y="10027"/>
                  </a:lnTo>
                  <a:lnTo>
                    <a:pt x="1195" y="10158"/>
                  </a:lnTo>
                  <a:lnTo>
                    <a:pt x="1280" y="10224"/>
                  </a:lnTo>
                  <a:lnTo>
                    <a:pt x="1323" y="10224"/>
                  </a:lnTo>
                  <a:lnTo>
                    <a:pt x="1365" y="10224"/>
                  </a:lnTo>
                  <a:lnTo>
                    <a:pt x="1365" y="10355"/>
                  </a:lnTo>
                  <a:lnTo>
                    <a:pt x="1323" y="10551"/>
                  </a:lnTo>
                  <a:lnTo>
                    <a:pt x="1280" y="10617"/>
                  </a:lnTo>
                  <a:lnTo>
                    <a:pt x="1408" y="10682"/>
                  </a:lnTo>
                  <a:lnTo>
                    <a:pt x="1451" y="10682"/>
                  </a:lnTo>
                  <a:lnTo>
                    <a:pt x="1493" y="10879"/>
                  </a:lnTo>
                  <a:lnTo>
                    <a:pt x="1493" y="10945"/>
                  </a:lnTo>
                  <a:lnTo>
                    <a:pt x="1664" y="11076"/>
                  </a:lnTo>
                  <a:lnTo>
                    <a:pt x="1664" y="11207"/>
                  </a:lnTo>
                  <a:lnTo>
                    <a:pt x="1707" y="11272"/>
                  </a:lnTo>
                  <a:lnTo>
                    <a:pt x="1707" y="11469"/>
                  </a:lnTo>
                  <a:lnTo>
                    <a:pt x="1707" y="11600"/>
                  </a:lnTo>
                  <a:lnTo>
                    <a:pt x="1707" y="11665"/>
                  </a:lnTo>
                  <a:lnTo>
                    <a:pt x="1707" y="11731"/>
                  </a:lnTo>
                  <a:lnTo>
                    <a:pt x="1749" y="11796"/>
                  </a:lnTo>
                  <a:lnTo>
                    <a:pt x="1835" y="11796"/>
                  </a:lnTo>
                  <a:lnTo>
                    <a:pt x="1835" y="11862"/>
                  </a:lnTo>
                  <a:lnTo>
                    <a:pt x="1835" y="11993"/>
                  </a:lnTo>
                  <a:lnTo>
                    <a:pt x="1749" y="12124"/>
                  </a:lnTo>
                  <a:lnTo>
                    <a:pt x="1749" y="12321"/>
                  </a:lnTo>
                  <a:lnTo>
                    <a:pt x="1792" y="12583"/>
                  </a:lnTo>
                  <a:lnTo>
                    <a:pt x="1792" y="12648"/>
                  </a:lnTo>
                  <a:lnTo>
                    <a:pt x="1835" y="12780"/>
                  </a:lnTo>
                  <a:lnTo>
                    <a:pt x="1877" y="12976"/>
                  </a:lnTo>
                  <a:lnTo>
                    <a:pt x="1835" y="13107"/>
                  </a:lnTo>
                  <a:lnTo>
                    <a:pt x="1835" y="13238"/>
                  </a:lnTo>
                  <a:lnTo>
                    <a:pt x="1835" y="13369"/>
                  </a:lnTo>
                  <a:lnTo>
                    <a:pt x="1920" y="13631"/>
                  </a:lnTo>
                  <a:lnTo>
                    <a:pt x="1963" y="13763"/>
                  </a:lnTo>
                  <a:lnTo>
                    <a:pt x="1963" y="13828"/>
                  </a:lnTo>
                  <a:lnTo>
                    <a:pt x="1963" y="13959"/>
                  </a:lnTo>
                  <a:lnTo>
                    <a:pt x="1877" y="14287"/>
                  </a:lnTo>
                  <a:lnTo>
                    <a:pt x="1920" y="14483"/>
                  </a:lnTo>
                  <a:lnTo>
                    <a:pt x="1835" y="14746"/>
                  </a:lnTo>
                  <a:lnTo>
                    <a:pt x="1835" y="14811"/>
                  </a:lnTo>
                  <a:lnTo>
                    <a:pt x="1877" y="15008"/>
                  </a:lnTo>
                  <a:lnTo>
                    <a:pt x="1920" y="15139"/>
                  </a:lnTo>
                  <a:lnTo>
                    <a:pt x="2048" y="15270"/>
                  </a:lnTo>
                  <a:lnTo>
                    <a:pt x="2091" y="15401"/>
                  </a:lnTo>
                  <a:lnTo>
                    <a:pt x="2133" y="15598"/>
                  </a:lnTo>
                  <a:lnTo>
                    <a:pt x="2133" y="15532"/>
                  </a:lnTo>
                  <a:lnTo>
                    <a:pt x="3115" y="15598"/>
                  </a:lnTo>
                  <a:lnTo>
                    <a:pt x="3584" y="15598"/>
                  </a:lnTo>
                  <a:lnTo>
                    <a:pt x="4309" y="15598"/>
                  </a:lnTo>
                  <a:lnTo>
                    <a:pt x="5035" y="15598"/>
                  </a:lnTo>
                  <a:lnTo>
                    <a:pt x="5419" y="15598"/>
                  </a:lnTo>
                  <a:lnTo>
                    <a:pt x="6059" y="15598"/>
                  </a:lnTo>
                  <a:lnTo>
                    <a:pt x="6656" y="15532"/>
                  </a:lnTo>
                  <a:lnTo>
                    <a:pt x="7253" y="15532"/>
                  </a:lnTo>
                  <a:lnTo>
                    <a:pt x="7808" y="15466"/>
                  </a:lnTo>
                  <a:lnTo>
                    <a:pt x="8320" y="15466"/>
                  </a:lnTo>
                  <a:lnTo>
                    <a:pt x="9003" y="15466"/>
                  </a:lnTo>
                  <a:close/>
                </a:path>
              </a:pathLst>
            </a:custGeom>
            <a:solidFill>
              <a:schemeClr val="bg1">
                <a:lumMod val="75000"/>
              </a:schemeClr>
            </a:solidFill>
            <a:ln w="9525">
              <a:solidFill>
                <a:schemeClr val="bg1"/>
              </a:solidFill>
              <a:prstDash val="solid"/>
              <a:round/>
              <a:headEnd/>
              <a:tailEnd/>
            </a:ln>
          </p:spPr>
        </p:sp>
        <p:sp>
          <p:nvSpPr>
            <p:cNvPr id="131" name="Kansas">
              <a:extLst>
                <a:ext uri="{FF2B5EF4-FFF2-40B4-BE49-F238E27FC236}">
                  <a16:creationId xmlns:a16="http://schemas.microsoft.com/office/drawing/2014/main" id="{F2684DC4-CCCD-8C49-9362-9DE6FE8C8129}"/>
                </a:ext>
              </a:extLst>
            </p:cNvPr>
            <p:cNvSpPr>
              <a:spLocks/>
            </p:cNvSpPr>
            <p:nvPr/>
          </p:nvSpPr>
          <p:spPr bwMode="auto">
            <a:xfrm>
              <a:off x="3725284" y="3385603"/>
              <a:ext cx="1204734" cy="590663"/>
            </a:xfrm>
            <a:custGeom>
              <a:avLst/>
              <a:gdLst/>
              <a:ahLst/>
              <a:cxnLst>
                <a:cxn ang="0">
                  <a:pos x="10093" y="16319"/>
                </a:cxn>
                <a:cxn ang="0">
                  <a:pos x="11683" y="16384"/>
                </a:cxn>
                <a:cxn ang="0">
                  <a:pos x="13308" y="16319"/>
                </a:cxn>
                <a:cxn ang="0">
                  <a:pos x="13757" y="16319"/>
                </a:cxn>
                <a:cxn ang="0">
                  <a:pos x="14587" y="16319"/>
                </a:cxn>
                <a:cxn ang="0">
                  <a:pos x="15520" y="16319"/>
                </a:cxn>
                <a:cxn ang="0">
                  <a:pos x="16315" y="15997"/>
                </a:cxn>
                <a:cxn ang="0">
                  <a:pos x="16315" y="14449"/>
                </a:cxn>
                <a:cxn ang="0">
                  <a:pos x="16315" y="12836"/>
                </a:cxn>
                <a:cxn ang="0">
                  <a:pos x="16315" y="10837"/>
                </a:cxn>
                <a:cxn ang="0">
                  <a:pos x="16315" y="8708"/>
                </a:cxn>
                <a:cxn ang="0">
                  <a:pos x="16315" y="6773"/>
                </a:cxn>
                <a:cxn ang="0">
                  <a:pos x="16349" y="5289"/>
                </a:cxn>
                <a:cxn ang="0">
                  <a:pos x="16315" y="5160"/>
                </a:cxn>
                <a:cxn ang="0">
                  <a:pos x="16177" y="5031"/>
                </a:cxn>
                <a:cxn ang="0">
                  <a:pos x="15969" y="4967"/>
                </a:cxn>
                <a:cxn ang="0">
                  <a:pos x="15762" y="4580"/>
                </a:cxn>
                <a:cxn ang="0">
                  <a:pos x="15693" y="3999"/>
                </a:cxn>
                <a:cxn ang="0">
                  <a:pos x="15554" y="3806"/>
                </a:cxn>
                <a:cxn ang="0">
                  <a:pos x="15347" y="3419"/>
                </a:cxn>
                <a:cxn ang="0">
                  <a:pos x="15243" y="3161"/>
                </a:cxn>
                <a:cxn ang="0">
                  <a:pos x="15347" y="2709"/>
                </a:cxn>
                <a:cxn ang="0">
                  <a:pos x="15520" y="2322"/>
                </a:cxn>
                <a:cxn ang="0">
                  <a:pos x="15658" y="2129"/>
                </a:cxn>
                <a:cxn ang="0">
                  <a:pos x="15624" y="1935"/>
                </a:cxn>
                <a:cxn ang="0">
                  <a:pos x="15693" y="1677"/>
                </a:cxn>
                <a:cxn ang="0">
                  <a:pos x="15589" y="1484"/>
                </a:cxn>
                <a:cxn ang="0">
                  <a:pos x="15451" y="1290"/>
                </a:cxn>
                <a:cxn ang="0">
                  <a:pos x="15382" y="1419"/>
                </a:cxn>
                <a:cxn ang="0">
                  <a:pos x="15105" y="1290"/>
                </a:cxn>
                <a:cxn ang="0">
                  <a:pos x="14932" y="1032"/>
                </a:cxn>
                <a:cxn ang="0">
                  <a:pos x="14759" y="774"/>
                </a:cxn>
                <a:cxn ang="0">
                  <a:pos x="13792" y="839"/>
                </a:cxn>
                <a:cxn ang="0">
                  <a:pos x="12858" y="839"/>
                </a:cxn>
                <a:cxn ang="0">
                  <a:pos x="11614" y="774"/>
                </a:cxn>
                <a:cxn ang="0">
                  <a:pos x="10439" y="774"/>
                </a:cxn>
                <a:cxn ang="0">
                  <a:pos x="9229" y="710"/>
                </a:cxn>
                <a:cxn ang="0">
                  <a:pos x="8019" y="710"/>
                </a:cxn>
                <a:cxn ang="0">
                  <a:pos x="6844" y="645"/>
                </a:cxn>
                <a:cxn ang="0">
                  <a:pos x="5669" y="516"/>
                </a:cxn>
                <a:cxn ang="0">
                  <a:pos x="3353" y="323"/>
                </a:cxn>
                <a:cxn ang="0">
                  <a:pos x="2108" y="194"/>
                </a:cxn>
                <a:cxn ang="0">
                  <a:pos x="553" y="0"/>
                </a:cxn>
                <a:cxn ang="0">
                  <a:pos x="484" y="2258"/>
                </a:cxn>
                <a:cxn ang="0">
                  <a:pos x="380" y="4902"/>
                </a:cxn>
                <a:cxn ang="0">
                  <a:pos x="311" y="7224"/>
                </a:cxn>
                <a:cxn ang="0">
                  <a:pos x="138" y="11740"/>
                </a:cxn>
                <a:cxn ang="0">
                  <a:pos x="69" y="13546"/>
                </a:cxn>
                <a:cxn ang="0">
                  <a:pos x="69" y="15545"/>
                </a:cxn>
                <a:cxn ang="0">
                  <a:pos x="2178" y="15803"/>
                </a:cxn>
                <a:cxn ang="0">
                  <a:pos x="3145" y="15868"/>
                </a:cxn>
                <a:cxn ang="0">
                  <a:pos x="4494" y="15997"/>
                </a:cxn>
                <a:cxn ang="0">
                  <a:pos x="5669" y="16126"/>
                </a:cxn>
                <a:cxn ang="0">
                  <a:pos x="7708" y="16255"/>
                </a:cxn>
                <a:cxn ang="0">
                  <a:pos x="8676" y="16255"/>
                </a:cxn>
              </a:cxnLst>
              <a:rect l="0" t="0" r="r" b="b"/>
              <a:pathLst>
                <a:path w="16384" h="16384">
                  <a:moveTo>
                    <a:pt x="9333" y="16319"/>
                  </a:moveTo>
                  <a:lnTo>
                    <a:pt x="10093" y="16319"/>
                  </a:lnTo>
                  <a:lnTo>
                    <a:pt x="10750" y="16384"/>
                  </a:lnTo>
                  <a:lnTo>
                    <a:pt x="11683" y="16384"/>
                  </a:lnTo>
                  <a:lnTo>
                    <a:pt x="12167" y="16384"/>
                  </a:lnTo>
                  <a:lnTo>
                    <a:pt x="13308" y="16319"/>
                  </a:lnTo>
                  <a:lnTo>
                    <a:pt x="13377" y="16319"/>
                  </a:lnTo>
                  <a:lnTo>
                    <a:pt x="13757" y="16319"/>
                  </a:lnTo>
                  <a:lnTo>
                    <a:pt x="14379" y="16319"/>
                  </a:lnTo>
                  <a:lnTo>
                    <a:pt x="14587" y="16319"/>
                  </a:lnTo>
                  <a:lnTo>
                    <a:pt x="15347" y="16319"/>
                  </a:lnTo>
                  <a:lnTo>
                    <a:pt x="15520" y="16319"/>
                  </a:lnTo>
                  <a:lnTo>
                    <a:pt x="16349" y="16255"/>
                  </a:lnTo>
                  <a:lnTo>
                    <a:pt x="16315" y="15997"/>
                  </a:lnTo>
                  <a:lnTo>
                    <a:pt x="16315" y="14578"/>
                  </a:lnTo>
                  <a:lnTo>
                    <a:pt x="16315" y="14449"/>
                  </a:lnTo>
                  <a:lnTo>
                    <a:pt x="16315" y="12965"/>
                  </a:lnTo>
                  <a:lnTo>
                    <a:pt x="16315" y="12836"/>
                  </a:lnTo>
                  <a:lnTo>
                    <a:pt x="16315" y="10966"/>
                  </a:lnTo>
                  <a:lnTo>
                    <a:pt x="16315" y="10837"/>
                  </a:lnTo>
                  <a:lnTo>
                    <a:pt x="16349" y="9160"/>
                  </a:lnTo>
                  <a:lnTo>
                    <a:pt x="16315" y="8708"/>
                  </a:lnTo>
                  <a:lnTo>
                    <a:pt x="16315" y="7353"/>
                  </a:lnTo>
                  <a:lnTo>
                    <a:pt x="16315" y="6773"/>
                  </a:lnTo>
                  <a:lnTo>
                    <a:pt x="16315" y="5741"/>
                  </a:lnTo>
                  <a:lnTo>
                    <a:pt x="16349" y="5289"/>
                  </a:lnTo>
                  <a:lnTo>
                    <a:pt x="16384" y="5225"/>
                  </a:lnTo>
                  <a:lnTo>
                    <a:pt x="16315" y="5160"/>
                  </a:lnTo>
                  <a:lnTo>
                    <a:pt x="16246" y="5160"/>
                  </a:lnTo>
                  <a:lnTo>
                    <a:pt x="16177" y="5031"/>
                  </a:lnTo>
                  <a:lnTo>
                    <a:pt x="16038" y="5031"/>
                  </a:lnTo>
                  <a:lnTo>
                    <a:pt x="15969" y="4967"/>
                  </a:lnTo>
                  <a:lnTo>
                    <a:pt x="15900" y="4902"/>
                  </a:lnTo>
                  <a:lnTo>
                    <a:pt x="15762" y="4580"/>
                  </a:lnTo>
                  <a:lnTo>
                    <a:pt x="15693" y="4257"/>
                  </a:lnTo>
                  <a:lnTo>
                    <a:pt x="15693" y="3999"/>
                  </a:lnTo>
                  <a:lnTo>
                    <a:pt x="15589" y="3935"/>
                  </a:lnTo>
                  <a:lnTo>
                    <a:pt x="15554" y="3806"/>
                  </a:lnTo>
                  <a:lnTo>
                    <a:pt x="15520" y="3612"/>
                  </a:lnTo>
                  <a:lnTo>
                    <a:pt x="15347" y="3419"/>
                  </a:lnTo>
                  <a:lnTo>
                    <a:pt x="15243" y="3225"/>
                  </a:lnTo>
                  <a:lnTo>
                    <a:pt x="15243" y="3161"/>
                  </a:lnTo>
                  <a:lnTo>
                    <a:pt x="15312" y="2903"/>
                  </a:lnTo>
                  <a:lnTo>
                    <a:pt x="15347" y="2709"/>
                  </a:lnTo>
                  <a:lnTo>
                    <a:pt x="15382" y="2516"/>
                  </a:lnTo>
                  <a:lnTo>
                    <a:pt x="15520" y="2322"/>
                  </a:lnTo>
                  <a:lnTo>
                    <a:pt x="15520" y="2129"/>
                  </a:lnTo>
                  <a:lnTo>
                    <a:pt x="15658" y="2129"/>
                  </a:lnTo>
                  <a:lnTo>
                    <a:pt x="15762" y="2129"/>
                  </a:lnTo>
                  <a:lnTo>
                    <a:pt x="15624" y="1935"/>
                  </a:lnTo>
                  <a:lnTo>
                    <a:pt x="15693" y="1871"/>
                  </a:lnTo>
                  <a:lnTo>
                    <a:pt x="15693" y="1677"/>
                  </a:lnTo>
                  <a:lnTo>
                    <a:pt x="15693" y="1548"/>
                  </a:lnTo>
                  <a:lnTo>
                    <a:pt x="15589" y="1484"/>
                  </a:lnTo>
                  <a:lnTo>
                    <a:pt x="15520" y="1226"/>
                  </a:lnTo>
                  <a:lnTo>
                    <a:pt x="15451" y="1290"/>
                  </a:lnTo>
                  <a:lnTo>
                    <a:pt x="15416" y="1355"/>
                  </a:lnTo>
                  <a:lnTo>
                    <a:pt x="15382" y="1419"/>
                  </a:lnTo>
                  <a:lnTo>
                    <a:pt x="15174" y="1484"/>
                  </a:lnTo>
                  <a:lnTo>
                    <a:pt x="15105" y="1290"/>
                  </a:lnTo>
                  <a:lnTo>
                    <a:pt x="15001" y="1161"/>
                  </a:lnTo>
                  <a:lnTo>
                    <a:pt x="14932" y="1032"/>
                  </a:lnTo>
                  <a:lnTo>
                    <a:pt x="14829" y="774"/>
                  </a:lnTo>
                  <a:lnTo>
                    <a:pt x="14759" y="774"/>
                  </a:lnTo>
                  <a:lnTo>
                    <a:pt x="14725" y="774"/>
                  </a:lnTo>
                  <a:lnTo>
                    <a:pt x="13792" y="839"/>
                  </a:lnTo>
                  <a:lnTo>
                    <a:pt x="13308" y="839"/>
                  </a:lnTo>
                  <a:lnTo>
                    <a:pt x="12858" y="839"/>
                  </a:lnTo>
                  <a:lnTo>
                    <a:pt x="12374" y="839"/>
                  </a:lnTo>
                  <a:lnTo>
                    <a:pt x="11614" y="774"/>
                  </a:lnTo>
                  <a:lnTo>
                    <a:pt x="11441" y="774"/>
                  </a:lnTo>
                  <a:lnTo>
                    <a:pt x="10439" y="774"/>
                  </a:lnTo>
                  <a:lnTo>
                    <a:pt x="9505" y="774"/>
                  </a:lnTo>
                  <a:lnTo>
                    <a:pt x="9229" y="710"/>
                  </a:lnTo>
                  <a:lnTo>
                    <a:pt x="8538" y="710"/>
                  </a:lnTo>
                  <a:lnTo>
                    <a:pt x="8019" y="710"/>
                  </a:lnTo>
                  <a:lnTo>
                    <a:pt x="7604" y="645"/>
                  </a:lnTo>
                  <a:lnTo>
                    <a:pt x="6844" y="645"/>
                  </a:lnTo>
                  <a:lnTo>
                    <a:pt x="6637" y="645"/>
                  </a:lnTo>
                  <a:lnTo>
                    <a:pt x="5669" y="516"/>
                  </a:lnTo>
                  <a:lnTo>
                    <a:pt x="4494" y="452"/>
                  </a:lnTo>
                  <a:lnTo>
                    <a:pt x="3353" y="323"/>
                  </a:lnTo>
                  <a:lnTo>
                    <a:pt x="3284" y="323"/>
                  </a:lnTo>
                  <a:lnTo>
                    <a:pt x="2108" y="194"/>
                  </a:lnTo>
                  <a:lnTo>
                    <a:pt x="1901" y="194"/>
                  </a:lnTo>
                  <a:lnTo>
                    <a:pt x="553" y="0"/>
                  </a:lnTo>
                  <a:lnTo>
                    <a:pt x="449" y="2193"/>
                  </a:lnTo>
                  <a:lnTo>
                    <a:pt x="484" y="2258"/>
                  </a:lnTo>
                  <a:lnTo>
                    <a:pt x="380" y="4515"/>
                  </a:lnTo>
                  <a:lnTo>
                    <a:pt x="380" y="4902"/>
                  </a:lnTo>
                  <a:lnTo>
                    <a:pt x="311" y="6773"/>
                  </a:lnTo>
                  <a:lnTo>
                    <a:pt x="311" y="7224"/>
                  </a:lnTo>
                  <a:lnTo>
                    <a:pt x="242" y="9031"/>
                  </a:lnTo>
                  <a:lnTo>
                    <a:pt x="138" y="11740"/>
                  </a:lnTo>
                  <a:lnTo>
                    <a:pt x="138" y="12191"/>
                  </a:lnTo>
                  <a:lnTo>
                    <a:pt x="69" y="13546"/>
                  </a:lnTo>
                  <a:lnTo>
                    <a:pt x="0" y="15545"/>
                  </a:lnTo>
                  <a:lnTo>
                    <a:pt x="69" y="15545"/>
                  </a:lnTo>
                  <a:lnTo>
                    <a:pt x="1106" y="15674"/>
                  </a:lnTo>
                  <a:lnTo>
                    <a:pt x="2178" y="15803"/>
                  </a:lnTo>
                  <a:lnTo>
                    <a:pt x="2454" y="15803"/>
                  </a:lnTo>
                  <a:lnTo>
                    <a:pt x="3145" y="15868"/>
                  </a:lnTo>
                  <a:lnTo>
                    <a:pt x="4321" y="15997"/>
                  </a:lnTo>
                  <a:lnTo>
                    <a:pt x="4494" y="15997"/>
                  </a:lnTo>
                  <a:lnTo>
                    <a:pt x="5496" y="16126"/>
                  </a:lnTo>
                  <a:lnTo>
                    <a:pt x="5669" y="16126"/>
                  </a:lnTo>
                  <a:lnTo>
                    <a:pt x="6706" y="16126"/>
                  </a:lnTo>
                  <a:lnTo>
                    <a:pt x="7708" y="16255"/>
                  </a:lnTo>
                  <a:lnTo>
                    <a:pt x="8157" y="16255"/>
                  </a:lnTo>
                  <a:lnTo>
                    <a:pt x="8676" y="16255"/>
                  </a:lnTo>
                  <a:lnTo>
                    <a:pt x="9333" y="16319"/>
                  </a:lnTo>
                  <a:close/>
                </a:path>
              </a:pathLst>
            </a:custGeom>
            <a:solidFill>
              <a:schemeClr val="bg1">
                <a:lumMod val="65000"/>
              </a:schemeClr>
            </a:solidFill>
            <a:ln w="9525">
              <a:solidFill>
                <a:schemeClr val="bg1"/>
              </a:solidFill>
              <a:prstDash val="solid"/>
              <a:round/>
              <a:headEnd/>
              <a:tailEnd/>
            </a:ln>
          </p:spPr>
        </p:sp>
        <p:sp>
          <p:nvSpPr>
            <p:cNvPr id="133" name="Louisiana">
              <a:extLst>
                <a:ext uri="{FF2B5EF4-FFF2-40B4-BE49-F238E27FC236}">
                  <a16:creationId xmlns:a16="http://schemas.microsoft.com/office/drawing/2014/main" id="{72C82283-2EA9-E446-9B4D-AD95A14BE55C}"/>
                </a:ext>
              </a:extLst>
            </p:cNvPr>
            <p:cNvSpPr>
              <a:spLocks/>
            </p:cNvSpPr>
            <p:nvPr/>
          </p:nvSpPr>
          <p:spPr bwMode="auto">
            <a:xfrm>
              <a:off x="5036242" y="4707797"/>
              <a:ext cx="909380" cy="726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bg1">
                <a:lumMod val="75000"/>
              </a:schemeClr>
            </a:solidFill>
            <a:ln w="9525">
              <a:solidFill>
                <a:schemeClr val="bg1"/>
              </a:solidFill>
              <a:prstDash val="solid"/>
              <a:round/>
              <a:headEnd/>
              <a:tailEnd/>
            </a:ln>
          </p:spPr>
        </p:sp>
        <p:sp>
          <p:nvSpPr>
            <p:cNvPr id="134" name="Maine">
              <a:extLst>
                <a:ext uri="{FF2B5EF4-FFF2-40B4-BE49-F238E27FC236}">
                  <a16:creationId xmlns:a16="http://schemas.microsoft.com/office/drawing/2014/main" id="{DD48D98D-D729-814E-B523-2490867007F5}"/>
                </a:ext>
              </a:extLst>
            </p:cNvPr>
            <p:cNvSpPr>
              <a:spLocks/>
            </p:cNvSpPr>
            <p:nvPr/>
          </p:nvSpPr>
          <p:spPr bwMode="auto">
            <a:xfrm>
              <a:off x="8256641" y="1546886"/>
              <a:ext cx="593299" cy="857573"/>
            </a:xfrm>
            <a:custGeom>
              <a:avLst/>
              <a:gdLst/>
              <a:ahLst/>
              <a:cxnLst>
                <a:cxn ang="0">
                  <a:pos x="10152" y="10418"/>
                </a:cxn>
                <a:cxn ang="0">
                  <a:pos x="10363" y="10463"/>
                </a:cxn>
                <a:cxn ang="0">
                  <a:pos x="10152" y="10774"/>
                </a:cxn>
                <a:cxn ang="0">
                  <a:pos x="11203" y="10819"/>
                </a:cxn>
                <a:cxn ang="0">
                  <a:pos x="10993" y="10329"/>
                </a:cxn>
                <a:cxn ang="0">
                  <a:pos x="11413" y="9973"/>
                </a:cxn>
                <a:cxn ang="0">
                  <a:pos x="11903" y="9884"/>
                </a:cxn>
                <a:cxn ang="0">
                  <a:pos x="12183" y="9706"/>
                </a:cxn>
                <a:cxn ang="0">
                  <a:pos x="12743" y="9884"/>
                </a:cxn>
                <a:cxn ang="0">
                  <a:pos x="13093" y="9661"/>
                </a:cxn>
                <a:cxn ang="0">
                  <a:pos x="13583" y="9750"/>
                </a:cxn>
                <a:cxn ang="0">
                  <a:pos x="13653" y="9216"/>
                </a:cxn>
                <a:cxn ang="0">
                  <a:pos x="14213" y="9127"/>
                </a:cxn>
                <a:cxn ang="0">
                  <a:pos x="14634" y="8726"/>
                </a:cxn>
                <a:cxn ang="0">
                  <a:pos x="15054" y="8771"/>
                </a:cxn>
                <a:cxn ang="0">
                  <a:pos x="15404" y="8370"/>
                </a:cxn>
                <a:cxn ang="0">
                  <a:pos x="16034" y="8281"/>
                </a:cxn>
                <a:cxn ang="0">
                  <a:pos x="16244" y="7658"/>
                </a:cxn>
                <a:cxn ang="0">
                  <a:pos x="15614" y="7658"/>
                </a:cxn>
                <a:cxn ang="0">
                  <a:pos x="15544" y="6990"/>
                </a:cxn>
                <a:cxn ang="0">
                  <a:pos x="14634" y="6812"/>
                </a:cxn>
                <a:cxn ang="0">
                  <a:pos x="13863" y="6144"/>
                </a:cxn>
                <a:cxn ang="0">
                  <a:pos x="13583" y="5476"/>
                </a:cxn>
                <a:cxn ang="0">
                  <a:pos x="12323" y="5298"/>
                </a:cxn>
                <a:cxn ang="0">
                  <a:pos x="11833" y="4897"/>
                </a:cxn>
                <a:cxn ang="0">
                  <a:pos x="11203" y="3695"/>
                </a:cxn>
                <a:cxn ang="0">
                  <a:pos x="8962" y="401"/>
                </a:cxn>
                <a:cxn ang="0">
                  <a:pos x="7142" y="356"/>
                </a:cxn>
                <a:cxn ang="0">
                  <a:pos x="5531" y="979"/>
                </a:cxn>
                <a:cxn ang="0">
                  <a:pos x="4341" y="356"/>
                </a:cxn>
                <a:cxn ang="0">
                  <a:pos x="2731" y="2226"/>
                </a:cxn>
                <a:cxn ang="0">
                  <a:pos x="2171" y="4586"/>
                </a:cxn>
                <a:cxn ang="0">
                  <a:pos x="1680" y="5387"/>
                </a:cxn>
                <a:cxn ang="0">
                  <a:pos x="2171" y="6189"/>
                </a:cxn>
                <a:cxn ang="0">
                  <a:pos x="1960" y="6945"/>
                </a:cxn>
                <a:cxn ang="0">
                  <a:pos x="1400" y="7435"/>
                </a:cxn>
                <a:cxn ang="0">
                  <a:pos x="1540" y="8326"/>
                </a:cxn>
                <a:cxn ang="0">
                  <a:pos x="1050" y="8860"/>
                </a:cxn>
                <a:cxn ang="0">
                  <a:pos x="210" y="8771"/>
                </a:cxn>
                <a:cxn ang="0">
                  <a:pos x="3081" y="15004"/>
                </a:cxn>
                <a:cxn ang="0">
                  <a:pos x="3991" y="15850"/>
                </a:cxn>
                <a:cxn ang="0">
                  <a:pos x="4761" y="16384"/>
                </a:cxn>
                <a:cxn ang="0">
                  <a:pos x="4971" y="15315"/>
                </a:cxn>
                <a:cxn ang="0">
                  <a:pos x="5391" y="14737"/>
                </a:cxn>
                <a:cxn ang="0">
                  <a:pos x="5671" y="14113"/>
                </a:cxn>
                <a:cxn ang="0">
                  <a:pos x="5811" y="13579"/>
                </a:cxn>
                <a:cxn ang="0">
                  <a:pos x="6582" y="13134"/>
                </a:cxn>
                <a:cxn ang="0">
                  <a:pos x="7142" y="13579"/>
                </a:cxn>
                <a:cxn ang="0">
                  <a:pos x="7352" y="12867"/>
                </a:cxn>
                <a:cxn ang="0">
                  <a:pos x="8052" y="12733"/>
                </a:cxn>
                <a:cxn ang="0">
                  <a:pos x="8262" y="12333"/>
                </a:cxn>
                <a:cxn ang="0">
                  <a:pos x="8612" y="12333"/>
                </a:cxn>
                <a:cxn ang="0">
                  <a:pos x="9032" y="12377"/>
                </a:cxn>
                <a:cxn ang="0">
                  <a:pos x="9382" y="11976"/>
                </a:cxn>
                <a:cxn ang="0">
                  <a:pos x="9382" y="11487"/>
                </a:cxn>
                <a:cxn ang="0">
                  <a:pos x="9382" y="10641"/>
                </a:cxn>
                <a:cxn ang="0">
                  <a:pos x="9872" y="9928"/>
                </a:cxn>
              </a:cxnLst>
              <a:rect l="0" t="0" r="r" b="b"/>
              <a:pathLst>
                <a:path w="16384" h="16384">
                  <a:moveTo>
                    <a:pt x="9872" y="9928"/>
                  </a:moveTo>
                  <a:lnTo>
                    <a:pt x="9942" y="9973"/>
                  </a:lnTo>
                  <a:lnTo>
                    <a:pt x="10012" y="10017"/>
                  </a:lnTo>
                  <a:lnTo>
                    <a:pt x="10082" y="10151"/>
                  </a:lnTo>
                  <a:lnTo>
                    <a:pt x="10082" y="10329"/>
                  </a:lnTo>
                  <a:lnTo>
                    <a:pt x="10012" y="10418"/>
                  </a:lnTo>
                  <a:lnTo>
                    <a:pt x="10152" y="10418"/>
                  </a:lnTo>
                  <a:lnTo>
                    <a:pt x="10222" y="10329"/>
                  </a:lnTo>
                  <a:lnTo>
                    <a:pt x="10293" y="10285"/>
                  </a:lnTo>
                  <a:lnTo>
                    <a:pt x="10433" y="10329"/>
                  </a:lnTo>
                  <a:lnTo>
                    <a:pt x="10433" y="10374"/>
                  </a:lnTo>
                  <a:lnTo>
                    <a:pt x="10573" y="10418"/>
                  </a:lnTo>
                  <a:lnTo>
                    <a:pt x="10573" y="10463"/>
                  </a:lnTo>
                  <a:lnTo>
                    <a:pt x="10363" y="10463"/>
                  </a:lnTo>
                  <a:lnTo>
                    <a:pt x="10222" y="10463"/>
                  </a:lnTo>
                  <a:lnTo>
                    <a:pt x="10222" y="10552"/>
                  </a:lnTo>
                  <a:lnTo>
                    <a:pt x="10222" y="10596"/>
                  </a:lnTo>
                  <a:lnTo>
                    <a:pt x="10152" y="10641"/>
                  </a:lnTo>
                  <a:lnTo>
                    <a:pt x="10082" y="10685"/>
                  </a:lnTo>
                  <a:lnTo>
                    <a:pt x="10082" y="10730"/>
                  </a:lnTo>
                  <a:lnTo>
                    <a:pt x="10152" y="10774"/>
                  </a:lnTo>
                  <a:lnTo>
                    <a:pt x="10433" y="10730"/>
                  </a:lnTo>
                  <a:lnTo>
                    <a:pt x="10573" y="10730"/>
                  </a:lnTo>
                  <a:lnTo>
                    <a:pt x="10713" y="10730"/>
                  </a:lnTo>
                  <a:lnTo>
                    <a:pt x="10853" y="10863"/>
                  </a:lnTo>
                  <a:lnTo>
                    <a:pt x="10923" y="10863"/>
                  </a:lnTo>
                  <a:lnTo>
                    <a:pt x="10923" y="10774"/>
                  </a:lnTo>
                  <a:lnTo>
                    <a:pt x="11203" y="10819"/>
                  </a:lnTo>
                  <a:lnTo>
                    <a:pt x="11343" y="10774"/>
                  </a:lnTo>
                  <a:lnTo>
                    <a:pt x="11343" y="10685"/>
                  </a:lnTo>
                  <a:lnTo>
                    <a:pt x="11203" y="10641"/>
                  </a:lnTo>
                  <a:lnTo>
                    <a:pt x="11133" y="10596"/>
                  </a:lnTo>
                  <a:lnTo>
                    <a:pt x="11063" y="10552"/>
                  </a:lnTo>
                  <a:lnTo>
                    <a:pt x="11063" y="10418"/>
                  </a:lnTo>
                  <a:lnTo>
                    <a:pt x="10993" y="10329"/>
                  </a:lnTo>
                  <a:lnTo>
                    <a:pt x="11063" y="10285"/>
                  </a:lnTo>
                  <a:lnTo>
                    <a:pt x="11133" y="10285"/>
                  </a:lnTo>
                  <a:lnTo>
                    <a:pt x="11203" y="10195"/>
                  </a:lnTo>
                  <a:lnTo>
                    <a:pt x="11273" y="10106"/>
                  </a:lnTo>
                  <a:lnTo>
                    <a:pt x="11273" y="9973"/>
                  </a:lnTo>
                  <a:lnTo>
                    <a:pt x="11343" y="9928"/>
                  </a:lnTo>
                  <a:lnTo>
                    <a:pt x="11413" y="9973"/>
                  </a:lnTo>
                  <a:lnTo>
                    <a:pt x="11413" y="10106"/>
                  </a:lnTo>
                  <a:lnTo>
                    <a:pt x="11483" y="10151"/>
                  </a:lnTo>
                  <a:lnTo>
                    <a:pt x="11553" y="10151"/>
                  </a:lnTo>
                  <a:lnTo>
                    <a:pt x="11623" y="10151"/>
                  </a:lnTo>
                  <a:lnTo>
                    <a:pt x="11693" y="10017"/>
                  </a:lnTo>
                  <a:lnTo>
                    <a:pt x="11833" y="9973"/>
                  </a:lnTo>
                  <a:lnTo>
                    <a:pt x="11903" y="9884"/>
                  </a:lnTo>
                  <a:lnTo>
                    <a:pt x="11833" y="9795"/>
                  </a:lnTo>
                  <a:lnTo>
                    <a:pt x="11833" y="9750"/>
                  </a:lnTo>
                  <a:lnTo>
                    <a:pt x="11973" y="9750"/>
                  </a:lnTo>
                  <a:lnTo>
                    <a:pt x="12043" y="9839"/>
                  </a:lnTo>
                  <a:lnTo>
                    <a:pt x="12113" y="9839"/>
                  </a:lnTo>
                  <a:lnTo>
                    <a:pt x="12183" y="9795"/>
                  </a:lnTo>
                  <a:lnTo>
                    <a:pt x="12183" y="9706"/>
                  </a:lnTo>
                  <a:lnTo>
                    <a:pt x="12183" y="9661"/>
                  </a:lnTo>
                  <a:lnTo>
                    <a:pt x="12253" y="9661"/>
                  </a:lnTo>
                  <a:lnTo>
                    <a:pt x="12393" y="9706"/>
                  </a:lnTo>
                  <a:lnTo>
                    <a:pt x="12463" y="9795"/>
                  </a:lnTo>
                  <a:lnTo>
                    <a:pt x="12603" y="9706"/>
                  </a:lnTo>
                  <a:lnTo>
                    <a:pt x="12743" y="9795"/>
                  </a:lnTo>
                  <a:lnTo>
                    <a:pt x="12743" y="9884"/>
                  </a:lnTo>
                  <a:lnTo>
                    <a:pt x="12953" y="9973"/>
                  </a:lnTo>
                  <a:lnTo>
                    <a:pt x="12953" y="10062"/>
                  </a:lnTo>
                  <a:lnTo>
                    <a:pt x="13023" y="10195"/>
                  </a:lnTo>
                  <a:lnTo>
                    <a:pt x="13093" y="10062"/>
                  </a:lnTo>
                  <a:lnTo>
                    <a:pt x="13093" y="9928"/>
                  </a:lnTo>
                  <a:lnTo>
                    <a:pt x="13233" y="9884"/>
                  </a:lnTo>
                  <a:lnTo>
                    <a:pt x="13093" y="9661"/>
                  </a:lnTo>
                  <a:lnTo>
                    <a:pt x="13093" y="9572"/>
                  </a:lnTo>
                  <a:lnTo>
                    <a:pt x="13163" y="9572"/>
                  </a:lnTo>
                  <a:lnTo>
                    <a:pt x="13163" y="9617"/>
                  </a:lnTo>
                  <a:lnTo>
                    <a:pt x="13233" y="9661"/>
                  </a:lnTo>
                  <a:lnTo>
                    <a:pt x="13373" y="9661"/>
                  </a:lnTo>
                  <a:lnTo>
                    <a:pt x="13513" y="9750"/>
                  </a:lnTo>
                  <a:lnTo>
                    <a:pt x="13583" y="9750"/>
                  </a:lnTo>
                  <a:lnTo>
                    <a:pt x="13513" y="9661"/>
                  </a:lnTo>
                  <a:lnTo>
                    <a:pt x="13583" y="9528"/>
                  </a:lnTo>
                  <a:lnTo>
                    <a:pt x="13583" y="9439"/>
                  </a:lnTo>
                  <a:lnTo>
                    <a:pt x="13513" y="9350"/>
                  </a:lnTo>
                  <a:lnTo>
                    <a:pt x="13513" y="9261"/>
                  </a:lnTo>
                  <a:lnTo>
                    <a:pt x="13583" y="9216"/>
                  </a:lnTo>
                  <a:lnTo>
                    <a:pt x="13653" y="9216"/>
                  </a:lnTo>
                  <a:lnTo>
                    <a:pt x="13723" y="9171"/>
                  </a:lnTo>
                  <a:lnTo>
                    <a:pt x="13793" y="9127"/>
                  </a:lnTo>
                  <a:lnTo>
                    <a:pt x="13863" y="9127"/>
                  </a:lnTo>
                  <a:lnTo>
                    <a:pt x="13933" y="9261"/>
                  </a:lnTo>
                  <a:lnTo>
                    <a:pt x="14003" y="9305"/>
                  </a:lnTo>
                  <a:lnTo>
                    <a:pt x="14143" y="9305"/>
                  </a:lnTo>
                  <a:lnTo>
                    <a:pt x="14213" y="9127"/>
                  </a:lnTo>
                  <a:lnTo>
                    <a:pt x="14283" y="9127"/>
                  </a:lnTo>
                  <a:lnTo>
                    <a:pt x="14494" y="9127"/>
                  </a:lnTo>
                  <a:lnTo>
                    <a:pt x="14564" y="9082"/>
                  </a:lnTo>
                  <a:lnTo>
                    <a:pt x="14634" y="8993"/>
                  </a:lnTo>
                  <a:lnTo>
                    <a:pt x="14494" y="8815"/>
                  </a:lnTo>
                  <a:lnTo>
                    <a:pt x="14494" y="8771"/>
                  </a:lnTo>
                  <a:lnTo>
                    <a:pt x="14634" y="8726"/>
                  </a:lnTo>
                  <a:lnTo>
                    <a:pt x="14774" y="8771"/>
                  </a:lnTo>
                  <a:lnTo>
                    <a:pt x="14844" y="8771"/>
                  </a:lnTo>
                  <a:lnTo>
                    <a:pt x="14914" y="8682"/>
                  </a:lnTo>
                  <a:lnTo>
                    <a:pt x="14984" y="8637"/>
                  </a:lnTo>
                  <a:lnTo>
                    <a:pt x="15054" y="8637"/>
                  </a:lnTo>
                  <a:lnTo>
                    <a:pt x="15054" y="8726"/>
                  </a:lnTo>
                  <a:lnTo>
                    <a:pt x="15054" y="8771"/>
                  </a:lnTo>
                  <a:lnTo>
                    <a:pt x="15194" y="8771"/>
                  </a:lnTo>
                  <a:lnTo>
                    <a:pt x="15194" y="8682"/>
                  </a:lnTo>
                  <a:lnTo>
                    <a:pt x="15194" y="8548"/>
                  </a:lnTo>
                  <a:lnTo>
                    <a:pt x="15124" y="8415"/>
                  </a:lnTo>
                  <a:lnTo>
                    <a:pt x="15194" y="8370"/>
                  </a:lnTo>
                  <a:lnTo>
                    <a:pt x="15334" y="8370"/>
                  </a:lnTo>
                  <a:lnTo>
                    <a:pt x="15404" y="8370"/>
                  </a:lnTo>
                  <a:lnTo>
                    <a:pt x="15474" y="8459"/>
                  </a:lnTo>
                  <a:lnTo>
                    <a:pt x="15544" y="8504"/>
                  </a:lnTo>
                  <a:lnTo>
                    <a:pt x="15614" y="8504"/>
                  </a:lnTo>
                  <a:lnTo>
                    <a:pt x="15824" y="8504"/>
                  </a:lnTo>
                  <a:lnTo>
                    <a:pt x="15824" y="8415"/>
                  </a:lnTo>
                  <a:lnTo>
                    <a:pt x="15964" y="8370"/>
                  </a:lnTo>
                  <a:lnTo>
                    <a:pt x="16034" y="8281"/>
                  </a:lnTo>
                  <a:lnTo>
                    <a:pt x="16104" y="8058"/>
                  </a:lnTo>
                  <a:lnTo>
                    <a:pt x="16174" y="7969"/>
                  </a:lnTo>
                  <a:lnTo>
                    <a:pt x="16314" y="7925"/>
                  </a:lnTo>
                  <a:lnTo>
                    <a:pt x="16384" y="7836"/>
                  </a:lnTo>
                  <a:lnTo>
                    <a:pt x="16314" y="7747"/>
                  </a:lnTo>
                  <a:lnTo>
                    <a:pt x="16314" y="7658"/>
                  </a:lnTo>
                  <a:lnTo>
                    <a:pt x="16244" y="7658"/>
                  </a:lnTo>
                  <a:lnTo>
                    <a:pt x="16104" y="7702"/>
                  </a:lnTo>
                  <a:lnTo>
                    <a:pt x="16034" y="7658"/>
                  </a:lnTo>
                  <a:lnTo>
                    <a:pt x="15964" y="7613"/>
                  </a:lnTo>
                  <a:lnTo>
                    <a:pt x="15894" y="7613"/>
                  </a:lnTo>
                  <a:lnTo>
                    <a:pt x="15824" y="7702"/>
                  </a:lnTo>
                  <a:lnTo>
                    <a:pt x="15754" y="7658"/>
                  </a:lnTo>
                  <a:lnTo>
                    <a:pt x="15614" y="7658"/>
                  </a:lnTo>
                  <a:lnTo>
                    <a:pt x="15544" y="7480"/>
                  </a:lnTo>
                  <a:lnTo>
                    <a:pt x="15754" y="7435"/>
                  </a:lnTo>
                  <a:lnTo>
                    <a:pt x="15894" y="7391"/>
                  </a:lnTo>
                  <a:lnTo>
                    <a:pt x="15894" y="7302"/>
                  </a:lnTo>
                  <a:lnTo>
                    <a:pt x="15894" y="7213"/>
                  </a:lnTo>
                  <a:lnTo>
                    <a:pt x="15544" y="7034"/>
                  </a:lnTo>
                  <a:lnTo>
                    <a:pt x="15544" y="6990"/>
                  </a:lnTo>
                  <a:lnTo>
                    <a:pt x="15614" y="6856"/>
                  </a:lnTo>
                  <a:lnTo>
                    <a:pt x="15474" y="6767"/>
                  </a:lnTo>
                  <a:lnTo>
                    <a:pt x="15124" y="6634"/>
                  </a:lnTo>
                  <a:lnTo>
                    <a:pt x="14984" y="6634"/>
                  </a:lnTo>
                  <a:lnTo>
                    <a:pt x="14844" y="6634"/>
                  </a:lnTo>
                  <a:lnTo>
                    <a:pt x="14774" y="6634"/>
                  </a:lnTo>
                  <a:lnTo>
                    <a:pt x="14634" y="6812"/>
                  </a:lnTo>
                  <a:lnTo>
                    <a:pt x="14564" y="6856"/>
                  </a:lnTo>
                  <a:lnTo>
                    <a:pt x="14354" y="6812"/>
                  </a:lnTo>
                  <a:lnTo>
                    <a:pt x="14073" y="6634"/>
                  </a:lnTo>
                  <a:lnTo>
                    <a:pt x="13863" y="6545"/>
                  </a:lnTo>
                  <a:lnTo>
                    <a:pt x="13933" y="6456"/>
                  </a:lnTo>
                  <a:lnTo>
                    <a:pt x="13933" y="6189"/>
                  </a:lnTo>
                  <a:lnTo>
                    <a:pt x="13863" y="6144"/>
                  </a:lnTo>
                  <a:lnTo>
                    <a:pt x="13723" y="6055"/>
                  </a:lnTo>
                  <a:lnTo>
                    <a:pt x="13513" y="5877"/>
                  </a:lnTo>
                  <a:lnTo>
                    <a:pt x="13443" y="5832"/>
                  </a:lnTo>
                  <a:lnTo>
                    <a:pt x="13443" y="5788"/>
                  </a:lnTo>
                  <a:lnTo>
                    <a:pt x="13653" y="5743"/>
                  </a:lnTo>
                  <a:lnTo>
                    <a:pt x="13653" y="5654"/>
                  </a:lnTo>
                  <a:lnTo>
                    <a:pt x="13583" y="5476"/>
                  </a:lnTo>
                  <a:lnTo>
                    <a:pt x="13443" y="5387"/>
                  </a:lnTo>
                  <a:lnTo>
                    <a:pt x="13373" y="5387"/>
                  </a:lnTo>
                  <a:lnTo>
                    <a:pt x="13163" y="5476"/>
                  </a:lnTo>
                  <a:lnTo>
                    <a:pt x="12883" y="5476"/>
                  </a:lnTo>
                  <a:lnTo>
                    <a:pt x="12603" y="5476"/>
                  </a:lnTo>
                  <a:lnTo>
                    <a:pt x="12463" y="5387"/>
                  </a:lnTo>
                  <a:lnTo>
                    <a:pt x="12323" y="5298"/>
                  </a:lnTo>
                  <a:lnTo>
                    <a:pt x="12253" y="5343"/>
                  </a:lnTo>
                  <a:lnTo>
                    <a:pt x="12113" y="5387"/>
                  </a:lnTo>
                  <a:lnTo>
                    <a:pt x="12043" y="5387"/>
                  </a:lnTo>
                  <a:lnTo>
                    <a:pt x="11903" y="5298"/>
                  </a:lnTo>
                  <a:lnTo>
                    <a:pt x="11833" y="5209"/>
                  </a:lnTo>
                  <a:lnTo>
                    <a:pt x="11763" y="4986"/>
                  </a:lnTo>
                  <a:lnTo>
                    <a:pt x="11833" y="4897"/>
                  </a:lnTo>
                  <a:lnTo>
                    <a:pt x="11833" y="4853"/>
                  </a:lnTo>
                  <a:lnTo>
                    <a:pt x="11693" y="4808"/>
                  </a:lnTo>
                  <a:lnTo>
                    <a:pt x="11623" y="4719"/>
                  </a:lnTo>
                  <a:lnTo>
                    <a:pt x="11693" y="4630"/>
                  </a:lnTo>
                  <a:lnTo>
                    <a:pt x="11693" y="4541"/>
                  </a:lnTo>
                  <a:lnTo>
                    <a:pt x="11623" y="4408"/>
                  </a:lnTo>
                  <a:lnTo>
                    <a:pt x="11203" y="3695"/>
                  </a:lnTo>
                  <a:lnTo>
                    <a:pt x="10503" y="2093"/>
                  </a:lnTo>
                  <a:lnTo>
                    <a:pt x="9872" y="890"/>
                  </a:lnTo>
                  <a:lnTo>
                    <a:pt x="9732" y="712"/>
                  </a:lnTo>
                  <a:lnTo>
                    <a:pt x="9592" y="668"/>
                  </a:lnTo>
                  <a:lnTo>
                    <a:pt x="9382" y="579"/>
                  </a:lnTo>
                  <a:lnTo>
                    <a:pt x="9242" y="534"/>
                  </a:lnTo>
                  <a:lnTo>
                    <a:pt x="8962" y="401"/>
                  </a:lnTo>
                  <a:lnTo>
                    <a:pt x="8752" y="312"/>
                  </a:lnTo>
                  <a:lnTo>
                    <a:pt x="7982" y="45"/>
                  </a:lnTo>
                  <a:lnTo>
                    <a:pt x="7772" y="0"/>
                  </a:lnTo>
                  <a:lnTo>
                    <a:pt x="7492" y="45"/>
                  </a:lnTo>
                  <a:lnTo>
                    <a:pt x="7142" y="134"/>
                  </a:lnTo>
                  <a:lnTo>
                    <a:pt x="7072" y="178"/>
                  </a:lnTo>
                  <a:lnTo>
                    <a:pt x="7142" y="356"/>
                  </a:lnTo>
                  <a:lnTo>
                    <a:pt x="7072" y="401"/>
                  </a:lnTo>
                  <a:lnTo>
                    <a:pt x="6652" y="401"/>
                  </a:lnTo>
                  <a:lnTo>
                    <a:pt x="6442" y="490"/>
                  </a:lnTo>
                  <a:lnTo>
                    <a:pt x="6372" y="623"/>
                  </a:lnTo>
                  <a:lnTo>
                    <a:pt x="6162" y="668"/>
                  </a:lnTo>
                  <a:lnTo>
                    <a:pt x="5811" y="801"/>
                  </a:lnTo>
                  <a:lnTo>
                    <a:pt x="5531" y="979"/>
                  </a:lnTo>
                  <a:lnTo>
                    <a:pt x="5321" y="1069"/>
                  </a:lnTo>
                  <a:lnTo>
                    <a:pt x="4971" y="979"/>
                  </a:lnTo>
                  <a:lnTo>
                    <a:pt x="4761" y="935"/>
                  </a:lnTo>
                  <a:lnTo>
                    <a:pt x="4621" y="712"/>
                  </a:lnTo>
                  <a:lnTo>
                    <a:pt x="4551" y="356"/>
                  </a:lnTo>
                  <a:lnTo>
                    <a:pt x="4481" y="312"/>
                  </a:lnTo>
                  <a:lnTo>
                    <a:pt x="4341" y="356"/>
                  </a:lnTo>
                  <a:lnTo>
                    <a:pt x="4131" y="356"/>
                  </a:lnTo>
                  <a:lnTo>
                    <a:pt x="3991" y="312"/>
                  </a:lnTo>
                  <a:lnTo>
                    <a:pt x="3851" y="356"/>
                  </a:lnTo>
                  <a:lnTo>
                    <a:pt x="3711" y="401"/>
                  </a:lnTo>
                  <a:lnTo>
                    <a:pt x="3711" y="490"/>
                  </a:lnTo>
                  <a:lnTo>
                    <a:pt x="3221" y="1291"/>
                  </a:lnTo>
                  <a:lnTo>
                    <a:pt x="2731" y="2226"/>
                  </a:lnTo>
                  <a:lnTo>
                    <a:pt x="2101" y="3428"/>
                  </a:lnTo>
                  <a:lnTo>
                    <a:pt x="2101" y="3784"/>
                  </a:lnTo>
                  <a:lnTo>
                    <a:pt x="2171" y="3962"/>
                  </a:lnTo>
                  <a:lnTo>
                    <a:pt x="2171" y="4051"/>
                  </a:lnTo>
                  <a:lnTo>
                    <a:pt x="2241" y="4274"/>
                  </a:lnTo>
                  <a:lnTo>
                    <a:pt x="2241" y="4452"/>
                  </a:lnTo>
                  <a:lnTo>
                    <a:pt x="2171" y="4586"/>
                  </a:lnTo>
                  <a:lnTo>
                    <a:pt x="2030" y="4675"/>
                  </a:lnTo>
                  <a:lnTo>
                    <a:pt x="1890" y="4764"/>
                  </a:lnTo>
                  <a:lnTo>
                    <a:pt x="1820" y="4853"/>
                  </a:lnTo>
                  <a:lnTo>
                    <a:pt x="1820" y="4942"/>
                  </a:lnTo>
                  <a:lnTo>
                    <a:pt x="1820" y="5031"/>
                  </a:lnTo>
                  <a:lnTo>
                    <a:pt x="1750" y="5165"/>
                  </a:lnTo>
                  <a:lnTo>
                    <a:pt x="1680" y="5387"/>
                  </a:lnTo>
                  <a:lnTo>
                    <a:pt x="1890" y="5476"/>
                  </a:lnTo>
                  <a:lnTo>
                    <a:pt x="1960" y="5521"/>
                  </a:lnTo>
                  <a:lnTo>
                    <a:pt x="1960" y="5788"/>
                  </a:lnTo>
                  <a:lnTo>
                    <a:pt x="1890" y="5921"/>
                  </a:lnTo>
                  <a:lnTo>
                    <a:pt x="2030" y="6144"/>
                  </a:lnTo>
                  <a:lnTo>
                    <a:pt x="2171" y="6144"/>
                  </a:lnTo>
                  <a:lnTo>
                    <a:pt x="2171" y="6189"/>
                  </a:lnTo>
                  <a:lnTo>
                    <a:pt x="2171" y="6411"/>
                  </a:lnTo>
                  <a:lnTo>
                    <a:pt x="2171" y="6500"/>
                  </a:lnTo>
                  <a:lnTo>
                    <a:pt x="1960" y="6589"/>
                  </a:lnTo>
                  <a:lnTo>
                    <a:pt x="1890" y="6634"/>
                  </a:lnTo>
                  <a:lnTo>
                    <a:pt x="1820" y="6767"/>
                  </a:lnTo>
                  <a:lnTo>
                    <a:pt x="1890" y="6856"/>
                  </a:lnTo>
                  <a:lnTo>
                    <a:pt x="1960" y="6945"/>
                  </a:lnTo>
                  <a:lnTo>
                    <a:pt x="1960" y="6990"/>
                  </a:lnTo>
                  <a:lnTo>
                    <a:pt x="1890" y="7079"/>
                  </a:lnTo>
                  <a:lnTo>
                    <a:pt x="1750" y="7168"/>
                  </a:lnTo>
                  <a:lnTo>
                    <a:pt x="1680" y="7257"/>
                  </a:lnTo>
                  <a:lnTo>
                    <a:pt x="1540" y="7346"/>
                  </a:lnTo>
                  <a:lnTo>
                    <a:pt x="1470" y="7346"/>
                  </a:lnTo>
                  <a:lnTo>
                    <a:pt x="1400" y="7435"/>
                  </a:lnTo>
                  <a:lnTo>
                    <a:pt x="1120" y="7791"/>
                  </a:lnTo>
                  <a:lnTo>
                    <a:pt x="1120" y="7880"/>
                  </a:lnTo>
                  <a:lnTo>
                    <a:pt x="1050" y="7969"/>
                  </a:lnTo>
                  <a:lnTo>
                    <a:pt x="1260" y="8058"/>
                  </a:lnTo>
                  <a:lnTo>
                    <a:pt x="1540" y="8237"/>
                  </a:lnTo>
                  <a:lnTo>
                    <a:pt x="1540" y="8281"/>
                  </a:lnTo>
                  <a:lnTo>
                    <a:pt x="1540" y="8326"/>
                  </a:lnTo>
                  <a:lnTo>
                    <a:pt x="1470" y="8370"/>
                  </a:lnTo>
                  <a:lnTo>
                    <a:pt x="1050" y="8326"/>
                  </a:lnTo>
                  <a:lnTo>
                    <a:pt x="910" y="8326"/>
                  </a:lnTo>
                  <a:lnTo>
                    <a:pt x="910" y="8370"/>
                  </a:lnTo>
                  <a:lnTo>
                    <a:pt x="910" y="8459"/>
                  </a:lnTo>
                  <a:lnTo>
                    <a:pt x="980" y="8682"/>
                  </a:lnTo>
                  <a:lnTo>
                    <a:pt x="1050" y="8860"/>
                  </a:lnTo>
                  <a:lnTo>
                    <a:pt x="980" y="8904"/>
                  </a:lnTo>
                  <a:lnTo>
                    <a:pt x="840" y="8949"/>
                  </a:lnTo>
                  <a:lnTo>
                    <a:pt x="770" y="8949"/>
                  </a:lnTo>
                  <a:lnTo>
                    <a:pt x="630" y="8771"/>
                  </a:lnTo>
                  <a:lnTo>
                    <a:pt x="490" y="8682"/>
                  </a:lnTo>
                  <a:lnTo>
                    <a:pt x="350" y="8726"/>
                  </a:lnTo>
                  <a:lnTo>
                    <a:pt x="210" y="8771"/>
                  </a:lnTo>
                  <a:lnTo>
                    <a:pt x="140" y="8860"/>
                  </a:lnTo>
                  <a:lnTo>
                    <a:pt x="0" y="8904"/>
                  </a:lnTo>
                  <a:lnTo>
                    <a:pt x="1680" y="12333"/>
                  </a:lnTo>
                  <a:lnTo>
                    <a:pt x="2591" y="14069"/>
                  </a:lnTo>
                  <a:lnTo>
                    <a:pt x="2941" y="14737"/>
                  </a:lnTo>
                  <a:lnTo>
                    <a:pt x="3011" y="14826"/>
                  </a:lnTo>
                  <a:lnTo>
                    <a:pt x="3081" y="15004"/>
                  </a:lnTo>
                  <a:lnTo>
                    <a:pt x="3081" y="15093"/>
                  </a:lnTo>
                  <a:lnTo>
                    <a:pt x="3151" y="15315"/>
                  </a:lnTo>
                  <a:lnTo>
                    <a:pt x="3221" y="15449"/>
                  </a:lnTo>
                  <a:lnTo>
                    <a:pt x="3431" y="15583"/>
                  </a:lnTo>
                  <a:lnTo>
                    <a:pt x="3781" y="15761"/>
                  </a:lnTo>
                  <a:lnTo>
                    <a:pt x="3991" y="15805"/>
                  </a:lnTo>
                  <a:lnTo>
                    <a:pt x="3991" y="15850"/>
                  </a:lnTo>
                  <a:lnTo>
                    <a:pt x="4061" y="15983"/>
                  </a:lnTo>
                  <a:lnTo>
                    <a:pt x="4131" y="16117"/>
                  </a:lnTo>
                  <a:lnTo>
                    <a:pt x="4201" y="16206"/>
                  </a:lnTo>
                  <a:lnTo>
                    <a:pt x="4271" y="16250"/>
                  </a:lnTo>
                  <a:lnTo>
                    <a:pt x="4411" y="16295"/>
                  </a:lnTo>
                  <a:lnTo>
                    <a:pt x="4551" y="16295"/>
                  </a:lnTo>
                  <a:lnTo>
                    <a:pt x="4761" y="16384"/>
                  </a:lnTo>
                  <a:lnTo>
                    <a:pt x="4831" y="16295"/>
                  </a:lnTo>
                  <a:lnTo>
                    <a:pt x="4831" y="16206"/>
                  </a:lnTo>
                  <a:lnTo>
                    <a:pt x="4831" y="16072"/>
                  </a:lnTo>
                  <a:lnTo>
                    <a:pt x="4901" y="15983"/>
                  </a:lnTo>
                  <a:lnTo>
                    <a:pt x="4901" y="15761"/>
                  </a:lnTo>
                  <a:lnTo>
                    <a:pt x="4901" y="15494"/>
                  </a:lnTo>
                  <a:lnTo>
                    <a:pt x="4971" y="15315"/>
                  </a:lnTo>
                  <a:lnTo>
                    <a:pt x="5111" y="15315"/>
                  </a:lnTo>
                  <a:lnTo>
                    <a:pt x="5251" y="15271"/>
                  </a:lnTo>
                  <a:lnTo>
                    <a:pt x="5321" y="15182"/>
                  </a:lnTo>
                  <a:lnTo>
                    <a:pt x="5391" y="15048"/>
                  </a:lnTo>
                  <a:lnTo>
                    <a:pt x="5461" y="14959"/>
                  </a:lnTo>
                  <a:lnTo>
                    <a:pt x="5461" y="14870"/>
                  </a:lnTo>
                  <a:lnTo>
                    <a:pt x="5391" y="14737"/>
                  </a:lnTo>
                  <a:lnTo>
                    <a:pt x="5321" y="14692"/>
                  </a:lnTo>
                  <a:lnTo>
                    <a:pt x="5391" y="14470"/>
                  </a:lnTo>
                  <a:lnTo>
                    <a:pt x="5531" y="14425"/>
                  </a:lnTo>
                  <a:lnTo>
                    <a:pt x="5741" y="14381"/>
                  </a:lnTo>
                  <a:lnTo>
                    <a:pt x="5881" y="14336"/>
                  </a:lnTo>
                  <a:lnTo>
                    <a:pt x="5881" y="14202"/>
                  </a:lnTo>
                  <a:lnTo>
                    <a:pt x="5671" y="14113"/>
                  </a:lnTo>
                  <a:lnTo>
                    <a:pt x="5461" y="14024"/>
                  </a:lnTo>
                  <a:lnTo>
                    <a:pt x="5531" y="13980"/>
                  </a:lnTo>
                  <a:lnTo>
                    <a:pt x="5531" y="13846"/>
                  </a:lnTo>
                  <a:lnTo>
                    <a:pt x="5671" y="13757"/>
                  </a:lnTo>
                  <a:lnTo>
                    <a:pt x="5671" y="13713"/>
                  </a:lnTo>
                  <a:lnTo>
                    <a:pt x="5671" y="13624"/>
                  </a:lnTo>
                  <a:lnTo>
                    <a:pt x="5811" y="13579"/>
                  </a:lnTo>
                  <a:lnTo>
                    <a:pt x="5881" y="13401"/>
                  </a:lnTo>
                  <a:lnTo>
                    <a:pt x="6091" y="13357"/>
                  </a:lnTo>
                  <a:lnTo>
                    <a:pt x="6232" y="13223"/>
                  </a:lnTo>
                  <a:lnTo>
                    <a:pt x="6372" y="13178"/>
                  </a:lnTo>
                  <a:lnTo>
                    <a:pt x="6442" y="13178"/>
                  </a:lnTo>
                  <a:lnTo>
                    <a:pt x="6512" y="13267"/>
                  </a:lnTo>
                  <a:lnTo>
                    <a:pt x="6582" y="13134"/>
                  </a:lnTo>
                  <a:lnTo>
                    <a:pt x="6722" y="13089"/>
                  </a:lnTo>
                  <a:lnTo>
                    <a:pt x="6792" y="13134"/>
                  </a:lnTo>
                  <a:lnTo>
                    <a:pt x="6792" y="13267"/>
                  </a:lnTo>
                  <a:lnTo>
                    <a:pt x="6862" y="13401"/>
                  </a:lnTo>
                  <a:lnTo>
                    <a:pt x="7002" y="13490"/>
                  </a:lnTo>
                  <a:lnTo>
                    <a:pt x="7072" y="13579"/>
                  </a:lnTo>
                  <a:lnTo>
                    <a:pt x="7142" y="13579"/>
                  </a:lnTo>
                  <a:lnTo>
                    <a:pt x="7212" y="13579"/>
                  </a:lnTo>
                  <a:lnTo>
                    <a:pt x="7212" y="13446"/>
                  </a:lnTo>
                  <a:lnTo>
                    <a:pt x="7072" y="13223"/>
                  </a:lnTo>
                  <a:lnTo>
                    <a:pt x="7072" y="13134"/>
                  </a:lnTo>
                  <a:lnTo>
                    <a:pt x="7142" y="12956"/>
                  </a:lnTo>
                  <a:lnTo>
                    <a:pt x="7282" y="12867"/>
                  </a:lnTo>
                  <a:lnTo>
                    <a:pt x="7352" y="12867"/>
                  </a:lnTo>
                  <a:lnTo>
                    <a:pt x="7422" y="12867"/>
                  </a:lnTo>
                  <a:lnTo>
                    <a:pt x="7562" y="12956"/>
                  </a:lnTo>
                  <a:lnTo>
                    <a:pt x="7702" y="12956"/>
                  </a:lnTo>
                  <a:lnTo>
                    <a:pt x="7842" y="12956"/>
                  </a:lnTo>
                  <a:lnTo>
                    <a:pt x="7842" y="12867"/>
                  </a:lnTo>
                  <a:lnTo>
                    <a:pt x="7702" y="12644"/>
                  </a:lnTo>
                  <a:lnTo>
                    <a:pt x="8052" y="12733"/>
                  </a:lnTo>
                  <a:lnTo>
                    <a:pt x="8122" y="12867"/>
                  </a:lnTo>
                  <a:lnTo>
                    <a:pt x="8192" y="12867"/>
                  </a:lnTo>
                  <a:lnTo>
                    <a:pt x="8262" y="12822"/>
                  </a:lnTo>
                  <a:lnTo>
                    <a:pt x="8192" y="12689"/>
                  </a:lnTo>
                  <a:lnTo>
                    <a:pt x="8262" y="12600"/>
                  </a:lnTo>
                  <a:lnTo>
                    <a:pt x="8332" y="12555"/>
                  </a:lnTo>
                  <a:lnTo>
                    <a:pt x="8262" y="12333"/>
                  </a:lnTo>
                  <a:lnTo>
                    <a:pt x="8332" y="12288"/>
                  </a:lnTo>
                  <a:lnTo>
                    <a:pt x="8332" y="12154"/>
                  </a:lnTo>
                  <a:lnTo>
                    <a:pt x="8402" y="12110"/>
                  </a:lnTo>
                  <a:lnTo>
                    <a:pt x="8472" y="12110"/>
                  </a:lnTo>
                  <a:lnTo>
                    <a:pt x="8542" y="12154"/>
                  </a:lnTo>
                  <a:lnTo>
                    <a:pt x="8542" y="12288"/>
                  </a:lnTo>
                  <a:lnTo>
                    <a:pt x="8612" y="12333"/>
                  </a:lnTo>
                  <a:lnTo>
                    <a:pt x="8682" y="12288"/>
                  </a:lnTo>
                  <a:lnTo>
                    <a:pt x="8752" y="12199"/>
                  </a:lnTo>
                  <a:lnTo>
                    <a:pt x="8892" y="12199"/>
                  </a:lnTo>
                  <a:lnTo>
                    <a:pt x="9032" y="12154"/>
                  </a:lnTo>
                  <a:lnTo>
                    <a:pt x="9032" y="12199"/>
                  </a:lnTo>
                  <a:lnTo>
                    <a:pt x="8962" y="12333"/>
                  </a:lnTo>
                  <a:lnTo>
                    <a:pt x="9032" y="12377"/>
                  </a:lnTo>
                  <a:lnTo>
                    <a:pt x="9102" y="12377"/>
                  </a:lnTo>
                  <a:lnTo>
                    <a:pt x="9172" y="12377"/>
                  </a:lnTo>
                  <a:lnTo>
                    <a:pt x="9172" y="12154"/>
                  </a:lnTo>
                  <a:lnTo>
                    <a:pt x="9312" y="12110"/>
                  </a:lnTo>
                  <a:lnTo>
                    <a:pt x="9382" y="12065"/>
                  </a:lnTo>
                  <a:lnTo>
                    <a:pt x="9312" y="12021"/>
                  </a:lnTo>
                  <a:lnTo>
                    <a:pt x="9382" y="11976"/>
                  </a:lnTo>
                  <a:lnTo>
                    <a:pt x="9452" y="11887"/>
                  </a:lnTo>
                  <a:lnTo>
                    <a:pt x="9522" y="11843"/>
                  </a:lnTo>
                  <a:lnTo>
                    <a:pt x="9522" y="11754"/>
                  </a:lnTo>
                  <a:lnTo>
                    <a:pt x="9382" y="11709"/>
                  </a:lnTo>
                  <a:lnTo>
                    <a:pt x="9312" y="11620"/>
                  </a:lnTo>
                  <a:lnTo>
                    <a:pt x="9382" y="11576"/>
                  </a:lnTo>
                  <a:lnTo>
                    <a:pt x="9382" y="11487"/>
                  </a:lnTo>
                  <a:lnTo>
                    <a:pt x="9382" y="11353"/>
                  </a:lnTo>
                  <a:lnTo>
                    <a:pt x="9452" y="11264"/>
                  </a:lnTo>
                  <a:lnTo>
                    <a:pt x="9452" y="11086"/>
                  </a:lnTo>
                  <a:lnTo>
                    <a:pt x="9592" y="10952"/>
                  </a:lnTo>
                  <a:lnTo>
                    <a:pt x="9592" y="10863"/>
                  </a:lnTo>
                  <a:lnTo>
                    <a:pt x="9522" y="10730"/>
                  </a:lnTo>
                  <a:lnTo>
                    <a:pt x="9382" y="10641"/>
                  </a:lnTo>
                  <a:lnTo>
                    <a:pt x="9382" y="10552"/>
                  </a:lnTo>
                  <a:lnTo>
                    <a:pt x="9452" y="10463"/>
                  </a:lnTo>
                  <a:lnTo>
                    <a:pt x="9522" y="10418"/>
                  </a:lnTo>
                  <a:lnTo>
                    <a:pt x="9802" y="10374"/>
                  </a:lnTo>
                  <a:lnTo>
                    <a:pt x="9872" y="10285"/>
                  </a:lnTo>
                  <a:lnTo>
                    <a:pt x="9802" y="9928"/>
                  </a:lnTo>
                  <a:lnTo>
                    <a:pt x="9872" y="9928"/>
                  </a:lnTo>
                  <a:close/>
                </a:path>
              </a:pathLst>
            </a:custGeom>
            <a:solidFill>
              <a:schemeClr val="bg1">
                <a:lumMod val="75000"/>
              </a:schemeClr>
            </a:solidFill>
            <a:ln w="9525">
              <a:solidFill>
                <a:schemeClr val="bg1"/>
              </a:solidFill>
              <a:prstDash val="solid"/>
              <a:round/>
              <a:headEnd/>
              <a:tailEnd/>
            </a:ln>
          </p:spPr>
        </p:sp>
        <p:sp>
          <p:nvSpPr>
            <p:cNvPr id="136" name="Maryland">
              <a:extLst>
                <a:ext uri="{FF2B5EF4-FFF2-40B4-BE49-F238E27FC236}">
                  <a16:creationId xmlns:a16="http://schemas.microsoft.com/office/drawing/2014/main" id="{88EAED1B-D554-3449-AB8F-71DC6E6002F4}"/>
                </a:ext>
              </a:extLst>
            </p:cNvPr>
            <p:cNvSpPr>
              <a:spLocks/>
            </p:cNvSpPr>
            <p:nvPr/>
          </p:nvSpPr>
          <p:spPr bwMode="auto">
            <a:xfrm>
              <a:off x="7266945" y="3168119"/>
              <a:ext cx="735795" cy="331167"/>
            </a:xfrm>
            <a:custGeom>
              <a:avLst/>
              <a:gdLst/>
              <a:ahLst/>
              <a:cxnLst>
                <a:cxn ang="0">
                  <a:pos x="10508" y="5385"/>
                </a:cxn>
                <a:cxn ang="0">
                  <a:pos x="10960" y="5041"/>
                </a:cxn>
                <a:cxn ang="0">
                  <a:pos x="11017" y="4125"/>
                </a:cxn>
                <a:cxn ang="0">
                  <a:pos x="11299" y="4010"/>
                </a:cxn>
                <a:cxn ang="0">
                  <a:pos x="11695" y="3552"/>
                </a:cxn>
                <a:cxn ang="0">
                  <a:pos x="11864" y="1833"/>
                </a:cxn>
                <a:cxn ang="0">
                  <a:pos x="12373" y="2062"/>
                </a:cxn>
                <a:cxn ang="0">
                  <a:pos x="12203" y="2979"/>
                </a:cxn>
                <a:cxn ang="0">
                  <a:pos x="11921" y="4125"/>
                </a:cxn>
                <a:cxn ang="0">
                  <a:pos x="11695" y="6187"/>
                </a:cxn>
                <a:cxn ang="0">
                  <a:pos x="12034" y="6416"/>
                </a:cxn>
                <a:cxn ang="0">
                  <a:pos x="11977" y="7906"/>
                </a:cxn>
                <a:cxn ang="0">
                  <a:pos x="11864" y="8708"/>
                </a:cxn>
                <a:cxn ang="0">
                  <a:pos x="11977" y="9624"/>
                </a:cxn>
                <a:cxn ang="0">
                  <a:pos x="12429" y="9968"/>
                </a:cxn>
                <a:cxn ang="0">
                  <a:pos x="12486" y="10655"/>
                </a:cxn>
                <a:cxn ang="0">
                  <a:pos x="12260" y="11114"/>
                </a:cxn>
                <a:cxn ang="0">
                  <a:pos x="12486" y="12947"/>
                </a:cxn>
                <a:cxn ang="0">
                  <a:pos x="13107" y="13520"/>
                </a:cxn>
                <a:cxn ang="0">
                  <a:pos x="13503" y="13520"/>
                </a:cxn>
                <a:cxn ang="0">
                  <a:pos x="13729" y="13520"/>
                </a:cxn>
                <a:cxn ang="0">
                  <a:pos x="13785" y="14436"/>
                </a:cxn>
                <a:cxn ang="0">
                  <a:pos x="13955" y="15124"/>
                </a:cxn>
                <a:cxn ang="0">
                  <a:pos x="13955" y="16040"/>
                </a:cxn>
                <a:cxn ang="0">
                  <a:pos x="14520" y="15697"/>
                </a:cxn>
                <a:cxn ang="0">
                  <a:pos x="15932" y="13405"/>
                </a:cxn>
                <a:cxn ang="0">
                  <a:pos x="16158" y="13634"/>
                </a:cxn>
                <a:cxn ang="0">
                  <a:pos x="16384" y="11686"/>
                </a:cxn>
                <a:cxn ang="0">
                  <a:pos x="14011" y="10426"/>
                </a:cxn>
                <a:cxn ang="0">
                  <a:pos x="11130" y="687"/>
                </a:cxn>
                <a:cxn ang="0">
                  <a:pos x="3842" y="3552"/>
                </a:cxn>
                <a:cxn ang="0">
                  <a:pos x="904" y="8593"/>
                </a:cxn>
                <a:cxn ang="0">
                  <a:pos x="1582" y="6760"/>
                </a:cxn>
                <a:cxn ang="0">
                  <a:pos x="2429" y="5614"/>
                </a:cxn>
                <a:cxn ang="0">
                  <a:pos x="2881" y="5614"/>
                </a:cxn>
                <a:cxn ang="0">
                  <a:pos x="3672" y="5156"/>
                </a:cxn>
                <a:cxn ang="0">
                  <a:pos x="4181" y="4354"/>
                </a:cxn>
                <a:cxn ang="0">
                  <a:pos x="5198" y="4239"/>
                </a:cxn>
                <a:cxn ang="0">
                  <a:pos x="5763" y="4468"/>
                </a:cxn>
                <a:cxn ang="0">
                  <a:pos x="6045" y="5385"/>
                </a:cxn>
                <a:cxn ang="0">
                  <a:pos x="6780" y="6302"/>
                </a:cxn>
                <a:cxn ang="0">
                  <a:pos x="7175" y="7676"/>
                </a:cxn>
                <a:cxn ang="0">
                  <a:pos x="8418" y="8822"/>
                </a:cxn>
                <a:cxn ang="0">
                  <a:pos x="9209" y="10884"/>
                </a:cxn>
                <a:cxn ang="0">
                  <a:pos x="8644" y="12489"/>
                </a:cxn>
                <a:cxn ang="0">
                  <a:pos x="8813" y="14780"/>
                </a:cxn>
                <a:cxn ang="0">
                  <a:pos x="9491" y="13291"/>
                </a:cxn>
                <a:cxn ang="0">
                  <a:pos x="10282" y="14665"/>
                </a:cxn>
                <a:cxn ang="0">
                  <a:pos x="10508" y="14780"/>
                </a:cxn>
                <a:cxn ang="0">
                  <a:pos x="11299" y="14895"/>
                </a:cxn>
                <a:cxn ang="0">
                  <a:pos x="11864" y="14780"/>
                </a:cxn>
                <a:cxn ang="0">
                  <a:pos x="12260" y="15582"/>
                </a:cxn>
                <a:cxn ang="0">
                  <a:pos x="11921" y="13863"/>
                </a:cxn>
                <a:cxn ang="0">
                  <a:pos x="10734" y="12718"/>
                </a:cxn>
                <a:cxn ang="0">
                  <a:pos x="11299" y="12947"/>
                </a:cxn>
                <a:cxn ang="0">
                  <a:pos x="11525" y="12603"/>
                </a:cxn>
                <a:cxn ang="0">
                  <a:pos x="10960" y="10197"/>
                </a:cxn>
                <a:cxn ang="0">
                  <a:pos x="10791" y="9166"/>
                </a:cxn>
                <a:cxn ang="0">
                  <a:pos x="11073" y="8364"/>
                </a:cxn>
                <a:cxn ang="0">
                  <a:pos x="11073" y="7218"/>
                </a:cxn>
                <a:cxn ang="0">
                  <a:pos x="10847" y="6416"/>
                </a:cxn>
              </a:cxnLst>
              <a:rect l="0" t="0" r="r" b="b"/>
              <a:pathLst>
                <a:path w="16384" h="16384">
                  <a:moveTo>
                    <a:pt x="10395" y="5843"/>
                  </a:moveTo>
                  <a:lnTo>
                    <a:pt x="10395" y="5614"/>
                  </a:lnTo>
                  <a:lnTo>
                    <a:pt x="10339" y="5500"/>
                  </a:lnTo>
                  <a:lnTo>
                    <a:pt x="10282" y="5500"/>
                  </a:lnTo>
                  <a:lnTo>
                    <a:pt x="10226" y="5385"/>
                  </a:lnTo>
                  <a:lnTo>
                    <a:pt x="10282" y="5270"/>
                  </a:lnTo>
                  <a:lnTo>
                    <a:pt x="10339" y="5270"/>
                  </a:lnTo>
                  <a:lnTo>
                    <a:pt x="10452" y="5270"/>
                  </a:lnTo>
                  <a:lnTo>
                    <a:pt x="10508" y="5385"/>
                  </a:lnTo>
                  <a:lnTo>
                    <a:pt x="10621" y="5614"/>
                  </a:lnTo>
                  <a:lnTo>
                    <a:pt x="10678" y="5614"/>
                  </a:lnTo>
                  <a:lnTo>
                    <a:pt x="10847" y="5614"/>
                  </a:lnTo>
                  <a:lnTo>
                    <a:pt x="10904" y="5614"/>
                  </a:lnTo>
                  <a:lnTo>
                    <a:pt x="10904" y="5500"/>
                  </a:lnTo>
                  <a:lnTo>
                    <a:pt x="10791" y="5156"/>
                  </a:lnTo>
                  <a:lnTo>
                    <a:pt x="10847" y="5156"/>
                  </a:lnTo>
                  <a:lnTo>
                    <a:pt x="10904" y="5156"/>
                  </a:lnTo>
                  <a:lnTo>
                    <a:pt x="10960" y="5041"/>
                  </a:lnTo>
                  <a:lnTo>
                    <a:pt x="10960" y="4927"/>
                  </a:lnTo>
                  <a:lnTo>
                    <a:pt x="10904" y="4812"/>
                  </a:lnTo>
                  <a:lnTo>
                    <a:pt x="10904" y="4698"/>
                  </a:lnTo>
                  <a:lnTo>
                    <a:pt x="10904" y="4583"/>
                  </a:lnTo>
                  <a:lnTo>
                    <a:pt x="10960" y="4583"/>
                  </a:lnTo>
                  <a:lnTo>
                    <a:pt x="11130" y="4583"/>
                  </a:lnTo>
                  <a:lnTo>
                    <a:pt x="11073" y="4468"/>
                  </a:lnTo>
                  <a:lnTo>
                    <a:pt x="11017" y="4239"/>
                  </a:lnTo>
                  <a:lnTo>
                    <a:pt x="11017" y="4125"/>
                  </a:lnTo>
                  <a:lnTo>
                    <a:pt x="11073" y="4125"/>
                  </a:lnTo>
                  <a:lnTo>
                    <a:pt x="11130" y="4010"/>
                  </a:lnTo>
                  <a:lnTo>
                    <a:pt x="11186" y="4010"/>
                  </a:lnTo>
                  <a:lnTo>
                    <a:pt x="11243" y="4239"/>
                  </a:lnTo>
                  <a:lnTo>
                    <a:pt x="11243" y="4354"/>
                  </a:lnTo>
                  <a:lnTo>
                    <a:pt x="11299" y="4354"/>
                  </a:lnTo>
                  <a:lnTo>
                    <a:pt x="11356" y="4354"/>
                  </a:lnTo>
                  <a:lnTo>
                    <a:pt x="11356" y="4239"/>
                  </a:lnTo>
                  <a:lnTo>
                    <a:pt x="11299" y="4010"/>
                  </a:lnTo>
                  <a:lnTo>
                    <a:pt x="11299" y="3895"/>
                  </a:lnTo>
                  <a:lnTo>
                    <a:pt x="11356" y="3895"/>
                  </a:lnTo>
                  <a:lnTo>
                    <a:pt x="11412" y="3895"/>
                  </a:lnTo>
                  <a:lnTo>
                    <a:pt x="11469" y="4010"/>
                  </a:lnTo>
                  <a:lnTo>
                    <a:pt x="11525" y="3895"/>
                  </a:lnTo>
                  <a:lnTo>
                    <a:pt x="11525" y="3781"/>
                  </a:lnTo>
                  <a:lnTo>
                    <a:pt x="11525" y="3552"/>
                  </a:lnTo>
                  <a:lnTo>
                    <a:pt x="11582" y="3552"/>
                  </a:lnTo>
                  <a:lnTo>
                    <a:pt x="11695" y="3552"/>
                  </a:lnTo>
                  <a:lnTo>
                    <a:pt x="11751" y="3437"/>
                  </a:lnTo>
                  <a:lnTo>
                    <a:pt x="11808" y="3208"/>
                  </a:lnTo>
                  <a:lnTo>
                    <a:pt x="11808" y="2979"/>
                  </a:lnTo>
                  <a:lnTo>
                    <a:pt x="11751" y="2864"/>
                  </a:lnTo>
                  <a:lnTo>
                    <a:pt x="11695" y="2635"/>
                  </a:lnTo>
                  <a:lnTo>
                    <a:pt x="11695" y="2521"/>
                  </a:lnTo>
                  <a:lnTo>
                    <a:pt x="11751" y="2406"/>
                  </a:lnTo>
                  <a:lnTo>
                    <a:pt x="11808" y="2062"/>
                  </a:lnTo>
                  <a:lnTo>
                    <a:pt x="11864" y="1833"/>
                  </a:lnTo>
                  <a:lnTo>
                    <a:pt x="11977" y="1948"/>
                  </a:lnTo>
                  <a:lnTo>
                    <a:pt x="12090" y="1833"/>
                  </a:lnTo>
                  <a:lnTo>
                    <a:pt x="12147" y="1604"/>
                  </a:lnTo>
                  <a:lnTo>
                    <a:pt x="12203" y="1833"/>
                  </a:lnTo>
                  <a:lnTo>
                    <a:pt x="12203" y="2177"/>
                  </a:lnTo>
                  <a:lnTo>
                    <a:pt x="12147" y="2406"/>
                  </a:lnTo>
                  <a:lnTo>
                    <a:pt x="12147" y="2521"/>
                  </a:lnTo>
                  <a:lnTo>
                    <a:pt x="12203" y="2521"/>
                  </a:lnTo>
                  <a:lnTo>
                    <a:pt x="12373" y="2062"/>
                  </a:lnTo>
                  <a:lnTo>
                    <a:pt x="12542" y="2062"/>
                  </a:lnTo>
                  <a:lnTo>
                    <a:pt x="12486" y="2291"/>
                  </a:lnTo>
                  <a:lnTo>
                    <a:pt x="12486" y="2406"/>
                  </a:lnTo>
                  <a:lnTo>
                    <a:pt x="12542" y="2521"/>
                  </a:lnTo>
                  <a:lnTo>
                    <a:pt x="12542" y="2635"/>
                  </a:lnTo>
                  <a:lnTo>
                    <a:pt x="12486" y="2635"/>
                  </a:lnTo>
                  <a:lnTo>
                    <a:pt x="12316" y="2635"/>
                  </a:lnTo>
                  <a:lnTo>
                    <a:pt x="12316" y="2864"/>
                  </a:lnTo>
                  <a:lnTo>
                    <a:pt x="12203" y="2979"/>
                  </a:lnTo>
                  <a:lnTo>
                    <a:pt x="12203" y="3323"/>
                  </a:lnTo>
                  <a:lnTo>
                    <a:pt x="12373" y="3437"/>
                  </a:lnTo>
                  <a:lnTo>
                    <a:pt x="12373" y="3552"/>
                  </a:lnTo>
                  <a:lnTo>
                    <a:pt x="12373" y="3666"/>
                  </a:lnTo>
                  <a:lnTo>
                    <a:pt x="12260" y="3666"/>
                  </a:lnTo>
                  <a:lnTo>
                    <a:pt x="11921" y="3781"/>
                  </a:lnTo>
                  <a:lnTo>
                    <a:pt x="11864" y="3895"/>
                  </a:lnTo>
                  <a:lnTo>
                    <a:pt x="11921" y="4010"/>
                  </a:lnTo>
                  <a:lnTo>
                    <a:pt x="11921" y="4125"/>
                  </a:lnTo>
                  <a:lnTo>
                    <a:pt x="11864" y="4239"/>
                  </a:lnTo>
                  <a:lnTo>
                    <a:pt x="11751" y="4239"/>
                  </a:lnTo>
                  <a:lnTo>
                    <a:pt x="11695" y="4354"/>
                  </a:lnTo>
                  <a:lnTo>
                    <a:pt x="11751" y="4468"/>
                  </a:lnTo>
                  <a:lnTo>
                    <a:pt x="11638" y="4812"/>
                  </a:lnTo>
                  <a:lnTo>
                    <a:pt x="11582" y="5270"/>
                  </a:lnTo>
                  <a:lnTo>
                    <a:pt x="11525" y="5843"/>
                  </a:lnTo>
                  <a:lnTo>
                    <a:pt x="11582" y="5958"/>
                  </a:lnTo>
                  <a:lnTo>
                    <a:pt x="11695" y="6187"/>
                  </a:lnTo>
                  <a:lnTo>
                    <a:pt x="11751" y="6531"/>
                  </a:lnTo>
                  <a:lnTo>
                    <a:pt x="11808" y="6531"/>
                  </a:lnTo>
                  <a:lnTo>
                    <a:pt x="11808" y="6187"/>
                  </a:lnTo>
                  <a:lnTo>
                    <a:pt x="11977" y="5958"/>
                  </a:lnTo>
                  <a:lnTo>
                    <a:pt x="12034" y="5958"/>
                  </a:lnTo>
                  <a:lnTo>
                    <a:pt x="12090" y="6072"/>
                  </a:lnTo>
                  <a:lnTo>
                    <a:pt x="12090" y="6187"/>
                  </a:lnTo>
                  <a:lnTo>
                    <a:pt x="12090" y="6302"/>
                  </a:lnTo>
                  <a:lnTo>
                    <a:pt x="12034" y="6416"/>
                  </a:lnTo>
                  <a:lnTo>
                    <a:pt x="11977" y="6760"/>
                  </a:lnTo>
                  <a:lnTo>
                    <a:pt x="11977" y="6874"/>
                  </a:lnTo>
                  <a:lnTo>
                    <a:pt x="12034" y="7104"/>
                  </a:lnTo>
                  <a:lnTo>
                    <a:pt x="12090" y="7218"/>
                  </a:lnTo>
                  <a:lnTo>
                    <a:pt x="12034" y="7333"/>
                  </a:lnTo>
                  <a:lnTo>
                    <a:pt x="11921" y="7447"/>
                  </a:lnTo>
                  <a:lnTo>
                    <a:pt x="11921" y="7562"/>
                  </a:lnTo>
                  <a:lnTo>
                    <a:pt x="11921" y="7676"/>
                  </a:lnTo>
                  <a:lnTo>
                    <a:pt x="11977" y="7906"/>
                  </a:lnTo>
                  <a:lnTo>
                    <a:pt x="12034" y="8364"/>
                  </a:lnTo>
                  <a:lnTo>
                    <a:pt x="12090" y="8364"/>
                  </a:lnTo>
                  <a:lnTo>
                    <a:pt x="12147" y="8478"/>
                  </a:lnTo>
                  <a:lnTo>
                    <a:pt x="12147" y="8708"/>
                  </a:lnTo>
                  <a:lnTo>
                    <a:pt x="12147" y="8937"/>
                  </a:lnTo>
                  <a:lnTo>
                    <a:pt x="12203" y="9051"/>
                  </a:lnTo>
                  <a:lnTo>
                    <a:pt x="12147" y="9166"/>
                  </a:lnTo>
                  <a:lnTo>
                    <a:pt x="12034" y="9051"/>
                  </a:lnTo>
                  <a:lnTo>
                    <a:pt x="11864" y="8708"/>
                  </a:lnTo>
                  <a:lnTo>
                    <a:pt x="11808" y="8708"/>
                  </a:lnTo>
                  <a:lnTo>
                    <a:pt x="11751" y="8822"/>
                  </a:lnTo>
                  <a:lnTo>
                    <a:pt x="11751" y="8937"/>
                  </a:lnTo>
                  <a:lnTo>
                    <a:pt x="11751" y="9280"/>
                  </a:lnTo>
                  <a:lnTo>
                    <a:pt x="11695" y="9624"/>
                  </a:lnTo>
                  <a:lnTo>
                    <a:pt x="11695" y="9739"/>
                  </a:lnTo>
                  <a:lnTo>
                    <a:pt x="11808" y="9624"/>
                  </a:lnTo>
                  <a:lnTo>
                    <a:pt x="11921" y="9739"/>
                  </a:lnTo>
                  <a:lnTo>
                    <a:pt x="11977" y="9624"/>
                  </a:lnTo>
                  <a:lnTo>
                    <a:pt x="12090" y="9739"/>
                  </a:lnTo>
                  <a:lnTo>
                    <a:pt x="12147" y="9968"/>
                  </a:lnTo>
                  <a:lnTo>
                    <a:pt x="12203" y="9968"/>
                  </a:lnTo>
                  <a:lnTo>
                    <a:pt x="12260" y="9968"/>
                  </a:lnTo>
                  <a:lnTo>
                    <a:pt x="12316" y="9739"/>
                  </a:lnTo>
                  <a:lnTo>
                    <a:pt x="12373" y="9510"/>
                  </a:lnTo>
                  <a:lnTo>
                    <a:pt x="12429" y="9395"/>
                  </a:lnTo>
                  <a:lnTo>
                    <a:pt x="12486" y="9510"/>
                  </a:lnTo>
                  <a:lnTo>
                    <a:pt x="12429" y="9968"/>
                  </a:lnTo>
                  <a:lnTo>
                    <a:pt x="12429" y="10082"/>
                  </a:lnTo>
                  <a:lnTo>
                    <a:pt x="12429" y="10197"/>
                  </a:lnTo>
                  <a:lnTo>
                    <a:pt x="12542" y="10426"/>
                  </a:lnTo>
                  <a:lnTo>
                    <a:pt x="12655" y="10426"/>
                  </a:lnTo>
                  <a:lnTo>
                    <a:pt x="12768" y="10541"/>
                  </a:lnTo>
                  <a:lnTo>
                    <a:pt x="12825" y="10770"/>
                  </a:lnTo>
                  <a:lnTo>
                    <a:pt x="12768" y="10884"/>
                  </a:lnTo>
                  <a:lnTo>
                    <a:pt x="12655" y="10884"/>
                  </a:lnTo>
                  <a:lnTo>
                    <a:pt x="12486" y="10655"/>
                  </a:lnTo>
                  <a:lnTo>
                    <a:pt x="12373" y="10541"/>
                  </a:lnTo>
                  <a:lnTo>
                    <a:pt x="12203" y="10655"/>
                  </a:lnTo>
                  <a:lnTo>
                    <a:pt x="12090" y="10655"/>
                  </a:lnTo>
                  <a:lnTo>
                    <a:pt x="12034" y="10655"/>
                  </a:lnTo>
                  <a:lnTo>
                    <a:pt x="12034" y="10884"/>
                  </a:lnTo>
                  <a:lnTo>
                    <a:pt x="12034" y="11114"/>
                  </a:lnTo>
                  <a:lnTo>
                    <a:pt x="12090" y="11343"/>
                  </a:lnTo>
                  <a:lnTo>
                    <a:pt x="12203" y="11114"/>
                  </a:lnTo>
                  <a:lnTo>
                    <a:pt x="12260" y="11114"/>
                  </a:lnTo>
                  <a:lnTo>
                    <a:pt x="12429" y="11343"/>
                  </a:lnTo>
                  <a:lnTo>
                    <a:pt x="12429" y="11457"/>
                  </a:lnTo>
                  <a:lnTo>
                    <a:pt x="12203" y="11457"/>
                  </a:lnTo>
                  <a:lnTo>
                    <a:pt x="12147" y="11801"/>
                  </a:lnTo>
                  <a:lnTo>
                    <a:pt x="12034" y="12145"/>
                  </a:lnTo>
                  <a:lnTo>
                    <a:pt x="12090" y="12374"/>
                  </a:lnTo>
                  <a:lnTo>
                    <a:pt x="12260" y="12947"/>
                  </a:lnTo>
                  <a:lnTo>
                    <a:pt x="12316" y="12947"/>
                  </a:lnTo>
                  <a:lnTo>
                    <a:pt x="12486" y="12947"/>
                  </a:lnTo>
                  <a:lnTo>
                    <a:pt x="12542" y="12947"/>
                  </a:lnTo>
                  <a:lnTo>
                    <a:pt x="12655" y="13176"/>
                  </a:lnTo>
                  <a:lnTo>
                    <a:pt x="12768" y="13405"/>
                  </a:lnTo>
                  <a:lnTo>
                    <a:pt x="12825" y="13520"/>
                  </a:lnTo>
                  <a:lnTo>
                    <a:pt x="12994" y="13634"/>
                  </a:lnTo>
                  <a:lnTo>
                    <a:pt x="13107" y="13863"/>
                  </a:lnTo>
                  <a:lnTo>
                    <a:pt x="13164" y="13863"/>
                  </a:lnTo>
                  <a:lnTo>
                    <a:pt x="13164" y="13749"/>
                  </a:lnTo>
                  <a:lnTo>
                    <a:pt x="13107" y="13520"/>
                  </a:lnTo>
                  <a:lnTo>
                    <a:pt x="13107" y="13405"/>
                  </a:lnTo>
                  <a:lnTo>
                    <a:pt x="13107" y="13176"/>
                  </a:lnTo>
                  <a:lnTo>
                    <a:pt x="13107" y="13061"/>
                  </a:lnTo>
                  <a:lnTo>
                    <a:pt x="13220" y="12832"/>
                  </a:lnTo>
                  <a:lnTo>
                    <a:pt x="13277" y="12947"/>
                  </a:lnTo>
                  <a:lnTo>
                    <a:pt x="13220" y="13176"/>
                  </a:lnTo>
                  <a:lnTo>
                    <a:pt x="13277" y="13291"/>
                  </a:lnTo>
                  <a:lnTo>
                    <a:pt x="13446" y="13634"/>
                  </a:lnTo>
                  <a:lnTo>
                    <a:pt x="13503" y="13520"/>
                  </a:lnTo>
                  <a:lnTo>
                    <a:pt x="13503" y="13176"/>
                  </a:lnTo>
                  <a:lnTo>
                    <a:pt x="13503" y="12947"/>
                  </a:lnTo>
                  <a:lnTo>
                    <a:pt x="13559" y="12832"/>
                  </a:lnTo>
                  <a:lnTo>
                    <a:pt x="13616" y="12718"/>
                  </a:lnTo>
                  <a:lnTo>
                    <a:pt x="13616" y="12832"/>
                  </a:lnTo>
                  <a:lnTo>
                    <a:pt x="13616" y="13061"/>
                  </a:lnTo>
                  <a:lnTo>
                    <a:pt x="13616" y="13405"/>
                  </a:lnTo>
                  <a:lnTo>
                    <a:pt x="13616" y="13634"/>
                  </a:lnTo>
                  <a:lnTo>
                    <a:pt x="13729" y="13520"/>
                  </a:lnTo>
                  <a:lnTo>
                    <a:pt x="13785" y="13405"/>
                  </a:lnTo>
                  <a:lnTo>
                    <a:pt x="13842" y="13520"/>
                  </a:lnTo>
                  <a:lnTo>
                    <a:pt x="13898" y="13634"/>
                  </a:lnTo>
                  <a:lnTo>
                    <a:pt x="13842" y="13749"/>
                  </a:lnTo>
                  <a:lnTo>
                    <a:pt x="13672" y="13863"/>
                  </a:lnTo>
                  <a:lnTo>
                    <a:pt x="13616" y="14207"/>
                  </a:lnTo>
                  <a:lnTo>
                    <a:pt x="13559" y="14436"/>
                  </a:lnTo>
                  <a:lnTo>
                    <a:pt x="13616" y="14551"/>
                  </a:lnTo>
                  <a:lnTo>
                    <a:pt x="13785" y="14436"/>
                  </a:lnTo>
                  <a:lnTo>
                    <a:pt x="13898" y="14436"/>
                  </a:lnTo>
                  <a:lnTo>
                    <a:pt x="13955" y="14207"/>
                  </a:lnTo>
                  <a:lnTo>
                    <a:pt x="14068" y="14207"/>
                  </a:lnTo>
                  <a:lnTo>
                    <a:pt x="14181" y="14207"/>
                  </a:lnTo>
                  <a:lnTo>
                    <a:pt x="14181" y="14322"/>
                  </a:lnTo>
                  <a:lnTo>
                    <a:pt x="14124" y="14436"/>
                  </a:lnTo>
                  <a:lnTo>
                    <a:pt x="13955" y="14665"/>
                  </a:lnTo>
                  <a:lnTo>
                    <a:pt x="13898" y="15009"/>
                  </a:lnTo>
                  <a:lnTo>
                    <a:pt x="13955" y="15124"/>
                  </a:lnTo>
                  <a:lnTo>
                    <a:pt x="14011" y="15124"/>
                  </a:lnTo>
                  <a:lnTo>
                    <a:pt x="14237" y="14895"/>
                  </a:lnTo>
                  <a:lnTo>
                    <a:pt x="14294" y="14895"/>
                  </a:lnTo>
                  <a:lnTo>
                    <a:pt x="14294" y="15009"/>
                  </a:lnTo>
                  <a:lnTo>
                    <a:pt x="14181" y="15353"/>
                  </a:lnTo>
                  <a:lnTo>
                    <a:pt x="14068" y="15467"/>
                  </a:lnTo>
                  <a:lnTo>
                    <a:pt x="13955" y="15582"/>
                  </a:lnTo>
                  <a:lnTo>
                    <a:pt x="13955" y="15811"/>
                  </a:lnTo>
                  <a:lnTo>
                    <a:pt x="13955" y="16040"/>
                  </a:lnTo>
                  <a:lnTo>
                    <a:pt x="14068" y="16040"/>
                  </a:lnTo>
                  <a:lnTo>
                    <a:pt x="14124" y="16384"/>
                  </a:lnTo>
                  <a:lnTo>
                    <a:pt x="14181" y="16384"/>
                  </a:lnTo>
                  <a:lnTo>
                    <a:pt x="14237" y="16269"/>
                  </a:lnTo>
                  <a:lnTo>
                    <a:pt x="14237" y="15926"/>
                  </a:lnTo>
                  <a:lnTo>
                    <a:pt x="14294" y="15926"/>
                  </a:lnTo>
                  <a:lnTo>
                    <a:pt x="14350" y="15926"/>
                  </a:lnTo>
                  <a:lnTo>
                    <a:pt x="14520" y="15926"/>
                  </a:lnTo>
                  <a:lnTo>
                    <a:pt x="14520" y="15697"/>
                  </a:lnTo>
                  <a:lnTo>
                    <a:pt x="14633" y="15697"/>
                  </a:lnTo>
                  <a:lnTo>
                    <a:pt x="14746" y="15697"/>
                  </a:lnTo>
                  <a:lnTo>
                    <a:pt x="14802" y="15582"/>
                  </a:lnTo>
                  <a:lnTo>
                    <a:pt x="14859" y="15353"/>
                  </a:lnTo>
                  <a:lnTo>
                    <a:pt x="15763" y="14665"/>
                  </a:lnTo>
                  <a:lnTo>
                    <a:pt x="15763" y="13978"/>
                  </a:lnTo>
                  <a:lnTo>
                    <a:pt x="15876" y="13863"/>
                  </a:lnTo>
                  <a:lnTo>
                    <a:pt x="15932" y="13749"/>
                  </a:lnTo>
                  <a:lnTo>
                    <a:pt x="15932" y="13405"/>
                  </a:lnTo>
                  <a:lnTo>
                    <a:pt x="15932" y="13061"/>
                  </a:lnTo>
                  <a:lnTo>
                    <a:pt x="15932" y="12718"/>
                  </a:lnTo>
                  <a:lnTo>
                    <a:pt x="15989" y="12603"/>
                  </a:lnTo>
                  <a:lnTo>
                    <a:pt x="16045" y="12489"/>
                  </a:lnTo>
                  <a:lnTo>
                    <a:pt x="16102" y="12489"/>
                  </a:lnTo>
                  <a:lnTo>
                    <a:pt x="16158" y="12603"/>
                  </a:lnTo>
                  <a:lnTo>
                    <a:pt x="16158" y="12832"/>
                  </a:lnTo>
                  <a:lnTo>
                    <a:pt x="16158" y="13291"/>
                  </a:lnTo>
                  <a:lnTo>
                    <a:pt x="16158" y="13634"/>
                  </a:lnTo>
                  <a:lnTo>
                    <a:pt x="16102" y="13749"/>
                  </a:lnTo>
                  <a:lnTo>
                    <a:pt x="16102" y="14093"/>
                  </a:lnTo>
                  <a:lnTo>
                    <a:pt x="16045" y="14436"/>
                  </a:lnTo>
                  <a:lnTo>
                    <a:pt x="16215" y="14322"/>
                  </a:lnTo>
                  <a:lnTo>
                    <a:pt x="16271" y="13978"/>
                  </a:lnTo>
                  <a:lnTo>
                    <a:pt x="16328" y="13520"/>
                  </a:lnTo>
                  <a:lnTo>
                    <a:pt x="16271" y="12718"/>
                  </a:lnTo>
                  <a:lnTo>
                    <a:pt x="16384" y="11916"/>
                  </a:lnTo>
                  <a:lnTo>
                    <a:pt x="16384" y="11686"/>
                  </a:lnTo>
                  <a:lnTo>
                    <a:pt x="16384" y="11457"/>
                  </a:lnTo>
                  <a:lnTo>
                    <a:pt x="16328" y="11228"/>
                  </a:lnTo>
                  <a:lnTo>
                    <a:pt x="16328" y="10999"/>
                  </a:lnTo>
                  <a:lnTo>
                    <a:pt x="16328" y="10770"/>
                  </a:lnTo>
                  <a:lnTo>
                    <a:pt x="16384" y="10541"/>
                  </a:lnTo>
                  <a:lnTo>
                    <a:pt x="16384" y="10312"/>
                  </a:lnTo>
                  <a:lnTo>
                    <a:pt x="15367" y="10770"/>
                  </a:lnTo>
                  <a:lnTo>
                    <a:pt x="14181" y="11228"/>
                  </a:lnTo>
                  <a:lnTo>
                    <a:pt x="14011" y="10426"/>
                  </a:lnTo>
                  <a:lnTo>
                    <a:pt x="13898" y="9624"/>
                  </a:lnTo>
                  <a:lnTo>
                    <a:pt x="13672" y="8020"/>
                  </a:lnTo>
                  <a:lnTo>
                    <a:pt x="13333" y="5270"/>
                  </a:lnTo>
                  <a:lnTo>
                    <a:pt x="13164" y="4354"/>
                  </a:lnTo>
                  <a:lnTo>
                    <a:pt x="13107" y="3895"/>
                  </a:lnTo>
                  <a:lnTo>
                    <a:pt x="13051" y="3208"/>
                  </a:lnTo>
                  <a:lnTo>
                    <a:pt x="12599" y="0"/>
                  </a:lnTo>
                  <a:lnTo>
                    <a:pt x="11582" y="458"/>
                  </a:lnTo>
                  <a:lnTo>
                    <a:pt x="11130" y="687"/>
                  </a:lnTo>
                  <a:lnTo>
                    <a:pt x="10000" y="1146"/>
                  </a:lnTo>
                  <a:lnTo>
                    <a:pt x="9209" y="1375"/>
                  </a:lnTo>
                  <a:lnTo>
                    <a:pt x="8531" y="1719"/>
                  </a:lnTo>
                  <a:lnTo>
                    <a:pt x="7740" y="2062"/>
                  </a:lnTo>
                  <a:lnTo>
                    <a:pt x="7006" y="2406"/>
                  </a:lnTo>
                  <a:lnTo>
                    <a:pt x="6949" y="2406"/>
                  </a:lnTo>
                  <a:lnTo>
                    <a:pt x="4802" y="3208"/>
                  </a:lnTo>
                  <a:lnTo>
                    <a:pt x="4011" y="3552"/>
                  </a:lnTo>
                  <a:lnTo>
                    <a:pt x="3842" y="3552"/>
                  </a:lnTo>
                  <a:lnTo>
                    <a:pt x="2373" y="4125"/>
                  </a:lnTo>
                  <a:lnTo>
                    <a:pt x="1977" y="4239"/>
                  </a:lnTo>
                  <a:lnTo>
                    <a:pt x="339" y="4812"/>
                  </a:lnTo>
                  <a:lnTo>
                    <a:pt x="0" y="5041"/>
                  </a:lnTo>
                  <a:lnTo>
                    <a:pt x="452" y="9624"/>
                  </a:lnTo>
                  <a:lnTo>
                    <a:pt x="508" y="9395"/>
                  </a:lnTo>
                  <a:lnTo>
                    <a:pt x="678" y="8937"/>
                  </a:lnTo>
                  <a:lnTo>
                    <a:pt x="791" y="8708"/>
                  </a:lnTo>
                  <a:lnTo>
                    <a:pt x="904" y="8593"/>
                  </a:lnTo>
                  <a:lnTo>
                    <a:pt x="1017" y="8478"/>
                  </a:lnTo>
                  <a:lnTo>
                    <a:pt x="1017" y="8364"/>
                  </a:lnTo>
                  <a:lnTo>
                    <a:pt x="1073" y="8135"/>
                  </a:lnTo>
                  <a:lnTo>
                    <a:pt x="1130" y="8020"/>
                  </a:lnTo>
                  <a:lnTo>
                    <a:pt x="1243" y="7791"/>
                  </a:lnTo>
                  <a:lnTo>
                    <a:pt x="1469" y="7333"/>
                  </a:lnTo>
                  <a:lnTo>
                    <a:pt x="1525" y="7218"/>
                  </a:lnTo>
                  <a:lnTo>
                    <a:pt x="1582" y="6874"/>
                  </a:lnTo>
                  <a:lnTo>
                    <a:pt x="1582" y="6760"/>
                  </a:lnTo>
                  <a:lnTo>
                    <a:pt x="1695" y="6760"/>
                  </a:lnTo>
                  <a:lnTo>
                    <a:pt x="1751" y="6760"/>
                  </a:lnTo>
                  <a:lnTo>
                    <a:pt x="1864" y="6874"/>
                  </a:lnTo>
                  <a:lnTo>
                    <a:pt x="1977" y="6989"/>
                  </a:lnTo>
                  <a:lnTo>
                    <a:pt x="2090" y="6874"/>
                  </a:lnTo>
                  <a:lnTo>
                    <a:pt x="2203" y="6416"/>
                  </a:lnTo>
                  <a:lnTo>
                    <a:pt x="2316" y="5843"/>
                  </a:lnTo>
                  <a:lnTo>
                    <a:pt x="2373" y="5729"/>
                  </a:lnTo>
                  <a:lnTo>
                    <a:pt x="2429" y="5614"/>
                  </a:lnTo>
                  <a:lnTo>
                    <a:pt x="2429" y="5385"/>
                  </a:lnTo>
                  <a:lnTo>
                    <a:pt x="2486" y="5156"/>
                  </a:lnTo>
                  <a:lnTo>
                    <a:pt x="2542" y="4927"/>
                  </a:lnTo>
                  <a:lnTo>
                    <a:pt x="2599" y="4927"/>
                  </a:lnTo>
                  <a:lnTo>
                    <a:pt x="2655" y="4927"/>
                  </a:lnTo>
                  <a:lnTo>
                    <a:pt x="2655" y="5041"/>
                  </a:lnTo>
                  <a:lnTo>
                    <a:pt x="2655" y="5270"/>
                  </a:lnTo>
                  <a:lnTo>
                    <a:pt x="2712" y="5500"/>
                  </a:lnTo>
                  <a:lnTo>
                    <a:pt x="2881" y="5614"/>
                  </a:lnTo>
                  <a:lnTo>
                    <a:pt x="3051" y="5614"/>
                  </a:lnTo>
                  <a:lnTo>
                    <a:pt x="3220" y="5614"/>
                  </a:lnTo>
                  <a:lnTo>
                    <a:pt x="3446" y="5614"/>
                  </a:lnTo>
                  <a:lnTo>
                    <a:pt x="3559" y="5729"/>
                  </a:lnTo>
                  <a:lnTo>
                    <a:pt x="3616" y="5614"/>
                  </a:lnTo>
                  <a:lnTo>
                    <a:pt x="3672" y="5500"/>
                  </a:lnTo>
                  <a:lnTo>
                    <a:pt x="3616" y="5385"/>
                  </a:lnTo>
                  <a:lnTo>
                    <a:pt x="3672" y="5270"/>
                  </a:lnTo>
                  <a:lnTo>
                    <a:pt x="3672" y="5156"/>
                  </a:lnTo>
                  <a:lnTo>
                    <a:pt x="3729" y="5041"/>
                  </a:lnTo>
                  <a:lnTo>
                    <a:pt x="3785" y="4927"/>
                  </a:lnTo>
                  <a:lnTo>
                    <a:pt x="3729" y="4812"/>
                  </a:lnTo>
                  <a:lnTo>
                    <a:pt x="3672" y="4698"/>
                  </a:lnTo>
                  <a:lnTo>
                    <a:pt x="3729" y="4583"/>
                  </a:lnTo>
                  <a:lnTo>
                    <a:pt x="3842" y="4583"/>
                  </a:lnTo>
                  <a:lnTo>
                    <a:pt x="4011" y="4354"/>
                  </a:lnTo>
                  <a:lnTo>
                    <a:pt x="4124" y="4354"/>
                  </a:lnTo>
                  <a:lnTo>
                    <a:pt x="4181" y="4354"/>
                  </a:lnTo>
                  <a:lnTo>
                    <a:pt x="4237" y="4354"/>
                  </a:lnTo>
                  <a:lnTo>
                    <a:pt x="4294" y="4239"/>
                  </a:lnTo>
                  <a:lnTo>
                    <a:pt x="4350" y="4010"/>
                  </a:lnTo>
                  <a:lnTo>
                    <a:pt x="4407" y="3895"/>
                  </a:lnTo>
                  <a:lnTo>
                    <a:pt x="4520" y="3781"/>
                  </a:lnTo>
                  <a:lnTo>
                    <a:pt x="4689" y="3666"/>
                  </a:lnTo>
                  <a:lnTo>
                    <a:pt x="4802" y="3781"/>
                  </a:lnTo>
                  <a:lnTo>
                    <a:pt x="5085" y="4125"/>
                  </a:lnTo>
                  <a:lnTo>
                    <a:pt x="5198" y="4239"/>
                  </a:lnTo>
                  <a:lnTo>
                    <a:pt x="5367" y="4125"/>
                  </a:lnTo>
                  <a:lnTo>
                    <a:pt x="5480" y="4125"/>
                  </a:lnTo>
                  <a:lnTo>
                    <a:pt x="5537" y="4125"/>
                  </a:lnTo>
                  <a:lnTo>
                    <a:pt x="5593" y="4010"/>
                  </a:lnTo>
                  <a:lnTo>
                    <a:pt x="5650" y="3895"/>
                  </a:lnTo>
                  <a:lnTo>
                    <a:pt x="5706" y="4010"/>
                  </a:lnTo>
                  <a:lnTo>
                    <a:pt x="5819" y="4125"/>
                  </a:lnTo>
                  <a:lnTo>
                    <a:pt x="5819" y="4239"/>
                  </a:lnTo>
                  <a:lnTo>
                    <a:pt x="5763" y="4468"/>
                  </a:lnTo>
                  <a:lnTo>
                    <a:pt x="5706" y="4583"/>
                  </a:lnTo>
                  <a:lnTo>
                    <a:pt x="5763" y="4698"/>
                  </a:lnTo>
                  <a:lnTo>
                    <a:pt x="5876" y="4927"/>
                  </a:lnTo>
                  <a:lnTo>
                    <a:pt x="5932" y="4927"/>
                  </a:lnTo>
                  <a:lnTo>
                    <a:pt x="5989" y="4812"/>
                  </a:lnTo>
                  <a:lnTo>
                    <a:pt x="6102" y="4812"/>
                  </a:lnTo>
                  <a:lnTo>
                    <a:pt x="6102" y="4927"/>
                  </a:lnTo>
                  <a:lnTo>
                    <a:pt x="6045" y="5156"/>
                  </a:lnTo>
                  <a:lnTo>
                    <a:pt x="6045" y="5385"/>
                  </a:lnTo>
                  <a:lnTo>
                    <a:pt x="6102" y="5500"/>
                  </a:lnTo>
                  <a:lnTo>
                    <a:pt x="6215" y="5614"/>
                  </a:lnTo>
                  <a:lnTo>
                    <a:pt x="6271" y="5729"/>
                  </a:lnTo>
                  <a:lnTo>
                    <a:pt x="6271" y="5843"/>
                  </a:lnTo>
                  <a:lnTo>
                    <a:pt x="6271" y="6072"/>
                  </a:lnTo>
                  <a:lnTo>
                    <a:pt x="6441" y="6302"/>
                  </a:lnTo>
                  <a:lnTo>
                    <a:pt x="6554" y="6302"/>
                  </a:lnTo>
                  <a:lnTo>
                    <a:pt x="6723" y="6416"/>
                  </a:lnTo>
                  <a:lnTo>
                    <a:pt x="6780" y="6302"/>
                  </a:lnTo>
                  <a:lnTo>
                    <a:pt x="7006" y="6531"/>
                  </a:lnTo>
                  <a:lnTo>
                    <a:pt x="7119" y="6645"/>
                  </a:lnTo>
                  <a:lnTo>
                    <a:pt x="7232" y="6645"/>
                  </a:lnTo>
                  <a:lnTo>
                    <a:pt x="7345" y="6760"/>
                  </a:lnTo>
                  <a:lnTo>
                    <a:pt x="7345" y="6874"/>
                  </a:lnTo>
                  <a:lnTo>
                    <a:pt x="7345" y="6989"/>
                  </a:lnTo>
                  <a:lnTo>
                    <a:pt x="7288" y="7218"/>
                  </a:lnTo>
                  <a:lnTo>
                    <a:pt x="7175" y="7447"/>
                  </a:lnTo>
                  <a:lnTo>
                    <a:pt x="7175" y="7676"/>
                  </a:lnTo>
                  <a:lnTo>
                    <a:pt x="7175" y="7791"/>
                  </a:lnTo>
                  <a:lnTo>
                    <a:pt x="7288" y="8020"/>
                  </a:lnTo>
                  <a:lnTo>
                    <a:pt x="7458" y="8135"/>
                  </a:lnTo>
                  <a:lnTo>
                    <a:pt x="7627" y="8249"/>
                  </a:lnTo>
                  <a:lnTo>
                    <a:pt x="7910" y="8249"/>
                  </a:lnTo>
                  <a:lnTo>
                    <a:pt x="8192" y="8364"/>
                  </a:lnTo>
                  <a:lnTo>
                    <a:pt x="8248" y="8708"/>
                  </a:lnTo>
                  <a:lnTo>
                    <a:pt x="8305" y="8822"/>
                  </a:lnTo>
                  <a:lnTo>
                    <a:pt x="8418" y="8822"/>
                  </a:lnTo>
                  <a:lnTo>
                    <a:pt x="8587" y="8822"/>
                  </a:lnTo>
                  <a:lnTo>
                    <a:pt x="8757" y="9051"/>
                  </a:lnTo>
                  <a:lnTo>
                    <a:pt x="8983" y="8364"/>
                  </a:lnTo>
                  <a:lnTo>
                    <a:pt x="9152" y="8593"/>
                  </a:lnTo>
                  <a:lnTo>
                    <a:pt x="9491" y="9051"/>
                  </a:lnTo>
                  <a:lnTo>
                    <a:pt x="9152" y="10082"/>
                  </a:lnTo>
                  <a:lnTo>
                    <a:pt x="9152" y="10426"/>
                  </a:lnTo>
                  <a:lnTo>
                    <a:pt x="9209" y="10770"/>
                  </a:lnTo>
                  <a:lnTo>
                    <a:pt x="9209" y="10884"/>
                  </a:lnTo>
                  <a:lnTo>
                    <a:pt x="9152" y="11114"/>
                  </a:lnTo>
                  <a:lnTo>
                    <a:pt x="9096" y="11114"/>
                  </a:lnTo>
                  <a:lnTo>
                    <a:pt x="8983" y="11343"/>
                  </a:lnTo>
                  <a:lnTo>
                    <a:pt x="8983" y="11457"/>
                  </a:lnTo>
                  <a:lnTo>
                    <a:pt x="8983" y="11801"/>
                  </a:lnTo>
                  <a:lnTo>
                    <a:pt x="8926" y="11916"/>
                  </a:lnTo>
                  <a:lnTo>
                    <a:pt x="8757" y="12145"/>
                  </a:lnTo>
                  <a:lnTo>
                    <a:pt x="8700" y="12259"/>
                  </a:lnTo>
                  <a:lnTo>
                    <a:pt x="8644" y="12489"/>
                  </a:lnTo>
                  <a:lnTo>
                    <a:pt x="8587" y="12718"/>
                  </a:lnTo>
                  <a:lnTo>
                    <a:pt x="8587" y="12947"/>
                  </a:lnTo>
                  <a:lnTo>
                    <a:pt x="8531" y="13176"/>
                  </a:lnTo>
                  <a:lnTo>
                    <a:pt x="8531" y="13520"/>
                  </a:lnTo>
                  <a:lnTo>
                    <a:pt x="8531" y="13863"/>
                  </a:lnTo>
                  <a:lnTo>
                    <a:pt x="8531" y="14093"/>
                  </a:lnTo>
                  <a:lnTo>
                    <a:pt x="8644" y="14436"/>
                  </a:lnTo>
                  <a:lnTo>
                    <a:pt x="8757" y="14551"/>
                  </a:lnTo>
                  <a:lnTo>
                    <a:pt x="8813" y="14780"/>
                  </a:lnTo>
                  <a:lnTo>
                    <a:pt x="8926" y="14780"/>
                  </a:lnTo>
                  <a:lnTo>
                    <a:pt x="8983" y="14665"/>
                  </a:lnTo>
                  <a:lnTo>
                    <a:pt x="9209" y="14322"/>
                  </a:lnTo>
                  <a:lnTo>
                    <a:pt x="9378" y="14207"/>
                  </a:lnTo>
                  <a:lnTo>
                    <a:pt x="9491" y="13978"/>
                  </a:lnTo>
                  <a:lnTo>
                    <a:pt x="9435" y="13749"/>
                  </a:lnTo>
                  <a:lnTo>
                    <a:pt x="9435" y="13634"/>
                  </a:lnTo>
                  <a:lnTo>
                    <a:pt x="9491" y="13520"/>
                  </a:lnTo>
                  <a:lnTo>
                    <a:pt x="9491" y="13291"/>
                  </a:lnTo>
                  <a:lnTo>
                    <a:pt x="9548" y="13291"/>
                  </a:lnTo>
                  <a:lnTo>
                    <a:pt x="9604" y="13291"/>
                  </a:lnTo>
                  <a:lnTo>
                    <a:pt x="9774" y="13863"/>
                  </a:lnTo>
                  <a:lnTo>
                    <a:pt x="9830" y="14207"/>
                  </a:lnTo>
                  <a:lnTo>
                    <a:pt x="10000" y="14436"/>
                  </a:lnTo>
                  <a:lnTo>
                    <a:pt x="10056" y="14665"/>
                  </a:lnTo>
                  <a:lnTo>
                    <a:pt x="10169" y="14780"/>
                  </a:lnTo>
                  <a:lnTo>
                    <a:pt x="10226" y="14780"/>
                  </a:lnTo>
                  <a:lnTo>
                    <a:pt x="10282" y="14665"/>
                  </a:lnTo>
                  <a:lnTo>
                    <a:pt x="10282" y="14551"/>
                  </a:lnTo>
                  <a:lnTo>
                    <a:pt x="10169" y="14322"/>
                  </a:lnTo>
                  <a:lnTo>
                    <a:pt x="10169" y="14093"/>
                  </a:lnTo>
                  <a:lnTo>
                    <a:pt x="10169" y="13978"/>
                  </a:lnTo>
                  <a:lnTo>
                    <a:pt x="10226" y="13978"/>
                  </a:lnTo>
                  <a:lnTo>
                    <a:pt x="10282" y="13978"/>
                  </a:lnTo>
                  <a:lnTo>
                    <a:pt x="10395" y="14322"/>
                  </a:lnTo>
                  <a:lnTo>
                    <a:pt x="10395" y="14551"/>
                  </a:lnTo>
                  <a:lnTo>
                    <a:pt x="10508" y="14780"/>
                  </a:lnTo>
                  <a:lnTo>
                    <a:pt x="10621" y="15009"/>
                  </a:lnTo>
                  <a:lnTo>
                    <a:pt x="10678" y="15009"/>
                  </a:lnTo>
                  <a:lnTo>
                    <a:pt x="10678" y="14895"/>
                  </a:lnTo>
                  <a:lnTo>
                    <a:pt x="10734" y="14551"/>
                  </a:lnTo>
                  <a:lnTo>
                    <a:pt x="10960" y="14665"/>
                  </a:lnTo>
                  <a:lnTo>
                    <a:pt x="11017" y="14895"/>
                  </a:lnTo>
                  <a:lnTo>
                    <a:pt x="11073" y="14895"/>
                  </a:lnTo>
                  <a:lnTo>
                    <a:pt x="11186" y="14895"/>
                  </a:lnTo>
                  <a:lnTo>
                    <a:pt x="11299" y="14895"/>
                  </a:lnTo>
                  <a:lnTo>
                    <a:pt x="11412" y="15009"/>
                  </a:lnTo>
                  <a:lnTo>
                    <a:pt x="11412" y="15238"/>
                  </a:lnTo>
                  <a:lnTo>
                    <a:pt x="11525" y="15353"/>
                  </a:lnTo>
                  <a:lnTo>
                    <a:pt x="11582" y="15238"/>
                  </a:lnTo>
                  <a:lnTo>
                    <a:pt x="11695" y="15238"/>
                  </a:lnTo>
                  <a:lnTo>
                    <a:pt x="11751" y="15124"/>
                  </a:lnTo>
                  <a:lnTo>
                    <a:pt x="11695" y="14780"/>
                  </a:lnTo>
                  <a:lnTo>
                    <a:pt x="11751" y="14780"/>
                  </a:lnTo>
                  <a:lnTo>
                    <a:pt x="11864" y="14780"/>
                  </a:lnTo>
                  <a:lnTo>
                    <a:pt x="11864" y="14895"/>
                  </a:lnTo>
                  <a:lnTo>
                    <a:pt x="11864" y="15238"/>
                  </a:lnTo>
                  <a:lnTo>
                    <a:pt x="11921" y="15467"/>
                  </a:lnTo>
                  <a:lnTo>
                    <a:pt x="12090" y="15467"/>
                  </a:lnTo>
                  <a:lnTo>
                    <a:pt x="12147" y="15697"/>
                  </a:lnTo>
                  <a:lnTo>
                    <a:pt x="12203" y="15926"/>
                  </a:lnTo>
                  <a:lnTo>
                    <a:pt x="12316" y="15926"/>
                  </a:lnTo>
                  <a:lnTo>
                    <a:pt x="12316" y="15697"/>
                  </a:lnTo>
                  <a:lnTo>
                    <a:pt x="12260" y="15582"/>
                  </a:lnTo>
                  <a:lnTo>
                    <a:pt x="12203" y="15353"/>
                  </a:lnTo>
                  <a:lnTo>
                    <a:pt x="12260" y="15238"/>
                  </a:lnTo>
                  <a:lnTo>
                    <a:pt x="12203" y="15124"/>
                  </a:lnTo>
                  <a:lnTo>
                    <a:pt x="12090" y="14895"/>
                  </a:lnTo>
                  <a:lnTo>
                    <a:pt x="11977" y="14665"/>
                  </a:lnTo>
                  <a:lnTo>
                    <a:pt x="11921" y="14322"/>
                  </a:lnTo>
                  <a:lnTo>
                    <a:pt x="11921" y="14207"/>
                  </a:lnTo>
                  <a:lnTo>
                    <a:pt x="11921" y="13978"/>
                  </a:lnTo>
                  <a:lnTo>
                    <a:pt x="11921" y="13863"/>
                  </a:lnTo>
                  <a:lnTo>
                    <a:pt x="11864" y="13749"/>
                  </a:lnTo>
                  <a:lnTo>
                    <a:pt x="11808" y="13749"/>
                  </a:lnTo>
                  <a:lnTo>
                    <a:pt x="11695" y="13863"/>
                  </a:lnTo>
                  <a:lnTo>
                    <a:pt x="11582" y="13863"/>
                  </a:lnTo>
                  <a:lnTo>
                    <a:pt x="11525" y="13863"/>
                  </a:lnTo>
                  <a:lnTo>
                    <a:pt x="11412" y="13520"/>
                  </a:lnTo>
                  <a:lnTo>
                    <a:pt x="11243" y="13405"/>
                  </a:lnTo>
                  <a:lnTo>
                    <a:pt x="10847" y="12947"/>
                  </a:lnTo>
                  <a:lnTo>
                    <a:pt x="10734" y="12718"/>
                  </a:lnTo>
                  <a:lnTo>
                    <a:pt x="10734" y="12603"/>
                  </a:lnTo>
                  <a:lnTo>
                    <a:pt x="10734" y="12489"/>
                  </a:lnTo>
                  <a:lnTo>
                    <a:pt x="10791" y="12489"/>
                  </a:lnTo>
                  <a:lnTo>
                    <a:pt x="10847" y="12489"/>
                  </a:lnTo>
                  <a:lnTo>
                    <a:pt x="10960" y="12718"/>
                  </a:lnTo>
                  <a:lnTo>
                    <a:pt x="11017" y="12832"/>
                  </a:lnTo>
                  <a:lnTo>
                    <a:pt x="11130" y="12832"/>
                  </a:lnTo>
                  <a:lnTo>
                    <a:pt x="11186" y="12832"/>
                  </a:lnTo>
                  <a:lnTo>
                    <a:pt x="11299" y="12947"/>
                  </a:lnTo>
                  <a:lnTo>
                    <a:pt x="11525" y="13291"/>
                  </a:lnTo>
                  <a:lnTo>
                    <a:pt x="11582" y="13520"/>
                  </a:lnTo>
                  <a:lnTo>
                    <a:pt x="11638" y="13520"/>
                  </a:lnTo>
                  <a:lnTo>
                    <a:pt x="11751" y="13520"/>
                  </a:lnTo>
                  <a:lnTo>
                    <a:pt x="11808" y="13520"/>
                  </a:lnTo>
                  <a:lnTo>
                    <a:pt x="11864" y="13176"/>
                  </a:lnTo>
                  <a:lnTo>
                    <a:pt x="11864" y="13061"/>
                  </a:lnTo>
                  <a:lnTo>
                    <a:pt x="11695" y="12947"/>
                  </a:lnTo>
                  <a:lnTo>
                    <a:pt x="11525" y="12603"/>
                  </a:lnTo>
                  <a:lnTo>
                    <a:pt x="11356" y="12259"/>
                  </a:lnTo>
                  <a:lnTo>
                    <a:pt x="11243" y="12030"/>
                  </a:lnTo>
                  <a:lnTo>
                    <a:pt x="11186" y="11801"/>
                  </a:lnTo>
                  <a:lnTo>
                    <a:pt x="11130" y="11457"/>
                  </a:lnTo>
                  <a:lnTo>
                    <a:pt x="11130" y="11228"/>
                  </a:lnTo>
                  <a:lnTo>
                    <a:pt x="11073" y="10999"/>
                  </a:lnTo>
                  <a:lnTo>
                    <a:pt x="11073" y="10655"/>
                  </a:lnTo>
                  <a:lnTo>
                    <a:pt x="11017" y="10312"/>
                  </a:lnTo>
                  <a:lnTo>
                    <a:pt x="10960" y="10197"/>
                  </a:lnTo>
                  <a:lnTo>
                    <a:pt x="10960" y="10082"/>
                  </a:lnTo>
                  <a:lnTo>
                    <a:pt x="10904" y="9968"/>
                  </a:lnTo>
                  <a:lnTo>
                    <a:pt x="10847" y="9853"/>
                  </a:lnTo>
                  <a:lnTo>
                    <a:pt x="10904" y="9624"/>
                  </a:lnTo>
                  <a:lnTo>
                    <a:pt x="10960" y="9510"/>
                  </a:lnTo>
                  <a:lnTo>
                    <a:pt x="11017" y="9395"/>
                  </a:lnTo>
                  <a:lnTo>
                    <a:pt x="11017" y="9166"/>
                  </a:lnTo>
                  <a:lnTo>
                    <a:pt x="10960" y="9051"/>
                  </a:lnTo>
                  <a:lnTo>
                    <a:pt x="10791" y="9166"/>
                  </a:lnTo>
                  <a:lnTo>
                    <a:pt x="10791" y="9051"/>
                  </a:lnTo>
                  <a:lnTo>
                    <a:pt x="10847" y="8822"/>
                  </a:lnTo>
                  <a:lnTo>
                    <a:pt x="10847" y="8593"/>
                  </a:lnTo>
                  <a:lnTo>
                    <a:pt x="10847" y="8478"/>
                  </a:lnTo>
                  <a:lnTo>
                    <a:pt x="10791" y="8364"/>
                  </a:lnTo>
                  <a:lnTo>
                    <a:pt x="10847" y="8249"/>
                  </a:lnTo>
                  <a:lnTo>
                    <a:pt x="10904" y="8249"/>
                  </a:lnTo>
                  <a:lnTo>
                    <a:pt x="11017" y="8478"/>
                  </a:lnTo>
                  <a:lnTo>
                    <a:pt x="11073" y="8364"/>
                  </a:lnTo>
                  <a:lnTo>
                    <a:pt x="11073" y="8249"/>
                  </a:lnTo>
                  <a:lnTo>
                    <a:pt x="11017" y="8020"/>
                  </a:lnTo>
                  <a:lnTo>
                    <a:pt x="10847" y="7676"/>
                  </a:lnTo>
                  <a:lnTo>
                    <a:pt x="10904" y="7562"/>
                  </a:lnTo>
                  <a:lnTo>
                    <a:pt x="10960" y="7676"/>
                  </a:lnTo>
                  <a:lnTo>
                    <a:pt x="11130" y="7676"/>
                  </a:lnTo>
                  <a:lnTo>
                    <a:pt x="11186" y="7562"/>
                  </a:lnTo>
                  <a:lnTo>
                    <a:pt x="11130" y="7333"/>
                  </a:lnTo>
                  <a:lnTo>
                    <a:pt x="11073" y="7218"/>
                  </a:lnTo>
                  <a:lnTo>
                    <a:pt x="10960" y="7218"/>
                  </a:lnTo>
                  <a:lnTo>
                    <a:pt x="10847" y="7104"/>
                  </a:lnTo>
                  <a:lnTo>
                    <a:pt x="10791" y="6874"/>
                  </a:lnTo>
                  <a:lnTo>
                    <a:pt x="10791" y="6760"/>
                  </a:lnTo>
                  <a:lnTo>
                    <a:pt x="11017" y="6874"/>
                  </a:lnTo>
                  <a:lnTo>
                    <a:pt x="11073" y="6760"/>
                  </a:lnTo>
                  <a:lnTo>
                    <a:pt x="11073" y="6645"/>
                  </a:lnTo>
                  <a:lnTo>
                    <a:pt x="10960" y="6416"/>
                  </a:lnTo>
                  <a:lnTo>
                    <a:pt x="10847" y="6416"/>
                  </a:lnTo>
                  <a:lnTo>
                    <a:pt x="10791" y="6302"/>
                  </a:lnTo>
                  <a:lnTo>
                    <a:pt x="10621" y="6302"/>
                  </a:lnTo>
                  <a:lnTo>
                    <a:pt x="10565" y="5843"/>
                  </a:lnTo>
                  <a:lnTo>
                    <a:pt x="10395" y="5843"/>
                  </a:lnTo>
                  <a:close/>
                </a:path>
              </a:pathLst>
            </a:custGeom>
            <a:solidFill>
              <a:schemeClr val="bg1">
                <a:lumMod val="75000"/>
              </a:schemeClr>
            </a:solidFill>
            <a:ln w="9525">
              <a:solidFill>
                <a:schemeClr val="bg1"/>
              </a:solidFill>
              <a:prstDash val="solid"/>
              <a:round/>
              <a:headEnd/>
              <a:tailEnd/>
            </a:ln>
          </p:spPr>
        </p:sp>
        <p:sp>
          <p:nvSpPr>
            <p:cNvPr id="137" name="Massachusetts">
              <a:extLst>
                <a:ext uri="{FF2B5EF4-FFF2-40B4-BE49-F238E27FC236}">
                  <a16:creationId xmlns:a16="http://schemas.microsoft.com/office/drawing/2014/main" id="{54EF2FE8-3FAE-8249-9BF9-30D187775BA1}"/>
                </a:ext>
              </a:extLst>
            </p:cNvPr>
            <p:cNvSpPr>
              <a:spLocks/>
            </p:cNvSpPr>
            <p:nvPr/>
          </p:nvSpPr>
          <p:spPr bwMode="auto">
            <a:xfrm>
              <a:off x="8067509" y="2436587"/>
              <a:ext cx="546665" cy="254553"/>
            </a:xfrm>
            <a:custGeom>
              <a:avLst/>
              <a:gdLst/>
              <a:ahLst/>
              <a:cxnLst>
                <a:cxn ang="0">
                  <a:pos x="10592" y="6012"/>
                </a:cxn>
                <a:cxn ang="0">
                  <a:pos x="10592" y="5111"/>
                </a:cxn>
                <a:cxn ang="0">
                  <a:pos x="11050" y="4209"/>
                </a:cxn>
                <a:cxn ang="0">
                  <a:pos x="10973" y="3607"/>
                </a:cxn>
                <a:cxn ang="0">
                  <a:pos x="11507" y="2555"/>
                </a:cxn>
                <a:cxn ang="0">
                  <a:pos x="11050" y="1954"/>
                </a:cxn>
                <a:cxn ang="0">
                  <a:pos x="10516" y="902"/>
                </a:cxn>
                <a:cxn ang="0">
                  <a:pos x="10288" y="0"/>
                </a:cxn>
                <a:cxn ang="0">
                  <a:pos x="9602" y="1202"/>
                </a:cxn>
                <a:cxn ang="0">
                  <a:pos x="9145" y="1653"/>
                </a:cxn>
                <a:cxn ang="0">
                  <a:pos x="8992" y="2555"/>
                </a:cxn>
                <a:cxn ang="0">
                  <a:pos x="8611" y="3157"/>
                </a:cxn>
                <a:cxn ang="0">
                  <a:pos x="4496" y="4810"/>
                </a:cxn>
                <a:cxn ang="0">
                  <a:pos x="76" y="6764"/>
                </a:cxn>
                <a:cxn ang="0">
                  <a:pos x="76" y="10372"/>
                </a:cxn>
                <a:cxn ang="0">
                  <a:pos x="152" y="15332"/>
                </a:cxn>
                <a:cxn ang="0">
                  <a:pos x="3201" y="14430"/>
                </a:cxn>
                <a:cxn ang="0">
                  <a:pos x="4496" y="13378"/>
                </a:cxn>
                <a:cxn ang="0">
                  <a:pos x="7697" y="12175"/>
                </a:cxn>
                <a:cxn ang="0">
                  <a:pos x="9678" y="12326"/>
                </a:cxn>
                <a:cxn ang="0">
                  <a:pos x="10135" y="13829"/>
                </a:cxn>
                <a:cxn ang="0">
                  <a:pos x="10897" y="14129"/>
                </a:cxn>
                <a:cxn ang="0">
                  <a:pos x="11507" y="15933"/>
                </a:cxn>
                <a:cxn ang="0">
                  <a:pos x="11964" y="15783"/>
                </a:cxn>
                <a:cxn ang="0">
                  <a:pos x="12040" y="15182"/>
                </a:cxn>
                <a:cxn ang="0">
                  <a:pos x="12498" y="14731"/>
                </a:cxn>
                <a:cxn ang="0">
                  <a:pos x="12726" y="13829"/>
                </a:cxn>
                <a:cxn ang="0">
                  <a:pos x="13031" y="12626"/>
                </a:cxn>
                <a:cxn ang="0">
                  <a:pos x="13260" y="13227"/>
                </a:cxn>
                <a:cxn ang="0">
                  <a:pos x="14098" y="14430"/>
                </a:cxn>
                <a:cxn ang="0">
                  <a:pos x="14479" y="13227"/>
                </a:cxn>
                <a:cxn ang="0">
                  <a:pos x="15089" y="12927"/>
                </a:cxn>
                <a:cxn ang="0">
                  <a:pos x="15546" y="12326"/>
                </a:cxn>
                <a:cxn ang="0">
                  <a:pos x="16155" y="12175"/>
                </a:cxn>
                <a:cxn ang="0">
                  <a:pos x="16384" y="12025"/>
                </a:cxn>
                <a:cxn ang="0">
                  <a:pos x="16155" y="10672"/>
                </a:cxn>
                <a:cxn ang="0">
                  <a:pos x="16079" y="9921"/>
                </a:cxn>
                <a:cxn ang="0">
                  <a:pos x="15089" y="7666"/>
                </a:cxn>
                <a:cxn ang="0">
                  <a:pos x="14403" y="7666"/>
                </a:cxn>
                <a:cxn ang="0">
                  <a:pos x="14555" y="8267"/>
                </a:cxn>
                <a:cxn ang="0">
                  <a:pos x="14860" y="7967"/>
                </a:cxn>
                <a:cxn ang="0">
                  <a:pos x="15241" y="9019"/>
                </a:cxn>
                <a:cxn ang="0">
                  <a:pos x="15698" y="9921"/>
                </a:cxn>
                <a:cxn ang="0">
                  <a:pos x="15165" y="11273"/>
                </a:cxn>
                <a:cxn ang="0">
                  <a:pos x="13869" y="12025"/>
                </a:cxn>
                <a:cxn ang="0">
                  <a:pos x="13260" y="10522"/>
                </a:cxn>
                <a:cxn ang="0">
                  <a:pos x="12726" y="10221"/>
                </a:cxn>
                <a:cxn ang="0">
                  <a:pos x="12574" y="9319"/>
                </a:cxn>
                <a:cxn ang="0">
                  <a:pos x="12879" y="9319"/>
                </a:cxn>
                <a:cxn ang="0">
                  <a:pos x="12498" y="8417"/>
                </a:cxn>
                <a:cxn ang="0">
                  <a:pos x="12040" y="7365"/>
                </a:cxn>
                <a:cxn ang="0">
                  <a:pos x="11202" y="6764"/>
                </a:cxn>
                <a:cxn ang="0">
                  <a:pos x="10973" y="7666"/>
                </a:cxn>
                <a:cxn ang="0">
                  <a:pos x="10516" y="7065"/>
                </a:cxn>
                <a:cxn ang="0">
                  <a:pos x="10440" y="6313"/>
                </a:cxn>
              </a:cxnLst>
              <a:rect l="0" t="0" r="r" b="b"/>
              <a:pathLst>
                <a:path w="16384" h="16384">
                  <a:moveTo>
                    <a:pt x="10440" y="6313"/>
                  </a:moveTo>
                  <a:lnTo>
                    <a:pt x="10364" y="6163"/>
                  </a:lnTo>
                  <a:lnTo>
                    <a:pt x="10516" y="6012"/>
                  </a:lnTo>
                  <a:lnTo>
                    <a:pt x="10592" y="6012"/>
                  </a:lnTo>
                  <a:lnTo>
                    <a:pt x="10516" y="5862"/>
                  </a:lnTo>
                  <a:lnTo>
                    <a:pt x="10516" y="5562"/>
                  </a:lnTo>
                  <a:lnTo>
                    <a:pt x="10516" y="5411"/>
                  </a:lnTo>
                  <a:lnTo>
                    <a:pt x="10592" y="5111"/>
                  </a:lnTo>
                  <a:lnTo>
                    <a:pt x="10745" y="4960"/>
                  </a:lnTo>
                  <a:lnTo>
                    <a:pt x="10973" y="4509"/>
                  </a:lnTo>
                  <a:lnTo>
                    <a:pt x="11050" y="4359"/>
                  </a:lnTo>
                  <a:lnTo>
                    <a:pt x="11050" y="4209"/>
                  </a:lnTo>
                  <a:lnTo>
                    <a:pt x="10897" y="4209"/>
                  </a:lnTo>
                  <a:lnTo>
                    <a:pt x="10821" y="4058"/>
                  </a:lnTo>
                  <a:lnTo>
                    <a:pt x="10897" y="3908"/>
                  </a:lnTo>
                  <a:lnTo>
                    <a:pt x="10973" y="3607"/>
                  </a:lnTo>
                  <a:lnTo>
                    <a:pt x="11354" y="3307"/>
                  </a:lnTo>
                  <a:lnTo>
                    <a:pt x="11507" y="3157"/>
                  </a:lnTo>
                  <a:lnTo>
                    <a:pt x="11583" y="2856"/>
                  </a:lnTo>
                  <a:lnTo>
                    <a:pt x="11507" y="2555"/>
                  </a:lnTo>
                  <a:lnTo>
                    <a:pt x="11354" y="2255"/>
                  </a:lnTo>
                  <a:lnTo>
                    <a:pt x="11126" y="2405"/>
                  </a:lnTo>
                  <a:lnTo>
                    <a:pt x="11126" y="1954"/>
                  </a:lnTo>
                  <a:lnTo>
                    <a:pt x="11050" y="1954"/>
                  </a:lnTo>
                  <a:lnTo>
                    <a:pt x="10897" y="1954"/>
                  </a:lnTo>
                  <a:lnTo>
                    <a:pt x="10821" y="1653"/>
                  </a:lnTo>
                  <a:lnTo>
                    <a:pt x="10745" y="1202"/>
                  </a:lnTo>
                  <a:lnTo>
                    <a:pt x="10516" y="902"/>
                  </a:lnTo>
                  <a:lnTo>
                    <a:pt x="10516" y="752"/>
                  </a:lnTo>
                  <a:lnTo>
                    <a:pt x="10592" y="451"/>
                  </a:lnTo>
                  <a:lnTo>
                    <a:pt x="10516" y="150"/>
                  </a:lnTo>
                  <a:lnTo>
                    <a:pt x="10288" y="0"/>
                  </a:lnTo>
                  <a:lnTo>
                    <a:pt x="10211" y="0"/>
                  </a:lnTo>
                  <a:lnTo>
                    <a:pt x="9754" y="451"/>
                  </a:lnTo>
                  <a:lnTo>
                    <a:pt x="9678" y="601"/>
                  </a:lnTo>
                  <a:lnTo>
                    <a:pt x="9602" y="1202"/>
                  </a:lnTo>
                  <a:lnTo>
                    <a:pt x="9526" y="1202"/>
                  </a:lnTo>
                  <a:lnTo>
                    <a:pt x="9297" y="1353"/>
                  </a:lnTo>
                  <a:lnTo>
                    <a:pt x="9145" y="1503"/>
                  </a:lnTo>
                  <a:lnTo>
                    <a:pt x="9145" y="1653"/>
                  </a:lnTo>
                  <a:lnTo>
                    <a:pt x="9145" y="2104"/>
                  </a:lnTo>
                  <a:lnTo>
                    <a:pt x="9221" y="2255"/>
                  </a:lnTo>
                  <a:lnTo>
                    <a:pt x="9068" y="2405"/>
                  </a:lnTo>
                  <a:lnTo>
                    <a:pt x="8992" y="2555"/>
                  </a:lnTo>
                  <a:lnTo>
                    <a:pt x="8916" y="2555"/>
                  </a:lnTo>
                  <a:lnTo>
                    <a:pt x="8840" y="2706"/>
                  </a:lnTo>
                  <a:lnTo>
                    <a:pt x="8764" y="3006"/>
                  </a:lnTo>
                  <a:lnTo>
                    <a:pt x="8611" y="3157"/>
                  </a:lnTo>
                  <a:lnTo>
                    <a:pt x="6858" y="3908"/>
                  </a:lnTo>
                  <a:lnTo>
                    <a:pt x="6096" y="4209"/>
                  </a:lnTo>
                  <a:lnTo>
                    <a:pt x="6020" y="4209"/>
                  </a:lnTo>
                  <a:lnTo>
                    <a:pt x="4496" y="4810"/>
                  </a:lnTo>
                  <a:lnTo>
                    <a:pt x="3582" y="5261"/>
                  </a:lnTo>
                  <a:lnTo>
                    <a:pt x="1677" y="6163"/>
                  </a:lnTo>
                  <a:lnTo>
                    <a:pt x="1219" y="6313"/>
                  </a:lnTo>
                  <a:lnTo>
                    <a:pt x="76" y="6764"/>
                  </a:lnTo>
                  <a:lnTo>
                    <a:pt x="152" y="7215"/>
                  </a:lnTo>
                  <a:lnTo>
                    <a:pt x="152" y="8568"/>
                  </a:lnTo>
                  <a:lnTo>
                    <a:pt x="152" y="9620"/>
                  </a:lnTo>
                  <a:lnTo>
                    <a:pt x="76" y="10372"/>
                  </a:lnTo>
                  <a:lnTo>
                    <a:pt x="76" y="11875"/>
                  </a:lnTo>
                  <a:lnTo>
                    <a:pt x="76" y="13829"/>
                  </a:lnTo>
                  <a:lnTo>
                    <a:pt x="0" y="14881"/>
                  </a:lnTo>
                  <a:lnTo>
                    <a:pt x="152" y="15332"/>
                  </a:lnTo>
                  <a:lnTo>
                    <a:pt x="2134" y="14430"/>
                  </a:lnTo>
                  <a:lnTo>
                    <a:pt x="2286" y="14430"/>
                  </a:lnTo>
                  <a:lnTo>
                    <a:pt x="3124" y="13979"/>
                  </a:lnTo>
                  <a:lnTo>
                    <a:pt x="3201" y="14430"/>
                  </a:lnTo>
                  <a:lnTo>
                    <a:pt x="3429" y="14280"/>
                  </a:lnTo>
                  <a:lnTo>
                    <a:pt x="3429" y="13829"/>
                  </a:lnTo>
                  <a:lnTo>
                    <a:pt x="4344" y="13528"/>
                  </a:lnTo>
                  <a:lnTo>
                    <a:pt x="4496" y="13378"/>
                  </a:lnTo>
                  <a:lnTo>
                    <a:pt x="6173" y="12626"/>
                  </a:lnTo>
                  <a:lnTo>
                    <a:pt x="6325" y="12476"/>
                  </a:lnTo>
                  <a:lnTo>
                    <a:pt x="7620" y="11875"/>
                  </a:lnTo>
                  <a:lnTo>
                    <a:pt x="7697" y="12175"/>
                  </a:lnTo>
                  <a:lnTo>
                    <a:pt x="8992" y="11273"/>
                  </a:lnTo>
                  <a:lnTo>
                    <a:pt x="9449" y="10973"/>
                  </a:lnTo>
                  <a:lnTo>
                    <a:pt x="9526" y="11424"/>
                  </a:lnTo>
                  <a:lnTo>
                    <a:pt x="9678" y="12326"/>
                  </a:lnTo>
                  <a:lnTo>
                    <a:pt x="9830" y="12326"/>
                  </a:lnTo>
                  <a:lnTo>
                    <a:pt x="9983" y="13378"/>
                  </a:lnTo>
                  <a:lnTo>
                    <a:pt x="9983" y="13528"/>
                  </a:lnTo>
                  <a:lnTo>
                    <a:pt x="10135" y="13829"/>
                  </a:lnTo>
                  <a:lnTo>
                    <a:pt x="10364" y="13829"/>
                  </a:lnTo>
                  <a:lnTo>
                    <a:pt x="10669" y="13829"/>
                  </a:lnTo>
                  <a:lnTo>
                    <a:pt x="10821" y="13829"/>
                  </a:lnTo>
                  <a:lnTo>
                    <a:pt x="10897" y="14129"/>
                  </a:lnTo>
                  <a:lnTo>
                    <a:pt x="10973" y="14430"/>
                  </a:lnTo>
                  <a:lnTo>
                    <a:pt x="11126" y="14731"/>
                  </a:lnTo>
                  <a:lnTo>
                    <a:pt x="11431" y="15933"/>
                  </a:lnTo>
                  <a:lnTo>
                    <a:pt x="11507" y="15933"/>
                  </a:lnTo>
                  <a:lnTo>
                    <a:pt x="11736" y="16384"/>
                  </a:lnTo>
                  <a:lnTo>
                    <a:pt x="11964" y="16234"/>
                  </a:lnTo>
                  <a:lnTo>
                    <a:pt x="11964" y="16083"/>
                  </a:lnTo>
                  <a:lnTo>
                    <a:pt x="11964" y="15783"/>
                  </a:lnTo>
                  <a:lnTo>
                    <a:pt x="12117" y="15783"/>
                  </a:lnTo>
                  <a:lnTo>
                    <a:pt x="12117" y="15632"/>
                  </a:lnTo>
                  <a:lnTo>
                    <a:pt x="12040" y="15332"/>
                  </a:lnTo>
                  <a:lnTo>
                    <a:pt x="12040" y="15182"/>
                  </a:lnTo>
                  <a:lnTo>
                    <a:pt x="12193" y="14731"/>
                  </a:lnTo>
                  <a:lnTo>
                    <a:pt x="12269" y="14731"/>
                  </a:lnTo>
                  <a:lnTo>
                    <a:pt x="12345" y="14881"/>
                  </a:lnTo>
                  <a:lnTo>
                    <a:pt x="12498" y="14731"/>
                  </a:lnTo>
                  <a:lnTo>
                    <a:pt x="12498" y="14430"/>
                  </a:lnTo>
                  <a:lnTo>
                    <a:pt x="12574" y="14280"/>
                  </a:lnTo>
                  <a:lnTo>
                    <a:pt x="12650" y="13979"/>
                  </a:lnTo>
                  <a:lnTo>
                    <a:pt x="12726" y="13829"/>
                  </a:lnTo>
                  <a:lnTo>
                    <a:pt x="12726" y="13077"/>
                  </a:lnTo>
                  <a:lnTo>
                    <a:pt x="12802" y="12777"/>
                  </a:lnTo>
                  <a:lnTo>
                    <a:pt x="12879" y="12626"/>
                  </a:lnTo>
                  <a:lnTo>
                    <a:pt x="13031" y="12626"/>
                  </a:lnTo>
                  <a:lnTo>
                    <a:pt x="13183" y="12626"/>
                  </a:lnTo>
                  <a:lnTo>
                    <a:pt x="13260" y="12777"/>
                  </a:lnTo>
                  <a:lnTo>
                    <a:pt x="13260" y="12927"/>
                  </a:lnTo>
                  <a:lnTo>
                    <a:pt x="13260" y="13227"/>
                  </a:lnTo>
                  <a:lnTo>
                    <a:pt x="13336" y="13979"/>
                  </a:lnTo>
                  <a:lnTo>
                    <a:pt x="13336" y="14430"/>
                  </a:lnTo>
                  <a:lnTo>
                    <a:pt x="13336" y="14881"/>
                  </a:lnTo>
                  <a:lnTo>
                    <a:pt x="14098" y="14430"/>
                  </a:lnTo>
                  <a:lnTo>
                    <a:pt x="14250" y="13979"/>
                  </a:lnTo>
                  <a:lnTo>
                    <a:pt x="14250" y="13528"/>
                  </a:lnTo>
                  <a:lnTo>
                    <a:pt x="14326" y="13378"/>
                  </a:lnTo>
                  <a:lnTo>
                    <a:pt x="14479" y="13227"/>
                  </a:lnTo>
                  <a:lnTo>
                    <a:pt x="14631" y="13227"/>
                  </a:lnTo>
                  <a:lnTo>
                    <a:pt x="14707" y="13077"/>
                  </a:lnTo>
                  <a:lnTo>
                    <a:pt x="14936" y="12927"/>
                  </a:lnTo>
                  <a:lnTo>
                    <a:pt x="15089" y="12927"/>
                  </a:lnTo>
                  <a:lnTo>
                    <a:pt x="15165" y="12626"/>
                  </a:lnTo>
                  <a:lnTo>
                    <a:pt x="15317" y="12326"/>
                  </a:lnTo>
                  <a:lnTo>
                    <a:pt x="15393" y="12326"/>
                  </a:lnTo>
                  <a:lnTo>
                    <a:pt x="15546" y="12326"/>
                  </a:lnTo>
                  <a:lnTo>
                    <a:pt x="15698" y="12175"/>
                  </a:lnTo>
                  <a:lnTo>
                    <a:pt x="15851" y="12025"/>
                  </a:lnTo>
                  <a:lnTo>
                    <a:pt x="16079" y="12025"/>
                  </a:lnTo>
                  <a:lnTo>
                    <a:pt x="16155" y="12175"/>
                  </a:lnTo>
                  <a:lnTo>
                    <a:pt x="16232" y="12777"/>
                  </a:lnTo>
                  <a:lnTo>
                    <a:pt x="16308" y="12777"/>
                  </a:lnTo>
                  <a:lnTo>
                    <a:pt x="16384" y="12626"/>
                  </a:lnTo>
                  <a:lnTo>
                    <a:pt x="16384" y="12025"/>
                  </a:lnTo>
                  <a:lnTo>
                    <a:pt x="16308" y="11724"/>
                  </a:lnTo>
                  <a:lnTo>
                    <a:pt x="16155" y="11123"/>
                  </a:lnTo>
                  <a:lnTo>
                    <a:pt x="16155" y="10973"/>
                  </a:lnTo>
                  <a:lnTo>
                    <a:pt x="16155" y="10672"/>
                  </a:lnTo>
                  <a:lnTo>
                    <a:pt x="16079" y="10372"/>
                  </a:lnTo>
                  <a:lnTo>
                    <a:pt x="16003" y="10221"/>
                  </a:lnTo>
                  <a:lnTo>
                    <a:pt x="16003" y="10071"/>
                  </a:lnTo>
                  <a:lnTo>
                    <a:pt x="16079" y="9921"/>
                  </a:lnTo>
                  <a:lnTo>
                    <a:pt x="16003" y="9620"/>
                  </a:lnTo>
                  <a:lnTo>
                    <a:pt x="15622" y="8568"/>
                  </a:lnTo>
                  <a:lnTo>
                    <a:pt x="15393" y="7967"/>
                  </a:lnTo>
                  <a:lnTo>
                    <a:pt x="15089" y="7666"/>
                  </a:lnTo>
                  <a:lnTo>
                    <a:pt x="14936" y="7516"/>
                  </a:lnTo>
                  <a:lnTo>
                    <a:pt x="14707" y="7516"/>
                  </a:lnTo>
                  <a:lnTo>
                    <a:pt x="14479" y="7516"/>
                  </a:lnTo>
                  <a:lnTo>
                    <a:pt x="14403" y="7666"/>
                  </a:lnTo>
                  <a:lnTo>
                    <a:pt x="14326" y="7816"/>
                  </a:lnTo>
                  <a:lnTo>
                    <a:pt x="14403" y="8117"/>
                  </a:lnTo>
                  <a:lnTo>
                    <a:pt x="14479" y="8267"/>
                  </a:lnTo>
                  <a:lnTo>
                    <a:pt x="14555" y="8267"/>
                  </a:lnTo>
                  <a:lnTo>
                    <a:pt x="14631" y="8117"/>
                  </a:lnTo>
                  <a:lnTo>
                    <a:pt x="14707" y="7967"/>
                  </a:lnTo>
                  <a:lnTo>
                    <a:pt x="14784" y="7967"/>
                  </a:lnTo>
                  <a:lnTo>
                    <a:pt x="14860" y="7967"/>
                  </a:lnTo>
                  <a:lnTo>
                    <a:pt x="15089" y="8117"/>
                  </a:lnTo>
                  <a:lnTo>
                    <a:pt x="15165" y="8267"/>
                  </a:lnTo>
                  <a:lnTo>
                    <a:pt x="15241" y="8718"/>
                  </a:lnTo>
                  <a:lnTo>
                    <a:pt x="15241" y="9019"/>
                  </a:lnTo>
                  <a:lnTo>
                    <a:pt x="15317" y="9169"/>
                  </a:lnTo>
                  <a:lnTo>
                    <a:pt x="15470" y="9019"/>
                  </a:lnTo>
                  <a:lnTo>
                    <a:pt x="15546" y="9169"/>
                  </a:lnTo>
                  <a:lnTo>
                    <a:pt x="15698" y="9921"/>
                  </a:lnTo>
                  <a:lnTo>
                    <a:pt x="15698" y="10221"/>
                  </a:lnTo>
                  <a:lnTo>
                    <a:pt x="15698" y="10522"/>
                  </a:lnTo>
                  <a:lnTo>
                    <a:pt x="15546" y="10822"/>
                  </a:lnTo>
                  <a:lnTo>
                    <a:pt x="15165" y="11273"/>
                  </a:lnTo>
                  <a:lnTo>
                    <a:pt x="14860" y="11724"/>
                  </a:lnTo>
                  <a:lnTo>
                    <a:pt x="14555" y="12025"/>
                  </a:lnTo>
                  <a:lnTo>
                    <a:pt x="14174" y="12025"/>
                  </a:lnTo>
                  <a:lnTo>
                    <a:pt x="13869" y="12025"/>
                  </a:lnTo>
                  <a:lnTo>
                    <a:pt x="13641" y="11875"/>
                  </a:lnTo>
                  <a:lnTo>
                    <a:pt x="13564" y="11724"/>
                  </a:lnTo>
                  <a:lnTo>
                    <a:pt x="13488" y="11424"/>
                  </a:lnTo>
                  <a:lnTo>
                    <a:pt x="13260" y="10522"/>
                  </a:lnTo>
                  <a:lnTo>
                    <a:pt x="13183" y="10221"/>
                  </a:lnTo>
                  <a:lnTo>
                    <a:pt x="12955" y="10071"/>
                  </a:lnTo>
                  <a:lnTo>
                    <a:pt x="12802" y="10221"/>
                  </a:lnTo>
                  <a:lnTo>
                    <a:pt x="12726" y="10221"/>
                  </a:lnTo>
                  <a:lnTo>
                    <a:pt x="12574" y="10071"/>
                  </a:lnTo>
                  <a:lnTo>
                    <a:pt x="12498" y="9770"/>
                  </a:lnTo>
                  <a:lnTo>
                    <a:pt x="12498" y="9319"/>
                  </a:lnTo>
                  <a:lnTo>
                    <a:pt x="12574" y="9319"/>
                  </a:lnTo>
                  <a:lnTo>
                    <a:pt x="12650" y="9319"/>
                  </a:lnTo>
                  <a:lnTo>
                    <a:pt x="12726" y="9470"/>
                  </a:lnTo>
                  <a:lnTo>
                    <a:pt x="12802" y="9470"/>
                  </a:lnTo>
                  <a:lnTo>
                    <a:pt x="12879" y="9319"/>
                  </a:lnTo>
                  <a:lnTo>
                    <a:pt x="12802" y="9169"/>
                  </a:lnTo>
                  <a:lnTo>
                    <a:pt x="12726" y="9169"/>
                  </a:lnTo>
                  <a:lnTo>
                    <a:pt x="12574" y="8417"/>
                  </a:lnTo>
                  <a:lnTo>
                    <a:pt x="12498" y="8417"/>
                  </a:lnTo>
                  <a:lnTo>
                    <a:pt x="12193" y="8117"/>
                  </a:lnTo>
                  <a:lnTo>
                    <a:pt x="12117" y="7967"/>
                  </a:lnTo>
                  <a:lnTo>
                    <a:pt x="12117" y="7666"/>
                  </a:lnTo>
                  <a:lnTo>
                    <a:pt x="12040" y="7365"/>
                  </a:lnTo>
                  <a:lnTo>
                    <a:pt x="11736" y="7215"/>
                  </a:lnTo>
                  <a:lnTo>
                    <a:pt x="11431" y="7215"/>
                  </a:lnTo>
                  <a:lnTo>
                    <a:pt x="11354" y="6914"/>
                  </a:lnTo>
                  <a:lnTo>
                    <a:pt x="11202" y="6764"/>
                  </a:lnTo>
                  <a:lnTo>
                    <a:pt x="11202" y="7215"/>
                  </a:lnTo>
                  <a:lnTo>
                    <a:pt x="11202" y="7365"/>
                  </a:lnTo>
                  <a:lnTo>
                    <a:pt x="11126" y="7516"/>
                  </a:lnTo>
                  <a:lnTo>
                    <a:pt x="10973" y="7666"/>
                  </a:lnTo>
                  <a:lnTo>
                    <a:pt x="10897" y="7666"/>
                  </a:lnTo>
                  <a:lnTo>
                    <a:pt x="10669" y="7365"/>
                  </a:lnTo>
                  <a:lnTo>
                    <a:pt x="10592" y="7215"/>
                  </a:lnTo>
                  <a:lnTo>
                    <a:pt x="10516" y="7065"/>
                  </a:lnTo>
                  <a:lnTo>
                    <a:pt x="10516" y="6914"/>
                  </a:lnTo>
                  <a:lnTo>
                    <a:pt x="10440" y="6614"/>
                  </a:lnTo>
                  <a:lnTo>
                    <a:pt x="10440" y="6463"/>
                  </a:lnTo>
                  <a:lnTo>
                    <a:pt x="10440" y="6313"/>
                  </a:lnTo>
                  <a:close/>
                </a:path>
              </a:pathLst>
            </a:custGeom>
            <a:solidFill>
              <a:schemeClr val="bg1">
                <a:lumMod val="75000"/>
              </a:schemeClr>
            </a:solidFill>
            <a:ln w="9525">
              <a:solidFill>
                <a:schemeClr val="bg1"/>
              </a:solidFill>
              <a:prstDash val="solid"/>
              <a:round/>
              <a:headEnd/>
              <a:tailEnd/>
            </a:ln>
          </p:spPr>
        </p:sp>
        <p:grpSp>
          <p:nvGrpSpPr>
            <p:cNvPr id="139" name="Michigan">
              <a:extLst>
                <a:ext uri="{FF2B5EF4-FFF2-40B4-BE49-F238E27FC236}">
                  <a16:creationId xmlns:a16="http://schemas.microsoft.com/office/drawing/2014/main" id="{284BCD14-626F-F64B-A727-851EBB92CC41}"/>
                </a:ext>
              </a:extLst>
            </p:cNvPr>
            <p:cNvGrpSpPr>
              <a:grpSpLocks/>
            </p:cNvGrpSpPr>
            <p:nvPr/>
          </p:nvGrpSpPr>
          <p:grpSpPr bwMode="auto">
            <a:xfrm>
              <a:off x="5497409" y="1989265"/>
              <a:ext cx="1222871" cy="1040456"/>
              <a:chOff x="19116675" y="3343275"/>
              <a:chExt cx="21690" cy="447"/>
            </a:xfrm>
            <a:solidFill>
              <a:schemeClr val="accent3">
                <a:lumMod val="75000"/>
              </a:schemeClr>
            </a:solidFill>
          </p:grpSpPr>
          <p:sp>
            <p:nvSpPr>
              <p:cNvPr id="216" name="Michigan2">
                <a:extLst>
                  <a:ext uri="{FF2B5EF4-FFF2-40B4-BE49-F238E27FC236}">
                    <a16:creationId xmlns:a16="http://schemas.microsoft.com/office/drawing/2014/main" id="{D6F387B0-7522-7043-A002-D1F6AA15DAC2}"/>
                  </a:ext>
                </a:extLst>
              </p:cNvPr>
              <p:cNvSpPr>
                <a:spLocks/>
              </p:cNvSpPr>
              <p:nvPr/>
            </p:nvSpPr>
            <p:spPr bwMode="auto">
              <a:xfrm>
                <a:off x="19116675" y="3343275"/>
                <a:ext cx="16470" cy="186"/>
              </a:xfrm>
              <a:custGeom>
                <a:avLst/>
                <a:gdLst/>
                <a:ahLst/>
                <a:cxnLst>
                  <a:cxn ang="0">
                    <a:pos x="5282" y="4556"/>
                  </a:cxn>
                  <a:cxn ang="0">
                    <a:pos x="5282" y="4118"/>
                  </a:cxn>
                  <a:cxn ang="0">
                    <a:pos x="4835" y="4819"/>
                  </a:cxn>
                  <a:cxn ang="0">
                    <a:pos x="4835" y="3592"/>
                  </a:cxn>
                  <a:cxn ang="0">
                    <a:pos x="5238" y="2541"/>
                  </a:cxn>
                  <a:cxn ang="0">
                    <a:pos x="5909" y="1139"/>
                  </a:cxn>
                  <a:cxn ang="0">
                    <a:pos x="6401" y="526"/>
                  </a:cxn>
                  <a:cxn ang="0">
                    <a:pos x="5730" y="175"/>
                  </a:cxn>
                  <a:cxn ang="0">
                    <a:pos x="4611" y="1577"/>
                  </a:cxn>
                  <a:cxn ang="0">
                    <a:pos x="3939" y="2628"/>
                  </a:cxn>
                  <a:cxn ang="0">
                    <a:pos x="3357" y="3767"/>
                  </a:cxn>
                  <a:cxn ang="0">
                    <a:pos x="2507" y="4906"/>
                  </a:cxn>
                  <a:cxn ang="0">
                    <a:pos x="1522" y="5257"/>
                  </a:cxn>
                  <a:cxn ang="0">
                    <a:pos x="537" y="6659"/>
                  </a:cxn>
                  <a:cxn ang="0">
                    <a:pos x="269" y="7535"/>
                  </a:cxn>
                  <a:cxn ang="0">
                    <a:pos x="806" y="8674"/>
                  </a:cxn>
                  <a:cxn ang="0">
                    <a:pos x="3536" y="9813"/>
                  </a:cxn>
                  <a:cxn ang="0">
                    <a:pos x="4566" y="10514"/>
                  </a:cxn>
                  <a:cxn ang="0">
                    <a:pos x="5730" y="10689"/>
                  </a:cxn>
                  <a:cxn ang="0">
                    <a:pos x="5864" y="11565"/>
                  </a:cxn>
                  <a:cxn ang="0">
                    <a:pos x="6670" y="12178"/>
                  </a:cxn>
                  <a:cxn ang="0">
                    <a:pos x="6760" y="13405"/>
                  </a:cxn>
                  <a:cxn ang="0">
                    <a:pos x="7118" y="14456"/>
                  </a:cxn>
                  <a:cxn ang="0">
                    <a:pos x="7386" y="16296"/>
                  </a:cxn>
                  <a:cxn ang="0">
                    <a:pos x="8192" y="13055"/>
                  </a:cxn>
                  <a:cxn ang="0">
                    <a:pos x="8684" y="10952"/>
                  </a:cxn>
                  <a:cxn ang="0">
                    <a:pos x="8863" y="11740"/>
                  </a:cxn>
                  <a:cxn ang="0">
                    <a:pos x="9445" y="10777"/>
                  </a:cxn>
                  <a:cxn ang="0">
                    <a:pos x="9804" y="10864"/>
                  </a:cxn>
                  <a:cxn ang="0">
                    <a:pos x="9714" y="12266"/>
                  </a:cxn>
                  <a:cxn ang="0">
                    <a:pos x="10072" y="11302"/>
                  </a:cxn>
                  <a:cxn ang="0">
                    <a:pos x="10430" y="10163"/>
                  </a:cxn>
                  <a:cxn ang="0">
                    <a:pos x="11505" y="9462"/>
                  </a:cxn>
                  <a:cxn ang="0">
                    <a:pos x="12400" y="8499"/>
                  </a:cxn>
                  <a:cxn ang="0">
                    <a:pos x="13385" y="8586"/>
                  </a:cxn>
                  <a:cxn ang="0">
                    <a:pos x="14191" y="9550"/>
                  </a:cxn>
                  <a:cxn ang="0">
                    <a:pos x="14414" y="8937"/>
                  </a:cxn>
                  <a:cxn ang="0">
                    <a:pos x="14996" y="8586"/>
                  </a:cxn>
                  <a:cxn ang="0">
                    <a:pos x="15533" y="8499"/>
                  </a:cxn>
                  <a:cxn ang="0">
                    <a:pos x="16115" y="8499"/>
                  </a:cxn>
                  <a:cxn ang="0">
                    <a:pos x="16160" y="7973"/>
                  </a:cxn>
                  <a:cxn ang="0">
                    <a:pos x="15533" y="7184"/>
                  </a:cxn>
                  <a:cxn ang="0">
                    <a:pos x="15310" y="5345"/>
                  </a:cxn>
                  <a:cxn ang="0">
                    <a:pos x="14593" y="5695"/>
                  </a:cxn>
                  <a:cxn ang="0">
                    <a:pos x="14011" y="5695"/>
                  </a:cxn>
                  <a:cxn ang="0">
                    <a:pos x="13385" y="5169"/>
                  </a:cxn>
                  <a:cxn ang="0">
                    <a:pos x="13385" y="3592"/>
                  </a:cxn>
                  <a:cxn ang="0">
                    <a:pos x="12310" y="4381"/>
                  </a:cxn>
                  <a:cxn ang="0">
                    <a:pos x="11146" y="4556"/>
                  </a:cxn>
                  <a:cxn ang="0">
                    <a:pos x="10296" y="5169"/>
                  </a:cxn>
                  <a:cxn ang="0">
                    <a:pos x="9490" y="6659"/>
                  </a:cxn>
                  <a:cxn ang="0">
                    <a:pos x="8729" y="6659"/>
                  </a:cxn>
                  <a:cxn ang="0">
                    <a:pos x="8102" y="6396"/>
                  </a:cxn>
                  <a:cxn ang="0">
                    <a:pos x="7521" y="6308"/>
                  </a:cxn>
                  <a:cxn ang="0">
                    <a:pos x="7207" y="5520"/>
                  </a:cxn>
                  <a:cxn ang="0">
                    <a:pos x="6715" y="4381"/>
                  </a:cxn>
                  <a:cxn ang="0">
                    <a:pos x="6043" y="4030"/>
                  </a:cxn>
                </a:cxnLst>
                <a:rect l="0" t="0" r="r" b="b"/>
                <a:pathLst>
                  <a:path w="16384" h="16384">
                    <a:moveTo>
                      <a:pt x="5775" y="4030"/>
                    </a:moveTo>
                    <a:lnTo>
                      <a:pt x="5685" y="4118"/>
                    </a:lnTo>
                    <a:lnTo>
                      <a:pt x="5506" y="4118"/>
                    </a:lnTo>
                    <a:lnTo>
                      <a:pt x="5461" y="4206"/>
                    </a:lnTo>
                    <a:lnTo>
                      <a:pt x="5417" y="4381"/>
                    </a:lnTo>
                    <a:lnTo>
                      <a:pt x="5372" y="4644"/>
                    </a:lnTo>
                    <a:lnTo>
                      <a:pt x="5327" y="4644"/>
                    </a:lnTo>
                    <a:lnTo>
                      <a:pt x="5282" y="4556"/>
                    </a:lnTo>
                    <a:lnTo>
                      <a:pt x="5327" y="4381"/>
                    </a:lnTo>
                    <a:lnTo>
                      <a:pt x="5417" y="4118"/>
                    </a:lnTo>
                    <a:lnTo>
                      <a:pt x="5506" y="3943"/>
                    </a:lnTo>
                    <a:lnTo>
                      <a:pt x="5551" y="3767"/>
                    </a:lnTo>
                    <a:lnTo>
                      <a:pt x="5551" y="3680"/>
                    </a:lnTo>
                    <a:lnTo>
                      <a:pt x="5461" y="3680"/>
                    </a:lnTo>
                    <a:lnTo>
                      <a:pt x="5417" y="3855"/>
                    </a:lnTo>
                    <a:lnTo>
                      <a:pt x="5282" y="4118"/>
                    </a:lnTo>
                    <a:lnTo>
                      <a:pt x="5148" y="4293"/>
                    </a:lnTo>
                    <a:lnTo>
                      <a:pt x="5014" y="4468"/>
                    </a:lnTo>
                    <a:lnTo>
                      <a:pt x="5014" y="4644"/>
                    </a:lnTo>
                    <a:lnTo>
                      <a:pt x="4969" y="4819"/>
                    </a:lnTo>
                    <a:lnTo>
                      <a:pt x="4879" y="5082"/>
                    </a:lnTo>
                    <a:lnTo>
                      <a:pt x="4835" y="5257"/>
                    </a:lnTo>
                    <a:lnTo>
                      <a:pt x="4790" y="5169"/>
                    </a:lnTo>
                    <a:lnTo>
                      <a:pt x="4835" y="4819"/>
                    </a:lnTo>
                    <a:lnTo>
                      <a:pt x="4790" y="4644"/>
                    </a:lnTo>
                    <a:lnTo>
                      <a:pt x="4835" y="4468"/>
                    </a:lnTo>
                    <a:lnTo>
                      <a:pt x="4835" y="4206"/>
                    </a:lnTo>
                    <a:lnTo>
                      <a:pt x="4835" y="3943"/>
                    </a:lnTo>
                    <a:lnTo>
                      <a:pt x="4835" y="3855"/>
                    </a:lnTo>
                    <a:lnTo>
                      <a:pt x="4835" y="3767"/>
                    </a:lnTo>
                    <a:lnTo>
                      <a:pt x="4790" y="3592"/>
                    </a:lnTo>
                    <a:lnTo>
                      <a:pt x="4835" y="3592"/>
                    </a:lnTo>
                    <a:lnTo>
                      <a:pt x="4879" y="3680"/>
                    </a:lnTo>
                    <a:lnTo>
                      <a:pt x="4924" y="3592"/>
                    </a:lnTo>
                    <a:lnTo>
                      <a:pt x="4969" y="3505"/>
                    </a:lnTo>
                    <a:lnTo>
                      <a:pt x="5014" y="3154"/>
                    </a:lnTo>
                    <a:lnTo>
                      <a:pt x="4969" y="2979"/>
                    </a:lnTo>
                    <a:lnTo>
                      <a:pt x="5058" y="2891"/>
                    </a:lnTo>
                    <a:lnTo>
                      <a:pt x="5148" y="2804"/>
                    </a:lnTo>
                    <a:lnTo>
                      <a:pt x="5238" y="2541"/>
                    </a:lnTo>
                    <a:lnTo>
                      <a:pt x="5238" y="2453"/>
                    </a:lnTo>
                    <a:lnTo>
                      <a:pt x="5282" y="2366"/>
                    </a:lnTo>
                    <a:lnTo>
                      <a:pt x="5282" y="2278"/>
                    </a:lnTo>
                    <a:lnTo>
                      <a:pt x="5327" y="2103"/>
                    </a:lnTo>
                    <a:lnTo>
                      <a:pt x="5417" y="1928"/>
                    </a:lnTo>
                    <a:lnTo>
                      <a:pt x="5506" y="1840"/>
                    </a:lnTo>
                    <a:lnTo>
                      <a:pt x="5640" y="1489"/>
                    </a:lnTo>
                    <a:lnTo>
                      <a:pt x="5909" y="1139"/>
                    </a:lnTo>
                    <a:lnTo>
                      <a:pt x="5909" y="964"/>
                    </a:lnTo>
                    <a:lnTo>
                      <a:pt x="5909" y="876"/>
                    </a:lnTo>
                    <a:lnTo>
                      <a:pt x="5909" y="789"/>
                    </a:lnTo>
                    <a:lnTo>
                      <a:pt x="6043" y="701"/>
                    </a:lnTo>
                    <a:lnTo>
                      <a:pt x="6267" y="613"/>
                    </a:lnTo>
                    <a:lnTo>
                      <a:pt x="6312" y="526"/>
                    </a:lnTo>
                    <a:lnTo>
                      <a:pt x="6357" y="526"/>
                    </a:lnTo>
                    <a:lnTo>
                      <a:pt x="6401" y="526"/>
                    </a:lnTo>
                    <a:lnTo>
                      <a:pt x="6446" y="438"/>
                    </a:lnTo>
                    <a:lnTo>
                      <a:pt x="6446" y="350"/>
                    </a:lnTo>
                    <a:lnTo>
                      <a:pt x="6357" y="88"/>
                    </a:lnTo>
                    <a:lnTo>
                      <a:pt x="6133" y="0"/>
                    </a:lnTo>
                    <a:lnTo>
                      <a:pt x="6133" y="88"/>
                    </a:lnTo>
                    <a:lnTo>
                      <a:pt x="5999" y="0"/>
                    </a:lnTo>
                    <a:lnTo>
                      <a:pt x="5909" y="88"/>
                    </a:lnTo>
                    <a:lnTo>
                      <a:pt x="5730" y="175"/>
                    </a:lnTo>
                    <a:lnTo>
                      <a:pt x="5551" y="175"/>
                    </a:lnTo>
                    <a:lnTo>
                      <a:pt x="5417" y="263"/>
                    </a:lnTo>
                    <a:lnTo>
                      <a:pt x="5238" y="350"/>
                    </a:lnTo>
                    <a:lnTo>
                      <a:pt x="5103" y="613"/>
                    </a:lnTo>
                    <a:lnTo>
                      <a:pt x="4924" y="789"/>
                    </a:lnTo>
                    <a:lnTo>
                      <a:pt x="4835" y="876"/>
                    </a:lnTo>
                    <a:lnTo>
                      <a:pt x="4745" y="1139"/>
                    </a:lnTo>
                    <a:lnTo>
                      <a:pt x="4611" y="1577"/>
                    </a:lnTo>
                    <a:lnTo>
                      <a:pt x="4566" y="1752"/>
                    </a:lnTo>
                    <a:lnTo>
                      <a:pt x="4477" y="1928"/>
                    </a:lnTo>
                    <a:lnTo>
                      <a:pt x="4387" y="2015"/>
                    </a:lnTo>
                    <a:lnTo>
                      <a:pt x="4297" y="2103"/>
                    </a:lnTo>
                    <a:lnTo>
                      <a:pt x="4208" y="2103"/>
                    </a:lnTo>
                    <a:lnTo>
                      <a:pt x="4118" y="2278"/>
                    </a:lnTo>
                    <a:lnTo>
                      <a:pt x="4029" y="2541"/>
                    </a:lnTo>
                    <a:lnTo>
                      <a:pt x="3939" y="2628"/>
                    </a:lnTo>
                    <a:lnTo>
                      <a:pt x="3895" y="2628"/>
                    </a:lnTo>
                    <a:lnTo>
                      <a:pt x="3805" y="2891"/>
                    </a:lnTo>
                    <a:lnTo>
                      <a:pt x="3715" y="2979"/>
                    </a:lnTo>
                    <a:lnTo>
                      <a:pt x="3626" y="3067"/>
                    </a:lnTo>
                    <a:lnTo>
                      <a:pt x="3626" y="3329"/>
                    </a:lnTo>
                    <a:lnTo>
                      <a:pt x="3581" y="3592"/>
                    </a:lnTo>
                    <a:lnTo>
                      <a:pt x="3447" y="3680"/>
                    </a:lnTo>
                    <a:lnTo>
                      <a:pt x="3357" y="3767"/>
                    </a:lnTo>
                    <a:lnTo>
                      <a:pt x="3223" y="3855"/>
                    </a:lnTo>
                    <a:lnTo>
                      <a:pt x="3134" y="3855"/>
                    </a:lnTo>
                    <a:lnTo>
                      <a:pt x="3044" y="3943"/>
                    </a:lnTo>
                    <a:lnTo>
                      <a:pt x="2999" y="4030"/>
                    </a:lnTo>
                    <a:lnTo>
                      <a:pt x="2910" y="4293"/>
                    </a:lnTo>
                    <a:lnTo>
                      <a:pt x="2820" y="4556"/>
                    </a:lnTo>
                    <a:lnTo>
                      <a:pt x="2641" y="4731"/>
                    </a:lnTo>
                    <a:lnTo>
                      <a:pt x="2507" y="4906"/>
                    </a:lnTo>
                    <a:lnTo>
                      <a:pt x="2373" y="4906"/>
                    </a:lnTo>
                    <a:lnTo>
                      <a:pt x="2283" y="4906"/>
                    </a:lnTo>
                    <a:lnTo>
                      <a:pt x="2149" y="4906"/>
                    </a:lnTo>
                    <a:lnTo>
                      <a:pt x="2059" y="5082"/>
                    </a:lnTo>
                    <a:lnTo>
                      <a:pt x="1970" y="5082"/>
                    </a:lnTo>
                    <a:lnTo>
                      <a:pt x="1791" y="5082"/>
                    </a:lnTo>
                    <a:lnTo>
                      <a:pt x="1612" y="5169"/>
                    </a:lnTo>
                    <a:lnTo>
                      <a:pt x="1522" y="5257"/>
                    </a:lnTo>
                    <a:lnTo>
                      <a:pt x="1388" y="5432"/>
                    </a:lnTo>
                    <a:lnTo>
                      <a:pt x="1298" y="5607"/>
                    </a:lnTo>
                    <a:lnTo>
                      <a:pt x="1253" y="5783"/>
                    </a:lnTo>
                    <a:lnTo>
                      <a:pt x="1119" y="6045"/>
                    </a:lnTo>
                    <a:lnTo>
                      <a:pt x="985" y="6221"/>
                    </a:lnTo>
                    <a:lnTo>
                      <a:pt x="851" y="6484"/>
                    </a:lnTo>
                    <a:lnTo>
                      <a:pt x="671" y="6571"/>
                    </a:lnTo>
                    <a:lnTo>
                      <a:pt x="537" y="6659"/>
                    </a:lnTo>
                    <a:lnTo>
                      <a:pt x="313" y="6834"/>
                    </a:lnTo>
                    <a:lnTo>
                      <a:pt x="224" y="6922"/>
                    </a:lnTo>
                    <a:lnTo>
                      <a:pt x="90" y="7184"/>
                    </a:lnTo>
                    <a:lnTo>
                      <a:pt x="0" y="7184"/>
                    </a:lnTo>
                    <a:lnTo>
                      <a:pt x="45" y="7360"/>
                    </a:lnTo>
                    <a:lnTo>
                      <a:pt x="90" y="7360"/>
                    </a:lnTo>
                    <a:lnTo>
                      <a:pt x="224" y="7360"/>
                    </a:lnTo>
                    <a:lnTo>
                      <a:pt x="269" y="7535"/>
                    </a:lnTo>
                    <a:lnTo>
                      <a:pt x="313" y="7535"/>
                    </a:lnTo>
                    <a:lnTo>
                      <a:pt x="448" y="7535"/>
                    </a:lnTo>
                    <a:lnTo>
                      <a:pt x="492" y="7535"/>
                    </a:lnTo>
                    <a:lnTo>
                      <a:pt x="582" y="7710"/>
                    </a:lnTo>
                    <a:lnTo>
                      <a:pt x="627" y="7885"/>
                    </a:lnTo>
                    <a:lnTo>
                      <a:pt x="716" y="8323"/>
                    </a:lnTo>
                    <a:lnTo>
                      <a:pt x="761" y="8586"/>
                    </a:lnTo>
                    <a:lnTo>
                      <a:pt x="806" y="8674"/>
                    </a:lnTo>
                    <a:lnTo>
                      <a:pt x="851" y="8761"/>
                    </a:lnTo>
                    <a:lnTo>
                      <a:pt x="1298" y="8937"/>
                    </a:lnTo>
                    <a:lnTo>
                      <a:pt x="1388" y="8937"/>
                    </a:lnTo>
                    <a:lnTo>
                      <a:pt x="1880" y="9200"/>
                    </a:lnTo>
                    <a:lnTo>
                      <a:pt x="2775" y="9550"/>
                    </a:lnTo>
                    <a:lnTo>
                      <a:pt x="3357" y="9725"/>
                    </a:lnTo>
                    <a:lnTo>
                      <a:pt x="3447" y="9725"/>
                    </a:lnTo>
                    <a:lnTo>
                      <a:pt x="3536" y="9813"/>
                    </a:lnTo>
                    <a:lnTo>
                      <a:pt x="3671" y="9900"/>
                    </a:lnTo>
                    <a:lnTo>
                      <a:pt x="3805" y="10076"/>
                    </a:lnTo>
                    <a:lnTo>
                      <a:pt x="4029" y="10339"/>
                    </a:lnTo>
                    <a:lnTo>
                      <a:pt x="4118" y="10426"/>
                    </a:lnTo>
                    <a:lnTo>
                      <a:pt x="4297" y="10339"/>
                    </a:lnTo>
                    <a:lnTo>
                      <a:pt x="4432" y="10426"/>
                    </a:lnTo>
                    <a:lnTo>
                      <a:pt x="4521" y="10514"/>
                    </a:lnTo>
                    <a:lnTo>
                      <a:pt x="4566" y="10514"/>
                    </a:lnTo>
                    <a:lnTo>
                      <a:pt x="4656" y="10426"/>
                    </a:lnTo>
                    <a:lnTo>
                      <a:pt x="4790" y="10339"/>
                    </a:lnTo>
                    <a:lnTo>
                      <a:pt x="5014" y="10514"/>
                    </a:lnTo>
                    <a:lnTo>
                      <a:pt x="5148" y="10514"/>
                    </a:lnTo>
                    <a:lnTo>
                      <a:pt x="5238" y="10514"/>
                    </a:lnTo>
                    <a:lnTo>
                      <a:pt x="5327" y="10601"/>
                    </a:lnTo>
                    <a:lnTo>
                      <a:pt x="5551" y="10601"/>
                    </a:lnTo>
                    <a:lnTo>
                      <a:pt x="5730" y="10689"/>
                    </a:lnTo>
                    <a:lnTo>
                      <a:pt x="5775" y="10689"/>
                    </a:lnTo>
                    <a:lnTo>
                      <a:pt x="5864" y="10777"/>
                    </a:lnTo>
                    <a:lnTo>
                      <a:pt x="5909" y="10864"/>
                    </a:lnTo>
                    <a:lnTo>
                      <a:pt x="5909" y="10952"/>
                    </a:lnTo>
                    <a:lnTo>
                      <a:pt x="5954" y="11127"/>
                    </a:lnTo>
                    <a:lnTo>
                      <a:pt x="5954" y="11215"/>
                    </a:lnTo>
                    <a:lnTo>
                      <a:pt x="5864" y="11390"/>
                    </a:lnTo>
                    <a:lnTo>
                      <a:pt x="5864" y="11565"/>
                    </a:lnTo>
                    <a:lnTo>
                      <a:pt x="5909" y="11653"/>
                    </a:lnTo>
                    <a:lnTo>
                      <a:pt x="5999" y="11740"/>
                    </a:lnTo>
                    <a:lnTo>
                      <a:pt x="6088" y="11828"/>
                    </a:lnTo>
                    <a:lnTo>
                      <a:pt x="6178" y="11740"/>
                    </a:lnTo>
                    <a:lnTo>
                      <a:pt x="6222" y="11740"/>
                    </a:lnTo>
                    <a:lnTo>
                      <a:pt x="6312" y="11828"/>
                    </a:lnTo>
                    <a:lnTo>
                      <a:pt x="6491" y="11916"/>
                    </a:lnTo>
                    <a:lnTo>
                      <a:pt x="6670" y="12178"/>
                    </a:lnTo>
                    <a:lnTo>
                      <a:pt x="6760" y="12354"/>
                    </a:lnTo>
                    <a:lnTo>
                      <a:pt x="6760" y="12441"/>
                    </a:lnTo>
                    <a:lnTo>
                      <a:pt x="6670" y="12529"/>
                    </a:lnTo>
                    <a:lnTo>
                      <a:pt x="6760" y="12704"/>
                    </a:lnTo>
                    <a:lnTo>
                      <a:pt x="6804" y="12879"/>
                    </a:lnTo>
                    <a:lnTo>
                      <a:pt x="6760" y="13055"/>
                    </a:lnTo>
                    <a:lnTo>
                      <a:pt x="6715" y="13230"/>
                    </a:lnTo>
                    <a:lnTo>
                      <a:pt x="6760" y="13405"/>
                    </a:lnTo>
                    <a:lnTo>
                      <a:pt x="6760" y="13668"/>
                    </a:lnTo>
                    <a:lnTo>
                      <a:pt x="6715" y="14018"/>
                    </a:lnTo>
                    <a:lnTo>
                      <a:pt x="6670" y="14369"/>
                    </a:lnTo>
                    <a:lnTo>
                      <a:pt x="6625" y="14544"/>
                    </a:lnTo>
                    <a:lnTo>
                      <a:pt x="6715" y="14719"/>
                    </a:lnTo>
                    <a:lnTo>
                      <a:pt x="6804" y="14719"/>
                    </a:lnTo>
                    <a:lnTo>
                      <a:pt x="7028" y="14544"/>
                    </a:lnTo>
                    <a:lnTo>
                      <a:pt x="7118" y="14456"/>
                    </a:lnTo>
                    <a:lnTo>
                      <a:pt x="7207" y="14632"/>
                    </a:lnTo>
                    <a:lnTo>
                      <a:pt x="7162" y="14982"/>
                    </a:lnTo>
                    <a:lnTo>
                      <a:pt x="7073" y="15420"/>
                    </a:lnTo>
                    <a:lnTo>
                      <a:pt x="7028" y="15683"/>
                    </a:lnTo>
                    <a:lnTo>
                      <a:pt x="7073" y="15858"/>
                    </a:lnTo>
                    <a:lnTo>
                      <a:pt x="7207" y="16034"/>
                    </a:lnTo>
                    <a:lnTo>
                      <a:pt x="7297" y="16209"/>
                    </a:lnTo>
                    <a:lnTo>
                      <a:pt x="7386" y="16296"/>
                    </a:lnTo>
                    <a:lnTo>
                      <a:pt x="7476" y="16384"/>
                    </a:lnTo>
                    <a:lnTo>
                      <a:pt x="7431" y="16209"/>
                    </a:lnTo>
                    <a:lnTo>
                      <a:pt x="7476" y="15858"/>
                    </a:lnTo>
                    <a:lnTo>
                      <a:pt x="7655" y="15508"/>
                    </a:lnTo>
                    <a:lnTo>
                      <a:pt x="7834" y="14807"/>
                    </a:lnTo>
                    <a:lnTo>
                      <a:pt x="7968" y="14281"/>
                    </a:lnTo>
                    <a:lnTo>
                      <a:pt x="8102" y="13493"/>
                    </a:lnTo>
                    <a:lnTo>
                      <a:pt x="8192" y="13055"/>
                    </a:lnTo>
                    <a:lnTo>
                      <a:pt x="8237" y="12792"/>
                    </a:lnTo>
                    <a:lnTo>
                      <a:pt x="8326" y="12354"/>
                    </a:lnTo>
                    <a:lnTo>
                      <a:pt x="8461" y="12003"/>
                    </a:lnTo>
                    <a:lnTo>
                      <a:pt x="8550" y="11828"/>
                    </a:lnTo>
                    <a:lnTo>
                      <a:pt x="8595" y="11740"/>
                    </a:lnTo>
                    <a:lnTo>
                      <a:pt x="8595" y="11565"/>
                    </a:lnTo>
                    <a:lnTo>
                      <a:pt x="8550" y="11302"/>
                    </a:lnTo>
                    <a:lnTo>
                      <a:pt x="8684" y="10952"/>
                    </a:lnTo>
                    <a:lnTo>
                      <a:pt x="8684" y="10689"/>
                    </a:lnTo>
                    <a:lnTo>
                      <a:pt x="8774" y="10426"/>
                    </a:lnTo>
                    <a:lnTo>
                      <a:pt x="8863" y="10426"/>
                    </a:lnTo>
                    <a:lnTo>
                      <a:pt x="8863" y="10514"/>
                    </a:lnTo>
                    <a:lnTo>
                      <a:pt x="8774" y="11039"/>
                    </a:lnTo>
                    <a:lnTo>
                      <a:pt x="8819" y="11302"/>
                    </a:lnTo>
                    <a:lnTo>
                      <a:pt x="8819" y="11565"/>
                    </a:lnTo>
                    <a:lnTo>
                      <a:pt x="8863" y="11740"/>
                    </a:lnTo>
                    <a:lnTo>
                      <a:pt x="8863" y="11916"/>
                    </a:lnTo>
                    <a:lnTo>
                      <a:pt x="8998" y="11740"/>
                    </a:lnTo>
                    <a:lnTo>
                      <a:pt x="9132" y="11653"/>
                    </a:lnTo>
                    <a:lnTo>
                      <a:pt x="9222" y="11390"/>
                    </a:lnTo>
                    <a:lnTo>
                      <a:pt x="9311" y="11039"/>
                    </a:lnTo>
                    <a:lnTo>
                      <a:pt x="9266" y="10689"/>
                    </a:lnTo>
                    <a:lnTo>
                      <a:pt x="9311" y="10601"/>
                    </a:lnTo>
                    <a:lnTo>
                      <a:pt x="9445" y="10777"/>
                    </a:lnTo>
                    <a:lnTo>
                      <a:pt x="9535" y="10689"/>
                    </a:lnTo>
                    <a:lnTo>
                      <a:pt x="9624" y="10777"/>
                    </a:lnTo>
                    <a:lnTo>
                      <a:pt x="9714" y="10339"/>
                    </a:lnTo>
                    <a:lnTo>
                      <a:pt x="9759" y="10251"/>
                    </a:lnTo>
                    <a:lnTo>
                      <a:pt x="9848" y="10339"/>
                    </a:lnTo>
                    <a:lnTo>
                      <a:pt x="9893" y="10426"/>
                    </a:lnTo>
                    <a:lnTo>
                      <a:pt x="9893" y="10601"/>
                    </a:lnTo>
                    <a:lnTo>
                      <a:pt x="9804" y="10864"/>
                    </a:lnTo>
                    <a:lnTo>
                      <a:pt x="9804" y="11127"/>
                    </a:lnTo>
                    <a:lnTo>
                      <a:pt x="9624" y="11302"/>
                    </a:lnTo>
                    <a:lnTo>
                      <a:pt x="9580" y="11740"/>
                    </a:lnTo>
                    <a:lnTo>
                      <a:pt x="9490" y="11828"/>
                    </a:lnTo>
                    <a:lnTo>
                      <a:pt x="9490" y="12003"/>
                    </a:lnTo>
                    <a:lnTo>
                      <a:pt x="9490" y="12091"/>
                    </a:lnTo>
                    <a:lnTo>
                      <a:pt x="9669" y="12266"/>
                    </a:lnTo>
                    <a:lnTo>
                      <a:pt x="9714" y="12266"/>
                    </a:lnTo>
                    <a:lnTo>
                      <a:pt x="9759" y="12266"/>
                    </a:lnTo>
                    <a:lnTo>
                      <a:pt x="9804" y="12178"/>
                    </a:lnTo>
                    <a:lnTo>
                      <a:pt x="9759" y="12003"/>
                    </a:lnTo>
                    <a:lnTo>
                      <a:pt x="9848" y="11916"/>
                    </a:lnTo>
                    <a:lnTo>
                      <a:pt x="9848" y="11653"/>
                    </a:lnTo>
                    <a:lnTo>
                      <a:pt x="9983" y="11565"/>
                    </a:lnTo>
                    <a:lnTo>
                      <a:pt x="10027" y="11390"/>
                    </a:lnTo>
                    <a:lnTo>
                      <a:pt x="10072" y="11302"/>
                    </a:lnTo>
                    <a:lnTo>
                      <a:pt x="10206" y="11127"/>
                    </a:lnTo>
                    <a:lnTo>
                      <a:pt x="10251" y="11039"/>
                    </a:lnTo>
                    <a:lnTo>
                      <a:pt x="10385" y="10952"/>
                    </a:lnTo>
                    <a:lnTo>
                      <a:pt x="10385" y="10864"/>
                    </a:lnTo>
                    <a:lnTo>
                      <a:pt x="10430" y="10601"/>
                    </a:lnTo>
                    <a:lnTo>
                      <a:pt x="10430" y="10426"/>
                    </a:lnTo>
                    <a:lnTo>
                      <a:pt x="10430" y="10339"/>
                    </a:lnTo>
                    <a:lnTo>
                      <a:pt x="10430" y="10163"/>
                    </a:lnTo>
                    <a:lnTo>
                      <a:pt x="10520" y="9988"/>
                    </a:lnTo>
                    <a:lnTo>
                      <a:pt x="10565" y="9900"/>
                    </a:lnTo>
                    <a:lnTo>
                      <a:pt x="10744" y="9725"/>
                    </a:lnTo>
                    <a:lnTo>
                      <a:pt x="10923" y="9638"/>
                    </a:lnTo>
                    <a:lnTo>
                      <a:pt x="11191" y="9638"/>
                    </a:lnTo>
                    <a:lnTo>
                      <a:pt x="11415" y="9725"/>
                    </a:lnTo>
                    <a:lnTo>
                      <a:pt x="11460" y="9550"/>
                    </a:lnTo>
                    <a:lnTo>
                      <a:pt x="11505" y="9462"/>
                    </a:lnTo>
                    <a:lnTo>
                      <a:pt x="11549" y="9462"/>
                    </a:lnTo>
                    <a:lnTo>
                      <a:pt x="11684" y="9375"/>
                    </a:lnTo>
                    <a:lnTo>
                      <a:pt x="11773" y="9375"/>
                    </a:lnTo>
                    <a:lnTo>
                      <a:pt x="11952" y="9462"/>
                    </a:lnTo>
                    <a:lnTo>
                      <a:pt x="12042" y="9287"/>
                    </a:lnTo>
                    <a:lnTo>
                      <a:pt x="12131" y="9112"/>
                    </a:lnTo>
                    <a:lnTo>
                      <a:pt x="12266" y="8761"/>
                    </a:lnTo>
                    <a:lnTo>
                      <a:pt x="12400" y="8499"/>
                    </a:lnTo>
                    <a:lnTo>
                      <a:pt x="12579" y="8499"/>
                    </a:lnTo>
                    <a:lnTo>
                      <a:pt x="12669" y="8411"/>
                    </a:lnTo>
                    <a:lnTo>
                      <a:pt x="12758" y="8499"/>
                    </a:lnTo>
                    <a:lnTo>
                      <a:pt x="12848" y="8411"/>
                    </a:lnTo>
                    <a:lnTo>
                      <a:pt x="13027" y="8499"/>
                    </a:lnTo>
                    <a:lnTo>
                      <a:pt x="13161" y="8499"/>
                    </a:lnTo>
                    <a:lnTo>
                      <a:pt x="13250" y="8586"/>
                    </a:lnTo>
                    <a:lnTo>
                      <a:pt x="13385" y="8586"/>
                    </a:lnTo>
                    <a:lnTo>
                      <a:pt x="13564" y="8674"/>
                    </a:lnTo>
                    <a:lnTo>
                      <a:pt x="13743" y="8761"/>
                    </a:lnTo>
                    <a:lnTo>
                      <a:pt x="13877" y="8937"/>
                    </a:lnTo>
                    <a:lnTo>
                      <a:pt x="13922" y="9112"/>
                    </a:lnTo>
                    <a:lnTo>
                      <a:pt x="14056" y="9200"/>
                    </a:lnTo>
                    <a:lnTo>
                      <a:pt x="14146" y="9287"/>
                    </a:lnTo>
                    <a:lnTo>
                      <a:pt x="14146" y="9462"/>
                    </a:lnTo>
                    <a:lnTo>
                      <a:pt x="14191" y="9550"/>
                    </a:lnTo>
                    <a:lnTo>
                      <a:pt x="14280" y="9550"/>
                    </a:lnTo>
                    <a:lnTo>
                      <a:pt x="14370" y="9638"/>
                    </a:lnTo>
                    <a:lnTo>
                      <a:pt x="14414" y="9638"/>
                    </a:lnTo>
                    <a:lnTo>
                      <a:pt x="14459" y="9550"/>
                    </a:lnTo>
                    <a:lnTo>
                      <a:pt x="14414" y="9287"/>
                    </a:lnTo>
                    <a:lnTo>
                      <a:pt x="14459" y="9112"/>
                    </a:lnTo>
                    <a:lnTo>
                      <a:pt x="14414" y="9024"/>
                    </a:lnTo>
                    <a:lnTo>
                      <a:pt x="14414" y="8937"/>
                    </a:lnTo>
                    <a:lnTo>
                      <a:pt x="14504" y="8674"/>
                    </a:lnTo>
                    <a:lnTo>
                      <a:pt x="14459" y="8499"/>
                    </a:lnTo>
                    <a:lnTo>
                      <a:pt x="14549" y="8411"/>
                    </a:lnTo>
                    <a:lnTo>
                      <a:pt x="14683" y="8499"/>
                    </a:lnTo>
                    <a:lnTo>
                      <a:pt x="14817" y="8411"/>
                    </a:lnTo>
                    <a:lnTo>
                      <a:pt x="14907" y="8674"/>
                    </a:lnTo>
                    <a:lnTo>
                      <a:pt x="14952" y="8674"/>
                    </a:lnTo>
                    <a:lnTo>
                      <a:pt x="14996" y="8586"/>
                    </a:lnTo>
                    <a:lnTo>
                      <a:pt x="15086" y="8586"/>
                    </a:lnTo>
                    <a:lnTo>
                      <a:pt x="15086" y="8499"/>
                    </a:lnTo>
                    <a:lnTo>
                      <a:pt x="15175" y="8499"/>
                    </a:lnTo>
                    <a:lnTo>
                      <a:pt x="15220" y="8499"/>
                    </a:lnTo>
                    <a:lnTo>
                      <a:pt x="15310" y="8586"/>
                    </a:lnTo>
                    <a:lnTo>
                      <a:pt x="15354" y="8499"/>
                    </a:lnTo>
                    <a:lnTo>
                      <a:pt x="15399" y="8411"/>
                    </a:lnTo>
                    <a:lnTo>
                      <a:pt x="15533" y="8499"/>
                    </a:lnTo>
                    <a:lnTo>
                      <a:pt x="15668" y="8499"/>
                    </a:lnTo>
                    <a:lnTo>
                      <a:pt x="15757" y="8499"/>
                    </a:lnTo>
                    <a:lnTo>
                      <a:pt x="15847" y="8411"/>
                    </a:lnTo>
                    <a:lnTo>
                      <a:pt x="15936" y="8411"/>
                    </a:lnTo>
                    <a:lnTo>
                      <a:pt x="15981" y="8499"/>
                    </a:lnTo>
                    <a:lnTo>
                      <a:pt x="16026" y="8499"/>
                    </a:lnTo>
                    <a:lnTo>
                      <a:pt x="16115" y="8586"/>
                    </a:lnTo>
                    <a:lnTo>
                      <a:pt x="16115" y="8499"/>
                    </a:lnTo>
                    <a:lnTo>
                      <a:pt x="16205" y="8499"/>
                    </a:lnTo>
                    <a:lnTo>
                      <a:pt x="16294" y="8499"/>
                    </a:lnTo>
                    <a:lnTo>
                      <a:pt x="16384" y="8411"/>
                    </a:lnTo>
                    <a:lnTo>
                      <a:pt x="16384" y="8323"/>
                    </a:lnTo>
                    <a:lnTo>
                      <a:pt x="16384" y="8236"/>
                    </a:lnTo>
                    <a:lnTo>
                      <a:pt x="16339" y="8148"/>
                    </a:lnTo>
                    <a:lnTo>
                      <a:pt x="16250" y="8061"/>
                    </a:lnTo>
                    <a:lnTo>
                      <a:pt x="16160" y="7973"/>
                    </a:lnTo>
                    <a:lnTo>
                      <a:pt x="16071" y="7973"/>
                    </a:lnTo>
                    <a:lnTo>
                      <a:pt x="16026" y="7798"/>
                    </a:lnTo>
                    <a:lnTo>
                      <a:pt x="16026" y="7535"/>
                    </a:lnTo>
                    <a:lnTo>
                      <a:pt x="15981" y="7447"/>
                    </a:lnTo>
                    <a:lnTo>
                      <a:pt x="15847" y="7272"/>
                    </a:lnTo>
                    <a:lnTo>
                      <a:pt x="15757" y="7184"/>
                    </a:lnTo>
                    <a:lnTo>
                      <a:pt x="15623" y="7272"/>
                    </a:lnTo>
                    <a:lnTo>
                      <a:pt x="15533" y="7184"/>
                    </a:lnTo>
                    <a:lnTo>
                      <a:pt x="15489" y="7097"/>
                    </a:lnTo>
                    <a:lnTo>
                      <a:pt x="15489" y="7009"/>
                    </a:lnTo>
                    <a:lnTo>
                      <a:pt x="15533" y="6834"/>
                    </a:lnTo>
                    <a:lnTo>
                      <a:pt x="15578" y="6746"/>
                    </a:lnTo>
                    <a:lnTo>
                      <a:pt x="15489" y="6308"/>
                    </a:lnTo>
                    <a:lnTo>
                      <a:pt x="15444" y="5870"/>
                    </a:lnTo>
                    <a:lnTo>
                      <a:pt x="15354" y="5520"/>
                    </a:lnTo>
                    <a:lnTo>
                      <a:pt x="15310" y="5345"/>
                    </a:lnTo>
                    <a:lnTo>
                      <a:pt x="15175" y="5345"/>
                    </a:lnTo>
                    <a:lnTo>
                      <a:pt x="15086" y="5257"/>
                    </a:lnTo>
                    <a:lnTo>
                      <a:pt x="14996" y="5345"/>
                    </a:lnTo>
                    <a:lnTo>
                      <a:pt x="14907" y="5432"/>
                    </a:lnTo>
                    <a:lnTo>
                      <a:pt x="14817" y="5520"/>
                    </a:lnTo>
                    <a:lnTo>
                      <a:pt x="14728" y="5607"/>
                    </a:lnTo>
                    <a:lnTo>
                      <a:pt x="14638" y="5695"/>
                    </a:lnTo>
                    <a:lnTo>
                      <a:pt x="14593" y="5695"/>
                    </a:lnTo>
                    <a:lnTo>
                      <a:pt x="14549" y="5607"/>
                    </a:lnTo>
                    <a:lnTo>
                      <a:pt x="14504" y="5432"/>
                    </a:lnTo>
                    <a:lnTo>
                      <a:pt x="14325" y="5345"/>
                    </a:lnTo>
                    <a:lnTo>
                      <a:pt x="14280" y="5432"/>
                    </a:lnTo>
                    <a:lnTo>
                      <a:pt x="14235" y="5520"/>
                    </a:lnTo>
                    <a:lnTo>
                      <a:pt x="14191" y="5607"/>
                    </a:lnTo>
                    <a:lnTo>
                      <a:pt x="14101" y="5695"/>
                    </a:lnTo>
                    <a:lnTo>
                      <a:pt x="14011" y="5695"/>
                    </a:lnTo>
                    <a:lnTo>
                      <a:pt x="13967" y="5695"/>
                    </a:lnTo>
                    <a:lnTo>
                      <a:pt x="13922" y="5695"/>
                    </a:lnTo>
                    <a:lnTo>
                      <a:pt x="13743" y="5695"/>
                    </a:lnTo>
                    <a:lnTo>
                      <a:pt x="13653" y="5520"/>
                    </a:lnTo>
                    <a:lnTo>
                      <a:pt x="13519" y="5607"/>
                    </a:lnTo>
                    <a:lnTo>
                      <a:pt x="13430" y="5432"/>
                    </a:lnTo>
                    <a:lnTo>
                      <a:pt x="13385" y="5257"/>
                    </a:lnTo>
                    <a:lnTo>
                      <a:pt x="13385" y="5169"/>
                    </a:lnTo>
                    <a:lnTo>
                      <a:pt x="13385" y="4644"/>
                    </a:lnTo>
                    <a:lnTo>
                      <a:pt x="13340" y="4468"/>
                    </a:lnTo>
                    <a:lnTo>
                      <a:pt x="13385" y="4118"/>
                    </a:lnTo>
                    <a:lnTo>
                      <a:pt x="13385" y="3943"/>
                    </a:lnTo>
                    <a:lnTo>
                      <a:pt x="13474" y="3680"/>
                    </a:lnTo>
                    <a:lnTo>
                      <a:pt x="13519" y="3505"/>
                    </a:lnTo>
                    <a:lnTo>
                      <a:pt x="13474" y="3505"/>
                    </a:lnTo>
                    <a:lnTo>
                      <a:pt x="13385" y="3592"/>
                    </a:lnTo>
                    <a:lnTo>
                      <a:pt x="13295" y="3680"/>
                    </a:lnTo>
                    <a:lnTo>
                      <a:pt x="13116" y="3680"/>
                    </a:lnTo>
                    <a:lnTo>
                      <a:pt x="13027" y="3680"/>
                    </a:lnTo>
                    <a:lnTo>
                      <a:pt x="12892" y="3767"/>
                    </a:lnTo>
                    <a:lnTo>
                      <a:pt x="12803" y="3767"/>
                    </a:lnTo>
                    <a:lnTo>
                      <a:pt x="12624" y="3943"/>
                    </a:lnTo>
                    <a:lnTo>
                      <a:pt x="12534" y="4118"/>
                    </a:lnTo>
                    <a:lnTo>
                      <a:pt x="12310" y="4381"/>
                    </a:lnTo>
                    <a:lnTo>
                      <a:pt x="12131" y="4468"/>
                    </a:lnTo>
                    <a:lnTo>
                      <a:pt x="11997" y="4468"/>
                    </a:lnTo>
                    <a:lnTo>
                      <a:pt x="11863" y="4381"/>
                    </a:lnTo>
                    <a:lnTo>
                      <a:pt x="11684" y="4468"/>
                    </a:lnTo>
                    <a:lnTo>
                      <a:pt x="11505" y="4556"/>
                    </a:lnTo>
                    <a:lnTo>
                      <a:pt x="11370" y="4556"/>
                    </a:lnTo>
                    <a:lnTo>
                      <a:pt x="11236" y="4556"/>
                    </a:lnTo>
                    <a:lnTo>
                      <a:pt x="11146" y="4556"/>
                    </a:lnTo>
                    <a:lnTo>
                      <a:pt x="11102" y="4644"/>
                    </a:lnTo>
                    <a:lnTo>
                      <a:pt x="11012" y="4731"/>
                    </a:lnTo>
                    <a:lnTo>
                      <a:pt x="10878" y="4731"/>
                    </a:lnTo>
                    <a:lnTo>
                      <a:pt x="10744" y="4906"/>
                    </a:lnTo>
                    <a:lnTo>
                      <a:pt x="10699" y="4906"/>
                    </a:lnTo>
                    <a:lnTo>
                      <a:pt x="10609" y="4819"/>
                    </a:lnTo>
                    <a:lnTo>
                      <a:pt x="10475" y="4906"/>
                    </a:lnTo>
                    <a:lnTo>
                      <a:pt x="10296" y="5169"/>
                    </a:lnTo>
                    <a:lnTo>
                      <a:pt x="10072" y="5607"/>
                    </a:lnTo>
                    <a:lnTo>
                      <a:pt x="9938" y="5783"/>
                    </a:lnTo>
                    <a:lnTo>
                      <a:pt x="9848" y="5783"/>
                    </a:lnTo>
                    <a:lnTo>
                      <a:pt x="9804" y="5870"/>
                    </a:lnTo>
                    <a:lnTo>
                      <a:pt x="9759" y="6133"/>
                    </a:lnTo>
                    <a:lnTo>
                      <a:pt x="9669" y="6221"/>
                    </a:lnTo>
                    <a:lnTo>
                      <a:pt x="9535" y="6484"/>
                    </a:lnTo>
                    <a:lnTo>
                      <a:pt x="9490" y="6659"/>
                    </a:lnTo>
                    <a:lnTo>
                      <a:pt x="9401" y="6834"/>
                    </a:lnTo>
                    <a:lnTo>
                      <a:pt x="9356" y="6746"/>
                    </a:lnTo>
                    <a:lnTo>
                      <a:pt x="9311" y="6571"/>
                    </a:lnTo>
                    <a:lnTo>
                      <a:pt x="9177" y="6484"/>
                    </a:lnTo>
                    <a:lnTo>
                      <a:pt x="9087" y="6484"/>
                    </a:lnTo>
                    <a:lnTo>
                      <a:pt x="8953" y="6659"/>
                    </a:lnTo>
                    <a:lnTo>
                      <a:pt x="8863" y="6746"/>
                    </a:lnTo>
                    <a:lnTo>
                      <a:pt x="8729" y="6659"/>
                    </a:lnTo>
                    <a:lnTo>
                      <a:pt x="8640" y="6484"/>
                    </a:lnTo>
                    <a:lnTo>
                      <a:pt x="8640" y="6396"/>
                    </a:lnTo>
                    <a:lnTo>
                      <a:pt x="8550" y="6308"/>
                    </a:lnTo>
                    <a:lnTo>
                      <a:pt x="8461" y="6133"/>
                    </a:lnTo>
                    <a:lnTo>
                      <a:pt x="8371" y="6221"/>
                    </a:lnTo>
                    <a:lnTo>
                      <a:pt x="8237" y="6308"/>
                    </a:lnTo>
                    <a:lnTo>
                      <a:pt x="8192" y="6308"/>
                    </a:lnTo>
                    <a:lnTo>
                      <a:pt x="8102" y="6396"/>
                    </a:lnTo>
                    <a:lnTo>
                      <a:pt x="8058" y="6484"/>
                    </a:lnTo>
                    <a:lnTo>
                      <a:pt x="7968" y="6484"/>
                    </a:lnTo>
                    <a:lnTo>
                      <a:pt x="7879" y="6484"/>
                    </a:lnTo>
                    <a:lnTo>
                      <a:pt x="7744" y="6571"/>
                    </a:lnTo>
                    <a:lnTo>
                      <a:pt x="7700" y="6571"/>
                    </a:lnTo>
                    <a:lnTo>
                      <a:pt x="7610" y="6571"/>
                    </a:lnTo>
                    <a:lnTo>
                      <a:pt x="7565" y="6484"/>
                    </a:lnTo>
                    <a:lnTo>
                      <a:pt x="7521" y="6308"/>
                    </a:lnTo>
                    <a:lnTo>
                      <a:pt x="7521" y="6221"/>
                    </a:lnTo>
                    <a:lnTo>
                      <a:pt x="7521" y="6045"/>
                    </a:lnTo>
                    <a:lnTo>
                      <a:pt x="7476" y="5958"/>
                    </a:lnTo>
                    <a:lnTo>
                      <a:pt x="7386" y="5870"/>
                    </a:lnTo>
                    <a:lnTo>
                      <a:pt x="7386" y="5695"/>
                    </a:lnTo>
                    <a:lnTo>
                      <a:pt x="7341" y="5695"/>
                    </a:lnTo>
                    <a:lnTo>
                      <a:pt x="7252" y="5695"/>
                    </a:lnTo>
                    <a:lnTo>
                      <a:pt x="7207" y="5520"/>
                    </a:lnTo>
                    <a:lnTo>
                      <a:pt x="7118" y="5257"/>
                    </a:lnTo>
                    <a:lnTo>
                      <a:pt x="7028" y="5082"/>
                    </a:lnTo>
                    <a:lnTo>
                      <a:pt x="6983" y="4906"/>
                    </a:lnTo>
                    <a:lnTo>
                      <a:pt x="6983" y="4731"/>
                    </a:lnTo>
                    <a:lnTo>
                      <a:pt x="6939" y="4644"/>
                    </a:lnTo>
                    <a:lnTo>
                      <a:pt x="6804" y="4556"/>
                    </a:lnTo>
                    <a:lnTo>
                      <a:pt x="6760" y="4381"/>
                    </a:lnTo>
                    <a:lnTo>
                      <a:pt x="6715" y="4381"/>
                    </a:lnTo>
                    <a:lnTo>
                      <a:pt x="6625" y="4468"/>
                    </a:lnTo>
                    <a:lnTo>
                      <a:pt x="6625" y="4293"/>
                    </a:lnTo>
                    <a:lnTo>
                      <a:pt x="6536" y="4206"/>
                    </a:lnTo>
                    <a:lnTo>
                      <a:pt x="6446" y="4206"/>
                    </a:lnTo>
                    <a:lnTo>
                      <a:pt x="6401" y="4118"/>
                    </a:lnTo>
                    <a:lnTo>
                      <a:pt x="6312" y="4118"/>
                    </a:lnTo>
                    <a:lnTo>
                      <a:pt x="6133" y="4030"/>
                    </a:lnTo>
                    <a:lnTo>
                      <a:pt x="6043" y="4030"/>
                    </a:lnTo>
                    <a:lnTo>
                      <a:pt x="5819" y="4030"/>
                    </a:lnTo>
                    <a:lnTo>
                      <a:pt x="5775" y="4030"/>
                    </a:lnTo>
                    <a:close/>
                  </a:path>
                </a:pathLst>
              </a:custGeom>
              <a:solidFill>
                <a:schemeClr val="bg1">
                  <a:lumMod val="65000"/>
                </a:schemeClr>
              </a:solidFill>
              <a:ln w="9525">
                <a:solidFill>
                  <a:schemeClr val="bg1"/>
                </a:solidFill>
                <a:prstDash val="solid"/>
                <a:round/>
                <a:headEnd/>
                <a:tailEnd/>
              </a:ln>
            </p:spPr>
          </p:sp>
          <p:sp>
            <p:nvSpPr>
              <p:cNvPr id="217" name="Michigan1">
                <a:extLst>
                  <a:ext uri="{FF2B5EF4-FFF2-40B4-BE49-F238E27FC236}">
                    <a16:creationId xmlns:a16="http://schemas.microsoft.com/office/drawing/2014/main" id="{D0FAB56E-6C73-2845-BF6A-712695425729}"/>
                  </a:ext>
                </a:extLst>
              </p:cNvPr>
              <p:cNvSpPr>
                <a:spLocks/>
              </p:cNvSpPr>
              <p:nvPr/>
            </p:nvSpPr>
            <p:spPr bwMode="auto">
              <a:xfrm>
                <a:off x="19127295" y="3343389"/>
                <a:ext cx="11070" cy="333"/>
              </a:xfrm>
              <a:custGeom>
                <a:avLst/>
                <a:gdLst/>
                <a:ahLst/>
                <a:cxnLst>
                  <a:cxn ang="0">
                    <a:pos x="10456" y="8093"/>
                  </a:cxn>
                  <a:cxn ang="0">
                    <a:pos x="10057" y="7205"/>
                  </a:cxn>
                  <a:cxn ang="0">
                    <a:pos x="10656" y="6613"/>
                  </a:cxn>
                  <a:cxn ang="0">
                    <a:pos x="11189" y="6317"/>
                  </a:cxn>
                  <a:cxn ang="0">
                    <a:pos x="11389" y="5478"/>
                  </a:cxn>
                  <a:cxn ang="0">
                    <a:pos x="11922" y="5083"/>
                  </a:cxn>
                  <a:cxn ang="0">
                    <a:pos x="11855" y="3899"/>
                  </a:cxn>
                  <a:cxn ang="0">
                    <a:pos x="11522" y="3158"/>
                  </a:cxn>
                  <a:cxn ang="0">
                    <a:pos x="11122" y="2369"/>
                  </a:cxn>
                  <a:cxn ang="0">
                    <a:pos x="11322" y="1974"/>
                  </a:cxn>
                  <a:cxn ang="0">
                    <a:pos x="10789" y="1382"/>
                  </a:cxn>
                  <a:cxn ang="0">
                    <a:pos x="9524" y="1135"/>
                  </a:cxn>
                  <a:cxn ang="0">
                    <a:pos x="8259" y="888"/>
                  </a:cxn>
                  <a:cxn ang="0">
                    <a:pos x="7526" y="395"/>
                  </a:cxn>
                  <a:cxn ang="0">
                    <a:pos x="6061" y="148"/>
                  </a:cxn>
                  <a:cxn ang="0">
                    <a:pos x="5528" y="197"/>
                  </a:cxn>
                  <a:cxn ang="0">
                    <a:pos x="4995" y="395"/>
                  </a:cxn>
                  <a:cxn ang="0">
                    <a:pos x="4529" y="938"/>
                  </a:cxn>
                  <a:cxn ang="0">
                    <a:pos x="5062" y="1530"/>
                  </a:cxn>
                  <a:cxn ang="0">
                    <a:pos x="4596" y="1727"/>
                  </a:cxn>
                  <a:cxn ang="0">
                    <a:pos x="3929" y="2122"/>
                  </a:cxn>
                  <a:cxn ang="0">
                    <a:pos x="3863" y="3257"/>
                  </a:cxn>
                  <a:cxn ang="0">
                    <a:pos x="3330" y="4293"/>
                  </a:cxn>
                  <a:cxn ang="0">
                    <a:pos x="3463" y="3553"/>
                  </a:cxn>
                  <a:cxn ang="0">
                    <a:pos x="3263" y="3800"/>
                  </a:cxn>
                  <a:cxn ang="0">
                    <a:pos x="2997" y="3701"/>
                  </a:cxn>
                  <a:cxn ang="0">
                    <a:pos x="2997" y="2912"/>
                  </a:cxn>
                  <a:cxn ang="0">
                    <a:pos x="2864" y="2714"/>
                  </a:cxn>
                  <a:cxn ang="0">
                    <a:pos x="1998" y="3603"/>
                  </a:cxn>
                  <a:cxn ang="0">
                    <a:pos x="1399" y="3849"/>
                  </a:cxn>
                  <a:cxn ang="0">
                    <a:pos x="1265" y="4540"/>
                  </a:cxn>
                  <a:cxn ang="0">
                    <a:pos x="866" y="5132"/>
                  </a:cxn>
                  <a:cxn ang="0">
                    <a:pos x="666" y="6366"/>
                  </a:cxn>
                  <a:cxn ang="0">
                    <a:pos x="67" y="7254"/>
                  </a:cxn>
                  <a:cxn ang="0">
                    <a:pos x="466" y="8439"/>
                  </a:cxn>
                  <a:cxn ang="0">
                    <a:pos x="533" y="9376"/>
                  </a:cxn>
                  <a:cxn ang="0">
                    <a:pos x="1465" y="10808"/>
                  </a:cxn>
                  <a:cxn ang="0">
                    <a:pos x="1931" y="12140"/>
                  </a:cxn>
                  <a:cxn ang="0">
                    <a:pos x="2065" y="12781"/>
                  </a:cxn>
                  <a:cxn ang="0">
                    <a:pos x="1798" y="13670"/>
                  </a:cxn>
                  <a:cxn ang="0">
                    <a:pos x="999" y="15200"/>
                  </a:cxn>
                  <a:cxn ang="0">
                    <a:pos x="266" y="16088"/>
                  </a:cxn>
                  <a:cxn ang="0">
                    <a:pos x="4196" y="16088"/>
                  </a:cxn>
                  <a:cxn ang="0">
                    <a:pos x="8059" y="15989"/>
                  </a:cxn>
                  <a:cxn ang="0">
                    <a:pos x="13320" y="15249"/>
                  </a:cxn>
                  <a:cxn ang="0">
                    <a:pos x="13720" y="14509"/>
                  </a:cxn>
                  <a:cxn ang="0">
                    <a:pos x="14253" y="14065"/>
                  </a:cxn>
                  <a:cxn ang="0">
                    <a:pos x="14186" y="13275"/>
                  </a:cxn>
                  <a:cxn ang="0">
                    <a:pos x="15052" y="12584"/>
                  </a:cxn>
                  <a:cxn ang="0">
                    <a:pos x="15252" y="11893"/>
                  </a:cxn>
                  <a:cxn ang="0">
                    <a:pos x="15518" y="11449"/>
                  </a:cxn>
                  <a:cxn ang="0">
                    <a:pos x="15718" y="11696"/>
                  </a:cxn>
                  <a:cxn ang="0">
                    <a:pos x="16251" y="11350"/>
                  </a:cxn>
                  <a:cxn ang="0">
                    <a:pos x="16384" y="10067"/>
                  </a:cxn>
                  <a:cxn ang="0">
                    <a:pos x="15851" y="8982"/>
                  </a:cxn>
                  <a:cxn ang="0">
                    <a:pos x="15252" y="7649"/>
                  </a:cxn>
                  <a:cxn ang="0">
                    <a:pos x="14652" y="6465"/>
                  </a:cxn>
                  <a:cxn ang="0">
                    <a:pos x="13653" y="6119"/>
                  </a:cxn>
                  <a:cxn ang="0">
                    <a:pos x="12588" y="6563"/>
                  </a:cxn>
                  <a:cxn ang="0">
                    <a:pos x="11922" y="7600"/>
                  </a:cxn>
                  <a:cxn ang="0">
                    <a:pos x="11322" y="8044"/>
                  </a:cxn>
                </a:cxnLst>
                <a:rect l="0" t="0" r="r" b="b"/>
                <a:pathLst>
                  <a:path w="16384" h="16384">
                    <a:moveTo>
                      <a:pt x="11122" y="8291"/>
                    </a:moveTo>
                    <a:lnTo>
                      <a:pt x="11056" y="8291"/>
                    </a:lnTo>
                    <a:lnTo>
                      <a:pt x="10989" y="8143"/>
                    </a:lnTo>
                    <a:lnTo>
                      <a:pt x="10923" y="8093"/>
                    </a:lnTo>
                    <a:lnTo>
                      <a:pt x="10656" y="8093"/>
                    </a:lnTo>
                    <a:lnTo>
                      <a:pt x="10456" y="8093"/>
                    </a:lnTo>
                    <a:lnTo>
                      <a:pt x="10323" y="7995"/>
                    </a:lnTo>
                    <a:lnTo>
                      <a:pt x="10190" y="7896"/>
                    </a:lnTo>
                    <a:lnTo>
                      <a:pt x="10123" y="7797"/>
                    </a:lnTo>
                    <a:lnTo>
                      <a:pt x="9990" y="7600"/>
                    </a:lnTo>
                    <a:lnTo>
                      <a:pt x="10057" y="7402"/>
                    </a:lnTo>
                    <a:lnTo>
                      <a:pt x="10057" y="7205"/>
                    </a:lnTo>
                    <a:lnTo>
                      <a:pt x="10057" y="7057"/>
                    </a:lnTo>
                    <a:lnTo>
                      <a:pt x="10057" y="7008"/>
                    </a:lnTo>
                    <a:lnTo>
                      <a:pt x="10123" y="6860"/>
                    </a:lnTo>
                    <a:lnTo>
                      <a:pt x="10257" y="6712"/>
                    </a:lnTo>
                    <a:lnTo>
                      <a:pt x="10456" y="6712"/>
                    </a:lnTo>
                    <a:lnTo>
                      <a:pt x="10656" y="6613"/>
                    </a:lnTo>
                    <a:lnTo>
                      <a:pt x="10789" y="6662"/>
                    </a:lnTo>
                    <a:lnTo>
                      <a:pt x="10856" y="6613"/>
                    </a:lnTo>
                    <a:lnTo>
                      <a:pt x="10923" y="6514"/>
                    </a:lnTo>
                    <a:lnTo>
                      <a:pt x="10923" y="6415"/>
                    </a:lnTo>
                    <a:lnTo>
                      <a:pt x="11122" y="6366"/>
                    </a:lnTo>
                    <a:lnTo>
                      <a:pt x="11189" y="6317"/>
                    </a:lnTo>
                    <a:lnTo>
                      <a:pt x="11189" y="6169"/>
                    </a:lnTo>
                    <a:lnTo>
                      <a:pt x="11189" y="5971"/>
                    </a:lnTo>
                    <a:lnTo>
                      <a:pt x="11189" y="5823"/>
                    </a:lnTo>
                    <a:lnTo>
                      <a:pt x="11256" y="5725"/>
                    </a:lnTo>
                    <a:lnTo>
                      <a:pt x="11322" y="5527"/>
                    </a:lnTo>
                    <a:lnTo>
                      <a:pt x="11389" y="5478"/>
                    </a:lnTo>
                    <a:lnTo>
                      <a:pt x="11589" y="5527"/>
                    </a:lnTo>
                    <a:lnTo>
                      <a:pt x="11722" y="5478"/>
                    </a:lnTo>
                    <a:lnTo>
                      <a:pt x="11722" y="5330"/>
                    </a:lnTo>
                    <a:lnTo>
                      <a:pt x="11855" y="5231"/>
                    </a:lnTo>
                    <a:lnTo>
                      <a:pt x="11922" y="5182"/>
                    </a:lnTo>
                    <a:lnTo>
                      <a:pt x="11922" y="5083"/>
                    </a:lnTo>
                    <a:lnTo>
                      <a:pt x="11922" y="4935"/>
                    </a:lnTo>
                    <a:lnTo>
                      <a:pt x="11922" y="4639"/>
                    </a:lnTo>
                    <a:lnTo>
                      <a:pt x="11922" y="4491"/>
                    </a:lnTo>
                    <a:lnTo>
                      <a:pt x="11922" y="4441"/>
                    </a:lnTo>
                    <a:lnTo>
                      <a:pt x="11922" y="4244"/>
                    </a:lnTo>
                    <a:lnTo>
                      <a:pt x="11855" y="3899"/>
                    </a:lnTo>
                    <a:lnTo>
                      <a:pt x="11922" y="3800"/>
                    </a:lnTo>
                    <a:lnTo>
                      <a:pt x="11922" y="3652"/>
                    </a:lnTo>
                    <a:lnTo>
                      <a:pt x="11788" y="3454"/>
                    </a:lnTo>
                    <a:lnTo>
                      <a:pt x="11722" y="3356"/>
                    </a:lnTo>
                    <a:lnTo>
                      <a:pt x="11589" y="3208"/>
                    </a:lnTo>
                    <a:lnTo>
                      <a:pt x="11522" y="3158"/>
                    </a:lnTo>
                    <a:lnTo>
                      <a:pt x="11322" y="3010"/>
                    </a:lnTo>
                    <a:lnTo>
                      <a:pt x="11189" y="2862"/>
                    </a:lnTo>
                    <a:lnTo>
                      <a:pt x="11056" y="2714"/>
                    </a:lnTo>
                    <a:lnTo>
                      <a:pt x="11056" y="2566"/>
                    </a:lnTo>
                    <a:lnTo>
                      <a:pt x="11122" y="2467"/>
                    </a:lnTo>
                    <a:lnTo>
                      <a:pt x="11122" y="2369"/>
                    </a:lnTo>
                    <a:lnTo>
                      <a:pt x="11322" y="2369"/>
                    </a:lnTo>
                    <a:lnTo>
                      <a:pt x="11655" y="2467"/>
                    </a:lnTo>
                    <a:lnTo>
                      <a:pt x="11722" y="2418"/>
                    </a:lnTo>
                    <a:lnTo>
                      <a:pt x="11522" y="2270"/>
                    </a:lnTo>
                    <a:lnTo>
                      <a:pt x="11455" y="2073"/>
                    </a:lnTo>
                    <a:lnTo>
                      <a:pt x="11322" y="1974"/>
                    </a:lnTo>
                    <a:lnTo>
                      <a:pt x="11189" y="1875"/>
                    </a:lnTo>
                    <a:lnTo>
                      <a:pt x="11122" y="1826"/>
                    </a:lnTo>
                    <a:lnTo>
                      <a:pt x="11056" y="1727"/>
                    </a:lnTo>
                    <a:lnTo>
                      <a:pt x="11056" y="1579"/>
                    </a:lnTo>
                    <a:lnTo>
                      <a:pt x="10989" y="1480"/>
                    </a:lnTo>
                    <a:lnTo>
                      <a:pt x="10789" y="1382"/>
                    </a:lnTo>
                    <a:lnTo>
                      <a:pt x="10656" y="1283"/>
                    </a:lnTo>
                    <a:lnTo>
                      <a:pt x="10590" y="1283"/>
                    </a:lnTo>
                    <a:lnTo>
                      <a:pt x="10190" y="1234"/>
                    </a:lnTo>
                    <a:lnTo>
                      <a:pt x="9990" y="1184"/>
                    </a:lnTo>
                    <a:lnTo>
                      <a:pt x="9790" y="1135"/>
                    </a:lnTo>
                    <a:lnTo>
                      <a:pt x="9524" y="1135"/>
                    </a:lnTo>
                    <a:lnTo>
                      <a:pt x="9058" y="938"/>
                    </a:lnTo>
                    <a:lnTo>
                      <a:pt x="8925" y="888"/>
                    </a:lnTo>
                    <a:lnTo>
                      <a:pt x="8725" y="888"/>
                    </a:lnTo>
                    <a:lnTo>
                      <a:pt x="8525" y="888"/>
                    </a:lnTo>
                    <a:lnTo>
                      <a:pt x="8392" y="938"/>
                    </a:lnTo>
                    <a:lnTo>
                      <a:pt x="8259" y="888"/>
                    </a:lnTo>
                    <a:lnTo>
                      <a:pt x="8192" y="790"/>
                    </a:lnTo>
                    <a:lnTo>
                      <a:pt x="8059" y="642"/>
                    </a:lnTo>
                    <a:lnTo>
                      <a:pt x="7992" y="543"/>
                    </a:lnTo>
                    <a:lnTo>
                      <a:pt x="7792" y="493"/>
                    </a:lnTo>
                    <a:lnTo>
                      <a:pt x="7659" y="395"/>
                    </a:lnTo>
                    <a:lnTo>
                      <a:pt x="7526" y="395"/>
                    </a:lnTo>
                    <a:lnTo>
                      <a:pt x="7459" y="395"/>
                    </a:lnTo>
                    <a:lnTo>
                      <a:pt x="7193" y="444"/>
                    </a:lnTo>
                    <a:lnTo>
                      <a:pt x="6993" y="444"/>
                    </a:lnTo>
                    <a:lnTo>
                      <a:pt x="6793" y="395"/>
                    </a:lnTo>
                    <a:lnTo>
                      <a:pt x="6460" y="247"/>
                    </a:lnTo>
                    <a:lnTo>
                      <a:pt x="6061" y="148"/>
                    </a:lnTo>
                    <a:lnTo>
                      <a:pt x="5861" y="49"/>
                    </a:lnTo>
                    <a:lnTo>
                      <a:pt x="5728" y="0"/>
                    </a:lnTo>
                    <a:lnTo>
                      <a:pt x="5728" y="49"/>
                    </a:lnTo>
                    <a:lnTo>
                      <a:pt x="5661" y="49"/>
                    </a:lnTo>
                    <a:lnTo>
                      <a:pt x="5661" y="99"/>
                    </a:lnTo>
                    <a:lnTo>
                      <a:pt x="5528" y="197"/>
                    </a:lnTo>
                    <a:lnTo>
                      <a:pt x="5461" y="247"/>
                    </a:lnTo>
                    <a:lnTo>
                      <a:pt x="5262" y="247"/>
                    </a:lnTo>
                    <a:lnTo>
                      <a:pt x="5062" y="197"/>
                    </a:lnTo>
                    <a:lnTo>
                      <a:pt x="4929" y="247"/>
                    </a:lnTo>
                    <a:lnTo>
                      <a:pt x="4929" y="296"/>
                    </a:lnTo>
                    <a:lnTo>
                      <a:pt x="4995" y="395"/>
                    </a:lnTo>
                    <a:lnTo>
                      <a:pt x="5062" y="444"/>
                    </a:lnTo>
                    <a:lnTo>
                      <a:pt x="4995" y="493"/>
                    </a:lnTo>
                    <a:lnTo>
                      <a:pt x="4862" y="592"/>
                    </a:lnTo>
                    <a:lnTo>
                      <a:pt x="4729" y="691"/>
                    </a:lnTo>
                    <a:lnTo>
                      <a:pt x="4596" y="839"/>
                    </a:lnTo>
                    <a:lnTo>
                      <a:pt x="4529" y="938"/>
                    </a:lnTo>
                    <a:lnTo>
                      <a:pt x="4529" y="1036"/>
                    </a:lnTo>
                    <a:lnTo>
                      <a:pt x="4596" y="1184"/>
                    </a:lnTo>
                    <a:lnTo>
                      <a:pt x="4662" y="1332"/>
                    </a:lnTo>
                    <a:lnTo>
                      <a:pt x="4729" y="1382"/>
                    </a:lnTo>
                    <a:lnTo>
                      <a:pt x="4862" y="1480"/>
                    </a:lnTo>
                    <a:lnTo>
                      <a:pt x="5062" y="1530"/>
                    </a:lnTo>
                    <a:lnTo>
                      <a:pt x="5262" y="1579"/>
                    </a:lnTo>
                    <a:lnTo>
                      <a:pt x="5262" y="1629"/>
                    </a:lnTo>
                    <a:lnTo>
                      <a:pt x="5195" y="1678"/>
                    </a:lnTo>
                    <a:lnTo>
                      <a:pt x="5062" y="1727"/>
                    </a:lnTo>
                    <a:lnTo>
                      <a:pt x="4862" y="1727"/>
                    </a:lnTo>
                    <a:lnTo>
                      <a:pt x="4596" y="1727"/>
                    </a:lnTo>
                    <a:lnTo>
                      <a:pt x="4462" y="1777"/>
                    </a:lnTo>
                    <a:lnTo>
                      <a:pt x="4329" y="1826"/>
                    </a:lnTo>
                    <a:lnTo>
                      <a:pt x="4196" y="1925"/>
                    </a:lnTo>
                    <a:lnTo>
                      <a:pt x="4129" y="2023"/>
                    </a:lnTo>
                    <a:lnTo>
                      <a:pt x="4063" y="2073"/>
                    </a:lnTo>
                    <a:lnTo>
                      <a:pt x="3929" y="2122"/>
                    </a:lnTo>
                    <a:lnTo>
                      <a:pt x="3730" y="2171"/>
                    </a:lnTo>
                    <a:lnTo>
                      <a:pt x="3663" y="2369"/>
                    </a:lnTo>
                    <a:lnTo>
                      <a:pt x="3730" y="2467"/>
                    </a:lnTo>
                    <a:lnTo>
                      <a:pt x="3796" y="2813"/>
                    </a:lnTo>
                    <a:lnTo>
                      <a:pt x="3863" y="3060"/>
                    </a:lnTo>
                    <a:lnTo>
                      <a:pt x="3863" y="3257"/>
                    </a:lnTo>
                    <a:lnTo>
                      <a:pt x="3796" y="3603"/>
                    </a:lnTo>
                    <a:lnTo>
                      <a:pt x="3730" y="3849"/>
                    </a:lnTo>
                    <a:lnTo>
                      <a:pt x="3663" y="3997"/>
                    </a:lnTo>
                    <a:lnTo>
                      <a:pt x="3530" y="4145"/>
                    </a:lnTo>
                    <a:lnTo>
                      <a:pt x="3397" y="4244"/>
                    </a:lnTo>
                    <a:lnTo>
                      <a:pt x="3330" y="4293"/>
                    </a:lnTo>
                    <a:lnTo>
                      <a:pt x="3330" y="4244"/>
                    </a:lnTo>
                    <a:lnTo>
                      <a:pt x="3263" y="4145"/>
                    </a:lnTo>
                    <a:lnTo>
                      <a:pt x="3330" y="3997"/>
                    </a:lnTo>
                    <a:lnTo>
                      <a:pt x="3463" y="3948"/>
                    </a:lnTo>
                    <a:lnTo>
                      <a:pt x="3530" y="3800"/>
                    </a:lnTo>
                    <a:lnTo>
                      <a:pt x="3463" y="3553"/>
                    </a:lnTo>
                    <a:lnTo>
                      <a:pt x="3463" y="3454"/>
                    </a:lnTo>
                    <a:lnTo>
                      <a:pt x="3463" y="3356"/>
                    </a:lnTo>
                    <a:lnTo>
                      <a:pt x="3397" y="3356"/>
                    </a:lnTo>
                    <a:lnTo>
                      <a:pt x="3330" y="3405"/>
                    </a:lnTo>
                    <a:lnTo>
                      <a:pt x="3263" y="3504"/>
                    </a:lnTo>
                    <a:lnTo>
                      <a:pt x="3263" y="3800"/>
                    </a:lnTo>
                    <a:lnTo>
                      <a:pt x="3197" y="3948"/>
                    </a:lnTo>
                    <a:lnTo>
                      <a:pt x="3130" y="4195"/>
                    </a:lnTo>
                    <a:lnTo>
                      <a:pt x="2997" y="4195"/>
                    </a:lnTo>
                    <a:lnTo>
                      <a:pt x="2997" y="4145"/>
                    </a:lnTo>
                    <a:lnTo>
                      <a:pt x="2997" y="3948"/>
                    </a:lnTo>
                    <a:lnTo>
                      <a:pt x="2997" y="3701"/>
                    </a:lnTo>
                    <a:lnTo>
                      <a:pt x="3064" y="3504"/>
                    </a:lnTo>
                    <a:lnTo>
                      <a:pt x="2997" y="3405"/>
                    </a:lnTo>
                    <a:lnTo>
                      <a:pt x="2997" y="3356"/>
                    </a:lnTo>
                    <a:lnTo>
                      <a:pt x="3130" y="3208"/>
                    </a:lnTo>
                    <a:lnTo>
                      <a:pt x="3064" y="3109"/>
                    </a:lnTo>
                    <a:lnTo>
                      <a:pt x="2997" y="2912"/>
                    </a:lnTo>
                    <a:lnTo>
                      <a:pt x="2930" y="2813"/>
                    </a:lnTo>
                    <a:lnTo>
                      <a:pt x="3130" y="2764"/>
                    </a:lnTo>
                    <a:lnTo>
                      <a:pt x="3197" y="2665"/>
                    </a:lnTo>
                    <a:lnTo>
                      <a:pt x="3130" y="2517"/>
                    </a:lnTo>
                    <a:lnTo>
                      <a:pt x="2997" y="2566"/>
                    </a:lnTo>
                    <a:lnTo>
                      <a:pt x="2864" y="2714"/>
                    </a:lnTo>
                    <a:lnTo>
                      <a:pt x="2731" y="2764"/>
                    </a:lnTo>
                    <a:lnTo>
                      <a:pt x="2664" y="3060"/>
                    </a:lnTo>
                    <a:lnTo>
                      <a:pt x="2398" y="3257"/>
                    </a:lnTo>
                    <a:lnTo>
                      <a:pt x="2331" y="3553"/>
                    </a:lnTo>
                    <a:lnTo>
                      <a:pt x="2131" y="3652"/>
                    </a:lnTo>
                    <a:lnTo>
                      <a:pt x="1998" y="3603"/>
                    </a:lnTo>
                    <a:lnTo>
                      <a:pt x="1798" y="3553"/>
                    </a:lnTo>
                    <a:lnTo>
                      <a:pt x="1732" y="3652"/>
                    </a:lnTo>
                    <a:lnTo>
                      <a:pt x="1732" y="3751"/>
                    </a:lnTo>
                    <a:lnTo>
                      <a:pt x="1598" y="3849"/>
                    </a:lnTo>
                    <a:lnTo>
                      <a:pt x="1532" y="3849"/>
                    </a:lnTo>
                    <a:lnTo>
                      <a:pt x="1399" y="3849"/>
                    </a:lnTo>
                    <a:lnTo>
                      <a:pt x="1332" y="3899"/>
                    </a:lnTo>
                    <a:lnTo>
                      <a:pt x="1332" y="3948"/>
                    </a:lnTo>
                    <a:lnTo>
                      <a:pt x="1399" y="4145"/>
                    </a:lnTo>
                    <a:lnTo>
                      <a:pt x="1399" y="4343"/>
                    </a:lnTo>
                    <a:lnTo>
                      <a:pt x="1332" y="4441"/>
                    </a:lnTo>
                    <a:lnTo>
                      <a:pt x="1265" y="4540"/>
                    </a:lnTo>
                    <a:lnTo>
                      <a:pt x="1066" y="4589"/>
                    </a:lnTo>
                    <a:lnTo>
                      <a:pt x="866" y="4688"/>
                    </a:lnTo>
                    <a:lnTo>
                      <a:pt x="799" y="4738"/>
                    </a:lnTo>
                    <a:lnTo>
                      <a:pt x="733" y="4787"/>
                    </a:lnTo>
                    <a:lnTo>
                      <a:pt x="799" y="4935"/>
                    </a:lnTo>
                    <a:lnTo>
                      <a:pt x="866" y="5132"/>
                    </a:lnTo>
                    <a:lnTo>
                      <a:pt x="866" y="5231"/>
                    </a:lnTo>
                    <a:lnTo>
                      <a:pt x="866" y="5428"/>
                    </a:lnTo>
                    <a:lnTo>
                      <a:pt x="866" y="5527"/>
                    </a:lnTo>
                    <a:lnTo>
                      <a:pt x="866" y="5823"/>
                    </a:lnTo>
                    <a:lnTo>
                      <a:pt x="866" y="6070"/>
                    </a:lnTo>
                    <a:lnTo>
                      <a:pt x="666" y="6366"/>
                    </a:lnTo>
                    <a:lnTo>
                      <a:pt x="599" y="6613"/>
                    </a:lnTo>
                    <a:lnTo>
                      <a:pt x="533" y="6810"/>
                    </a:lnTo>
                    <a:lnTo>
                      <a:pt x="400" y="6958"/>
                    </a:lnTo>
                    <a:lnTo>
                      <a:pt x="333" y="7057"/>
                    </a:lnTo>
                    <a:lnTo>
                      <a:pt x="266" y="7156"/>
                    </a:lnTo>
                    <a:lnTo>
                      <a:pt x="67" y="7254"/>
                    </a:lnTo>
                    <a:lnTo>
                      <a:pt x="67" y="7304"/>
                    </a:lnTo>
                    <a:lnTo>
                      <a:pt x="67" y="7402"/>
                    </a:lnTo>
                    <a:lnTo>
                      <a:pt x="400" y="7748"/>
                    </a:lnTo>
                    <a:lnTo>
                      <a:pt x="466" y="8044"/>
                    </a:lnTo>
                    <a:lnTo>
                      <a:pt x="533" y="8241"/>
                    </a:lnTo>
                    <a:lnTo>
                      <a:pt x="466" y="8439"/>
                    </a:lnTo>
                    <a:lnTo>
                      <a:pt x="466" y="8537"/>
                    </a:lnTo>
                    <a:lnTo>
                      <a:pt x="266" y="8784"/>
                    </a:lnTo>
                    <a:lnTo>
                      <a:pt x="200" y="8883"/>
                    </a:lnTo>
                    <a:lnTo>
                      <a:pt x="266" y="9031"/>
                    </a:lnTo>
                    <a:lnTo>
                      <a:pt x="400" y="9179"/>
                    </a:lnTo>
                    <a:lnTo>
                      <a:pt x="533" y="9376"/>
                    </a:lnTo>
                    <a:lnTo>
                      <a:pt x="599" y="9475"/>
                    </a:lnTo>
                    <a:lnTo>
                      <a:pt x="599" y="9623"/>
                    </a:lnTo>
                    <a:lnTo>
                      <a:pt x="599" y="9722"/>
                    </a:lnTo>
                    <a:lnTo>
                      <a:pt x="999" y="10215"/>
                    </a:lnTo>
                    <a:lnTo>
                      <a:pt x="1265" y="10511"/>
                    </a:lnTo>
                    <a:lnTo>
                      <a:pt x="1465" y="10808"/>
                    </a:lnTo>
                    <a:lnTo>
                      <a:pt x="1532" y="10906"/>
                    </a:lnTo>
                    <a:lnTo>
                      <a:pt x="1665" y="11202"/>
                    </a:lnTo>
                    <a:lnTo>
                      <a:pt x="1732" y="11548"/>
                    </a:lnTo>
                    <a:lnTo>
                      <a:pt x="1798" y="11646"/>
                    </a:lnTo>
                    <a:lnTo>
                      <a:pt x="1798" y="11943"/>
                    </a:lnTo>
                    <a:lnTo>
                      <a:pt x="1931" y="12140"/>
                    </a:lnTo>
                    <a:lnTo>
                      <a:pt x="1931" y="12288"/>
                    </a:lnTo>
                    <a:lnTo>
                      <a:pt x="1931" y="12387"/>
                    </a:lnTo>
                    <a:lnTo>
                      <a:pt x="1931" y="12584"/>
                    </a:lnTo>
                    <a:lnTo>
                      <a:pt x="2065" y="12683"/>
                    </a:lnTo>
                    <a:lnTo>
                      <a:pt x="2131" y="12732"/>
                    </a:lnTo>
                    <a:lnTo>
                      <a:pt x="2065" y="12781"/>
                    </a:lnTo>
                    <a:lnTo>
                      <a:pt x="1865" y="12781"/>
                    </a:lnTo>
                    <a:lnTo>
                      <a:pt x="1865" y="12831"/>
                    </a:lnTo>
                    <a:lnTo>
                      <a:pt x="1931" y="13028"/>
                    </a:lnTo>
                    <a:lnTo>
                      <a:pt x="1931" y="13176"/>
                    </a:lnTo>
                    <a:lnTo>
                      <a:pt x="1865" y="13472"/>
                    </a:lnTo>
                    <a:lnTo>
                      <a:pt x="1798" y="13670"/>
                    </a:lnTo>
                    <a:lnTo>
                      <a:pt x="1798" y="13867"/>
                    </a:lnTo>
                    <a:lnTo>
                      <a:pt x="1732" y="14163"/>
                    </a:lnTo>
                    <a:lnTo>
                      <a:pt x="1532" y="14410"/>
                    </a:lnTo>
                    <a:lnTo>
                      <a:pt x="1465" y="14459"/>
                    </a:lnTo>
                    <a:lnTo>
                      <a:pt x="1265" y="14755"/>
                    </a:lnTo>
                    <a:lnTo>
                      <a:pt x="999" y="15200"/>
                    </a:lnTo>
                    <a:lnTo>
                      <a:pt x="866" y="15446"/>
                    </a:lnTo>
                    <a:lnTo>
                      <a:pt x="799" y="15693"/>
                    </a:lnTo>
                    <a:lnTo>
                      <a:pt x="733" y="15792"/>
                    </a:lnTo>
                    <a:lnTo>
                      <a:pt x="666" y="15940"/>
                    </a:lnTo>
                    <a:lnTo>
                      <a:pt x="466" y="16039"/>
                    </a:lnTo>
                    <a:lnTo>
                      <a:pt x="266" y="16088"/>
                    </a:lnTo>
                    <a:lnTo>
                      <a:pt x="200" y="16236"/>
                    </a:lnTo>
                    <a:lnTo>
                      <a:pt x="0" y="16384"/>
                    </a:lnTo>
                    <a:lnTo>
                      <a:pt x="1199" y="16335"/>
                    </a:lnTo>
                    <a:lnTo>
                      <a:pt x="2264" y="16236"/>
                    </a:lnTo>
                    <a:lnTo>
                      <a:pt x="2997" y="16187"/>
                    </a:lnTo>
                    <a:lnTo>
                      <a:pt x="4196" y="16088"/>
                    </a:lnTo>
                    <a:lnTo>
                      <a:pt x="4529" y="16039"/>
                    </a:lnTo>
                    <a:lnTo>
                      <a:pt x="5994" y="15891"/>
                    </a:lnTo>
                    <a:lnTo>
                      <a:pt x="6327" y="15891"/>
                    </a:lnTo>
                    <a:lnTo>
                      <a:pt x="7859" y="15742"/>
                    </a:lnTo>
                    <a:lnTo>
                      <a:pt x="7992" y="15742"/>
                    </a:lnTo>
                    <a:lnTo>
                      <a:pt x="8059" y="15989"/>
                    </a:lnTo>
                    <a:lnTo>
                      <a:pt x="9591" y="15792"/>
                    </a:lnTo>
                    <a:lnTo>
                      <a:pt x="9724" y="15792"/>
                    </a:lnTo>
                    <a:lnTo>
                      <a:pt x="11589" y="15545"/>
                    </a:lnTo>
                    <a:lnTo>
                      <a:pt x="12055" y="15496"/>
                    </a:lnTo>
                    <a:lnTo>
                      <a:pt x="13320" y="15348"/>
                    </a:lnTo>
                    <a:lnTo>
                      <a:pt x="13320" y="15249"/>
                    </a:lnTo>
                    <a:lnTo>
                      <a:pt x="13320" y="15101"/>
                    </a:lnTo>
                    <a:lnTo>
                      <a:pt x="13387" y="14953"/>
                    </a:lnTo>
                    <a:lnTo>
                      <a:pt x="13520" y="14805"/>
                    </a:lnTo>
                    <a:lnTo>
                      <a:pt x="13587" y="14755"/>
                    </a:lnTo>
                    <a:lnTo>
                      <a:pt x="13653" y="14657"/>
                    </a:lnTo>
                    <a:lnTo>
                      <a:pt x="13720" y="14509"/>
                    </a:lnTo>
                    <a:lnTo>
                      <a:pt x="13920" y="14410"/>
                    </a:lnTo>
                    <a:lnTo>
                      <a:pt x="13986" y="14361"/>
                    </a:lnTo>
                    <a:lnTo>
                      <a:pt x="14053" y="14262"/>
                    </a:lnTo>
                    <a:lnTo>
                      <a:pt x="14120" y="14213"/>
                    </a:lnTo>
                    <a:lnTo>
                      <a:pt x="14186" y="14163"/>
                    </a:lnTo>
                    <a:lnTo>
                      <a:pt x="14253" y="14065"/>
                    </a:lnTo>
                    <a:lnTo>
                      <a:pt x="14186" y="13966"/>
                    </a:lnTo>
                    <a:lnTo>
                      <a:pt x="14120" y="13768"/>
                    </a:lnTo>
                    <a:lnTo>
                      <a:pt x="14120" y="13670"/>
                    </a:lnTo>
                    <a:lnTo>
                      <a:pt x="14186" y="13522"/>
                    </a:lnTo>
                    <a:lnTo>
                      <a:pt x="14186" y="13423"/>
                    </a:lnTo>
                    <a:lnTo>
                      <a:pt x="14186" y="13275"/>
                    </a:lnTo>
                    <a:lnTo>
                      <a:pt x="14253" y="13028"/>
                    </a:lnTo>
                    <a:lnTo>
                      <a:pt x="14386" y="12979"/>
                    </a:lnTo>
                    <a:lnTo>
                      <a:pt x="14586" y="12880"/>
                    </a:lnTo>
                    <a:lnTo>
                      <a:pt x="14786" y="12781"/>
                    </a:lnTo>
                    <a:lnTo>
                      <a:pt x="14919" y="12683"/>
                    </a:lnTo>
                    <a:lnTo>
                      <a:pt x="15052" y="12584"/>
                    </a:lnTo>
                    <a:lnTo>
                      <a:pt x="15119" y="12436"/>
                    </a:lnTo>
                    <a:lnTo>
                      <a:pt x="15119" y="12337"/>
                    </a:lnTo>
                    <a:lnTo>
                      <a:pt x="15052" y="12239"/>
                    </a:lnTo>
                    <a:lnTo>
                      <a:pt x="15052" y="12140"/>
                    </a:lnTo>
                    <a:lnTo>
                      <a:pt x="15052" y="12041"/>
                    </a:lnTo>
                    <a:lnTo>
                      <a:pt x="15252" y="11893"/>
                    </a:lnTo>
                    <a:lnTo>
                      <a:pt x="15252" y="11795"/>
                    </a:lnTo>
                    <a:lnTo>
                      <a:pt x="15252" y="11745"/>
                    </a:lnTo>
                    <a:lnTo>
                      <a:pt x="15185" y="11646"/>
                    </a:lnTo>
                    <a:lnTo>
                      <a:pt x="15185" y="11597"/>
                    </a:lnTo>
                    <a:lnTo>
                      <a:pt x="15318" y="11498"/>
                    </a:lnTo>
                    <a:lnTo>
                      <a:pt x="15518" y="11449"/>
                    </a:lnTo>
                    <a:lnTo>
                      <a:pt x="15585" y="11400"/>
                    </a:lnTo>
                    <a:lnTo>
                      <a:pt x="15651" y="11400"/>
                    </a:lnTo>
                    <a:lnTo>
                      <a:pt x="15785" y="11449"/>
                    </a:lnTo>
                    <a:lnTo>
                      <a:pt x="15851" y="11548"/>
                    </a:lnTo>
                    <a:lnTo>
                      <a:pt x="15718" y="11646"/>
                    </a:lnTo>
                    <a:lnTo>
                      <a:pt x="15718" y="11696"/>
                    </a:lnTo>
                    <a:lnTo>
                      <a:pt x="15851" y="11795"/>
                    </a:lnTo>
                    <a:lnTo>
                      <a:pt x="15918" y="11795"/>
                    </a:lnTo>
                    <a:lnTo>
                      <a:pt x="15984" y="11844"/>
                    </a:lnTo>
                    <a:lnTo>
                      <a:pt x="16051" y="11795"/>
                    </a:lnTo>
                    <a:lnTo>
                      <a:pt x="16184" y="11646"/>
                    </a:lnTo>
                    <a:lnTo>
                      <a:pt x="16251" y="11350"/>
                    </a:lnTo>
                    <a:lnTo>
                      <a:pt x="16251" y="11104"/>
                    </a:lnTo>
                    <a:lnTo>
                      <a:pt x="16184" y="10808"/>
                    </a:lnTo>
                    <a:lnTo>
                      <a:pt x="16184" y="10561"/>
                    </a:lnTo>
                    <a:lnTo>
                      <a:pt x="16184" y="10363"/>
                    </a:lnTo>
                    <a:lnTo>
                      <a:pt x="16251" y="10215"/>
                    </a:lnTo>
                    <a:lnTo>
                      <a:pt x="16384" y="10067"/>
                    </a:lnTo>
                    <a:lnTo>
                      <a:pt x="16251" y="9919"/>
                    </a:lnTo>
                    <a:lnTo>
                      <a:pt x="16118" y="9672"/>
                    </a:lnTo>
                    <a:lnTo>
                      <a:pt x="16051" y="9376"/>
                    </a:lnTo>
                    <a:lnTo>
                      <a:pt x="15984" y="9327"/>
                    </a:lnTo>
                    <a:lnTo>
                      <a:pt x="15918" y="9278"/>
                    </a:lnTo>
                    <a:lnTo>
                      <a:pt x="15851" y="8982"/>
                    </a:lnTo>
                    <a:lnTo>
                      <a:pt x="15718" y="8735"/>
                    </a:lnTo>
                    <a:lnTo>
                      <a:pt x="15718" y="8488"/>
                    </a:lnTo>
                    <a:lnTo>
                      <a:pt x="15585" y="8291"/>
                    </a:lnTo>
                    <a:lnTo>
                      <a:pt x="15452" y="8093"/>
                    </a:lnTo>
                    <a:lnTo>
                      <a:pt x="15318" y="7896"/>
                    </a:lnTo>
                    <a:lnTo>
                      <a:pt x="15252" y="7649"/>
                    </a:lnTo>
                    <a:lnTo>
                      <a:pt x="15252" y="7402"/>
                    </a:lnTo>
                    <a:lnTo>
                      <a:pt x="15185" y="7254"/>
                    </a:lnTo>
                    <a:lnTo>
                      <a:pt x="15119" y="6958"/>
                    </a:lnTo>
                    <a:lnTo>
                      <a:pt x="14852" y="6712"/>
                    </a:lnTo>
                    <a:lnTo>
                      <a:pt x="14719" y="6613"/>
                    </a:lnTo>
                    <a:lnTo>
                      <a:pt x="14652" y="6465"/>
                    </a:lnTo>
                    <a:lnTo>
                      <a:pt x="14586" y="6366"/>
                    </a:lnTo>
                    <a:lnTo>
                      <a:pt x="14386" y="6267"/>
                    </a:lnTo>
                    <a:lnTo>
                      <a:pt x="14186" y="6218"/>
                    </a:lnTo>
                    <a:lnTo>
                      <a:pt x="13920" y="6169"/>
                    </a:lnTo>
                    <a:lnTo>
                      <a:pt x="13787" y="6119"/>
                    </a:lnTo>
                    <a:lnTo>
                      <a:pt x="13653" y="6119"/>
                    </a:lnTo>
                    <a:lnTo>
                      <a:pt x="13520" y="6119"/>
                    </a:lnTo>
                    <a:lnTo>
                      <a:pt x="13387" y="6169"/>
                    </a:lnTo>
                    <a:lnTo>
                      <a:pt x="13254" y="6218"/>
                    </a:lnTo>
                    <a:lnTo>
                      <a:pt x="13187" y="6366"/>
                    </a:lnTo>
                    <a:lnTo>
                      <a:pt x="12854" y="6465"/>
                    </a:lnTo>
                    <a:lnTo>
                      <a:pt x="12588" y="6563"/>
                    </a:lnTo>
                    <a:lnTo>
                      <a:pt x="12455" y="6662"/>
                    </a:lnTo>
                    <a:lnTo>
                      <a:pt x="12255" y="6860"/>
                    </a:lnTo>
                    <a:lnTo>
                      <a:pt x="12188" y="7057"/>
                    </a:lnTo>
                    <a:lnTo>
                      <a:pt x="12055" y="7205"/>
                    </a:lnTo>
                    <a:lnTo>
                      <a:pt x="11922" y="7501"/>
                    </a:lnTo>
                    <a:lnTo>
                      <a:pt x="11922" y="7600"/>
                    </a:lnTo>
                    <a:lnTo>
                      <a:pt x="11855" y="7649"/>
                    </a:lnTo>
                    <a:lnTo>
                      <a:pt x="11788" y="7699"/>
                    </a:lnTo>
                    <a:lnTo>
                      <a:pt x="11655" y="7699"/>
                    </a:lnTo>
                    <a:lnTo>
                      <a:pt x="11589" y="7748"/>
                    </a:lnTo>
                    <a:lnTo>
                      <a:pt x="11522" y="7896"/>
                    </a:lnTo>
                    <a:lnTo>
                      <a:pt x="11322" y="8044"/>
                    </a:lnTo>
                    <a:lnTo>
                      <a:pt x="11256" y="8241"/>
                    </a:lnTo>
                    <a:lnTo>
                      <a:pt x="11122" y="8291"/>
                    </a:lnTo>
                    <a:close/>
                  </a:path>
                </a:pathLst>
              </a:custGeom>
              <a:solidFill>
                <a:schemeClr val="bg1">
                  <a:lumMod val="65000"/>
                </a:schemeClr>
              </a:solidFill>
              <a:ln w="9525">
                <a:solidFill>
                  <a:schemeClr val="bg1"/>
                </a:solidFill>
                <a:prstDash val="solid"/>
                <a:round/>
                <a:headEnd/>
                <a:tailEnd/>
              </a:ln>
            </p:spPr>
          </p:sp>
        </p:grpSp>
        <p:sp>
          <p:nvSpPr>
            <p:cNvPr id="140" name="Minnesota">
              <a:extLst>
                <a:ext uri="{FF2B5EF4-FFF2-40B4-BE49-F238E27FC236}">
                  <a16:creationId xmlns:a16="http://schemas.microsoft.com/office/drawing/2014/main" id="{DB4243CE-2BE9-6748-A7F4-ED24FE44B4B2}"/>
                </a:ext>
              </a:extLst>
            </p:cNvPr>
            <p:cNvSpPr>
              <a:spLocks/>
            </p:cNvSpPr>
            <p:nvPr/>
          </p:nvSpPr>
          <p:spPr bwMode="auto">
            <a:xfrm>
              <a:off x="4543986" y="1682812"/>
              <a:ext cx="1067420" cy="1082470"/>
            </a:xfrm>
            <a:custGeom>
              <a:avLst/>
              <a:gdLst/>
              <a:ahLst/>
              <a:cxnLst>
                <a:cxn ang="0">
                  <a:pos x="9690" y="9584"/>
                </a:cxn>
                <a:cxn ang="0">
                  <a:pos x="10469" y="9196"/>
                </a:cxn>
                <a:cxn ang="0">
                  <a:pos x="10624" y="7399"/>
                </a:cxn>
                <a:cxn ang="0">
                  <a:pos x="11169" y="6906"/>
                </a:cxn>
                <a:cxn ang="0">
                  <a:pos x="12142" y="6166"/>
                </a:cxn>
                <a:cxn ang="0">
                  <a:pos x="13348" y="5003"/>
                </a:cxn>
                <a:cxn ang="0">
                  <a:pos x="14866" y="4122"/>
                </a:cxn>
                <a:cxn ang="0">
                  <a:pos x="16150" y="3488"/>
                </a:cxn>
                <a:cxn ang="0">
                  <a:pos x="15606" y="3453"/>
                </a:cxn>
                <a:cxn ang="0">
                  <a:pos x="15022" y="3171"/>
                </a:cxn>
                <a:cxn ang="0">
                  <a:pos x="14049" y="3171"/>
                </a:cxn>
                <a:cxn ang="0">
                  <a:pos x="13660" y="3171"/>
                </a:cxn>
                <a:cxn ang="0">
                  <a:pos x="13310" y="2889"/>
                </a:cxn>
                <a:cxn ang="0">
                  <a:pos x="12648" y="3312"/>
                </a:cxn>
                <a:cxn ang="0">
                  <a:pos x="11947" y="3418"/>
                </a:cxn>
                <a:cxn ang="0">
                  <a:pos x="11636" y="3101"/>
                </a:cxn>
                <a:cxn ang="0">
                  <a:pos x="11208" y="2995"/>
                </a:cxn>
                <a:cxn ang="0">
                  <a:pos x="10936" y="2713"/>
                </a:cxn>
                <a:cxn ang="0">
                  <a:pos x="10430" y="2713"/>
                </a:cxn>
                <a:cxn ang="0">
                  <a:pos x="10041" y="2748"/>
                </a:cxn>
                <a:cxn ang="0">
                  <a:pos x="9651" y="2466"/>
                </a:cxn>
                <a:cxn ang="0">
                  <a:pos x="9574" y="2149"/>
                </a:cxn>
                <a:cxn ang="0">
                  <a:pos x="8951" y="1973"/>
                </a:cxn>
                <a:cxn ang="0">
                  <a:pos x="8017" y="2079"/>
                </a:cxn>
                <a:cxn ang="0">
                  <a:pos x="7161" y="2044"/>
                </a:cxn>
                <a:cxn ang="0">
                  <a:pos x="6071" y="1832"/>
                </a:cxn>
                <a:cxn ang="0">
                  <a:pos x="5332" y="1691"/>
                </a:cxn>
                <a:cxn ang="0">
                  <a:pos x="5293" y="1092"/>
                </a:cxn>
                <a:cxn ang="0">
                  <a:pos x="5059" y="106"/>
                </a:cxn>
                <a:cxn ang="0">
                  <a:pos x="4592" y="35"/>
                </a:cxn>
                <a:cxn ang="0">
                  <a:pos x="1790" y="1022"/>
                </a:cxn>
                <a:cxn ang="0">
                  <a:pos x="156" y="1726"/>
                </a:cxn>
                <a:cxn ang="0">
                  <a:pos x="117" y="2185"/>
                </a:cxn>
                <a:cxn ang="0">
                  <a:pos x="117" y="2784"/>
                </a:cxn>
                <a:cxn ang="0">
                  <a:pos x="156" y="3418"/>
                </a:cxn>
                <a:cxn ang="0">
                  <a:pos x="389" y="4122"/>
                </a:cxn>
                <a:cxn ang="0">
                  <a:pos x="701" y="4792"/>
                </a:cxn>
                <a:cxn ang="0">
                  <a:pos x="778" y="5215"/>
                </a:cxn>
                <a:cxn ang="0">
                  <a:pos x="778" y="5919"/>
                </a:cxn>
                <a:cxn ang="0">
                  <a:pos x="778" y="6483"/>
                </a:cxn>
                <a:cxn ang="0">
                  <a:pos x="856" y="7505"/>
                </a:cxn>
                <a:cxn ang="0">
                  <a:pos x="1168" y="8386"/>
                </a:cxn>
                <a:cxn ang="0">
                  <a:pos x="1362" y="9231"/>
                </a:cxn>
                <a:cxn ang="0">
                  <a:pos x="1323" y="9725"/>
                </a:cxn>
                <a:cxn ang="0">
                  <a:pos x="701" y="10359"/>
                </a:cxn>
                <a:cxn ang="0">
                  <a:pos x="1012" y="10923"/>
                </a:cxn>
                <a:cxn ang="0">
                  <a:pos x="1557" y="11416"/>
                </a:cxn>
                <a:cxn ang="0">
                  <a:pos x="1557" y="14411"/>
                </a:cxn>
                <a:cxn ang="0">
                  <a:pos x="3892" y="16384"/>
                </a:cxn>
                <a:cxn ang="0">
                  <a:pos x="7861" y="16314"/>
                </a:cxn>
                <a:cxn ang="0">
                  <a:pos x="11403" y="16208"/>
                </a:cxn>
                <a:cxn ang="0">
                  <a:pos x="13271" y="15996"/>
                </a:cxn>
                <a:cxn ang="0">
                  <a:pos x="13271" y="15327"/>
                </a:cxn>
                <a:cxn ang="0">
                  <a:pos x="12765" y="14798"/>
                </a:cxn>
                <a:cxn ang="0">
                  <a:pos x="11947" y="14305"/>
                </a:cxn>
                <a:cxn ang="0">
                  <a:pos x="11442" y="13706"/>
                </a:cxn>
                <a:cxn ang="0">
                  <a:pos x="10663" y="13283"/>
                </a:cxn>
                <a:cxn ang="0">
                  <a:pos x="9807" y="12896"/>
                </a:cxn>
                <a:cxn ang="0">
                  <a:pos x="9651" y="11944"/>
                </a:cxn>
                <a:cxn ang="0">
                  <a:pos x="9690" y="11240"/>
                </a:cxn>
                <a:cxn ang="0">
                  <a:pos x="9690" y="10641"/>
                </a:cxn>
                <a:cxn ang="0">
                  <a:pos x="9457" y="10042"/>
                </a:cxn>
              </a:cxnLst>
              <a:rect l="0" t="0" r="r" b="b"/>
              <a:pathLst>
                <a:path w="16384" h="16384">
                  <a:moveTo>
                    <a:pt x="9457" y="10042"/>
                  </a:moveTo>
                  <a:lnTo>
                    <a:pt x="9535" y="9971"/>
                  </a:lnTo>
                  <a:lnTo>
                    <a:pt x="9574" y="9901"/>
                  </a:lnTo>
                  <a:lnTo>
                    <a:pt x="9612" y="9725"/>
                  </a:lnTo>
                  <a:lnTo>
                    <a:pt x="9651" y="9654"/>
                  </a:lnTo>
                  <a:lnTo>
                    <a:pt x="9690" y="9584"/>
                  </a:lnTo>
                  <a:lnTo>
                    <a:pt x="9768" y="9513"/>
                  </a:lnTo>
                  <a:lnTo>
                    <a:pt x="10002" y="9408"/>
                  </a:lnTo>
                  <a:lnTo>
                    <a:pt x="10118" y="9337"/>
                  </a:lnTo>
                  <a:lnTo>
                    <a:pt x="10235" y="9302"/>
                  </a:lnTo>
                  <a:lnTo>
                    <a:pt x="10313" y="9196"/>
                  </a:lnTo>
                  <a:lnTo>
                    <a:pt x="10469" y="9196"/>
                  </a:lnTo>
                  <a:lnTo>
                    <a:pt x="10546" y="9090"/>
                  </a:lnTo>
                  <a:lnTo>
                    <a:pt x="10585" y="9055"/>
                  </a:lnTo>
                  <a:lnTo>
                    <a:pt x="10624" y="8809"/>
                  </a:lnTo>
                  <a:lnTo>
                    <a:pt x="10585" y="8069"/>
                  </a:lnTo>
                  <a:lnTo>
                    <a:pt x="10546" y="7434"/>
                  </a:lnTo>
                  <a:lnTo>
                    <a:pt x="10624" y="7399"/>
                  </a:lnTo>
                  <a:lnTo>
                    <a:pt x="10702" y="7399"/>
                  </a:lnTo>
                  <a:lnTo>
                    <a:pt x="10741" y="7258"/>
                  </a:lnTo>
                  <a:lnTo>
                    <a:pt x="10858" y="7188"/>
                  </a:lnTo>
                  <a:lnTo>
                    <a:pt x="10936" y="7117"/>
                  </a:lnTo>
                  <a:lnTo>
                    <a:pt x="11013" y="6976"/>
                  </a:lnTo>
                  <a:lnTo>
                    <a:pt x="11169" y="6906"/>
                  </a:lnTo>
                  <a:lnTo>
                    <a:pt x="11364" y="6800"/>
                  </a:lnTo>
                  <a:lnTo>
                    <a:pt x="11519" y="6659"/>
                  </a:lnTo>
                  <a:lnTo>
                    <a:pt x="11597" y="6589"/>
                  </a:lnTo>
                  <a:lnTo>
                    <a:pt x="11714" y="6483"/>
                  </a:lnTo>
                  <a:lnTo>
                    <a:pt x="11986" y="6307"/>
                  </a:lnTo>
                  <a:lnTo>
                    <a:pt x="12142" y="6166"/>
                  </a:lnTo>
                  <a:lnTo>
                    <a:pt x="12414" y="5955"/>
                  </a:lnTo>
                  <a:lnTo>
                    <a:pt x="12648" y="5743"/>
                  </a:lnTo>
                  <a:lnTo>
                    <a:pt x="12959" y="5391"/>
                  </a:lnTo>
                  <a:lnTo>
                    <a:pt x="13076" y="5250"/>
                  </a:lnTo>
                  <a:lnTo>
                    <a:pt x="13232" y="5109"/>
                  </a:lnTo>
                  <a:lnTo>
                    <a:pt x="13348" y="5003"/>
                  </a:lnTo>
                  <a:lnTo>
                    <a:pt x="13543" y="4827"/>
                  </a:lnTo>
                  <a:lnTo>
                    <a:pt x="13660" y="4721"/>
                  </a:lnTo>
                  <a:lnTo>
                    <a:pt x="13854" y="4651"/>
                  </a:lnTo>
                  <a:lnTo>
                    <a:pt x="14282" y="4369"/>
                  </a:lnTo>
                  <a:lnTo>
                    <a:pt x="14555" y="4228"/>
                  </a:lnTo>
                  <a:lnTo>
                    <a:pt x="14866" y="4122"/>
                  </a:lnTo>
                  <a:lnTo>
                    <a:pt x="15100" y="4052"/>
                  </a:lnTo>
                  <a:lnTo>
                    <a:pt x="15411" y="3911"/>
                  </a:lnTo>
                  <a:lnTo>
                    <a:pt x="15645" y="3805"/>
                  </a:lnTo>
                  <a:lnTo>
                    <a:pt x="15761" y="3770"/>
                  </a:lnTo>
                  <a:lnTo>
                    <a:pt x="15995" y="3629"/>
                  </a:lnTo>
                  <a:lnTo>
                    <a:pt x="16150" y="3488"/>
                  </a:lnTo>
                  <a:lnTo>
                    <a:pt x="16384" y="3383"/>
                  </a:lnTo>
                  <a:lnTo>
                    <a:pt x="16189" y="3383"/>
                  </a:lnTo>
                  <a:lnTo>
                    <a:pt x="15917" y="3383"/>
                  </a:lnTo>
                  <a:lnTo>
                    <a:pt x="15800" y="3383"/>
                  </a:lnTo>
                  <a:lnTo>
                    <a:pt x="15722" y="3418"/>
                  </a:lnTo>
                  <a:lnTo>
                    <a:pt x="15606" y="3453"/>
                  </a:lnTo>
                  <a:lnTo>
                    <a:pt x="15450" y="3418"/>
                  </a:lnTo>
                  <a:lnTo>
                    <a:pt x="15333" y="3347"/>
                  </a:lnTo>
                  <a:lnTo>
                    <a:pt x="15255" y="3277"/>
                  </a:lnTo>
                  <a:lnTo>
                    <a:pt x="15178" y="3242"/>
                  </a:lnTo>
                  <a:lnTo>
                    <a:pt x="15139" y="3171"/>
                  </a:lnTo>
                  <a:lnTo>
                    <a:pt x="15022" y="3171"/>
                  </a:lnTo>
                  <a:lnTo>
                    <a:pt x="14866" y="3171"/>
                  </a:lnTo>
                  <a:lnTo>
                    <a:pt x="14749" y="3206"/>
                  </a:lnTo>
                  <a:lnTo>
                    <a:pt x="14594" y="3206"/>
                  </a:lnTo>
                  <a:lnTo>
                    <a:pt x="14360" y="3206"/>
                  </a:lnTo>
                  <a:lnTo>
                    <a:pt x="14205" y="3242"/>
                  </a:lnTo>
                  <a:lnTo>
                    <a:pt x="14049" y="3171"/>
                  </a:lnTo>
                  <a:lnTo>
                    <a:pt x="14010" y="3171"/>
                  </a:lnTo>
                  <a:lnTo>
                    <a:pt x="13932" y="3206"/>
                  </a:lnTo>
                  <a:lnTo>
                    <a:pt x="13815" y="3242"/>
                  </a:lnTo>
                  <a:lnTo>
                    <a:pt x="13699" y="3277"/>
                  </a:lnTo>
                  <a:lnTo>
                    <a:pt x="13660" y="3206"/>
                  </a:lnTo>
                  <a:lnTo>
                    <a:pt x="13660" y="3171"/>
                  </a:lnTo>
                  <a:lnTo>
                    <a:pt x="13621" y="3101"/>
                  </a:lnTo>
                  <a:lnTo>
                    <a:pt x="13504" y="3030"/>
                  </a:lnTo>
                  <a:lnTo>
                    <a:pt x="13465" y="2889"/>
                  </a:lnTo>
                  <a:lnTo>
                    <a:pt x="13465" y="2854"/>
                  </a:lnTo>
                  <a:lnTo>
                    <a:pt x="13387" y="2854"/>
                  </a:lnTo>
                  <a:lnTo>
                    <a:pt x="13310" y="2889"/>
                  </a:lnTo>
                  <a:lnTo>
                    <a:pt x="13232" y="2924"/>
                  </a:lnTo>
                  <a:lnTo>
                    <a:pt x="13115" y="2995"/>
                  </a:lnTo>
                  <a:lnTo>
                    <a:pt x="13076" y="3030"/>
                  </a:lnTo>
                  <a:lnTo>
                    <a:pt x="12959" y="3065"/>
                  </a:lnTo>
                  <a:lnTo>
                    <a:pt x="12765" y="3206"/>
                  </a:lnTo>
                  <a:lnTo>
                    <a:pt x="12648" y="3312"/>
                  </a:lnTo>
                  <a:lnTo>
                    <a:pt x="12492" y="3383"/>
                  </a:lnTo>
                  <a:lnTo>
                    <a:pt x="12298" y="3453"/>
                  </a:lnTo>
                  <a:lnTo>
                    <a:pt x="12181" y="3418"/>
                  </a:lnTo>
                  <a:lnTo>
                    <a:pt x="12103" y="3418"/>
                  </a:lnTo>
                  <a:lnTo>
                    <a:pt x="12025" y="3453"/>
                  </a:lnTo>
                  <a:lnTo>
                    <a:pt x="11947" y="3418"/>
                  </a:lnTo>
                  <a:lnTo>
                    <a:pt x="11947" y="3347"/>
                  </a:lnTo>
                  <a:lnTo>
                    <a:pt x="11831" y="3347"/>
                  </a:lnTo>
                  <a:lnTo>
                    <a:pt x="11714" y="3312"/>
                  </a:lnTo>
                  <a:lnTo>
                    <a:pt x="11675" y="3277"/>
                  </a:lnTo>
                  <a:lnTo>
                    <a:pt x="11675" y="3171"/>
                  </a:lnTo>
                  <a:lnTo>
                    <a:pt x="11636" y="3101"/>
                  </a:lnTo>
                  <a:lnTo>
                    <a:pt x="11597" y="3065"/>
                  </a:lnTo>
                  <a:lnTo>
                    <a:pt x="11519" y="3065"/>
                  </a:lnTo>
                  <a:lnTo>
                    <a:pt x="11480" y="3101"/>
                  </a:lnTo>
                  <a:lnTo>
                    <a:pt x="11325" y="3065"/>
                  </a:lnTo>
                  <a:lnTo>
                    <a:pt x="11247" y="2995"/>
                  </a:lnTo>
                  <a:lnTo>
                    <a:pt x="11208" y="2995"/>
                  </a:lnTo>
                  <a:lnTo>
                    <a:pt x="11130" y="2995"/>
                  </a:lnTo>
                  <a:lnTo>
                    <a:pt x="11052" y="2960"/>
                  </a:lnTo>
                  <a:lnTo>
                    <a:pt x="11013" y="2889"/>
                  </a:lnTo>
                  <a:lnTo>
                    <a:pt x="11013" y="2784"/>
                  </a:lnTo>
                  <a:lnTo>
                    <a:pt x="10975" y="2748"/>
                  </a:lnTo>
                  <a:lnTo>
                    <a:pt x="10936" y="2713"/>
                  </a:lnTo>
                  <a:lnTo>
                    <a:pt x="10897" y="2678"/>
                  </a:lnTo>
                  <a:lnTo>
                    <a:pt x="10858" y="2678"/>
                  </a:lnTo>
                  <a:lnTo>
                    <a:pt x="10819" y="2678"/>
                  </a:lnTo>
                  <a:lnTo>
                    <a:pt x="10663" y="2678"/>
                  </a:lnTo>
                  <a:lnTo>
                    <a:pt x="10546" y="2713"/>
                  </a:lnTo>
                  <a:lnTo>
                    <a:pt x="10430" y="2713"/>
                  </a:lnTo>
                  <a:lnTo>
                    <a:pt x="10391" y="2748"/>
                  </a:lnTo>
                  <a:lnTo>
                    <a:pt x="10391" y="2819"/>
                  </a:lnTo>
                  <a:lnTo>
                    <a:pt x="10391" y="2995"/>
                  </a:lnTo>
                  <a:lnTo>
                    <a:pt x="10235" y="3065"/>
                  </a:lnTo>
                  <a:lnTo>
                    <a:pt x="10118" y="2889"/>
                  </a:lnTo>
                  <a:lnTo>
                    <a:pt x="10041" y="2748"/>
                  </a:lnTo>
                  <a:lnTo>
                    <a:pt x="10002" y="2678"/>
                  </a:lnTo>
                  <a:lnTo>
                    <a:pt x="10041" y="2572"/>
                  </a:lnTo>
                  <a:lnTo>
                    <a:pt x="9924" y="2466"/>
                  </a:lnTo>
                  <a:lnTo>
                    <a:pt x="9846" y="2466"/>
                  </a:lnTo>
                  <a:lnTo>
                    <a:pt x="9768" y="2431"/>
                  </a:lnTo>
                  <a:lnTo>
                    <a:pt x="9651" y="2466"/>
                  </a:lnTo>
                  <a:lnTo>
                    <a:pt x="9535" y="2466"/>
                  </a:lnTo>
                  <a:lnTo>
                    <a:pt x="9535" y="2396"/>
                  </a:lnTo>
                  <a:lnTo>
                    <a:pt x="9574" y="2325"/>
                  </a:lnTo>
                  <a:lnTo>
                    <a:pt x="9690" y="2325"/>
                  </a:lnTo>
                  <a:lnTo>
                    <a:pt x="9651" y="2149"/>
                  </a:lnTo>
                  <a:lnTo>
                    <a:pt x="9574" y="2149"/>
                  </a:lnTo>
                  <a:lnTo>
                    <a:pt x="9496" y="2185"/>
                  </a:lnTo>
                  <a:lnTo>
                    <a:pt x="9418" y="2149"/>
                  </a:lnTo>
                  <a:lnTo>
                    <a:pt x="9301" y="2114"/>
                  </a:lnTo>
                  <a:lnTo>
                    <a:pt x="9107" y="2079"/>
                  </a:lnTo>
                  <a:lnTo>
                    <a:pt x="8990" y="2008"/>
                  </a:lnTo>
                  <a:lnTo>
                    <a:pt x="8951" y="1973"/>
                  </a:lnTo>
                  <a:lnTo>
                    <a:pt x="8834" y="1973"/>
                  </a:lnTo>
                  <a:lnTo>
                    <a:pt x="8717" y="2008"/>
                  </a:lnTo>
                  <a:lnTo>
                    <a:pt x="8484" y="1973"/>
                  </a:lnTo>
                  <a:lnTo>
                    <a:pt x="8367" y="1973"/>
                  </a:lnTo>
                  <a:lnTo>
                    <a:pt x="8289" y="1973"/>
                  </a:lnTo>
                  <a:lnTo>
                    <a:pt x="8017" y="2079"/>
                  </a:lnTo>
                  <a:lnTo>
                    <a:pt x="7939" y="2114"/>
                  </a:lnTo>
                  <a:lnTo>
                    <a:pt x="7900" y="2220"/>
                  </a:lnTo>
                  <a:lnTo>
                    <a:pt x="7239" y="2361"/>
                  </a:lnTo>
                  <a:lnTo>
                    <a:pt x="7200" y="2290"/>
                  </a:lnTo>
                  <a:lnTo>
                    <a:pt x="7200" y="2114"/>
                  </a:lnTo>
                  <a:lnTo>
                    <a:pt x="7161" y="2044"/>
                  </a:lnTo>
                  <a:lnTo>
                    <a:pt x="7083" y="2008"/>
                  </a:lnTo>
                  <a:lnTo>
                    <a:pt x="6421" y="1973"/>
                  </a:lnTo>
                  <a:lnTo>
                    <a:pt x="6266" y="2008"/>
                  </a:lnTo>
                  <a:lnTo>
                    <a:pt x="6227" y="1867"/>
                  </a:lnTo>
                  <a:lnTo>
                    <a:pt x="6149" y="1832"/>
                  </a:lnTo>
                  <a:lnTo>
                    <a:pt x="6071" y="1832"/>
                  </a:lnTo>
                  <a:lnTo>
                    <a:pt x="5993" y="1832"/>
                  </a:lnTo>
                  <a:lnTo>
                    <a:pt x="5915" y="1867"/>
                  </a:lnTo>
                  <a:lnTo>
                    <a:pt x="5838" y="1867"/>
                  </a:lnTo>
                  <a:lnTo>
                    <a:pt x="5643" y="1832"/>
                  </a:lnTo>
                  <a:lnTo>
                    <a:pt x="5487" y="1762"/>
                  </a:lnTo>
                  <a:lnTo>
                    <a:pt x="5332" y="1691"/>
                  </a:lnTo>
                  <a:lnTo>
                    <a:pt x="5332" y="1621"/>
                  </a:lnTo>
                  <a:lnTo>
                    <a:pt x="5293" y="1515"/>
                  </a:lnTo>
                  <a:lnTo>
                    <a:pt x="5332" y="1445"/>
                  </a:lnTo>
                  <a:lnTo>
                    <a:pt x="5332" y="1339"/>
                  </a:lnTo>
                  <a:lnTo>
                    <a:pt x="5332" y="1233"/>
                  </a:lnTo>
                  <a:lnTo>
                    <a:pt x="5293" y="1092"/>
                  </a:lnTo>
                  <a:lnTo>
                    <a:pt x="5215" y="881"/>
                  </a:lnTo>
                  <a:lnTo>
                    <a:pt x="5215" y="705"/>
                  </a:lnTo>
                  <a:lnTo>
                    <a:pt x="5137" y="564"/>
                  </a:lnTo>
                  <a:lnTo>
                    <a:pt x="5059" y="352"/>
                  </a:lnTo>
                  <a:lnTo>
                    <a:pt x="5059" y="211"/>
                  </a:lnTo>
                  <a:lnTo>
                    <a:pt x="5059" y="106"/>
                  </a:lnTo>
                  <a:lnTo>
                    <a:pt x="4981" y="106"/>
                  </a:lnTo>
                  <a:lnTo>
                    <a:pt x="4904" y="70"/>
                  </a:lnTo>
                  <a:lnTo>
                    <a:pt x="4826" y="35"/>
                  </a:lnTo>
                  <a:lnTo>
                    <a:pt x="4787" y="0"/>
                  </a:lnTo>
                  <a:lnTo>
                    <a:pt x="4670" y="0"/>
                  </a:lnTo>
                  <a:lnTo>
                    <a:pt x="4592" y="35"/>
                  </a:lnTo>
                  <a:lnTo>
                    <a:pt x="4514" y="35"/>
                  </a:lnTo>
                  <a:lnTo>
                    <a:pt x="4398" y="0"/>
                  </a:lnTo>
                  <a:lnTo>
                    <a:pt x="4320" y="0"/>
                  </a:lnTo>
                  <a:lnTo>
                    <a:pt x="4320" y="1022"/>
                  </a:lnTo>
                  <a:lnTo>
                    <a:pt x="4047" y="1022"/>
                  </a:lnTo>
                  <a:lnTo>
                    <a:pt x="1790" y="1022"/>
                  </a:lnTo>
                  <a:lnTo>
                    <a:pt x="0" y="1022"/>
                  </a:lnTo>
                  <a:lnTo>
                    <a:pt x="0" y="1198"/>
                  </a:lnTo>
                  <a:lnTo>
                    <a:pt x="78" y="1304"/>
                  </a:lnTo>
                  <a:lnTo>
                    <a:pt x="78" y="1374"/>
                  </a:lnTo>
                  <a:lnTo>
                    <a:pt x="78" y="1550"/>
                  </a:lnTo>
                  <a:lnTo>
                    <a:pt x="156" y="1726"/>
                  </a:lnTo>
                  <a:lnTo>
                    <a:pt x="195" y="1762"/>
                  </a:lnTo>
                  <a:lnTo>
                    <a:pt x="234" y="1867"/>
                  </a:lnTo>
                  <a:lnTo>
                    <a:pt x="272" y="1938"/>
                  </a:lnTo>
                  <a:lnTo>
                    <a:pt x="234" y="2044"/>
                  </a:lnTo>
                  <a:lnTo>
                    <a:pt x="156" y="2114"/>
                  </a:lnTo>
                  <a:lnTo>
                    <a:pt x="117" y="2185"/>
                  </a:lnTo>
                  <a:lnTo>
                    <a:pt x="117" y="2220"/>
                  </a:lnTo>
                  <a:lnTo>
                    <a:pt x="156" y="2290"/>
                  </a:lnTo>
                  <a:lnTo>
                    <a:pt x="156" y="2361"/>
                  </a:lnTo>
                  <a:lnTo>
                    <a:pt x="156" y="2537"/>
                  </a:lnTo>
                  <a:lnTo>
                    <a:pt x="156" y="2643"/>
                  </a:lnTo>
                  <a:lnTo>
                    <a:pt x="117" y="2784"/>
                  </a:lnTo>
                  <a:lnTo>
                    <a:pt x="156" y="2889"/>
                  </a:lnTo>
                  <a:lnTo>
                    <a:pt x="156" y="3030"/>
                  </a:lnTo>
                  <a:lnTo>
                    <a:pt x="156" y="3136"/>
                  </a:lnTo>
                  <a:lnTo>
                    <a:pt x="156" y="3242"/>
                  </a:lnTo>
                  <a:lnTo>
                    <a:pt x="117" y="3312"/>
                  </a:lnTo>
                  <a:lnTo>
                    <a:pt x="156" y="3418"/>
                  </a:lnTo>
                  <a:lnTo>
                    <a:pt x="272" y="3629"/>
                  </a:lnTo>
                  <a:lnTo>
                    <a:pt x="311" y="3700"/>
                  </a:lnTo>
                  <a:lnTo>
                    <a:pt x="311" y="3805"/>
                  </a:lnTo>
                  <a:lnTo>
                    <a:pt x="311" y="3911"/>
                  </a:lnTo>
                  <a:lnTo>
                    <a:pt x="350" y="3981"/>
                  </a:lnTo>
                  <a:lnTo>
                    <a:pt x="389" y="4122"/>
                  </a:lnTo>
                  <a:lnTo>
                    <a:pt x="467" y="4193"/>
                  </a:lnTo>
                  <a:lnTo>
                    <a:pt x="506" y="4334"/>
                  </a:lnTo>
                  <a:lnTo>
                    <a:pt x="584" y="4440"/>
                  </a:lnTo>
                  <a:lnTo>
                    <a:pt x="623" y="4580"/>
                  </a:lnTo>
                  <a:lnTo>
                    <a:pt x="662" y="4721"/>
                  </a:lnTo>
                  <a:lnTo>
                    <a:pt x="701" y="4792"/>
                  </a:lnTo>
                  <a:lnTo>
                    <a:pt x="739" y="4898"/>
                  </a:lnTo>
                  <a:lnTo>
                    <a:pt x="739" y="4968"/>
                  </a:lnTo>
                  <a:lnTo>
                    <a:pt x="739" y="5039"/>
                  </a:lnTo>
                  <a:lnTo>
                    <a:pt x="739" y="5109"/>
                  </a:lnTo>
                  <a:lnTo>
                    <a:pt x="739" y="5179"/>
                  </a:lnTo>
                  <a:lnTo>
                    <a:pt x="778" y="5215"/>
                  </a:lnTo>
                  <a:lnTo>
                    <a:pt x="739" y="5356"/>
                  </a:lnTo>
                  <a:lnTo>
                    <a:pt x="778" y="5497"/>
                  </a:lnTo>
                  <a:lnTo>
                    <a:pt x="778" y="5567"/>
                  </a:lnTo>
                  <a:lnTo>
                    <a:pt x="778" y="5673"/>
                  </a:lnTo>
                  <a:lnTo>
                    <a:pt x="739" y="5814"/>
                  </a:lnTo>
                  <a:lnTo>
                    <a:pt x="778" y="5919"/>
                  </a:lnTo>
                  <a:lnTo>
                    <a:pt x="778" y="5990"/>
                  </a:lnTo>
                  <a:lnTo>
                    <a:pt x="778" y="6166"/>
                  </a:lnTo>
                  <a:lnTo>
                    <a:pt x="778" y="6236"/>
                  </a:lnTo>
                  <a:lnTo>
                    <a:pt x="817" y="6342"/>
                  </a:lnTo>
                  <a:lnTo>
                    <a:pt x="778" y="6448"/>
                  </a:lnTo>
                  <a:lnTo>
                    <a:pt x="778" y="6483"/>
                  </a:lnTo>
                  <a:lnTo>
                    <a:pt x="778" y="6589"/>
                  </a:lnTo>
                  <a:lnTo>
                    <a:pt x="934" y="6800"/>
                  </a:lnTo>
                  <a:lnTo>
                    <a:pt x="895" y="6941"/>
                  </a:lnTo>
                  <a:lnTo>
                    <a:pt x="856" y="7153"/>
                  </a:lnTo>
                  <a:lnTo>
                    <a:pt x="856" y="7399"/>
                  </a:lnTo>
                  <a:lnTo>
                    <a:pt x="856" y="7505"/>
                  </a:lnTo>
                  <a:lnTo>
                    <a:pt x="856" y="7611"/>
                  </a:lnTo>
                  <a:lnTo>
                    <a:pt x="934" y="7787"/>
                  </a:lnTo>
                  <a:lnTo>
                    <a:pt x="973" y="8033"/>
                  </a:lnTo>
                  <a:lnTo>
                    <a:pt x="1012" y="8104"/>
                  </a:lnTo>
                  <a:lnTo>
                    <a:pt x="1051" y="8245"/>
                  </a:lnTo>
                  <a:lnTo>
                    <a:pt x="1168" y="8386"/>
                  </a:lnTo>
                  <a:lnTo>
                    <a:pt x="1245" y="8456"/>
                  </a:lnTo>
                  <a:lnTo>
                    <a:pt x="1284" y="8668"/>
                  </a:lnTo>
                  <a:lnTo>
                    <a:pt x="1284" y="8950"/>
                  </a:lnTo>
                  <a:lnTo>
                    <a:pt x="1323" y="9020"/>
                  </a:lnTo>
                  <a:lnTo>
                    <a:pt x="1362" y="9126"/>
                  </a:lnTo>
                  <a:lnTo>
                    <a:pt x="1362" y="9231"/>
                  </a:lnTo>
                  <a:lnTo>
                    <a:pt x="1323" y="9302"/>
                  </a:lnTo>
                  <a:lnTo>
                    <a:pt x="1284" y="9372"/>
                  </a:lnTo>
                  <a:lnTo>
                    <a:pt x="1284" y="9443"/>
                  </a:lnTo>
                  <a:lnTo>
                    <a:pt x="1323" y="9549"/>
                  </a:lnTo>
                  <a:lnTo>
                    <a:pt x="1323" y="9619"/>
                  </a:lnTo>
                  <a:lnTo>
                    <a:pt x="1323" y="9725"/>
                  </a:lnTo>
                  <a:lnTo>
                    <a:pt x="1284" y="9795"/>
                  </a:lnTo>
                  <a:lnTo>
                    <a:pt x="1245" y="9866"/>
                  </a:lnTo>
                  <a:lnTo>
                    <a:pt x="1090" y="10042"/>
                  </a:lnTo>
                  <a:lnTo>
                    <a:pt x="817" y="10253"/>
                  </a:lnTo>
                  <a:lnTo>
                    <a:pt x="739" y="10288"/>
                  </a:lnTo>
                  <a:lnTo>
                    <a:pt x="701" y="10359"/>
                  </a:lnTo>
                  <a:lnTo>
                    <a:pt x="701" y="10394"/>
                  </a:lnTo>
                  <a:lnTo>
                    <a:pt x="701" y="10500"/>
                  </a:lnTo>
                  <a:lnTo>
                    <a:pt x="739" y="10535"/>
                  </a:lnTo>
                  <a:lnTo>
                    <a:pt x="817" y="10606"/>
                  </a:lnTo>
                  <a:lnTo>
                    <a:pt x="934" y="10782"/>
                  </a:lnTo>
                  <a:lnTo>
                    <a:pt x="1012" y="10923"/>
                  </a:lnTo>
                  <a:lnTo>
                    <a:pt x="1245" y="11028"/>
                  </a:lnTo>
                  <a:lnTo>
                    <a:pt x="1401" y="11099"/>
                  </a:lnTo>
                  <a:lnTo>
                    <a:pt x="1518" y="11169"/>
                  </a:lnTo>
                  <a:lnTo>
                    <a:pt x="1557" y="11275"/>
                  </a:lnTo>
                  <a:lnTo>
                    <a:pt x="1557" y="11345"/>
                  </a:lnTo>
                  <a:lnTo>
                    <a:pt x="1557" y="11416"/>
                  </a:lnTo>
                  <a:lnTo>
                    <a:pt x="1557" y="12226"/>
                  </a:lnTo>
                  <a:lnTo>
                    <a:pt x="1557" y="12684"/>
                  </a:lnTo>
                  <a:lnTo>
                    <a:pt x="1557" y="13178"/>
                  </a:lnTo>
                  <a:lnTo>
                    <a:pt x="1557" y="13460"/>
                  </a:lnTo>
                  <a:lnTo>
                    <a:pt x="1557" y="14376"/>
                  </a:lnTo>
                  <a:lnTo>
                    <a:pt x="1557" y="14411"/>
                  </a:lnTo>
                  <a:lnTo>
                    <a:pt x="1557" y="15397"/>
                  </a:lnTo>
                  <a:lnTo>
                    <a:pt x="1557" y="16384"/>
                  </a:lnTo>
                  <a:lnTo>
                    <a:pt x="2413" y="16384"/>
                  </a:lnTo>
                  <a:lnTo>
                    <a:pt x="2841" y="16384"/>
                  </a:lnTo>
                  <a:lnTo>
                    <a:pt x="3736" y="16384"/>
                  </a:lnTo>
                  <a:lnTo>
                    <a:pt x="3892" y="16384"/>
                  </a:lnTo>
                  <a:lnTo>
                    <a:pt x="4981" y="16349"/>
                  </a:lnTo>
                  <a:lnTo>
                    <a:pt x="5098" y="16349"/>
                  </a:lnTo>
                  <a:lnTo>
                    <a:pt x="6032" y="16349"/>
                  </a:lnTo>
                  <a:lnTo>
                    <a:pt x="6460" y="16349"/>
                  </a:lnTo>
                  <a:lnTo>
                    <a:pt x="7122" y="16314"/>
                  </a:lnTo>
                  <a:lnTo>
                    <a:pt x="7861" y="16314"/>
                  </a:lnTo>
                  <a:lnTo>
                    <a:pt x="8173" y="16314"/>
                  </a:lnTo>
                  <a:lnTo>
                    <a:pt x="9184" y="16278"/>
                  </a:lnTo>
                  <a:lnTo>
                    <a:pt x="9262" y="16278"/>
                  </a:lnTo>
                  <a:lnTo>
                    <a:pt x="10352" y="16243"/>
                  </a:lnTo>
                  <a:lnTo>
                    <a:pt x="10546" y="16243"/>
                  </a:lnTo>
                  <a:lnTo>
                    <a:pt x="11403" y="16208"/>
                  </a:lnTo>
                  <a:lnTo>
                    <a:pt x="12220" y="16173"/>
                  </a:lnTo>
                  <a:lnTo>
                    <a:pt x="12492" y="16173"/>
                  </a:lnTo>
                  <a:lnTo>
                    <a:pt x="13348" y="16173"/>
                  </a:lnTo>
                  <a:lnTo>
                    <a:pt x="13348" y="16102"/>
                  </a:lnTo>
                  <a:lnTo>
                    <a:pt x="13348" y="16137"/>
                  </a:lnTo>
                  <a:lnTo>
                    <a:pt x="13271" y="15996"/>
                  </a:lnTo>
                  <a:lnTo>
                    <a:pt x="13271" y="15891"/>
                  </a:lnTo>
                  <a:lnTo>
                    <a:pt x="13310" y="15785"/>
                  </a:lnTo>
                  <a:lnTo>
                    <a:pt x="13193" y="15609"/>
                  </a:lnTo>
                  <a:lnTo>
                    <a:pt x="13232" y="15503"/>
                  </a:lnTo>
                  <a:lnTo>
                    <a:pt x="13271" y="15362"/>
                  </a:lnTo>
                  <a:lnTo>
                    <a:pt x="13271" y="15327"/>
                  </a:lnTo>
                  <a:lnTo>
                    <a:pt x="13193" y="15221"/>
                  </a:lnTo>
                  <a:lnTo>
                    <a:pt x="13154" y="15151"/>
                  </a:lnTo>
                  <a:lnTo>
                    <a:pt x="13076" y="15080"/>
                  </a:lnTo>
                  <a:lnTo>
                    <a:pt x="12998" y="14975"/>
                  </a:lnTo>
                  <a:lnTo>
                    <a:pt x="12881" y="14869"/>
                  </a:lnTo>
                  <a:lnTo>
                    <a:pt x="12765" y="14798"/>
                  </a:lnTo>
                  <a:lnTo>
                    <a:pt x="12648" y="14763"/>
                  </a:lnTo>
                  <a:lnTo>
                    <a:pt x="12531" y="14693"/>
                  </a:lnTo>
                  <a:lnTo>
                    <a:pt x="12414" y="14587"/>
                  </a:lnTo>
                  <a:lnTo>
                    <a:pt x="12259" y="14517"/>
                  </a:lnTo>
                  <a:lnTo>
                    <a:pt x="12142" y="14411"/>
                  </a:lnTo>
                  <a:lnTo>
                    <a:pt x="11947" y="14305"/>
                  </a:lnTo>
                  <a:lnTo>
                    <a:pt x="11870" y="14270"/>
                  </a:lnTo>
                  <a:lnTo>
                    <a:pt x="11792" y="14164"/>
                  </a:lnTo>
                  <a:lnTo>
                    <a:pt x="11753" y="14059"/>
                  </a:lnTo>
                  <a:lnTo>
                    <a:pt x="11714" y="13918"/>
                  </a:lnTo>
                  <a:lnTo>
                    <a:pt x="11597" y="13812"/>
                  </a:lnTo>
                  <a:lnTo>
                    <a:pt x="11442" y="13706"/>
                  </a:lnTo>
                  <a:lnTo>
                    <a:pt x="11247" y="13636"/>
                  </a:lnTo>
                  <a:lnTo>
                    <a:pt x="10897" y="13565"/>
                  </a:lnTo>
                  <a:lnTo>
                    <a:pt x="10819" y="13495"/>
                  </a:lnTo>
                  <a:lnTo>
                    <a:pt x="10741" y="13389"/>
                  </a:lnTo>
                  <a:lnTo>
                    <a:pt x="10702" y="13319"/>
                  </a:lnTo>
                  <a:lnTo>
                    <a:pt x="10663" y="13283"/>
                  </a:lnTo>
                  <a:lnTo>
                    <a:pt x="10469" y="13248"/>
                  </a:lnTo>
                  <a:lnTo>
                    <a:pt x="10274" y="13248"/>
                  </a:lnTo>
                  <a:lnTo>
                    <a:pt x="10118" y="13178"/>
                  </a:lnTo>
                  <a:lnTo>
                    <a:pt x="10041" y="13037"/>
                  </a:lnTo>
                  <a:lnTo>
                    <a:pt x="9924" y="12931"/>
                  </a:lnTo>
                  <a:lnTo>
                    <a:pt x="9807" y="12896"/>
                  </a:lnTo>
                  <a:lnTo>
                    <a:pt x="9651" y="12755"/>
                  </a:lnTo>
                  <a:lnTo>
                    <a:pt x="9651" y="12543"/>
                  </a:lnTo>
                  <a:lnTo>
                    <a:pt x="9729" y="12438"/>
                  </a:lnTo>
                  <a:lnTo>
                    <a:pt x="9690" y="12332"/>
                  </a:lnTo>
                  <a:lnTo>
                    <a:pt x="9729" y="12191"/>
                  </a:lnTo>
                  <a:lnTo>
                    <a:pt x="9651" y="11944"/>
                  </a:lnTo>
                  <a:lnTo>
                    <a:pt x="9612" y="11874"/>
                  </a:lnTo>
                  <a:lnTo>
                    <a:pt x="9651" y="11698"/>
                  </a:lnTo>
                  <a:lnTo>
                    <a:pt x="9651" y="11522"/>
                  </a:lnTo>
                  <a:lnTo>
                    <a:pt x="9690" y="11486"/>
                  </a:lnTo>
                  <a:lnTo>
                    <a:pt x="9651" y="11275"/>
                  </a:lnTo>
                  <a:lnTo>
                    <a:pt x="9690" y="11240"/>
                  </a:lnTo>
                  <a:lnTo>
                    <a:pt x="9690" y="11134"/>
                  </a:lnTo>
                  <a:lnTo>
                    <a:pt x="9729" y="11028"/>
                  </a:lnTo>
                  <a:lnTo>
                    <a:pt x="9846" y="10923"/>
                  </a:lnTo>
                  <a:lnTo>
                    <a:pt x="9885" y="10852"/>
                  </a:lnTo>
                  <a:lnTo>
                    <a:pt x="9846" y="10782"/>
                  </a:lnTo>
                  <a:lnTo>
                    <a:pt x="9690" y="10641"/>
                  </a:lnTo>
                  <a:lnTo>
                    <a:pt x="9612" y="10500"/>
                  </a:lnTo>
                  <a:lnTo>
                    <a:pt x="9340" y="10465"/>
                  </a:lnTo>
                  <a:lnTo>
                    <a:pt x="9262" y="10359"/>
                  </a:lnTo>
                  <a:lnTo>
                    <a:pt x="9340" y="10288"/>
                  </a:lnTo>
                  <a:lnTo>
                    <a:pt x="9379" y="10112"/>
                  </a:lnTo>
                  <a:lnTo>
                    <a:pt x="9457" y="10042"/>
                  </a:lnTo>
                  <a:close/>
                </a:path>
              </a:pathLst>
            </a:custGeom>
            <a:solidFill>
              <a:schemeClr val="accent2"/>
            </a:solidFill>
            <a:ln w="9525">
              <a:solidFill>
                <a:schemeClr val="bg1"/>
              </a:solidFill>
              <a:prstDash val="solid"/>
              <a:round/>
              <a:headEnd/>
              <a:tailEnd/>
            </a:ln>
          </p:spPr>
        </p:sp>
        <p:sp>
          <p:nvSpPr>
            <p:cNvPr id="141" name="Mississippi">
              <a:extLst>
                <a:ext uri="{FF2B5EF4-FFF2-40B4-BE49-F238E27FC236}">
                  <a16:creationId xmlns:a16="http://schemas.microsoft.com/office/drawing/2014/main" id="{817E645A-8BA5-194A-ABDB-6AC16CD87293}"/>
                </a:ext>
              </a:extLst>
            </p:cNvPr>
            <p:cNvSpPr>
              <a:spLocks/>
            </p:cNvSpPr>
            <p:nvPr/>
          </p:nvSpPr>
          <p:spPr bwMode="auto">
            <a:xfrm>
              <a:off x="5461138" y="4304961"/>
              <a:ext cx="577754" cy="909473"/>
            </a:xfrm>
            <a:custGeom>
              <a:avLst/>
              <a:gdLst/>
              <a:ahLst/>
              <a:cxnLst>
                <a:cxn ang="0">
                  <a:pos x="9166" y="14456"/>
                </a:cxn>
                <a:cxn ang="0">
                  <a:pos x="9455" y="15211"/>
                </a:cxn>
                <a:cxn ang="0">
                  <a:pos x="10249" y="15839"/>
                </a:cxn>
                <a:cxn ang="0">
                  <a:pos x="10682" y="16384"/>
                </a:cxn>
                <a:cxn ang="0">
                  <a:pos x="11404" y="15965"/>
                </a:cxn>
                <a:cxn ang="0">
                  <a:pos x="11837" y="15672"/>
                </a:cxn>
                <a:cxn ang="0">
                  <a:pos x="13136" y="15546"/>
                </a:cxn>
                <a:cxn ang="0">
                  <a:pos x="13858" y="15378"/>
                </a:cxn>
                <a:cxn ang="0">
                  <a:pos x="14363" y="15420"/>
                </a:cxn>
                <a:cxn ang="0">
                  <a:pos x="15301" y="15420"/>
                </a:cxn>
                <a:cxn ang="0">
                  <a:pos x="15951" y="15588"/>
                </a:cxn>
                <a:cxn ang="0">
                  <a:pos x="16167" y="14289"/>
                </a:cxn>
                <a:cxn ang="0">
                  <a:pos x="15374" y="9344"/>
                </a:cxn>
                <a:cxn ang="0">
                  <a:pos x="15590" y="4945"/>
                </a:cxn>
                <a:cxn ang="0">
                  <a:pos x="15662" y="1383"/>
                </a:cxn>
                <a:cxn ang="0">
                  <a:pos x="14291" y="42"/>
                </a:cxn>
                <a:cxn ang="0">
                  <a:pos x="8445" y="293"/>
                </a:cxn>
                <a:cxn ang="0">
                  <a:pos x="5558" y="629"/>
                </a:cxn>
                <a:cxn ang="0">
                  <a:pos x="4764" y="1048"/>
                </a:cxn>
                <a:cxn ang="0">
                  <a:pos x="4331" y="1215"/>
                </a:cxn>
                <a:cxn ang="0">
                  <a:pos x="4691" y="1550"/>
                </a:cxn>
                <a:cxn ang="0">
                  <a:pos x="4186" y="1718"/>
                </a:cxn>
                <a:cxn ang="0">
                  <a:pos x="4258" y="2305"/>
                </a:cxn>
                <a:cxn ang="0">
                  <a:pos x="3464" y="2514"/>
                </a:cxn>
                <a:cxn ang="0">
                  <a:pos x="3176" y="2849"/>
                </a:cxn>
                <a:cxn ang="0">
                  <a:pos x="2671" y="3101"/>
                </a:cxn>
                <a:cxn ang="0">
                  <a:pos x="2671" y="3268"/>
                </a:cxn>
                <a:cxn ang="0">
                  <a:pos x="2598" y="3687"/>
                </a:cxn>
                <a:cxn ang="0">
                  <a:pos x="2021" y="3813"/>
                </a:cxn>
                <a:cxn ang="0">
                  <a:pos x="2093" y="4232"/>
                </a:cxn>
                <a:cxn ang="0">
                  <a:pos x="2021" y="4777"/>
                </a:cxn>
                <a:cxn ang="0">
                  <a:pos x="1444" y="4777"/>
                </a:cxn>
                <a:cxn ang="0">
                  <a:pos x="1660" y="5196"/>
                </a:cxn>
                <a:cxn ang="0">
                  <a:pos x="1371" y="5573"/>
                </a:cxn>
                <a:cxn ang="0">
                  <a:pos x="1804" y="5531"/>
                </a:cxn>
                <a:cxn ang="0">
                  <a:pos x="1660" y="5908"/>
                </a:cxn>
                <a:cxn ang="0">
                  <a:pos x="2165" y="5783"/>
                </a:cxn>
                <a:cxn ang="0">
                  <a:pos x="1949" y="6369"/>
                </a:cxn>
                <a:cxn ang="0">
                  <a:pos x="2310" y="6285"/>
                </a:cxn>
                <a:cxn ang="0">
                  <a:pos x="1949" y="6704"/>
                </a:cxn>
                <a:cxn ang="0">
                  <a:pos x="1949" y="7082"/>
                </a:cxn>
                <a:cxn ang="0">
                  <a:pos x="1804" y="7543"/>
                </a:cxn>
                <a:cxn ang="0">
                  <a:pos x="2165" y="7584"/>
                </a:cxn>
                <a:cxn ang="0">
                  <a:pos x="2382" y="8087"/>
                </a:cxn>
                <a:cxn ang="0">
                  <a:pos x="2093" y="8506"/>
                </a:cxn>
                <a:cxn ang="0">
                  <a:pos x="2454" y="8632"/>
                </a:cxn>
                <a:cxn ang="0">
                  <a:pos x="2310" y="8800"/>
                </a:cxn>
                <a:cxn ang="0">
                  <a:pos x="2671" y="9051"/>
                </a:cxn>
                <a:cxn ang="0">
                  <a:pos x="3104" y="9638"/>
                </a:cxn>
                <a:cxn ang="0">
                  <a:pos x="2021" y="9889"/>
                </a:cxn>
                <a:cxn ang="0">
                  <a:pos x="2815" y="9889"/>
                </a:cxn>
                <a:cxn ang="0">
                  <a:pos x="2671" y="10266"/>
                </a:cxn>
                <a:cxn ang="0">
                  <a:pos x="2454" y="10476"/>
                </a:cxn>
                <a:cxn ang="0">
                  <a:pos x="1804" y="10979"/>
                </a:cxn>
                <a:cxn ang="0">
                  <a:pos x="1227" y="11146"/>
                </a:cxn>
                <a:cxn ang="0">
                  <a:pos x="1227" y="11439"/>
                </a:cxn>
                <a:cxn ang="0">
                  <a:pos x="650" y="11858"/>
                </a:cxn>
                <a:cxn ang="0">
                  <a:pos x="938" y="12110"/>
                </a:cxn>
                <a:cxn ang="0">
                  <a:pos x="577" y="12613"/>
                </a:cxn>
                <a:cxn ang="0">
                  <a:pos x="361" y="13074"/>
                </a:cxn>
                <a:cxn ang="0">
                  <a:pos x="144" y="13493"/>
                </a:cxn>
                <a:cxn ang="0">
                  <a:pos x="217" y="13996"/>
                </a:cxn>
                <a:cxn ang="0">
                  <a:pos x="6424" y="13786"/>
                </a:cxn>
              </a:cxnLst>
              <a:rect l="0" t="0" r="r" b="b"/>
              <a:pathLst>
                <a:path w="16384" h="16384">
                  <a:moveTo>
                    <a:pt x="9383" y="13660"/>
                  </a:moveTo>
                  <a:lnTo>
                    <a:pt x="9527" y="13744"/>
                  </a:lnTo>
                  <a:lnTo>
                    <a:pt x="9527" y="13828"/>
                  </a:lnTo>
                  <a:lnTo>
                    <a:pt x="9383" y="14079"/>
                  </a:lnTo>
                  <a:lnTo>
                    <a:pt x="9311" y="14289"/>
                  </a:lnTo>
                  <a:lnTo>
                    <a:pt x="9166" y="14456"/>
                  </a:lnTo>
                  <a:lnTo>
                    <a:pt x="9166" y="14582"/>
                  </a:lnTo>
                  <a:lnTo>
                    <a:pt x="9094" y="14708"/>
                  </a:lnTo>
                  <a:lnTo>
                    <a:pt x="9094" y="14792"/>
                  </a:lnTo>
                  <a:lnTo>
                    <a:pt x="9239" y="14875"/>
                  </a:lnTo>
                  <a:lnTo>
                    <a:pt x="9383" y="15169"/>
                  </a:lnTo>
                  <a:lnTo>
                    <a:pt x="9455" y="15211"/>
                  </a:lnTo>
                  <a:lnTo>
                    <a:pt x="9816" y="15420"/>
                  </a:lnTo>
                  <a:lnTo>
                    <a:pt x="9888" y="15504"/>
                  </a:lnTo>
                  <a:lnTo>
                    <a:pt x="9960" y="15588"/>
                  </a:lnTo>
                  <a:lnTo>
                    <a:pt x="10032" y="15630"/>
                  </a:lnTo>
                  <a:lnTo>
                    <a:pt x="10105" y="15755"/>
                  </a:lnTo>
                  <a:lnTo>
                    <a:pt x="10249" y="15839"/>
                  </a:lnTo>
                  <a:lnTo>
                    <a:pt x="10249" y="16007"/>
                  </a:lnTo>
                  <a:lnTo>
                    <a:pt x="10249" y="16049"/>
                  </a:lnTo>
                  <a:lnTo>
                    <a:pt x="10393" y="16174"/>
                  </a:lnTo>
                  <a:lnTo>
                    <a:pt x="10393" y="16258"/>
                  </a:lnTo>
                  <a:lnTo>
                    <a:pt x="10538" y="16300"/>
                  </a:lnTo>
                  <a:lnTo>
                    <a:pt x="10682" y="16384"/>
                  </a:lnTo>
                  <a:lnTo>
                    <a:pt x="10971" y="16300"/>
                  </a:lnTo>
                  <a:lnTo>
                    <a:pt x="11115" y="16258"/>
                  </a:lnTo>
                  <a:lnTo>
                    <a:pt x="11187" y="16216"/>
                  </a:lnTo>
                  <a:lnTo>
                    <a:pt x="11259" y="16133"/>
                  </a:lnTo>
                  <a:lnTo>
                    <a:pt x="11332" y="16007"/>
                  </a:lnTo>
                  <a:lnTo>
                    <a:pt x="11404" y="15965"/>
                  </a:lnTo>
                  <a:lnTo>
                    <a:pt x="11693" y="15881"/>
                  </a:lnTo>
                  <a:lnTo>
                    <a:pt x="11620" y="15797"/>
                  </a:lnTo>
                  <a:lnTo>
                    <a:pt x="11620" y="15755"/>
                  </a:lnTo>
                  <a:lnTo>
                    <a:pt x="11620" y="15714"/>
                  </a:lnTo>
                  <a:lnTo>
                    <a:pt x="11693" y="15672"/>
                  </a:lnTo>
                  <a:lnTo>
                    <a:pt x="11837" y="15672"/>
                  </a:lnTo>
                  <a:lnTo>
                    <a:pt x="11909" y="15714"/>
                  </a:lnTo>
                  <a:lnTo>
                    <a:pt x="11909" y="15797"/>
                  </a:lnTo>
                  <a:lnTo>
                    <a:pt x="11981" y="15839"/>
                  </a:lnTo>
                  <a:lnTo>
                    <a:pt x="12053" y="15839"/>
                  </a:lnTo>
                  <a:lnTo>
                    <a:pt x="12486" y="15714"/>
                  </a:lnTo>
                  <a:lnTo>
                    <a:pt x="13136" y="15546"/>
                  </a:lnTo>
                  <a:lnTo>
                    <a:pt x="13353" y="15504"/>
                  </a:lnTo>
                  <a:lnTo>
                    <a:pt x="13641" y="15504"/>
                  </a:lnTo>
                  <a:lnTo>
                    <a:pt x="13858" y="15504"/>
                  </a:lnTo>
                  <a:lnTo>
                    <a:pt x="13930" y="15462"/>
                  </a:lnTo>
                  <a:lnTo>
                    <a:pt x="13930" y="15420"/>
                  </a:lnTo>
                  <a:lnTo>
                    <a:pt x="13858" y="15378"/>
                  </a:lnTo>
                  <a:lnTo>
                    <a:pt x="13858" y="15336"/>
                  </a:lnTo>
                  <a:lnTo>
                    <a:pt x="13930" y="15336"/>
                  </a:lnTo>
                  <a:lnTo>
                    <a:pt x="14074" y="15336"/>
                  </a:lnTo>
                  <a:lnTo>
                    <a:pt x="14147" y="15378"/>
                  </a:lnTo>
                  <a:lnTo>
                    <a:pt x="14291" y="15420"/>
                  </a:lnTo>
                  <a:lnTo>
                    <a:pt x="14363" y="15420"/>
                  </a:lnTo>
                  <a:lnTo>
                    <a:pt x="14363" y="15546"/>
                  </a:lnTo>
                  <a:lnTo>
                    <a:pt x="14507" y="15588"/>
                  </a:lnTo>
                  <a:lnTo>
                    <a:pt x="14580" y="15588"/>
                  </a:lnTo>
                  <a:lnTo>
                    <a:pt x="14868" y="15588"/>
                  </a:lnTo>
                  <a:lnTo>
                    <a:pt x="15085" y="15504"/>
                  </a:lnTo>
                  <a:lnTo>
                    <a:pt x="15301" y="15420"/>
                  </a:lnTo>
                  <a:lnTo>
                    <a:pt x="15374" y="15378"/>
                  </a:lnTo>
                  <a:lnTo>
                    <a:pt x="15446" y="15378"/>
                  </a:lnTo>
                  <a:lnTo>
                    <a:pt x="15518" y="15462"/>
                  </a:lnTo>
                  <a:lnTo>
                    <a:pt x="15662" y="15588"/>
                  </a:lnTo>
                  <a:lnTo>
                    <a:pt x="15807" y="15588"/>
                  </a:lnTo>
                  <a:lnTo>
                    <a:pt x="15951" y="15588"/>
                  </a:lnTo>
                  <a:lnTo>
                    <a:pt x="16095" y="15546"/>
                  </a:lnTo>
                  <a:lnTo>
                    <a:pt x="16312" y="15504"/>
                  </a:lnTo>
                  <a:lnTo>
                    <a:pt x="16312" y="15462"/>
                  </a:lnTo>
                  <a:lnTo>
                    <a:pt x="16312" y="15420"/>
                  </a:lnTo>
                  <a:lnTo>
                    <a:pt x="16384" y="15378"/>
                  </a:lnTo>
                  <a:lnTo>
                    <a:pt x="16167" y="14289"/>
                  </a:lnTo>
                  <a:lnTo>
                    <a:pt x="16023" y="13451"/>
                  </a:lnTo>
                  <a:lnTo>
                    <a:pt x="15879" y="13032"/>
                  </a:lnTo>
                  <a:lnTo>
                    <a:pt x="15662" y="11984"/>
                  </a:lnTo>
                  <a:lnTo>
                    <a:pt x="15446" y="11104"/>
                  </a:lnTo>
                  <a:lnTo>
                    <a:pt x="15374" y="10476"/>
                  </a:lnTo>
                  <a:lnTo>
                    <a:pt x="15374" y="9344"/>
                  </a:lnTo>
                  <a:lnTo>
                    <a:pt x="15374" y="9051"/>
                  </a:lnTo>
                  <a:lnTo>
                    <a:pt x="15446" y="8129"/>
                  </a:lnTo>
                  <a:lnTo>
                    <a:pt x="15446" y="6998"/>
                  </a:lnTo>
                  <a:lnTo>
                    <a:pt x="15518" y="6746"/>
                  </a:lnTo>
                  <a:lnTo>
                    <a:pt x="15518" y="5741"/>
                  </a:lnTo>
                  <a:lnTo>
                    <a:pt x="15590" y="4945"/>
                  </a:lnTo>
                  <a:lnTo>
                    <a:pt x="15590" y="4232"/>
                  </a:lnTo>
                  <a:lnTo>
                    <a:pt x="15662" y="3143"/>
                  </a:lnTo>
                  <a:lnTo>
                    <a:pt x="15662" y="3059"/>
                  </a:lnTo>
                  <a:lnTo>
                    <a:pt x="15662" y="2263"/>
                  </a:lnTo>
                  <a:lnTo>
                    <a:pt x="15662" y="1802"/>
                  </a:lnTo>
                  <a:lnTo>
                    <a:pt x="15662" y="1383"/>
                  </a:lnTo>
                  <a:lnTo>
                    <a:pt x="15734" y="335"/>
                  </a:lnTo>
                  <a:lnTo>
                    <a:pt x="15590" y="251"/>
                  </a:lnTo>
                  <a:lnTo>
                    <a:pt x="15446" y="168"/>
                  </a:lnTo>
                  <a:lnTo>
                    <a:pt x="15229" y="0"/>
                  </a:lnTo>
                  <a:lnTo>
                    <a:pt x="14435" y="42"/>
                  </a:lnTo>
                  <a:lnTo>
                    <a:pt x="14291" y="42"/>
                  </a:lnTo>
                  <a:lnTo>
                    <a:pt x="12414" y="126"/>
                  </a:lnTo>
                  <a:lnTo>
                    <a:pt x="12270" y="126"/>
                  </a:lnTo>
                  <a:lnTo>
                    <a:pt x="11404" y="210"/>
                  </a:lnTo>
                  <a:lnTo>
                    <a:pt x="10538" y="210"/>
                  </a:lnTo>
                  <a:lnTo>
                    <a:pt x="9816" y="251"/>
                  </a:lnTo>
                  <a:lnTo>
                    <a:pt x="8445" y="293"/>
                  </a:lnTo>
                  <a:lnTo>
                    <a:pt x="8084" y="335"/>
                  </a:lnTo>
                  <a:lnTo>
                    <a:pt x="5413" y="377"/>
                  </a:lnTo>
                  <a:lnTo>
                    <a:pt x="5558" y="503"/>
                  </a:lnTo>
                  <a:lnTo>
                    <a:pt x="5630" y="545"/>
                  </a:lnTo>
                  <a:lnTo>
                    <a:pt x="5630" y="587"/>
                  </a:lnTo>
                  <a:lnTo>
                    <a:pt x="5558" y="629"/>
                  </a:lnTo>
                  <a:lnTo>
                    <a:pt x="5485" y="754"/>
                  </a:lnTo>
                  <a:lnTo>
                    <a:pt x="5341" y="796"/>
                  </a:lnTo>
                  <a:lnTo>
                    <a:pt x="5197" y="880"/>
                  </a:lnTo>
                  <a:lnTo>
                    <a:pt x="4836" y="922"/>
                  </a:lnTo>
                  <a:lnTo>
                    <a:pt x="4836" y="964"/>
                  </a:lnTo>
                  <a:lnTo>
                    <a:pt x="4764" y="1048"/>
                  </a:lnTo>
                  <a:lnTo>
                    <a:pt x="4764" y="1089"/>
                  </a:lnTo>
                  <a:lnTo>
                    <a:pt x="4764" y="1173"/>
                  </a:lnTo>
                  <a:lnTo>
                    <a:pt x="4691" y="1215"/>
                  </a:lnTo>
                  <a:lnTo>
                    <a:pt x="4619" y="1257"/>
                  </a:lnTo>
                  <a:lnTo>
                    <a:pt x="4403" y="1215"/>
                  </a:lnTo>
                  <a:lnTo>
                    <a:pt x="4331" y="1215"/>
                  </a:lnTo>
                  <a:lnTo>
                    <a:pt x="4258" y="1299"/>
                  </a:lnTo>
                  <a:lnTo>
                    <a:pt x="4331" y="1299"/>
                  </a:lnTo>
                  <a:lnTo>
                    <a:pt x="4619" y="1383"/>
                  </a:lnTo>
                  <a:lnTo>
                    <a:pt x="4619" y="1425"/>
                  </a:lnTo>
                  <a:lnTo>
                    <a:pt x="4691" y="1509"/>
                  </a:lnTo>
                  <a:lnTo>
                    <a:pt x="4691" y="1550"/>
                  </a:lnTo>
                  <a:lnTo>
                    <a:pt x="4619" y="1550"/>
                  </a:lnTo>
                  <a:lnTo>
                    <a:pt x="4547" y="1550"/>
                  </a:lnTo>
                  <a:lnTo>
                    <a:pt x="4331" y="1467"/>
                  </a:lnTo>
                  <a:lnTo>
                    <a:pt x="4258" y="1509"/>
                  </a:lnTo>
                  <a:lnTo>
                    <a:pt x="4186" y="1634"/>
                  </a:lnTo>
                  <a:lnTo>
                    <a:pt x="4186" y="1718"/>
                  </a:lnTo>
                  <a:lnTo>
                    <a:pt x="4403" y="1802"/>
                  </a:lnTo>
                  <a:lnTo>
                    <a:pt x="4403" y="1886"/>
                  </a:lnTo>
                  <a:lnTo>
                    <a:pt x="4403" y="1928"/>
                  </a:lnTo>
                  <a:lnTo>
                    <a:pt x="4258" y="2011"/>
                  </a:lnTo>
                  <a:lnTo>
                    <a:pt x="4186" y="2053"/>
                  </a:lnTo>
                  <a:lnTo>
                    <a:pt x="4258" y="2305"/>
                  </a:lnTo>
                  <a:lnTo>
                    <a:pt x="4258" y="2388"/>
                  </a:lnTo>
                  <a:lnTo>
                    <a:pt x="4042" y="2430"/>
                  </a:lnTo>
                  <a:lnTo>
                    <a:pt x="3898" y="2514"/>
                  </a:lnTo>
                  <a:lnTo>
                    <a:pt x="3753" y="2514"/>
                  </a:lnTo>
                  <a:lnTo>
                    <a:pt x="3537" y="2514"/>
                  </a:lnTo>
                  <a:lnTo>
                    <a:pt x="3464" y="2514"/>
                  </a:lnTo>
                  <a:lnTo>
                    <a:pt x="3464" y="2598"/>
                  </a:lnTo>
                  <a:lnTo>
                    <a:pt x="3464" y="2682"/>
                  </a:lnTo>
                  <a:lnTo>
                    <a:pt x="3537" y="2766"/>
                  </a:lnTo>
                  <a:lnTo>
                    <a:pt x="3464" y="2807"/>
                  </a:lnTo>
                  <a:lnTo>
                    <a:pt x="3320" y="2807"/>
                  </a:lnTo>
                  <a:lnTo>
                    <a:pt x="3176" y="2849"/>
                  </a:lnTo>
                  <a:lnTo>
                    <a:pt x="3104" y="2933"/>
                  </a:lnTo>
                  <a:lnTo>
                    <a:pt x="3031" y="3017"/>
                  </a:lnTo>
                  <a:lnTo>
                    <a:pt x="2959" y="3017"/>
                  </a:lnTo>
                  <a:lnTo>
                    <a:pt x="2743" y="3017"/>
                  </a:lnTo>
                  <a:lnTo>
                    <a:pt x="2671" y="3059"/>
                  </a:lnTo>
                  <a:lnTo>
                    <a:pt x="2671" y="3101"/>
                  </a:lnTo>
                  <a:lnTo>
                    <a:pt x="2815" y="3143"/>
                  </a:lnTo>
                  <a:lnTo>
                    <a:pt x="3104" y="3185"/>
                  </a:lnTo>
                  <a:lnTo>
                    <a:pt x="3176" y="3227"/>
                  </a:lnTo>
                  <a:lnTo>
                    <a:pt x="3104" y="3310"/>
                  </a:lnTo>
                  <a:lnTo>
                    <a:pt x="2959" y="3310"/>
                  </a:lnTo>
                  <a:lnTo>
                    <a:pt x="2671" y="3268"/>
                  </a:lnTo>
                  <a:lnTo>
                    <a:pt x="2454" y="3268"/>
                  </a:lnTo>
                  <a:lnTo>
                    <a:pt x="2382" y="3310"/>
                  </a:lnTo>
                  <a:lnTo>
                    <a:pt x="2598" y="3436"/>
                  </a:lnTo>
                  <a:lnTo>
                    <a:pt x="2671" y="3478"/>
                  </a:lnTo>
                  <a:lnTo>
                    <a:pt x="2671" y="3604"/>
                  </a:lnTo>
                  <a:lnTo>
                    <a:pt x="2598" y="3687"/>
                  </a:lnTo>
                  <a:lnTo>
                    <a:pt x="2454" y="3771"/>
                  </a:lnTo>
                  <a:lnTo>
                    <a:pt x="2454" y="3855"/>
                  </a:lnTo>
                  <a:lnTo>
                    <a:pt x="2382" y="3897"/>
                  </a:lnTo>
                  <a:lnTo>
                    <a:pt x="2310" y="3897"/>
                  </a:lnTo>
                  <a:lnTo>
                    <a:pt x="2165" y="3813"/>
                  </a:lnTo>
                  <a:lnTo>
                    <a:pt x="2021" y="3813"/>
                  </a:lnTo>
                  <a:lnTo>
                    <a:pt x="1949" y="3813"/>
                  </a:lnTo>
                  <a:lnTo>
                    <a:pt x="1949" y="3897"/>
                  </a:lnTo>
                  <a:lnTo>
                    <a:pt x="2093" y="3981"/>
                  </a:lnTo>
                  <a:lnTo>
                    <a:pt x="2093" y="4106"/>
                  </a:lnTo>
                  <a:lnTo>
                    <a:pt x="2093" y="4190"/>
                  </a:lnTo>
                  <a:lnTo>
                    <a:pt x="2093" y="4232"/>
                  </a:lnTo>
                  <a:lnTo>
                    <a:pt x="2165" y="4400"/>
                  </a:lnTo>
                  <a:lnTo>
                    <a:pt x="2093" y="4484"/>
                  </a:lnTo>
                  <a:lnTo>
                    <a:pt x="1949" y="4567"/>
                  </a:lnTo>
                  <a:lnTo>
                    <a:pt x="1732" y="4651"/>
                  </a:lnTo>
                  <a:lnTo>
                    <a:pt x="1732" y="4735"/>
                  </a:lnTo>
                  <a:lnTo>
                    <a:pt x="2021" y="4777"/>
                  </a:lnTo>
                  <a:lnTo>
                    <a:pt x="2093" y="4861"/>
                  </a:lnTo>
                  <a:lnTo>
                    <a:pt x="2021" y="4903"/>
                  </a:lnTo>
                  <a:lnTo>
                    <a:pt x="1877" y="4945"/>
                  </a:lnTo>
                  <a:lnTo>
                    <a:pt x="1732" y="4903"/>
                  </a:lnTo>
                  <a:lnTo>
                    <a:pt x="1516" y="4777"/>
                  </a:lnTo>
                  <a:lnTo>
                    <a:pt x="1444" y="4777"/>
                  </a:lnTo>
                  <a:lnTo>
                    <a:pt x="1371" y="4819"/>
                  </a:lnTo>
                  <a:lnTo>
                    <a:pt x="1444" y="4903"/>
                  </a:lnTo>
                  <a:lnTo>
                    <a:pt x="1444" y="4986"/>
                  </a:lnTo>
                  <a:lnTo>
                    <a:pt x="1588" y="5070"/>
                  </a:lnTo>
                  <a:lnTo>
                    <a:pt x="1660" y="5154"/>
                  </a:lnTo>
                  <a:lnTo>
                    <a:pt x="1660" y="5196"/>
                  </a:lnTo>
                  <a:lnTo>
                    <a:pt x="1444" y="5238"/>
                  </a:lnTo>
                  <a:lnTo>
                    <a:pt x="1299" y="5322"/>
                  </a:lnTo>
                  <a:lnTo>
                    <a:pt x="1371" y="5405"/>
                  </a:lnTo>
                  <a:lnTo>
                    <a:pt x="1444" y="5447"/>
                  </a:lnTo>
                  <a:lnTo>
                    <a:pt x="1444" y="5489"/>
                  </a:lnTo>
                  <a:lnTo>
                    <a:pt x="1371" y="5573"/>
                  </a:lnTo>
                  <a:lnTo>
                    <a:pt x="1371" y="5657"/>
                  </a:lnTo>
                  <a:lnTo>
                    <a:pt x="1371" y="5699"/>
                  </a:lnTo>
                  <a:lnTo>
                    <a:pt x="1516" y="5699"/>
                  </a:lnTo>
                  <a:lnTo>
                    <a:pt x="1588" y="5615"/>
                  </a:lnTo>
                  <a:lnTo>
                    <a:pt x="1660" y="5573"/>
                  </a:lnTo>
                  <a:lnTo>
                    <a:pt x="1804" y="5531"/>
                  </a:lnTo>
                  <a:lnTo>
                    <a:pt x="1804" y="5573"/>
                  </a:lnTo>
                  <a:lnTo>
                    <a:pt x="1877" y="5657"/>
                  </a:lnTo>
                  <a:lnTo>
                    <a:pt x="1732" y="5699"/>
                  </a:lnTo>
                  <a:lnTo>
                    <a:pt x="1588" y="5783"/>
                  </a:lnTo>
                  <a:lnTo>
                    <a:pt x="1588" y="5866"/>
                  </a:lnTo>
                  <a:lnTo>
                    <a:pt x="1660" y="5908"/>
                  </a:lnTo>
                  <a:lnTo>
                    <a:pt x="1732" y="5908"/>
                  </a:lnTo>
                  <a:lnTo>
                    <a:pt x="1804" y="5866"/>
                  </a:lnTo>
                  <a:lnTo>
                    <a:pt x="1949" y="5741"/>
                  </a:lnTo>
                  <a:lnTo>
                    <a:pt x="2021" y="5741"/>
                  </a:lnTo>
                  <a:lnTo>
                    <a:pt x="2093" y="5741"/>
                  </a:lnTo>
                  <a:lnTo>
                    <a:pt x="2165" y="5783"/>
                  </a:lnTo>
                  <a:lnTo>
                    <a:pt x="2093" y="5866"/>
                  </a:lnTo>
                  <a:lnTo>
                    <a:pt x="1877" y="5950"/>
                  </a:lnTo>
                  <a:lnTo>
                    <a:pt x="1732" y="6034"/>
                  </a:lnTo>
                  <a:lnTo>
                    <a:pt x="1732" y="6076"/>
                  </a:lnTo>
                  <a:lnTo>
                    <a:pt x="1732" y="6160"/>
                  </a:lnTo>
                  <a:lnTo>
                    <a:pt x="1949" y="6369"/>
                  </a:lnTo>
                  <a:lnTo>
                    <a:pt x="2021" y="6369"/>
                  </a:lnTo>
                  <a:lnTo>
                    <a:pt x="2093" y="6369"/>
                  </a:lnTo>
                  <a:lnTo>
                    <a:pt x="2093" y="6285"/>
                  </a:lnTo>
                  <a:lnTo>
                    <a:pt x="2165" y="6244"/>
                  </a:lnTo>
                  <a:lnTo>
                    <a:pt x="2310" y="6244"/>
                  </a:lnTo>
                  <a:lnTo>
                    <a:pt x="2310" y="6285"/>
                  </a:lnTo>
                  <a:lnTo>
                    <a:pt x="2310" y="6327"/>
                  </a:lnTo>
                  <a:lnTo>
                    <a:pt x="2237" y="6411"/>
                  </a:lnTo>
                  <a:lnTo>
                    <a:pt x="2165" y="6495"/>
                  </a:lnTo>
                  <a:lnTo>
                    <a:pt x="2165" y="6579"/>
                  </a:lnTo>
                  <a:lnTo>
                    <a:pt x="2165" y="6663"/>
                  </a:lnTo>
                  <a:lnTo>
                    <a:pt x="1949" y="6704"/>
                  </a:lnTo>
                  <a:lnTo>
                    <a:pt x="1732" y="6746"/>
                  </a:lnTo>
                  <a:lnTo>
                    <a:pt x="1732" y="6788"/>
                  </a:lnTo>
                  <a:lnTo>
                    <a:pt x="1732" y="6830"/>
                  </a:lnTo>
                  <a:lnTo>
                    <a:pt x="1949" y="6956"/>
                  </a:lnTo>
                  <a:lnTo>
                    <a:pt x="1949" y="6998"/>
                  </a:lnTo>
                  <a:lnTo>
                    <a:pt x="1949" y="7082"/>
                  </a:lnTo>
                  <a:lnTo>
                    <a:pt x="1732" y="7207"/>
                  </a:lnTo>
                  <a:lnTo>
                    <a:pt x="1660" y="7249"/>
                  </a:lnTo>
                  <a:lnTo>
                    <a:pt x="1660" y="7291"/>
                  </a:lnTo>
                  <a:lnTo>
                    <a:pt x="1588" y="7459"/>
                  </a:lnTo>
                  <a:lnTo>
                    <a:pt x="1660" y="7543"/>
                  </a:lnTo>
                  <a:lnTo>
                    <a:pt x="1804" y="7543"/>
                  </a:lnTo>
                  <a:lnTo>
                    <a:pt x="1949" y="7501"/>
                  </a:lnTo>
                  <a:lnTo>
                    <a:pt x="2021" y="7375"/>
                  </a:lnTo>
                  <a:lnTo>
                    <a:pt x="2093" y="7375"/>
                  </a:lnTo>
                  <a:lnTo>
                    <a:pt x="2237" y="7417"/>
                  </a:lnTo>
                  <a:lnTo>
                    <a:pt x="2237" y="7501"/>
                  </a:lnTo>
                  <a:lnTo>
                    <a:pt x="2165" y="7584"/>
                  </a:lnTo>
                  <a:lnTo>
                    <a:pt x="1949" y="7794"/>
                  </a:lnTo>
                  <a:lnTo>
                    <a:pt x="1949" y="7920"/>
                  </a:lnTo>
                  <a:lnTo>
                    <a:pt x="2021" y="8003"/>
                  </a:lnTo>
                  <a:lnTo>
                    <a:pt x="2165" y="8045"/>
                  </a:lnTo>
                  <a:lnTo>
                    <a:pt x="2310" y="8045"/>
                  </a:lnTo>
                  <a:lnTo>
                    <a:pt x="2382" y="8087"/>
                  </a:lnTo>
                  <a:lnTo>
                    <a:pt x="2310" y="8171"/>
                  </a:lnTo>
                  <a:lnTo>
                    <a:pt x="2237" y="8213"/>
                  </a:lnTo>
                  <a:lnTo>
                    <a:pt x="2093" y="8255"/>
                  </a:lnTo>
                  <a:lnTo>
                    <a:pt x="2021" y="8339"/>
                  </a:lnTo>
                  <a:lnTo>
                    <a:pt x="2021" y="8548"/>
                  </a:lnTo>
                  <a:lnTo>
                    <a:pt x="2093" y="8506"/>
                  </a:lnTo>
                  <a:lnTo>
                    <a:pt x="2237" y="8464"/>
                  </a:lnTo>
                  <a:lnTo>
                    <a:pt x="2454" y="8422"/>
                  </a:lnTo>
                  <a:lnTo>
                    <a:pt x="2598" y="8422"/>
                  </a:lnTo>
                  <a:lnTo>
                    <a:pt x="2671" y="8464"/>
                  </a:lnTo>
                  <a:lnTo>
                    <a:pt x="2598" y="8548"/>
                  </a:lnTo>
                  <a:lnTo>
                    <a:pt x="2454" y="8632"/>
                  </a:lnTo>
                  <a:lnTo>
                    <a:pt x="2454" y="8674"/>
                  </a:lnTo>
                  <a:lnTo>
                    <a:pt x="2598" y="8716"/>
                  </a:lnTo>
                  <a:lnTo>
                    <a:pt x="2743" y="8841"/>
                  </a:lnTo>
                  <a:lnTo>
                    <a:pt x="2743" y="8883"/>
                  </a:lnTo>
                  <a:lnTo>
                    <a:pt x="2671" y="8925"/>
                  </a:lnTo>
                  <a:lnTo>
                    <a:pt x="2310" y="8800"/>
                  </a:lnTo>
                  <a:lnTo>
                    <a:pt x="2237" y="8800"/>
                  </a:lnTo>
                  <a:lnTo>
                    <a:pt x="2237" y="8883"/>
                  </a:lnTo>
                  <a:lnTo>
                    <a:pt x="2310" y="8967"/>
                  </a:lnTo>
                  <a:lnTo>
                    <a:pt x="2454" y="9009"/>
                  </a:lnTo>
                  <a:lnTo>
                    <a:pt x="2598" y="9009"/>
                  </a:lnTo>
                  <a:lnTo>
                    <a:pt x="2671" y="9051"/>
                  </a:lnTo>
                  <a:lnTo>
                    <a:pt x="2743" y="9261"/>
                  </a:lnTo>
                  <a:lnTo>
                    <a:pt x="2959" y="9344"/>
                  </a:lnTo>
                  <a:lnTo>
                    <a:pt x="3248" y="9386"/>
                  </a:lnTo>
                  <a:lnTo>
                    <a:pt x="3248" y="9428"/>
                  </a:lnTo>
                  <a:lnTo>
                    <a:pt x="3176" y="9512"/>
                  </a:lnTo>
                  <a:lnTo>
                    <a:pt x="3104" y="9638"/>
                  </a:lnTo>
                  <a:lnTo>
                    <a:pt x="3031" y="9763"/>
                  </a:lnTo>
                  <a:lnTo>
                    <a:pt x="2887" y="9805"/>
                  </a:lnTo>
                  <a:lnTo>
                    <a:pt x="2382" y="9847"/>
                  </a:lnTo>
                  <a:lnTo>
                    <a:pt x="2310" y="9847"/>
                  </a:lnTo>
                  <a:lnTo>
                    <a:pt x="2165" y="9847"/>
                  </a:lnTo>
                  <a:lnTo>
                    <a:pt x="2021" y="9889"/>
                  </a:lnTo>
                  <a:lnTo>
                    <a:pt x="2021" y="10015"/>
                  </a:lnTo>
                  <a:lnTo>
                    <a:pt x="2021" y="10099"/>
                  </a:lnTo>
                  <a:lnTo>
                    <a:pt x="2310" y="10099"/>
                  </a:lnTo>
                  <a:lnTo>
                    <a:pt x="2382" y="10140"/>
                  </a:lnTo>
                  <a:lnTo>
                    <a:pt x="2743" y="10015"/>
                  </a:lnTo>
                  <a:lnTo>
                    <a:pt x="2815" y="9889"/>
                  </a:lnTo>
                  <a:lnTo>
                    <a:pt x="2959" y="9931"/>
                  </a:lnTo>
                  <a:lnTo>
                    <a:pt x="3031" y="9973"/>
                  </a:lnTo>
                  <a:lnTo>
                    <a:pt x="3031" y="10057"/>
                  </a:lnTo>
                  <a:lnTo>
                    <a:pt x="2887" y="10140"/>
                  </a:lnTo>
                  <a:lnTo>
                    <a:pt x="2815" y="10182"/>
                  </a:lnTo>
                  <a:lnTo>
                    <a:pt x="2671" y="10266"/>
                  </a:lnTo>
                  <a:lnTo>
                    <a:pt x="2598" y="10308"/>
                  </a:lnTo>
                  <a:lnTo>
                    <a:pt x="2382" y="10308"/>
                  </a:lnTo>
                  <a:lnTo>
                    <a:pt x="2237" y="10308"/>
                  </a:lnTo>
                  <a:lnTo>
                    <a:pt x="2237" y="10350"/>
                  </a:lnTo>
                  <a:lnTo>
                    <a:pt x="2382" y="10434"/>
                  </a:lnTo>
                  <a:lnTo>
                    <a:pt x="2454" y="10476"/>
                  </a:lnTo>
                  <a:lnTo>
                    <a:pt x="2382" y="10560"/>
                  </a:lnTo>
                  <a:lnTo>
                    <a:pt x="2165" y="10601"/>
                  </a:lnTo>
                  <a:lnTo>
                    <a:pt x="2021" y="10769"/>
                  </a:lnTo>
                  <a:lnTo>
                    <a:pt x="1949" y="10853"/>
                  </a:lnTo>
                  <a:lnTo>
                    <a:pt x="1804" y="10937"/>
                  </a:lnTo>
                  <a:lnTo>
                    <a:pt x="1804" y="10979"/>
                  </a:lnTo>
                  <a:lnTo>
                    <a:pt x="1804" y="11020"/>
                  </a:lnTo>
                  <a:lnTo>
                    <a:pt x="1877" y="11104"/>
                  </a:lnTo>
                  <a:lnTo>
                    <a:pt x="1588" y="11104"/>
                  </a:lnTo>
                  <a:lnTo>
                    <a:pt x="1444" y="11062"/>
                  </a:lnTo>
                  <a:lnTo>
                    <a:pt x="1299" y="11104"/>
                  </a:lnTo>
                  <a:lnTo>
                    <a:pt x="1227" y="11146"/>
                  </a:lnTo>
                  <a:lnTo>
                    <a:pt x="1227" y="11272"/>
                  </a:lnTo>
                  <a:lnTo>
                    <a:pt x="1371" y="11314"/>
                  </a:lnTo>
                  <a:lnTo>
                    <a:pt x="1588" y="11356"/>
                  </a:lnTo>
                  <a:lnTo>
                    <a:pt x="1660" y="11398"/>
                  </a:lnTo>
                  <a:lnTo>
                    <a:pt x="1444" y="11439"/>
                  </a:lnTo>
                  <a:lnTo>
                    <a:pt x="1227" y="11439"/>
                  </a:lnTo>
                  <a:lnTo>
                    <a:pt x="1083" y="11523"/>
                  </a:lnTo>
                  <a:lnTo>
                    <a:pt x="1010" y="11607"/>
                  </a:lnTo>
                  <a:lnTo>
                    <a:pt x="1083" y="11733"/>
                  </a:lnTo>
                  <a:lnTo>
                    <a:pt x="1010" y="11817"/>
                  </a:lnTo>
                  <a:lnTo>
                    <a:pt x="722" y="11817"/>
                  </a:lnTo>
                  <a:lnTo>
                    <a:pt x="650" y="11858"/>
                  </a:lnTo>
                  <a:lnTo>
                    <a:pt x="577" y="11900"/>
                  </a:lnTo>
                  <a:lnTo>
                    <a:pt x="650" y="11942"/>
                  </a:lnTo>
                  <a:lnTo>
                    <a:pt x="938" y="11942"/>
                  </a:lnTo>
                  <a:lnTo>
                    <a:pt x="1010" y="11984"/>
                  </a:lnTo>
                  <a:lnTo>
                    <a:pt x="1010" y="12026"/>
                  </a:lnTo>
                  <a:lnTo>
                    <a:pt x="938" y="12110"/>
                  </a:lnTo>
                  <a:lnTo>
                    <a:pt x="577" y="12152"/>
                  </a:lnTo>
                  <a:lnTo>
                    <a:pt x="577" y="12361"/>
                  </a:lnTo>
                  <a:lnTo>
                    <a:pt x="650" y="12445"/>
                  </a:lnTo>
                  <a:lnTo>
                    <a:pt x="794" y="12529"/>
                  </a:lnTo>
                  <a:lnTo>
                    <a:pt x="794" y="12613"/>
                  </a:lnTo>
                  <a:lnTo>
                    <a:pt x="577" y="12613"/>
                  </a:lnTo>
                  <a:lnTo>
                    <a:pt x="361" y="12571"/>
                  </a:lnTo>
                  <a:lnTo>
                    <a:pt x="361" y="12655"/>
                  </a:lnTo>
                  <a:lnTo>
                    <a:pt x="361" y="12738"/>
                  </a:lnTo>
                  <a:lnTo>
                    <a:pt x="505" y="12864"/>
                  </a:lnTo>
                  <a:lnTo>
                    <a:pt x="505" y="13032"/>
                  </a:lnTo>
                  <a:lnTo>
                    <a:pt x="361" y="13074"/>
                  </a:lnTo>
                  <a:lnTo>
                    <a:pt x="144" y="13074"/>
                  </a:lnTo>
                  <a:lnTo>
                    <a:pt x="0" y="13116"/>
                  </a:lnTo>
                  <a:lnTo>
                    <a:pt x="72" y="13157"/>
                  </a:lnTo>
                  <a:lnTo>
                    <a:pt x="144" y="13283"/>
                  </a:lnTo>
                  <a:lnTo>
                    <a:pt x="144" y="13367"/>
                  </a:lnTo>
                  <a:lnTo>
                    <a:pt x="144" y="13493"/>
                  </a:lnTo>
                  <a:lnTo>
                    <a:pt x="144" y="13535"/>
                  </a:lnTo>
                  <a:lnTo>
                    <a:pt x="289" y="13660"/>
                  </a:lnTo>
                  <a:lnTo>
                    <a:pt x="361" y="13744"/>
                  </a:lnTo>
                  <a:lnTo>
                    <a:pt x="144" y="13912"/>
                  </a:lnTo>
                  <a:lnTo>
                    <a:pt x="72" y="13954"/>
                  </a:lnTo>
                  <a:lnTo>
                    <a:pt x="217" y="13996"/>
                  </a:lnTo>
                  <a:lnTo>
                    <a:pt x="2237" y="13912"/>
                  </a:lnTo>
                  <a:lnTo>
                    <a:pt x="2887" y="13912"/>
                  </a:lnTo>
                  <a:lnTo>
                    <a:pt x="3970" y="13870"/>
                  </a:lnTo>
                  <a:lnTo>
                    <a:pt x="5341" y="13828"/>
                  </a:lnTo>
                  <a:lnTo>
                    <a:pt x="5413" y="13828"/>
                  </a:lnTo>
                  <a:lnTo>
                    <a:pt x="6424" y="13786"/>
                  </a:lnTo>
                  <a:lnTo>
                    <a:pt x="6785" y="13786"/>
                  </a:lnTo>
                  <a:lnTo>
                    <a:pt x="8950" y="13702"/>
                  </a:lnTo>
                  <a:lnTo>
                    <a:pt x="9383" y="13660"/>
                  </a:lnTo>
                  <a:close/>
                </a:path>
              </a:pathLst>
            </a:custGeom>
            <a:solidFill>
              <a:schemeClr val="bg1">
                <a:lumMod val="75000"/>
              </a:schemeClr>
            </a:solidFill>
            <a:ln w="9525">
              <a:solidFill>
                <a:schemeClr val="bg1"/>
              </a:solidFill>
              <a:prstDash val="solid"/>
              <a:round/>
              <a:headEnd/>
              <a:tailEnd/>
            </a:ln>
          </p:spPr>
        </p:sp>
        <p:sp>
          <p:nvSpPr>
            <p:cNvPr id="142" name="Missouri">
              <a:extLst>
                <a:ext uri="{FF2B5EF4-FFF2-40B4-BE49-F238E27FC236}">
                  <a16:creationId xmlns:a16="http://schemas.microsoft.com/office/drawing/2014/main" id="{492FEC20-9907-F24B-97E2-EC066E8D8807}"/>
                </a:ext>
              </a:extLst>
            </p:cNvPr>
            <p:cNvSpPr>
              <a:spLocks/>
            </p:cNvSpPr>
            <p:nvPr/>
          </p:nvSpPr>
          <p:spPr bwMode="auto">
            <a:xfrm>
              <a:off x="4740888" y="3289217"/>
              <a:ext cx="1082966" cy="850158"/>
            </a:xfrm>
            <a:custGeom>
              <a:avLst/>
              <a:gdLst/>
              <a:ahLst/>
              <a:cxnLst>
                <a:cxn ang="0">
                  <a:pos x="11423" y="14723"/>
                </a:cxn>
                <a:cxn ang="0">
                  <a:pos x="13884" y="14678"/>
                </a:cxn>
                <a:cxn ang="0">
                  <a:pos x="14076" y="15352"/>
                </a:cxn>
                <a:cxn ang="0">
                  <a:pos x="13653" y="15935"/>
                </a:cxn>
                <a:cxn ang="0">
                  <a:pos x="14846" y="16294"/>
                </a:cxn>
                <a:cxn ang="0">
                  <a:pos x="15192" y="16025"/>
                </a:cxn>
                <a:cxn ang="0">
                  <a:pos x="15115" y="15486"/>
                </a:cxn>
                <a:cxn ang="0">
                  <a:pos x="15384" y="15307"/>
                </a:cxn>
                <a:cxn ang="0">
                  <a:pos x="15346" y="14948"/>
                </a:cxn>
                <a:cxn ang="0">
                  <a:pos x="15384" y="14499"/>
                </a:cxn>
                <a:cxn ang="0">
                  <a:pos x="15346" y="14185"/>
                </a:cxn>
                <a:cxn ang="0">
                  <a:pos x="15615" y="14588"/>
                </a:cxn>
                <a:cxn ang="0">
                  <a:pos x="16076" y="14140"/>
                </a:cxn>
                <a:cxn ang="0">
                  <a:pos x="16269" y="13825"/>
                </a:cxn>
                <a:cxn ang="0">
                  <a:pos x="16346" y="13377"/>
                </a:cxn>
                <a:cxn ang="0">
                  <a:pos x="16384" y="12973"/>
                </a:cxn>
                <a:cxn ang="0">
                  <a:pos x="16153" y="12569"/>
                </a:cxn>
                <a:cxn ang="0">
                  <a:pos x="15884" y="12389"/>
                </a:cxn>
                <a:cxn ang="0">
                  <a:pos x="15730" y="12479"/>
                </a:cxn>
                <a:cxn ang="0">
                  <a:pos x="15422" y="11850"/>
                </a:cxn>
                <a:cxn ang="0">
                  <a:pos x="15384" y="11401"/>
                </a:cxn>
                <a:cxn ang="0">
                  <a:pos x="15192" y="10593"/>
                </a:cxn>
                <a:cxn ang="0">
                  <a:pos x="14884" y="9965"/>
                </a:cxn>
                <a:cxn ang="0">
                  <a:pos x="14230" y="9561"/>
                </a:cxn>
                <a:cxn ang="0">
                  <a:pos x="14115" y="9247"/>
                </a:cxn>
                <a:cxn ang="0">
                  <a:pos x="13461" y="8888"/>
                </a:cxn>
                <a:cxn ang="0">
                  <a:pos x="13000" y="8349"/>
                </a:cxn>
                <a:cxn ang="0">
                  <a:pos x="13230" y="7362"/>
                </a:cxn>
                <a:cxn ang="0">
                  <a:pos x="13346" y="6688"/>
                </a:cxn>
                <a:cxn ang="0">
                  <a:pos x="13499" y="6194"/>
                </a:cxn>
                <a:cxn ang="0">
                  <a:pos x="13038" y="5880"/>
                </a:cxn>
                <a:cxn ang="0">
                  <a:pos x="12500" y="6015"/>
                </a:cxn>
                <a:cxn ang="0">
                  <a:pos x="12153" y="5880"/>
                </a:cxn>
                <a:cxn ang="0">
                  <a:pos x="12000" y="4983"/>
                </a:cxn>
                <a:cxn ang="0">
                  <a:pos x="11576" y="4354"/>
                </a:cxn>
                <a:cxn ang="0">
                  <a:pos x="11077" y="3860"/>
                </a:cxn>
                <a:cxn ang="0">
                  <a:pos x="10423" y="3097"/>
                </a:cxn>
                <a:cxn ang="0">
                  <a:pos x="10192" y="2469"/>
                </a:cxn>
                <a:cxn ang="0">
                  <a:pos x="10038" y="1436"/>
                </a:cxn>
                <a:cxn ang="0">
                  <a:pos x="10038" y="673"/>
                </a:cxn>
                <a:cxn ang="0">
                  <a:pos x="9500" y="0"/>
                </a:cxn>
                <a:cxn ang="0">
                  <a:pos x="7192" y="135"/>
                </a:cxn>
                <a:cxn ang="0">
                  <a:pos x="4115" y="224"/>
                </a:cxn>
                <a:cxn ang="0">
                  <a:pos x="1346" y="269"/>
                </a:cxn>
                <a:cxn ang="0">
                  <a:pos x="115" y="539"/>
                </a:cxn>
                <a:cxn ang="0">
                  <a:pos x="500" y="1347"/>
                </a:cxn>
                <a:cxn ang="0">
                  <a:pos x="885" y="1975"/>
                </a:cxn>
                <a:cxn ang="0">
                  <a:pos x="1308" y="2648"/>
                </a:cxn>
                <a:cxn ang="0">
                  <a:pos x="1808" y="2738"/>
                </a:cxn>
                <a:cxn ang="0">
                  <a:pos x="2077" y="3142"/>
                </a:cxn>
                <a:cxn ang="0">
                  <a:pos x="1885" y="3456"/>
                </a:cxn>
                <a:cxn ang="0">
                  <a:pos x="1577" y="4085"/>
                </a:cxn>
                <a:cxn ang="0">
                  <a:pos x="2077" y="4623"/>
                </a:cxn>
                <a:cxn ang="0">
                  <a:pos x="2461" y="5342"/>
                </a:cxn>
                <a:cxn ang="0">
                  <a:pos x="2808" y="5521"/>
                </a:cxn>
                <a:cxn ang="0">
                  <a:pos x="2808" y="8214"/>
                </a:cxn>
                <a:cxn ang="0">
                  <a:pos x="2769" y="11895"/>
                </a:cxn>
                <a:cxn ang="0">
                  <a:pos x="2808" y="14364"/>
                </a:cxn>
                <a:cxn ang="0">
                  <a:pos x="4692" y="14992"/>
                </a:cxn>
                <a:cxn ang="0">
                  <a:pos x="6115" y="14948"/>
                </a:cxn>
                <a:cxn ang="0">
                  <a:pos x="9000" y="14858"/>
                </a:cxn>
              </a:cxnLst>
              <a:rect l="0" t="0" r="r" b="b"/>
              <a:pathLst>
                <a:path w="16384" h="16384">
                  <a:moveTo>
                    <a:pt x="10115" y="14768"/>
                  </a:moveTo>
                  <a:lnTo>
                    <a:pt x="10615" y="14768"/>
                  </a:lnTo>
                  <a:lnTo>
                    <a:pt x="10653" y="14768"/>
                  </a:lnTo>
                  <a:lnTo>
                    <a:pt x="10730" y="14768"/>
                  </a:lnTo>
                  <a:lnTo>
                    <a:pt x="11423" y="14723"/>
                  </a:lnTo>
                  <a:lnTo>
                    <a:pt x="12307" y="14633"/>
                  </a:lnTo>
                  <a:lnTo>
                    <a:pt x="12807" y="14588"/>
                  </a:lnTo>
                  <a:lnTo>
                    <a:pt x="13692" y="14544"/>
                  </a:lnTo>
                  <a:lnTo>
                    <a:pt x="13807" y="14544"/>
                  </a:lnTo>
                  <a:lnTo>
                    <a:pt x="13884" y="14678"/>
                  </a:lnTo>
                  <a:lnTo>
                    <a:pt x="13961" y="14858"/>
                  </a:lnTo>
                  <a:lnTo>
                    <a:pt x="13999" y="14903"/>
                  </a:lnTo>
                  <a:lnTo>
                    <a:pt x="14076" y="14948"/>
                  </a:lnTo>
                  <a:lnTo>
                    <a:pt x="14115" y="15082"/>
                  </a:lnTo>
                  <a:lnTo>
                    <a:pt x="14076" y="15352"/>
                  </a:lnTo>
                  <a:lnTo>
                    <a:pt x="13999" y="15396"/>
                  </a:lnTo>
                  <a:lnTo>
                    <a:pt x="13961" y="15576"/>
                  </a:lnTo>
                  <a:lnTo>
                    <a:pt x="13846" y="15666"/>
                  </a:lnTo>
                  <a:lnTo>
                    <a:pt x="13846" y="15711"/>
                  </a:lnTo>
                  <a:lnTo>
                    <a:pt x="13653" y="15935"/>
                  </a:lnTo>
                  <a:lnTo>
                    <a:pt x="13384" y="16339"/>
                  </a:lnTo>
                  <a:lnTo>
                    <a:pt x="13384" y="16384"/>
                  </a:lnTo>
                  <a:lnTo>
                    <a:pt x="13576" y="16384"/>
                  </a:lnTo>
                  <a:lnTo>
                    <a:pt x="14423" y="16339"/>
                  </a:lnTo>
                  <a:lnTo>
                    <a:pt x="14846" y="16294"/>
                  </a:lnTo>
                  <a:lnTo>
                    <a:pt x="14961" y="16294"/>
                  </a:lnTo>
                  <a:lnTo>
                    <a:pt x="15038" y="16249"/>
                  </a:lnTo>
                  <a:lnTo>
                    <a:pt x="15038" y="16160"/>
                  </a:lnTo>
                  <a:lnTo>
                    <a:pt x="15115" y="16070"/>
                  </a:lnTo>
                  <a:lnTo>
                    <a:pt x="15192" y="16025"/>
                  </a:lnTo>
                  <a:lnTo>
                    <a:pt x="15230" y="15935"/>
                  </a:lnTo>
                  <a:lnTo>
                    <a:pt x="15307" y="15756"/>
                  </a:lnTo>
                  <a:lnTo>
                    <a:pt x="15307" y="15621"/>
                  </a:lnTo>
                  <a:lnTo>
                    <a:pt x="15269" y="15576"/>
                  </a:lnTo>
                  <a:lnTo>
                    <a:pt x="15115" y="15486"/>
                  </a:lnTo>
                  <a:lnTo>
                    <a:pt x="15076" y="15441"/>
                  </a:lnTo>
                  <a:lnTo>
                    <a:pt x="15115" y="15352"/>
                  </a:lnTo>
                  <a:lnTo>
                    <a:pt x="15269" y="15352"/>
                  </a:lnTo>
                  <a:lnTo>
                    <a:pt x="15346" y="15352"/>
                  </a:lnTo>
                  <a:lnTo>
                    <a:pt x="15384" y="15307"/>
                  </a:lnTo>
                  <a:lnTo>
                    <a:pt x="15384" y="15262"/>
                  </a:lnTo>
                  <a:lnTo>
                    <a:pt x="15230" y="15082"/>
                  </a:lnTo>
                  <a:lnTo>
                    <a:pt x="15230" y="15037"/>
                  </a:lnTo>
                  <a:lnTo>
                    <a:pt x="15269" y="14992"/>
                  </a:lnTo>
                  <a:lnTo>
                    <a:pt x="15346" y="14948"/>
                  </a:lnTo>
                  <a:lnTo>
                    <a:pt x="15422" y="14948"/>
                  </a:lnTo>
                  <a:lnTo>
                    <a:pt x="15461" y="14903"/>
                  </a:lnTo>
                  <a:lnTo>
                    <a:pt x="15461" y="14858"/>
                  </a:lnTo>
                  <a:lnTo>
                    <a:pt x="15384" y="14678"/>
                  </a:lnTo>
                  <a:lnTo>
                    <a:pt x="15384" y="14499"/>
                  </a:lnTo>
                  <a:lnTo>
                    <a:pt x="15422" y="14454"/>
                  </a:lnTo>
                  <a:lnTo>
                    <a:pt x="15422" y="14364"/>
                  </a:lnTo>
                  <a:lnTo>
                    <a:pt x="15384" y="14319"/>
                  </a:lnTo>
                  <a:lnTo>
                    <a:pt x="15307" y="14274"/>
                  </a:lnTo>
                  <a:lnTo>
                    <a:pt x="15346" y="14185"/>
                  </a:lnTo>
                  <a:lnTo>
                    <a:pt x="15422" y="14140"/>
                  </a:lnTo>
                  <a:lnTo>
                    <a:pt x="15499" y="14229"/>
                  </a:lnTo>
                  <a:lnTo>
                    <a:pt x="15538" y="14319"/>
                  </a:lnTo>
                  <a:lnTo>
                    <a:pt x="15538" y="14544"/>
                  </a:lnTo>
                  <a:lnTo>
                    <a:pt x="15615" y="14588"/>
                  </a:lnTo>
                  <a:lnTo>
                    <a:pt x="15653" y="14544"/>
                  </a:lnTo>
                  <a:lnTo>
                    <a:pt x="15692" y="14409"/>
                  </a:lnTo>
                  <a:lnTo>
                    <a:pt x="15846" y="13915"/>
                  </a:lnTo>
                  <a:lnTo>
                    <a:pt x="15961" y="14005"/>
                  </a:lnTo>
                  <a:lnTo>
                    <a:pt x="16076" y="14140"/>
                  </a:lnTo>
                  <a:lnTo>
                    <a:pt x="16153" y="14185"/>
                  </a:lnTo>
                  <a:lnTo>
                    <a:pt x="16230" y="14140"/>
                  </a:lnTo>
                  <a:lnTo>
                    <a:pt x="16269" y="14050"/>
                  </a:lnTo>
                  <a:lnTo>
                    <a:pt x="16269" y="13915"/>
                  </a:lnTo>
                  <a:lnTo>
                    <a:pt x="16269" y="13825"/>
                  </a:lnTo>
                  <a:lnTo>
                    <a:pt x="16307" y="13736"/>
                  </a:lnTo>
                  <a:lnTo>
                    <a:pt x="16346" y="13601"/>
                  </a:lnTo>
                  <a:lnTo>
                    <a:pt x="16346" y="13511"/>
                  </a:lnTo>
                  <a:lnTo>
                    <a:pt x="16384" y="13466"/>
                  </a:lnTo>
                  <a:lnTo>
                    <a:pt x="16346" y="13377"/>
                  </a:lnTo>
                  <a:lnTo>
                    <a:pt x="16346" y="13332"/>
                  </a:lnTo>
                  <a:lnTo>
                    <a:pt x="16307" y="13287"/>
                  </a:lnTo>
                  <a:lnTo>
                    <a:pt x="16269" y="13242"/>
                  </a:lnTo>
                  <a:lnTo>
                    <a:pt x="16307" y="13152"/>
                  </a:lnTo>
                  <a:lnTo>
                    <a:pt x="16384" y="12973"/>
                  </a:lnTo>
                  <a:lnTo>
                    <a:pt x="16384" y="12793"/>
                  </a:lnTo>
                  <a:lnTo>
                    <a:pt x="16384" y="12703"/>
                  </a:lnTo>
                  <a:lnTo>
                    <a:pt x="16346" y="12613"/>
                  </a:lnTo>
                  <a:lnTo>
                    <a:pt x="16269" y="12613"/>
                  </a:lnTo>
                  <a:lnTo>
                    <a:pt x="16153" y="12569"/>
                  </a:lnTo>
                  <a:lnTo>
                    <a:pt x="16115" y="12479"/>
                  </a:lnTo>
                  <a:lnTo>
                    <a:pt x="15999" y="12344"/>
                  </a:lnTo>
                  <a:lnTo>
                    <a:pt x="15922" y="12254"/>
                  </a:lnTo>
                  <a:lnTo>
                    <a:pt x="15884" y="12299"/>
                  </a:lnTo>
                  <a:lnTo>
                    <a:pt x="15884" y="12389"/>
                  </a:lnTo>
                  <a:lnTo>
                    <a:pt x="15961" y="12524"/>
                  </a:lnTo>
                  <a:lnTo>
                    <a:pt x="15922" y="12613"/>
                  </a:lnTo>
                  <a:lnTo>
                    <a:pt x="15846" y="12613"/>
                  </a:lnTo>
                  <a:lnTo>
                    <a:pt x="15807" y="12569"/>
                  </a:lnTo>
                  <a:lnTo>
                    <a:pt x="15730" y="12479"/>
                  </a:lnTo>
                  <a:lnTo>
                    <a:pt x="15615" y="12344"/>
                  </a:lnTo>
                  <a:lnTo>
                    <a:pt x="15615" y="12209"/>
                  </a:lnTo>
                  <a:lnTo>
                    <a:pt x="15576" y="12120"/>
                  </a:lnTo>
                  <a:lnTo>
                    <a:pt x="15461" y="11985"/>
                  </a:lnTo>
                  <a:lnTo>
                    <a:pt x="15422" y="11850"/>
                  </a:lnTo>
                  <a:lnTo>
                    <a:pt x="15384" y="11716"/>
                  </a:lnTo>
                  <a:lnTo>
                    <a:pt x="15307" y="11671"/>
                  </a:lnTo>
                  <a:lnTo>
                    <a:pt x="15269" y="11626"/>
                  </a:lnTo>
                  <a:lnTo>
                    <a:pt x="15307" y="11491"/>
                  </a:lnTo>
                  <a:lnTo>
                    <a:pt x="15384" y="11401"/>
                  </a:lnTo>
                  <a:lnTo>
                    <a:pt x="15461" y="11312"/>
                  </a:lnTo>
                  <a:lnTo>
                    <a:pt x="15499" y="11267"/>
                  </a:lnTo>
                  <a:lnTo>
                    <a:pt x="15422" y="11087"/>
                  </a:lnTo>
                  <a:lnTo>
                    <a:pt x="15269" y="10728"/>
                  </a:lnTo>
                  <a:lnTo>
                    <a:pt x="15192" y="10593"/>
                  </a:lnTo>
                  <a:lnTo>
                    <a:pt x="15192" y="10549"/>
                  </a:lnTo>
                  <a:lnTo>
                    <a:pt x="15230" y="10324"/>
                  </a:lnTo>
                  <a:lnTo>
                    <a:pt x="15192" y="10234"/>
                  </a:lnTo>
                  <a:lnTo>
                    <a:pt x="15115" y="10190"/>
                  </a:lnTo>
                  <a:lnTo>
                    <a:pt x="14884" y="9965"/>
                  </a:lnTo>
                  <a:lnTo>
                    <a:pt x="14846" y="9875"/>
                  </a:lnTo>
                  <a:lnTo>
                    <a:pt x="14807" y="9786"/>
                  </a:lnTo>
                  <a:lnTo>
                    <a:pt x="14653" y="9741"/>
                  </a:lnTo>
                  <a:lnTo>
                    <a:pt x="14346" y="9516"/>
                  </a:lnTo>
                  <a:lnTo>
                    <a:pt x="14230" y="9561"/>
                  </a:lnTo>
                  <a:lnTo>
                    <a:pt x="14153" y="9516"/>
                  </a:lnTo>
                  <a:lnTo>
                    <a:pt x="14038" y="9426"/>
                  </a:lnTo>
                  <a:lnTo>
                    <a:pt x="13999" y="9382"/>
                  </a:lnTo>
                  <a:lnTo>
                    <a:pt x="14115" y="9292"/>
                  </a:lnTo>
                  <a:lnTo>
                    <a:pt x="14115" y="9247"/>
                  </a:lnTo>
                  <a:lnTo>
                    <a:pt x="14076" y="9202"/>
                  </a:lnTo>
                  <a:lnTo>
                    <a:pt x="13961" y="9247"/>
                  </a:lnTo>
                  <a:lnTo>
                    <a:pt x="13653" y="9067"/>
                  </a:lnTo>
                  <a:lnTo>
                    <a:pt x="13576" y="8933"/>
                  </a:lnTo>
                  <a:lnTo>
                    <a:pt x="13461" y="8888"/>
                  </a:lnTo>
                  <a:lnTo>
                    <a:pt x="13461" y="8843"/>
                  </a:lnTo>
                  <a:lnTo>
                    <a:pt x="13346" y="8753"/>
                  </a:lnTo>
                  <a:lnTo>
                    <a:pt x="13192" y="8574"/>
                  </a:lnTo>
                  <a:lnTo>
                    <a:pt x="13038" y="8439"/>
                  </a:lnTo>
                  <a:lnTo>
                    <a:pt x="13000" y="8349"/>
                  </a:lnTo>
                  <a:lnTo>
                    <a:pt x="12961" y="8035"/>
                  </a:lnTo>
                  <a:lnTo>
                    <a:pt x="13000" y="7810"/>
                  </a:lnTo>
                  <a:lnTo>
                    <a:pt x="13076" y="7721"/>
                  </a:lnTo>
                  <a:lnTo>
                    <a:pt x="13153" y="7631"/>
                  </a:lnTo>
                  <a:lnTo>
                    <a:pt x="13230" y="7362"/>
                  </a:lnTo>
                  <a:lnTo>
                    <a:pt x="13269" y="7227"/>
                  </a:lnTo>
                  <a:lnTo>
                    <a:pt x="13384" y="7092"/>
                  </a:lnTo>
                  <a:lnTo>
                    <a:pt x="13423" y="6958"/>
                  </a:lnTo>
                  <a:lnTo>
                    <a:pt x="13384" y="6823"/>
                  </a:lnTo>
                  <a:lnTo>
                    <a:pt x="13346" y="6688"/>
                  </a:lnTo>
                  <a:lnTo>
                    <a:pt x="13384" y="6509"/>
                  </a:lnTo>
                  <a:lnTo>
                    <a:pt x="13384" y="6374"/>
                  </a:lnTo>
                  <a:lnTo>
                    <a:pt x="13461" y="6329"/>
                  </a:lnTo>
                  <a:lnTo>
                    <a:pt x="13538" y="6284"/>
                  </a:lnTo>
                  <a:lnTo>
                    <a:pt x="13499" y="6194"/>
                  </a:lnTo>
                  <a:lnTo>
                    <a:pt x="13461" y="6060"/>
                  </a:lnTo>
                  <a:lnTo>
                    <a:pt x="13346" y="5970"/>
                  </a:lnTo>
                  <a:lnTo>
                    <a:pt x="13192" y="5880"/>
                  </a:lnTo>
                  <a:lnTo>
                    <a:pt x="13115" y="5835"/>
                  </a:lnTo>
                  <a:lnTo>
                    <a:pt x="13038" y="5880"/>
                  </a:lnTo>
                  <a:lnTo>
                    <a:pt x="12884" y="5791"/>
                  </a:lnTo>
                  <a:lnTo>
                    <a:pt x="12807" y="5746"/>
                  </a:lnTo>
                  <a:lnTo>
                    <a:pt x="12692" y="5746"/>
                  </a:lnTo>
                  <a:lnTo>
                    <a:pt x="12576" y="5880"/>
                  </a:lnTo>
                  <a:lnTo>
                    <a:pt x="12500" y="6015"/>
                  </a:lnTo>
                  <a:lnTo>
                    <a:pt x="12461" y="6105"/>
                  </a:lnTo>
                  <a:lnTo>
                    <a:pt x="12346" y="6150"/>
                  </a:lnTo>
                  <a:lnTo>
                    <a:pt x="12269" y="6060"/>
                  </a:lnTo>
                  <a:lnTo>
                    <a:pt x="12192" y="5970"/>
                  </a:lnTo>
                  <a:lnTo>
                    <a:pt x="12153" y="5880"/>
                  </a:lnTo>
                  <a:lnTo>
                    <a:pt x="12115" y="5656"/>
                  </a:lnTo>
                  <a:lnTo>
                    <a:pt x="12038" y="5476"/>
                  </a:lnTo>
                  <a:lnTo>
                    <a:pt x="12076" y="5252"/>
                  </a:lnTo>
                  <a:lnTo>
                    <a:pt x="12038" y="5162"/>
                  </a:lnTo>
                  <a:lnTo>
                    <a:pt x="12000" y="4983"/>
                  </a:lnTo>
                  <a:lnTo>
                    <a:pt x="12000" y="4893"/>
                  </a:lnTo>
                  <a:lnTo>
                    <a:pt x="11961" y="4803"/>
                  </a:lnTo>
                  <a:lnTo>
                    <a:pt x="11923" y="4713"/>
                  </a:lnTo>
                  <a:lnTo>
                    <a:pt x="11769" y="4579"/>
                  </a:lnTo>
                  <a:lnTo>
                    <a:pt x="11576" y="4354"/>
                  </a:lnTo>
                  <a:lnTo>
                    <a:pt x="11461" y="4219"/>
                  </a:lnTo>
                  <a:lnTo>
                    <a:pt x="11384" y="4219"/>
                  </a:lnTo>
                  <a:lnTo>
                    <a:pt x="11230" y="4085"/>
                  </a:lnTo>
                  <a:lnTo>
                    <a:pt x="11153" y="4085"/>
                  </a:lnTo>
                  <a:lnTo>
                    <a:pt x="11077" y="3860"/>
                  </a:lnTo>
                  <a:lnTo>
                    <a:pt x="10923" y="3681"/>
                  </a:lnTo>
                  <a:lnTo>
                    <a:pt x="10846" y="3591"/>
                  </a:lnTo>
                  <a:lnTo>
                    <a:pt x="10615" y="3277"/>
                  </a:lnTo>
                  <a:lnTo>
                    <a:pt x="10500" y="3187"/>
                  </a:lnTo>
                  <a:lnTo>
                    <a:pt x="10423" y="3097"/>
                  </a:lnTo>
                  <a:lnTo>
                    <a:pt x="10423" y="3007"/>
                  </a:lnTo>
                  <a:lnTo>
                    <a:pt x="10346" y="2873"/>
                  </a:lnTo>
                  <a:lnTo>
                    <a:pt x="10192" y="2693"/>
                  </a:lnTo>
                  <a:lnTo>
                    <a:pt x="10153" y="2603"/>
                  </a:lnTo>
                  <a:lnTo>
                    <a:pt x="10192" y="2469"/>
                  </a:lnTo>
                  <a:lnTo>
                    <a:pt x="10230" y="2379"/>
                  </a:lnTo>
                  <a:lnTo>
                    <a:pt x="10153" y="2155"/>
                  </a:lnTo>
                  <a:lnTo>
                    <a:pt x="10077" y="2020"/>
                  </a:lnTo>
                  <a:lnTo>
                    <a:pt x="10038" y="1616"/>
                  </a:lnTo>
                  <a:lnTo>
                    <a:pt x="10038" y="1436"/>
                  </a:lnTo>
                  <a:lnTo>
                    <a:pt x="10038" y="1257"/>
                  </a:lnTo>
                  <a:lnTo>
                    <a:pt x="10077" y="1167"/>
                  </a:lnTo>
                  <a:lnTo>
                    <a:pt x="10153" y="898"/>
                  </a:lnTo>
                  <a:lnTo>
                    <a:pt x="10192" y="808"/>
                  </a:lnTo>
                  <a:lnTo>
                    <a:pt x="10038" y="673"/>
                  </a:lnTo>
                  <a:lnTo>
                    <a:pt x="9923" y="494"/>
                  </a:lnTo>
                  <a:lnTo>
                    <a:pt x="9769" y="359"/>
                  </a:lnTo>
                  <a:lnTo>
                    <a:pt x="9692" y="135"/>
                  </a:lnTo>
                  <a:lnTo>
                    <a:pt x="9577" y="135"/>
                  </a:lnTo>
                  <a:lnTo>
                    <a:pt x="9500" y="0"/>
                  </a:lnTo>
                  <a:lnTo>
                    <a:pt x="8961" y="0"/>
                  </a:lnTo>
                  <a:lnTo>
                    <a:pt x="8423" y="45"/>
                  </a:lnTo>
                  <a:lnTo>
                    <a:pt x="8000" y="90"/>
                  </a:lnTo>
                  <a:lnTo>
                    <a:pt x="7346" y="135"/>
                  </a:lnTo>
                  <a:lnTo>
                    <a:pt x="7192" y="135"/>
                  </a:lnTo>
                  <a:lnTo>
                    <a:pt x="6231" y="180"/>
                  </a:lnTo>
                  <a:lnTo>
                    <a:pt x="5615" y="180"/>
                  </a:lnTo>
                  <a:lnTo>
                    <a:pt x="5154" y="180"/>
                  </a:lnTo>
                  <a:lnTo>
                    <a:pt x="4654" y="224"/>
                  </a:lnTo>
                  <a:lnTo>
                    <a:pt x="4115" y="224"/>
                  </a:lnTo>
                  <a:lnTo>
                    <a:pt x="3577" y="269"/>
                  </a:lnTo>
                  <a:lnTo>
                    <a:pt x="3000" y="269"/>
                  </a:lnTo>
                  <a:lnTo>
                    <a:pt x="2654" y="269"/>
                  </a:lnTo>
                  <a:lnTo>
                    <a:pt x="2000" y="269"/>
                  </a:lnTo>
                  <a:lnTo>
                    <a:pt x="1346" y="269"/>
                  </a:lnTo>
                  <a:lnTo>
                    <a:pt x="923" y="269"/>
                  </a:lnTo>
                  <a:lnTo>
                    <a:pt x="38" y="224"/>
                  </a:lnTo>
                  <a:lnTo>
                    <a:pt x="0" y="314"/>
                  </a:lnTo>
                  <a:lnTo>
                    <a:pt x="38" y="404"/>
                  </a:lnTo>
                  <a:lnTo>
                    <a:pt x="115" y="539"/>
                  </a:lnTo>
                  <a:lnTo>
                    <a:pt x="192" y="628"/>
                  </a:lnTo>
                  <a:lnTo>
                    <a:pt x="308" y="853"/>
                  </a:lnTo>
                  <a:lnTo>
                    <a:pt x="346" y="1077"/>
                  </a:lnTo>
                  <a:lnTo>
                    <a:pt x="346" y="1257"/>
                  </a:lnTo>
                  <a:lnTo>
                    <a:pt x="500" y="1347"/>
                  </a:lnTo>
                  <a:lnTo>
                    <a:pt x="538" y="1436"/>
                  </a:lnTo>
                  <a:lnTo>
                    <a:pt x="692" y="1481"/>
                  </a:lnTo>
                  <a:lnTo>
                    <a:pt x="731" y="1661"/>
                  </a:lnTo>
                  <a:lnTo>
                    <a:pt x="846" y="1796"/>
                  </a:lnTo>
                  <a:lnTo>
                    <a:pt x="885" y="1975"/>
                  </a:lnTo>
                  <a:lnTo>
                    <a:pt x="885" y="2155"/>
                  </a:lnTo>
                  <a:lnTo>
                    <a:pt x="1038" y="2379"/>
                  </a:lnTo>
                  <a:lnTo>
                    <a:pt x="1115" y="2379"/>
                  </a:lnTo>
                  <a:lnTo>
                    <a:pt x="1231" y="2559"/>
                  </a:lnTo>
                  <a:lnTo>
                    <a:pt x="1308" y="2648"/>
                  </a:lnTo>
                  <a:lnTo>
                    <a:pt x="1423" y="2738"/>
                  </a:lnTo>
                  <a:lnTo>
                    <a:pt x="1500" y="2873"/>
                  </a:lnTo>
                  <a:lnTo>
                    <a:pt x="1731" y="2828"/>
                  </a:lnTo>
                  <a:lnTo>
                    <a:pt x="1769" y="2783"/>
                  </a:lnTo>
                  <a:lnTo>
                    <a:pt x="1808" y="2738"/>
                  </a:lnTo>
                  <a:lnTo>
                    <a:pt x="1885" y="2693"/>
                  </a:lnTo>
                  <a:lnTo>
                    <a:pt x="1961" y="2873"/>
                  </a:lnTo>
                  <a:lnTo>
                    <a:pt x="2077" y="2918"/>
                  </a:lnTo>
                  <a:lnTo>
                    <a:pt x="2077" y="3007"/>
                  </a:lnTo>
                  <a:lnTo>
                    <a:pt x="2077" y="3142"/>
                  </a:lnTo>
                  <a:lnTo>
                    <a:pt x="2000" y="3187"/>
                  </a:lnTo>
                  <a:lnTo>
                    <a:pt x="2154" y="3322"/>
                  </a:lnTo>
                  <a:lnTo>
                    <a:pt x="2038" y="3322"/>
                  </a:lnTo>
                  <a:lnTo>
                    <a:pt x="1885" y="3322"/>
                  </a:lnTo>
                  <a:lnTo>
                    <a:pt x="1885" y="3456"/>
                  </a:lnTo>
                  <a:lnTo>
                    <a:pt x="1731" y="3591"/>
                  </a:lnTo>
                  <a:lnTo>
                    <a:pt x="1692" y="3726"/>
                  </a:lnTo>
                  <a:lnTo>
                    <a:pt x="1654" y="3860"/>
                  </a:lnTo>
                  <a:lnTo>
                    <a:pt x="1577" y="4040"/>
                  </a:lnTo>
                  <a:lnTo>
                    <a:pt x="1577" y="4085"/>
                  </a:lnTo>
                  <a:lnTo>
                    <a:pt x="1692" y="4219"/>
                  </a:lnTo>
                  <a:lnTo>
                    <a:pt x="1885" y="4354"/>
                  </a:lnTo>
                  <a:lnTo>
                    <a:pt x="1923" y="4489"/>
                  </a:lnTo>
                  <a:lnTo>
                    <a:pt x="1961" y="4579"/>
                  </a:lnTo>
                  <a:lnTo>
                    <a:pt x="2077" y="4623"/>
                  </a:lnTo>
                  <a:lnTo>
                    <a:pt x="2077" y="4803"/>
                  </a:lnTo>
                  <a:lnTo>
                    <a:pt x="2154" y="5027"/>
                  </a:lnTo>
                  <a:lnTo>
                    <a:pt x="2308" y="5252"/>
                  </a:lnTo>
                  <a:lnTo>
                    <a:pt x="2385" y="5297"/>
                  </a:lnTo>
                  <a:lnTo>
                    <a:pt x="2461" y="5342"/>
                  </a:lnTo>
                  <a:lnTo>
                    <a:pt x="2615" y="5342"/>
                  </a:lnTo>
                  <a:lnTo>
                    <a:pt x="2692" y="5431"/>
                  </a:lnTo>
                  <a:lnTo>
                    <a:pt x="2769" y="5431"/>
                  </a:lnTo>
                  <a:lnTo>
                    <a:pt x="2846" y="5476"/>
                  </a:lnTo>
                  <a:lnTo>
                    <a:pt x="2808" y="5521"/>
                  </a:lnTo>
                  <a:lnTo>
                    <a:pt x="2769" y="5835"/>
                  </a:lnTo>
                  <a:lnTo>
                    <a:pt x="2769" y="6554"/>
                  </a:lnTo>
                  <a:lnTo>
                    <a:pt x="2769" y="6958"/>
                  </a:lnTo>
                  <a:lnTo>
                    <a:pt x="2769" y="7900"/>
                  </a:lnTo>
                  <a:lnTo>
                    <a:pt x="2808" y="8214"/>
                  </a:lnTo>
                  <a:lnTo>
                    <a:pt x="2769" y="9382"/>
                  </a:lnTo>
                  <a:lnTo>
                    <a:pt x="2769" y="9471"/>
                  </a:lnTo>
                  <a:lnTo>
                    <a:pt x="2769" y="10773"/>
                  </a:lnTo>
                  <a:lnTo>
                    <a:pt x="2769" y="10863"/>
                  </a:lnTo>
                  <a:lnTo>
                    <a:pt x="2769" y="11895"/>
                  </a:lnTo>
                  <a:lnTo>
                    <a:pt x="2769" y="11985"/>
                  </a:lnTo>
                  <a:lnTo>
                    <a:pt x="2769" y="12973"/>
                  </a:lnTo>
                  <a:lnTo>
                    <a:pt x="2808" y="13152"/>
                  </a:lnTo>
                  <a:lnTo>
                    <a:pt x="2808" y="14005"/>
                  </a:lnTo>
                  <a:lnTo>
                    <a:pt x="2808" y="14364"/>
                  </a:lnTo>
                  <a:lnTo>
                    <a:pt x="2846" y="14992"/>
                  </a:lnTo>
                  <a:lnTo>
                    <a:pt x="4154" y="14992"/>
                  </a:lnTo>
                  <a:lnTo>
                    <a:pt x="4192" y="14992"/>
                  </a:lnTo>
                  <a:lnTo>
                    <a:pt x="4654" y="14992"/>
                  </a:lnTo>
                  <a:lnTo>
                    <a:pt x="4692" y="14992"/>
                  </a:lnTo>
                  <a:lnTo>
                    <a:pt x="5384" y="14948"/>
                  </a:lnTo>
                  <a:lnTo>
                    <a:pt x="5384" y="14992"/>
                  </a:lnTo>
                  <a:lnTo>
                    <a:pt x="6038" y="14948"/>
                  </a:lnTo>
                  <a:lnTo>
                    <a:pt x="6077" y="14948"/>
                  </a:lnTo>
                  <a:lnTo>
                    <a:pt x="6115" y="14948"/>
                  </a:lnTo>
                  <a:lnTo>
                    <a:pt x="7230" y="14903"/>
                  </a:lnTo>
                  <a:lnTo>
                    <a:pt x="7423" y="14903"/>
                  </a:lnTo>
                  <a:lnTo>
                    <a:pt x="7961" y="14903"/>
                  </a:lnTo>
                  <a:lnTo>
                    <a:pt x="8923" y="14858"/>
                  </a:lnTo>
                  <a:lnTo>
                    <a:pt x="9000" y="14858"/>
                  </a:lnTo>
                  <a:lnTo>
                    <a:pt x="10115" y="14768"/>
                  </a:lnTo>
                  <a:close/>
                </a:path>
              </a:pathLst>
            </a:custGeom>
            <a:solidFill>
              <a:schemeClr val="bg1">
                <a:lumMod val="75000"/>
              </a:schemeClr>
            </a:solidFill>
            <a:ln w="9525">
              <a:solidFill>
                <a:schemeClr val="bg1"/>
              </a:solidFill>
              <a:prstDash val="solid"/>
              <a:round/>
              <a:headEnd/>
              <a:tailEnd/>
            </a:ln>
          </p:spPr>
        </p:sp>
        <p:sp>
          <p:nvSpPr>
            <p:cNvPr id="143" name="Montana">
              <a:extLst>
                <a:ext uri="{FF2B5EF4-FFF2-40B4-BE49-F238E27FC236}">
                  <a16:creationId xmlns:a16="http://schemas.microsoft.com/office/drawing/2014/main" id="{383832A6-E018-044F-A962-CF588A0E48DF}"/>
                </a:ext>
              </a:extLst>
            </p:cNvPr>
            <p:cNvSpPr>
              <a:spLocks/>
            </p:cNvSpPr>
            <p:nvPr/>
          </p:nvSpPr>
          <p:spPr bwMode="auto">
            <a:xfrm>
              <a:off x="1960932" y="1485102"/>
              <a:ext cx="1652948" cy="953958"/>
            </a:xfrm>
            <a:custGeom>
              <a:avLst/>
              <a:gdLst/>
              <a:ahLst/>
              <a:cxnLst>
                <a:cxn ang="0">
                  <a:pos x="8267" y="15025"/>
                </a:cxn>
                <a:cxn ang="0">
                  <a:pos x="9675" y="15345"/>
                </a:cxn>
                <a:cxn ang="0">
                  <a:pos x="11032" y="15585"/>
                </a:cxn>
                <a:cxn ang="0">
                  <a:pos x="12590" y="15865"/>
                </a:cxn>
                <a:cxn ang="0">
                  <a:pos x="13821" y="16104"/>
                </a:cxn>
                <a:cxn ang="0">
                  <a:pos x="14449" y="16184"/>
                </a:cxn>
                <a:cxn ang="0">
                  <a:pos x="15555" y="16344"/>
                </a:cxn>
                <a:cxn ang="0">
                  <a:pos x="15856" y="13427"/>
                </a:cxn>
                <a:cxn ang="0">
                  <a:pos x="16108" y="9031"/>
                </a:cxn>
                <a:cxn ang="0">
                  <a:pos x="16334" y="4955"/>
                </a:cxn>
                <a:cxn ang="0">
                  <a:pos x="15454" y="3676"/>
                </a:cxn>
                <a:cxn ang="0">
                  <a:pos x="14600" y="3517"/>
                </a:cxn>
                <a:cxn ang="0">
                  <a:pos x="13645" y="3397"/>
                </a:cxn>
                <a:cxn ang="0">
                  <a:pos x="12615" y="3197"/>
                </a:cxn>
                <a:cxn ang="0">
                  <a:pos x="11836" y="3077"/>
                </a:cxn>
                <a:cxn ang="0">
                  <a:pos x="10780" y="2837"/>
                </a:cxn>
                <a:cxn ang="0">
                  <a:pos x="9323" y="2558"/>
                </a:cxn>
                <a:cxn ang="0">
                  <a:pos x="7740" y="2158"/>
                </a:cxn>
                <a:cxn ang="0">
                  <a:pos x="6760" y="1878"/>
                </a:cxn>
                <a:cxn ang="0">
                  <a:pos x="5629" y="1598"/>
                </a:cxn>
                <a:cxn ang="0">
                  <a:pos x="3669" y="1039"/>
                </a:cxn>
                <a:cxn ang="0">
                  <a:pos x="2664" y="759"/>
                </a:cxn>
                <a:cxn ang="0">
                  <a:pos x="1156" y="240"/>
                </a:cxn>
                <a:cxn ang="0">
                  <a:pos x="75" y="2358"/>
                </a:cxn>
                <a:cxn ang="0">
                  <a:pos x="151" y="3676"/>
                </a:cxn>
                <a:cxn ang="0">
                  <a:pos x="251" y="4276"/>
                </a:cxn>
                <a:cxn ang="0">
                  <a:pos x="302" y="4835"/>
                </a:cxn>
                <a:cxn ang="0">
                  <a:pos x="402" y="5315"/>
                </a:cxn>
                <a:cxn ang="0">
                  <a:pos x="804" y="6194"/>
                </a:cxn>
                <a:cxn ang="0">
                  <a:pos x="1030" y="6913"/>
                </a:cxn>
                <a:cxn ang="0">
                  <a:pos x="1206" y="7513"/>
                </a:cxn>
                <a:cxn ang="0">
                  <a:pos x="1382" y="7633"/>
                </a:cxn>
                <a:cxn ang="0">
                  <a:pos x="1483" y="7912"/>
                </a:cxn>
                <a:cxn ang="0">
                  <a:pos x="1784" y="7992"/>
                </a:cxn>
                <a:cxn ang="0">
                  <a:pos x="1633" y="8632"/>
                </a:cxn>
                <a:cxn ang="0">
                  <a:pos x="1432" y="9391"/>
                </a:cxn>
                <a:cxn ang="0">
                  <a:pos x="1357" y="9711"/>
                </a:cxn>
                <a:cxn ang="0">
                  <a:pos x="1382" y="10190"/>
                </a:cxn>
                <a:cxn ang="0">
                  <a:pos x="1131" y="10630"/>
                </a:cxn>
                <a:cxn ang="0">
                  <a:pos x="1055" y="11069"/>
                </a:cxn>
                <a:cxn ang="0">
                  <a:pos x="1307" y="11669"/>
                </a:cxn>
                <a:cxn ang="0">
                  <a:pos x="1734" y="11309"/>
                </a:cxn>
                <a:cxn ang="0">
                  <a:pos x="2010" y="11349"/>
                </a:cxn>
                <a:cxn ang="0">
                  <a:pos x="2111" y="11709"/>
                </a:cxn>
                <a:cxn ang="0">
                  <a:pos x="2136" y="12428"/>
                </a:cxn>
                <a:cxn ang="0">
                  <a:pos x="2362" y="13587"/>
                </a:cxn>
                <a:cxn ang="0">
                  <a:pos x="2437" y="14106"/>
                </a:cxn>
                <a:cxn ang="0">
                  <a:pos x="2714" y="14346"/>
                </a:cxn>
                <a:cxn ang="0">
                  <a:pos x="2789" y="15305"/>
                </a:cxn>
                <a:cxn ang="0">
                  <a:pos x="3041" y="15665"/>
                </a:cxn>
                <a:cxn ang="0">
                  <a:pos x="3593" y="15505"/>
                </a:cxn>
                <a:cxn ang="0">
                  <a:pos x="3920" y="15305"/>
                </a:cxn>
                <a:cxn ang="0">
                  <a:pos x="4448" y="15505"/>
                </a:cxn>
                <a:cxn ang="0">
                  <a:pos x="4850" y="15585"/>
                </a:cxn>
                <a:cxn ang="0">
                  <a:pos x="5001" y="15305"/>
                </a:cxn>
                <a:cxn ang="0">
                  <a:pos x="5126" y="15145"/>
                </a:cxn>
                <a:cxn ang="0">
                  <a:pos x="5327" y="15385"/>
                </a:cxn>
                <a:cxn ang="0">
                  <a:pos x="5478" y="15825"/>
                </a:cxn>
                <a:cxn ang="0">
                  <a:pos x="5755" y="14466"/>
                </a:cxn>
              </a:cxnLst>
              <a:rect l="0" t="0" r="r" b="b"/>
              <a:pathLst>
                <a:path w="16384" h="16384">
                  <a:moveTo>
                    <a:pt x="7514" y="14865"/>
                  </a:moveTo>
                  <a:lnTo>
                    <a:pt x="7614" y="14865"/>
                  </a:lnTo>
                  <a:lnTo>
                    <a:pt x="7966" y="14985"/>
                  </a:lnTo>
                  <a:lnTo>
                    <a:pt x="8267" y="15025"/>
                  </a:lnTo>
                  <a:lnTo>
                    <a:pt x="8669" y="15145"/>
                  </a:lnTo>
                  <a:lnTo>
                    <a:pt x="8946" y="15185"/>
                  </a:lnTo>
                  <a:lnTo>
                    <a:pt x="9197" y="15265"/>
                  </a:lnTo>
                  <a:lnTo>
                    <a:pt x="9675" y="15345"/>
                  </a:lnTo>
                  <a:lnTo>
                    <a:pt x="10202" y="15465"/>
                  </a:lnTo>
                  <a:lnTo>
                    <a:pt x="10378" y="15465"/>
                  </a:lnTo>
                  <a:lnTo>
                    <a:pt x="10655" y="15545"/>
                  </a:lnTo>
                  <a:lnTo>
                    <a:pt x="11032" y="15585"/>
                  </a:lnTo>
                  <a:lnTo>
                    <a:pt x="11459" y="15705"/>
                  </a:lnTo>
                  <a:lnTo>
                    <a:pt x="11936" y="15785"/>
                  </a:lnTo>
                  <a:lnTo>
                    <a:pt x="12414" y="15865"/>
                  </a:lnTo>
                  <a:lnTo>
                    <a:pt x="12590" y="15865"/>
                  </a:lnTo>
                  <a:lnTo>
                    <a:pt x="12891" y="15944"/>
                  </a:lnTo>
                  <a:lnTo>
                    <a:pt x="13042" y="15944"/>
                  </a:lnTo>
                  <a:lnTo>
                    <a:pt x="13369" y="16024"/>
                  </a:lnTo>
                  <a:lnTo>
                    <a:pt x="13821" y="16104"/>
                  </a:lnTo>
                  <a:lnTo>
                    <a:pt x="14072" y="16144"/>
                  </a:lnTo>
                  <a:lnTo>
                    <a:pt x="14223" y="16184"/>
                  </a:lnTo>
                  <a:lnTo>
                    <a:pt x="14298" y="16144"/>
                  </a:lnTo>
                  <a:lnTo>
                    <a:pt x="14449" y="16184"/>
                  </a:lnTo>
                  <a:lnTo>
                    <a:pt x="14650" y="16224"/>
                  </a:lnTo>
                  <a:lnTo>
                    <a:pt x="14952" y="16264"/>
                  </a:lnTo>
                  <a:lnTo>
                    <a:pt x="15278" y="16304"/>
                  </a:lnTo>
                  <a:lnTo>
                    <a:pt x="15555" y="16344"/>
                  </a:lnTo>
                  <a:lnTo>
                    <a:pt x="15706" y="16384"/>
                  </a:lnTo>
                  <a:lnTo>
                    <a:pt x="15731" y="15705"/>
                  </a:lnTo>
                  <a:lnTo>
                    <a:pt x="15856" y="13627"/>
                  </a:lnTo>
                  <a:lnTo>
                    <a:pt x="15856" y="13427"/>
                  </a:lnTo>
                  <a:lnTo>
                    <a:pt x="15932" y="12348"/>
                  </a:lnTo>
                  <a:lnTo>
                    <a:pt x="15982" y="11549"/>
                  </a:lnTo>
                  <a:lnTo>
                    <a:pt x="15982" y="11189"/>
                  </a:lnTo>
                  <a:lnTo>
                    <a:pt x="16108" y="9031"/>
                  </a:lnTo>
                  <a:lnTo>
                    <a:pt x="16108" y="8831"/>
                  </a:lnTo>
                  <a:lnTo>
                    <a:pt x="16233" y="6993"/>
                  </a:lnTo>
                  <a:lnTo>
                    <a:pt x="16283" y="5714"/>
                  </a:lnTo>
                  <a:lnTo>
                    <a:pt x="16334" y="4955"/>
                  </a:lnTo>
                  <a:lnTo>
                    <a:pt x="16384" y="3796"/>
                  </a:lnTo>
                  <a:lnTo>
                    <a:pt x="16133" y="3756"/>
                  </a:lnTo>
                  <a:lnTo>
                    <a:pt x="15781" y="3716"/>
                  </a:lnTo>
                  <a:lnTo>
                    <a:pt x="15454" y="3676"/>
                  </a:lnTo>
                  <a:lnTo>
                    <a:pt x="15178" y="3636"/>
                  </a:lnTo>
                  <a:lnTo>
                    <a:pt x="15052" y="3596"/>
                  </a:lnTo>
                  <a:lnTo>
                    <a:pt x="14901" y="3596"/>
                  </a:lnTo>
                  <a:lnTo>
                    <a:pt x="14600" y="3517"/>
                  </a:lnTo>
                  <a:lnTo>
                    <a:pt x="14273" y="3477"/>
                  </a:lnTo>
                  <a:lnTo>
                    <a:pt x="13972" y="3437"/>
                  </a:lnTo>
                  <a:lnTo>
                    <a:pt x="13771" y="3397"/>
                  </a:lnTo>
                  <a:lnTo>
                    <a:pt x="13645" y="3397"/>
                  </a:lnTo>
                  <a:lnTo>
                    <a:pt x="13469" y="3357"/>
                  </a:lnTo>
                  <a:lnTo>
                    <a:pt x="13193" y="3317"/>
                  </a:lnTo>
                  <a:lnTo>
                    <a:pt x="12916" y="3237"/>
                  </a:lnTo>
                  <a:lnTo>
                    <a:pt x="12615" y="3197"/>
                  </a:lnTo>
                  <a:lnTo>
                    <a:pt x="12363" y="3157"/>
                  </a:lnTo>
                  <a:lnTo>
                    <a:pt x="12187" y="3117"/>
                  </a:lnTo>
                  <a:lnTo>
                    <a:pt x="12062" y="3117"/>
                  </a:lnTo>
                  <a:lnTo>
                    <a:pt x="11836" y="3077"/>
                  </a:lnTo>
                  <a:lnTo>
                    <a:pt x="11509" y="2997"/>
                  </a:lnTo>
                  <a:lnTo>
                    <a:pt x="11258" y="2957"/>
                  </a:lnTo>
                  <a:lnTo>
                    <a:pt x="10981" y="2877"/>
                  </a:lnTo>
                  <a:lnTo>
                    <a:pt x="10780" y="2837"/>
                  </a:lnTo>
                  <a:lnTo>
                    <a:pt x="10428" y="2797"/>
                  </a:lnTo>
                  <a:lnTo>
                    <a:pt x="10026" y="2717"/>
                  </a:lnTo>
                  <a:lnTo>
                    <a:pt x="9649" y="2597"/>
                  </a:lnTo>
                  <a:lnTo>
                    <a:pt x="9323" y="2558"/>
                  </a:lnTo>
                  <a:lnTo>
                    <a:pt x="9122" y="2478"/>
                  </a:lnTo>
                  <a:lnTo>
                    <a:pt x="8770" y="2398"/>
                  </a:lnTo>
                  <a:lnTo>
                    <a:pt x="8242" y="2278"/>
                  </a:lnTo>
                  <a:lnTo>
                    <a:pt x="7740" y="2158"/>
                  </a:lnTo>
                  <a:lnTo>
                    <a:pt x="7438" y="2078"/>
                  </a:lnTo>
                  <a:lnTo>
                    <a:pt x="7237" y="2038"/>
                  </a:lnTo>
                  <a:lnTo>
                    <a:pt x="6936" y="1958"/>
                  </a:lnTo>
                  <a:lnTo>
                    <a:pt x="6760" y="1878"/>
                  </a:lnTo>
                  <a:lnTo>
                    <a:pt x="6584" y="1878"/>
                  </a:lnTo>
                  <a:lnTo>
                    <a:pt x="6307" y="1798"/>
                  </a:lnTo>
                  <a:lnTo>
                    <a:pt x="5956" y="1718"/>
                  </a:lnTo>
                  <a:lnTo>
                    <a:pt x="5629" y="1598"/>
                  </a:lnTo>
                  <a:lnTo>
                    <a:pt x="5503" y="1558"/>
                  </a:lnTo>
                  <a:lnTo>
                    <a:pt x="5051" y="1439"/>
                  </a:lnTo>
                  <a:lnTo>
                    <a:pt x="4297" y="1239"/>
                  </a:lnTo>
                  <a:lnTo>
                    <a:pt x="3669" y="1039"/>
                  </a:lnTo>
                  <a:lnTo>
                    <a:pt x="3216" y="879"/>
                  </a:lnTo>
                  <a:lnTo>
                    <a:pt x="3015" y="839"/>
                  </a:lnTo>
                  <a:lnTo>
                    <a:pt x="2865" y="799"/>
                  </a:lnTo>
                  <a:lnTo>
                    <a:pt x="2664" y="759"/>
                  </a:lnTo>
                  <a:lnTo>
                    <a:pt x="2312" y="639"/>
                  </a:lnTo>
                  <a:lnTo>
                    <a:pt x="2161" y="559"/>
                  </a:lnTo>
                  <a:lnTo>
                    <a:pt x="1784" y="440"/>
                  </a:lnTo>
                  <a:lnTo>
                    <a:pt x="1156" y="240"/>
                  </a:lnTo>
                  <a:lnTo>
                    <a:pt x="653" y="80"/>
                  </a:lnTo>
                  <a:lnTo>
                    <a:pt x="402" y="0"/>
                  </a:lnTo>
                  <a:lnTo>
                    <a:pt x="201" y="1558"/>
                  </a:lnTo>
                  <a:lnTo>
                    <a:pt x="75" y="2358"/>
                  </a:lnTo>
                  <a:lnTo>
                    <a:pt x="0" y="3037"/>
                  </a:lnTo>
                  <a:lnTo>
                    <a:pt x="0" y="3157"/>
                  </a:lnTo>
                  <a:lnTo>
                    <a:pt x="101" y="3557"/>
                  </a:lnTo>
                  <a:lnTo>
                    <a:pt x="151" y="3676"/>
                  </a:lnTo>
                  <a:lnTo>
                    <a:pt x="151" y="3876"/>
                  </a:lnTo>
                  <a:lnTo>
                    <a:pt x="226" y="3916"/>
                  </a:lnTo>
                  <a:lnTo>
                    <a:pt x="276" y="4156"/>
                  </a:lnTo>
                  <a:lnTo>
                    <a:pt x="251" y="4276"/>
                  </a:lnTo>
                  <a:lnTo>
                    <a:pt x="302" y="4396"/>
                  </a:lnTo>
                  <a:lnTo>
                    <a:pt x="251" y="4516"/>
                  </a:lnTo>
                  <a:lnTo>
                    <a:pt x="201" y="4596"/>
                  </a:lnTo>
                  <a:lnTo>
                    <a:pt x="302" y="4835"/>
                  </a:lnTo>
                  <a:lnTo>
                    <a:pt x="276" y="4875"/>
                  </a:lnTo>
                  <a:lnTo>
                    <a:pt x="151" y="4955"/>
                  </a:lnTo>
                  <a:lnTo>
                    <a:pt x="352" y="5195"/>
                  </a:lnTo>
                  <a:lnTo>
                    <a:pt x="402" y="5315"/>
                  </a:lnTo>
                  <a:lnTo>
                    <a:pt x="427" y="5475"/>
                  </a:lnTo>
                  <a:lnTo>
                    <a:pt x="653" y="5674"/>
                  </a:lnTo>
                  <a:lnTo>
                    <a:pt x="678" y="5834"/>
                  </a:lnTo>
                  <a:lnTo>
                    <a:pt x="804" y="6194"/>
                  </a:lnTo>
                  <a:lnTo>
                    <a:pt x="905" y="6514"/>
                  </a:lnTo>
                  <a:lnTo>
                    <a:pt x="930" y="6673"/>
                  </a:lnTo>
                  <a:lnTo>
                    <a:pt x="1030" y="6833"/>
                  </a:lnTo>
                  <a:lnTo>
                    <a:pt x="1030" y="6913"/>
                  </a:lnTo>
                  <a:lnTo>
                    <a:pt x="1030" y="7073"/>
                  </a:lnTo>
                  <a:lnTo>
                    <a:pt x="1055" y="7233"/>
                  </a:lnTo>
                  <a:lnTo>
                    <a:pt x="1131" y="7273"/>
                  </a:lnTo>
                  <a:lnTo>
                    <a:pt x="1206" y="7513"/>
                  </a:lnTo>
                  <a:lnTo>
                    <a:pt x="1156" y="7633"/>
                  </a:lnTo>
                  <a:lnTo>
                    <a:pt x="1206" y="7633"/>
                  </a:lnTo>
                  <a:lnTo>
                    <a:pt x="1332" y="7553"/>
                  </a:lnTo>
                  <a:lnTo>
                    <a:pt x="1382" y="7633"/>
                  </a:lnTo>
                  <a:lnTo>
                    <a:pt x="1357" y="7752"/>
                  </a:lnTo>
                  <a:lnTo>
                    <a:pt x="1357" y="7872"/>
                  </a:lnTo>
                  <a:lnTo>
                    <a:pt x="1407" y="7912"/>
                  </a:lnTo>
                  <a:lnTo>
                    <a:pt x="1483" y="7912"/>
                  </a:lnTo>
                  <a:lnTo>
                    <a:pt x="1608" y="7952"/>
                  </a:lnTo>
                  <a:lnTo>
                    <a:pt x="1684" y="7912"/>
                  </a:lnTo>
                  <a:lnTo>
                    <a:pt x="1759" y="7912"/>
                  </a:lnTo>
                  <a:lnTo>
                    <a:pt x="1784" y="7992"/>
                  </a:lnTo>
                  <a:lnTo>
                    <a:pt x="1709" y="8232"/>
                  </a:lnTo>
                  <a:lnTo>
                    <a:pt x="1684" y="8392"/>
                  </a:lnTo>
                  <a:lnTo>
                    <a:pt x="1608" y="8432"/>
                  </a:lnTo>
                  <a:lnTo>
                    <a:pt x="1633" y="8632"/>
                  </a:lnTo>
                  <a:lnTo>
                    <a:pt x="1483" y="9071"/>
                  </a:lnTo>
                  <a:lnTo>
                    <a:pt x="1432" y="9151"/>
                  </a:lnTo>
                  <a:lnTo>
                    <a:pt x="1457" y="9271"/>
                  </a:lnTo>
                  <a:lnTo>
                    <a:pt x="1432" y="9391"/>
                  </a:lnTo>
                  <a:lnTo>
                    <a:pt x="1332" y="9391"/>
                  </a:lnTo>
                  <a:lnTo>
                    <a:pt x="1332" y="9511"/>
                  </a:lnTo>
                  <a:lnTo>
                    <a:pt x="1382" y="9631"/>
                  </a:lnTo>
                  <a:lnTo>
                    <a:pt x="1357" y="9711"/>
                  </a:lnTo>
                  <a:lnTo>
                    <a:pt x="1307" y="9790"/>
                  </a:lnTo>
                  <a:lnTo>
                    <a:pt x="1332" y="9950"/>
                  </a:lnTo>
                  <a:lnTo>
                    <a:pt x="1407" y="10030"/>
                  </a:lnTo>
                  <a:lnTo>
                    <a:pt x="1382" y="10190"/>
                  </a:lnTo>
                  <a:lnTo>
                    <a:pt x="1407" y="10350"/>
                  </a:lnTo>
                  <a:lnTo>
                    <a:pt x="1256" y="10390"/>
                  </a:lnTo>
                  <a:lnTo>
                    <a:pt x="1181" y="10470"/>
                  </a:lnTo>
                  <a:lnTo>
                    <a:pt x="1131" y="10630"/>
                  </a:lnTo>
                  <a:lnTo>
                    <a:pt x="1156" y="10750"/>
                  </a:lnTo>
                  <a:lnTo>
                    <a:pt x="1156" y="10869"/>
                  </a:lnTo>
                  <a:lnTo>
                    <a:pt x="1156" y="10989"/>
                  </a:lnTo>
                  <a:lnTo>
                    <a:pt x="1055" y="11069"/>
                  </a:lnTo>
                  <a:lnTo>
                    <a:pt x="1055" y="11229"/>
                  </a:lnTo>
                  <a:lnTo>
                    <a:pt x="1156" y="11309"/>
                  </a:lnTo>
                  <a:lnTo>
                    <a:pt x="1156" y="11389"/>
                  </a:lnTo>
                  <a:lnTo>
                    <a:pt x="1307" y="11669"/>
                  </a:lnTo>
                  <a:lnTo>
                    <a:pt x="1407" y="11629"/>
                  </a:lnTo>
                  <a:lnTo>
                    <a:pt x="1483" y="11469"/>
                  </a:lnTo>
                  <a:lnTo>
                    <a:pt x="1583" y="11509"/>
                  </a:lnTo>
                  <a:lnTo>
                    <a:pt x="1734" y="11309"/>
                  </a:lnTo>
                  <a:lnTo>
                    <a:pt x="1885" y="11029"/>
                  </a:lnTo>
                  <a:lnTo>
                    <a:pt x="1960" y="11069"/>
                  </a:lnTo>
                  <a:lnTo>
                    <a:pt x="2010" y="11269"/>
                  </a:lnTo>
                  <a:lnTo>
                    <a:pt x="2010" y="11349"/>
                  </a:lnTo>
                  <a:lnTo>
                    <a:pt x="2111" y="11429"/>
                  </a:lnTo>
                  <a:lnTo>
                    <a:pt x="2111" y="11509"/>
                  </a:lnTo>
                  <a:lnTo>
                    <a:pt x="2061" y="11629"/>
                  </a:lnTo>
                  <a:lnTo>
                    <a:pt x="2111" y="11709"/>
                  </a:lnTo>
                  <a:lnTo>
                    <a:pt x="2136" y="11828"/>
                  </a:lnTo>
                  <a:lnTo>
                    <a:pt x="2111" y="11908"/>
                  </a:lnTo>
                  <a:lnTo>
                    <a:pt x="2111" y="12268"/>
                  </a:lnTo>
                  <a:lnTo>
                    <a:pt x="2136" y="12428"/>
                  </a:lnTo>
                  <a:lnTo>
                    <a:pt x="2262" y="12987"/>
                  </a:lnTo>
                  <a:lnTo>
                    <a:pt x="2312" y="13067"/>
                  </a:lnTo>
                  <a:lnTo>
                    <a:pt x="2387" y="13307"/>
                  </a:lnTo>
                  <a:lnTo>
                    <a:pt x="2362" y="13587"/>
                  </a:lnTo>
                  <a:lnTo>
                    <a:pt x="2287" y="13667"/>
                  </a:lnTo>
                  <a:lnTo>
                    <a:pt x="2312" y="13866"/>
                  </a:lnTo>
                  <a:lnTo>
                    <a:pt x="2387" y="14026"/>
                  </a:lnTo>
                  <a:lnTo>
                    <a:pt x="2437" y="14106"/>
                  </a:lnTo>
                  <a:lnTo>
                    <a:pt x="2412" y="14186"/>
                  </a:lnTo>
                  <a:lnTo>
                    <a:pt x="2488" y="14186"/>
                  </a:lnTo>
                  <a:lnTo>
                    <a:pt x="2613" y="14106"/>
                  </a:lnTo>
                  <a:lnTo>
                    <a:pt x="2714" y="14346"/>
                  </a:lnTo>
                  <a:lnTo>
                    <a:pt x="2789" y="14786"/>
                  </a:lnTo>
                  <a:lnTo>
                    <a:pt x="2739" y="14865"/>
                  </a:lnTo>
                  <a:lnTo>
                    <a:pt x="2814" y="15145"/>
                  </a:lnTo>
                  <a:lnTo>
                    <a:pt x="2789" y="15305"/>
                  </a:lnTo>
                  <a:lnTo>
                    <a:pt x="2840" y="15505"/>
                  </a:lnTo>
                  <a:lnTo>
                    <a:pt x="2940" y="15545"/>
                  </a:lnTo>
                  <a:lnTo>
                    <a:pt x="2990" y="15705"/>
                  </a:lnTo>
                  <a:lnTo>
                    <a:pt x="3041" y="15665"/>
                  </a:lnTo>
                  <a:lnTo>
                    <a:pt x="3041" y="15545"/>
                  </a:lnTo>
                  <a:lnTo>
                    <a:pt x="3116" y="15385"/>
                  </a:lnTo>
                  <a:lnTo>
                    <a:pt x="3216" y="15305"/>
                  </a:lnTo>
                  <a:lnTo>
                    <a:pt x="3593" y="15505"/>
                  </a:lnTo>
                  <a:lnTo>
                    <a:pt x="3644" y="15625"/>
                  </a:lnTo>
                  <a:lnTo>
                    <a:pt x="3744" y="15625"/>
                  </a:lnTo>
                  <a:lnTo>
                    <a:pt x="3769" y="15385"/>
                  </a:lnTo>
                  <a:lnTo>
                    <a:pt x="3920" y="15305"/>
                  </a:lnTo>
                  <a:lnTo>
                    <a:pt x="3995" y="15465"/>
                  </a:lnTo>
                  <a:lnTo>
                    <a:pt x="4096" y="15465"/>
                  </a:lnTo>
                  <a:lnTo>
                    <a:pt x="4171" y="15505"/>
                  </a:lnTo>
                  <a:lnTo>
                    <a:pt x="4448" y="15505"/>
                  </a:lnTo>
                  <a:lnTo>
                    <a:pt x="4523" y="15625"/>
                  </a:lnTo>
                  <a:lnTo>
                    <a:pt x="4749" y="15585"/>
                  </a:lnTo>
                  <a:lnTo>
                    <a:pt x="4800" y="15585"/>
                  </a:lnTo>
                  <a:lnTo>
                    <a:pt x="4850" y="15585"/>
                  </a:lnTo>
                  <a:lnTo>
                    <a:pt x="5001" y="15665"/>
                  </a:lnTo>
                  <a:lnTo>
                    <a:pt x="5026" y="15665"/>
                  </a:lnTo>
                  <a:lnTo>
                    <a:pt x="4976" y="15425"/>
                  </a:lnTo>
                  <a:lnTo>
                    <a:pt x="5001" y="15305"/>
                  </a:lnTo>
                  <a:lnTo>
                    <a:pt x="5051" y="15265"/>
                  </a:lnTo>
                  <a:lnTo>
                    <a:pt x="5051" y="15145"/>
                  </a:lnTo>
                  <a:lnTo>
                    <a:pt x="5051" y="15105"/>
                  </a:lnTo>
                  <a:lnTo>
                    <a:pt x="5126" y="15145"/>
                  </a:lnTo>
                  <a:lnTo>
                    <a:pt x="5177" y="15065"/>
                  </a:lnTo>
                  <a:lnTo>
                    <a:pt x="5202" y="15025"/>
                  </a:lnTo>
                  <a:lnTo>
                    <a:pt x="5252" y="15105"/>
                  </a:lnTo>
                  <a:lnTo>
                    <a:pt x="5327" y="15385"/>
                  </a:lnTo>
                  <a:lnTo>
                    <a:pt x="5378" y="15505"/>
                  </a:lnTo>
                  <a:lnTo>
                    <a:pt x="5352" y="15545"/>
                  </a:lnTo>
                  <a:lnTo>
                    <a:pt x="5378" y="15665"/>
                  </a:lnTo>
                  <a:lnTo>
                    <a:pt x="5478" y="15825"/>
                  </a:lnTo>
                  <a:lnTo>
                    <a:pt x="5503" y="15944"/>
                  </a:lnTo>
                  <a:lnTo>
                    <a:pt x="5528" y="15984"/>
                  </a:lnTo>
                  <a:lnTo>
                    <a:pt x="5579" y="16024"/>
                  </a:lnTo>
                  <a:lnTo>
                    <a:pt x="5755" y="14466"/>
                  </a:lnTo>
                  <a:lnTo>
                    <a:pt x="7237" y="14826"/>
                  </a:lnTo>
                  <a:lnTo>
                    <a:pt x="7514" y="14865"/>
                  </a:lnTo>
                  <a:close/>
                </a:path>
              </a:pathLst>
            </a:custGeom>
            <a:solidFill>
              <a:schemeClr val="bg1">
                <a:lumMod val="75000"/>
              </a:schemeClr>
            </a:solidFill>
            <a:ln w="9525">
              <a:solidFill>
                <a:schemeClr val="bg1"/>
              </a:solidFill>
              <a:prstDash val="solid"/>
              <a:round/>
              <a:headEnd/>
              <a:tailEnd/>
            </a:ln>
          </p:spPr>
        </p:sp>
        <p:sp>
          <p:nvSpPr>
            <p:cNvPr id="144" name="Nebraska">
              <a:extLst>
                <a:ext uri="{FF2B5EF4-FFF2-40B4-BE49-F238E27FC236}">
                  <a16:creationId xmlns:a16="http://schemas.microsoft.com/office/drawing/2014/main" id="{45C973A9-0DA7-5748-BDE5-8E59AD2A9250}"/>
                </a:ext>
              </a:extLst>
            </p:cNvPr>
            <p:cNvSpPr>
              <a:spLocks/>
            </p:cNvSpPr>
            <p:nvPr/>
          </p:nvSpPr>
          <p:spPr bwMode="auto">
            <a:xfrm>
              <a:off x="3471383" y="2809768"/>
              <a:ext cx="1339457" cy="605491"/>
            </a:xfrm>
            <a:custGeom>
              <a:avLst/>
              <a:gdLst/>
              <a:ahLst/>
              <a:cxnLst>
                <a:cxn ang="0">
                  <a:pos x="15358" y="10672"/>
                </a:cxn>
                <a:cxn ang="0">
                  <a:pos x="15296" y="10044"/>
                </a:cxn>
                <a:cxn ang="0">
                  <a:pos x="15296" y="9730"/>
                </a:cxn>
                <a:cxn ang="0">
                  <a:pos x="15265" y="9416"/>
                </a:cxn>
                <a:cxn ang="0">
                  <a:pos x="15109" y="8914"/>
                </a:cxn>
                <a:cxn ang="0">
                  <a:pos x="14954" y="8600"/>
                </a:cxn>
                <a:cxn ang="0">
                  <a:pos x="14985" y="8223"/>
                </a:cxn>
                <a:cxn ang="0">
                  <a:pos x="14892" y="7784"/>
                </a:cxn>
                <a:cxn ang="0">
                  <a:pos x="14892" y="7031"/>
                </a:cxn>
                <a:cxn ang="0">
                  <a:pos x="14830" y="6403"/>
                </a:cxn>
                <a:cxn ang="0">
                  <a:pos x="14643" y="6026"/>
                </a:cxn>
                <a:cxn ang="0">
                  <a:pos x="14488" y="5524"/>
                </a:cxn>
                <a:cxn ang="0">
                  <a:pos x="14488" y="5085"/>
                </a:cxn>
                <a:cxn ang="0">
                  <a:pos x="14363" y="4394"/>
                </a:cxn>
                <a:cxn ang="0">
                  <a:pos x="14394" y="4018"/>
                </a:cxn>
                <a:cxn ang="0">
                  <a:pos x="14208" y="3955"/>
                </a:cxn>
                <a:cxn ang="0">
                  <a:pos x="14021" y="3766"/>
                </a:cxn>
                <a:cxn ang="0">
                  <a:pos x="13866" y="3390"/>
                </a:cxn>
                <a:cxn ang="0">
                  <a:pos x="13679" y="2888"/>
                </a:cxn>
                <a:cxn ang="0">
                  <a:pos x="13431" y="2699"/>
                </a:cxn>
                <a:cxn ang="0">
                  <a:pos x="13275" y="2574"/>
                </a:cxn>
                <a:cxn ang="0">
                  <a:pos x="12995" y="2323"/>
                </a:cxn>
                <a:cxn ang="0">
                  <a:pos x="12871" y="2134"/>
                </a:cxn>
                <a:cxn ang="0">
                  <a:pos x="12653" y="1946"/>
                </a:cxn>
                <a:cxn ang="0">
                  <a:pos x="12342" y="2009"/>
                </a:cxn>
                <a:cxn ang="0">
                  <a:pos x="12032" y="2134"/>
                </a:cxn>
                <a:cxn ang="0">
                  <a:pos x="11752" y="2009"/>
                </a:cxn>
                <a:cxn ang="0">
                  <a:pos x="11534" y="2448"/>
                </a:cxn>
                <a:cxn ang="0">
                  <a:pos x="11130" y="2009"/>
                </a:cxn>
                <a:cxn ang="0">
                  <a:pos x="10850" y="1758"/>
                </a:cxn>
                <a:cxn ang="0">
                  <a:pos x="10633" y="1381"/>
                </a:cxn>
                <a:cxn ang="0">
                  <a:pos x="9171" y="1067"/>
                </a:cxn>
                <a:cxn ang="0">
                  <a:pos x="4042" y="565"/>
                </a:cxn>
                <a:cxn ang="0">
                  <a:pos x="435" y="0"/>
                </a:cxn>
                <a:cxn ang="0">
                  <a:pos x="124" y="7219"/>
                </a:cxn>
                <a:cxn ang="0">
                  <a:pos x="1306" y="10169"/>
                </a:cxn>
                <a:cxn ang="0">
                  <a:pos x="3700" y="11864"/>
                </a:cxn>
                <a:cxn ang="0">
                  <a:pos x="3637" y="13873"/>
                </a:cxn>
                <a:cxn ang="0">
                  <a:pos x="6062" y="15882"/>
                </a:cxn>
                <a:cxn ang="0">
                  <a:pos x="9078" y="16196"/>
                </a:cxn>
                <a:cxn ang="0">
                  <a:pos x="10788" y="16258"/>
                </a:cxn>
                <a:cxn ang="0">
                  <a:pos x="13399" y="16321"/>
                </a:cxn>
                <a:cxn ang="0">
                  <a:pos x="15078" y="16384"/>
                </a:cxn>
                <a:cxn ang="0">
                  <a:pos x="16260" y="16007"/>
                </a:cxn>
                <a:cxn ang="0">
                  <a:pos x="16104" y="15066"/>
                </a:cxn>
                <a:cxn ang="0">
                  <a:pos x="15824" y="14501"/>
                </a:cxn>
                <a:cxn ang="0">
                  <a:pos x="15576" y="13559"/>
                </a:cxn>
                <a:cxn ang="0">
                  <a:pos x="15545" y="13183"/>
                </a:cxn>
                <a:cxn ang="0">
                  <a:pos x="15358" y="12618"/>
                </a:cxn>
                <a:cxn ang="0">
                  <a:pos x="15451" y="11802"/>
                </a:cxn>
                <a:cxn ang="0">
                  <a:pos x="15358" y="11237"/>
                </a:cxn>
              </a:cxnLst>
              <a:rect l="0" t="0" r="r" b="b"/>
              <a:pathLst>
                <a:path w="16384" h="16384">
                  <a:moveTo>
                    <a:pt x="15358" y="11111"/>
                  </a:moveTo>
                  <a:lnTo>
                    <a:pt x="15358" y="10985"/>
                  </a:lnTo>
                  <a:lnTo>
                    <a:pt x="15389" y="10860"/>
                  </a:lnTo>
                  <a:lnTo>
                    <a:pt x="15358" y="10672"/>
                  </a:lnTo>
                  <a:lnTo>
                    <a:pt x="15327" y="10546"/>
                  </a:lnTo>
                  <a:lnTo>
                    <a:pt x="15327" y="10483"/>
                  </a:lnTo>
                  <a:lnTo>
                    <a:pt x="15296" y="10232"/>
                  </a:lnTo>
                  <a:lnTo>
                    <a:pt x="15296" y="10044"/>
                  </a:lnTo>
                  <a:lnTo>
                    <a:pt x="15358" y="9918"/>
                  </a:lnTo>
                  <a:lnTo>
                    <a:pt x="15358" y="9793"/>
                  </a:lnTo>
                  <a:lnTo>
                    <a:pt x="15358" y="9730"/>
                  </a:lnTo>
                  <a:lnTo>
                    <a:pt x="15296" y="9730"/>
                  </a:lnTo>
                  <a:lnTo>
                    <a:pt x="15265" y="9667"/>
                  </a:lnTo>
                  <a:lnTo>
                    <a:pt x="15265" y="9604"/>
                  </a:lnTo>
                  <a:lnTo>
                    <a:pt x="15265" y="9542"/>
                  </a:lnTo>
                  <a:lnTo>
                    <a:pt x="15265" y="9416"/>
                  </a:lnTo>
                  <a:lnTo>
                    <a:pt x="15265" y="9228"/>
                  </a:lnTo>
                  <a:lnTo>
                    <a:pt x="15234" y="9165"/>
                  </a:lnTo>
                  <a:lnTo>
                    <a:pt x="15234" y="9039"/>
                  </a:lnTo>
                  <a:lnTo>
                    <a:pt x="15109" y="8914"/>
                  </a:lnTo>
                  <a:lnTo>
                    <a:pt x="15109" y="8851"/>
                  </a:lnTo>
                  <a:lnTo>
                    <a:pt x="15078" y="8663"/>
                  </a:lnTo>
                  <a:lnTo>
                    <a:pt x="15047" y="8663"/>
                  </a:lnTo>
                  <a:lnTo>
                    <a:pt x="14954" y="8600"/>
                  </a:lnTo>
                  <a:lnTo>
                    <a:pt x="14985" y="8537"/>
                  </a:lnTo>
                  <a:lnTo>
                    <a:pt x="15016" y="8349"/>
                  </a:lnTo>
                  <a:lnTo>
                    <a:pt x="15016" y="8223"/>
                  </a:lnTo>
                  <a:lnTo>
                    <a:pt x="14985" y="8223"/>
                  </a:lnTo>
                  <a:lnTo>
                    <a:pt x="14954" y="8223"/>
                  </a:lnTo>
                  <a:lnTo>
                    <a:pt x="14892" y="8161"/>
                  </a:lnTo>
                  <a:lnTo>
                    <a:pt x="14892" y="8035"/>
                  </a:lnTo>
                  <a:lnTo>
                    <a:pt x="14892" y="7784"/>
                  </a:lnTo>
                  <a:lnTo>
                    <a:pt x="14954" y="7596"/>
                  </a:lnTo>
                  <a:lnTo>
                    <a:pt x="14954" y="7470"/>
                  </a:lnTo>
                  <a:lnTo>
                    <a:pt x="14954" y="7219"/>
                  </a:lnTo>
                  <a:lnTo>
                    <a:pt x="14892" y="7031"/>
                  </a:lnTo>
                  <a:lnTo>
                    <a:pt x="14830" y="6780"/>
                  </a:lnTo>
                  <a:lnTo>
                    <a:pt x="14830" y="6591"/>
                  </a:lnTo>
                  <a:lnTo>
                    <a:pt x="14830" y="6466"/>
                  </a:lnTo>
                  <a:lnTo>
                    <a:pt x="14830" y="6403"/>
                  </a:lnTo>
                  <a:lnTo>
                    <a:pt x="14798" y="6340"/>
                  </a:lnTo>
                  <a:lnTo>
                    <a:pt x="14705" y="6340"/>
                  </a:lnTo>
                  <a:lnTo>
                    <a:pt x="14705" y="6152"/>
                  </a:lnTo>
                  <a:lnTo>
                    <a:pt x="14643" y="6026"/>
                  </a:lnTo>
                  <a:lnTo>
                    <a:pt x="14612" y="5964"/>
                  </a:lnTo>
                  <a:lnTo>
                    <a:pt x="14581" y="5712"/>
                  </a:lnTo>
                  <a:lnTo>
                    <a:pt x="14519" y="5587"/>
                  </a:lnTo>
                  <a:lnTo>
                    <a:pt x="14488" y="5524"/>
                  </a:lnTo>
                  <a:lnTo>
                    <a:pt x="14488" y="5461"/>
                  </a:lnTo>
                  <a:lnTo>
                    <a:pt x="14550" y="5336"/>
                  </a:lnTo>
                  <a:lnTo>
                    <a:pt x="14550" y="5273"/>
                  </a:lnTo>
                  <a:lnTo>
                    <a:pt x="14488" y="5085"/>
                  </a:lnTo>
                  <a:lnTo>
                    <a:pt x="14488" y="5022"/>
                  </a:lnTo>
                  <a:lnTo>
                    <a:pt x="14363" y="4708"/>
                  </a:lnTo>
                  <a:lnTo>
                    <a:pt x="14363" y="4520"/>
                  </a:lnTo>
                  <a:lnTo>
                    <a:pt x="14363" y="4394"/>
                  </a:lnTo>
                  <a:lnTo>
                    <a:pt x="14394" y="4331"/>
                  </a:lnTo>
                  <a:lnTo>
                    <a:pt x="14425" y="4206"/>
                  </a:lnTo>
                  <a:lnTo>
                    <a:pt x="14425" y="4143"/>
                  </a:lnTo>
                  <a:lnTo>
                    <a:pt x="14394" y="4018"/>
                  </a:lnTo>
                  <a:lnTo>
                    <a:pt x="14332" y="3955"/>
                  </a:lnTo>
                  <a:lnTo>
                    <a:pt x="14301" y="3892"/>
                  </a:lnTo>
                  <a:lnTo>
                    <a:pt x="14239" y="3955"/>
                  </a:lnTo>
                  <a:lnTo>
                    <a:pt x="14208" y="3955"/>
                  </a:lnTo>
                  <a:lnTo>
                    <a:pt x="14177" y="3892"/>
                  </a:lnTo>
                  <a:lnTo>
                    <a:pt x="14114" y="3829"/>
                  </a:lnTo>
                  <a:lnTo>
                    <a:pt x="14083" y="3704"/>
                  </a:lnTo>
                  <a:lnTo>
                    <a:pt x="14021" y="3766"/>
                  </a:lnTo>
                  <a:lnTo>
                    <a:pt x="13928" y="3766"/>
                  </a:lnTo>
                  <a:lnTo>
                    <a:pt x="13959" y="3515"/>
                  </a:lnTo>
                  <a:lnTo>
                    <a:pt x="13928" y="3453"/>
                  </a:lnTo>
                  <a:lnTo>
                    <a:pt x="13866" y="3390"/>
                  </a:lnTo>
                  <a:lnTo>
                    <a:pt x="13835" y="3264"/>
                  </a:lnTo>
                  <a:lnTo>
                    <a:pt x="13804" y="3139"/>
                  </a:lnTo>
                  <a:lnTo>
                    <a:pt x="13773" y="2950"/>
                  </a:lnTo>
                  <a:lnTo>
                    <a:pt x="13679" y="2888"/>
                  </a:lnTo>
                  <a:lnTo>
                    <a:pt x="13648" y="2825"/>
                  </a:lnTo>
                  <a:lnTo>
                    <a:pt x="13586" y="2762"/>
                  </a:lnTo>
                  <a:lnTo>
                    <a:pt x="13524" y="2762"/>
                  </a:lnTo>
                  <a:lnTo>
                    <a:pt x="13431" y="2699"/>
                  </a:lnTo>
                  <a:lnTo>
                    <a:pt x="13368" y="2699"/>
                  </a:lnTo>
                  <a:lnTo>
                    <a:pt x="13337" y="2699"/>
                  </a:lnTo>
                  <a:lnTo>
                    <a:pt x="13306" y="2574"/>
                  </a:lnTo>
                  <a:lnTo>
                    <a:pt x="13275" y="2574"/>
                  </a:lnTo>
                  <a:lnTo>
                    <a:pt x="13182" y="2511"/>
                  </a:lnTo>
                  <a:lnTo>
                    <a:pt x="13120" y="2511"/>
                  </a:lnTo>
                  <a:lnTo>
                    <a:pt x="13026" y="2385"/>
                  </a:lnTo>
                  <a:lnTo>
                    <a:pt x="12995" y="2323"/>
                  </a:lnTo>
                  <a:lnTo>
                    <a:pt x="12964" y="2260"/>
                  </a:lnTo>
                  <a:lnTo>
                    <a:pt x="12902" y="2260"/>
                  </a:lnTo>
                  <a:lnTo>
                    <a:pt x="12871" y="2197"/>
                  </a:lnTo>
                  <a:lnTo>
                    <a:pt x="12871" y="2134"/>
                  </a:lnTo>
                  <a:lnTo>
                    <a:pt x="12871" y="2072"/>
                  </a:lnTo>
                  <a:lnTo>
                    <a:pt x="12747" y="2009"/>
                  </a:lnTo>
                  <a:lnTo>
                    <a:pt x="12684" y="1946"/>
                  </a:lnTo>
                  <a:lnTo>
                    <a:pt x="12653" y="1946"/>
                  </a:lnTo>
                  <a:lnTo>
                    <a:pt x="12560" y="2009"/>
                  </a:lnTo>
                  <a:lnTo>
                    <a:pt x="12498" y="2072"/>
                  </a:lnTo>
                  <a:lnTo>
                    <a:pt x="12436" y="2072"/>
                  </a:lnTo>
                  <a:lnTo>
                    <a:pt x="12342" y="2009"/>
                  </a:lnTo>
                  <a:lnTo>
                    <a:pt x="12218" y="2072"/>
                  </a:lnTo>
                  <a:lnTo>
                    <a:pt x="12156" y="2072"/>
                  </a:lnTo>
                  <a:lnTo>
                    <a:pt x="12094" y="2072"/>
                  </a:lnTo>
                  <a:lnTo>
                    <a:pt x="12032" y="2134"/>
                  </a:lnTo>
                  <a:lnTo>
                    <a:pt x="11969" y="2009"/>
                  </a:lnTo>
                  <a:lnTo>
                    <a:pt x="11907" y="2072"/>
                  </a:lnTo>
                  <a:lnTo>
                    <a:pt x="11845" y="2072"/>
                  </a:lnTo>
                  <a:lnTo>
                    <a:pt x="11752" y="2009"/>
                  </a:lnTo>
                  <a:lnTo>
                    <a:pt x="11721" y="2072"/>
                  </a:lnTo>
                  <a:lnTo>
                    <a:pt x="11658" y="2260"/>
                  </a:lnTo>
                  <a:lnTo>
                    <a:pt x="11596" y="2385"/>
                  </a:lnTo>
                  <a:lnTo>
                    <a:pt x="11534" y="2448"/>
                  </a:lnTo>
                  <a:lnTo>
                    <a:pt x="11410" y="2385"/>
                  </a:lnTo>
                  <a:lnTo>
                    <a:pt x="11316" y="2323"/>
                  </a:lnTo>
                  <a:lnTo>
                    <a:pt x="11223" y="2197"/>
                  </a:lnTo>
                  <a:lnTo>
                    <a:pt x="11130" y="2009"/>
                  </a:lnTo>
                  <a:lnTo>
                    <a:pt x="11037" y="1946"/>
                  </a:lnTo>
                  <a:lnTo>
                    <a:pt x="10943" y="1758"/>
                  </a:lnTo>
                  <a:lnTo>
                    <a:pt x="10912" y="1820"/>
                  </a:lnTo>
                  <a:lnTo>
                    <a:pt x="10850" y="1758"/>
                  </a:lnTo>
                  <a:lnTo>
                    <a:pt x="10757" y="1569"/>
                  </a:lnTo>
                  <a:lnTo>
                    <a:pt x="10726" y="1507"/>
                  </a:lnTo>
                  <a:lnTo>
                    <a:pt x="10633" y="1444"/>
                  </a:lnTo>
                  <a:lnTo>
                    <a:pt x="10633" y="1381"/>
                  </a:lnTo>
                  <a:lnTo>
                    <a:pt x="10601" y="1255"/>
                  </a:lnTo>
                  <a:lnTo>
                    <a:pt x="10570" y="1193"/>
                  </a:lnTo>
                  <a:lnTo>
                    <a:pt x="10539" y="1193"/>
                  </a:lnTo>
                  <a:lnTo>
                    <a:pt x="9171" y="1067"/>
                  </a:lnTo>
                  <a:lnTo>
                    <a:pt x="8674" y="1067"/>
                  </a:lnTo>
                  <a:lnTo>
                    <a:pt x="7461" y="942"/>
                  </a:lnTo>
                  <a:lnTo>
                    <a:pt x="5596" y="753"/>
                  </a:lnTo>
                  <a:lnTo>
                    <a:pt x="4042" y="565"/>
                  </a:lnTo>
                  <a:lnTo>
                    <a:pt x="2767" y="377"/>
                  </a:lnTo>
                  <a:lnTo>
                    <a:pt x="2363" y="314"/>
                  </a:lnTo>
                  <a:lnTo>
                    <a:pt x="1430" y="126"/>
                  </a:lnTo>
                  <a:lnTo>
                    <a:pt x="435" y="0"/>
                  </a:lnTo>
                  <a:lnTo>
                    <a:pt x="342" y="1946"/>
                  </a:lnTo>
                  <a:lnTo>
                    <a:pt x="249" y="5022"/>
                  </a:lnTo>
                  <a:lnTo>
                    <a:pt x="155" y="6466"/>
                  </a:lnTo>
                  <a:lnTo>
                    <a:pt x="124" y="7219"/>
                  </a:lnTo>
                  <a:lnTo>
                    <a:pt x="93" y="8035"/>
                  </a:lnTo>
                  <a:lnTo>
                    <a:pt x="0" y="9981"/>
                  </a:lnTo>
                  <a:lnTo>
                    <a:pt x="933" y="10107"/>
                  </a:lnTo>
                  <a:lnTo>
                    <a:pt x="1306" y="10169"/>
                  </a:lnTo>
                  <a:lnTo>
                    <a:pt x="2643" y="10420"/>
                  </a:lnTo>
                  <a:lnTo>
                    <a:pt x="2705" y="10420"/>
                  </a:lnTo>
                  <a:lnTo>
                    <a:pt x="3762" y="10546"/>
                  </a:lnTo>
                  <a:lnTo>
                    <a:pt x="3700" y="11864"/>
                  </a:lnTo>
                  <a:lnTo>
                    <a:pt x="3700" y="12053"/>
                  </a:lnTo>
                  <a:lnTo>
                    <a:pt x="3700" y="12115"/>
                  </a:lnTo>
                  <a:lnTo>
                    <a:pt x="3669" y="13434"/>
                  </a:lnTo>
                  <a:lnTo>
                    <a:pt x="3637" y="13873"/>
                  </a:lnTo>
                  <a:lnTo>
                    <a:pt x="3606" y="15568"/>
                  </a:lnTo>
                  <a:lnTo>
                    <a:pt x="4819" y="15756"/>
                  </a:lnTo>
                  <a:lnTo>
                    <a:pt x="5005" y="15756"/>
                  </a:lnTo>
                  <a:lnTo>
                    <a:pt x="6062" y="15882"/>
                  </a:lnTo>
                  <a:lnTo>
                    <a:pt x="6125" y="15882"/>
                  </a:lnTo>
                  <a:lnTo>
                    <a:pt x="7151" y="16007"/>
                  </a:lnTo>
                  <a:lnTo>
                    <a:pt x="8208" y="16070"/>
                  </a:lnTo>
                  <a:lnTo>
                    <a:pt x="9078" y="16196"/>
                  </a:lnTo>
                  <a:lnTo>
                    <a:pt x="9265" y="16196"/>
                  </a:lnTo>
                  <a:lnTo>
                    <a:pt x="9949" y="16196"/>
                  </a:lnTo>
                  <a:lnTo>
                    <a:pt x="10322" y="16258"/>
                  </a:lnTo>
                  <a:lnTo>
                    <a:pt x="10788" y="16258"/>
                  </a:lnTo>
                  <a:lnTo>
                    <a:pt x="11410" y="16258"/>
                  </a:lnTo>
                  <a:lnTo>
                    <a:pt x="11658" y="16321"/>
                  </a:lnTo>
                  <a:lnTo>
                    <a:pt x="12498" y="16321"/>
                  </a:lnTo>
                  <a:lnTo>
                    <a:pt x="13399" y="16321"/>
                  </a:lnTo>
                  <a:lnTo>
                    <a:pt x="13555" y="16321"/>
                  </a:lnTo>
                  <a:lnTo>
                    <a:pt x="14239" y="16384"/>
                  </a:lnTo>
                  <a:lnTo>
                    <a:pt x="14674" y="16384"/>
                  </a:lnTo>
                  <a:lnTo>
                    <a:pt x="15078" y="16384"/>
                  </a:lnTo>
                  <a:lnTo>
                    <a:pt x="15514" y="16384"/>
                  </a:lnTo>
                  <a:lnTo>
                    <a:pt x="16353" y="16321"/>
                  </a:lnTo>
                  <a:lnTo>
                    <a:pt x="16384" y="16321"/>
                  </a:lnTo>
                  <a:lnTo>
                    <a:pt x="16260" y="16007"/>
                  </a:lnTo>
                  <a:lnTo>
                    <a:pt x="16260" y="15756"/>
                  </a:lnTo>
                  <a:lnTo>
                    <a:pt x="16229" y="15505"/>
                  </a:lnTo>
                  <a:lnTo>
                    <a:pt x="16135" y="15317"/>
                  </a:lnTo>
                  <a:lnTo>
                    <a:pt x="16104" y="15066"/>
                  </a:lnTo>
                  <a:lnTo>
                    <a:pt x="15980" y="15003"/>
                  </a:lnTo>
                  <a:lnTo>
                    <a:pt x="15949" y="14877"/>
                  </a:lnTo>
                  <a:lnTo>
                    <a:pt x="15824" y="14752"/>
                  </a:lnTo>
                  <a:lnTo>
                    <a:pt x="15824" y="14501"/>
                  </a:lnTo>
                  <a:lnTo>
                    <a:pt x="15793" y="14187"/>
                  </a:lnTo>
                  <a:lnTo>
                    <a:pt x="15700" y="13873"/>
                  </a:lnTo>
                  <a:lnTo>
                    <a:pt x="15638" y="13747"/>
                  </a:lnTo>
                  <a:lnTo>
                    <a:pt x="15576" y="13559"/>
                  </a:lnTo>
                  <a:lnTo>
                    <a:pt x="15545" y="13434"/>
                  </a:lnTo>
                  <a:lnTo>
                    <a:pt x="15576" y="13308"/>
                  </a:lnTo>
                  <a:lnTo>
                    <a:pt x="15576" y="13371"/>
                  </a:lnTo>
                  <a:lnTo>
                    <a:pt x="15545" y="13183"/>
                  </a:lnTo>
                  <a:lnTo>
                    <a:pt x="15514" y="13057"/>
                  </a:lnTo>
                  <a:lnTo>
                    <a:pt x="15420" y="12931"/>
                  </a:lnTo>
                  <a:lnTo>
                    <a:pt x="15389" y="12806"/>
                  </a:lnTo>
                  <a:lnTo>
                    <a:pt x="15358" y="12618"/>
                  </a:lnTo>
                  <a:lnTo>
                    <a:pt x="15358" y="12555"/>
                  </a:lnTo>
                  <a:lnTo>
                    <a:pt x="15420" y="12304"/>
                  </a:lnTo>
                  <a:lnTo>
                    <a:pt x="15389" y="12115"/>
                  </a:lnTo>
                  <a:lnTo>
                    <a:pt x="15451" y="11802"/>
                  </a:lnTo>
                  <a:lnTo>
                    <a:pt x="15451" y="11676"/>
                  </a:lnTo>
                  <a:lnTo>
                    <a:pt x="15451" y="11613"/>
                  </a:lnTo>
                  <a:lnTo>
                    <a:pt x="15420" y="11488"/>
                  </a:lnTo>
                  <a:lnTo>
                    <a:pt x="15358" y="11237"/>
                  </a:lnTo>
                  <a:lnTo>
                    <a:pt x="15358" y="11111"/>
                  </a:lnTo>
                  <a:close/>
                </a:path>
              </a:pathLst>
            </a:custGeom>
            <a:solidFill>
              <a:schemeClr val="bg1">
                <a:lumMod val="75000"/>
              </a:schemeClr>
            </a:solidFill>
            <a:ln w="9525">
              <a:solidFill>
                <a:schemeClr val="bg1"/>
              </a:solidFill>
              <a:prstDash val="solid"/>
              <a:round/>
              <a:headEnd/>
              <a:tailEnd/>
            </a:ln>
          </p:spPr>
        </p:sp>
        <p:sp>
          <p:nvSpPr>
            <p:cNvPr id="145" name="Nevada">
              <a:extLst>
                <a:ext uri="{FF2B5EF4-FFF2-40B4-BE49-F238E27FC236}">
                  <a16:creationId xmlns:a16="http://schemas.microsoft.com/office/drawing/2014/main" id="{071DE218-B7BA-BC49-809E-EE19ABACBCA7}"/>
                </a:ext>
              </a:extLst>
            </p:cNvPr>
            <p:cNvSpPr>
              <a:spLocks/>
            </p:cNvSpPr>
            <p:nvPr/>
          </p:nvSpPr>
          <p:spPr bwMode="auto">
            <a:xfrm>
              <a:off x="968645" y="2614528"/>
              <a:ext cx="1028558" cy="1448235"/>
            </a:xfrm>
            <a:custGeom>
              <a:avLst/>
              <a:gdLst/>
              <a:ahLst/>
              <a:cxnLst>
                <a:cxn ang="0">
                  <a:pos x="4076" y="10141"/>
                </a:cxn>
                <a:cxn ang="0">
                  <a:pos x="7950" y="13908"/>
                </a:cxn>
                <a:cxn ang="0">
                  <a:pos x="10533" y="16384"/>
                </a:cxn>
                <a:cxn ang="0">
                  <a:pos x="10694" y="16173"/>
                </a:cxn>
                <a:cxn ang="0">
                  <a:pos x="10815" y="15963"/>
                </a:cxn>
                <a:cxn ang="0">
                  <a:pos x="10815" y="15699"/>
                </a:cxn>
                <a:cxn ang="0">
                  <a:pos x="10734" y="15488"/>
                </a:cxn>
                <a:cxn ang="0">
                  <a:pos x="10815" y="15278"/>
                </a:cxn>
                <a:cxn ang="0">
                  <a:pos x="10815" y="15041"/>
                </a:cxn>
                <a:cxn ang="0">
                  <a:pos x="10855" y="14751"/>
                </a:cxn>
                <a:cxn ang="0">
                  <a:pos x="10896" y="14514"/>
                </a:cxn>
                <a:cxn ang="0">
                  <a:pos x="10936" y="14303"/>
                </a:cxn>
                <a:cxn ang="0">
                  <a:pos x="10976" y="14092"/>
                </a:cxn>
                <a:cxn ang="0">
                  <a:pos x="11219" y="14066"/>
                </a:cxn>
                <a:cxn ang="0">
                  <a:pos x="11622" y="14119"/>
                </a:cxn>
                <a:cxn ang="0">
                  <a:pos x="12026" y="14224"/>
                </a:cxn>
                <a:cxn ang="0">
                  <a:pos x="12147" y="14435"/>
                </a:cxn>
                <a:cxn ang="0">
                  <a:pos x="12470" y="14435"/>
                </a:cxn>
                <a:cxn ang="0">
                  <a:pos x="12671" y="14250"/>
                </a:cxn>
                <a:cxn ang="0">
                  <a:pos x="13196" y="12802"/>
                </a:cxn>
                <a:cxn ang="0">
                  <a:pos x="13680" y="11221"/>
                </a:cxn>
                <a:cxn ang="0">
                  <a:pos x="14286" y="9193"/>
                </a:cxn>
                <a:cxn ang="0">
                  <a:pos x="14891" y="7217"/>
                </a:cxn>
                <a:cxn ang="0">
                  <a:pos x="15254" y="5979"/>
                </a:cxn>
                <a:cxn ang="0">
                  <a:pos x="16384" y="2081"/>
                </a:cxn>
                <a:cxn ang="0">
                  <a:pos x="14003" y="1765"/>
                </a:cxn>
                <a:cxn ang="0">
                  <a:pos x="6659" y="685"/>
                </a:cxn>
                <a:cxn ang="0">
                  <a:pos x="3914" y="263"/>
                </a:cxn>
                <a:cxn ang="0">
                  <a:pos x="1776" y="1659"/>
                </a:cxn>
                <a:cxn ang="0">
                  <a:pos x="363" y="5268"/>
                </a:cxn>
                <a:cxn ang="0">
                  <a:pos x="121" y="5821"/>
                </a:cxn>
                <a:cxn ang="0">
                  <a:pos x="40" y="6006"/>
                </a:cxn>
                <a:cxn ang="0">
                  <a:pos x="242" y="6401"/>
                </a:cxn>
                <a:cxn ang="0">
                  <a:pos x="1251" y="7402"/>
                </a:cxn>
                <a:cxn ang="0">
                  <a:pos x="2986" y="9088"/>
                </a:cxn>
              </a:cxnLst>
              <a:rect l="0" t="0" r="r" b="b"/>
              <a:pathLst>
                <a:path w="16384" h="16384">
                  <a:moveTo>
                    <a:pt x="2986" y="9088"/>
                  </a:moveTo>
                  <a:lnTo>
                    <a:pt x="4076" y="10141"/>
                  </a:lnTo>
                  <a:lnTo>
                    <a:pt x="5408" y="11406"/>
                  </a:lnTo>
                  <a:lnTo>
                    <a:pt x="7950" y="13908"/>
                  </a:lnTo>
                  <a:lnTo>
                    <a:pt x="8394" y="14329"/>
                  </a:lnTo>
                  <a:lnTo>
                    <a:pt x="10533" y="16384"/>
                  </a:lnTo>
                  <a:lnTo>
                    <a:pt x="10573" y="16200"/>
                  </a:lnTo>
                  <a:lnTo>
                    <a:pt x="10694" y="16173"/>
                  </a:lnTo>
                  <a:lnTo>
                    <a:pt x="10815" y="16068"/>
                  </a:lnTo>
                  <a:lnTo>
                    <a:pt x="10815" y="15963"/>
                  </a:lnTo>
                  <a:lnTo>
                    <a:pt x="10815" y="15857"/>
                  </a:lnTo>
                  <a:lnTo>
                    <a:pt x="10815" y="15699"/>
                  </a:lnTo>
                  <a:lnTo>
                    <a:pt x="10815" y="15594"/>
                  </a:lnTo>
                  <a:lnTo>
                    <a:pt x="10734" y="15488"/>
                  </a:lnTo>
                  <a:lnTo>
                    <a:pt x="10775" y="15383"/>
                  </a:lnTo>
                  <a:lnTo>
                    <a:pt x="10815" y="15278"/>
                  </a:lnTo>
                  <a:lnTo>
                    <a:pt x="10815" y="15146"/>
                  </a:lnTo>
                  <a:lnTo>
                    <a:pt x="10815" y="15041"/>
                  </a:lnTo>
                  <a:lnTo>
                    <a:pt x="10815" y="14909"/>
                  </a:lnTo>
                  <a:lnTo>
                    <a:pt x="10855" y="14751"/>
                  </a:lnTo>
                  <a:lnTo>
                    <a:pt x="10936" y="14566"/>
                  </a:lnTo>
                  <a:lnTo>
                    <a:pt x="10896" y="14514"/>
                  </a:lnTo>
                  <a:lnTo>
                    <a:pt x="10896" y="14408"/>
                  </a:lnTo>
                  <a:lnTo>
                    <a:pt x="10936" y="14303"/>
                  </a:lnTo>
                  <a:lnTo>
                    <a:pt x="10896" y="14198"/>
                  </a:lnTo>
                  <a:lnTo>
                    <a:pt x="10976" y="14092"/>
                  </a:lnTo>
                  <a:lnTo>
                    <a:pt x="11057" y="14092"/>
                  </a:lnTo>
                  <a:lnTo>
                    <a:pt x="11219" y="14066"/>
                  </a:lnTo>
                  <a:lnTo>
                    <a:pt x="11461" y="14066"/>
                  </a:lnTo>
                  <a:lnTo>
                    <a:pt x="11622" y="14119"/>
                  </a:lnTo>
                  <a:lnTo>
                    <a:pt x="11864" y="14145"/>
                  </a:lnTo>
                  <a:lnTo>
                    <a:pt x="12026" y="14224"/>
                  </a:lnTo>
                  <a:lnTo>
                    <a:pt x="12026" y="14382"/>
                  </a:lnTo>
                  <a:lnTo>
                    <a:pt x="12147" y="14435"/>
                  </a:lnTo>
                  <a:lnTo>
                    <a:pt x="12308" y="14461"/>
                  </a:lnTo>
                  <a:lnTo>
                    <a:pt x="12470" y="14435"/>
                  </a:lnTo>
                  <a:lnTo>
                    <a:pt x="12550" y="14329"/>
                  </a:lnTo>
                  <a:lnTo>
                    <a:pt x="12671" y="14250"/>
                  </a:lnTo>
                  <a:lnTo>
                    <a:pt x="12792" y="14119"/>
                  </a:lnTo>
                  <a:lnTo>
                    <a:pt x="13196" y="12802"/>
                  </a:lnTo>
                  <a:lnTo>
                    <a:pt x="13317" y="12486"/>
                  </a:lnTo>
                  <a:lnTo>
                    <a:pt x="13680" y="11221"/>
                  </a:lnTo>
                  <a:lnTo>
                    <a:pt x="14003" y="10089"/>
                  </a:lnTo>
                  <a:lnTo>
                    <a:pt x="14286" y="9193"/>
                  </a:lnTo>
                  <a:lnTo>
                    <a:pt x="14326" y="9009"/>
                  </a:lnTo>
                  <a:lnTo>
                    <a:pt x="14891" y="7217"/>
                  </a:lnTo>
                  <a:lnTo>
                    <a:pt x="15133" y="6454"/>
                  </a:lnTo>
                  <a:lnTo>
                    <a:pt x="15254" y="5979"/>
                  </a:lnTo>
                  <a:lnTo>
                    <a:pt x="15779" y="4162"/>
                  </a:lnTo>
                  <a:lnTo>
                    <a:pt x="16384" y="2081"/>
                  </a:lnTo>
                  <a:lnTo>
                    <a:pt x="15779" y="2002"/>
                  </a:lnTo>
                  <a:lnTo>
                    <a:pt x="14003" y="1765"/>
                  </a:lnTo>
                  <a:lnTo>
                    <a:pt x="9403" y="1133"/>
                  </a:lnTo>
                  <a:lnTo>
                    <a:pt x="6659" y="685"/>
                  </a:lnTo>
                  <a:lnTo>
                    <a:pt x="4076" y="290"/>
                  </a:lnTo>
                  <a:lnTo>
                    <a:pt x="3914" y="263"/>
                  </a:lnTo>
                  <a:lnTo>
                    <a:pt x="2421" y="0"/>
                  </a:lnTo>
                  <a:lnTo>
                    <a:pt x="1776" y="1659"/>
                  </a:lnTo>
                  <a:lnTo>
                    <a:pt x="565" y="4715"/>
                  </a:lnTo>
                  <a:lnTo>
                    <a:pt x="363" y="5268"/>
                  </a:lnTo>
                  <a:lnTo>
                    <a:pt x="242" y="5532"/>
                  </a:lnTo>
                  <a:lnTo>
                    <a:pt x="121" y="5821"/>
                  </a:lnTo>
                  <a:lnTo>
                    <a:pt x="81" y="5927"/>
                  </a:lnTo>
                  <a:lnTo>
                    <a:pt x="40" y="6006"/>
                  </a:lnTo>
                  <a:lnTo>
                    <a:pt x="0" y="6190"/>
                  </a:lnTo>
                  <a:lnTo>
                    <a:pt x="242" y="6401"/>
                  </a:lnTo>
                  <a:lnTo>
                    <a:pt x="807" y="6954"/>
                  </a:lnTo>
                  <a:lnTo>
                    <a:pt x="1251" y="7402"/>
                  </a:lnTo>
                  <a:lnTo>
                    <a:pt x="1614" y="7744"/>
                  </a:lnTo>
                  <a:lnTo>
                    <a:pt x="2986" y="9088"/>
                  </a:lnTo>
                  <a:close/>
                </a:path>
              </a:pathLst>
            </a:custGeom>
            <a:solidFill>
              <a:schemeClr val="bg1">
                <a:lumMod val="75000"/>
              </a:schemeClr>
            </a:solidFill>
            <a:ln w="9525">
              <a:solidFill>
                <a:schemeClr val="bg1"/>
              </a:solidFill>
              <a:prstDash val="solid"/>
              <a:round/>
              <a:headEnd/>
              <a:tailEnd/>
            </a:ln>
          </p:spPr>
        </p:sp>
        <p:sp>
          <p:nvSpPr>
            <p:cNvPr id="146" name="New_Hampshire">
              <a:extLst>
                <a:ext uri="{FF2B5EF4-FFF2-40B4-BE49-F238E27FC236}">
                  <a16:creationId xmlns:a16="http://schemas.microsoft.com/office/drawing/2014/main" id="{482AB16B-1FA8-DE43-8A0E-8EEBD0CC6C28}"/>
                </a:ext>
              </a:extLst>
            </p:cNvPr>
            <p:cNvSpPr>
              <a:spLocks/>
            </p:cNvSpPr>
            <p:nvPr/>
          </p:nvSpPr>
          <p:spPr bwMode="auto">
            <a:xfrm>
              <a:off x="8163370" y="2006565"/>
              <a:ext cx="264265" cy="511579"/>
            </a:xfrm>
            <a:custGeom>
              <a:avLst/>
              <a:gdLst/>
              <a:ahLst/>
              <a:cxnLst>
                <a:cxn ang="0">
                  <a:pos x="0" y="11394"/>
                </a:cxn>
                <a:cxn ang="0">
                  <a:pos x="158" y="12288"/>
                </a:cxn>
                <a:cxn ang="0">
                  <a:pos x="315" y="13182"/>
                </a:cxn>
                <a:cxn ang="0">
                  <a:pos x="630" y="14001"/>
                </a:cxn>
                <a:cxn ang="0">
                  <a:pos x="788" y="14373"/>
                </a:cxn>
                <a:cxn ang="0">
                  <a:pos x="945" y="14671"/>
                </a:cxn>
                <a:cxn ang="0">
                  <a:pos x="788" y="15043"/>
                </a:cxn>
                <a:cxn ang="0">
                  <a:pos x="630" y="15416"/>
                </a:cxn>
                <a:cxn ang="0">
                  <a:pos x="945" y="16086"/>
                </a:cxn>
                <a:cxn ang="0">
                  <a:pos x="1575" y="16384"/>
                </a:cxn>
                <a:cxn ang="0">
                  <a:pos x="6617" y="15863"/>
                </a:cxn>
                <a:cxn ang="0">
                  <a:pos x="8350" y="15714"/>
                </a:cxn>
                <a:cxn ang="0">
                  <a:pos x="12288" y="15267"/>
                </a:cxn>
                <a:cxn ang="0">
                  <a:pos x="12603" y="15043"/>
                </a:cxn>
                <a:cxn ang="0">
                  <a:pos x="12918" y="14969"/>
                </a:cxn>
                <a:cxn ang="0">
                  <a:pos x="13076" y="14820"/>
                </a:cxn>
                <a:cxn ang="0">
                  <a:pos x="13076" y="14522"/>
                </a:cxn>
                <a:cxn ang="0">
                  <a:pos x="13863" y="14373"/>
                </a:cxn>
                <a:cxn ang="0">
                  <a:pos x="14178" y="14075"/>
                </a:cxn>
                <a:cxn ang="0">
                  <a:pos x="15281" y="13777"/>
                </a:cxn>
                <a:cxn ang="0">
                  <a:pos x="15911" y="13852"/>
                </a:cxn>
                <a:cxn ang="0">
                  <a:pos x="16384" y="12884"/>
                </a:cxn>
                <a:cxn ang="0">
                  <a:pos x="16226" y="12660"/>
                </a:cxn>
                <a:cxn ang="0">
                  <a:pos x="16069" y="12362"/>
                </a:cxn>
                <a:cxn ang="0">
                  <a:pos x="15439" y="12288"/>
                </a:cxn>
                <a:cxn ang="0">
                  <a:pos x="15124" y="12065"/>
                </a:cxn>
                <a:cxn ang="0">
                  <a:pos x="14809" y="11618"/>
                </a:cxn>
                <a:cxn ang="0">
                  <a:pos x="14336" y="11469"/>
                </a:cxn>
                <a:cxn ang="0">
                  <a:pos x="13076" y="10947"/>
                </a:cxn>
                <a:cxn ang="0">
                  <a:pos x="12761" y="10352"/>
                </a:cxn>
                <a:cxn ang="0">
                  <a:pos x="12603" y="9905"/>
                </a:cxn>
                <a:cxn ang="0">
                  <a:pos x="11658" y="8639"/>
                </a:cxn>
                <a:cxn ang="0">
                  <a:pos x="5829" y="0"/>
                </a:cxn>
                <a:cxn ang="0">
                  <a:pos x="5356" y="298"/>
                </a:cxn>
                <a:cxn ang="0">
                  <a:pos x="4726" y="372"/>
                </a:cxn>
                <a:cxn ang="0">
                  <a:pos x="4096" y="223"/>
                </a:cxn>
                <a:cxn ang="0">
                  <a:pos x="3623" y="596"/>
                </a:cxn>
                <a:cxn ang="0">
                  <a:pos x="2993" y="745"/>
                </a:cxn>
                <a:cxn ang="0">
                  <a:pos x="3466" y="1043"/>
                </a:cxn>
                <a:cxn ang="0">
                  <a:pos x="3151" y="1862"/>
                </a:cxn>
                <a:cxn ang="0">
                  <a:pos x="3151" y="2160"/>
                </a:cxn>
                <a:cxn ang="0">
                  <a:pos x="2836" y="2383"/>
                </a:cxn>
                <a:cxn ang="0">
                  <a:pos x="3308" y="2904"/>
                </a:cxn>
                <a:cxn ang="0">
                  <a:pos x="2993" y="3798"/>
                </a:cxn>
                <a:cxn ang="0">
                  <a:pos x="4096" y="4617"/>
                </a:cxn>
                <a:cxn ang="0">
                  <a:pos x="3938" y="4915"/>
                </a:cxn>
                <a:cxn ang="0">
                  <a:pos x="3938" y="5288"/>
                </a:cxn>
                <a:cxn ang="0">
                  <a:pos x="3308" y="5809"/>
                </a:cxn>
                <a:cxn ang="0">
                  <a:pos x="2836" y="6032"/>
                </a:cxn>
                <a:cxn ang="0">
                  <a:pos x="2363" y="6405"/>
                </a:cxn>
                <a:cxn ang="0">
                  <a:pos x="1260" y="6554"/>
                </a:cxn>
                <a:cxn ang="0">
                  <a:pos x="945" y="6851"/>
                </a:cxn>
                <a:cxn ang="0">
                  <a:pos x="945" y="7373"/>
                </a:cxn>
                <a:cxn ang="0">
                  <a:pos x="1260" y="7745"/>
                </a:cxn>
                <a:cxn ang="0">
                  <a:pos x="1260" y="8192"/>
                </a:cxn>
                <a:cxn ang="0">
                  <a:pos x="1103" y="8639"/>
                </a:cxn>
                <a:cxn ang="0">
                  <a:pos x="1103" y="8862"/>
                </a:cxn>
                <a:cxn ang="0">
                  <a:pos x="788" y="9533"/>
                </a:cxn>
                <a:cxn ang="0">
                  <a:pos x="945" y="9905"/>
                </a:cxn>
                <a:cxn ang="0">
                  <a:pos x="630" y="10277"/>
                </a:cxn>
                <a:cxn ang="0">
                  <a:pos x="315" y="10650"/>
                </a:cxn>
                <a:cxn ang="0">
                  <a:pos x="315" y="11022"/>
                </a:cxn>
              </a:cxnLst>
              <a:rect l="0" t="0" r="r" b="b"/>
              <a:pathLst>
                <a:path w="16384" h="16384">
                  <a:moveTo>
                    <a:pt x="158" y="11245"/>
                  </a:moveTo>
                  <a:lnTo>
                    <a:pt x="0" y="11394"/>
                  </a:lnTo>
                  <a:lnTo>
                    <a:pt x="0" y="11543"/>
                  </a:lnTo>
                  <a:lnTo>
                    <a:pt x="158" y="12288"/>
                  </a:lnTo>
                  <a:lnTo>
                    <a:pt x="315" y="12884"/>
                  </a:lnTo>
                  <a:lnTo>
                    <a:pt x="315" y="13182"/>
                  </a:lnTo>
                  <a:lnTo>
                    <a:pt x="315" y="13480"/>
                  </a:lnTo>
                  <a:lnTo>
                    <a:pt x="630" y="14001"/>
                  </a:lnTo>
                  <a:lnTo>
                    <a:pt x="788" y="14150"/>
                  </a:lnTo>
                  <a:lnTo>
                    <a:pt x="788" y="14373"/>
                  </a:lnTo>
                  <a:lnTo>
                    <a:pt x="788" y="14522"/>
                  </a:lnTo>
                  <a:lnTo>
                    <a:pt x="945" y="14671"/>
                  </a:lnTo>
                  <a:lnTo>
                    <a:pt x="945" y="14820"/>
                  </a:lnTo>
                  <a:lnTo>
                    <a:pt x="788" y="15043"/>
                  </a:lnTo>
                  <a:lnTo>
                    <a:pt x="630" y="15192"/>
                  </a:lnTo>
                  <a:lnTo>
                    <a:pt x="630" y="15416"/>
                  </a:lnTo>
                  <a:lnTo>
                    <a:pt x="473" y="15639"/>
                  </a:lnTo>
                  <a:lnTo>
                    <a:pt x="945" y="16086"/>
                  </a:lnTo>
                  <a:lnTo>
                    <a:pt x="1260" y="16161"/>
                  </a:lnTo>
                  <a:lnTo>
                    <a:pt x="1575" y="16384"/>
                  </a:lnTo>
                  <a:lnTo>
                    <a:pt x="3466" y="16161"/>
                  </a:lnTo>
                  <a:lnTo>
                    <a:pt x="6617" y="15863"/>
                  </a:lnTo>
                  <a:lnTo>
                    <a:pt x="6774" y="15863"/>
                  </a:lnTo>
                  <a:lnTo>
                    <a:pt x="8350" y="15714"/>
                  </a:lnTo>
                  <a:lnTo>
                    <a:pt x="11973" y="15341"/>
                  </a:lnTo>
                  <a:lnTo>
                    <a:pt x="12288" y="15267"/>
                  </a:lnTo>
                  <a:lnTo>
                    <a:pt x="12446" y="15118"/>
                  </a:lnTo>
                  <a:lnTo>
                    <a:pt x="12603" y="15043"/>
                  </a:lnTo>
                  <a:lnTo>
                    <a:pt x="12761" y="15043"/>
                  </a:lnTo>
                  <a:lnTo>
                    <a:pt x="12918" y="14969"/>
                  </a:lnTo>
                  <a:lnTo>
                    <a:pt x="13233" y="14895"/>
                  </a:lnTo>
                  <a:lnTo>
                    <a:pt x="13076" y="14820"/>
                  </a:lnTo>
                  <a:lnTo>
                    <a:pt x="13076" y="14597"/>
                  </a:lnTo>
                  <a:lnTo>
                    <a:pt x="13076" y="14522"/>
                  </a:lnTo>
                  <a:lnTo>
                    <a:pt x="13391" y="14448"/>
                  </a:lnTo>
                  <a:lnTo>
                    <a:pt x="13863" y="14373"/>
                  </a:lnTo>
                  <a:lnTo>
                    <a:pt x="14021" y="14373"/>
                  </a:lnTo>
                  <a:lnTo>
                    <a:pt x="14178" y="14075"/>
                  </a:lnTo>
                  <a:lnTo>
                    <a:pt x="14336" y="14001"/>
                  </a:lnTo>
                  <a:lnTo>
                    <a:pt x="15281" y="13777"/>
                  </a:lnTo>
                  <a:lnTo>
                    <a:pt x="15439" y="13777"/>
                  </a:lnTo>
                  <a:lnTo>
                    <a:pt x="15911" y="13852"/>
                  </a:lnTo>
                  <a:lnTo>
                    <a:pt x="16226" y="13107"/>
                  </a:lnTo>
                  <a:lnTo>
                    <a:pt x="16384" y="12884"/>
                  </a:lnTo>
                  <a:lnTo>
                    <a:pt x="16384" y="12735"/>
                  </a:lnTo>
                  <a:lnTo>
                    <a:pt x="16226" y="12660"/>
                  </a:lnTo>
                  <a:lnTo>
                    <a:pt x="16069" y="12586"/>
                  </a:lnTo>
                  <a:lnTo>
                    <a:pt x="16069" y="12362"/>
                  </a:lnTo>
                  <a:lnTo>
                    <a:pt x="15754" y="12362"/>
                  </a:lnTo>
                  <a:lnTo>
                    <a:pt x="15439" y="12288"/>
                  </a:lnTo>
                  <a:lnTo>
                    <a:pt x="15281" y="12214"/>
                  </a:lnTo>
                  <a:lnTo>
                    <a:pt x="15124" y="12065"/>
                  </a:lnTo>
                  <a:lnTo>
                    <a:pt x="14966" y="11841"/>
                  </a:lnTo>
                  <a:lnTo>
                    <a:pt x="14809" y="11618"/>
                  </a:lnTo>
                  <a:lnTo>
                    <a:pt x="14809" y="11543"/>
                  </a:lnTo>
                  <a:lnTo>
                    <a:pt x="14336" y="11469"/>
                  </a:lnTo>
                  <a:lnTo>
                    <a:pt x="13548" y="11171"/>
                  </a:lnTo>
                  <a:lnTo>
                    <a:pt x="13076" y="10947"/>
                  </a:lnTo>
                  <a:lnTo>
                    <a:pt x="12918" y="10724"/>
                  </a:lnTo>
                  <a:lnTo>
                    <a:pt x="12761" y="10352"/>
                  </a:lnTo>
                  <a:lnTo>
                    <a:pt x="12761" y="10203"/>
                  </a:lnTo>
                  <a:lnTo>
                    <a:pt x="12603" y="9905"/>
                  </a:lnTo>
                  <a:lnTo>
                    <a:pt x="12446" y="9756"/>
                  </a:lnTo>
                  <a:lnTo>
                    <a:pt x="11658" y="8639"/>
                  </a:lnTo>
                  <a:lnTo>
                    <a:pt x="9610" y="5734"/>
                  </a:lnTo>
                  <a:lnTo>
                    <a:pt x="5829" y="0"/>
                  </a:lnTo>
                  <a:lnTo>
                    <a:pt x="5514" y="74"/>
                  </a:lnTo>
                  <a:lnTo>
                    <a:pt x="5356" y="298"/>
                  </a:lnTo>
                  <a:lnTo>
                    <a:pt x="5041" y="372"/>
                  </a:lnTo>
                  <a:lnTo>
                    <a:pt x="4726" y="372"/>
                  </a:lnTo>
                  <a:lnTo>
                    <a:pt x="4254" y="223"/>
                  </a:lnTo>
                  <a:lnTo>
                    <a:pt x="4096" y="223"/>
                  </a:lnTo>
                  <a:lnTo>
                    <a:pt x="3781" y="372"/>
                  </a:lnTo>
                  <a:lnTo>
                    <a:pt x="3623" y="596"/>
                  </a:lnTo>
                  <a:lnTo>
                    <a:pt x="3308" y="670"/>
                  </a:lnTo>
                  <a:lnTo>
                    <a:pt x="2993" y="745"/>
                  </a:lnTo>
                  <a:lnTo>
                    <a:pt x="3308" y="894"/>
                  </a:lnTo>
                  <a:lnTo>
                    <a:pt x="3466" y="1043"/>
                  </a:lnTo>
                  <a:lnTo>
                    <a:pt x="3308" y="1415"/>
                  </a:lnTo>
                  <a:lnTo>
                    <a:pt x="3151" y="1862"/>
                  </a:lnTo>
                  <a:lnTo>
                    <a:pt x="3151" y="1936"/>
                  </a:lnTo>
                  <a:lnTo>
                    <a:pt x="3151" y="2160"/>
                  </a:lnTo>
                  <a:lnTo>
                    <a:pt x="2993" y="2309"/>
                  </a:lnTo>
                  <a:lnTo>
                    <a:pt x="2836" y="2383"/>
                  </a:lnTo>
                  <a:lnTo>
                    <a:pt x="3151" y="2755"/>
                  </a:lnTo>
                  <a:lnTo>
                    <a:pt x="3308" y="2904"/>
                  </a:lnTo>
                  <a:lnTo>
                    <a:pt x="2993" y="3500"/>
                  </a:lnTo>
                  <a:lnTo>
                    <a:pt x="2993" y="3798"/>
                  </a:lnTo>
                  <a:lnTo>
                    <a:pt x="3781" y="4394"/>
                  </a:lnTo>
                  <a:lnTo>
                    <a:pt x="4096" y="4617"/>
                  </a:lnTo>
                  <a:lnTo>
                    <a:pt x="4096" y="4766"/>
                  </a:lnTo>
                  <a:lnTo>
                    <a:pt x="3938" y="4915"/>
                  </a:lnTo>
                  <a:lnTo>
                    <a:pt x="3938" y="5139"/>
                  </a:lnTo>
                  <a:lnTo>
                    <a:pt x="3938" y="5288"/>
                  </a:lnTo>
                  <a:lnTo>
                    <a:pt x="3623" y="5585"/>
                  </a:lnTo>
                  <a:lnTo>
                    <a:pt x="3308" y="5809"/>
                  </a:lnTo>
                  <a:lnTo>
                    <a:pt x="2993" y="5958"/>
                  </a:lnTo>
                  <a:lnTo>
                    <a:pt x="2836" y="6032"/>
                  </a:lnTo>
                  <a:lnTo>
                    <a:pt x="2521" y="6256"/>
                  </a:lnTo>
                  <a:lnTo>
                    <a:pt x="2363" y="6405"/>
                  </a:lnTo>
                  <a:lnTo>
                    <a:pt x="2048" y="6479"/>
                  </a:lnTo>
                  <a:lnTo>
                    <a:pt x="1260" y="6554"/>
                  </a:lnTo>
                  <a:lnTo>
                    <a:pt x="1103" y="6703"/>
                  </a:lnTo>
                  <a:lnTo>
                    <a:pt x="945" y="6851"/>
                  </a:lnTo>
                  <a:lnTo>
                    <a:pt x="945" y="7075"/>
                  </a:lnTo>
                  <a:lnTo>
                    <a:pt x="945" y="7373"/>
                  </a:lnTo>
                  <a:lnTo>
                    <a:pt x="1103" y="7596"/>
                  </a:lnTo>
                  <a:lnTo>
                    <a:pt x="1260" y="7745"/>
                  </a:lnTo>
                  <a:lnTo>
                    <a:pt x="1260" y="8118"/>
                  </a:lnTo>
                  <a:lnTo>
                    <a:pt x="1260" y="8192"/>
                  </a:lnTo>
                  <a:lnTo>
                    <a:pt x="1103" y="8415"/>
                  </a:lnTo>
                  <a:lnTo>
                    <a:pt x="1103" y="8639"/>
                  </a:lnTo>
                  <a:lnTo>
                    <a:pt x="1103" y="8713"/>
                  </a:lnTo>
                  <a:lnTo>
                    <a:pt x="1103" y="8862"/>
                  </a:lnTo>
                  <a:lnTo>
                    <a:pt x="945" y="9086"/>
                  </a:lnTo>
                  <a:lnTo>
                    <a:pt x="788" y="9533"/>
                  </a:lnTo>
                  <a:lnTo>
                    <a:pt x="945" y="9756"/>
                  </a:lnTo>
                  <a:lnTo>
                    <a:pt x="945" y="9905"/>
                  </a:lnTo>
                  <a:lnTo>
                    <a:pt x="788" y="10054"/>
                  </a:lnTo>
                  <a:lnTo>
                    <a:pt x="630" y="10277"/>
                  </a:lnTo>
                  <a:lnTo>
                    <a:pt x="315" y="10501"/>
                  </a:lnTo>
                  <a:lnTo>
                    <a:pt x="315" y="10650"/>
                  </a:lnTo>
                  <a:lnTo>
                    <a:pt x="315" y="10947"/>
                  </a:lnTo>
                  <a:lnTo>
                    <a:pt x="315" y="11022"/>
                  </a:lnTo>
                  <a:lnTo>
                    <a:pt x="158" y="11245"/>
                  </a:lnTo>
                  <a:close/>
                </a:path>
              </a:pathLst>
            </a:custGeom>
            <a:solidFill>
              <a:schemeClr val="bg1">
                <a:lumMod val="75000"/>
              </a:schemeClr>
            </a:solidFill>
            <a:ln w="9525">
              <a:solidFill>
                <a:schemeClr val="bg1"/>
              </a:solidFill>
              <a:prstDash val="solid"/>
              <a:round/>
              <a:headEnd/>
              <a:tailEnd/>
            </a:ln>
          </p:spPr>
        </p:sp>
        <p:sp>
          <p:nvSpPr>
            <p:cNvPr id="147" name="New_Jersey">
              <a:extLst>
                <a:ext uri="{FF2B5EF4-FFF2-40B4-BE49-F238E27FC236}">
                  <a16:creationId xmlns:a16="http://schemas.microsoft.com/office/drawing/2014/main" id="{FCE47C52-4786-CF44-B024-6B65E72C6095}"/>
                </a:ext>
              </a:extLst>
            </p:cNvPr>
            <p:cNvSpPr>
              <a:spLocks/>
            </p:cNvSpPr>
            <p:nvPr/>
          </p:nvSpPr>
          <p:spPr bwMode="auto">
            <a:xfrm>
              <a:off x="7875789" y="2836952"/>
              <a:ext cx="217630" cy="449793"/>
            </a:xfrm>
            <a:custGeom>
              <a:avLst/>
              <a:gdLst/>
              <a:ahLst/>
              <a:cxnLst>
                <a:cxn ang="0">
                  <a:pos x="6858" y="8319"/>
                </a:cxn>
                <a:cxn ang="0">
                  <a:pos x="5144" y="8998"/>
                </a:cxn>
                <a:cxn ang="0">
                  <a:pos x="3810" y="9932"/>
                </a:cxn>
                <a:cxn ang="0">
                  <a:pos x="3048" y="10527"/>
                </a:cxn>
                <a:cxn ang="0">
                  <a:pos x="1334" y="10951"/>
                </a:cxn>
                <a:cxn ang="0">
                  <a:pos x="0" y="12055"/>
                </a:cxn>
                <a:cxn ang="0">
                  <a:pos x="381" y="12734"/>
                </a:cxn>
                <a:cxn ang="0">
                  <a:pos x="762" y="13243"/>
                </a:cxn>
                <a:cxn ang="0">
                  <a:pos x="2667" y="14007"/>
                </a:cxn>
                <a:cxn ang="0">
                  <a:pos x="4382" y="14347"/>
                </a:cxn>
                <a:cxn ang="0">
                  <a:pos x="5525" y="14601"/>
                </a:cxn>
                <a:cxn ang="0">
                  <a:pos x="6477" y="14856"/>
                </a:cxn>
                <a:cxn ang="0">
                  <a:pos x="7430" y="14686"/>
                </a:cxn>
                <a:cxn ang="0">
                  <a:pos x="8764" y="14856"/>
                </a:cxn>
                <a:cxn ang="0">
                  <a:pos x="9145" y="15535"/>
                </a:cxn>
                <a:cxn ang="0">
                  <a:pos x="9145" y="16384"/>
                </a:cxn>
                <a:cxn ang="0">
                  <a:pos x="10669" y="15960"/>
                </a:cxn>
                <a:cxn ang="0">
                  <a:pos x="11240" y="14686"/>
                </a:cxn>
                <a:cxn ang="0">
                  <a:pos x="12383" y="13498"/>
                </a:cxn>
                <a:cxn ang="0">
                  <a:pos x="13907" y="12479"/>
                </a:cxn>
                <a:cxn ang="0">
                  <a:pos x="13526" y="11715"/>
                </a:cxn>
                <a:cxn ang="0">
                  <a:pos x="14288" y="11460"/>
                </a:cxn>
                <a:cxn ang="0">
                  <a:pos x="15241" y="10696"/>
                </a:cxn>
                <a:cxn ang="0">
                  <a:pos x="15241" y="9593"/>
                </a:cxn>
                <a:cxn ang="0">
                  <a:pos x="15050" y="8574"/>
                </a:cxn>
                <a:cxn ang="0">
                  <a:pos x="15812" y="8914"/>
                </a:cxn>
                <a:cxn ang="0">
                  <a:pos x="16384" y="9678"/>
                </a:cxn>
                <a:cxn ang="0">
                  <a:pos x="16003" y="7980"/>
                </a:cxn>
                <a:cxn ang="0">
                  <a:pos x="16003" y="6367"/>
                </a:cxn>
                <a:cxn ang="0">
                  <a:pos x="15241" y="5348"/>
                </a:cxn>
                <a:cxn ang="0">
                  <a:pos x="14860" y="5518"/>
                </a:cxn>
                <a:cxn ang="0">
                  <a:pos x="12764" y="5603"/>
                </a:cxn>
                <a:cxn ang="0">
                  <a:pos x="11621" y="5348"/>
                </a:cxn>
                <a:cxn ang="0">
                  <a:pos x="11621" y="4839"/>
                </a:cxn>
                <a:cxn ang="0">
                  <a:pos x="12193" y="4075"/>
                </a:cxn>
                <a:cxn ang="0">
                  <a:pos x="13145" y="3311"/>
                </a:cxn>
                <a:cxn ang="0">
                  <a:pos x="13717" y="2547"/>
                </a:cxn>
                <a:cxn ang="0">
                  <a:pos x="14098" y="1528"/>
                </a:cxn>
                <a:cxn ang="0">
                  <a:pos x="3620" y="0"/>
                </a:cxn>
                <a:cxn ang="0">
                  <a:pos x="2477" y="1019"/>
                </a:cxn>
                <a:cxn ang="0">
                  <a:pos x="1524" y="2037"/>
                </a:cxn>
                <a:cxn ang="0">
                  <a:pos x="381" y="2886"/>
                </a:cxn>
                <a:cxn ang="0">
                  <a:pos x="953" y="3311"/>
                </a:cxn>
                <a:cxn ang="0">
                  <a:pos x="1143" y="4245"/>
                </a:cxn>
                <a:cxn ang="0">
                  <a:pos x="381" y="4924"/>
                </a:cxn>
                <a:cxn ang="0">
                  <a:pos x="762" y="5603"/>
                </a:cxn>
                <a:cxn ang="0">
                  <a:pos x="2286" y="5688"/>
                </a:cxn>
                <a:cxn ang="0">
                  <a:pos x="3048" y="6537"/>
                </a:cxn>
                <a:cxn ang="0">
                  <a:pos x="4763" y="7046"/>
                </a:cxn>
                <a:cxn ang="0">
                  <a:pos x="6096" y="7386"/>
                </a:cxn>
              </a:cxnLst>
              <a:rect l="0" t="0" r="r" b="b"/>
              <a:pathLst>
                <a:path w="16384" h="16384">
                  <a:moveTo>
                    <a:pt x="7430" y="7980"/>
                  </a:moveTo>
                  <a:lnTo>
                    <a:pt x="7620" y="8065"/>
                  </a:lnTo>
                  <a:lnTo>
                    <a:pt x="7239" y="8150"/>
                  </a:lnTo>
                  <a:lnTo>
                    <a:pt x="6858" y="8319"/>
                  </a:lnTo>
                  <a:lnTo>
                    <a:pt x="6477" y="8404"/>
                  </a:lnTo>
                  <a:lnTo>
                    <a:pt x="6287" y="8574"/>
                  </a:lnTo>
                  <a:lnTo>
                    <a:pt x="5715" y="8744"/>
                  </a:lnTo>
                  <a:lnTo>
                    <a:pt x="5144" y="8998"/>
                  </a:lnTo>
                  <a:lnTo>
                    <a:pt x="4572" y="9423"/>
                  </a:lnTo>
                  <a:lnTo>
                    <a:pt x="4191" y="9593"/>
                  </a:lnTo>
                  <a:lnTo>
                    <a:pt x="3810" y="9762"/>
                  </a:lnTo>
                  <a:lnTo>
                    <a:pt x="3810" y="9932"/>
                  </a:lnTo>
                  <a:lnTo>
                    <a:pt x="3810" y="10102"/>
                  </a:lnTo>
                  <a:lnTo>
                    <a:pt x="3620" y="10272"/>
                  </a:lnTo>
                  <a:lnTo>
                    <a:pt x="3620" y="10357"/>
                  </a:lnTo>
                  <a:lnTo>
                    <a:pt x="3048" y="10527"/>
                  </a:lnTo>
                  <a:lnTo>
                    <a:pt x="2858" y="10611"/>
                  </a:lnTo>
                  <a:lnTo>
                    <a:pt x="2286" y="10696"/>
                  </a:lnTo>
                  <a:lnTo>
                    <a:pt x="1715" y="10781"/>
                  </a:lnTo>
                  <a:lnTo>
                    <a:pt x="1334" y="10951"/>
                  </a:lnTo>
                  <a:lnTo>
                    <a:pt x="953" y="11121"/>
                  </a:lnTo>
                  <a:lnTo>
                    <a:pt x="762" y="11121"/>
                  </a:lnTo>
                  <a:lnTo>
                    <a:pt x="762" y="11291"/>
                  </a:lnTo>
                  <a:lnTo>
                    <a:pt x="0" y="12055"/>
                  </a:lnTo>
                  <a:lnTo>
                    <a:pt x="191" y="12139"/>
                  </a:lnTo>
                  <a:lnTo>
                    <a:pt x="0" y="12394"/>
                  </a:lnTo>
                  <a:lnTo>
                    <a:pt x="0" y="12564"/>
                  </a:lnTo>
                  <a:lnTo>
                    <a:pt x="381" y="12734"/>
                  </a:lnTo>
                  <a:lnTo>
                    <a:pt x="762" y="12819"/>
                  </a:lnTo>
                  <a:lnTo>
                    <a:pt x="762" y="12903"/>
                  </a:lnTo>
                  <a:lnTo>
                    <a:pt x="762" y="13073"/>
                  </a:lnTo>
                  <a:lnTo>
                    <a:pt x="762" y="13243"/>
                  </a:lnTo>
                  <a:lnTo>
                    <a:pt x="762" y="13413"/>
                  </a:lnTo>
                  <a:lnTo>
                    <a:pt x="1524" y="13752"/>
                  </a:lnTo>
                  <a:lnTo>
                    <a:pt x="2096" y="13837"/>
                  </a:lnTo>
                  <a:lnTo>
                    <a:pt x="2667" y="14007"/>
                  </a:lnTo>
                  <a:lnTo>
                    <a:pt x="3048" y="14177"/>
                  </a:lnTo>
                  <a:lnTo>
                    <a:pt x="3429" y="14177"/>
                  </a:lnTo>
                  <a:lnTo>
                    <a:pt x="4001" y="14432"/>
                  </a:lnTo>
                  <a:lnTo>
                    <a:pt x="4382" y="14347"/>
                  </a:lnTo>
                  <a:lnTo>
                    <a:pt x="4572" y="14347"/>
                  </a:lnTo>
                  <a:lnTo>
                    <a:pt x="4763" y="14516"/>
                  </a:lnTo>
                  <a:lnTo>
                    <a:pt x="5144" y="14601"/>
                  </a:lnTo>
                  <a:lnTo>
                    <a:pt x="5525" y="14601"/>
                  </a:lnTo>
                  <a:lnTo>
                    <a:pt x="5906" y="14856"/>
                  </a:lnTo>
                  <a:lnTo>
                    <a:pt x="6096" y="14941"/>
                  </a:lnTo>
                  <a:lnTo>
                    <a:pt x="6287" y="14941"/>
                  </a:lnTo>
                  <a:lnTo>
                    <a:pt x="6477" y="14856"/>
                  </a:lnTo>
                  <a:lnTo>
                    <a:pt x="6668" y="14771"/>
                  </a:lnTo>
                  <a:lnTo>
                    <a:pt x="6858" y="14686"/>
                  </a:lnTo>
                  <a:lnTo>
                    <a:pt x="7239" y="14771"/>
                  </a:lnTo>
                  <a:lnTo>
                    <a:pt x="7430" y="14686"/>
                  </a:lnTo>
                  <a:lnTo>
                    <a:pt x="7620" y="14771"/>
                  </a:lnTo>
                  <a:lnTo>
                    <a:pt x="8001" y="14856"/>
                  </a:lnTo>
                  <a:lnTo>
                    <a:pt x="8192" y="14856"/>
                  </a:lnTo>
                  <a:lnTo>
                    <a:pt x="8764" y="14856"/>
                  </a:lnTo>
                  <a:lnTo>
                    <a:pt x="9145" y="14941"/>
                  </a:lnTo>
                  <a:lnTo>
                    <a:pt x="9335" y="15026"/>
                  </a:lnTo>
                  <a:lnTo>
                    <a:pt x="9335" y="15365"/>
                  </a:lnTo>
                  <a:lnTo>
                    <a:pt x="9145" y="15535"/>
                  </a:lnTo>
                  <a:lnTo>
                    <a:pt x="8954" y="15875"/>
                  </a:lnTo>
                  <a:lnTo>
                    <a:pt x="8954" y="16129"/>
                  </a:lnTo>
                  <a:lnTo>
                    <a:pt x="8954" y="16299"/>
                  </a:lnTo>
                  <a:lnTo>
                    <a:pt x="9145" y="16384"/>
                  </a:lnTo>
                  <a:lnTo>
                    <a:pt x="9526" y="16384"/>
                  </a:lnTo>
                  <a:lnTo>
                    <a:pt x="10097" y="16299"/>
                  </a:lnTo>
                  <a:lnTo>
                    <a:pt x="10288" y="16129"/>
                  </a:lnTo>
                  <a:lnTo>
                    <a:pt x="10669" y="15960"/>
                  </a:lnTo>
                  <a:lnTo>
                    <a:pt x="10859" y="15705"/>
                  </a:lnTo>
                  <a:lnTo>
                    <a:pt x="10859" y="15450"/>
                  </a:lnTo>
                  <a:lnTo>
                    <a:pt x="11050" y="15026"/>
                  </a:lnTo>
                  <a:lnTo>
                    <a:pt x="11240" y="14686"/>
                  </a:lnTo>
                  <a:lnTo>
                    <a:pt x="11621" y="14262"/>
                  </a:lnTo>
                  <a:lnTo>
                    <a:pt x="12002" y="13922"/>
                  </a:lnTo>
                  <a:lnTo>
                    <a:pt x="12193" y="13667"/>
                  </a:lnTo>
                  <a:lnTo>
                    <a:pt x="12383" y="13498"/>
                  </a:lnTo>
                  <a:lnTo>
                    <a:pt x="12955" y="13073"/>
                  </a:lnTo>
                  <a:lnTo>
                    <a:pt x="13145" y="12903"/>
                  </a:lnTo>
                  <a:lnTo>
                    <a:pt x="13717" y="12734"/>
                  </a:lnTo>
                  <a:lnTo>
                    <a:pt x="13907" y="12479"/>
                  </a:lnTo>
                  <a:lnTo>
                    <a:pt x="13907" y="12224"/>
                  </a:lnTo>
                  <a:lnTo>
                    <a:pt x="13717" y="11970"/>
                  </a:lnTo>
                  <a:lnTo>
                    <a:pt x="13526" y="11885"/>
                  </a:lnTo>
                  <a:lnTo>
                    <a:pt x="13526" y="11715"/>
                  </a:lnTo>
                  <a:lnTo>
                    <a:pt x="13717" y="11715"/>
                  </a:lnTo>
                  <a:lnTo>
                    <a:pt x="14098" y="11715"/>
                  </a:lnTo>
                  <a:lnTo>
                    <a:pt x="14288" y="11715"/>
                  </a:lnTo>
                  <a:lnTo>
                    <a:pt x="14288" y="11460"/>
                  </a:lnTo>
                  <a:lnTo>
                    <a:pt x="14288" y="11375"/>
                  </a:lnTo>
                  <a:lnTo>
                    <a:pt x="14860" y="11036"/>
                  </a:lnTo>
                  <a:lnTo>
                    <a:pt x="15050" y="10866"/>
                  </a:lnTo>
                  <a:lnTo>
                    <a:pt x="15241" y="10696"/>
                  </a:lnTo>
                  <a:lnTo>
                    <a:pt x="15431" y="10357"/>
                  </a:lnTo>
                  <a:lnTo>
                    <a:pt x="15241" y="10102"/>
                  </a:lnTo>
                  <a:lnTo>
                    <a:pt x="15241" y="9762"/>
                  </a:lnTo>
                  <a:lnTo>
                    <a:pt x="15241" y="9593"/>
                  </a:lnTo>
                  <a:lnTo>
                    <a:pt x="15431" y="9338"/>
                  </a:lnTo>
                  <a:lnTo>
                    <a:pt x="15431" y="8829"/>
                  </a:lnTo>
                  <a:lnTo>
                    <a:pt x="15241" y="8659"/>
                  </a:lnTo>
                  <a:lnTo>
                    <a:pt x="15050" y="8574"/>
                  </a:lnTo>
                  <a:lnTo>
                    <a:pt x="15241" y="8065"/>
                  </a:lnTo>
                  <a:lnTo>
                    <a:pt x="15431" y="8150"/>
                  </a:lnTo>
                  <a:lnTo>
                    <a:pt x="15812" y="8574"/>
                  </a:lnTo>
                  <a:lnTo>
                    <a:pt x="15812" y="8914"/>
                  </a:lnTo>
                  <a:lnTo>
                    <a:pt x="15812" y="9508"/>
                  </a:lnTo>
                  <a:lnTo>
                    <a:pt x="16003" y="9678"/>
                  </a:lnTo>
                  <a:lnTo>
                    <a:pt x="16193" y="9762"/>
                  </a:lnTo>
                  <a:lnTo>
                    <a:pt x="16384" y="9678"/>
                  </a:lnTo>
                  <a:lnTo>
                    <a:pt x="16384" y="9338"/>
                  </a:lnTo>
                  <a:lnTo>
                    <a:pt x="16193" y="8829"/>
                  </a:lnTo>
                  <a:lnTo>
                    <a:pt x="16193" y="8574"/>
                  </a:lnTo>
                  <a:lnTo>
                    <a:pt x="16003" y="7980"/>
                  </a:lnTo>
                  <a:lnTo>
                    <a:pt x="15812" y="7470"/>
                  </a:lnTo>
                  <a:lnTo>
                    <a:pt x="15812" y="7131"/>
                  </a:lnTo>
                  <a:lnTo>
                    <a:pt x="15812" y="6706"/>
                  </a:lnTo>
                  <a:lnTo>
                    <a:pt x="16003" y="6367"/>
                  </a:lnTo>
                  <a:lnTo>
                    <a:pt x="15812" y="6197"/>
                  </a:lnTo>
                  <a:lnTo>
                    <a:pt x="15622" y="5857"/>
                  </a:lnTo>
                  <a:lnTo>
                    <a:pt x="15431" y="5603"/>
                  </a:lnTo>
                  <a:lnTo>
                    <a:pt x="15241" y="5348"/>
                  </a:lnTo>
                  <a:lnTo>
                    <a:pt x="14860" y="5178"/>
                  </a:lnTo>
                  <a:lnTo>
                    <a:pt x="14669" y="5178"/>
                  </a:lnTo>
                  <a:lnTo>
                    <a:pt x="14479" y="5178"/>
                  </a:lnTo>
                  <a:lnTo>
                    <a:pt x="14860" y="5518"/>
                  </a:lnTo>
                  <a:lnTo>
                    <a:pt x="14098" y="5518"/>
                  </a:lnTo>
                  <a:lnTo>
                    <a:pt x="13717" y="5433"/>
                  </a:lnTo>
                  <a:lnTo>
                    <a:pt x="13336" y="5518"/>
                  </a:lnTo>
                  <a:lnTo>
                    <a:pt x="12764" y="5603"/>
                  </a:lnTo>
                  <a:lnTo>
                    <a:pt x="12574" y="5518"/>
                  </a:lnTo>
                  <a:lnTo>
                    <a:pt x="12383" y="5433"/>
                  </a:lnTo>
                  <a:lnTo>
                    <a:pt x="11812" y="5433"/>
                  </a:lnTo>
                  <a:lnTo>
                    <a:pt x="11621" y="5348"/>
                  </a:lnTo>
                  <a:lnTo>
                    <a:pt x="11240" y="5178"/>
                  </a:lnTo>
                  <a:lnTo>
                    <a:pt x="11240" y="5093"/>
                  </a:lnTo>
                  <a:lnTo>
                    <a:pt x="11621" y="5009"/>
                  </a:lnTo>
                  <a:lnTo>
                    <a:pt x="11621" y="4839"/>
                  </a:lnTo>
                  <a:lnTo>
                    <a:pt x="11621" y="4584"/>
                  </a:lnTo>
                  <a:lnTo>
                    <a:pt x="11812" y="4414"/>
                  </a:lnTo>
                  <a:lnTo>
                    <a:pt x="11812" y="4329"/>
                  </a:lnTo>
                  <a:lnTo>
                    <a:pt x="12193" y="4075"/>
                  </a:lnTo>
                  <a:lnTo>
                    <a:pt x="12383" y="4075"/>
                  </a:lnTo>
                  <a:lnTo>
                    <a:pt x="12955" y="3905"/>
                  </a:lnTo>
                  <a:lnTo>
                    <a:pt x="13145" y="3735"/>
                  </a:lnTo>
                  <a:lnTo>
                    <a:pt x="13145" y="3311"/>
                  </a:lnTo>
                  <a:lnTo>
                    <a:pt x="13336" y="3056"/>
                  </a:lnTo>
                  <a:lnTo>
                    <a:pt x="13336" y="2886"/>
                  </a:lnTo>
                  <a:lnTo>
                    <a:pt x="13526" y="2717"/>
                  </a:lnTo>
                  <a:lnTo>
                    <a:pt x="13717" y="2547"/>
                  </a:lnTo>
                  <a:lnTo>
                    <a:pt x="13907" y="2207"/>
                  </a:lnTo>
                  <a:lnTo>
                    <a:pt x="14098" y="2122"/>
                  </a:lnTo>
                  <a:lnTo>
                    <a:pt x="14288" y="2122"/>
                  </a:lnTo>
                  <a:lnTo>
                    <a:pt x="14098" y="1528"/>
                  </a:lnTo>
                  <a:lnTo>
                    <a:pt x="10288" y="934"/>
                  </a:lnTo>
                  <a:lnTo>
                    <a:pt x="9716" y="849"/>
                  </a:lnTo>
                  <a:lnTo>
                    <a:pt x="8001" y="679"/>
                  </a:lnTo>
                  <a:lnTo>
                    <a:pt x="3620" y="0"/>
                  </a:lnTo>
                  <a:lnTo>
                    <a:pt x="3239" y="255"/>
                  </a:lnTo>
                  <a:lnTo>
                    <a:pt x="2858" y="424"/>
                  </a:lnTo>
                  <a:lnTo>
                    <a:pt x="2477" y="764"/>
                  </a:lnTo>
                  <a:lnTo>
                    <a:pt x="2477" y="1019"/>
                  </a:lnTo>
                  <a:lnTo>
                    <a:pt x="2286" y="1358"/>
                  </a:lnTo>
                  <a:lnTo>
                    <a:pt x="2096" y="1698"/>
                  </a:lnTo>
                  <a:lnTo>
                    <a:pt x="1905" y="1868"/>
                  </a:lnTo>
                  <a:lnTo>
                    <a:pt x="1524" y="2037"/>
                  </a:lnTo>
                  <a:lnTo>
                    <a:pt x="1524" y="2122"/>
                  </a:lnTo>
                  <a:lnTo>
                    <a:pt x="1334" y="2377"/>
                  </a:lnTo>
                  <a:lnTo>
                    <a:pt x="762" y="2632"/>
                  </a:lnTo>
                  <a:lnTo>
                    <a:pt x="381" y="2886"/>
                  </a:lnTo>
                  <a:lnTo>
                    <a:pt x="381" y="2971"/>
                  </a:lnTo>
                  <a:lnTo>
                    <a:pt x="381" y="3141"/>
                  </a:lnTo>
                  <a:lnTo>
                    <a:pt x="572" y="3226"/>
                  </a:lnTo>
                  <a:lnTo>
                    <a:pt x="953" y="3311"/>
                  </a:lnTo>
                  <a:lnTo>
                    <a:pt x="1334" y="3481"/>
                  </a:lnTo>
                  <a:lnTo>
                    <a:pt x="1334" y="3735"/>
                  </a:lnTo>
                  <a:lnTo>
                    <a:pt x="1143" y="3820"/>
                  </a:lnTo>
                  <a:lnTo>
                    <a:pt x="1143" y="4245"/>
                  </a:lnTo>
                  <a:lnTo>
                    <a:pt x="953" y="4329"/>
                  </a:lnTo>
                  <a:lnTo>
                    <a:pt x="572" y="4414"/>
                  </a:lnTo>
                  <a:lnTo>
                    <a:pt x="381" y="4584"/>
                  </a:lnTo>
                  <a:lnTo>
                    <a:pt x="381" y="4924"/>
                  </a:lnTo>
                  <a:lnTo>
                    <a:pt x="762" y="5009"/>
                  </a:lnTo>
                  <a:lnTo>
                    <a:pt x="572" y="5263"/>
                  </a:lnTo>
                  <a:lnTo>
                    <a:pt x="572" y="5518"/>
                  </a:lnTo>
                  <a:lnTo>
                    <a:pt x="762" y="5603"/>
                  </a:lnTo>
                  <a:lnTo>
                    <a:pt x="1143" y="5773"/>
                  </a:lnTo>
                  <a:lnTo>
                    <a:pt x="1524" y="5688"/>
                  </a:lnTo>
                  <a:lnTo>
                    <a:pt x="1715" y="5688"/>
                  </a:lnTo>
                  <a:lnTo>
                    <a:pt x="2286" y="5688"/>
                  </a:lnTo>
                  <a:lnTo>
                    <a:pt x="2477" y="5773"/>
                  </a:lnTo>
                  <a:lnTo>
                    <a:pt x="2667" y="6282"/>
                  </a:lnTo>
                  <a:lnTo>
                    <a:pt x="2858" y="6452"/>
                  </a:lnTo>
                  <a:lnTo>
                    <a:pt x="3048" y="6537"/>
                  </a:lnTo>
                  <a:lnTo>
                    <a:pt x="3429" y="6622"/>
                  </a:lnTo>
                  <a:lnTo>
                    <a:pt x="4001" y="6622"/>
                  </a:lnTo>
                  <a:lnTo>
                    <a:pt x="4572" y="6876"/>
                  </a:lnTo>
                  <a:lnTo>
                    <a:pt x="4763" y="7046"/>
                  </a:lnTo>
                  <a:lnTo>
                    <a:pt x="5144" y="7131"/>
                  </a:lnTo>
                  <a:lnTo>
                    <a:pt x="5334" y="7131"/>
                  </a:lnTo>
                  <a:lnTo>
                    <a:pt x="5715" y="7301"/>
                  </a:lnTo>
                  <a:lnTo>
                    <a:pt x="6096" y="7386"/>
                  </a:lnTo>
                  <a:lnTo>
                    <a:pt x="6287" y="7555"/>
                  </a:lnTo>
                  <a:lnTo>
                    <a:pt x="6668" y="7555"/>
                  </a:lnTo>
                  <a:lnTo>
                    <a:pt x="7430" y="7980"/>
                  </a:lnTo>
                  <a:close/>
                </a:path>
              </a:pathLst>
            </a:custGeom>
            <a:solidFill>
              <a:schemeClr val="bg1">
                <a:lumMod val="75000"/>
              </a:schemeClr>
            </a:solidFill>
            <a:ln w="9525">
              <a:solidFill>
                <a:schemeClr val="bg1"/>
              </a:solidFill>
              <a:prstDash val="solid"/>
              <a:round/>
              <a:headEnd/>
              <a:tailEnd/>
            </a:ln>
          </p:spPr>
        </p:sp>
        <p:sp>
          <p:nvSpPr>
            <p:cNvPr id="148" name="New_Mexico">
              <a:extLst>
                <a:ext uri="{FF2B5EF4-FFF2-40B4-BE49-F238E27FC236}">
                  <a16:creationId xmlns:a16="http://schemas.microsoft.com/office/drawing/2014/main" id="{0305E868-4D25-B648-9F11-4E4FE94D14A3}"/>
                </a:ext>
              </a:extLst>
            </p:cNvPr>
            <p:cNvSpPr>
              <a:spLocks/>
            </p:cNvSpPr>
            <p:nvPr/>
          </p:nvSpPr>
          <p:spPr bwMode="auto">
            <a:xfrm>
              <a:off x="2440234" y="3840339"/>
              <a:ext cx="1132192" cy="1060228"/>
            </a:xfrm>
            <a:custGeom>
              <a:avLst/>
              <a:gdLst/>
              <a:ahLst/>
              <a:cxnLst>
                <a:cxn ang="0">
                  <a:pos x="12784" y="15665"/>
                </a:cxn>
                <a:cxn ang="0">
                  <a:pos x="13519" y="15737"/>
                </a:cxn>
                <a:cxn ang="0">
                  <a:pos x="15098" y="15845"/>
                </a:cxn>
                <a:cxn ang="0">
                  <a:pos x="15245" y="14372"/>
                </a:cxn>
                <a:cxn ang="0">
                  <a:pos x="15466" y="11893"/>
                </a:cxn>
                <a:cxn ang="0">
                  <a:pos x="15576" y="10635"/>
                </a:cxn>
                <a:cxn ang="0">
                  <a:pos x="15686" y="9198"/>
                </a:cxn>
                <a:cxn ang="0">
                  <a:pos x="15833" y="7402"/>
                </a:cxn>
                <a:cxn ang="0">
                  <a:pos x="16017" y="5497"/>
                </a:cxn>
                <a:cxn ang="0">
                  <a:pos x="16090" y="4240"/>
                </a:cxn>
                <a:cxn ang="0">
                  <a:pos x="16274" y="2982"/>
                </a:cxn>
                <a:cxn ang="0">
                  <a:pos x="16237" y="1509"/>
                </a:cxn>
                <a:cxn ang="0">
                  <a:pos x="15502" y="1437"/>
                </a:cxn>
                <a:cxn ang="0">
                  <a:pos x="14364" y="1365"/>
                </a:cxn>
                <a:cxn ang="0">
                  <a:pos x="13813" y="1329"/>
                </a:cxn>
                <a:cxn ang="0">
                  <a:pos x="12233" y="1186"/>
                </a:cxn>
                <a:cxn ang="0">
                  <a:pos x="11204" y="1078"/>
                </a:cxn>
                <a:cxn ang="0">
                  <a:pos x="10359" y="1006"/>
                </a:cxn>
                <a:cxn ang="0">
                  <a:pos x="9404" y="898"/>
                </a:cxn>
                <a:cxn ang="0">
                  <a:pos x="8008" y="755"/>
                </a:cxn>
                <a:cxn ang="0">
                  <a:pos x="6429" y="539"/>
                </a:cxn>
                <a:cxn ang="0">
                  <a:pos x="6025" y="503"/>
                </a:cxn>
                <a:cxn ang="0">
                  <a:pos x="4959" y="359"/>
                </a:cxn>
                <a:cxn ang="0">
                  <a:pos x="3857" y="216"/>
                </a:cxn>
                <a:cxn ang="0">
                  <a:pos x="3159" y="144"/>
                </a:cxn>
                <a:cxn ang="0">
                  <a:pos x="2351" y="0"/>
                </a:cxn>
                <a:cxn ang="0">
                  <a:pos x="1506" y="5857"/>
                </a:cxn>
                <a:cxn ang="0">
                  <a:pos x="992" y="9234"/>
                </a:cxn>
                <a:cxn ang="0">
                  <a:pos x="588" y="12036"/>
                </a:cxn>
                <a:cxn ang="0">
                  <a:pos x="0" y="16097"/>
                </a:cxn>
                <a:cxn ang="0">
                  <a:pos x="1359" y="16312"/>
                </a:cxn>
                <a:cxn ang="0">
                  <a:pos x="2204" y="15486"/>
                </a:cxn>
                <a:cxn ang="0">
                  <a:pos x="4518" y="15414"/>
                </a:cxn>
                <a:cxn ang="0">
                  <a:pos x="6282" y="15522"/>
                </a:cxn>
                <a:cxn ang="0">
                  <a:pos x="6208" y="15270"/>
                </a:cxn>
                <a:cxn ang="0">
                  <a:pos x="6208" y="15055"/>
                </a:cxn>
                <a:cxn ang="0">
                  <a:pos x="6686" y="15091"/>
                </a:cxn>
                <a:cxn ang="0">
                  <a:pos x="7825" y="15198"/>
                </a:cxn>
                <a:cxn ang="0">
                  <a:pos x="10690" y="15486"/>
                </a:cxn>
              </a:cxnLst>
              <a:rect l="0" t="0" r="r" b="b"/>
              <a:pathLst>
                <a:path w="16384" h="16384">
                  <a:moveTo>
                    <a:pt x="10690" y="15486"/>
                  </a:moveTo>
                  <a:lnTo>
                    <a:pt x="12784" y="15665"/>
                  </a:lnTo>
                  <a:lnTo>
                    <a:pt x="12894" y="15701"/>
                  </a:lnTo>
                  <a:lnTo>
                    <a:pt x="13519" y="15737"/>
                  </a:lnTo>
                  <a:lnTo>
                    <a:pt x="14400" y="15809"/>
                  </a:lnTo>
                  <a:lnTo>
                    <a:pt x="15098" y="15845"/>
                  </a:lnTo>
                  <a:lnTo>
                    <a:pt x="15135" y="15629"/>
                  </a:lnTo>
                  <a:lnTo>
                    <a:pt x="15245" y="14372"/>
                  </a:lnTo>
                  <a:lnTo>
                    <a:pt x="15355" y="13150"/>
                  </a:lnTo>
                  <a:lnTo>
                    <a:pt x="15466" y="11893"/>
                  </a:lnTo>
                  <a:lnTo>
                    <a:pt x="15502" y="11390"/>
                  </a:lnTo>
                  <a:lnTo>
                    <a:pt x="15576" y="10635"/>
                  </a:lnTo>
                  <a:lnTo>
                    <a:pt x="15686" y="9270"/>
                  </a:lnTo>
                  <a:lnTo>
                    <a:pt x="15686" y="9198"/>
                  </a:lnTo>
                  <a:lnTo>
                    <a:pt x="15796" y="8012"/>
                  </a:lnTo>
                  <a:lnTo>
                    <a:pt x="15833" y="7402"/>
                  </a:lnTo>
                  <a:lnTo>
                    <a:pt x="15906" y="6755"/>
                  </a:lnTo>
                  <a:lnTo>
                    <a:pt x="16017" y="5497"/>
                  </a:lnTo>
                  <a:lnTo>
                    <a:pt x="16017" y="5138"/>
                  </a:lnTo>
                  <a:lnTo>
                    <a:pt x="16090" y="4240"/>
                  </a:lnTo>
                  <a:lnTo>
                    <a:pt x="16200" y="2982"/>
                  </a:lnTo>
                  <a:lnTo>
                    <a:pt x="16274" y="2982"/>
                  </a:lnTo>
                  <a:lnTo>
                    <a:pt x="16384" y="1509"/>
                  </a:lnTo>
                  <a:lnTo>
                    <a:pt x="16237" y="1509"/>
                  </a:lnTo>
                  <a:lnTo>
                    <a:pt x="16017" y="1509"/>
                  </a:lnTo>
                  <a:lnTo>
                    <a:pt x="15502" y="1437"/>
                  </a:lnTo>
                  <a:lnTo>
                    <a:pt x="14915" y="1401"/>
                  </a:lnTo>
                  <a:lnTo>
                    <a:pt x="14364" y="1365"/>
                  </a:lnTo>
                  <a:lnTo>
                    <a:pt x="14033" y="1329"/>
                  </a:lnTo>
                  <a:lnTo>
                    <a:pt x="13813" y="1329"/>
                  </a:lnTo>
                  <a:lnTo>
                    <a:pt x="13151" y="1258"/>
                  </a:lnTo>
                  <a:lnTo>
                    <a:pt x="12233" y="1186"/>
                  </a:lnTo>
                  <a:lnTo>
                    <a:pt x="11498" y="1114"/>
                  </a:lnTo>
                  <a:lnTo>
                    <a:pt x="11204" y="1078"/>
                  </a:lnTo>
                  <a:lnTo>
                    <a:pt x="10837" y="1078"/>
                  </a:lnTo>
                  <a:lnTo>
                    <a:pt x="10359" y="1006"/>
                  </a:lnTo>
                  <a:lnTo>
                    <a:pt x="10066" y="970"/>
                  </a:lnTo>
                  <a:lnTo>
                    <a:pt x="9404" y="898"/>
                  </a:lnTo>
                  <a:lnTo>
                    <a:pt x="8302" y="790"/>
                  </a:lnTo>
                  <a:lnTo>
                    <a:pt x="8008" y="755"/>
                  </a:lnTo>
                  <a:lnTo>
                    <a:pt x="7310" y="647"/>
                  </a:lnTo>
                  <a:lnTo>
                    <a:pt x="6429" y="539"/>
                  </a:lnTo>
                  <a:lnTo>
                    <a:pt x="6061" y="503"/>
                  </a:lnTo>
                  <a:lnTo>
                    <a:pt x="6025" y="503"/>
                  </a:lnTo>
                  <a:lnTo>
                    <a:pt x="5804" y="467"/>
                  </a:lnTo>
                  <a:lnTo>
                    <a:pt x="4959" y="359"/>
                  </a:lnTo>
                  <a:lnTo>
                    <a:pt x="4151" y="252"/>
                  </a:lnTo>
                  <a:lnTo>
                    <a:pt x="3857" y="216"/>
                  </a:lnTo>
                  <a:lnTo>
                    <a:pt x="3637" y="180"/>
                  </a:lnTo>
                  <a:lnTo>
                    <a:pt x="3159" y="144"/>
                  </a:lnTo>
                  <a:lnTo>
                    <a:pt x="2645" y="72"/>
                  </a:lnTo>
                  <a:lnTo>
                    <a:pt x="2351" y="0"/>
                  </a:lnTo>
                  <a:lnTo>
                    <a:pt x="1947" y="2874"/>
                  </a:lnTo>
                  <a:lnTo>
                    <a:pt x="1506" y="5857"/>
                  </a:lnTo>
                  <a:lnTo>
                    <a:pt x="1322" y="6934"/>
                  </a:lnTo>
                  <a:lnTo>
                    <a:pt x="992" y="9234"/>
                  </a:lnTo>
                  <a:lnTo>
                    <a:pt x="771" y="10851"/>
                  </a:lnTo>
                  <a:lnTo>
                    <a:pt x="588" y="12036"/>
                  </a:lnTo>
                  <a:lnTo>
                    <a:pt x="441" y="13043"/>
                  </a:lnTo>
                  <a:lnTo>
                    <a:pt x="0" y="16097"/>
                  </a:lnTo>
                  <a:lnTo>
                    <a:pt x="404" y="16168"/>
                  </a:lnTo>
                  <a:lnTo>
                    <a:pt x="1359" y="16312"/>
                  </a:lnTo>
                  <a:lnTo>
                    <a:pt x="2057" y="16384"/>
                  </a:lnTo>
                  <a:lnTo>
                    <a:pt x="2204" y="15486"/>
                  </a:lnTo>
                  <a:lnTo>
                    <a:pt x="2278" y="15162"/>
                  </a:lnTo>
                  <a:lnTo>
                    <a:pt x="4518" y="15414"/>
                  </a:lnTo>
                  <a:lnTo>
                    <a:pt x="6392" y="15665"/>
                  </a:lnTo>
                  <a:lnTo>
                    <a:pt x="6282" y="15522"/>
                  </a:lnTo>
                  <a:lnTo>
                    <a:pt x="6208" y="15378"/>
                  </a:lnTo>
                  <a:lnTo>
                    <a:pt x="6208" y="15270"/>
                  </a:lnTo>
                  <a:lnTo>
                    <a:pt x="6245" y="15162"/>
                  </a:lnTo>
                  <a:lnTo>
                    <a:pt x="6208" y="15055"/>
                  </a:lnTo>
                  <a:lnTo>
                    <a:pt x="6282" y="15019"/>
                  </a:lnTo>
                  <a:lnTo>
                    <a:pt x="6686" y="15091"/>
                  </a:lnTo>
                  <a:lnTo>
                    <a:pt x="6870" y="15126"/>
                  </a:lnTo>
                  <a:lnTo>
                    <a:pt x="7825" y="15198"/>
                  </a:lnTo>
                  <a:lnTo>
                    <a:pt x="10543" y="15486"/>
                  </a:lnTo>
                  <a:lnTo>
                    <a:pt x="10690" y="15486"/>
                  </a:lnTo>
                  <a:close/>
                </a:path>
              </a:pathLst>
            </a:custGeom>
            <a:solidFill>
              <a:schemeClr val="bg1">
                <a:lumMod val="75000"/>
              </a:schemeClr>
            </a:solidFill>
            <a:ln w="9525">
              <a:solidFill>
                <a:schemeClr val="bg1"/>
              </a:solidFill>
              <a:prstDash val="solid"/>
              <a:round/>
              <a:headEnd/>
              <a:tailEnd/>
            </a:ln>
          </p:spPr>
        </p:sp>
        <p:grpSp>
          <p:nvGrpSpPr>
            <p:cNvPr id="149" name="New_York">
              <a:extLst>
                <a:ext uri="{FF2B5EF4-FFF2-40B4-BE49-F238E27FC236}">
                  <a16:creationId xmlns:a16="http://schemas.microsoft.com/office/drawing/2014/main" id="{74C231F4-BEAD-FB44-B971-B6687ADF9011}"/>
                </a:ext>
              </a:extLst>
            </p:cNvPr>
            <p:cNvGrpSpPr>
              <a:grpSpLocks/>
            </p:cNvGrpSpPr>
            <p:nvPr/>
          </p:nvGrpSpPr>
          <p:grpSpPr bwMode="auto">
            <a:xfrm>
              <a:off x="7133740" y="2136950"/>
              <a:ext cx="971664" cy="970614"/>
              <a:chOff x="25155228" y="3914738"/>
              <a:chExt cx="16086" cy="209"/>
            </a:xfrm>
            <a:solidFill>
              <a:srgbClr val="1F497D"/>
            </a:solidFill>
          </p:grpSpPr>
          <p:sp>
            <p:nvSpPr>
              <p:cNvPr id="214" name="ny2">
                <a:extLst>
                  <a:ext uri="{FF2B5EF4-FFF2-40B4-BE49-F238E27FC236}">
                    <a16:creationId xmlns:a16="http://schemas.microsoft.com/office/drawing/2014/main" id="{94749EB6-037C-684F-8A96-6B3EEA6CCB04}"/>
                  </a:ext>
                </a:extLst>
              </p:cNvPr>
              <p:cNvSpPr>
                <a:spLocks/>
              </p:cNvSpPr>
              <p:nvPr/>
            </p:nvSpPr>
            <p:spPr bwMode="auto">
              <a:xfrm>
                <a:off x="25170687" y="3914941"/>
                <a:ext cx="168" cy="6"/>
              </a:xfrm>
              <a:custGeom>
                <a:avLst/>
                <a:gdLst/>
                <a:ahLst/>
                <a:cxnLst>
                  <a:cxn ang="0">
                    <a:pos x="12288" y="12288"/>
                  </a:cxn>
                  <a:cxn ang="0">
                    <a:pos x="12288" y="13653"/>
                  </a:cxn>
                  <a:cxn ang="0">
                    <a:pos x="8192" y="15019"/>
                  </a:cxn>
                  <a:cxn ang="0">
                    <a:pos x="4096" y="16384"/>
                  </a:cxn>
                  <a:cxn ang="0">
                    <a:pos x="0" y="15019"/>
                  </a:cxn>
                  <a:cxn ang="0">
                    <a:pos x="4096" y="9557"/>
                  </a:cxn>
                  <a:cxn ang="0">
                    <a:pos x="8192" y="5461"/>
                  </a:cxn>
                  <a:cxn ang="0">
                    <a:pos x="12288" y="1365"/>
                  </a:cxn>
                  <a:cxn ang="0">
                    <a:pos x="12288" y="0"/>
                  </a:cxn>
                  <a:cxn ang="0">
                    <a:pos x="16384" y="1365"/>
                  </a:cxn>
                  <a:cxn ang="0">
                    <a:pos x="16384" y="2731"/>
                  </a:cxn>
                  <a:cxn ang="0">
                    <a:pos x="16384" y="4096"/>
                  </a:cxn>
                  <a:cxn ang="0">
                    <a:pos x="16384" y="5461"/>
                  </a:cxn>
                  <a:cxn ang="0">
                    <a:pos x="16384" y="6827"/>
                  </a:cxn>
                  <a:cxn ang="0">
                    <a:pos x="16384" y="9557"/>
                  </a:cxn>
                  <a:cxn ang="0">
                    <a:pos x="12288" y="12288"/>
                  </a:cxn>
                </a:cxnLst>
                <a:rect l="0" t="0" r="r" b="b"/>
                <a:pathLst>
                  <a:path w="16384" h="16384">
                    <a:moveTo>
                      <a:pt x="12288" y="12288"/>
                    </a:moveTo>
                    <a:lnTo>
                      <a:pt x="12288" y="13653"/>
                    </a:lnTo>
                    <a:lnTo>
                      <a:pt x="8192" y="15019"/>
                    </a:lnTo>
                    <a:lnTo>
                      <a:pt x="4096" y="16384"/>
                    </a:lnTo>
                    <a:lnTo>
                      <a:pt x="0" y="15019"/>
                    </a:lnTo>
                    <a:lnTo>
                      <a:pt x="4096" y="9557"/>
                    </a:lnTo>
                    <a:lnTo>
                      <a:pt x="8192" y="5461"/>
                    </a:lnTo>
                    <a:lnTo>
                      <a:pt x="12288" y="1365"/>
                    </a:lnTo>
                    <a:lnTo>
                      <a:pt x="12288" y="0"/>
                    </a:lnTo>
                    <a:lnTo>
                      <a:pt x="16384" y="1365"/>
                    </a:lnTo>
                    <a:lnTo>
                      <a:pt x="16384" y="2731"/>
                    </a:lnTo>
                    <a:lnTo>
                      <a:pt x="16384" y="4096"/>
                    </a:lnTo>
                    <a:lnTo>
                      <a:pt x="16384" y="5461"/>
                    </a:lnTo>
                    <a:lnTo>
                      <a:pt x="16384" y="6827"/>
                    </a:lnTo>
                    <a:lnTo>
                      <a:pt x="16384" y="9557"/>
                    </a:lnTo>
                    <a:lnTo>
                      <a:pt x="12288" y="12288"/>
                    </a:lnTo>
                    <a:close/>
                  </a:path>
                </a:pathLst>
              </a:custGeom>
              <a:grpFill/>
              <a:ln w="9525">
                <a:solidFill>
                  <a:schemeClr val="bg1"/>
                </a:solidFill>
                <a:prstDash val="solid"/>
                <a:round/>
                <a:headEnd/>
                <a:tailEnd/>
              </a:ln>
            </p:spPr>
          </p:sp>
          <p:sp>
            <p:nvSpPr>
              <p:cNvPr id="215" name="ny4">
                <a:extLst>
                  <a:ext uri="{FF2B5EF4-FFF2-40B4-BE49-F238E27FC236}">
                    <a16:creationId xmlns:a16="http://schemas.microsoft.com/office/drawing/2014/main" id="{B8416220-2693-5849-B21E-AA8165991506}"/>
                  </a:ext>
                </a:extLst>
              </p:cNvPr>
              <p:cNvSpPr>
                <a:spLocks/>
              </p:cNvSpPr>
              <p:nvPr/>
            </p:nvSpPr>
            <p:spPr bwMode="auto">
              <a:xfrm>
                <a:off x="25155228" y="3914738"/>
                <a:ext cx="16086" cy="167"/>
              </a:xfrm>
              <a:custGeom>
                <a:avLst/>
                <a:gdLst/>
                <a:ahLst/>
                <a:cxnLst>
                  <a:cxn ang="0">
                    <a:pos x="11465" y="13146"/>
                  </a:cxn>
                  <a:cxn ang="0">
                    <a:pos x="11850" y="13294"/>
                  </a:cxn>
                  <a:cxn ang="0">
                    <a:pos x="12106" y="13686"/>
                  </a:cxn>
                  <a:cxn ang="0">
                    <a:pos x="12406" y="14471"/>
                  </a:cxn>
                  <a:cxn ang="0">
                    <a:pos x="12919" y="14618"/>
                  </a:cxn>
                  <a:cxn ang="0">
                    <a:pos x="14202" y="15207"/>
                  </a:cxn>
                  <a:cxn ang="0">
                    <a:pos x="15571" y="16041"/>
                  </a:cxn>
                  <a:cxn ang="0">
                    <a:pos x="15913" y="16286"/>
                  </a:cxn>
                  <a:cxn ang="0">
                    <a:pos x="15999" y="15844"/>
                  </a:cxn>
                  <a:cxn ang="0">
                    <a:pos x="15913" y="15109"/>
                  </a:cxn>
                  <a:cxn ang="0">
                    <a:pos x="16042" y="13392"/>
                  </a:cxn>
                  <a:cxn ang="0">
                    <a:pos x="15700" y="10252"/>
                  </a:cxn>
                  <a:cxn ang="0">
                    <a:pos x="15700" y="8584"/>
                  </a:cxn>
                  <a:cxn ang="0">
                    <a:pos x="15528" y="7800"/>
                  </a:cxn>
                  <a:cxn ang="0">
                    <a:pos x="15357" y="6868"/>
                  </a:cxn>
                  <a:cxn ang="0">
                    <a:pos x="15143" y="5494"/>
                  </a:cxn>
                  <a:cxn ang="0">
                    <a:pos x="14887" y="5298"/>
                  </a:cxn>
                  <a:cxn ang="0">
                    <a:pos x="14716" y="5494"/>
                  </a:cxn>
                  <a:cxn ang="0">
                    <a:pos x="14673" y="4709"/>
                  </a:cxn>
                  <a:cxn ang="0">
                    <a:pos x="14416" y="4121"/>
                  </a:cxn>
                  <a:cxn ang="0">
                    <a:pos x="14245" y="3238"/>
                  </a:cxn>
                  <a:cxn ang="0">
                    <a:pos x="14288" y="2453"/>
                  </a:cxn>
                  <a:cxn ang="0">
                    <a:pos x="14031" y="1717"/>
                  </a:cxn>
                  <a:cxn ang="0">
                    <a:pos x="13775" y="736"/>
                  </a:cxn>
                  <a:cxn ang="0">
                    <a:pos x="12106" y="491"/>
                  </a:cxn>
                  <a:cxn ang="0">
                    <a:pos x="10481" y="932"/>
                  </a:cxn>
                  <a:cxn ang="0">
                    <a:pos x="9967" y="1079"/>
                  </a:cxn>
                  <a:cxn ang="0">
                    <a:pos x="9240" y="1815"/>
                  </a:cxn>
                  <a:cxn ang="0">
                    <a:pos x="8342" y="3532"/>
                  </a:cxn>
                  <a:cxn ang="0">
                    <a:pos x="7999" y="4366"/>
                  </a:cxn>
                  <a:cxn ang="0">
                    <a:pos x="7187" y="5298"/>
                  </a:cxn>
                  <a:cxn ang="0">
                    <a:pos x="7443" y="5837"/>
                  </a:cxn>
                  <a:cxn ang="0">
                    <a:pos x="7486" y="5494"/>
                  </a:cxn>
                  <a:cxn ang="0">
                    <a:pos x="7743" y="5494"/>
                  </a:cxn>
                  <a:cxn ang="0">
                    <a:pos x="7743" y="6132"/>
                  </a:cxn>
                  <a:cxn ang="0">
                    <a:pos x="7529" y="6328"/>
                  </a:cxn>
                  <a:cxn ang="0">
                    <a:pos x="7871" y="7015"/>
                  </a:cxn>
                  <a:cxn ang="0">
                    <a:pos x="7614" y="7554"/>
                  </a:cxn>
                  <a:cxn ang="0">
                    <a:pos x="7272" y="7898"/>
                  </a:cxn>
                  <a:cxn ang="0">
                    <a:pos x="6973" y="8241"/>
                  </a:cxn>
                  <a:cxn ang="0">
                    <a:pos x="6631" y="8633"/>
                  </a:cxn>
                  <a:cxn ang="0">
                    <a:pos x="6288" y="8928"/>
                  </a:cxn>
                  <a:cxn ang="0">
                    <a:pos x="5262" y="9026"/>
                  </a:cxn>
                  <a:cxn ang="0">
                    <a:pos x="4834" y="9271"/>
                  </a:cxn>
                  <a:cxn ang="0">
                    <a:pos x="4149" y="9026"/>
                  </a:cxn>
                  <a:cxn ang="0">
                    <a:pos x="3166" y="9173"/>
                  </a:cxn>
                  <a:cxn ang="0">
                    <a:pos x="2053" y="9516"/>
                  </a:cxn>
                  <a:cxn ang="0">
                    <a:pos x="1283" y="10252"/>
                  </a:cxn>
                  <a:cxn ang="0">
                    <a:pos x="1283" y="10694"/>
                  </a:cxn>
                  <a:cxn ang="0">
                    <a:pos x="1540" y="11086"/>
                  </a:cxn>
                  <a:cxn ang="0">
                    <a:pos x="1754" y="11331"/>
                  </a:cxn>
                  <a:cxn ang="0">
                    <a:pos x="1626" y="12067"/>
                  </a:cxn>
                  <a:cxn ang="0">
                    <a:pos x="1412" y="12705"/>
                  </a:cxn>
                  <a:cxn ang="0">
                    <a:pos x="898" y="13146"/>
                  </a:cxn>
                  <a:cxn ang="0">
                    <a:pos x="128" y="14078"/>
                  </a:cxn>
                  <a:cxn ang="0">
                    <a:pos x="2267" y="14814"/>
                  </a:cxn>
                  <a:cxn ang="0">
                    <a:pos x="7144" y="13735"/>
                  </a:cxn>
                  <a:cxn ang="0">
                    <a:pos x="10823" y="12852"/>
                  </a:cxn>
                </a:cxnLst>
                <a:rect l="0" t="0" r="r" b="b"/>
                <a:pathLst>
                  <a:path w="16384" h="16384">
                    <a:moveTo>
                      <a:pt x="11037" y="12803"/>
                    </a:moveTo>
                    <a:lnTo>
                      <a:pt x="11165" y="12754"/>
                    </a:lnTo>
                    <a:lnTo>
                      <a:pt x="11293" y="12901"/>
                    </a:lnTo>
                    <a:lnTo>
                      <a:pt x="11379" y="12950"/>
                    </a:lnTo>
                    <a:lnTo>
                      <a:pt x="11465" y="13146"/>
                    </a:lnTo>
                    <a:lnTo>
                      <a:pt x="11507" y="13245"/>
                    </a:lnTo>
                    <a:lnTo>
                      <a:pt x="11593" y="13245"/>
                    </a:lnTo>
                    <a:lnTo>
                      <a:pt x="11721" y="13195"/>
                    </a:lnTo>
                    <a:lnTo>
                      <a:pt x="11764" y="13245"/>
                    </a:lnTo>
                    <a:lnTo>
                      <a:pt x="11850" y="13294"/>
                    </a:lnTo>
                    <a:lnTo>
                      <a:pt x="11892" y="13343"/>
                    </a:lnTo>
                    <a:lnTo>
                      <a:pt x="11935" y="13441"/>
                    </a:lnTo>
                    <a:lnTo>
                      <a:pt x="12021" y="13539"/>
                    </a:lnTo>
                    <a:lnTo>
                      <a:pt x="12106" y="13588"/>
                    </a:lnTo>
                    <a:lnTo>
                      <a:pt x="12106" y="13686"/>
                    </a:lnTo>
                    <a:lnTo>
                      <a:pt x="12149" y="14078"/>
                    </a:lnTo>
                    <a:lnTo>
                      <a:pt x="12192" y="14128"/>
                    </a:lnTo>
                    <a:lnTo>
                      <a:pt x="12277" y="14226"/>
                    </a:lnTo>
                    <a:lnTo>
                      <a:pt x="12363" y="14373"/>
                    </a:lnTo>
                    <a:lnTo>
                      <a:pt x="12406" y="14471"/>
                    </a:lnTo>
                    <a:lnTo>
                      <a:pt x="12491" y="14520"/>
                    </a:lnTo>
                    <a:lnTo>
                      <a:pt x="12577" y="14520"/>
                    </a:lnTo>
                    <a:lnTo>
                      <a:pt x="12705" y="14569"/>
                    </a:lnTo>
                    <a:lnTo>
                      <a:pt x="12833" y="14618"/>
                    </a:lnTo>
                    <a:lnTo>
                      <a:pt x="12919" y="14618"/>
                    </a:lnTo>
                    <a:lnTo>
                      <a:pt x="13047" y="14569"/>
                    </a:lnTo>
                    <a:lnTo>
                      <a:pt x="13090" y="14667"/>
                    </a:lnTo>
                    <a:lnTo>
                      <a:pt x="13176" y="14716"/>
                    </a:lnTo>
                    <a:lnTo>
                      <a:pt x="13218" y="14814"/>
                    </a:lnTo>
                    <a:lnTo>
                      <a:pt x="14202" y="15207"/>
                    </a:lnTo>
                    <a:lnTo>
                      <a:pt x="14587" y="15305"/>
                    </a:lnTo>
                    <a:lnTo>
                      <a:pt x="14716" y="15354"/>
                    </a:lnTo>
                    <a:lnTo>
                      <a:pt x="15571" y="15697"/>
                    </a:lnTo>
                    <a:lnTo>
                      <a:pt x="15614" y="16041"/>
                    </a:lnTo>
                    <a:lnTo>
                      <a:pt x="15571" y="16041"/>
                    </a:lnTo>
                    <a:lnTo>
                      <a:pt x="15742" y="16384"/>
                    </a:lnTo>
                    <a:lnTo>
                      <a:pt x="15700" y="16384"/>
                    </a:lnTo>
                    <a:lnTo>
                      <a:pt x="15657" y="16237"/>
                    </a:lnTo>
                    <a:lnTo>
                      <a:pt x="15913" y="16335"/>
                    </a:lnTo>
                    <a:lnTo>
                      <a:pt x="15913" y="16286"/>
                    </a:lnTo>
                    <a:lnTo>
                      <a:pt x="15871" y="16139"/>
                    </a:lnTo>
                    <a:lnTo>
                      <a:pt x="15828" y="16090"/>
                    </a:lnTo>
                    <a:lnTo>
                      <a:pt x="15871" y="16041"/>
                    </a:lnTo>
                    <a:lnTo>
                      <a:pt x="15999" y="15943"/>
                    </a:lnTo>
                    <a:lnTo>
                      <a:pt x="15999" y="15844"/>
                    </a:lnTo>
                    <a:lnTo>
                      <a:pt x="16042" y="15795"/>
                    </a:lnTo>
                    <a:lnTo>
                      <a:pt x="16085" y="15697"/>
                    </a:lnTo>
                    <a:lnTo>
                      <a:pt x="16127" y="15599"/>
                    </a:lnTo>
                    <a:lnTo>
                      <a:pt x="16127" y="15452"/>
                    </a:lnTo>
                    <a:lnTo>
                      <a:pt x="15913" y="15109"/>
                    </a:lnTo>
                    <a:lnTo>
                      <a:pt x="16298" y="14667"/>
                    </a:lnTo>
                    <a:lnTo>
                      <a:pt x="16384" y="14520"/>
                    </a:lnTo>
                    <a:lnTo>
                      <a:pt x="16170" y="14275"/>
                    </a:lnTo>
                    <a:lnTo>
                      <a:pt x="16127" y="14029"/>
                    </a:lnTo>
                    <a:lnTo>
                      <a:pt x="16042" y="13392"/>
                    </a:lnTo>
                    <a:lnTo>
                      <a:pt x="15956" y="12803"/>
                    </a:lnTo>
                    <a:lnTo>
                      <a:pt x="15742" y="11381"/>
                    </a:lnTo>
                    <a:lnTo>
                      <a:pt x="15657" y="11233"/>
                    </a:lnTo>
                    <a:lnTo>
                      <a:pt x="15700" y="10890"/>
                    </a:lnTo>
                    <a:lnTo>
                      <a:pt x="15700" y="10252"/>
                    </a:lnTo>
                    <a:lnTo>
                      <a:pt x="15700" y="9762"/>
                    </a:lnTo>
                    <a:lnTo>
                      <a:pt x="15742" y="9516"/>
                    </a:lnTo>
                    <a:lnTo>
                      <a:pt x="15742" y="9173"/>
                    </a:lnTo>
                    <a:lnTo>
                      <a:pt x="15742" y="8732"/>
                    </a:lnTo>
                    <a:lnTo>
                      <a:pt x="15700" y="8584"/>
                    </a:lnTo>
                    <a:lnTo>
                      <a:pt x="15657" y="8437"/>
                    </a:lnTo>
                    <a:lnTo>
                      <a:pt x="15614" y="8290"/>
                    </a:lnTo>
                    <a:lnTo>
                      <a:pt x="15657" y="8241"/>
                    </a:lnTo>
                    <a:lnTo>
                      <a:pt x="15571" y="7996"/>
                    </a:lnTo>
                    <a:lnTo>
                      <a:pt x="15528" y="7800"/>
                    </a:lnTo>
                    <a:lnTo>
                      <a:pt x="15486" y="7603"/>
                    </a:lnTo>
                    <a:lnTo>
                      <a:pt x="15443" y="7309"/>
                    </a:lnTo>
                    <a:lnTo>
                      <a:pt x="15443" y="7162"/>
                    </a:lnTo>
                    <a:lnTo>
                      <a:pt x="15400" y="6966"/>
                    </a:lnTo>
                    <a:lnTo>
                      <a:pt x="15357" y="6868"/>
                    </a:lnTo>
                    <a:lnTo>
                      <a:pt x="15272" y="6377"/>
                    </a:lnTo>
                    <a:lnTo>
                      <a:pt x="15229" y="6132"/>
                    </a:lnTo>
                    <a:lnTo>
                      <a:pt x="15186" y="5837"/>
                    </a:lnTo>
                    <a:lnTo>
                      <a:pt x="15143" y="5739"/>
                    </a:lnTo>
                    <a:lnTo>
                      <a:pt x="15143" y="5494"/>
                    </a:lnTo>
                    <a:lnTo>
                      <a:pt x="15101" y="5494"/>
                    </a:lnTo>
                    <a:lnTo>
                      <a:pt x="15058" y="5445"/>
                    </a:lnTo>
                    <a:lnTo>
                      <a:pt x="15015" y="5396"/>
                    </a:lnTo>
                    <a:lnTo>
                      <a:pt x="14972" y="5298"/>
                    </a:lnTo>
                    <a:lnTo>
                      <a:pt x="14887" y="5298"/>
                    </a:lnTo>
                    <a:lnTo>
                      <a:pt x="14844" y="5298"/>
                    </a:lnTo>
                    <a:lnTo>
                      <a:pt x="14801" y="5347"/>
                    </a:lnTo>
                    <a:lnTo>
                      <a:pt x="14758" y="5445"/>
                    </a:lnTo>
                    <a:lnTo>
                      <a:pt x="14758" y="5543"/>
                    </a:lnTo>
                    <a:lnTo>
                      <a:pt x="14716" y="5494"/>
                    </a:lnTo>
                    <a:lnTo>
                      <a:pt x="14630" y="5200"/>
                    </a:lnTo>
                    <a:lnTo>
                      <a:pt x="14630" y="5053"/>
                    </a:lnTo>
                    <a:lnTo>
                      <a:pt x="14673" y="4905"/>
                    </a:lnTo>
                    <a:lnTo>
                      <a:pt x="14673" y="4807"/>
                    </a:lnTo>
                    <a:lnTo>
                      <a:pt x="14673" y="4709"/>
                    </a:lnTo>
                    <a:lnTo>
                      <a:pt x="14630" y="4660"/>
                    </a:lnTo>
                    <a:lnTo>
                      <a:pt x="14587" y="4562"/>
                    </a:lnTo>
                    <a:lnTo>
                      <a:pt x="14545" y="4415"/>
                    </a:lnTo>
                    <a:lnTo>
                      <a:pt x="14502" y="4268"/>
                    </a:lnTo>
                    <a:lnTo>
                      <a:pt x="14416" y="4121"/>
                    </a:lnTo>
                    <a:lnTo>
                      <a:pt x="14373" y="4022"/>
                    </a:lnTo>
                    <a:lnTo>
                      <a:pt x="14331" y="3875"/>
                    </a:lnTo>
                    <a:lnTo>
                      <a:pt x="14245" y="3679"/>
                    </a:lnTo>
                    <a:lnTo>
                      <a:pt x="14245" y="3385"/>
                    </a:lnTo>
                    <a:lnTo>
                      <a:pt x="14245" y="3238"/>
                    </a:lnTo>
                    <a:lnTo>
                      <a:pt x="14288" y="3139"/>
                    </a:lnTo>
                    <a:lnTo>
                      <a:pt x="14373" y="2943"/>
                    </a:lnTo>
                    <a:lnTo>
                      <a:pt x="14373" y="2796"/>
                    </a:lnTo>
                    <a:lnTo>
                      <a:pt x="14331" y="2649"/>
                    </a:lnTo>
                    <a:lnTo>
                      <a:pt x="14288" y="2453"/>
                    </a:lnTo>
                    <a:lnTo>
                      <a:pt x="14245" y="2256"/>
                    </a:lnTo>
                    <a:lnTo>
                      <a:pt x="14202" y="2060"/>
                    </a:lnTo>
                    <a:lnTo>
                      <a:pt x="14117" y="1913"/>
                    </a:lnTo>
                    <a:lnTo>
                      <a:pt x="14031" y="1766"/>
                    </a:lnTo>
                    <a:lnTo>
                      <a:pt x="14031" y="1717"/>
                    </a:lnTo>
                    <a:lnTo>
                      <a:pt x="13988" y="1570"/>
                    </a:lnTo>
                    <a:lnTo>
                      <a:pt x="13903" y="1275"/>
                    </a:lnTo>
                    <a:lnTo>
                      <a:pt x="13903" y="883"/>
                    </a:lnTo>
                    <a:lnTo>
                      <a:pt x="13860" y="785"/>
                    </a:lnTo>
                    <a:lnTo>
                      <a:pt x="13775" y="736"/>
                    </a:lnTo>
                    <a:lnTo>
                      <a:pt x="13732" y="589"/>
                    </a:lnTo>
                    <a:lnTo>
                      <a:pt x="13775" y="245"/>
                    </a:lnTo>
                    <a:lnTo>
                      <a:pt x="13732" y="196"/>
                    </a:lnTo>
                    <a:lnTo>
                      <a:pt x="13689" y="0"/>
                    </a:lnTo>
                    <a:lnTo>
                      <a:pt x="12106" y="491"/>
                    </a:lnTo>
                    <a:lnTo>
                      <a:pt x="11678" y="589"/>
                    </a:lnTo>
                    <a:lnTo>
                      <a:pt x="11293" y="736"/>
                    </a:lnTo>
                    <a:lnTo>
                      <a:pt x="10994" y="785"/>
                    </a:lnTo>
                    <a:lnTo>
                      <a:pt x="10695" y="834"/>
                    </a:lnTo>
                    <a:lnTo>
                      <a:pt x="10481" y="932"/>
                    </a:lnTo>
                    <a:lnTo>
                      <a:pt x="10438" y="981"/>
                    </a:lnTo>
                    <a:lnTo>
                      <a:pt x="10267" y="932"/>
                    </a:lnTo>
                    <a:lnTo>
                      <a:pt x="10181" y="932"/>
                    </a:lnTo>
                    <a:lnTo>
                      <a:pt x="10053" y="1079"/>
                    </a:lnTo>
                    <a:lnTo>
                      <a:pt x="9967" y="1079"/>
                    </a:lnTo>
                    <a:lnTo>
                      <a:pt x="9839" y="1177"/>
                    </a:lnTo>
                    <a:lnTo>
                      <a:pt x="9753" y="1324"/>
                    </a:lnTo>
                    <a:lnTo>
                      <a:pt x="9668" y="1423"/>
                    </a:lnTo>
                    <a:lnTo>
                      <a:pt x="9368" y="1668"/>
                    </a:lnTo>
                    <a:lnTo>
                      <a:pt x="9240" y="1815"/>
                    </a:lnTo>
                    <a:lnTo>
                      <a:pt x="8855" y="2453"/>
                    </a:lnTo>
                    <a:lnTo>
                      <a:pt x="8556" y="2992"/>
                    </a:lnTo>
                    <a:lnTo>
                      <a:pt x="8385" y="3287"/>
                    </a:lnTo>
                    <a:lnTo>
                      <a:pt x="8299" y="3483"/>
                    </a:lnTo>
                    <a:lnTo>
                      <a:pt x="8342" y="3532"/>
                    </a:lnTo>
                    <a:lnTo>
                      <a:pt x="8342" y="3679"/>
                    </a:lnTo>
                    <a:lnTo>
                      <a:pt x="8299" y="3777"/>
                    </a:lnTo>
                    <a:lnTo>
                      <a:pt x="8256" y="3924"/>
                    </a:lnTo>
                    <a:lnTo>
                      <a:pt x="8085" y="4170"/>
                    </a:lnTo>
                    <a:lnTo>
                      <a:pt x="7999" y="4366"/>
                    </a:lnTo>
                    <a:lnTo>
                      <a:pt x="7871" y="4562"/>
                    </a:lnTo>
                    <a:lnTo>
                      <a:pt x="7614" y="4807"/>
                    </a:lnTo>
                    <a:lnTo>
                      <a:pt x="7272" y="5151"/>
                    </a:lnTo>
                    <a:lnTo>
                      <a:pt x="7229" y="5200"/>
                    </a:lnTo>
                    <a:lnTo>
                      <a:pt x="7187" y="5298"/>
                    </a:lnTo>
                    <a:lnTo>
                      <a:pt x="7187" y="5396"/>
                    </a:lnTo>
                    <a:lnTo>
                      <a:pt x="7315" y="5494"/>
                    </a:lnTo>
                    <a:lnTo>
                      <a:pt x="7401" y="5690"/>
                    </a:lnTo>
                    <a:lnTo>
                      <a:pt x="7443" y="5788"/>
                    </a:lnTo>
                    <a:lnTo>
                      <a:pt x="7443" y="5837"/>
                    </a:lnTo>
                    <a:lnTo>
                      <a:pt x="7529" y="5837"/>
                    </a:lnTo>
                    <a:lnTo>
                      <a:pt x="7572" y="5739"/>
                    </a:lnTo>
                    <a:lnTo>
                      <a:pt x="7572" y="5592"/>
                    </a:lnTo>
                    <a:lnTo>
                      <a:pt x="7486" y="5543"/>
                    </a:lnTo>
                    <a:lnTo>
                      <a:pt x="7486" y="5494"/>
                    </a:lnTo>
                    <a:lnTo>
                      <a:pt x="7486" y="5445"/>
                    </a:lnTo>
                    <a:lnTo>
                      <a:pt x="7572" y="5445"/>
                    </a:lnTo>
                    <a:lnTo>
                      <a:pt x="7614" y="5445"/>
                    </a:lnTo>
                    <a:lnTo>
                      <a:pt x="7657" y="5543"/>
                    </a:lnTo>
                    <a:lnTo>
                      <a:pt x="7743" y="5494"/>
                    </a:lnTo>
                    <a:lnTo>
                      <a:pt x="7743" y="5543"/>
                    </a:lnTo>
                    <a:lnTo>
                      <a:pt x="7657" y="5739"/>
                    </a:lnTo>
                    <a:lnTo>
                      <a:pt x="7786" y="5788"/>
                    </a:lnTo>
                    <a:lnTo>
                      <a:pt x="7786" y="5985"/>
                    </a:lnTo>
                    <a:lnTo>
                      <a:pt x="7743" y="6132"/>
                    </a:lnTo>
                    <a:lnTo>
                      <a:pt x="7657" y="6181"/>
                    </a:lnTo>
                    <a:lnTo>
                      <a:pt x="7614" y="6132"/>
                    </a:lnTo>
                    <a:lnTo>
                      <a:pt x="7572" y="6132"/>
                    </a:lnTo>
                    <a:lnTo>
                      <a:pt x="7529" y="6230"/>
                    </a:lnTo>
                    <a:lnTo>
                      <a:pt x="7529" y="6328"/>
                    </a:lnTo>
                    <a:lnTo>
                      <a:pt x="7572" y="6377"/>
                    </a:lnTo>
                    <a:lnTo>
                      <a:pt x="7700" y="6524"/>
                    </a:lnTo>
                    <a:lnTo>
                      <a:pt x="7743" y="6671"/>
                    </a:lnTo>
                    <a:lnTo>
                      <a:pt x="7828" y="6868"/>
                    </a:lnTo>
                    <a:lnTo>
                      <a:pt x="7871" y="7015"/>
                    </a:lnTo>
                    <a:lnTo>
                      <a:pt x="7871" y="7211"/>
                    </a:lnTo>
                    <a:lnTo>
                      <a:pt x="7871" y="7309"/>
                    </a:lnTo>
                    <a:lnTo>
                      <a:pt x="7828" y="7456"/>
                    </a:lnTo>
                    <a:lnTo>
                      <a:pt x="7786" y="7554"/>
                    </a:lnTo>
                    <a:lnTo>
                      <a:pt x="7614" y="7554"/>
                    </a:lnTo>
                    <a:lnTo>
                      <a:pt x="7486" y="7554"/>
                    </a:lnTo>
                    <a:lnTo>
                      <a:pt x="7401" y="7603"/>
                    </a:lnTo>
                    <a:lnTo>
                      <a:pt x="7315" y="7701"/>
                    </a:lnTo>
                    <a:lnTo>
                      <a:pt x="7315" y="7800"/>
                    </a:lnTo>
                    <a:lnTo>
                      <a:pt x="7272" y="7898"/>
                    </a:lnTo>
                    <a:lnTo>
                      <a:pt x="7272" y="7947"/>
                    </a:lnTo>
                    <a:lnTo>
                      <a:pt x="7101" y="7947"/>
                    </a:lnTo>
                    <a:lnTo>
                      <a:pt x="7058" y="8094"/>
                    </a:lnTo>
                    <a:lnTo>
                      <a:pt x="6973" y="8143"/>
                    </a:lnTo>
                    <a:lnTo>
                      <a:pt x="6973" y="8241"/>
                    </a:lnTo>
                    <a:lnTo>
                      <a:pt x="6887" y="8339"/>
                    </a:lnTo>
                    <a:lnTo>
                      <a:pt x="6887" y="8486"/>
                    </a:lnTo>
                    <a:lnTo>
                      <a:pt x="6844" y="8486"/>
                    </a:lnTo>
                    <a:lnTo>
                      <a:pt x="6759" y="8486"/>
                    </a:lnTo>
                    <a:lnTo>
                      <a:pt x="6631" y="8633"/>
                    </a:lnTo>
                    <a:lnTo>
                      <a:pt x="6588" y="8683"/>
                    </a:lnTo>
                    <a:lnTo>
                      <a:pt x="6417" y="8732"/>
                    </a:lnTo>
                    <a:lnTo>
                      <a:pt x="6331" y="8732"/>
                    </a:lnTo>
                    <a:lnTo>
                      <a:pt x="6331" y="8830"/>
                    </a:lnTo>
                    <a:lnTo>
                      <a:pt x="6288" y="8928"/>
                    </a:lnTo>
                    <a:lnTo>
                      <a:pt x="6203" y="8830"/>
                    </a:lnTo>
                    <a:lnTo>
                      <a:pt x="5946" y="8879"/>
                    </a:lnTo>
                    <a:lnTo>
                      <a:pt x="5689" y="8928"/>
                    </a:lnTo>
                    <a:lnTo>
                      <a:pt x="5433" y="8977"/>
                    </a:lnTo>
                    <a:lnTo>
                      <a:pt x="5262" y="9026"/>
                    </a:lnTo>
                    <a:lnTo>
                      <a:pt x="5176" y="9075"/>
                    </a:lnTo>
                    <a:lnTo>
                      <a:pt x="5005" y="9173"/>
                    </a:lnTo>
                    <a:lnTo>
                      <a:pt x="4962" y="9271"/>
                    </a:lnTo>
                    <a:lnTo>
                      <a:pt x="4919" y="9369"/>
                    </a:lnTo>
                    <a:lnTo>
                      <a:pt x="4834" y="9271"/>
                    </a:lnTo>
                    <a:lnTo>
                      <a:pt x="4748" y="9320"/>
                    </a:lnTo>
                    <a:lnTo>
                      <a:pt x="4663" y="9271"/>
                    </a:lnTo>
                    <a:lnTo>
                      <a:pt x="4492" y="9173"/>
                    </a:lnTo>
                    <a:lnTo>
                      <a:pt x="4321" y="9075"/>
                    </a:lnTo>
                    <a:lnTo>
                      <a:pt x="4149" y="9026"/>
                    </a:lnTo>
                    <a:lnTo>
                      <a:pt x="3850" y="9075"/>
                    </a:lnTo>
                    <a:lnTo>
                      <a:pt x="3679" y="9075"/>
                    </a:lnTo>
                    <a:lnTo>
                      <a:pt x="3465" y="9075"/>
                    </a:lnTo>
                    <a:lnTo>
                      <a:pt x="3251" y="9173"/>
                    </a:lnTo>
                    <a:lnTo>
                      <a:pt x="3166" y="9173"/>
                    </a:lnTo>
                    <a:lnTo>
                      <a:pt x="3037" y="9222"/>
                    </a:lnTo>
                    <a:lnTo>
                      <a:pt x="2695" y="9320"/>
                    </a:lnTo>
                    <a:lnTo>
                      <a:pt x="2567" y="9320"/>
                    </a:lnTo>
                    <a:lnTo>
                      <a:pt x="2396" y="9369"/>
                    </a:lnTo>
                    <a:lnTo>
                      <a:pt x="2053" y="9516"/>
                    </a:lnTo>
                    <a:lnTo>
                      <a:pt x="1668" y="9713"/>
                    </a:lnTo>
                    <a:lnTo>
                      <a:pt x="1369" y="9860"/>
                    </a:lnTo>
                    <a:lnTo>
                      <a:pt x="1241" y="9909"/>
                    </a:lnTo>
                    <a:lnTo>
                      <a:pt x="1283" y="10056"/>
                    </a:lnTo>
                    <a:lnTo>
                      <a:pt x="1283" y="10252"/>
                    </a:lnTo>
                    <a:lnTo>
                      <a:pt x="1326" y="10448"/>
                    </a:lnTo>
                    <a:lnTo>
                      <a:pt x="1283" y="10498"/>
                    </a:lnTo>
                    <a:lnTo>
                      <a:pt x="1241" y="10547"/>
                    </a:lnTo>
                    <a:lnTo>
                      <a:pt x="1241" y="10596"/>
                    </a:lnTo>
                    <a:lnTo>
                      <a:pt x="1283" y="10694"/>
                    </a:lnTo>
                    <a:lnTo>
                      <a:pt x="1326" y="10694"/>
                    </a:lnTo>
                    <a:lnTo>
                      <a:pt x="1412" y="10792"/>
                    </a:lnTo>
                    <a:lnTo>
                      <a:pt x="1412" y="10890"/>
                    </a:lnTo>
                    <a:lnTo>
                      <a:pt x="1412" y="10988"/>
                    </a:lnTo>
                    <a:lnTo>
                      <a:pt x="1540" y="11086"/>
                    </a:lnTo>
                    <a:lnTo>
                      <a:pt x="1540" y="11184"/>
                    </a:lnTo>
                    <a:lnTo>
                      <a:pt x="1583" y="11086"/>
                    </a:lnTo>
                    <a:lnTo>
                      <a:pt x="1668" y="11086"/>
                    </a:lnTo>
                    <a:lnTo>
                      <a:pt x="1754" y="11184"/>
                    </a:lnTo>
                    <a:lnTo>
                      <a:pt x="1754" y="11331"/>
                    </a:lnTo>
                    <a:lnTo>
                      <a:pt x="1839" y="11479"/>
                    </a:lnTo>
                    <a:lnTo>
                      <a:pt x="1925" y="11675"/>
                    </a:lnTo>
                    <a:lnTo>
                      <a:pt x="1925" y="11822"/>
                    </a:lnTo>
                    <a:lnTo>
                      <a:pt x="1839" y="11920"/>
                    </a:lnTo>
                    <a:lnTo>
                      <a:pt x="1626" y="12067"/>
                    </a:lnTo>
                    <a:lnTo>
                      <a:pt x="1583" y="12116"/>
                    </a:lnTo>
                    <a:lnTo>
                      <a:pt x="1540" y="12214"/>
                    </a:lnTo>
                    <a:lnTo>
                      <a:pt x="1497" y="12362"/>
                    </a:lnTo>
                    <a:lnTo>
                      <a:pt x="1454" y="12558"/>
                    </a:lnTo>
                    <a:lnTo>
                      <a:pt x="1412" y="12705"/>
                    </a:lnTo>
                    <a:lnTo>
                      <a:pt x="1326" y="12754"/>
                    </a:lnTo>
                    <a:lnTo>
                      <a:pt x="1198" y="12852"/>
                    </a:lnTo>
                    <a:lnTo>
                      <a:pt x="1027" y="12999"/>
                    </a:lnTo>
                    <a:lnTo>
                      <a:pt x="941" y="13097"/>
                    </a:lnTo>
                    <a:lnTo>
                      <a:pt x="898" y="13146"/>
                    </a:lnTo>
                    <a:lnTo>
                      <a:pt x="813" y="13195"/>
                    </a:lnTo>
                    <a:lnTo>
                      <a:pt x="770" y="13343"/>
                    </a:lnTo>
                    <a:lnTo>
                      <a:pt x="727" y="13392"/>
                    </a:lnTo>
                    <a:lnTo>
                      <a:pt x="471" y="13735"/>
                    </a:lnTo>
                    <a:lnTo>
                      <a:pt x="128" y="14078"/>
                    </a:lnTo>
                    <a:lnTo>
                      <a:pt x="0" y="14226"/>
                    </a:lnTo>
                    <a:lnTo>
                      <a:pt x="128" y="15207"/>
                    </a:lnTo>
                    <a:lnTo>
                      <a:pt x="513" y="15158"/>
                    </a:lnTo>
                    <a:lnTo>
                      <a:pt x="1882" y="14863"/>
                    </a:lnTo>
                    <a:lnTo>
                      <a:pt x="2267" y="14814"/>
                    </a:lnTo>
                    <a:lnTo>
                      <a:pt x="3764" y="14471"/>
                    </a:lnTo>
                    <a:lnTo>
                      <a:pt x="4021" y="14422"/>
                    </a:lnTo>
                    <a:lnTo>
                      <a:pt x="5176" y="14177"/>
                    </a:lnTo>
                    <a:lnTo>
                      <a:pt x="5518" y="14128"/>
                    </a:lnTo>
                    <a:lnTo>
                      <a:pt x="7144" y="13735"/>
                    </a:lnTo>
                    <a:lnTo>
                      <a:pt x="7229" y="13735"/>
                    </a:lnTo>
                    <a:lnTo>
                      <a:pt x="8171" y="13490"/>
                    </a:lnTo>
                    <a:lnTo>
                      <a:pt x="9197" y="13245"/>
                    </a:lnTo>
                    <a:lnTo>
                      <a:pt x="9283" y="13245"/>
                    </a:lnTo>
                    <a:lnTo>
                      <a:pt x="10823" y="12852"/>
                    </a:lnTo>
                    <a:lnTo>
                      <a:pt x="11037" y="12803"/>
                    </a:lnTo>
                    <a:close/>
                  </a:path>
                </a:pathLst>
              </a:custGeom>
              <a:solidFill>
                <a:schemeClr val="bg1">
                  <a:lumMod val="75000"/>
                </a:schemeClr>
              </a:solidFill>
              <a:ln w="9525">
                <a:solidFill>
                  <a:schemeClr val="bg1"/>
                </a:solidFill>
                <a:prstDash val="solid"/>
                <a:round/>
                <a:headEnd/>
                <a:tailEnd/>
              </a:ln>
            </p:spPr>
          </p:sp>
        </p:grpSp>
        <p:sp>
          <p:nvSpPr>
            <p:cNvPr id="150" name="North_Carolina">
              <a:extLst>
                <a:ext uri="{FF2B5EF4-FFF2-40B4-BE49-F238E27FC236}">
                  <a16:creationId xmlns:a16="http://schemas.microsoft.com/office/drawing/2014/main" id="{6501273E-E168-3B4D-8CC6-31E3A4085858}"/>
                </a:ext>
              </a:extLst>
            </p:cNvPr>
            <p:cNvSpPr>
              <a:spLocks/>
            </p:cNvSpPr>
            <p:nvPr/>
          </p:nvSpPr>
          <p:spPr bwMode="auto">
            <a:xfrm>
              <a:off x="6637373" y="3756311"/>
              <a:ext cx="1380911" cy="563477"/>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chemeClr val="bg1">
                <a:lumMod val="75000"/>
              </a:schemeClr>
            </a:solidFill>
            <a:ln w="9525">
              <a:solidFill>
                <a:schemeClr val="bg1"/>
              </a:solidFill>
              <a:prstDash val="solid"/>
              <a:round/>
              <a:headEnd/>
              <a:tailEnd/>
            </a:ln>
          </p:spPr>
        </p:sp>
        <p:sp>
          <p:nvSpPr>
            <p:cNvPr id="151" name="North_Dakota">
              <a:extLst>
                <a:ext uri="{FF2B5EF4-FFF2-40B4-BE49-F238E27FC236}">
                  <a16:creationId xmlns:a16="http://schemas.microsoft.com/office/drawing/2014/main" id="{68B1AB96-5A81-9C4B-BC1F-900CAFBFC644}"/>
                </a:ext>
              </a:extLst>
            </p:cNvPr>
            <p:cNvSpPr>
              <a:spLocks/>
            </p:cNvSpPr>
            <p:nvPr/>
          </p:nvSpPr>
          <p:spPr bwMode="auto">
            <a:xfrm>
              <a:off x="3562062" y="1705055"/>
              <a:ext cx="1070011" cy="607963"/>
            </a:xfrm>
            <a:custGeom>
              <a:avLst/>
              <a:gdLst/>
              <a:ahLst/>
              <a:cxnLst>
                <a:cxn ang="0">
                  <a:pos x="9473" y="16070"/>
                </a:cxn>
                <a:cxn ang="0">
                  <a:pos x="11609" y="16258"/>
                </a:cxn>
                <a:cxn ang="0">
                  <a:pos x="13239" y="16321"/>
                </a:cxn>
                <a:cxn ang="0">
                  <a:pos x="16345" y="16384"/>
                </a:cxn>
                <a:cxn ang="0">
                  <a:pos x="16306" y="16070"/>
                </a:cxn>
                <a:cxn ang="0">
                  <a:pos x="16384" y="15819"/>
                </a:cxn>
                <a:cxn ang="0">
                  <a:pos x="16345" y="15442"/>
                </a:cxn>
                <a:cxn ang="0">
                  <a:pos x="16306" y="14815"/>
                </a:cxn>
                <a:cxn ang="0">
                  <a:pos x="16190" y="14312"/>
                </a:cxn>
                <a:cxn ang="0">
                  <a:pos x="16035" y="13810"/>
                </a:cxn>
                <a:cxn ang="0">
                  <a:pos x="15957" y="13245"/>
                </a:cxn>
                <a:cxn ang="0">
                  <a:pos x="15879" y="12743"/>
                </a:cxn>
                <a:cxn ang="0">
                  <a:pos x="15879" y="12115"/>
                </a:cxn>
                <a:cxn ang="0">
                  <a:pos x="15957" y="11488"/>
                </a:cxn>
                <a:cxn ang="0">
                  <a:pos x="15802" y="10923"/>
                </a:cxn>
                <a:cxn ang="0">
                  <a:pos x="15840" y="10672"/>
                </a:cxn>
                <a:cxn ang="0">
                  <a:pos x="15802" y="10358"/>
                </a:cxn>
                <a:cxn ang="0">
                  <a:pos x="15802" y="9918"/>
                </a:cxn>
                <a:cxn ang="0">
                  <a:pos x="15802" y="9479"/>
                </a:cxn>
                <a:cxn ang="0">
                  <a:pos x="15802" y="9165"/>
                </a:cxn>
                <a:cxn ang="0">
                  <a:pos x="15802" y="8663"/>
                </a:cxn>
                <a:cxn ang="0">
                  <a:pos x="15763" y="8474"/>
                </a:cxn>
                <a:cxn ang="0">
                  <a:pos x="15763" y="8223"/>
                </a:cxn>
                <a:cxn ang="0">
                  <a:pos x="15724" y="7910"/>
                </a:cxn>
                <a:cxn ang="0">
                  <a:pos x="15646" y="7533"/>
                </a:cxn>
                <a:cxn ang="0">
                  <a:pos x="15530" y="7093"/>
                </a:cxn>
                <a:cxn ang="0">
                  <a:pos x="15413" y="6717"/>
                </a:cxn>
                <a:cxn ang="0">
                  <a:pos x="15336" y="6340"/>
                </a:cxn>
                <a:cxn ang="0">
                  <a:pos x="15336" y="5964"/>
                </a:cxn>
                <a:cxn ang="0">
                  <a:pos x="15180" y="5461"/>
                </a:cxn>
                <a:cxn ang="0">
                  <a:pos x="15180" y="5147"/>
                </a:cxn>
                <a:cxn ang="0">
                  <a:pos x="15180" y="4771"/>
                </a:cxn>
                <a:cxn ang="0">
                  <a:pos x="15142" y="4331"/>
                </a:cxn>
                <a:cxn ang="0">
                  <a:pos x="15180" y="3892"/>
                </a:cxn>
                <a:cxn ang="0">
                  <a:pos x="15180" y="3453"/>
                </a:cxn>
                <a:cxn ang="0">
                  <a:pos x="15142" y="3264"/>
                </a:cxn>
                <a:cxn ang="0">
                  <a:pos x="15258" y="3013"/>
                </a:cxn>
                <a:cxn ang="0">
                  <a:pos x="15258" y="2699"/>
                </a:cxn>
                <a:cxn ang="0">
                  <a:pos x="15180" y="2448"/>
                </a:cxn>
                <a:cxn ang="0">
                  <a:pos x="15103" y="1820"/>
                </a:cxn>
                <a:cxn ang="0">
                  <a:pos x="15025" y="1507"/>
                </a:cxn>
                <a:cxn ang="0">
                  <a:pos x="13550" y="1130"/>
                </a:cxn>
                <a:cxn ang="0">
                  <a:pos x="10211" y="1004"/>
                </a:cxn>
                <a:cxn ang="0">
                  <a:pos x="6134" y="628"/>
                </a:cxn>
                <a:cxn ang="0">
                  <a:pos x="3145" y="314"/>
                </a:cxn>
                <a:cxn ang="0">
                  <a:pos x="738" y="1820"/>
                </a:cxn>
                <a:cxn ang="0">
                  <a:pos x="582" y="5022"/>
                </a:cxn>
                <a:cxn ang="0">
                  <a:pos x="388" y="8223"/>
                </a:cxn>
                <a:cxn ang="0">
                  <a:pos x="194" y="12178"/>
                </a:cxn>
                <a:cxn ang="0">
                  <a:pos x="0" y="15129"/>
                </a:cxn>
                <a:cxn ang="0">
                  <a:pos x="2446" y="15442"/>
                </a:cxn>
                <a:cxn ang="0">
                  <a:pos x="7726" y="15945"/>
                </a:cxn>
              </a:cxnLst>
              <a:rect l="0" t="0" r="r" b="b"/>
              <a:pathLst>
                <a:path w="16384" h="16384">
                  <a:moveTo>
                    <a:pt x="9124" y="16070"/>
                  </a:moveTo>
                  <a:lnTo>
                    <a:pt x="9473" y="16070"/>
                  </a:lnTo>
                  <a:lnTo>
                    <a:pt x="11026" y="16196"/>
                  </a:lnTo>
                  <a:lnTo>
                    <a:pt x="11609" y="16258"/>
                  </a:lnTo>
                  <a:lnTo>
                    <a:pt x="13200" y="16321"/>
                  </a:lnTo>
                  <a:lnTo>
                    <a:pt x="13239" y="16321"/>
                  </a:lnTo>
                  <a:lnTo>
                    <a:pt x="14870" y="16321"/>
                  </a:lnTo>
                  <a:lnTo>
                    <a:pt x="16345" y="16384"/>
                  </a:lnTo>
                  <a:lnTo>
                    <a:pt x="16306" y="16196"/>
                  </a:lnTo>
                  <a:lnTo>
                    <a:pt x="16306" y="16070"/>
                  </a:lnTo>
                  <a:lnTo>
                    <a:pt x="16345" y="15945"/>
                  </a:lnTo>
                  <a:lnTo>
                    <a:pt x="16384" y="15819"/>
                  </a:lnTo>
                  <a:lnTo>
                    <a:pt x="16384" y="15631"/>
                  </a:lnTo>
                  <a:lnTo>
                    <a:pt x="16345" y="15442"/>
                  </a:lnTo>
                  <a:lnTo>
                    <a:pt x="16306" y="15317"/>
                  </a:lnTo>
                  <a:lnTo>
                    <a:pt x="16306" y="14815"/>
                  </a:lnTo>
                  <a:lnTo>
                    <a:pt x="16268" y="14438"/>
                  </a:lnTo>
                  <a:lnTo>
                    <a:pt x="16190" y="14312"/>
                  </a:lnTo>
                  <a:lnTo>
                    <a:pt x="16073" y="14061"/>
                  </a:lnTo>
                  <a:lnTo>
                    <a:pt x="16035" y="13810"/>
                  </a:lnTo>
                  <a:lnTo>
                    <a:pt x="15996" y="13685"/>
                  </a:lnTo>
                  <a:lnTo>
                    <a:pt x="15957" y="13245"/>
                  </a:lnTo>
                  <a:lnTo>
                    <a:pt x="15879" y="12931"/>
                  </a:lnTo>
                  <a:lnTo>
                    <a:pt x="15879" y="12743"/>
                  </a:lnTo>
                  <a:lnTo>
                    <a:pt x="15879" y="12555"/>
                  </a:lnTo>
                  <a:lnTo>
                    <a:pt x="15879" y="12115"/>
                  </a:lnTo>
                  <a:lnTo>
                    <a:pt x="15918" y="11739"/>
                  </a:lnTo>
                  <a:lnTo>
                    <a:pt x="15957" y="11488"/>
                  </a:lnTo>
                  <a:lnTo>
                    <a:pt x="15802" y="11111"/>
                  </a:lnTo>
                  <a:lnTo>
                    <a:pt x="15802" y="10923"/>
                  </a:lnTo>
                  <a:lnTo>
                    <a:pt x="15802" y="10860"/>
                  </a:lnTo>
                  <a:lnTo>
                    <a:pt x="15840" y="10672"/>
                  </a:lnTo>
                  <a:lnTo>
                    <a:pt x="15802" y="10483"/>
                  </a:lnTo>
                  <a:lnTo>
                    <a:pt x="15802" y="10358"/>
                  </a:lnTo>
                  <a:lnTo>
                    <a:pt x="15802" y="10044"/>
                  </a:lnTo>
                  <a:lnTo>
                    <a:pt x="15802" y="9918"/>
                  </a:lnTo>
                  <a:lnTo>
                    <a:pt x="15763" y="9730"/>
                  </a:lnTo>
                  <a:lnTo>
                    <a:pt x="15802" y="9479"/>
                  </a:lnTo>
                  <a:lnTo>
                    <a:pt x="15802" y="9291"/>
                  </a:lnTo>
                  <a:lnTo>
                    <a:pt x="15802" y="9165"/>
                  </a:lnTo>
                  <a:lnTo>
                    <a:pt x="15763" y="8914"/>
                  </a:lnTo>
                  <a:lnTo>
                    <a:pt x="15802" y="8663"/>
                  </a:lnTo>
                  <a:lnTo>
                    <a:pt x="15763" y="8600"/>
                  </a:lnTo>
                  <a:lnTo>
                    <a:pt x="15763" y="8474"/>
                  </a:lnTo>
                  <a:lnTo>
                    <a:pt x="15763" y="8349"/>
                  </a:lnTo>
                  <a:lnTo>
                    <a:pt x="15763" y="8223"/>
                  </a:lnTo>
                  <a:lnTo>
                    <a:pt x="15763" y="8098"/>
                  </a:lnTo>
                  <a:lnTo>
                    <a:pt x="15724" y="7910"/>
                  </a:lnTo>
                  <a:lnTo>
                    <a:pt x="15685" y="7784"/>
                  </a:lnTo>
                  <a:lnTo>
                    <a:pt x="15646" y="7533"/>
                  </a:lnTo>
                  <a:lnTo>
                    <a:pt x="15608" y="7282"/>
                  </a:lnTo>
                  <a:lnTo>
                    <a:pt x="15530" y="7093"/>
                  </a:lnTo>
                  <a:lnTo>
                    <a:pt x="15491" y="6842"/>
                  </a:lnTo>
                  <a:lnTo>
                    <a:pt x="15413" y="6717"/>
                  </a:lnTo>
                  <a:lnTo>
                    <a:pt x="15375" y="6466"/>
                  </a:lnTo>
                  <a:lnTo>
                    <a:pt x="15336" y="6340"/>
                  </a:lnTo>
                  <a:lnTo>
                    <a:pt x="15336" y="6152"/>
                  </a:lnTo>
                  <a:lnTo>
                    <a:pt x="15336" y="5964"/>
                  </a:lnTo>
                  <a:lnTo>
                    <a:pt x="15297" y="5838"/>
                  </a:lnTo>
                  <a:lnTo>
                    <a:pt x="15180" y="5461"/>
                  </a:lnTo>
                  <a:lnTo>
                    <a:pt x="15142" y="5273"/>
                  </a:lnTo>
                  <a:lnTo>
                    <a:pt x="15180" y="5147"/>
                  </a:lnTo>
                  <a:lnTo>
                    <a:pt x="15180" y="4959"/>
                  </a:lnTo>
                  <a:lnTo>
                    <a:pt x="15180" y="4771"/>
                  </a:lnTo>
                  <a:lnTo>
                    <a:pt x="15180" y="4520"/>
                  </a:lnTo>
                  <a:lnTo>
                    <a:pt x="15142" y="4331"/>
                  </a:lnTo>
                  <a:lnTo>
                    <a:pt x="15180" y="4080"/>
                  </a:lnTo>
                  <a:lnTo>
                    <a:pt x="15180" y="3892"/>
                  </a:lnTo>
                  <a:lnTo>
                    <a:pt x="15180" y="3578"/>
                  </a:lnTo>
                  <a:lnTo>
                    <a:pt x="15180" y="3453"/>
                  </a:lnTo>
                  <a:lnTo>
                    <a:pt x="15142" y="3327"/>
                  </a:lnTo>
                  <a:lnTo>
                    <a:pt x="15142" y="3264"/>
                  </a:lnTo>
                  <a:lnTo>
                    <a:pt x="15180" y="3139"/>
                  </a:lnTo>
                  <a:lnTo>
                    <a:pt x="15258" y="3013"/>
                  </a:lnTo>
                  <a:lnTo>
                    <a:pt x="15297" y="2825"/>
                  </a:lnTo>
                  <a:lnTo>
                    <a:pt x="15258" y="2699"/>
                  </a:lnTo>
                  <a:lnTo>
                    <a:pt x="15219" y="2511"/>
                  </a:lnTo>
                  <a:lnTo>
                    <a:pt x="15180" y="2448"/>
                  </a:lnTo>
                  <a:lnTo>
                    <a:pt x="15103" y="2134"/>
                  </a:lnTo>
                  <a:lnTo>
                    <a:pt x="15103" y="1820"/>
                  </a:lnTo>
                  <a:lnTo>
                    <a:pt x="15103" y="1695"/>
                  </a:lnTo>
                  <a:lnTo>
                    <a:pt x="15025" y="1507"/>
                  </a:lnTo>
                  <a:lnTo>
                    <a:pt x="15025" y="1193"/>
                  </a:lnTo>
                  <a:lnTo>
                    <a:pt x="13550" y="1130"/>
                  </a:lnTo>
                  <a:lnTo>
                    <a:pt x="11337" y="1067"/>
                  </a:lnTo>
                  <a:lnTo>
                    <a:pt x="10211" y="1004"/>
                  </a:lnTo>
                  <a:lnTo>
                    <a:pt x="8852" y="879"/>
                  </a:lnTo>
                  <a:lnTo>
                    <a:pt x="6134" y="628"/>
                  </a:lnTo>
                  <a:lnTo>
                    <a:pt x="5047" y="502"/>
                  </a:lnTo>
                  <a:lnTo>
                    <a:pt x="3145" y="314"/>
                  </a:lnTo>
                  <a:lnTo>
                    <a:pt x="815" y="0"/>
                  </a:lnTo>
                  <a:lnTo>
                    <a:pt x="738" y="1820"/>
                  </a:lnTo>
                  <a:lnTo>
                    <a:pt x="660" y="3013"/>
                  </a:lnTo>
                  <a:lnTo>
                    <a:pt x="582" y="5022"/>
                  </a:lnTo>
                  <a:lnTo>
                    <a:pt x="388" y="7910"/>
                  </a:lnTo>
                  <a:lnTo>
                    <a:pt x="388" y="8223"/>
                  </a:lnTo>
                  <a:lnTo>
                    <a:pt x="194" y="11613"/>
                  </a:lnTo>
                  <a:lnTo>
                    <a:pt x="194" y="12178"/>
                  </a:lnTo>
                  <a:lnTo>
                    <a:pt x="116" y="13434"/>
                  </a:lnTo>
                  <a:lnTo>
                    <a:pt x="0" y="15129"/>
                  </a:lnTo>
                  <a:lnTo>
                    <a:pt x="2329" y="15380"/>
                  </a:lnTo>
                  <a:lnTo>
                    <a:pt x="2446" y="15442"/>
                  </a:lnTo>
                  <a:lnTo>
                    <a:pt x="4465" y="15693"/>
                  </a:lnTo>
                  <a:lnTo>
                    <a:pt x="7726" y="15945"/>
                  </a:lnTo>
                  <a:lnTo>
                    <a:pt x="9124" y="16070"/>
                  </a:lnTo>
                  <a:close/>
                </a:path>
              </a:pathLst>
            </a:custGeom>
            <a:solidFill>
              <a:schemeClr val="bg1">
                <a:lumMod val="75000"/>
              </a:schemeClr>
            </a:solidFill>
            <a:ln w="9525">
              <a:solidFill>
                <a:schemeClr val="bg1"/>
              </a:solidFill>
              <a:prstDash val="solid"/>
              <a:round/>
              <a:headEnd/>
              <a:tailEnd/>
            </a:ln>
          </p:spPr>
        </p:sp>
        <p:sp>
          <p:nvSpPr>
            <p:cNvPr id="152" name="Ohio">
              <a:extLst>
                <a:ext uri="{FF2B5EF4-FFF2-40B4-BE49-F238E27FC236}">
                  <a16:creationId xmlns:a16="http://schemas.microsoft.com/office/drawing/2014/main" id="{AD407B2F-E104-FD4A-9E21-FB01CA92AAA7}"/>
                </a:ext>
              </a:extLst>
            </p:cNvPr>
            <p:cNvSpPr>
              <a:spLocks/>
            </p:cNvSpPr>
            <p:nvPr/>
          </p:nvSpPr>
          <p:spPr bwMode="auto">
            <a:xfrm>
              <a:off x="6404200" y="2878966"/>
              <a:ext cx="673616" cy="696932"/>
            </a:xfrm>
            <a:custGeom>
              <a:avLst/>
              <a:gdLst/>
              <a:ahLst/>
              <a:cxnLst>
                <a:cxn ang="0">
                  <a:pos x="6775" y="3441"/>
                </a:cxn>
                <a:cxn ang="0">
                  <a:pos x="7638" y="3004"/>
                </a:cxn>
                <a:cxn ang="0">
                  <a:pos x="7330" y="2840"/>
                </a:cxn>
                <a:cxn ang="0">
                  <a:pos x="7083" y="3004"/>
                </a:cxn>
                <a:cxn ang="0">
                  <a:pos x="6344" y="2785"/>
                </a:cxn>
                <a:cxn ang="0">
                  <a:pos x="5667" y="2676"/>
                </a:cxn>
                <a:cxn ang="0">
                  <a:pos x="5235" y="2512"/>
                </a:cxn>
                <a:cxn ang="0">
                  <a:pos x="4743" y="2731"/>
                </a:cxn>
                <a:cxn ang="0">
                  <a:pos x="3264" y="2567"/>
                </a:cxn>
                <a:cxn ang="0">
                  <a:pos x="62" y="3823"/>
                </a:cxn>
                <a:cxn ang="0">
                  <a:pos x="370" y="6171"/>
                </a:cxn>
                <a:cxn ang="0">
                  <a:pos x="678" y="8957"/>
                </a:cxn>
                <a:cxn ang="0">
                  <a:pos x="986" y="11687"/>
                </a:cxn>
                <a:cxn ang="0">
                  <a:pos x="1355" y="14363"/>
                </a:cxn>
                <a:cxn ang="0">
                  <a:pos x="1971" y="14418"/>
                </a:cxn>
                <a:cxn ang="0">
                  <a:pos x="2649" y="14199"/>
                </a:cxn>
                <a:cxn ang="0">
                  <a:pos x="3018" y="14418"/>
                </a:cxn>
                <a:cxn ang="0">
                  <a:pos x="3511" y="14746"/>
                </a:cxn>
                <a:cxn ang="0">
                  <a:pos x="3757" y="15346"/>
                </a:cxn>
                <a:cxn ang="0">
                  <a:pos x="4804" y="15401"/>
                </a:cxn>
                <a:cxn ang="0">
                  <a:pos x="5359" y="15674"/>
                </a:cxn>
                <a:cxn ang="0">
                  <a:pos x="6098" y="15838"/>
                </a:cxn>
                <a:cxn ang="0">
                  <a:pos x="7145" y="15674"/>
                </a:cxn>
                <a:cxn ang="0">
                  <a:pos x="7822" y="15729"/>
                </a:cxn>
                <a:cxn ang="0">
                  <a:pos x="8808" y="15128"/>
                </a:cxn>
                <a:cxn ang="0">
                  <a:pos x="9178" y="15674"/>
                </a:cxn>
                <a:cxn ang="0">
                  <a:pos x="10163" y="16111"/>
                </a:cxn>
                <a:cxn ang="0">
                  <a:pos x="10656" y="16329"/>
                </a:cxn>
                <a:cxn ang="0">
                  <a:pos x="11580" y="15456"/>
                </a:cxn>
                <a:cxn ang="0">
                  <a:pos x="11456" y="14691"/>
                </a:cxn>
                <a:cxn ang="0">
                  <a:pos x="11703" y="13817"/>
                </a:cxn>
                <a:cxn ang="0">
                  <a:pos x="12380" y="13653"/>
                </a:cxn>
                <a:cxn ang="0">
                  <a:pos x="12504" y="14036"/>
                </a:cxn>
                <a:cxn ang="0">
                  <a:pos x="12812" y="13708"/>
                </a:cxn>
                <a:cxn ang="0">
                  <a:pos x="12750" y="13271"/>
                </a:cxn>
                <a:cxn ang="0">
                  <a:pos x="12935" y="12670"/>
                </a:cxn>
                <a:cxn ang="0">
                  <a:pos x="13181" y="12179"/>
                </a:cxn>
                <a:cxn ang="0">
                  <a:pos x="13797" y="11633"/>
                </a:cxn>
                <a:cxn ang="0">
                  <a:pos x="14228" y="11742"/>
                </a:cxn>
                <a:cxn ang="0">
                  <a:pos x="15029" y="11141"/>
                </a:cxn>
                <a:cxn ang="0">
                  <a:pos x="15706" y="10377"/>
                </a:cxn>
                <a:cxn ang="0">
                  <a:pos x="15953" y="9830"/>
                </a:cxn>
                <a:cxn ang="0">
                  <a:pos x="15953" y="9175"/>
                </a:cxn>
                <a:cxn ang="0">
                  <a:pos x="16014" y="8793"/>
                </a:cxn>
                <a:cxn ang="0">
                  <a:pos x="16076" y="7919"/>
                </a:cxn>
                <a:cxn ang="0">
                  <a:pos x="16322" y="7209"/>
                </a:cxn>
                <a:cxn ang="0">
                  <a:pos x="16199" y="6717"/>
                </a:cxn>
                <a:cxn ang="0">
                  <a:pos x="15891" y="6007"/>
                </a:cxn>
                <a:cxn ang="0">
                  <a:pos x="16384" y="5734"/>
                </a:cxn>
                <a:cxn ang="0">
                  <a:pos x="16014" y="3604"/>
                </a:cxn>
                <a:cxn ang="0">
                  <a:pos x="15337" y="0"/>
                </a:cxn>
                <a:cxn ang="0">
                  <a:pos x="13920" y="655"/>
                </a:cxn>
                <a:cxn ang="0">
                  <a:pos x="13181" y="1092"/>
                </a:cxn>
                <a:cxn ang="0">
                  <a:pos x="12134" y="1911"/>
                </a:cxn>
                <a:cxn ang="0">
                  <a:pos x="11149" y="2676"/>
                </a:cxn>
                <a:cxn ang="0">
                  <a:pos x="10101" y="2785"/>
                </a:cxn>
                <a:cxn ang="0">
                  <a:pos x="8993" y="3277"/>
                </a:cxn>
                <a:cxn ang="0">
                  <a:pos x="7884" y="3168"/>
                </a:cxn>
                <a:cxn ang="0">
                  <a:pos x="7514" y="3222"/>
                </a:cxn>
              </a:cxnLst>
              <a:rect l="0" t="0" r="r" b="b"/>
              <a:pathLst>
                <a:path w="16384" h="16384">
                  <a:moveTo>
                    <a:pt x="7206" y="3441"/>
                  </a:moveTo>
                  <a:lnTo>
                    <a:pt x="7022" y="3441"/>
                  </a:lnTo>
                  <a:lnTo>
                    <a:pt x="6960" y="3495"/>
                  </a:lnTo>
                  <a:lnTo>
                    <a:pt x="6775" y="3441"/>
                  </a:lnTo>
                  <a:lnTo>
                    <a:pt x="6775" y="3386"/>
                  </a:lnTo>
                  <a:lnTo>
                    <a:pt x="6899" y="3277"/>
                  </a:lnTo>
                  <a:lnTo>
                    <a:pt x="7514" y="3058"/>
                  </a:lnTo>
                  <a:lnTo>
                    <a:pt x="7638" y="3004"/>
                  </a:lnTo>
                  <a:lnTo>
                    <a:pt x="7699" y="2895"/>
                  </a:lnTo>
                  <a:lnTo>
                    <a:pt x="7638" y="2895"/>
                  </a:lnTo>
                  <a:lnTo>
                    <a:pt x="7391" y="2895"/>
                  </a:lnTo>
                  <a:lnTo>
                    <a:pt x="7330" y="2840"/>
                  </a:lnTo>
                  <a:lnTo>
                    <a:pt x="7330" y="2731"/>
                  </a:lnTo>
                  <a:lnTo>
                    <a:pt x="7145" y="2785"/>
                  </a:lnTo>
                  <a:lnTo>
                    <a:pt x="7145" y="2949"/>
                  </a:lnTo>
                  <a:lnTo>
                    <a:pt x="7083" y="3004"/>
                  </a:lnTo>
                  <a:lnTo>
                    <a:pt x="6837" y="3058"/>
                  </a:lnTo>
                  <a:lnTo>
                    <a:pt x="6714" y="3004"/>
                  </a:lnTo>
                  <a:lnTo>
                    <a:pt x="6529" y="2895"/>
                  </a:lnTo>
                  <a:lnTo>
                    <a:pt x="6344" y="2785"/>
                  </a:lnTo>
                  <a:lnTo>
                    <a:pt x="6098" y="2731"/>
                  </a:lnTo>
                  <a:lnTo>
                    <a:pt x="5975" y="2731"/>
                  </a:lnTo>
                  <a:lnTo>
                    <a:pt x="5790" y="2676"/>
                  </a:lnTo>
                  <a:lnTo>
                    <a:pt x="5667" y="2676"/>
                  </a:lnTo>
                  <a:lnTo>
                    <a:pt x="5543" y="2567"/>
                  </a:lnTo>
                  <a:lnTo>
                    <a:pt x="5359" y="2458"/>
                  </a:lnTo>
                  <a:lnTo>
                    <a:pt x="5235" y="2458"/>
                  </a:lnTo>
                  <a:lnTo>
                    <a:pt x="5235" y="2512"/>
                  </a:lnTo>
                  <a:lnTo>
                    <a:pt x="5112" y="2567"/>
                  </a:lnTo>
                  <a:lnTo>
                    <a:pt x="4989" y="2567"/>
                  </a:lnTo>
                  <a:lnTo>
                    <a:pt x="4866" y="2621"/>
                  </a:lnTo>
                  <a:lnTo>
                    <a:pt x="4743" y="2731"/>
                  </a:lnTo>
                  <a:lnTo>
                    <a:pt x="4804" y="2458"/>
                  </a:lnTo>
                  <a:lnTo>
                    <a:pt x="4866" y="2348"/>
                  </a:lnTo>
                  <a:lnTo>
                    <a:pt x="3696" y="2512"/>
                  </a:lnTo>
                  <a:lnTo>
                    <a:pt x="3264" y="2567"/>
                  </a:lnTo>
                  <a:lnTo>
                    <a:pt x="1540" y="2840"/>
                  </a:lnTo>
                  <a:lnTo>
                    <a:pt x="1417" y="2840"/>
                  </a:lnTo>
                  <a:lnTo>
                    <a:pt x="0" y="3058"/>
                  </a:lnTo>
                  <a:lnTo>
                    <a:pt x="62" y="3823"/>
                  </a:lnTo>
                  <a:lnTo>
                    <a:pt x="123" y="4260"/>
                  </a:lnTo>
                  <a:lnTo>
                    <a:pt x="185" y="4915"/>
                  </a:lnTo>
                  <a:lnTo>
                    <a:pt x="185" y="5024"/>
                  </a:lnTo>
                  <a:lnTo>
                    <a:pt x="370" y="6171"/>
                  </a:lnTo>
                  <a:lnTo>
                    <a:pt x="370" y="6444"/>
                  </a:lnTo>
                  <a:lnTo>
                    <a:pt x="493" y="7318"/>
                  </a:lnTo>
                  <a:lnTo>
                    <a:pt x="554" y="8028"/>
                  </a:lnTo>
                  <a:lnTo>
                    <a:pt x="678" y="8957"/>
                  </a:lnTo>
                  <a:lnTo>
                    <a:pt x="678" y="9120"/>
                  </a:lnTo>
                  <a:lnTo>
                    <a:pt x="862" y="10431"/>
                  </a:lnTo>
                  <a:lnTo>
                    <a:pt x="924" y="10813"/>
                  </a:lnTo>
                  <a:lnTo>
                    <a:pt x="986" y="11687"/>
                  </a:lnTo>
                  <a:lnTo>
                    <a:pt x="1109" y="12397"/>
                  </a:lnTo>
                  <a:lnTo>
                    <a:pt x="1109" y="12561"/>
                  </a:lnTo>
                  <a:lnTo>
                    <a:pt x="1232" y="13489"/>
                  </a:lnTo>
                  <a:lnTo>
                    <a:pt x="1355" y="14363"/>
                  </a:lnTo>
                  <a:lnTo>
                    <a:pt x="1540" y="14254"/>
                  </a:lnTo>
                  <a:lnTo>
                    <a:pt x="1663" y="14254"/>
                  </a:lnTo>
                  <a:lnTo>
                    <a:pt x="1786" y="14363"/>
                  </a:lnTo>
                  <a:lnTo>
                    <a:pt x="1971" y="14418"/>
                  </a:lnTo>
                  <a:lnTo>
                    <a:pt x="2094" y="14418"/>
                  </a:lnTo>
                  <a:lnTo>
                    <a:pt x="2341" y="14363"/>
                  </a:lnTo>
                  <a:lnTo>
                    <a:pt x="2525" y="14309"/>
                  </a:lnTo>
                  <a:lnTo>
                    <a:pt x="2649" y="14199"/>
                  </a:lnTo>
                  <a:lnTo>
                    <a:pt x="2772" y="14199"/>
                  </a:lnTo>
                  <a:lnTo>
                    <a:pt x="2833" y="14254"/>
                  </a:lnTo>
                  <a:lnTo>
                    <a:pt x="2895" y="14363"/>
                  </a:lnTo>
                  <a:lnTo>
                    <a:pt x="3018" y="14418"/>
                  </a:lnTo>
                  <a:lnTo>
                    <a:pt x="3203" y="14473"/>
                  </a:lnTo>
                  <a:lnTo>
                    <a:pt x="3326" y="14582"/>
                  </a:lnTo>
                  <a:lnTo>
                    <a:pt x="3388" y="14636"/>
                  </a:lnTo>
                  <a:lnTo>
                    <a:pt x="3511" y="14746"/>
                  </a:lnTo>
                  <a:lnTo>
                    <a:pt x="3634" y="14909"/>
                  </a:lnTo>
                  <a:lnTo>
                    <a:pt x="3757" y="15073"/>
                  </a:lnTo>
                  <a:lnTo>
                    <a:pt x="3757" y="15183"/>
                  </a:lnTo>
                  <a:lnTo>
                    <a:pt x="3757" y="15346"/>
                  </a:lnTo>
                  <a:lnTo>
                    <a:pt x="4065" y="15401"/>
                  </a:lnTo>
                  <a:lnTo>
                    <a:pt x="4312" y="15456"/>
                  </a:lnTo>
                  <a:lnTo>
                    <a:pt x="4496" y="15456"/>
                  </a:lnTo>
                  <a:lnTo>
                    <a:pt x="4804" y="15401"/>
                  </a:lnTo>
                  <a:lnTo>
                    <a:pt x="4989" y="15456"/>
                  </a:lnTo>
                  <a:lnTo>
                    <a:pt x="5051" y="15456"/>
                  </a:lnTo>
                  <a:lnTo>
                    <a:pt x="5174" y="15510"/>
                  </a:lnTo>
                  <a:lnTo>
                    <a:pt x="5359" y="15674"/>
                  </a:lnTo>
                  <a:lnTo>
                    <a:pt x="5667" y="15838"/>
                  </a:lnTo>
                  <a:lnTo>
                    <a:pt x="5851" y="15892"/>
                  </a:lnTo>
                  <a:lnTo>
                    <a:pt x="6036" y="15892"/>
                  </a:lnTo>
                  <a:lnTo>
                    <a:pt x="6098" y="15838"/>
                  </a:lnTo>
                  <a:lnTo>
                    <a:pt x="6159" y="15674"/>
                  </a:lnTo>
                  <a:lnTo>
                    <a:pt x="6529" y="15565"/>
                  </a:lnTo>
                  <a:lnTo>
                    <a:pt x="6837" y="15619"/>
                  </a:lnTo>
                  <a:lnTo>
                    <a:pt x="7145" y="15674"/>
                  </a:lnTo>
                  <a:lnTo>
                    <a:pt x="7330" y="15783"/>
                  </a:lnTo>
                  <a:lnTo>
                    <a:pt x="7453" y="15892"/>
                  </a:lnTo>
                  <a:lnTo>
                    <a:pt x="7638" y="15783"/>
                  </a:lnTo>
                  <a:lnTo>
                    <a:pt x="7822" y="15729"/>
                  </a:lnTo>
                  <a:lnTo>
                    <a:pt x="8069" y="15729"/>
                  </a:lnTo>
                  <a:lnTo>
                    <a:pt x="8130" y="15510"/>
                  </a:lnTo>
                  <a:lnTo>
                    <a:pt x="8438" y="15292"/>
                  </a:lnTo>
                  <a:lnTo>
                    <a:pt x="8808" y="15128"/>
                  </a:lnTo>
                  <a:lnTo>
                    <a:pt x="8931" y="15128"/>
                  </a:lnTo>
                  <a:lnTo>
                    <a:pt x="9054" y="15346"/>
                  </a:lnTo>
                  <a:lnTo>
                    <a:pt x="9116" y="15456"/>
                  </a:lnTo>
                  <a:lnTo>
                    <a:pt x="9178" y="15674"/>
                  </a:lnTo>
                  <a:lnTo>
                    <a:pt x="9362" y="15783"/>
                  </a:lnTo>
                  <a:lnTo>
                    <a:pt x="9732" y="15838"/>
                  </a:lnTo>
                  <a:lnTo>
                    <a:pt x="9978" y="16002"/>
                  </a:lnTo>
                  <a:lnTo>
                    <a:pt x="10163" y="16111"/>
                  </a:lnTo>
                  <a:lnTo>
                    <a:pt x="10286" y="16275"/>
                  </a:lnTo>
                  <a:lnTo>
                    <a:pt x="10348" y="16329"/>
                  </a:lnTo>
                  <a:lnTo>
                    <a:pt x="10348" y="16384"/>
                  </a:lnTo>
                  <a:lnTo>
                    <a:pt x="10656" y="16329"/>
                  </a:lnTo>
                  <a:lnTo>
                    <a:pt x="11272" y="16111"/>
                  </a:lnTo>
                  <a:lnTo>
                    <a:pt x="11333" y="15565"/>
                  </a:lnTo>
                  <a:lnTo>
                    <a:pt x="11333" y="15510"/>
                  </a:lnTo>
                  <a:lnTo>
                    <a:pt x="11580" y="15456"/>
                  </a:lnTo>
                  <a:lnTo>
                    <a:pt x="11641" y="15401"/>
                  </a:lnTo>
                  <a:lnTo>
                    <a:pt x="11580" y="15128"/>
                  </a:lnTo>
                  <a:lnTo>
                    <a:pt x="11518" y="14909"/>
                  </a:lnTo>
                  <a:lnTo>
                    <a:pt x="11456" y="14691"/>
                  </a:lnTo>
                  <a:lnTo>
                    <a:pt x="11456" y="14527"/>
                  </a:lnTo>
                  <a:lnTo>
                    <a:pt x="11641" y="14309"/>
                  </a:lnTo>
                  <a:lnTo>
                    <a:pt x="11641" y="14036"/>
                  </a:lnTo>
                  <a:lnTo>
                    <a:pt x="11703" y="13817"/>
                  </a:lnTo>
                  <a:lnTo>
                    <a:pt x="11826" y="13653"/>
                  </a:lnTo>
                  <a:lnTo>
                    <a:pt x="12011" y="13489"/>
                  </a:lnTo>
                  <a:lnTo>
                    <a:pt x="12134" y="13599"/>
                  </a:lnTo>
                  <a:lnTo>
                    <a:pt x="12380" y="13653"/>
                  </a:lnTo>
                  <a:lnTo>
                    <a:pt x="12504" y="13763"/>
                  </a:lnTo>
                  <a:lnTo>
                    <a:pt x="12504" y="13872"/>
                  </a:lnTo>
                  <a:lnTo>
                    <a:pt x="12442" y="14036"/>
                  </a:lnTo>
                  <a:lnTo>
                    <a:pt x="12504" y="14036"/>
                  </a:lnTo>
                  <a:lnTo>
                    <a:pt x="12565" y="14036"/>
                  </a:lnTo>
                  <a:lnTo>
                    <a:pt x="12688" y="13981"/>
                  </a:lnTo>
                  <a:lnTo>
                    <a:pt x="12750" y="13763"/>
                  </a:lnTo>
                  <a:lnTo>
                    <a:pt x="12812" y="13708"/>
                  </a:lnTo>
                  <a:lnTo>
                    <a:pt x="12996" y="13763"/>
                  </a:lnTo>
                  <a:lnTo>
                    <a:pt x="12935" y="13599"/>
                  </a:lnTo>
                  <a:lnTo>
                    <a:pt x="12935" y="13435"/>
                  </a:lnTo>
                  <a:lnTo>
                    <a:pt x="12750" y="13271"/>
                  </a:lnTo>
                  <a:lnTo>
                    <a:pt x="12688" y="13162"/>
                  </a:lnTo>
                  <a:lnTo>
                    <a:pt x="12935" y="13107"/>
                  </a:lnTo>
                  <a:lnTo>
                    <a:pt x="12996" y="12998"/>
                  </a:lnTo>
                  <a:lnTo>
                    <a:pt x="12935" y="12670"/>
                  </a:lnTo>
                  <a:lnTo>
                    <a:pt x="12935" y="12506"/>
                  </a:lnTo>
                  <a:lnTo>
                    <a:pt x="13058" y="12452"/>
                  </a:lnTo>
                  <a:lnTo>
                    <a:pt x="13058" y="12233"/>
                  </a:lnTo>
                  <a:lnTo>
                    <a:pt x="13181" y="12179"/>
                  </a:lnTo>
                  <a:lnTo>
                    <a:pt x="13489" y="12179"/>
                  </a:lnTo>
                  <a:lnTo>
                    <a:pt x="13551" y="12015"/>
                  </a:lnTo>
                  <a:lnTo>
                    <a:pt x="13551" y="11851"/>
                  </a:lnTo>
                  <a:lnTo>
                    <a:pt x="13797" y="11633"/>
                  </a:lnTo>
                  <a:lnTo>
                    <a:pt x="13859" y="11523"/>
                  </a:lnTo>
                  <a:lnTo>
                    <a:pt x="14043" y="11578"/>
                  </a:lnTo>
                  <a:lnTo>
                    <a:pt x="14167" y="11687"/>
                  </a:lnTo>
                  <a:lnTo>
                    <a:pt x="14228" y="11742"/>
                  </a:lnTo>
                  <a:lnTo>
                    <a:pt x="14475" y="11578"/>
                  </a:lnTo>
                  <a:lnTo>
                    <a:pt x="14721" y="11523"/>
                  </a:lnTo>
                  <a:lnTo>
                    <a:pt x="14906" y="11250"/>
                  </a:lnTo>
                  <a:lnTo>
                    <a:pt x="15029" y="11141"/>
                  </a:lnTo>
                  <a:lnTo>
                    <a:pt x="15091" y="11087"/>
                  </a:lnTo>
                  <a:lnTo>
                    <a:pt x="15337" y="10704"/>
                  </a:lnTo>
                  <a:lnTo>
                    <a:pt x="15460" y="10540"/>
                  </a:lnTo>
                  <a:lnTo>
                    <a:pt x="15706" y="10377"/>
                  </a:lnTo>
                  <a:lnTo>
                    <a:pt x="15830" y="10322"/>
                  </a:lnTo>
                  <a:lnTo>
                    <a:pt x="15891" y="9994"/>
                  </a:lnTo>
                  <a:lnTo>
                    <a:pt x="15953" y="9885"/>
                  </a:lnTo>
                  <a:lnTo>
                    <a:pt x="15953" y="9830"/>
                  </a:lnTo>
                  <a:lnTo>
                    <a:pt x="15830" y="9667"/>
                  </a:lnTo>
                  <a:lnTo>
                    <a:pt x="15891" y="9448"/>
                  </a:lnTo>
                  <a:lnTo>
                    <a:pt x="15891" y="9284"/>
                  </a:lnTo>
                  <a:lnTo>
                    <a:pt x="15953" y="9175"/>
                  </a:lnTo>
                  <a:lnTo>
                    <a:pt x="15891" y="9066"/>
                  </a:lnTo>
                  <a:lnTo>
                    <a:pt x="15891" y="8957"/>
                  </a:lnTo>
                  <a:lnTo>
                    <a:pt x="16014" y="8902"/>
                  </a:lnTo>
                  <a:lnTo>
                    <a:pt x="16014" y="8793"/>
                  </a:lnTo>
                  <a:lnTo>
                    <a:pt x="16076" y="8465"/>
                  </a:lnTo>
                  <a:lnTo>
                    <a:pt x="16014" y="8465"/>
                  </a:lnTo>
                  <a:lnTo>
                    <a:pt x="16014" y="8356"/>
                  </a:lnTo>
                  <a:lnTo>
                    <a:pt x="16076" y="7919"/>
                  </a:lnTo>
                  <a:lnTo>
                    <a:pt x="16138" y="7755"/>
                  </a:lnTo>
                  <a:lnTo>
                    <a:pt x="16199" y="7537"/>
                  </a:lnTo>
                  <a:lnTo>
                    <a:pt x="16261" y="7373"/>
                  </a:lnTo>
                  <a:lnTo>
                    <a:pt x="16322" y="7209"/>
                  </a:lnTo>
                  <a:lnTo>
                    <a:pt x="16322" y="7100"/>
                  </a:lnTo>
                  <a:lnTo>
                    <a:pt x="16199" y="6936"/>
                  </a:lnTo>
                  <a:lnTo>
                    <a:pt x="16199" y="6827"/>
                  </a:lnTo>
                  <a:lnTo>
                    <a:pt x="16199" y="6717"/>
                  </a:lnTo>
                  <a:lnTo>
                    <a:pt x="16199" y="6554"/>
                  </a:lnTo>
                  <a:lnTo>
                    <a:pt x="16138" y="6390"/>
                  </a:lnTo>
                  <a:lnTo>
                    <a:pt x="15891" y="6062"/>
                  </a:lnTo>
                  <a:lnTo>
                    <a:pt x="15891" y="6007"/>
                  </a:lnTo>
                  <a:lnTo>
                    <a:pt x="15891" y="5953"/>
                  </a:lnTo>
                  <a:lnTo>
                    <a:pt x="16014" y="5844"/>
                  </a:lnTo>
                  <a:lnTo>
                    <a:pt x="16261" y="5789"/>
                  </a:lnTo>
                  <a:lnTo>
                    <a:pt x="16384" y="5734"/>
                  </a:lnTo>
                  <a:lnTo>
                    <a:pt x="16261" y="4806"/>
                  </a:lnTo>
                  <a:lnTo>
                    <a:pt x="16199" y="4588"/>
                  </a:lnTo>
                  <a:lnTo>
                    <a:pt x="16014" y="3659"/>
                  </a:lnTo>
                  <a:lnTo>
                    <a:pt x="16014" y="3604"/>
                  </a:lnTo>
                  <a:lnTo>
                    <a:pt x="15706" y="2130"/>
                  </a:lnTo>
                  <a:lnTo>
                    <a:pt x="15706" y="2021"/>
                  </a:lnTo>
                  <a:lnTo>
                    <a:pt x="15398" y="546"/>
                  </a:lnTo>
                  <a:lnTo>
                    <a:pt x="15337" y="0"/>
                  </a:lnTo>
                  <a:lnTo>
                    <a:pt x="14906" y="164"/>
                  </a:lnTo>
                  <a:lnTo>
                    <a:pt x="14598" y="328"/>
                  </a:lnTo>
                  <a:lnTo>
                    <a:pt x="14290" y="492"/>
                  </a:lnTo>
                  <a:lnTo>
                    <a:pt x="13920" y="655"/>
                  </a:lnTo>
                  <a:lnTo>
                    <a:pt x="13674" y="710"/>
                  </a:lnTo>
                  <a:lnTo>
                    <a:pt x="13551" y="765"/>
                  </a:lnTo>
                  <a:lnTo>
                    <a:pt x="13366" y="874"/>
                  </a:lnTo>
                  <a:lnTo>
                    <a:pt x="13181" y="1092"/>
                  </a:lnTo>
                  <a:lnTo>
                    <a:pt x="12750" y="1256"/>
                  </a:lnTo>
                  <a:lnTo>
                    <a:pt x="12565" y="1311"/>
                  </a:lnTo>
                  <a:lnTo>
                    <a:pt x="12504" y="1475"/>
                  </a:lnTo>
                  <a:lnTo>
                    <a:pt x="12134" y="1911"/>
                  </a:lnTo>
                  <a:lnTo>
                    <a:pt x="11888" y="2130"/>
                  </a:lnTo>
                  <a:lnTo>
                    <a:pt x="11518" y="2512"/>
                  </a:lnTo>
                  <a:lnTo>
                    <a:pt x="11272" y="2621"/>
                  </a:lnTo>
                  <a:lnTo>
                    <a:pt x="11149" y="2676"/>
                  </a:lnTo>
                  <a:lnTo>
                    <a:pt x="10841" y="2731"/>
                  </a:lnTo>
                  <a:lnTo>
                    <a:pt x="10779" y="2785"/>
                  </a:lnTo>
                  <a:lnTo>
                    <a:pt x="10471" y="2731"/>
                  </a:lnTo>
                  <a:lnTo>
                    <a:pt x="10101" y="2785"/>
                  </a:lnTo>
                  <a:lnTo>
                    <a:pt x="9670" y="3004"/>
                  </a:lnTo>
                  <a:lnTo>
                    <a:pt x="9301" y="3168"/>
                  </a:lnTo>
                  <a:lnTo>
                    <a:pt x="9116" y="3222"/>
                  </a:lnTo>
                  <a:lnTo>
                    <a:pt x="8993" y="3277"/>
                  </a:lnTo>
                  <a:lnTo>
                    <a:pt x="8685" y="3441"/>
                  </a:lnTo>
                  <a:lnTo>
                    <a:pt x="8562" y="3495"/>
                  </a:lnTo>
                  <a:lnTo>
                    <a:pt x="8069" y="3277"/>
                  </a:lnTo>
                  <a:lnTo>
                    <a:pt x="7884" y="3168"/>
                  </a:lnTo>
                  <a:lnTo>
                    <a:pt x="7822" y="3168"/>
                  </a:lnTo>
                  <a:lnTo>
                    <a:pt x="7699" y="3222"/>
                  </a:lnTo>
                  <a:lnTo>
                    <a:pt x="7638" y="3222"/>
                  </a:lnTo>
                  <a:lnTo>
                    <a:pt x="7514" y="3222"/>
                  </a:lnTo>
                  <a:lnTo>
                    <a:pt x="7330" y="3277"/>
                  </a:lnTo>
                  <a:lnTo>
                    <a:pt x="7206" y="3441"/>
                  </a:lnTo>
                  <a:close/>
                </a:path>
              </a:pathLst>
            </a:custGeom>
            <a:solidFill>
              <a:schemeClr val="bg1">
                <a:lumMod val="75000"/>
              </a:schemeClr>
            </a:solidFill>
            <a:ln w="9525">
              <a:solidFill>
                <a:schemeClr val="bg1"/>
              </a:solidFill>
              <a:prstDash val="solid"/>
              <a:round/>
              <a:headEnd/>
              <a:tailEnd/>
            </a:ln>
          </p:spPr>
        </p:sp>
        <p:sp>
          <p:nvSpPr>
            <p:cNvPr id="153" name="Oklahoma">
              <a:extLst>
                <a:ext uri="{FF2B5EF4-FFF2-40B4-BE49-F238E27FC236}">
                  <a16:creationId xmlns:a16="http://schemas.microsoft.com/office/drawing/2014/main" id="{2863AE80-F3D8-3843-9A95-01BE0B7FC106}"/>
                </a:ext>
              </a:extLst>
            </p:cNvPr>
            <p:cNvSpPr>
              <a:spLocks/>
            </p:cNvSpPr>
            <p:nvPr/>
          </p:nvSpPr>
          <p:spPr bwMode="auto">
            <a:xfrm>
              <a:off x="3564653" y="3936723"/>
              <a:ext cx="1396456" cy="659863"/>
            </a:xfrm>
            <a:custGeom>
              <a:avLst/>
              <a:gdLst/>
              <a:ahLst/>
              <a:cxnLst>
                <a:cxn ang="0">
                  <a:pos x="9367" y="865"/>
                </a:cxn>
                <a:cxn ang="0">
                  <a:pos x="6631" y="750"/>
                </a:cxn>
                <a:cxn ang="0">
                  <a:pos x="3776" y="462"/>
                </a:cxn>
                <a:cxn ang="0">
                  <a:pos x="1487" y="231"/>
                </a:cxn>
                <a:cxn ang="0">
                  <a:pos x="0" y="2365"/>
                </a:cxn>
                <a:cxn ang="0">
                  <a:pos x="3955" y="2827"/>
                </a:cxn>
                <a:cxn ang="0">
                  <a:pos x="5620" y="7038"/>
                </a:cxn>
                <a:cxn ang="0">
                  <a:pos x="5531" y="11942"/>
                </a:cxn>
                <a:cxn ang="0">
                  <a:pos x="5828" y="12173"/>
                </a:cxn>
                <a:cxn ang="0">
                  <a:pos x="6125" y="12807"/>
                </a:cxn>
                <a:cxn ang="0">
                  <a:pos x="6393" y="12692"/>
                </a:cxn>
                <a:cxn ang="0">
                  <a:pos x="6720" y="12750"/>
                </a:cxn>
                <a:cxn ang="0">
                  <a:pos x="6869" y="12692"/>
                </a:cxn>
                <a:cxn ang="0">
                  <a:pos x="7107" y="13038"/>
                </a:cxn>
                <a:cxn ang="0">
                  <a:pos x="7285" y="13730"/>
                </a:cxn>
                <a:cxn ang="0">
                  <a:pos x="7612" y="13846"/>
                </a:cxn>
                <a:cxn ang="0">
                  <a:pos x="7939" y="14076"/>
                </a:cxn>
                <a:cxn ang="0">
                  <a:pos x="8237" y="13903"/>
                </a:cxn>
                <a:cxn ang="0">
                  <a:pos x="8445" y="14423"/>
                </a:cxn>
                <a:cxn ang="0">
                  <a:pos x="8683" y="14019"/>
                </a:cxn>
                <a:cxn ang="0">
                  <a:pos x="9069" y="14192"/>
                </a:cxn>
                <a:cxn ang="0">
                  <a:pos x="9248" y="14249"/>
                </a:cxn>
                <a:cxn ang="0">
                  <a:pos x="9426" y="14711"/>
                </a:cxn>
                <a:cxn ang="0">
                  <a:pos x="9485" y="15346"/>
                </a:cxn>
                <a:cxn ang="0">
                  <a:pos x="9783" y="15288"/>
                </a:cxn>
                <a:cxn ang="0">
                  <a:pos x="10021" y="14826"/>
                </a:cxn>
                <a:cxn ang="0">
                  <a:pos x="10259" y="15288"/>
                </a:cxn>
                <a:cxn ang="0">
                  <a:pos x="10467" y="15576"/>
                </a:cxn>
                <a:cxn ang="0">
                  <a:pos x="10824" y="15461"/>
                </a:cxn>
                <a:cxn ang="0">
                  <a:pos x="11032" y="15519"/>
                </a:cxn>
                <a:cxn ang="0">
                  <a:pos x="11091" y="16153"/>
                </a:cxn>
                <a:cxn ang="0">
                  <a:pos x="11151" y="15634"/>
                </a:cxn>
                <a:cxn ang="0">
                  <a:pos x="11418" y="15403"/>
                </a:cxn>
                <a:cxn ang="0">
                  <a:pos x="11626" y="15519"/>
                </a:cxn>
                <a:cxn ang="0">
                  <a:pos x="11894" y="15692"/>
                </a:cxn>
                <a:cxn ang="0">
                  <a:pos x="12102" y="15403"/>
                </a:cxn>
                <a:cxn ang="0">
                  <a:pos x="12102" y="15576"/>
                </a:cxn>
                <a:cxn ang="0">
                  <a:pos x="12400" y="15980"/>
                </a:cxn>
                <a:cxn ang="0">
                  <a:pos x="12697" y="16269"/>
                </a:cxn>
                <a:cxn ang="0">
                  <a:pos x="12935" y="16038"/>
                </a:cxn>
                <a:cxn ang="0">
                  <a:pos x="13351" y="15576"/>
                </a:cxn>
                <a:cxn ang="0">
                  <a:pos x="13708" y="15461"/>
                </a:cxn>
                <a:cxn ang="0">
                  <a:pos x="13886" y="15230"/>
                </a:cxn>
                <a:cxn ang="0">
                  <a:pos x="14213" y="15057"/>
                </a:cxn>
                <a:cxn ang="0">
                  <a:pos x="14540" y="15403"/>
                </a:cxn>
                <a:cxn ang="0">
                  <a:pos x="14808" y="15057"/>
                </a:cxn>
                <a:cxn ang="0">
                  <a:pos x="15135" y="15230"/>
                </a:cxn>
                <a:cxn ang="0">
                  <a:pos x="15403" y="15576"/>
                </a:cxn>
                <a:cxn ang="0">
                  <a:pos x="15760" y="15980"/>
                </a:cxn>
                <a:cxn ang="0">
                  <a:pos x="15968" y="16096"/>
                </a:cxn>
                <a:cxn ang="0">
                  <a:pos x="16176" y="16269"/>
                </a:cxn>
                <a:cxn ang="0">
                  <a:pos x="16325" y="13846"/>
                </a:cxn>
                <a:cxn ang="0">
                  <a:pos x="16354" y="8134"/>
                </a:cxn>
                <a:cxn ang="0">
                  <a:pos x="15997" y="3231"/>
                </a:cxn>
                <a:cxn ang="0">
                  <a:pos x="15105" y="923"/>
                </a:cxn>
                <a:cxn ang="0">
                  <a:pos x="13351" y="923"/>
                </a:cxn>
              </a:cxnLst>
              <a:rect l="0" t="0" r="r" b="b"/>
              <a:pathLst>
                <a:path w="16384" h="16384">
                  <a:moveTo>
                    <a:pt x="11953" y="981"/>
                  </a:moveTo>
                  <a:lnTo>
                    <a:pt x="11151" y="981"/>
                  </a:lnTo>
                  <a:lnTo>
                    <a:pt x="10586" y="923"/>
                  </a:lnTo>
                  <a:lnTo>
                    <a:pt x="9931" y="923"/>
                  </a:lnTo>
                  <a:lnTo>
                    <a:pt x="9367" y="865"/>
                  </a:lnTo>
                  <a:lnTo>
                    <a:pt x="8921" y="865"/>
                  </a:lnTo>
                  <a:lnTo>
                    <a:pt x="8534" y="865"/>
                  </a:lnTo>
                  <a:lnTo>
                    <a:pt x="7672" y="750"/>
                  </a:lnTo>
                  <a:lnTo>
                    <a:pt x="6780" y="750"/>
                  </a:lnTo>
                  <a:lnTo>
                    <a:pt x="6631" y="750"/>
                  </a:lnTo>
                  <a:lnTo>
                    <a:pt x="5769" y="635"/>
                  </a:lnTo>
                  <a:lnTo>
                    <a:pt x="5620" y="635"/>
                  </a:lnTo>
                  <a:lnTo>
                    <a:pt x="4609" y="519"/>
                  </a:lnTo>
                  <a:lnTo>
                    <a:pt x="4014" y="462"/>
                  </a:lnTo>
                  <a:lnTo>
                    <a:pt x="3776" y="462"/>
                  </a:lnTo>
                  <a:lnTo>
                    <a:pt x="2855" y="346"/>
                  </a:lnTo>
                  <a:lnTo>
                    <a:pt x="1963" y="231"/>
                  </a:lnTo>
                  <a:lnTo>
                    <a:pt x="1903" y="231"/>
                  </a:lnTo>
                  <a:lnTo>
                    <a:pt x="1784" y="231"/>
                  </a:lnTo>
                  <a:lnTo>
                    <a:pt x="1487" y="231"/>
                  </a:lnTo>
                  <a:lnTo>
                    <a:pt x="1070" y="173"/>
                  </a:lnTo>
                  <a:lnTo>
                    <a:pt x="595" y="115"/>
                  </a:lnTo>
                  <a:lnTo>
                    <a:pt x="327" y="58"/>
                  </a:lnTo>
                  <a:lnTo>
                    <a:pt x="89" y="0"/>
                  </a:lnTo>
                  <a:lnTo>
                    <a:pt x="0" y="2365"/>
                  </a:lnTo>
                  <a:lnTo>
                    <a:pt x="1635" y="2538"/>
                  </a:lnTo>
                  <a:lnTo>
                    <a:pt x="1903" y="2596"/>
                  </a:lnTo>
                  <a:lnTo>
                    <a:pt x="2646" y="2711"/>
                  </a:lnTo>
                  <a:lnTo>
                    <a:pt x="3687" y="2827"/>
                  </a:lnTo>
                  <a:lnTo>
                    <a:pt x="3955" y="2827"/>
                  </a:lnTo>
                  <a:lnTo>
                    <a:pt x="4698" y="2885"/>
                  </a:lnTo>
                  <a:lnTo>
                    <a:pt x="5739" y="3000"/>
                  </a:lnTo>
                  <a:lnTo>
                    <a:pt x="5679" y="5077"/>
                  </a:lnTo>
                  <a:lnTo>
                    <a:pt x="5650" y="5827"/>
                  </a:lnTo>
                  <a:lnTo>
                    <a:pt x="5620" y="7038"/>
                  </a:lnTo>
                  <a:lnTo>
                    <a:pt x="5620" y="7961"/>
                  </a:lnTo>
                  <a:lnTo>
                    <a:pt x="5590" y="9057"/>
                  </a:lnTo>
                  <a:lnTo>
                    <a:pt x="5560" y="9750"/>
                  </a:lnTo>
                  <a:lnTo>
                    <a:pt x="5560" y="11077"/>
                  </a:lnTo>
                  <a:lnTo>
                    <a:pt x="5531" y="11942"/>
                  </a:lnTo>
                  <a:lnTo>
                    <a:pt x="5560" y="11884"/>
                  </a:lnTo>
                  <a:lnTo>
                    <a:pt x="5650" y="11884"/>
                  </a:lnTo>
                  <a:lnTo>
                    <a:pt x="5679" y="11942"/>
                  </a:lnTo>
                  <a:lnTo>
                    <a:pt x="5739" y="12000"/>
                  </a:lnTo>
                  <a:lnTo>
                    <a:pt x="5828" y="12173"/>
                  </a:lnTo>
                  <a:lnTo>
                    <a:pt x="5888" y="12173"/>
                  </a:lnTo>
                  <a:lnTo>
                    <a:pt x="5888" y="12346"/>
                  </a:lnTo>
                  <a:lnTo>
                    <a:pt x="5977" y="12576"/>
                  </a:lnTo>
                  <a:lnTo>
                    <a:pt x="6066" y="12750"/>
                  </a:lnTo>
                  <a:lnTo>
                    <a:pt x="6125" y="12807"/>
                  </a:lnTo>
                  <a:lnTo>
                    <a:pt x="6185" y="12807"/>
                  </a:lnTo>
                  <a:lnTo>
                    <a:pt x="6274" y="12865"/>
                  </a:lnTo>
                  <a:lnTo>
                    <a:pt x="6304" y="12865"/>
                  </a:lnTo>
                  <a:lnTo>
                    <a:pt x="6363" y="12692"/>
                  </a:lnTo>
                  <a:lnTo>
                    <a:pt x="6393" y="12692"/>
                  </a:lnTo>
                  <a:lnTo>
                    <a:pt x="6482" y="12692"/>
                  </a:lnTo>
                  <a:lnTo>
                    <a:pt x="6542" y="12692"/>
                  </a:lnTo>
                  <a:lnTo>
                    <a:pt x="6631" y="12865"/>
                  </a:lnTo>
                  <a:lnTo>
                    <a:pt x="6661" y="12865"/>
                  </a:lnTo>
                  <a:lnTo>
                    <a:pt x="6720" y="12750"/>
                  </a:lnTo>
                  <a:lnTo>
                    <a:pt x="6720" y="12576"/>
                  </a:lnTo>
                  <a:lnTo>
                    <a:pt x="6750" y="12519"/>
                  </a:lnTo>
                  <a:lnTo>
                    <a:pt x="6780" y="12519"/>
                  </a:lnTo>
                  <a:lnTo>
                    <a:pt x="6839" y="12576"/>
                  </a:lnTo>
                  <a:lnTo>
                    <a:pt x="6869" y="12692"/>
                  </a:lnTo>
                  <a:lnTo>
                    <a:pt x="6899" y="12750"/>
                  </a:lnTo>
                  <a:lnTo>
                    <a:pt x="6958" y="12807"/>
                  </a:lnTo>
                  <a:lnTo>
                    <a:pt x="7017" y="12923"/>
                  </a:lnTo>
                  <a:lnTo>
                    <a:pt x="7047" y="13038"/>
                  </a:lnTo>
                  <a:lnTo>
                    <a:pt x="7107" y="13038"/>
                  </a:lnTo>
                  <a:lnTo>
                    <a:pt x="7107" y="13211"/>
                  </a:lnTo>
                  <a:lnTo>
                    <a:pt x="7077" y="13499"/>
                  </a:lnTo>
                  <a:lnTo>
                    <a:pt x="7077" y="13615"/>
                  </a:lnTo>
                  <a:lnTo>
                    <a:pt x="7136" y="13673"/>
                  </a:lnTo>
                  <a:lnTo>
                    <a:pt x="7285" y="13730"/>
                  </a:lnTo>
                  <a:lnTo>
                    <a:pt x="7374" y="13730"/>
                  </a:lnTo>
                  <a:lnTo>
                    <a:pt x="7434" y="13673"/>
                  </a:lnTo>
                  <a:lnTo>
                    <a:pt x="7493" y="13673"/>
                  </a:lnTo>
                  <a:lnTo>
                    <a:pt x="7553" y="13730"/>
                  </a:lnTo>
                  <a:lnTo>
                    <a:pt x="7612" y="13846"/>
                  </a:lnTo>
                  <a:lnTo>
                    <a:pt x="7701" y="13903"/>
                  </a:lnTo>
                  <a:lnTo>
                    <a:pt x="7761" y="13961"/>
                  </a:lnTo>
                  <a:lnTo>
                    <a:pt x="7850" y="13961"/>
                  </a:lnTo>
                  <a:lnTo>
                    <a:pt x="7910" y="14019"/>
                  </a:lnTo>
                  <a:lnTo>
                    <a:pt x="7939" y="14076"/>
                  </a:lnTo>
                  <a:lnTo>
                    <a:pt x="7999" y="14076"/>
                  </a:lnTo>
                  <a:lnTo>
                    <a:pt x="8058" y="14019"/>
                  </a:lnTo>
                  <a:lnTo>
                    <a:pt x="8118" y="13961"/>
                  </a:lnTo>
                  <a:lnTo>
                    <a:pt x="8177" y="13961"/>
                  </a:lnTo>
                  <a:lnTo>
                    <a:pt x="8237" y="13903"/>
                  </a:lnTo>
                  <a:lnTo>
                    <a:pt x="8296" y="14019"/>
                  </a:lnTo>
                  <a:lnTo>
                    <a:pt x="8326" y="14076"/>
                  </a:lnTo>
                  <a:lnTo>
                    <a:pt x="8356" y="14249"/>
                  </a:lnTo>
                  <a:lnTo>
                    <a:pt x="8415" y="14365"/>
                  </a:lnTo>
                  <a:lnTo>
                    <a:pt x="8445" y="14423"/>
                  </a:lnTo>
                  <a:lnTo>
                    <a:pt x="8534" y="14423"/>
                  </a:lnTo>
                  <a:lnTo>
                    <a:pt x="8593" y="14365"/>
                  </a:lnTo>
                  <a:lnTo>
                    <a:pt x="8623" y="14365"/>
                  </a:lnTo>
                  <a:lnTo>
                    <a:pt x="8653" y="14076"/>
                  </a:lnTo>
                  <a:lnTo>
                    <a:pt x="8683" y="14019"/>
                  </a:lnTo>
                  <a:lnTo>
                    <a:pt x="8742" y="14019"/>
                  </a:lnTo>
                  <a:lnTo>
                    <a:pt x="8772" y="14019"/>
                  </a:lnTo>
                  <a:lnTo>
                    <a:pt x="8861" y="14134"/>
                  </a:lnTo>
                  <a:lnTo>
                    <a:pt x="9010" y="14192"/>
                  </a:lnTo>
                  <a:lnTo>
                    <a:pt x="9069" y="14192"/>
                  </a:lnTo>
                  <a:lnTo>
                    <a:pt x="9099" y="14134"/>
                  </a:lnTo>
                  <a:lnTo>
                    <a:pt x="9158" y="14076"/>
                  </a:lnTo>
                  <a:lnTo>
                    <a:pt x="9188" y="14076"/>
                  </a:lnTo>
                  <a:lnTo>
                    <a:pt x="9248" y="14134"/>
                  </a:lnTo>
                  <a:lnTo>
                    <a:pt x="9248" y="14249"/>
                  </a:lnTo>
                  <a:lnTo>
                    <a:pt x="9218" y="14365"/>
                  </a:lnTo>
                  <a:lnTo>
                    <a:pt x="9218" y="14596"/>
                  </a:lnTo>
                  <a:lnTo>
                    <a:pt x="9277" y="14711"/>
                  </a:lnTo>
                  <a:lnTo>
                    <a:pt x="9337" y="14769"/>
                  </a:lnTo>
                  <a:lnTo>
                    <a:pt x="9426" y="14711"/>
                  </a:lnTo>
                  <a:lnTo>
                    <a:pt x="9485" y="14826"/>
                  </a:lnTo>
                  <a:lnTo>
                    <a:pt x="9515" y="14884"/>
                  </a:lnTo>
                  <a:lnTo>
                    <a:pt x="9485" y="14999"/>
                  </a:lnTo>
                  <a:lnTo>
                    <a:pt x="9456" y="15173"/>
                  </a:lnTo>
                  <a:lnTo>
                    <a:pt x="9485" y="15346"/>
                  </a:lnTo>
                  <a:lnTo>
                    <a:pt x="9604" y="15461"/>
                  </a:lnTo>
                  <a:lnTo>
                    <a:pt x="9634" y="15519"/>
                  </a:lnTo>
                  <a:lnTo>
                    <a:pt x="9694" y="15519"/>
                  </a:lnTo>
                  <a:lnTo>
                    <a:pt x="9723" y="15461"/>
                  </a:lnTo>
                  <a:lnTo>
                    <a:pt x="9783" y="15288"/>
                  </a:lnTo>
                  <a:lnTo>
                    <a:pt x="9842" y="15115"/>
                  </a:lnTo>
                  <a:lnTo>
                    <a:pt x="9872" y="15057"/>
                  </a:lnTo>
                  <a:lnTo>
                    <a:pt x="9931" y="14999"/>
                  </a:lnTo>
                  <a:lnTo>
                    <a:pt x="9961" y="14884"/>
                  </a:lnTo>
                  <a:lnTo>
                    <a:pt x="10021" y="14826"/>
                  </a:lnTo>
                  <a:lnTo>
                    <a:pt x="10080" y="14884"/>
                  </a:lnTo>
                  <a:lnTo>
                    <a:pt x="10169" y="14942"/>
                  </a:lnTo>
                  <a:lnTo>
                    <a:pt x="10199" y="15057"/>
                  </a:lnTo>
                  <a:lnTo>
                    <a:pt x="10229" y="15230"/>
                  </a:lnTo>
                  <a:lnTo>
                    <a:pt x="10259" y="15288"/>
                  </a:lnTo>
                  <a:lnTo>
                    <a:pt x="10318" y="15173"/>
                  </a:lnTo>
                  <a:lnTo>
                    <a:pt x="10348" y="15230"/>
                  </a:lnTo>
                  <a:lnTo>
                    <a:pt x="10407" y="15230"/>
                  </a:lnTo>
                  <a:lnTo>
                    <a:pt x="10467" y="15346"/>
                  </a:lnTo>
                  <a:lnTo>
                    <a:pt x="10467" y="15576"/>
                  </a:lnTo>
                  <a:lnTo>
                    <a:pt x="10526" y="15692"/>
                  </a:lnTo>
                  <a:lnTo>
                    <a:pt x="10615" y="15749"/>
                  </a:lnTo>
                  <a:lnTo>
                    <a:pt x="10734" y="15461"/>
                  </a:lnTo>
                  <a:lnTo>
                    <a:pt x="10794" y="15461"/>
                  </a:lnTo>
                  <a:lnTo>
                    <a:pt x="10824" y="15461"/>
                  </a:lnTo>
                  <a:lnTo>
                    <a:pt x="10883" y="15288"/>
                  </a:lnTo>
                  <a:lnTo>
                    <a:pt x="10913" y="15230"/>
                  </a:lnTo>
                  <a:lnTo>
                    <a:pt x="10972" y="15288"/>
                  </a:lnTo>
                  <a:lnTo>
                    <a:pt x="11032" y="15403"/>
                  </a:lnTo>
                  <a:lnTo>
                    <a:pt x="11032" y="15519"/>
                  </a:lnTo>
                  <a:lnTo>
                    <a:pt x="11002" y="15692"/>
                  </a:lnTo>
                  <a:lnTo>
                    <a:pt x="10942" y="15807"/>
                  </a:lnTo>
                  <a:lnTo>
                    <a:pt x="10972" y="15980"/>
                  </a:lnTo>
                  <a:lnTo>
                    <a:pt x="11032" y="16153"/>
                  </a:lnTo>
                  <a:lnTo>
                    <a:pt x="11091" y="16153"/>
                  </a:lnTo>
                  <a:lnTo>
                    <a:pt x="11151" y="16096"/>
                  </a:lnTo>
                  <a:lnTo>
                    <a:pt x="11180" y="15980"/>
                  </a:lnTo>
                  <a:lnTo>
                    <a:pt x="11180" y="15749"/>
                  </a:lnTo>
                  <a:lnTo>
                    <a:pt x="11210" y="15692"/>
                  </a:lnTo>
                  <a:lnTo>
                    <a:pt x="11151" y="15634"/>
                  </a:lnTo>
                  <a:lnTo>
                    <a:pt x="11180" y="15519"/>
                  </a:lnTo>
                  <a:lnTo>
                    <a:pt x="11210" y="15519"/>
                  </a:lnTo>
                  <a:lnTo>
                    <a:pt x="11270" y="15576"/>
                  </a:lnTo>
                  <a:lnTo>
                    <a:pt x="11299" y="15634"/>
                  </a:lnTo>
                  <a:lnTo>
                    <a:pt x="11418" y="15403"/>
                  </a:lnTo>
                  <a:lnTo>
                    <a:pt x="11389" y="15057"/>
                  </a:lnTo>
                  <a:lnTo>
                    <a:pt x="11478" y="15057"/>
                  </a:lnTo>
                  <a:lnTo>
                    <a:pt x="11537" y="14999"/>
                  </a:lnTo>
                  <a:lnTo>
                    <a:pt x="11597" y="15115"/>
                  </a:lnTo>
                  <a:lnTo>
                    <a:pt x="11626" y="15519"/>
                  </a:lnTo>
                  <a:lnTo>
                    <a:pt x="11656" y="15576"/>
                  </a:lnTo>
                  <a:lnTo>
                    <a:pt x="11686" y="15519"/>
                  </a:lnTo>
                  <a:lnTo>
                    <a:pt x="11775" y="15519"/>
                  </a:lnTo>
                  <a:lnTo>
                    <a:pt x="11835" y="15634"/>
                  </a:lnTo>
                  <a:lnTo>
                    <a:pt x="11894" y="15692"/>
                  </a:lnTo>
                  <a:lnTo>
                    <a:pt x="11924" y="15634"/>
                  </a:lnTo>
                  <a:lnTo>
                    <a:pt x="11983" y="15403"/>
                  </a:lnTo>
                  <a:lnTo>
                    <a:pt x="12043" y="15230"/>
                  </a:lnTo>
                  <a:lnTo>
                    <a:pt x="12102" y="15288"/>
                  </a:lnTo>
                  <a:lnTo>
                    <a:pt x="12102" y="15403"/>
                  </a:lnTo>
                  <a:lnTo>
                    <a:pt x="12132" y="15403"/>
                  </a:lnTo>
                  <a:lnTo>
                    <a:pt x="12191" y="15346"/>
                  </a:lnTo>
                  <a:lnTo>
                    <a:pt x="12191" y="15461"/>
                  </a:lnTo>
                  <a:lnTo>
                    <a:pt x="12132" y="15519"/>
                  </a:lnTo>
                  <a:lnTo>
                    <a:pt x="12102" y="15576"/>
                  </a:lnTo>
                  <a:lnTo>
                    <a:pt x="12132" y="15692"/>
                  </a:lnTo>
                  <a:lnTo>
                    <a:pt x="12281" y="15749"/>
                  </a:lnTo>
                  <a:lnTo>
                    <a:pt x="12310" y="15865"/>
                  </a:lnTo>
                  <a:lnTo>
                    <a:pt x="12340" y="15922"/>
                  </a:lnTo>
                  <a:lnTo>
                    <a:pt x="12400" y="15980"/>
                  </a:lnTo>
                  <a:lnTo>
                    <a:pt x="12459" y="15922"/>
                  </a:lnTo>
                  <a:lnTo>
                    <a:pt x="12518" y="16038"/>
                  </a:lnTo>
                  <a:lnTo>
                    <a:pt x="12578" y="16153"/>
                  </a:lnTo>
                  <a:lnTo>
                    <a:pt x="12637" y="16269"/>
                  </a:lnTo>
                  <a:lnTo>
                    <a:pt x="12697" y="16269"/>
                  </a:lnTo>
                  <a:lnTo>
                    <a:pt x="12727" y="16038"/>
                  </a:lnTo>
                  <a:lnTo>
                    <a:pt x="12786" y="16038"/>
                  </a:lnTo>
                  <a:lnTo>
                    <a:pt x="12846" y="15980"/>
                  </a:lnTo>
                  <a:lnTo>
                    <a:pt x="12875" y="16038"/>
                  </a:lnTo>
                  <a:lnTo>
                    <a:pt x="12935" y="16038"/>
                  </a:lnTo>
                  <a:lnTo>
                    <a:pt x="12994" y="15922"/>
                  </a:lnTo>
                  <a:lnTo>
                    <a:pt x="13054" y="15692"/>
                  </a:lnTo>
                  <a:lnTo>
                    <a:pt x="13143" y="15634"/>
                  </a:lnTo>
                  <a:lnTo>
                    <a:pt x="13232" y="15519"/>
                  </a:lnTo>
                  <a:lnTo>
                    <a:pt x="13351" y="15576"/>
                  </a:lnTo>
                  <a:lnTo>
                    <a:pt x="13381" y="15634"/>
                  </a:lnTo>
                  <a:lnTo>
                    <a:pt x="13440" y="15461"/>
                  </a:lnTo>
                  <a:lnTo>
                    <a:pt x="13500" y="15461"/>
                  </a:lnTo>
                  <a:lnTo>
                    <a:pt x="13619" y="15461"/>
                  </a:lnTo>
                  <a:lnTo>
                    <a:pt x="13708" y="15461"/>
                  </a:lnTo>
                  <a:lnTo>
                    <a:pt x="13767" y="15461"/>
                  </a:lnTo>
                  <a:lnTo>
                    <a:pt x="13767" y="15346"/>
                  </a:lnTo>
                  <a:lnTo>
                    <a:pt x="13797" y="15288"/>
                  </a:lnTo>
                  <a:lnTo>
                    <a:pt x="13857" y="15288"/>
                  </a:lnTo>
                  <a:lnTo>
                    <a:pt x="13886" y="15230"/>
                  </a:lnTo>
                  <a:lnTo>
                    <a:pt x="13946" y="15288"/>
                  </a:lnTo>
                  <a:lnTo>
                    <a:pt x="14005" y="15173"/>
                  </a:lnTo>
                  <a:lnTo>
                    <a:pt x="14094" y="15057"/>
                  </a:lnTo>
                  <a:lnTo>
                    <a:pt x="14184" y="15057"/>
                  </a:lnTo>
                  <a:lnTo>
                    <a:pt x="14213" y="15057"/>
                  </a:lnTo>
                  <a:lnTo>
                    <a:pt x="14243" y="15288"/>
                  </a:lnTo>
                  <a:lnTo>
                    <a:pt x="14273" y="15346"/>
                  </a:lnTo>
                  <a:lnTo>
                    <a:pt x="14362" y="15346"/>
                  </a:lnTo>
                  <a:lnTo>
                    <a:pt x="14481" y="15346"/>
                  </a:lnTo>
                  <a:lnTo>
                    <a:pt x="14540" y="15403"/>
                  </a:lnTo>
                  <a:lnTo>
                    <a:pt x="14600" y="15346"/>
                  </a:lnTo>
                  <a:lnTo>
                    <a:pt x="14689" y="15288"/>
                  </a:lnTo>
                  <a:lnTo>
                    <a:pt x="14719" y="15288"/>
                  </a:lnTo>
                  <a:lnTo>
                    <a:pt x="14778" y="15230"/>
                  </a:lnTo>
                  <a:lnTo>
                    <a:pt x="14808" y="15057"/>
                  </a:lnTo>
                  <a:lnTo>
                    <a:pt x="14838" y="14942"/>
                  </a:lnTo>
                  <a:lnTo>
                    <a:pt x="15016" y="14999"/>
                  </a:lnTo>
                  <a:lnTo>
                    <a:pt x="15046" y="15057"/>
                  </a:lnTo>
                  <a:lnTo>
                    <a:pt x="15105" y="15115"/>
                  </a:lnTo>
                  <a:lnTo>
                    <a:pt x="15135" y="15230"/>
                  </a:lnTo>
                  <a:lnTo>
                    <a:pt x="15195" y="15346"/>
                  </a:lnTo>
                  <a:lnTo>
                    <a:pt x="15284" y="15403"/>
                  </a:lnTo>
                  <a:lnTo>
                    <a:pt x="15343" y="15346"/>
                  </a:lnTo>
                  <a:lnTo>
                    <a:pt x="15403" y="15403"/>
                  </a:lnTo>
                  <a:lnTo>
                    <a:pt x="15403" y="15576"/>
                  </a:lnTo>
                  <a:lnTo>
                    <a:pt x="15522" y="15807"/>
                  </a:lnTo>
                  <a:lnTo>
                    <a:pt x="15611" y="15922"/>
                  </a:lnTo>
                  <a:lnTo>
                    <a:pt x="15670" y="15865"/>
                  </a:lnTo>
                  <a:lnTo>
                    <a:pt x="15730" y="15865"/>
                  </a:lnTo>
                  <a:lnTo>
                    <a:pt x="15760" y="15980"/>
                  </a:lnTo>
                  <a:lnTo>
                    <a:pt x="15819" y="16038"/>
                  </a:lnTo>
                  <a:lnTo>
                    <a:pt x="15849" y="16096"/>
                  </a:lnTo>
                  <a:lnTo>
                    <a:pt x="15879" y="16096"/>
                  </a:lnTo>
                  <a:lnTo>
                    <a:pt x="15908" y="16153"/>
                  </a:lnTo>
                  <a:lnTo>
                    <a:pt x="15968" y="16096"/>
                  </a:lnTo>
                  <a:lnTo>
                    <a:pt x="15997" y="16153"/>
                  </a:lnTo>
                  <a:lnTo>
                    <a:pt x="15997" y="16211"/>
                  </a:lnTo>
                  <a:lnTo>
                    <a:pt x="16027" y="16211"/>
                  </a:lnTo>
                  <a:lnTo>
                    <a:pt x="16087" y="16211"/>
                  </a:lnTo>
                  <a:lnTo>
                    <a:pt x="16176" y="16269"/>
                  </a:lnTo>
                  <a:lnTo>
                    <a:pt x="16206" y="16384"/>
                  </a:lnTo>
                  <a:lnTo>
                    <a:pt x="16325" y="16384"/>
                  </a:lnTo>
                  <a:lnTo>
                    <a:pt x="16325" y="16326"/>
                  </a:lnTo>
                  <a:lnTo>
                    <a:pt x="16325" y="14999"/>
                  </a:lnTo>
                  <a:lnTo>
                    <a:pt x="16325" y="13846"/>
                  </a:lnTo>
                  <a:lnTo>
                    <a:pt x="16325" y="12403"/>
                  </a:lnTo>
                  <a:lnTo>
                    <a:pt x="16354" y="11365"/>
                  </a:lnTo>
                  <a:lnTo>
                    <a:pt x="16354" y="10269"/>
                  </a:lnTo>
                  <a:lnTo>
                    <a:pt x="16384" y="8365"/>
                  </a:lnTo>
                  <a:lnTo>
                    <a:pt x="16354" y="8134"/>
                  </a:lnTo>
                  <a:lnTo>
                    <a:pt x="16295" y="7154"/>
                  </a:lnTo>
                  <a:lnTo>
                    <a:pt x="16265" y="6692"/>
                  </a:lnTo>
                  <a:lnTo>
                    <a:pt x="16116" y="5077"/>
                  </a:lnTo>
                  <a:lnTo>
                    <a:pt x="16087" y="4731"/>
                  </a:lnTo>
                  <a:lnTo>
                    <a:pt x="15997" y="3231"/>
                  </a:lnTo>
                  <a:lnTo>
                    <a:pt x="15968" y="2423"/>
                  </a:lnTo>
                  <a:lnTo>
                    <a:pt x="15968" y="1961"/>
                  </a:lnTo>
                  <a:lnTo>
                    <a:pt x="15968" y="865"/>
                  </a:lnTo>
                  <a:lnTo>
                    <a:pt x="15254" y="923"/>
                  </a:lnTo>
                  <a:lnTo>
                    <a:pt x="15105" y="923"/>
                  </a:lnTo>
                  <a:lnTo>
                    <a:pt x="14451" y="923"/>
                  </a:lnTo>
                  <a:lnTo>
                    <a:pt x="14273" y="923"/>
                  </a:lnTo>
                  <a:lnTo>
                    <a:pt x="13738" y="923"/>
                  </a:lnTo>
                  <a:lnTo>
                    <a:pt x="13410" y="923"/>
                  </a:lnTo>
                  <a:lnTo>
                    <a:pt x="13351" y="923"/>
                  </a:lnTo>
                  <a:lnTo>
                    <a:pt x="12370" y="981"/>
                  </a:lnTo>
                  <a:lnTo>
                    <a:pt x="11953" y="981"/>
                  </a:lnTo>
                  <a:close/>
                </a:path>
              </a:pathLst>
            </a:custGeom>
            <a:solidFill>
              <a:schemeClr val="bg1">
                <a:lumMod val="75000"/>
              </a:schemeClr>
            </a:solidFill>
            <a:ln w="9525">
              <a:solidFill>
                <a:schemeClr val="bg1"/>
              </a:solidFill>
              <a:prstDash val="solid"/>
              <a:round/>
              <a:headEnd/>
              <a:tailEnd/>
            </a:ln>
          </p:spPr>
        </p:sp>
        <p:sp>
          <p:nvSpPr>
            <p:cNvPr id="154" name="Oregon">
              <a:extLst>
                <a:ext uri="{FF2B5EF4-FFF2-40B4-BE49-F238E27FC236}">
                  <a16:creationId xmlns:a16="http://schemas.microsoft.com/office/drawing/2014/main" id="{06A7D829-1A87-0E49-94A0-E363C2524915}"/>
                </a:ext>
              </a:extLst>
            </p:cNvPr>
            <p:cNvSpPr>
              <a:spLocks/>
            </p:cNvSpPr>
            <p:nvPr/>
          </p:nvSpPr>
          <p:spPr bwMode="auto">
            <a:xfrm>
              <a:off x="499704" y="1719884"/>
              <a:ext cx="1300595" cy="995971"/>
            </a:xfrm>
            <a:custGeom>
              <a:avLst/>
              <a:gdLst/>
              <a:ahLst/>
              <a:cxnLst>
                <a:cxn ang="0">
                  <a:pos x="7296" y="2948"/>
                </a:cxn>
                <a:cxn ang="0">
                  <a:pos x="6816" y="2948"/>
                </a:cxn>
                <a:cxn ang="0">
                  <a:pos x="5792" y="2833"/>
                </a:cxn>
                <a:cxn ang="0">
                  <a:pos x="5376" y="2297"/>
                </a:cxn>
                <a:cxn ang="0">
                  <a:pos x="5440" y="1991"/>
                </a:cxn>
                <a:cxn ang="0">
                  <a:pos x="5504" y="1569"/>
                </a:cxn>
                <a:cxn ang="0">
                  <a:pos x="5120" y="689"/>
                </a:cxn>
                <a:cxn ang="0">
                  <a:pos x="4832" y="689"/>
                </a:cxn>
                <a:cxn ang="0">
                  <a:pos x="4608" y="459"/>
                </a:cxn>
                <a:cxn ang="0">
                  <a:pos x="4416" y="345"/>
                </a:cxn>
                <a:cxn ang="0">
                  <a:pos x="4064" y="191"/>
                </a:cxn>
                <a:cxn ang="0">
                  <a:pos x="4000" y="345"/>
                </a:cxn>
                <a:cxn ang="0">
                  <a:pos x="3712" y="38"/>
                </a:cxn>
                <a:cxn ang="0">
                  <a:pos x="3712" y="612"/>
                </a:cxn>
                <a:cxn ang="0">
                  <a:pos x="3520" y="995"/>
                </a:cxn>
                <a:cxn ang="0">
                  <a:pos x="3456" y="1646"/>
                </a:cxn>
                <a:cxn ang="0">
                  <a:pos x="3360" y="2220"/>
                </a:cxn>
                <a:cxn ang="0">
                  <a:pos x="3104" y="2527"/>
                </a:cxn>
                <a:cxn ang="0">
                  <a:pos x="2848" y="3369"/>
                </a:cxn>
                <a:cxn ang="0">
                  <a:pos x="2720" y="3790"/>
                </a:cxn>
                <a:cxn ang="0">
                  <a:pos x="2464" y="4402"/>
                </a:cxn>
                <a:cxn ang="0">
                  <a:pos x="2272" y="5168"/>
                </a:cxn>
                <a:cxn ang="0">
                  <a:pos x="2048" y="5742"/>
                </a:cxn>
                <a:cxn ang="0">
                  <a:pos x="1664" y="6814"/>
                </a:cxn>
                <a:cxn ang="0">
                  <a:pos x="1440" y="7312"/>
                </a:cxn>
                <a:cxn ang="0">
                  <a:pos x="1024" y="8077"/>
                </a:cxn>
                <a:cxn ang="0">
                  <a:pos x="608" y="8766"/>
                </a:cxn>
                <a:cxn ang="0">
                  <a:pos x="160" y="9455"/>
                </a:cxn>
                <a:cxn ang="0">
                  <a:pos x="256" y="9991"/>
                </a:cxn>
                <a:cxn ang="0">
                  <a:pos x="192" y="10604"/>
                </a:cxn>
                <a:cxn ang="0">
                  <a:pos x="64" y="11178"/>
                </a:cxn>
                <a:cxn ang="0">
                  <a:pos x="32" y="11829"/>
                </a:cxn>
                <a:cxn ang="0">
                  <a:pos x="800" y="12365"/>
                </a:cxn>
                <a:cxn ang="0">
                  <a:pos x="5120" y="13896"/>
                </a:cxn>
                <a:cxn ang="0">
                  <a:pos x="9120" y="15159"/>
                </a:cxn>
                <a:cxn ang="0">
                  <a:pos x="14336" y="11063"/>
                </a:cxn>
                <a:cxn ang="0">
                  <a:pos x="14624" y="10297"/>
                </a:cxn>
                <a:cxn ang="0">
                  <a:pos x="14784" y="9876"/>
                </a:cxn>
                <a:cxn ang="0">
                  <a:pos x="14496" y="9570"/>
                </a:cxn>
                <a:cxn ang="0">
                  <a:pos x="14336" y="9340"/>
                </a:cxn>
                <a:cxn ang="0">
                  <a:pos x="14432" y="8843"/>
                </a:cxn>
                <a:cxn ang="0">
                  <a:pos x="14944" y="8154"/>
                </a:cxn>
                <a:cxn ang="0">
                  <a:pos x="15264" y="7886"/>
                </a:cxn>
                <a:cxn ang="0">
                  <a:pos x="15360" y="7465"/>
                </a:cxn>
                <a:cxn ang="0">
                  <a:pos x="15680" y="7082"/>
                </a:cxn>
                <a:cxn ang="0">
                  <a:pos x="16128" y="6316"/>
                </a:cxn>
                <a:cxn ang="0">
                  <a:pos x="16320" y="5627"/>
                </a:cxn>
                <a:cxn ang="0">
                  <a:pos x="16064" y="5130"/>
                </a:cxn>
                <a:cxn ang="0">
                  <a:pos x="15872" y="4823"/>
                </a:cxn>
                <a:cxn ang="0">
                  <a:pos x="14560" y="4173"/>
                </a:cxn>
                <a:cxn ang="0">
                  <a:pos x="12128" y="3522"/>
                </a:cxn>
                <a:cxn ang="0">
                  <a:pos x="11520" y="3522"/>
                </a:cxn>
                <a:cxn ang="0">
                  <a:pos x="11136" y="3445"/>
                </a:cxn>
                <a:cxn ang="0">
                  <a:pos x="10592" y="3560"/>
                </a:cxn>
                <a:cxn ang="0">
                  <a:pos x="10016" y="3560"/>
                </a:cxn>
                <a:cxn ang="0">
                  <a:pos x="9248" y="3484"/>
                </a:cxn>
                <a:cxn ang="0">
                  <a:pos x="8512" y="3484"/>
                </a:cxn>
                <a:cxn ang="0">
                  <a:pos x="8064" y="3330"/>
                </a:cxn>
                <a:cxn ang="0">
                  <a:pos x="7712" y="3062"/>
                </a:cxn>
              </a:cxnLst>
              <a:rect l="0" t="0" r="r" b="b"/>
              <a:pathLst>
                <a:path w="16384" h="16384">
                  <a:moveTo>
                    <a:pt x="7712" y="3062"/>
                  </a:moveTo>
                  <a:lnTo>
                    <a:pt x="7552" y="2986"/>
                  </a:lnTo>
                  <a:lnTo>
                    <a:pt x="7488" y="2948"/>
                  </a:lnTo>
                  <a:lnTo>
                    <a:pt x="7296" y="2948"/>
                  </a:lnTo>
                  <a:lnTo>
                    <a:pt x="7104" y="2871"/>
                  </a:lnTo>
                  <a:lnTo>
                    <a:pt x="7008" y="2833"/>
                  </a:lnTo>
                  <a:lnTo>
                    <a:pt x="6880" y="2871"/>
                  </a:lnTo>
                  <a:lnTo>
                    <a:pt x="6816" y="2948"/>
                  </a:lnTo>
                  <a:lnTo>
                    <a:pt x="6176" y="3024"/>
                  </a:lnTo>
                  <a:lnTo>
                    <a:pt x="6048" y="3024"/>
                  </a:lnTo>
                  <a:lnTo>
                    <a:pt x="5952" y="2909"/>
                  </a:lnTo>
                  <a:lnTo>
                    <a:pt x="5792" y="2833"/>
                  </a:lnTo>
                  <a:lnTo>
                    <a:pt x="5536" y="2680"/>
                  </a:lnTo>
                  <a:lnTo>
                    <a:pt x="5408" y="2527"/>
                  </a:lnTo>
                  <a:lnTo>
                    <a:pt x="5376" y="2450"/>
                  </a:lnTo>
                  <a:lnTo>
                    <a:pt x="5376" y="2297"/>
                  </a:lnTo>
                  <a:lnTo>
                    <a:pt x="5376" y="2220"/>
                  </a:lnTo>
                  <a:lnTo>
                    <a:pt x="5408" y="2144"/>
                  </a:lnTo>
                  <a:lnTo>
                    <a:pt x="5440" y="2067"/>
                  </a:lnTo>
                  <a:lnTo>
                    <a:pt x="5440" y="1991"/>
                  </a:lnTo>
                  <a:lnTo>
                    <a:pt x="5440" y="1914"/>
                  </a:lnTo>
                  <a:lnTo>
                    <a:pt x="5472" y="1837"/>
                  </a:lnTo>
                  <a:lnTo>
                    <a:pt x="5472" y="1723"/>
                  </a:lnTo>
                  <a:lnTo>
                    <a:pt x="5504" y="1569"/>
                  </a:lnTo>
                  <a:lnTo>
                    <a:pt x="5472" y="1416"/>
                  </a:lnTo>
                  <a:lnTo>
                    <a:pt x="5408" y="1110"/>
                  </a:lnTo>
                  <a:lnTo>
                    <a:pt x="5312" y="919"/>
                  </a:lnTo>
                  <a:lnTo>
                    <a:pt x="5120" y="689"/>
                  </a:lnTo>
                  <a:lnTo>
                    <a:pt x="5024" y="651"/>
                  </a:lnTo>
                  <a:lnTo>
                    <a:pt x="4960" y="651"/>
                  </a:lnTo>
                  <a:lnTo>
                    <a:pt x="4896" y="651"/>
                  </a:lnTo>
                  <a:lnTo>
                    <a:pt x="4832" y="689"/>
                  </a:lnTo>
                  <a:lnTo>
                    <a:pt x="4736" y="651"/>
                  </a:lnTo>
                  <a:lnTo>
                    <a:pt x="4672" y="612"/>
                  </a:lnTo>
                  <a:lnTo>
                    <a:pt x="4640" y="498"/>
                  </a:lnTo>
                  <a:lnTo>
                    <a:pt x="4608" y="459"/>
                  </a:lnTo>
                  <a:lnTo>
                    <a:pt x="4640" y="345"/>
                  </a:lnTo>
                  <a:lnTo>
                    <a:pt x="4576" y="306"/>
                  </a:lnTo>
                  <a:lnTo>
                    <a:pt x="4480" y="306"/>
                  </a:lnTo>
                  <a:lnTo>
                    <a:pt x="4416" y="345"/>
                  </a:lnTo>
                  <a:lnTo>
                    <a:pt x="4288" y="345"/>
                  </a:lnTo>
                  <a:lnTo>
                    <a:pt x="4192" y="306"/>
                  </a:lnTo>
                  <a:lnTo>
                    <a:pt x="4128" y="191"/>
                  </a:lnTo>
                  <a:lnTo>
                    <a:pt x="4064" y="191"/>
                  </a:lnTo>
                  <a:lnTo>
                    <a:pt x="3968" y="191"/>
                  </a:lnTo>
                  <a:lnTo>
                    <a:pt x="4032" y="306"/>
                  </a:lnTo>
                  <a:lnTo>
                    <a:pt x="4032" y="345"/>
                  </a:lnTo>
                  <a:lnTo>
                    <a:pt x="4000" y="345"/>
                  </a:lnTo>
                  <a:lnTo>
                    <a:pt x="3904" y="230"/>
                  </a:lnTo>
                  <a:lnTo>
                    <a:pt x="3808" y="38"/>
                  </a:lnTo>
                  <a:lnTo>
                    <a:pt x="3744" y="0"/>
                  </a:lnTo>
                  <a:lnTo>
                    <a:pt x="3712" y="38"/>
                  </a:lnTo>
                  <a:lnTo>
                    <a:pt x="3744" y="153"/>
                  </a:lnTo>
                  <a:lnTo>
                    <a:pt x="3744" y="306"/>
                  </a:lnTo>
                  <a:lnTo>
                    <a:pt x="3744" y="459"/>
                  </a:lnTo>
                  <a:lnTo>
                    <a:pt x="3712" y="612"/>
                  </a:lnTo>
                  <a:lnTo>
                    <a:pt x="3648" y="689"/>
                  </a:lnTo>
                  <a:lnTo>
                    <a:pt x="3552" y="766"/>
                  </a:lnTo>
                  <a:lnTo>
                    <a:pt x="3552" y="880"/>
                  </a:lnTo>
                  <a:lnTo>
                    <a:pt x="3520" y="995"/>
                  </a:lnTo>
                  <a:lnTo>
                    <a:pt x="3456" y="1225"/>
                  </a:lnTo>
                  <a:lnTo>
                    <a:pt x="3424" y="1378"/>
                  </a:lnTo>
                  <a:lnTo>
                    <a:pt x="3424" y="1455"/>
                  </a:lnTo>
                  <a:lnTo>
                    <a:pt x="3456" y="1646"/>
                  </a:lnTo>
                  <a:lnTo>
                    <a:pt x="3360" y="1761"/>
                  </a:lnTo>
                  <a:lnTo>
                    <a:pt x="3360" y="1876"/>
                  </a:lnTo>
                  <a:lnTo>
                    <a:pt x="3392" y="2144"/>
                  </a:lnTo>
                  <a:lnTo>
                    <a:pt x="3360" y="2220"/>
                  </a:lnTo>
                  <a:lnTo>
                    <a:pt x="3264" y="2105"/>
                  </a:lnTo>
                  <a:lnTo>
                    <a:pt x="3232" y="2182"/>
                  </a:lnTo>
                  <a:lnTo>
                    <a:pt x="3232" y="2373"/>
                  </a:lnTo>
                  <a:lnTo>
                    <a:pt x="3104" y="2527"/>
                  </a:lnTo>
                  <a:lnTo>
                    <a:pt x="3104" y="2718"/>
                  </a:lnTo>
                  <a:lnTo>
                    <a:pt x="3008" y="2948"/>
                  </a:lnTo>
                  <a:lnTo>
                    <a:pt x="3008" y="3062"/>
                  </a:lnTo>
                  <a:lnTo>
                    <a:pt x="2848" y="3369"/>
                  </a:lnTo>
                  <a:lnTo>
                    <a:pt x="2816" y="3445"/>
                  </a:lnTo>
                  <a:lnTo>
                    <a:pt x="2784" y="3522"/>
                  </a:lnTo>
                  <a:lnTo>
                    <a:pt x="2784" y="3637"/>
                  </a:lnTo>
                  <a:lnTo>
                    <a:pt x="2720" y="3790"/>
                  </a:lnTo>
                  <a:lnTo>
                    <a:pt x="2592" y="4019"/>
                  </a:lnTo>
                  <a:lnTo>
                    <a:pt x="2528" y="4134"/>
                  </a:lnTo>
                  <a:lnTo>
                    <a:pt x="2528" y="4326"/>
                  </a:lnTo>
                  <a:lnTo>
                    <a:pt x="2464" y="4402"/>
                  </a:lnTo>
                  <a:lnTo>
                    <a:pt x="2464" y="4555"/>
                  </a:lnTo>
                  <a:lnTo>
                    <a:pt x="2368" y="4747"/>
                  </a:lnTo>
                  <a:lnTo>
                    <a:pt x="2304" y="4938"/>
                  </a:lnTo>
                  <a:lnTo>
                    <a:pt x="2272" y="5168"/>
                  </a:lnTo>
                  <a:lnTo>
                    <a:pt x="2208" y="5283"/>
                  </a:lnTo>
                  <a:lnTo>
                    <a:pt x="2144" y="5512"/>
                  </a:lnTo>
                  <a:lnTo>
                    <a:pt x="2080" y="5627"/>
                  </a:lnTo>
                  <a:lnTo>
                    <a:pt x="2048" y="5742"/>
                  </a:lnTo>
                  <a:lnTo>
                    <a:pt x="1952" y="5933"/>
                  </a:lnTo>
                  <a:lnTo>
                    <a:pt x="1888" y="6125"/>
                  </a:lnTo>
                  <a:lnTo>
                    <a:pt x="1728" y="6584"/>
                  </a:lnTo>
                  <a:lnTo>
                    <a:pt x="1664" y="6814"/>
                  </a:lnTo>
                  <a:lnTo>
                    <a:pt x="1632" y="6890"/>
                  </a:lnTo>
                  <a:lnTo>
                    <a:pt x="1504" y="7197"/>
                  </a:lnTo>
                  <a:lnTo>
                    <a:pt x="1504" y="7273"/>
                  </a:lnTo>
                  <a:lnTo>
                    <a:pt x="1440" y="7312"/>
                  </a:lnTo>
                  <a:lnTo>
                    <a:pt x="1440" y="7388"/>
                  </a:lnTo>
                  <a:lnTo>
                    <a:pt x="1376" y="7503"/>
                  </a:lnTo>
                  <a:lnTo>
                    <a:pt x="1248" y="7771"/>
                  </a:lnTo>
                  <a:lnTo>
                    <a:pt x="1024" y="8077"/>
                  </a:lnTo>
                  <a:lnTo>
                    <a:pt x="896" y="8154"/>
                  </a:lnTo>
                  <a:lnTo>
                    <a:pt x="864" y="8230"/>
                  </a:lnTo>
                  <a:lnTo>
                    <a:pt x="832" y="8383"/>
                  </a:lnTo>
                  <a:lnTo>
                    <a:pt x="608" y="8766"/>
                  </a:lnTo>
                  <a:lnTo>
                    <a:pt x="480" y="9111"/>
                  </a:lnTo>
                  <a:lnTo>
                    <a:pt x="416" y="9226"/>
                  </a:lnTo>
                  <a:lnTo>
                    <a:pt x="352" y="9302"/>
                  </a:lnTo>
                  <a:lnTo>
                    <a:pt x="160" y="9455"/>
                  </a:lnTo>
                  <a:lnTo>
                    <a:pt x="224" y="9608"/>
                  </a:lnTo>
                  <a:lnTo>
                    <a:pt x="224" y="9761"/>
                  </a:lnTo>
                  <a:lnTo>
                    <a:pt x="288" y="9876"/>
                  </a:lnTo>
                  <a:lnTo>
                    <a:pt x="256" y="9991"/>
                  </a:lnTo>
                  <a:lnTo>
                    <a:pt x="320" y="10106"/>
                  </a:lnTo>
                  <a:lnTo>
                    <a:pt x="288" y="10221"/>
                  </a:lnTo>
                  <a:lnTo>
                    <a:pt x="288" y="10412"/>
                  </a:lnTo>
                  <a:lnTo>
                    <a:pt x="192" y="10604"/>
                  </a:lnTo>
                  <a:lnTo>
                    <a:pt x="128" y="10719"/>
                  </a:lnTo>
                  <a:lnTo>
                    <a:pt x="96" y="10948"/>
                  </a:lnTo>
                  <a:lnTo>
                    <a:pt x="32" y="11025"/>
                  </a:lnTo>
                  <a:lnTo>
                    <a:pt x="64" y="11178"/>
                  </a:lnTo>
                  <a:lnTo>
                    <a:pt x="0" y="11293"/>
                  </a:lnTo>
                  <a:lnTo>
                    <a:pt x="32" y="11369"/>
                  </a:lnTo>
                  <a:lnTo>
                    <a:pt x="0" y="11599"/>
                  </a:lnTo>
                  <a:lnTo>
                    <a:pt x="32" y="11829"/>
                  </a:lnTo>
                  <a:lnTo>
                    <a:pt x="96" y="11943"/>
                  </a:lnTo>
                  <a:lnTo>
                    <a:pt x="160" y="12097"/>
                  </a:lnTo>
                  <a:lnTo>
                    <a:pt x="160" y="12173"/>
                  </a:lnTo>
                  <a:lnTo>
                    <a:pt x="800" y="12365"/>
                  </a:lnTo>
                  <a:lnTo>
                    <a:pt x="1344" y="12594"/>
                  </a:lnTo>
                  <a:lnTo>
                    <a:pt x="1888" y="12786"/>
                  </a:lnTo>
                  <a:lnTo>
                    <a:pt x="3616" y="13360"/>
                  </a:lnTo>
                  <a:lnTo>
                    <a:pt x="5120" y="13896"/>
                  </a:lnTo>
                  <a:lnTo>
                    <a:pt x="6208" y="14202"/>
                  </a:lnTo>
                  <a:lnTo>
                    <a:pt x="7808" y="14738"/>
                  </a:lnTo>
                  <a:lnTo>
                    <a:pt x="8992" y="15121"/>
                  </a:lnTo>
                  <a:lnTo>
                    <a:pt x="9120" y="15159"/>
                  </a:lnTo>
                  <a:lnTo>
                    <a:pt x="11168" y="15733"/>
                  </a:lnTo>
                  <a:lnTo>
                    <a:pt x="13344" y="16384"/>
                  </a:lnTo>
                  <a:lnTo>
                    <a:pt x="14272" y="11369"/>
                  </a:lnTo>
                  <a:lnTo>
                    <a:pt x="14336" y="11063"/>
                  </a:lnTo>
                  <a:lnTo>
                    <a:pt x="14464" y="10795"/>
                  </a:lnTo>
                  <a:lnTo>
                    <a:pt x="14560" y="10604"/>
                  </a:lnTo>
                  <a:lnTo>
                    <a:pt x="14624" y="10451"/>
                  </a:lnTo>
                  <a:lnTo>
                    <a:pt x="14624" y="10297"/>
                  </a:lnTo>
                  <a:lnTo>
                    <a:pt x="14656" y="10221"/>
                  </a:lnTo>
                  <a:lnTo>
                    <a:pt x="14720" y="10106"/>
                  </a:lnTo>
                  <a:lnTo>
                    <a:pt x="14752" y="10029"/>
                  </a:lnTo>
                  <a:lnTo>
                    <a:pt x="14784" y="9876"/>
                  </a:lnTo>
                  <a:lnTo>
                    <a:pt x="14720" y="9800"/>
                  </a:lnTo>
                  <a:lnTo>
                    <a:pt x="14656" y="9685"/>
                  </a:lnTo>
                  <a:lnTo>
                    <a:pt x="14560" y="9723"/>
                  </a:lnTo>
                  <a:lnTo>
                    <a:pt x="14496" y="9570"/>
                  </a:lnTo>
                  <a:lnTo>
                    <a:pt x="14368" y="9608"/>
                  </a:lnTo>
                  <a:lnTo>
                    <a:pt x="14304" y="9494"/>
                  </a:lnTo>
                  <a:lnTo>
                    <a:pt x="14304" y="9417"/>
                  </a:lnTo>
                  <a:lnTo>
                    <a:pt x="14336" y="9340"/>
                  </a:lnTo>
                  <a:lnTo>
                    <a:pt x="14304" y="9264"/>
                  </a:lnTo>
                  <a:lnTo>
                    <a:pt x="14304" y="9149"/>
                  </a:lnTo>
                  <a:lnTo>
                    <a:pt x="14400" y="8996"/>
                  </a:lnTo>
                  <a:lnTo>
                    <a:pt x="14432" y="8843"/>
                  </a:lnTo>
                  <a:lnTo>
                    <a:pt x="14560" y="8728"/>
                  </a:lnTo>
                  <a:lnTo>
                    <a:pt x="14752" y="8383"/>
                  </a:lnTo>
                  <a:lnTo>
                    <a:pt x="14848" y="8192"/>
                  </a:lnTo>
                  <a:lnTo>
                    <a:pt x="14944" y="8154"/>
                  </a:lnTo>
                  <a:lnTo>
                    <a:pt x="15072" y="8115"/>
                  </a:lnTo>
                  <a:lnTo>
                    <a:pt x="15104" y="8039"/>
                  </a:lnTo>
                  <a:lnTo>
                    <a:pt x="15200" y="8001"/>
                  </a:lnTo>
                  <a:lnTo>
                    <a:pt x="15264" y="7886"/>
                  </a:lnTo>
                  <a:lnTo>
                    <a:pt x="15360" y="7694"/>
                  </a:lnTo>
                  <a:lnTo>
                    <a:pt x="15392" y="7580"/>
                  </a:lnTo>
                  <a:lnTo>
                    <a:pt x="15328" y="7541"/>
                  </a:lnTo>
                  <a:lnTo>
                    <a:pt x="15360" y="7465"/>
                  </a:lnTo>
                  <a:lnTo>
                    <a:pt x="15488" y="7350"/>
                  </a:lnTo>
                  <a:lnTo>
                    <a:pt x="15520" y="7312"/>
                  </a:lnTo>
                  <a:lnTo>
                    <a:pt x="15584" y="7235"/>
                  </a:lnTo>
                  <a:lnTo>
                    <a:pt x="15680" y="7082"/>
                  </a:lnTo>
                  <a:lnTo>
                    <a:pt x="15776" y="6929"/>
                  </a:lnTo>
                  <a:lnTo>
                    <a:pt x="15808" y="6814"/>
                  </a:lnTo>
                  <a:lnTo>
                    <a:pt x="15840" y="6699"/>
                  </a:lnTo>
                  <a:lnTo>
                    <a:pt x="16128" y="6316"/>
                  </a:lnTo>
                  <a:lnTo>
                    <a:pt x="16160" y="6163"/>
                  </a:lnTo>
                  <a:lnTo>
                    <a:pt x="16352" y="5895"/>
                  </a:lnTo>
                  <a:lnTo>
                    <a:pt x="16384" y="5819"/>
                  </a:lnTo>
                  <a:lnTo>
                    <a:pt x="16320" y="5627"/>
                  </a:lnTo>
                  <a:lnTo>
                    <a:pt x="16288" y="5398"/>
                  </a:lnTo>
                  <a:lnTo>
                    <a:pt x="16256" y="5321"/>
                  </a:lnTo>
                  <a:lnTo>
                    <a:pt x="16128" y="5283"/>
                  </a:lnTo>
                  <a:lnTo>
                    <a:pt x="16064" y="5130"/>
                  </a:lnTo>
                  <a:lnTo>
                    <a:pt x="15968" y="5206"/>
                  </a:lnTo>
                  <a:lnTo>
                    <a:pt x="15936" y="5053"/>
                  </a:lnTo>
                  <a:lnTo>
                    <a:pt x="15904" y="4938"/>
                  </a:lnTo>
                  <a:lnTo>
                    <a:pt x="15872" y="4823"/>
                  </a:lnTo>
                  <a:lnTo>
                    <a:pt x="15808" y="4632"/>
                  </a:lnTo>
                  <a:lnTo>
                    <a:pt x="15776" y="4517"/>
                  </a:lnTo>
                  <a:lnTo>
                    <a:pt x="14816" y="4249"/>
                  </a:lnTo>
                  <a:lnTo>
                    <a:pt x="14560" y="4173"/>
                  </a:lnTo>
                  <a:lnTo>
                    <a:pt x="13920" y="4019"/>
                  </a:lnTo>
                  <a:lnTo>
                    <a:pt x="13888" y="3981"/>
                  </a:lnTo>
                  <a:lnTo>
                    <a:pt x="12192" y="3522"/>
                  </a:lnTo>
                  <a:lnTo>
                    <a:pt x="12128" y="3522"/>
                  </a:lnTo>
                  <a:lnTo>
                    <a:pt x="12000" y="3598"/>
                  </a:lnTo>
                  <a:lnTo>
                    <a:pt x="11776" y="3637"/>
                  </a:lnTo>
                  <a:lnTo>
                    <a:pt x="11648" y="3598"/>
                  </a:lnTo>
                  <a:lnTo>
                    <a:pt x="11520" y="3522"/>
                  </a:lnTo>
                  <a:lnTo>
                    <a:pt x="11424" y="3560"/>
                  </a:lnTo>
                  <a:lnTo>
                    <a:pt x="11328" y="3560"/>
                  </a:lnTo>
                  <a:lnTo>
                    <a:pt x="11232" y="3522"/>
                  </a:lnTo>
                  <a:lnTo>
                    <a:pt x="11136" y="3445"/>
                  </a:lnTo>
                  <a:lnTo>
                    <a:pt x="11040" y="3445"/>
                  </a:lnTo>
                  <a:lnTo>
                    <a:pt x="10944" y="3522"/>
                  </a:lnTo>
                  <a:lnTo>
                    <a:pt x="10848" y="3560"/>
                  </a:lnTo>
                  <a:lnTo>
                    <a:pt x="10592" y="3560"/>
                  </a:lnTo>
                  <a:lnTo>
                    <a:pt x="10528" y="3522"/>
                  </a:lnTo>
                  <a:lnTo>
                    <a:pt x="10272" y="3560"/>
                  </a:lnTo>
                  <a:lnTo>
                    <a:pt x="10144" y="3560"/>
                  </a:lnTo>
                  <a:lnTo>
                    <a:pt x="10016" y="3560"/>
                  </a:lnTo>
                  <a:lnTo>
                    <a:pt x="9856" y="3637"/>
                  </a:lnTo>
                  <a:lnTo>
                    <a:pt x="9408" y="3637"/>
                  </a:lnTo>
                  <a:lnTo>
                    <a:pt x="9312" y="3560"/>
                  </a:lnTo>
                  <a:lnTo>
                    <a:pt x="9248" y="3484"/>
                  </a:lnTo>
                  <a:lnTo>
                    <a:pt x="9184" y="3407"/>
                  </a:lnTo>
                  <a:lnTo>
                    <a:pt x="9088" y="3407"/>
                  </a:lnTo>
                  <a:lnTo>
                    <a:pt x="8608" y="3522"/>
                  </a:lnTo>
                  <a:lnTo>
                    <a:pt x="8512" y="3484"/>
                  </a:lnTo>
                  <a:lnTo>
                    <a:pt x="8320" y="3407"/>
                  </a:lnTo>
                  <a:lnTo>
                    <a:pt x="8192" y="3484"/>
                  </a:lnTo>
                  <a:lnTo>
                    <a:pt x="8096" y="3484"/>
                  </a:lnTo>
                  <a:lnTo>
                    <a:pt x="8064" y="3330"/>
                  </a:lnTo>
                  <a:lnTo>
                    <a:pt x="7968" y="3216"/>
                  </a:lnTo>
                  <a:lnTo>
                    <a:pt x="7904" y="3139"/>
                  </a:lnTo>
                  <a:lnTo>
                    <a:pt x="7808" y="3101"/>
                  </a:lnTo>
                  <a:lnTo>
                    <a:pt x="7712" y="3062"/>
                  </a:lnTo>
                  <a:close/>
                </a:path>
              </a:pathLst>
            </a:custGeom>
            <a:solidFill>
              <a:schemeClr val="accent2"/>
            </a:solidFill>
            <a:ln w="9525">
              <a:solidFill>
                <a:schemeClr val="bg1"/>
              </a:solidFill>
              <a:prstDash val="solid"/>
              <a:round/>
              <a:headEnd/>
              <a:tailEnd/>
            </a:ln>
          </p:spPr>
        </p:sp>
        <p:sp>
          <p:nvSpPr>
            <p:cNvPr id="155" name="Pennsylvania">
              <a:extLst>
                <a:ext uri="{FF2B5EF4-FFF2-40B4-BE49-F238E27FC236}">
                  <a16:creationId xmlns:a16="http://schemas.microsoft.com/office/drawing/2014/main" id="{2A570C4F-2890-054B-B966-E93CA17CC5A8}"/>
                </a:ext>
              </a:extLst>
            </p:cNvPr>
            <p:cNvSpPr>
              <a:spLocks/>
            </p:cNvSpPr>
            <p:nvPr/>
          </p:nvSpPr>
          <p:spPr bwMode="auto">
            <a:xfrm>
              <a:off x="7036361" y="2738097"/>
              <a:ext cx="940471" cy="553591"/>
            </a:xfrm>
            <a:custGeom>
              <a:avLst/>
              <a:gdLst/>
              <a:ahLst/>
              <a:cxnLst>
                <a:cxn ang="0">
                  <a:pos x="10687" y="13699"/>
                </a:cxn>
                <a:cxn ang="0">
                  <a:pos x="12719" y="13080"/>
                </a:cxn>
                <a:cxn ang="0">
                  <a:pos x="13955" y="12598"/>
                </a:cxn>
                <a:cxn ang="0">
                  <a:pos x="14043" y="12254"/>
                </a:cxn>
                <a:cxn ang="0">
                  <a:pos x="14264" y="11909"/>
                </a:cxn>
                <a:cxn ang="0">
                  <a:pos x="14618" y="11772"/>
                </a:cxn>
                <a:cxn ang="0">
                  <a:pos x="14927" y="11772"/>
                </a:cxn>
                <a:cxn ang="0">
                  <a:pos x="15280" y="11496"/>
                </a:cxn>
                <a:cxn ang="0">
                  <a:pos x="15457" y="11221"/>
                </a:cxn>
                <a:cxn ang="0">
                  <a:pos x="15501" y="10808"/>
                </a:cxn>
                <a:cxn ang="0">
                  <a:pos x="15810" y="10188"/>
                </a:cxn>
                <a:cxn ang="0">
                  <a:pos x="16119" y="9706"/>
                </a:cxn>
                <a:cxn ang="0">
                  <a:pos x="16384" y="9431"/>
                </a:cxn>
                <a:cxn ang="0">
                  <a:pos x="16075" y="9018"/>
                </a:cxn>
                <a:cxn ang="0">
                  <a:pos x="15854" y="8674"/>
                </a:cxn>
                <a:cxn ang="0">
                  <a:pos x="15677" y="8467"/>
                </a:cxn>
                <a:cxn ang="0">
                  <a:pos x="15324" y="8192"/>
                </a:cxn>
                <a:cxn ang="0">
                  <a:pos x="15192" y="7572"/>
                </a:cxn>
                <a:cxn ang="0">
                  <a:pos x="14971" y="7504"/>
                </a:cxn>
                <a:cxn ang="0">
                  <a:pos x="14750" y="7366"/>
                </a:cxn>
                <a:cxn ang="0">
                  <a:pos x="14706" y="6884"/>
                </a:cxn>
                <a:cxn ang="0">
                  <a:pos x="14838" y="6402"/>
                </a:cxn>
                <a:cxn ang="0">
                  <a:pos x="14927" y="5920"/>
                </a:cxn>
                <a:cxn ang="0">
                  <a:pos x="14750" y="5507"/>
                </a:cxn>
                <a:cxn ang="0">
                  <a:pos x="14706" y="5232"/>
                </a:cxn>
                <a:cxn ang="0">
                  <a:pos x="14971" y="4612"/>
                </a:cxn>
                <a:cxn ang="0">
                  <a:pos x="15103" y="4268"/>
                </a:cxn>
                <a:cxn ang="0">
                  <a:pos x="15192" y="3511"/>
                </a:cxn>
                <a:cxn ang="0">
                  <a:pos x="15457" y="2891"/>
                </a:cxn>
                <a:cxn ang="0">
                  <a:pos x="15280" y="2547"/>
                </a:cxn>
                <a:cxn ang="0">
                  <a:pos x="14927" y="2547"/>
                </a:cxn>
                <a:cxn ang="0">
                  <a:pos x="14618" y="2409"/>
                </a:cxn>
                <a:cxn ang="0">
                  <a:pos x="14397" y="1928"/>
                </a:cxn>
                <a:cxn ang="0">
                  <a:pos x="14308" y="1170"/>
                </a:cxn>
                <a:cxn ang="0">
                  <a:pos x="14088" y="826"/>
                </a:cxn>
                <a:cxn ang="0">
                  <a:pos x="13911" y="620"/>
                </a:cxn>
                <a:cxn ang="0">
                  <a:pos x="13646" y="551"/>
                </a:cxn>
                <a:cxn ang="0">
                  <a:pos x="13337" y="0"/>
                </a:cxn>
                <a:cxn ang="0">
                  <a:pos x="11394" y="688"/>
                </a:cxn>
                <a:cxn ang="0">
                  <a:pos x="9274" y="1377"/>
                </a:cxn>
                <a:cxn ang="0">
                  <a:pos x="7154" y="1996"/>
                </a:cxn>
                <a:cxn ang="0">
                  <a:pos x="4151" y="2891"/>
                </a:cxn>
                <a:cxn ang="0">
                  <a:pos x="1943" y="3442"/>
                </a:cxn>
                <a:cxn ang="0">
                  <a:pos x="1281" y="2685"/>
                </a:cxn>
                <a:cxn ang="0">
                  <a:pos x="1016" y="2891"/>
                </a:cxn>
                <a:cxn ang="0">
                  <a:pos x="927" y="2891"/>
                </a:cxn>
                <a:cxn ang="0">
                  <a:pos x="707" y="3304"/>
                </a:cxn>
                <a:cxn ang="0">
                  <a:pos x="221" y="3924"/>
                </a:cxn>
                <a:cxn ang="0">
                  <a:pos x="44" y="4819"/>
                </a:cxn>
                <a:cxn ang="0">
                  <a:pos x="486" y="8674"/>
                </a:cxn>
                <a:cxn ang="0">
                  <a:pos x="662" y="10188"/>
                </a:cxn>
                <a:cxn ang="0">
                  <a:pos x="883" y="12667"/>
                </a:cxn>
                <a:cxn ang="0">
                  <a:pos x="1148" y="15145"/>
                </a:cxn>
                <a:cxn ang="0">
                  <a:pos x="3003" y="15902"/>
                </a:cxn>
                <a:cxn ang="0">
                  <a:pos x="4284" y="15558"/>
                </a:cxn>
                <a:cxn ang="0">
                  <a:pos x="7022" y="14801"/>
                </a:cxn>
                <a:cxn ang="0">
                  <a:pos x="9451" y="14112"/>
                </a:cxn>
              </a:cxnLst>
              <a:rect l="0" t="0" r="r" b="b"/>
              <a:pathLst>
                <a:path w="16384" h="16384">
                  <a:moveTo>
                    <a:pt x="9495" y="14112"/>
                  </a:moveTo>
                  <a:lnTo>
                    <a:pt x="10069" y="13906"/>
                  </a:lnTo>
                  <a:lnTo>
                    <a:pt x="10687" y="13699"/>
                  </a:lnTo>
                  <a:lnTo>
                    <a:pt x="11217" y="13493"/>
                  </a:lnTo>
                  <a:lnTo>
                    <a:pt x="11835" y="13355"/>
                  </a:lnTo>
                  <a:lnTo>
                    <a:pt x="12719" y="13080"/>
                  </a:lnTo>
                  <a:lnTo>
                    <a:pt x="13072" y="12942"/>
                  </a:lnTo>
                  <a:lnTo>
                    <a:pt x="13867" y="12667"/>
                  </a:lnTo>
                  <a:lnTo>
                    <a:pt x="13955" y="12598"/>
                  </a:lnTo>
                  <a:lnTo>
                    <a:pt x="13999" y="12460"/>
                  </a:lnTo>
                  <a:lnTo>
                    <a:pt x="13999" y="12322"/>
                  </a:lnTo>
                  <a:lnTo>
                    <a:pt x="14043" y="12254"/>
                  </a:lnTo>
                  <a:lnTo>
                    <a:pt x="14132" y="12116"/>
                  </a:lnTo>
                  <a:lnTo>
                    <a:pt x="14220" y="11978"/>
                  </a:lnTo>
                  <a:lnTo>
                    <a:pt x="14264" y="11909"/>
                  </a:lnTo>
                  <a:lnTo>
                    <a:pt x="14397" y="11841"/>
                  </a:lnTo>
                  <a:lnTo>
                    <a:pt x="14529" y="11772"/>
                  </a:lnTo>
                  <a:lnTo>
                    <a:pt x="14618" y="11772"/>
                  </a:lnTo>
                  <a:lnTo>
                    <a:pt x="14750" y="11841"/>
                  </a:lnTo>
                  <a:lnTo>
                    <a:pt x="14838" y="11909"/>
                  </a:lnTo>
                  <a:lnTo>
                    <a:pt x="14927" y="11772"/>
                  </a:lnTo>
                  <a:lnTo>
                    <a:pt x="15015" y="11634"/>
                  </a:lnTo>
                  <a:lnTo>
                    <a:pt x="15147" y="11565"/>
                  </a:lnTo>
                  <a:lnTo>
                    <a:pt x="15280" y="11496"/>
                  </a:lnTo>
                  <a:lnTo>
                    <a:pt x="15324" y="11427"/>
                  </a:lnTo>
                  <a:lnTo>
                    <a:pt x="15457" y="11290"/>
                  </a:lnTo>
                  <a:lnTo>
                    <a:pt x="15457" y="11221"/>
                  </a:lnTo>
                  <a:lnTo>
                    <a:pt x="15501" y="11083"/>
                  </a:lnTo>
                  <a:lnTo>
                    <a:pt x="15501" y="10946"/>
                  </a:lnTo>
                  <a:lnTo>
                    <a:pt x="15501" y="10808"/>
                  </a:lnTo>
                  <a:lnTo>
                    <a:pt x="15589" y="10670"/>
                  </a:lnTo>
                  <a:lnTo>
                    <a:pt x="15677" y="10533"/>
                  </a:lnTo>
                  <a:lnTo>
                    <a:pt x="15810" y="10188"/>
                  </a:lnTo>
                  <a:lnTo>
                    <a:pt x="15942" y="9982"/>
                  </a:lnTo>
                  <a:lnTo>
                    <a:pt x="16075" y="9844"/>
                  </a:lnTo>
                  <a:lnTo>
                    <a:pt x="16119" y="9706"/>
                  </a:lnTo>
                  <a:lnTo>
                    <a:pt x="16207" y="9638"/>
                  </a:lnTo>
                  <a:lnTo>
                    <a:pt x="16296" y="9500"/>
                  </a:lnTo>
                  <a:lnTo>
                    <a:pt x="16384" y="9431"/>
                  </a:lnTo>
                  <a:lnTo>
                    <a:pt x="16340" y="9362"/>
                  </a:lnTo>
                  <a:lnTo>
                    <a:pt x="16163" y="9018"/>
                  </a:lnTo>
                  <a:lnTo>
                    <a:pt x="16075" y="9018"/>
                  </a:lnTo>
                  <a:lnTo>
                    <a:pt x="16031" y="8880"/>
                  </a:lnTo>
                  <a:lnTo>
                    <a:pt x="15942" y="8812"/>
                  </a:lnTo>
                  <a:lnTo>
                    <a:pt x="15854" y="8674"/>
                  </a:lnTo>
                  <a:lnTo>
                    <a:pt x="15810" y="8674"/>
                  </a:lnTo>
                  <a:lnTo>
                    <a:pt x="15722" y="8605"/>
                  </a:lnTo>
                  <a:lnTo>
                    <a:pt x="15677" y="8467"/>
                  </a:lnTo>
                  <a:lnTo>
                    <a:pt x="15545" y="8261"/>
                  </a:lnTo>
                  <a:lnTo>
                    <a:pt x="15412" y="8261"/>
                  </a:lnTo>
                  <a:lnTo>
                    <a:pt x="15324" y="8192"/>
                  </a:lnTo>
                  <a:lnTo>
                    <a:pt x="15280" y="8123"/>
                  </a:lnTo>
                  <a:lnTo>
                    <a:pt x="15236" y="7985"/>
                  </a:lnTo>
                  <a:lnTo>
                    <a:pt x="15192" y="7572"/>
                  </a:lnTo>
                  <a:lnTo>
                    <a:pt x="15147" y="7504"/>
                  </a:lnTo>
                  <a:lnTo>
                    <a:pt x="15015" y="7504"/>
                  </a:lnTo>
                  <a:lnTo>
                    <a:pt x="14971" y="7504"/>
                  </a:lnTo>
                  <a:lnTo>
                    <a:pt x="14883" y="7572"/>
                  </a:lnTo>
                  <a:lnTo>
                    <a:pt x="14794" y="7435"/>
                  </a:lnTo>
                  <a:lnTo>
                    <a:pt x="14750" y="7366"/>
                  </a:lnTo>
                  <a:lnTo>
                    <a:pt x="14750" y="7159"/>
                  </a:lnTo>
                  <a:lnTo>
                    <a:pt x="14794" y="6953"/>
                  </a:lnTo>
                  <a:lnTo>
                    <a:pt x="14706" y="6884"/>
                  </a:lnTo>
                  <a:lnTo>
                    <a:pt x="14706" y="6609"/>
                  </a:lnTo>
                  <a:lnTo>
                    <a:pt x="14750" y="6471"/>
                  </a:lnTo>
                  <a:lnTo>
                    <a:pt x="14838" y="6402"/>
                  </a:lnTo>
                  <a:lnTo>
                    <a:pt x="14883" y="6333"/>
                  </a:lnTo>
                  <a:lnTo>
                    <a:pt x="14883" y="5989"/>
                  </a:lnTo>
                  <a:lnTo>
                    <a:pt x="14927" y="5920"/>
                  </a:lnTo>
                  <a:lnTo>
                    <a:pt x="14927" y="5714"/>
                  </a:lnTo>
                  <a:lnTo>
                    <a:pt x="14838" y="5576"/>
                  </a:lnTo>
                  <a:lnTo>
                    <a:pt x="14750" y="5507"/>
                  </a:lnTo>
                  <a:lnTo>
                    <a:pt x="14706" y="5438"/>
                  </a:lnTo>
                  <a:lnTo>
                    <a:pt x="14706" y="5301"/>
                  </a:lnTo>
                  <a:lnTo>
                    <a:pt x="14706" y="5232"/>
                  </a:lnTo>
                  <a:lnTo>
                    <a:pt x="14794" y="5025"/>
                  </a:lnTo>
                  <a:lnTo>
                    <a:pt x="14927" y="4819"/>
                  </a:lnTo>
                  <a:lnTo>
                    <a:pt x="14971" y="4612"/>
                  </a:lnTo>
                  <a:lnTo>
                    <a:pt x="14971" y="4543"/>
                  </a:lnTo>
                  <a:lnTo>
                    <a:pt x="15059" y="4406"/>
                  </a:lnTo>
                  <a:lnTo>
                    <a:pt x="15103" y="4268"/>
                  </a:lnTo>
                  <a:lnTo>
                    <a:pt x="15147" y="3993"/>
                  </a:lnTo>
                  <a:lnTo>
                    <a:pt x="15192" y="3717"/>
                  </a:lnTo>
                  <a:lnTo>
                    <a:pt x="15192" y="3511"/>
                  </a:lnTo>
                  <a:lnTo>
                    <a:pt x="15280" y="3235"/>
                  </a:lnTo>
                  <a:lnTo>
                    <a:pt x="15368" y="3098"/>
                  </a:lnTo>
                  <a:lnTo>
                    <a:pt x="15457" y="2891"/>
                  </a:lnTo>
                  <a:lnTo>
                    <a:pt x="15412" y="2754"/>
                  </a:lnTo>
                  <a:lnTo>
                    <a:pt x="15324" y="2685"/>
                  </a:lnTo>
                  <a:lnTo>
                    <a:pt x="15280" y="2547"/>
                  </a:lnTo>
                  <a:lnTo>
                    <a:pt x="15147" y="2616"/>
                  </a:lnTo>
                  <a:lnTo>
                    <a:pt x="15059" y="2616"/>
                  </a:lnTo>
                  <a:lnTo>
                    <a:pt x="14927" y="2547"/>
                  </a:lnTo>
                  <a:lnTo>
                    <a:pt x="14794" y="2478"/>
                  </a:lnTo>
                  <a:lnTo>
                    <a:pt x="14706" y="2478"/>
                  </a:lnTo>
                  <a:lnTo>
                    <a:pt x="14618" y="2409"/>
                  </a:lnTo>
                  <a:lnTo>
                    <a:pt x="14573" y="2272"/>
                  </a:lnTo>
                  <a:lnTo>
                    <a:pt x="14485" y="2065"/>
                  </a:lnTo>
                  <a:lnTo>
                    <a:pt x="14397" y="1928"/>
                  </a:lnTo>
                  <a:lnTo>
                    <a:pt x="14353" y="1859"/>
                  </a:lnTo>
                  <a:lnTo>
                    <a:pt x="14308" y="1308"/>
                  </a:lnTo>
                  <a:lnTo>
                    <a:pt x="14308" y="1170"/>
                  </a:lnTo>
                  <a:lnTo>
                    <a:pt x="14220" y="1101"/>
                  </a:lnTo>
                  <a:lnTo>
                    <a:pt x="14132" y="964"/>
                  </a:lnTo>
                  <a:lnTo>
                    <a:pt x="14088" y="826"/>
                  </a:lnTo>
                  <a:lnTo>
                    <a:pt x="14043" y="757"/>
                  </a:lnTo>
                  <a:lnTo>
                    <a:pt x="13955" y="688"/>
                  </a:lnTo>
                  <a:lnTo>
                    <a:pt x="13911" y="620"/>
                  </a:lnTo>
                  <a:lnTo>
                    <a:pt x="13778" y="688"/>
                  </a:lnTo>
                  <a:lnTo>
                    <a:pt x="13690" y="688"/>
                  </a:lnTo>
                  <a:lnTo>
                    <a:pt x="13646" y="551"/>
                  </a:lnTo>
                  <a:lnTo>
                    <a:pt x="13558" y="275"/>
                  </a:lnTo>
                  <a:lnTo>
                    <a:pt x="13469" y="207"/>
                  </a:lnTo>
                  <a:lnTo>
                    <a:pt x="13337" y="0"/>
                  </a:lnTo>
                  <a:lnTo>
                    <a:pt x="13204" y="69"/>
                  </a:lnTo>
                  <a:lnTo>
                    <a:pt x="12984" y="138"/>
                  </a:lnTo>
                  <a:lnTo>
                    <a:pt x="11394" y="688"/>
                  </a:lnTo>
                  <a:lnTo>
                    <a:pt x="11305" y="688"/>
                  </a:lnTo>
                  <a:lnTo>
                    <a:pt x="10246" y="1033"/>
                  </a:lnTo>
                  <a:lnTo>
                    <a:pt x="9274" y="1377"/>
                  </a:lnTo>
                  <a:lnTo>
                    <a:pt x="9186" y="1377"/>
                  </a:lnTo>
                  <a:lnTo>
                    <a:pt x="7507" y="1928"/>
                  </a:lnTo>
                  <a:lnTo>
                    <a:pt x="7154" y="1996"/>
                  </a:lnTo>
                  <a:lnTo>
                    <a:pt x="5962" y="2341"/>
                  </a:lnTo>
                  <a:lnTo>
                    <a:pt x="5697" y="2409"/>
                  </a:lnTo>
                  <a:lnTo>
                    <a:pt x="4151" y="2891"/>
                  </a:lnTo>
                  <a:lnTo>
                    <a:pt x="3754" y="2960"/>
                  </a:lnTo>
                  <a:lnTo>
                    <a:pt x="2341" y="3373"/>
                  </a:lnTo>
                  <a:lnTo>
                    <a:pt x="1943" y="3442"/>
                  </a:lnTo>
                  <a:lnTo>
                    <a:pt x="1811" y="2065"/>
                  </a:lnTo>
                  <a:lnTo>
                    <a:pt x="1546" y="2341"/>
                  </a:lnTo>
                  <a:lnTo>
                    <a:pt x="1281" y="2685"/>
                  </a:lnTo>
                  <a:lnTo>
                    <a:pt x="1060" y="3029"/>
                  </a:lnTo>
                  <a:lnTo>
                    <a:pt x="972" y="3029"/>
                  </a:lnTo>
                  <a:lnTo>
                    <a:pt x="1016" y="2891"/>
                  </a:lnTo>
                  <a:lnTo>
                    <a:pt x="1016" y="2822"/>
                  </a:lnTo>
                  <a:lnTo>
                    <a:pt x="972" y="2822"/>
                  </a:lnTo>
                  <a:lnTo>
                    <a:pt x="927" y="2891"/>
                  </a:lnTo>
                  <a:lnTo>
                    <a:pt x="839" y="3098"/>
                  </a:lnTo>
                  <a:lnTo>
                    <a:pt x="795" y="3235"/>
                  </a:lnTo>
                  <a:lnTo>
                    <a:pt x="707" y="3304"/>
                  </a:lnTo>
                  <a:lnTo>
                    <a:pt x="662" y="3442"/>
                  </a:lnTo>
                  <a:lnTo>
                    <a:pt x="442" y="3786"/>
                  </a:lnTo>
                  <a:lnTo>
                    <a:pt x="221" y="3924"/>
                  </a:lnTo>
                  <a:lnTo>
                    <a:pt x="132" y="4062"/>
                  </a:lnTo>
                  <a:lnTo>
                    <a:pt x="0" y="4130"/>
                  </a:lnTo>
                  <a:lnTo>
                    <a:pt x="44" y="4819"/>
                  </a:lnTo>
                  <a:lnTo>
                    <a:pt x="265" y="6678"/>
                  </a:lnTo>
                  <a:lnTo>
                    <a:pt x="265" y="6815"/>
                  </a:lnTo>
                  <a:lnTo>
                    <a:pt x="486" y="8674"/>
                  </a:lnTo>
                  <a:lnTo>
                    <a:pt x="486" y="8743"/>
                  </a:lnTo>
                  <a:lnTo>
                    <a:pt x="618" y="9913"/>
                  </a:lnTo>
                  <a:lnTo>
                    <a:pt x="662" y="10188"/>
                  </a:lnTo>
                  <a:lnTo>
                    <a:pt x="751" y="11359"/>
                  </a:lnTo>
                  <a:lnTo>
                    <a:pt x="839" y="12254"/>
                  </a:lnTo>
                  <a:lnTo>
                    <a:pt x="883" y="12667"/>
                  </a:lnTo>
                  <a:lnTo>
                    <a:pt x="1060" y="13975"/>
                  </a:lnTo>
                  <a:lnTo>
                    <a:pt x="1104" y="14801"/>
                  </a:lnTo>
                  <a:lnTo>
                    <a:pt x="1148" y="15145"/>
                  </a:lnTo>
                  <a:lnTo>
                    <a:pt x="1281" y="16384"/>
                  </a:lnTo>
                  <a:lnTo>
                    <a:pt x="1590" y="16315"/>
                  </a:lnTo>
                  <a:lnTo>
                    <a:pt x="3003" y="15902"/>
                  </a:lnTo>
                  <a:lnTo>
                    <a:pt x="3312" y="15833"/>
                  </a:lnTo>
                  <a:lnTo>
                    <a:pt x="4019" y="15696"/>
                  </a:lnTo>
                  <a:lnTo>
                    <a:pt x="4284" y="15558"/>
                  </a:lnTo>
                  <a:lnTo>
                    <a:pt x="5564" y="15214"/>
                  </a:lnTo>
                  <a:lnTo>
                    <a:pt x="5874" y="15145"/>
                  </a:lnTo>
                  <a:lnTo>
                    <a:pt x="7022" y="14801"/>
                  </a:lnTo>
                  <a:lnTo>
                    <a:pt x="7154" y="14801"/>
                  </a:lnTo>
                  <a:lnTo>
                    <a:pt x="7772" y="14594"/>
                  </a:lnTo>
                  <a:lnTo>
                    <a:pt x="9451" y="14112"/>
                  </a:lnTo>
                  <a:lnTo>
                    <a:pt x="9495" y="14112"/>
                  </a:lnTo>
                  <a:close/>
                </a:path>
              </a:pathLst>
            </a:custGeom>
            <a:solidFill>
              <a:schemeClr val="accent2"/>
            </a:solidFill>
            <a:ln w="9525">
              <a:solidFill>
                <a:schemeClr val="bg1"/>
              </a:solidFill>
              <a:prstDash val="solid"/>
              <a:round/>
              <a:headEnd/>
              <a:tailEnd/>
            </a:ln>
          </p:spPr>
        </p:sp>
        <p:sp>
          <p:nvSpPr>
            <p:cNvPr id="156" name="Rhode_Island">
              <a:extLst>
                <a:ext uri="{FF2B5EF4-FFF2-40B4-BE49-F238E27FC236}">
                  <a16:creationId xmlns:a16="http://schemas.microsoft.com/office/drawing/2014/main" id="{F129F5D7-0D8A-3A4D-8E7D-42E492261CD6}"/>
                </a:ext>
              </a:extLst>
            </p:cNvPr>
            <p:cNvSpPr>
              <a:spLocks/>
            </p:cNvSpPr>
            <p:nvPr/>
          </p:nvSpPr>
          <p:spPr bwMode="auto">
            <a:xfrm>
              <a:off x="8324002" y="2607114"/>
              <a:ext cx="124360" cy="145812"/>
            </a:xfrm>
            <a:custGeom>
              <a:avLst/>
              <a:gdLst/>
              <a:ahLst/>
              <a:cxnLst>
                <a:cxn ang="0">
                  <a:pos x="3678" y="13003"/>
                </a:cxn>
                <a:cxn ang="0">
                  <a:pos x="3678" y="13783"/>
                </a:cxn>
                <a:cxn ang="0">
                  <a:pos x="3009" y="14303"/>
                </a:cxn>
                <a:cxn ang="0">
                  <a:pos x="3344" y="15604"/>
                </a:cxn>
                <a:cxn ang="0">
                  <a:pos x="4347" y="16124"/>
                </a:cxn>
                <a:cxn ang="0">
                  <a:pos x="4681" y="15604"/>
                </a:cxn>
                <a:cxn ang="0">
                  <a:pos x="7356" y="14564"/>
                </a:cxn>
                <a:cxn ang="0">
                  <a:pos x="9028" y="13263"/>
                </a:cxn>
                <a:cxn ang="0">
                  <a:pos x="9697" y="13263"/>
                </a:cxn>
                <a:cxn ang="0">
                  <a:pos x="10365" y="13523"/>
                </a:cxn>
                <a:cxn ang="0">
                  <a:pos x="10031" y="12483"/>
                </a:cxn>
                <a:cxn ang="0">
                  <a:pos x="10700" y="11443"/>
                </a:cxn>
                <a:cxn ang="0">
                  <a:pos x="9697" y="9622"/>
                </a:cxn>
                <a:cxn ang="0">
                  <a:pos x="10031" y="8582"/>
                </a:cxn>
                <a:cxn ang="0">
                  <a:pos x="10031" y="7542"/>
                </a:cxn>
                <a:cxn ang="0">
                  <a:pos x="11034" y="7282"/>
                </a:cxn>
                <a:cxn ang="0">
                  <a:pos x="12037" y="8582"/>
                </a:cxn>
                <a:cxn ang="0">
                  <a:pos x="12372" y="11183"/>
                </a:cxn>
                <a:cxn ang="0">
                  <a:pos x="13375" y="11703"/>
                </a:cxn>
                <a:cxn ang="0">
                  <a:pos x="14378" y="11183"/>
                </a:cxn>
                <a:cxn ang="0">
                  <a:pos x="14043" y="9882"/>
                </a:cxn>
                <a:cxn ang="0">
                  <a:pos x="14712" y="9622"/>
                </a:cxn>
                <a:cxn ang="0">
                  <a:pos x="15715" y="10142"/>
                </a:cxn>
                <a:cxn ang="0">
                  <a:pos x="16384" y="8582"/>
                </a:cxn>
                <a:cxn ang="0">
                  <a:pos x="14378" y="5981"/>
                </a:cxn>
                <a:cxn ang="0">
                  <a:pos x="13709" y="4941"/>
                </a:cxn>
                <a:cxn ang="0">
                  <a:pos x="11703" y="4941"/>
                </a:cxn>
                <a:cxn ang="0">
                  <a:pos x="10031" y="4421"/>
                </a:cxn>
                <a:cxn ang="0">
                  <a:pos x="9362" y="2341"/>
                </a:cxn>
                <a:cxn ang="0">
                  <a:pos x="8025" y="780"/>
                </a:cxn>
                <a:cxn ang="0">
                  <a:pos x="5684" y="520"/>
                </a:cxn>
                <a:cxn ang="0">
                  <a:pos x="2006" y="7542"/>
                </a:cxn>
                <a:cxn ang="0">
                  <a:pos x="2675" y="10142"/>
                </a:cxn>
              </a:cxnLst>
              <a:rect l="0" t="0" r="r" b="b"/>
              <a:pathLst>
                <a:path w="16384" h="16384">
                  <a:moveTo>
                    <a:pt x="2675" y="10142"/>
                  </a:moveTo>
                  <a:lnTo>
                    <a:pt x="3678" y="13003"/>
                  </a:lnTo>
                  <a:lnTo>
                    <a:pt x="3678" y="13523"/>
                  </a:lnTo>
                  <a:lnTo>
                    <a:pt x="3678" y="13783"/>
                  </a:lnTo>
                  <a:lnTo>
                    <a:pt x="3009" y="14043"/>
                  </a:lnTo>
                  <a:lnTo>
                    <a:pt x="3009" y="14303"/>
                  </a:lnTo>
                  <a:lnTo>
                    <a:pt x="3009" y="14564"/>
                  </a:lnTo>
                  <a:lnTo>
                    <a:pt x="3344" y="15604"/>
                  </a:lnTo>
                  <a:lnTo>
                    <a:pt x="3344" y="16384"/>
                  </a:lnTo>
                  <a:lnTo>
                    <a:pt x="4347" y="16124"/>
                  </a:lnTo>
                  <a:lnTo>
                    <a:pt x="4347" y="15864"/>
                  </a:lnTo>
                  <a:lnTo>
                    <a:pt x="4681" y="15604"/>
                  </a:lnTo>
                  <a:lnTo>
                    <a:pt x="5350" y="15344"/>
                  </a:lnTo>
                  <a:lnTo>
                    <a:pt x="7356" y="14564"/>
                  </a:lnTo>
                  <a:lnTo>
                    <a:pt x="8694" y="13523"/>
                  </a:lnTo>
                  <a:lnTo>
                    <a:pt x="9028" y="13263"/>
                  </a:lnTo>
                  <a:lnTo>
                    <a:pt x="9697" y="12483"/>
                  </a:lnTo>
                  <a:lnTo>
                    <a:pt x="9697" y="13263"/>
                  </a:lnTo>
                  <a:lnTo>
                    <a:pt x="10031" y="13523"/>
                  </a:lnTo>
                  <a:lnTo>
                    <a:pt x="10365" y="13523"/>
                  </a:lnTo>
                  <a:lnTo>
                    <a:pt x="10365" y="13003"/>
                  </a:lnTo>
                  <a:lnTo>
                    <a:pt x="10031" y="12483"/>
                  </a:lnTo>
                  <a:lnTo>
                    <a:pt x="10031" y="11963"/>
                  </a:lnTo>
                  <a:lnTo>
                    <a:pt x="10700" y="11443"/>
                  </a:lnTo>
                  <a:lnTo>
                    <a:pt x="10365" y="10923"/>
                  </a:lnTo>
                  <a:lnTo>
                    <a:pt x="9697" y="9622"/>
                  </a:lnTo>
                  <a:lnTo>
                    <a:pt x="9362" y="9362"/>
                  </a:lnTo>
                  <a:lnTo>
                    <a:pt x="10031" y="8582"/>
                  </a:lnTo>
                  <a:lnTo>
                    <a:pt x="10031" y="8062"/>
                  </a:lnTo>
                  <a:lnTo>
                    <a:pt x="10031" y="7542"/>
                  </a:lnTo>
                  <a:lnTo>
                    <a:pt x="10700" y="7282"/>
                  </a:lnTo>
                  <a:lnTo>
                    <a:pt x="11034" y="7282"/>
                  </a:lnTo>
                  <a:lnTo>
                    <a:pt x="11703" y="7802"/>
                  </a:lnTo>
                  <a:lnTo>
                    <a:pt x="12037" y="8582"/>
                  </a:lnTo>
                  <a:lnTo>
                    <a:pt x="12372" y="9882"/>
                  </a:lnTo>
                  <a:lnTo>
                    <a:pt x="12372" y="11183"/>
                  </a:lnTo>
                  <a:lnTo>
                    <a:pt x="12706" y="11703"/>
                  </a:lnTo>
                  <a:lnTo>
                    <a:pt x="13375" y="11703"/>
                  </a:lnTo>
                  <a:lnTo>
                    <a:pt x="14378" y="11443"/>
                  </a:lnTo>
                  <a:lnTo>
                    <a:pt x="14378" y="11183"/>
                  </a:lnTo>
                  <a:lnTo>
                    <a:pt x="14712" y="10663"/>
                  </a:lnTo>
                  <a:lnTo>
                    <a:pt x="14043" y="9882"/>
                  </a:lnTo>
                  <a:lnTo>
                    <a:pt x="14378" y="9622"/>
                  </a:lnTo>
                  <a:lnTo>
                    <a:pt x="14712" y="9622"/>
                  </a:lnTo>
                  <a:lnTo>
                    <a:pt x="15381" y="10663"/>
                  </a:lnTo>
                  <a:lnTo>
                    <a:pt x="15715" y="10142"/>
                  </a:lnTo>
                  <a:lnTo>
                    <a:pt x="16384" y="9362"/>
                  </a:lnTo>
                  <a:lnTo>
                    <a:pt x="16384" y="8582"/>
                  </a:lnTo>
                  <a:lnTo>
                    <a:pt x="15047" y="6502"/>
                  </a:lnTo>
                  <a:lnTo>
                    <a:pt x="14378" y="5981"/>
                  </a:lnTo>
                  <a:lnTo>
                    <a:pt x="14043" y="5461"/>
                  </a:lnTo>
                  <a:lnTo>
                    <a:pt x="13709" y="4941"/>
                  </a:lnTo>
                  <a:lnTo>
                    <a:pt x="13040" y="4941"/>
                  </a:lnTo>
                  <a:lnTo>
                    <a:pt x="11703" y="4941"/>
                  </a:lnTo>
                  <a:lnTo>
                    <a:pt x="10700" y="4941"/>
                  </a:lnTo>
                  <a:lnTo>
                    <a:pt x="10031" y="4421"/>
                  </a:lnTo>
                  <a:lnTo>
                    <a:pt x="10031" y="4161"/>
                  </a:lnTo>
                  <a:lnTo>
                    <a:pt x="9362" y="2341"/>
                  </a:lnTo>
                  <a:lnTo>
                    <a:pt x="8694" y="2341"/>
                  </a:lnTo>
                  <a:lnTo>
                    <a:pt x="8025" y="780"/>
                  </a:lnTo>
                  <a:lnTo>
                    <a:pt x="7690" y="0"/>
                  </a:lnTo>
                  <a:lnTo>
                    <a:pt x="5684" y="520"/>
                  </a:lnTo>
                  <a:lnTo>
                    <a:pt x="0" y="2081"/>
                  </a:lnTo>
                  <a:lnTo>
                    <a:pt x="2006" y="7542"/>
                  </a:lnTo>
                  <a:lnTo>
                    <a:pt x="2675" y="9362"/>
                  </a:lnTo>
                  <a:lnTo>
                    <a:pt x="2675" y="10142"/>
                  </a:lnTo>
                  <a:close/>
                </a:path>
              </a:pathLst>
            </a:custGeom>
            <a:solidFill>
              <a:schemeClr val="bg1">
                <a:lumMod val="75000"/>
              </a:schemeClr>
            </a:solidFill>
            <a:ln w="9525">
              <a:solidFill>
                <a:schemeClr val="bg1"/>
              </a:solidFill>
              <a:prstDash val="solid"/>
              <a:round/>
              <a:headEnd/>
              <a:tailEnd/>
            </a:ln>
          </p:spPr>
        </p:sp>
        <p:sp>
          <p:nvSpPr>
            <p:cNvPr id="157" name="South_Carolina">
              <a:extLst>
                <a:ext uri="{FF2B5EF4-FFF2-40B4-BE49-F238E27FC236}">
                  <a16:creationId xmlns:a16="http://schemas.microsoft.com/office/drawing/2014/main" id="{84C3D905-225F-E447-833B-130BBCA85753}"/>
                </a:ext>
              </a:extLst>
            </p:cNvPr>
            <p:cNvSpPr>
              <a:spLocks/>
            </p:cNvSpPr>
            <p:nvPr/>
          </p:nvSpPr>
          <p:spPr bwMode="auto">
            <a:xfrm>
              <a:off x="6805776" y="4146792"/>
              <a:ext cx="821293" cy="568420"/>
            </a:xfrm>
            <a:custGeom>
              <a:avLst/>
              <a:gdLst/>
              <a:ahLst/>
              <a:cxnLst>
                <a:cxn ang="0">
                  <a:pos x="6473" y="11302"/>
                </a:cxn>
                <a:cxn ang="0">
                  <a:pos x="7231" y="12104"/>
                </a:cxn>
                <a:cxn ang="0">
                  <a:pos x="7585" y="12907"/>
                </a:cxn>
                <a:cxn ang="0">
                  <a:pos x="7686" y="13508"/>
                </a:cxn>
                <a:cxn ang="0">
                  <a:pos x="8141" y="13977"/>
                </a:cxn>
                <a:cxn ang="0">
                  <a:pos x="8799" y="14980"/>
                </a:cxn>
                <a:cxn ang="0">
                  <a:pos x="8849" y="15983"/>
                </a:cxn>
                <a:cxn ang="0">
                  <a:pos x="9406" y="16250"/>
                </a:cxn>
                <a:cxn ang="0">
                  <a:pos x="9861" y="16117"/>
                </a:cxn>
                <a:cxn ang="0">
                  <a:pos x="10164" y="15782"/>
                </a:cxn>
                <a:cxn ang="0">
                  <a:pos x="10366" y="15113"/>
                </a:cxn>
                <a:cxn ang="0">
                  <a:pos x="10012" y="15314"/>
                </a:cxn>
                <a:cxn ang="0">
                  <a:pos x="9861" y="14645"/>
                </a:cxn>
                <a:cxn ang="0">
                  <a:pos x="10012" y="14445"/>
                </a:cxn>
                <a:cxn ang="0">
                  <a:pos x="10569" y="14779"/>
                </a:cxn>
                <a:cxn ang="0">
                  <a:pos x="10973" y="14110"/>
                </a:cxn>
                <a:cxn ang="0">
                  <a:pos x="10720" y="13843"/>
                </a:cxn>
                <a:cxn ang="0">
                  <a:pos x="11074" y="13575"/>
                </a:cxn>
                <a:cxn ang="0">
                  <a:pos x="11529" y="13442"/>
                </a:cxn>
                <a:cxn ang="0">
                  <a:pos x="11732" y="12907"/>
                </a:cxn>
                <a:cxn ang="0">
                  <a:pos x="12187" y="12773"/>
                </a:cxn>
                <a:cxn ang="0">
                  <a:pos x="12693" y="12104"/>
                </a:cxn>
                <a:cxn ang="0">
                  <a:pos x="12541" y="11837"/>
                </a:cxn>
                <a:cxn ang="0">
                  <a:pos x="12844" y="11837"/>
                </a:cxn>
                <a:cxn ang="0">
                  <a:pos x="13350" y="11101"/>
                </a:cxn>
                <a:cxn ang="0">
                  <a:pos x="13552" y="10499"/>
                </a:cxn>
                <a:cxn ang="0">
                  <a:pos x="14007" y="10165"/>
                </a:cxn>
                <a:cxn ang="0">
                  <a:pos x="14260" y="9697"/>
                </a:cxn>
                <a:cxn ang="0">
                  <a:pos x="14614" y="9429"/>
                </a:cxn>
                <a:cxn ang="0">
                  <a:pos x="14715" y="9229"/>
                </a:cxn>
                <a:cxn ang="0">
                  <a:pos x="14513" y="8760"/>
                </a:cxn>
                <a:cxn ang="0">
                  <a:pos x="14412" y="8159"/>
                </a:cxn>
                <a:cxn ang="0">
                  <a:pos x="14564" y="8426"/>
                </a:cxn>
                <a:cxn ang="0">
                  <a:pos x="14968" y="7289"/>
                </a:cxn>
                <a:cxn ang="0">
                  <a:pos x="15524" y="6019"/>
                </a:cxn>
                <a:cxn ang="0">
                  <a:pos x="16384" y="4949"/>
                </a:cxn>
                <a:cxn ang="0">
                  <a:pos x="11985" y="936"/>
                </a:cxn>
                <a:cxn ang="0">
                  <a:pos x="8344" y="1070"/>
                </a:cxn>
                <a:cxn ang="0">
                  <a:pos x="7332" y="401"/>
                </a:cxn>
                <a:cxn ang="0">
                  <a:pos x="6422" y="134"/>
                </a:cxn>
                <a:cxn ang="0">
                  <a:pos x="3489" y="535"/>
                </a:cxn>
                <a:cxn ang="0">
                  <a:pos x="2882" y="602"/>
                </a:cxn>
                <a:cxn ang="0">
                  <a:pos x="2276" y="1070"/>
                </a:cxn>
                <a:cxn ang="0">
                  <a:pos x="1972" y="1404"/>
                </a:cxn>
                <a:cxn ang="0">
                  <a:pos x="1416" y="1672"/>
                </a:cxn>
                <a:cxn ang="0">
                  <a:pos x="607" y="2474"/>
                </a:cxn>
                <a:cxn ang="0">
                  <a:pos x="0" y="3745"/>
                </a:cxn>
                <a:cxn ang="0">
                  <a:pos x="455" y="4280"/>
                </a:cxn>
                <a:cxn ang="0">
                  <a:pos x="1112" y="4815"/>
                </a:cxn>
                <a:cxn ang="0">
                  <a:pos x="1820" y="5016"/>
                </a:cxn>
                <a:cxn ang="0">
                  <a:pos x="2326" y="6085"/>
                </a:cxn>
                <a:cxn ang="0">
                  <a:pos x="2731" y="6754"/>
                </a:cxn>
                <a:cxn ang="0">
                  <a:pos x="3085" y="7423"/>
                </a:cxn>
                <a:cxn ang="0">
                  <a:pos x="3742" y="7891"/>
                </a:cxn>
                <a:cxn ang="0">
                  <a:pos x="4349" y="8560"/>
                </a:cxn>
                <a:cxn ang="0">
                  <a:pos x="4855" y="9028"/>
                </a:cxn>
                <a:cxn ang="0">
                  <a:pos x="5461" y="9697"/>
                </a:cxn>
                <a:cxn ang="0">
                  <a:pos x="5512" y="10232"/>
                </a:cxn>
                <a:cxn ang="0">
                  <a:pos x="5967" y="10834"/>
                </a:cxn>
              </a:cxnLst>
              <a:rect l="0" t="0" r="r" b="b"/>
              <a:pathLst>
                <a:path w="16384" h="16384">
                  <a:moveTo>
                    <a:pt x="6169" y="10900"/>
                  </a:moveTo>
                  <a:lnTo>
                    <a:pt x="6119" y="10967"/>
                  </a:lnTo>
                  <a:lnTo>
                    <a:pt x="6220" y="11101"/>
                  </a:lnTo>
                  <a:lnTo>
                    <a:pt x="6270" y="11235"/>
                  </a:lnTo>
                  <a:lnTo>
                    <a:pt x="6473" y="11302"/>
                  </a:lnTo>
                  <a:lnTo>
                    <a:pt x="6675" y="11368"/>
                  </a:lnTo>
                  <a:lnTo>
                    <a:pt x="6928" y="11569"/>
                  </a:lnTo>
                  <a:lnTo>
                    <a:pt x="7130" y="11636"/>
                  </a:lnTo>
                  <a:lnTo>
                    <a:pt x="7181" y="11770"/>
                  </a:lnTo>
                  <a:lnTo>
                    <a:pt x="7231" y="12104"/>
                  </a:lnTo>
                  <a:lnTo>
                    <a:pt x="7282" y="12171"/>
                  </a:lnTo>
                  <a:lnTo>
                    <a:pt x="7383" y="12305"/>
                  </a:lnTo>
                  <a:lnTo>
                    <a:pt x="7433" y="12505"/>
                  </a:lnTo>
                  <a:lnTo>
                    <a:pt x="7535" y="12505"/>
                  </a:lnTo>
                  <a:lnTo>
                    <a:pt x="7585" y="12907"/>
                  </a:lnTo>
                  <a:lnTo>
                    <a:pt x="7636" y="13107"/>
                  </a:lnTo>
                  <a:lnTo>
                    <a:pt x="7585" y="13174"/>
                  </a:lnTo>
                  <a:lnTo>
                    <a:pt x="7585" y="13308"/>
                  </a:lnTo>
                  <a:lnTo>
                    <a:pt x="7686" y="13375"/>
                  </a:lnTo>
                  <a:lnTo>
                    <a:pt x="7686" y="13508"/>
                  </a:lnTo>
                  <a:lnTo>
                    <a:pt x="7686" y="13642"/>
                  </a:lnTo>
                  <a:lnTo>
                    <a:pt x="7737" y="13776"/>
                  </a:lnTo>
                  <a:lnTo>
                    <a:pt x="7889" y="13910"/>
                  </a:lnTo>
                  <a:lnTo>
                    <a:pt x="7990" y="13910"/>
                  </a:lnTo>
                  <a:lnTo>
                    <a:pt x="8141" y="13977"/>
                  </a:lnTo>
                  <a:lnTo>
                    <a:pt x="8495" y="14311"/>
                  </a:lnTo>
                  <a:lnTo>
                    <a:pt x="8546" y="14378"/>
                  </a:lnTo>
                  <a:lnTo>
                    <a:pt x="8597" y="14578"/>
                  </a:lnTo>
                  <a:lnTo>
                    <a:pt x="8698" y="14846"/>
                  </a:lnTo>
                  <a:lnTo>
                    <a:pt x="8799" y="14980"/>
                  </a:lnTo>
                  <a:lnTo>
                    <a:pt x="8849" y="15113"/>
                  </a:lnTo>
                  <a:lnTo>
                    <a:pt x="8849" y="15180"/>
                  </a:lnTo>
                  <a:lnTo>
                    <a:pt x="8799" y="15582"/>
                  </a:lnTo>
                  <a:lnTo>
                    <a:pt x="8799" y="15849"/>
                  </a:lnTo>
                  <a:lnTo>
                    <a:pt x="8849" y="15983"/>
                  </a:lnTo>
                  <a:lnTo>
                    <a:pt x="8900" y="16117"/>
                  </a:lnTo>
                  <a:lnTo>
                    <a:pt x="9001" y="16183"/>
                  </a:lnTo>
                  <a:lnTo>
                    <a:pt x="9102" y="16250"/>
                  </a:lnTo>
                  <a:lnTo>
                    <a:pt x="9254" y="16250"/>
                  </a:lnTo>
                  <a:lnTo>
                    <a:pt x="9406" y="16250"/>
                  </a:lnTo>
                  <a:lnTo>
                    <a:pt x="9557" y="16317"/>
                  </a:lnTo>
                  <a:lnTo>
                    <a:pt x="9709" y="16384"/>
                  </a:lnTo>
                  <a:lnTo>
                    <a:pt x="9810" y="16384"/>
                  </a:lnTo>
                  <a:lnTo>
                    <a:pt x="9810" y="16183"/>
                  </a:lnTo>
                  <a:lnTo>
                    <a:pt x="9861" y="16117"/>
                  </a:lnTo>
                  <a:lnTo>
                    <a:pt x="9911" y="16050"/>
                  </a:lnTo>
                  <a:lnTo>
                    <a:pt x="9911" y="15849"/>
                  </a:lnTo>
                  <a:lnTo>
                    <a:pt x="9962" y="15849"/>
                  </a:lnTo>
                  <a:lnTo>
                    <a:pt x="10063" y="15916"/>
                  </a:lnTo>
                  <a:lnTo>
                    <a:pt x="10164" y="15782"/>
                  </a:lnTo>
                  <a:lnTo>
                    <a:pt x="10265" y="15715"/>
                  </a:lnTo>
                  <a:lnTo>
                    <a:pt x="10366" y="15515"/>
                  </a:lnTo>
                  <a:lnTo>
                    <a:pt x="10417" y="15314"/>
                  </a:lnTo>
                  <a:lnTo>
                    <a:pt x="10417" y="15180"/>
                  </a:lnTo>
                  <a:lnTo>
                    <a:pt x="10366" y="15113"/>
                  </a:lnTo>
                  <a:lnTo>
                    <a:pt x="10265" y="15113"/>
                  </a:lnTo>
                  <a:lnTo>
                    <a:pt x="10215" y="15113"/>
                  </a:lnTo>
                  <a:lnTo>
                    <a:pt x="10164" y="15247"/>
                  </a:lnTo>
                  <a:lnTo>
                    <a:pt x="10063" y="15381"/>
                  </a:lnTo>
                  <a:lnTo>
                    <a:pt x="10012" y="15314"/>
                  </a:lnTo>
                  <a:lnTo>
                    <a:pt x="10012" y="15180"/>
                  </a:lnTo>
                  <a:lnTo>
                    <a:pt x="10063" y="15047"/>
                  </a:lnTo>
                  <a:lnTo>
                    <a:pt x="10012" y="14913"/>
                  </a:lnTo>
                  <a:lnTo>
                    <a:pt x="9962" y="14779"/>
                  </a:lnTo>
                  <a:lnTo>
                    <a:pt x="9861" y="14645"/>
                  </a:lnTo>
                  <a:lnTo>
                    <a:pt x="9760" y="14512"/>
                  </a:lnTo>
                  <a:lnTo>
                    <a:pt x="9760" y="14311"/>
                  </a:lnTo>
                  <a:lnTo>
                    <a:pt x="9810" y="14244"/>
                  </a:lnTo>
                  <a:lnTo>
                    <a:pt x="9861" y="14177"/>
                  </a:lnTo>
                  <a:lnTo>
                    <a:pt x="10012" y="14445"/>
                  </a:lnTo>
                  <a:lnTo>
                    <a:pt x="10114" y="14578"/>
                  </a:lnTo>
                  <a:lnTo>
                    <a:pt x="10316" y="14846"/>
                  </a:lnTo>
                  <a:lnTo>
                    <a:pt x="10468" y="14846"/>
                  </a:lnTo>
                  <a:lnTo>
                    <a:pt x="10518" y="14846"/>
                  </a:lnTo>
                  <a:lnTo>
                    <a:pt x="10569" y="14779"/>
                  </a:lnTo>
                  <a:lnTo>
                    <a:pt x="10670" y="14712"/>
                  </a:lnTo>
                  <a:lnTo>
                    <a:pt x="10720" y="14578"/>
                  </a:lnTo>
                  <a:lnTo>
                    <a:pt x="10822" y="14311"/>
                  </a:lnTo>
                  <a:lnTo>
                    <a:pt x="10872" y="14177"/>
                  </a:lnTo>
                  <a:lnTo>
                    <a:pt x="10973" y="14110"/>
                  </a:lnTo>
                  <a:lnTo>
                    <a:pt x="10973" y="14043"/>
                  </a:lnTo>
                  <a:lnTo>
                    <a:pt x="10973" y="13977"/>
                  </a:lnTo>
                  <a:lnTo>
                    <a:pt x="10872" y="13910"/>
                  </a:lnTo>
                  <a:lnTo>
                    <a:pt x="10771" y="13910"/>
                  </a:lnTo>
                  <a:lnTo>
                    <a:pt x="10720" y="13843"/>
                  </a:lnTo>
                  <a:lnTo>
                    <a:pt x="10670" y="13776"/>
                  </a:lnTo>
                  <a:lnTo>
                    <a:pt x="10720" y="13709"/>
                  </a:lnTo>
                  <a:lnTo>
                    <a:pt x="10771" y="13642"/>
                  </a:lnTo>
                  <a:lnTo>
                    <a:pt x="11024" y="13642"/>
                  </a:lnTo>
                  <a:lnTo>
                    <a:pt x="11074" y="13575"/>
                  </a:lnTo>
                  <a:lnTo>
                    <a:pt x="11176" y="13508"/>
                  </a:lnTo>
                  <a:lnTo>
                    <a:pt x="11277" y="13508"/>
                  </a:lnTo>
                  <a:lnTo>
                    <a:pt x="11378" y="13642"/>
                  </a:lnTo>
                  <a:lnTo>
                    <a:pt x="11479" y="13575"/>
                  </a:lnTo>
                  <a:lnTo>
                    <a:pt x="11529" y="13442"/>
                  </a:lnTo>
                  <a:lnTo>
                    <a:pt x="11631" y="13375"/>
                  </a:lnTo>
                  <a:lnTo>
                    <a:pt x="11732" y="13174"/>
                  </a:lnTo>
                  <a:lnTo>
                    <a:pt x="11732" y="13107"/>
                  </a:lnTo>
                  <a:lnTo>
                    <a:pt x="11681" y="12973"/>
                  </a:lnTo>
                  <a:lnTo>
                    <a:pt x="11732" y="12907"/>
                  </a:lnTo>
                  <a:lnTo>
                    <a:pt x="11833" y="12907"/>
                  </a:lnTo>
                  <a:lnTo>
                    <a:pt x="11883" y="12973"/>
                  </a:lnTo>
                  <a:lnTo>
                    <a:pt x="11985" y="12907"/>
                  </a:lnTo>
                  <a:lnTo>
                    <a:pt x="12035" y="12773"/>
                  </a:lnTo>
                  <a:lnTo>
                    <a:pt x="12187" y="12773"/>
                  </a:lnTo>
                  <a:lnTo>
                    <a:pt x="12339" y="12572"/>
                  </a:lnTo>
                  <a:lnTo>
                    <a:pt x="12440" y="12572"/>
                  </a:lnTo>
                  <a:lnTo>
                    <a:pt x="12541" y="12572"/>
                  </a:lnTo>
                  <a:lnTo>
                    <a:pt x="12591" y="12238"/>
                  </a:lnTo>
                  <a:lnTo>
                    <a:pt x="12693" y="12104"/>
                  </a:lnTo>
                  <a:lnTo>
                    <a:pt x="12693" y="12037"/>
                  </a:lnTo>
                  <a:lnTo>
                    <a:pt x="12693" y="11970"/>
                  </a:lnTo>
                  <a:lnTo>
                    <a:pt x="12591" y="11970"/>
                  </a:lnTo>
                  <a:lnTo>
                    <a:pt x="12541" y="11903"/>
                  </a:lnTo>
                  <a:lnTo>
                    <a:pt x="12541" y="11837"/>
                  </a:lnTo>
                  <a:lnTo>
                    <a:pt x="12591" y="11770"/>
                  </a:lnTo>
                  <a:lnTo>
                    <a:pt x="12591" y="11569"/>
                  </a:lnTo>
                  <a:lnTo>
                    <a:pt x="12693" y="11569"/>
                  </a:lnTo>
                  <a:lnTo>
                    <a:pt x="12794" y="11770"/>
                  </a:lnTo>
                  <a:lnTo>
                    <a:pt x="12844" y="11837"/>
                  </a:lnTo>
                  <a:lnTo>
                    <a:pt x="12945" y="11770"/>
                  </a:lnTo>
                  <a:lnTo>
                    <a:pt x="12996" y="11636"/>
                  </a:lnTo>
                  <a:lnTo>
                    <a:pt x="13148" y="11368"/>
                  </a:lnTo>
                  <a:lnTo>
                    <a:pt x="13249" y="11235"/>
                  </a:lnTo>
                  <a:lnTo>
                    <a:pt x="13350" y="11101"/>
                  </a:lnTo>
                  <a:lnTo>
                    <a:pt x="13451" y="10967"/>
                  </a:lnTo>
                  <a:lnTo>
                    <a:pt x="13400" y="10900"/>
                  </a:lnTo>
                  <a:lnTo>
                    <a:pt x="13400" y="10767"/>
                  </a:lnTo>
                  <a:lnTo>
                    <a:pt x="13400" y="10700"/>
                  </a:lnTo>
                  <a:lnTo>
                    <a:pt x="13552" y="10499"/>
                  </a:lnTo>
                  <a:lnTo>
                    <a:pt x="13704" y="10232"/>
                  </a:lnTo>
                  <a:lnTo>
                    <a:pt x="13805" y="10165"/>
                  </a:lnTo>
                  <a:lnTo>
                    <a:pt x="13856" y="10165"/>
                  </a:lnTo>
                  <a:lnTo>
                    <a:pt x="13906" y="10232"/>
                  </a:lnTo>
                  <a:lnTo>
                    <a:pt x="14007" y="10165"/>
                  </a:lnTo>
                  <a:lnTo>
                    <a:pt x="14058" y="9964"/>
                  </a:lnTo>
                  <a:lnTo>
                    <a:pt x="14108" y="9897"/>
                  </a:lnTo>
                  <a:lnTo>
                    <a:pt x="14210" y="9897"/>
                  </a:lnTo>
                  <a:lnTo>
                    <a:pt x="14260" y="9830"/>
                  </a:lnTo>
                  <a:lnTo>
                    <a:pt x="14260" y="9697"/>
                  </a:lnTo>
                  <a:lnTo>
                    <a:pt x="14311" y="9630"/>
                  </a:lnTo>
                  <a:lnTo>
                    <a:pt x="14412" y="9630"/>
                  </a:lnTo>
                  <a:lnTo>
                    <a:pt x="14513" y="9563"/>
                  </a:lnTo>
                  <a:lnTo>
                    <a:pt x="14564" y="9496"/>
                  </a:lnTo>
                  <a:lnTo>
                    <a:pt x="14614" y="9429"/>
                  </a:lnTo>
                  <a:lnTo>
                    <a:pt x="14614" y="9362"/>
                  </a:lnTo>
                  <a:lnTo>
                    <a:pt x="14564" y="9295"/>
                  </a:lnTo>
                  <a:lnTo>
                    <a:pt x="14614" y="9229"/>
                  </a:lnTo>
                  <a:lnTo>
                    <a:pt x="14665" y="9229"/>
                  </a:lnTo>
                  <a:lnTo>
                    <a:pt x="14715" y="9229"/>
                  </a:lnTo>
                  <a:lnTo>
                    <a:pt x="14766" y="9162"/>
                  </a:lnTo>
                  <a:lnTo>
                    <a:pt x="14766" y="8961"/>
                  </a:lnTo>
                  <a:lnTo>
                    <a:pt x="14715" y="8827"/>
                  </a:lnTo>
                  <a:lnTo>
                    <a:pt x="14614" y="8760"/>
                  </a:lnTo>
                  <a:lnTo>
                    <a:pt x="14513" y="8760"/>
                  </a:lnTo>
                  <a:lnTo>
                    <a:pt x="14412" y="8694"/>
                  </a:lnTo>
                  <a:lnTo>
                    <a:pt x="14361" y="8493"/>
                  </a:lnTo>
                  <a:lnTo>
                    <a:pt x="14361" y="8359"/>
                  </a:lnTo>
                  <a:lnTo>
                    <a:pt x="14361" y="8225"/>
                  </a:lnTo>
                  <a:lnTo>
                    <a:pt x="14412" y="8159"/>
                  </a:lnTo>
                  <a:lnTo>
                    <a:pt x="14412" y="8092"/>
                  </a:lnTo>
                  <a:lnTo>
                    <a:pt x="14462" y="8159"/>
                  </a:lnTo>
                  <a:lnTo>
                    <a:pt x="14513" y="8426"/>
                  </a:lnTo>
                  <a:lnTo>
                    <a:pt x="14513" y="8493"/>
                  </a:lnTo>
                  <a:lnTo>
                    <a:pt x="14564" y="8426"/>
                  </a:lnTo>
                  <a:lnTo>
                    <a:pt x="14665" y="8292"/>
                  </a:lnTo>
                  <a:lnTo>
                    <a:pt x="14766" y="8025"/>
                  </a:lnTo>
                  <a:lnTo>
                    <a:pt x="14816" y="7891"/>
                  </a:lnTo>
                  <a:lnTo>
                    <a:pt x="14816" y="7690"/>
                  </a:lnTo>
                  <a:lnTo>
                    <a:pt x="14968" y="7289"/>
                  </a:lnTo>
                  <a:lnTo>
                    <a:pt x="15069" y="7022"/>
                  </a:lnTo>
                  <a:lnTo>
                    <a:pt x="15120" y="6888"/>
                  </a:lnTo>
                  <a:lnTo>
                    <a:pt x="15221" y="6687"/>
                  </a:lnTo>
                  <a:lnTo>
                    <a:pt x="15373" y="6353"/>
                  </a:lnTo>
                  <a:lnTo>
                    <a:pt x="15524" y="6019"/>
                  </a:lnTo>
                  <a:lnTo>
                    <a:pt x="15727" y="5751"/>
                  </a:lnTo>
                  <a:lnTo>
                    <a:pt x="15929" y="5484"/>
                  </a:lnTo>
                  <a:lnTo>
                    <a:pt x="16131" y="5283"/>
                  </a:lnTo>
                  <a:lnTo>
                    <a:pt x="16283" y="5082"/>
                  </a:lnTo>
                  <a:lnTo>
                    <a:pt x="16384" y="4949"/>
                  </a:lnTo>
                  <a:lnTo>
                    <a:pt x="16081" y="4614"/>
                  </a:lnTo>
                  <a:lnTo>
                    <a:pt x="14412" y="3143"/>
                  </a:lnTo>
                  <a:lnTo>
                    <a:pt x="12945" y="1739"/>
                  </a:lnTo>
                  <a:lnTo>
                    <a:pt x="12035" y="936"/>
                  </a:lnTo>
                  <a:lnTo>
                    <a:pt x="11985" y="936"/>
                  </a:lnTo>
                  <a:lnTo>
                    <a:pt x="11277" y="1070"/>
                  </a:lnTo>
                  <a:lnTo>
                    <a:pt x="9911" y="1337"/>
                  </a:lnTo>
                  <a:lnTo>
                    <a:pt x="9203" y="1538"/>
                  </a:lnTo>
                  <a:lnTo>
                    <a:pt x="8394" y="1672"/>
                  </a:lnTo>
                  <a:lnTo>
                    <a:pt x="8344" y="1070"/>
                  </a:lnTo>
                  <a:lnTo>
                    <a:pt x="8040" y="602"/>
                  </a:lnTo>
                  <a:lnTo>
                    <a:pt x="7838" y="334"/>
                  </a:lnTo>
                  <a:lnTo>
                    <a:pt x="7686" y="201"/>
                  </a:lnTo>
                  <a:lnTo>
                    <a:pt x="7433" y="535"/>
                  </a:lnTo>
                  <a:lnTo>
                    <a:pt x="7332" y="401"/>
                  </a:lnTo>
                  <a:lnTo>
                    <a:pt x="7332" y="334"/>
                  </a:lnTo>
                  <a:lnTo>
                    <a:pt x="7383" y="267"/>
                  </a:lnTo>
                  <a:lnTo>
                    <a:pt x="7383" y="134"/>
                  </a:lnTo>
                  <a:lnTo>
                    <a:pt x="7383" y="0"/>
                  </a:lnTo>
                  <a:lnTo>
                    <a:pt x="6422" y="134"/>
                  </a:lnTo>
                  <a:lnTo>
                    <a:pt x="6270" y="134"/>
                  </a:lnTo>
                  <a:lnTo>
                    <a:pt x="4956" y="334"/>
                  </a:lnTo>
                  <a:lnTo>
                    <a:pt x="4602" y="401"/>
                  </a:lnTo>
                  <a:lnTo>
                    <a:pt x="4248" y="401"/>
                  </a:lnTo>
                  <a:lnTo>
                    <a:pt x="3489" y="535"/>
                  </a:lnTo>
                  <a:lnTo>
                    <a:pt x="3287" y="602"/>
                  </a:lnTo>
                  <a:lnTo>
                    <a:pt x="3186" y="669"/>
                  </a:lnTo>
                  <a:lnTo>
                    <a:pt x="3034" y="669"/>
                  </a:lnTo>
                  <a:lnTo>
                    <a:pt x="2933" y="669"/>
                  </a:lnTo>
                  <a:lnTo>
                    <a:pt x="2882" y="602"/>
                  </a:lnTo>
                  <a:lnTo>
                    <a:pt x="2832" y="669"/>
                  </a:lnTo>
                  <a:lnTo>
                    <a:pt x="2731" y="802"/>
                  </a:lnTo>
                  <a:lnTo>
                    <a:pt x="2630" y="802"/>
                  </a:lnTo>
                  <a:lnTo>
                    <a:pt x="2579" y="869"/>
                  </a:lnTo>
                  <a:lnTo>
                    <a:pt x="2276" y="1070"/>
                  </a:lnTo>
                  <a:lnTo>
                    <a:pt x="2124" y="1204"/>
                  </a:lnTo>
                  <a:lnTo>
                    <a:pt x="2023" y="1204"/>
                  </a:lnTo>
                  <a:lnTo>
                    <a:pt x="1972" y="1204"/>
                  </a:lnTo>
                  <a:lnTo>
                    <a:pt x="1972" y="1271"/>
                  </a:lnTo>
                  <a:lnTo>
                    <a:pt x="1972" y="1404"/>
                  </a:lnTo>
                  <a:lnTo>
                    <a:pt x="1820" y="1538"/>
                  </a:lnTo>
                  <a:lnTo>
                    <a:pt x="1770" y="1605"/>
                  </a:lnTo>
                  <a:lnTo>
                    <a:pt x="1669" y="1538"/>
                  </a:lnTo>
                  <a:lnTo>
                    <a:pt x="1618" y="1538"/>
                  </a:lnTo>
                  <a:lnTo>
                    <a:pt x="1416" y="1672"/>
                  </a:lnTo>
                  <a:lnTo>
                    <a:pt x="1062" y="1939"/>
                  </a:lnTo>
                  <a:lnTo>
                    <a:pt x="1011" y="2006"/>
                  </a:lnTo>
                  <a:lnTo>
                    <a:pt x="657" y="2207"/>
                  </a:lnTo>
                  <a:lnTo>
                    <a:pt x="607" y="2341"/>
                  </a:lnTo>
                  <a:lnTo>
                    <a:pt x="607" y="2474"/>
                  </a:lnTo>
                  <a:lnTo>
                    <a:pt x="455" y="2675"/>
                  </a:lnTo>
                  <a:lnTo>
                    <a:pt x="101" y="3277"/>
                  </a:lnTo>
                  <a:lnTo>
                    <a:pt x="101" y="3344"/>
                  </a:lnTo>
                  <a:lnTo>
                    <a:pt x="0" y="3678"/>
                  </a:lnTo>
                  <a:lnTo>
                    <a:pt x="0" y="3745"/>
                  </a:lnTo>
                  <a:lnTo>
                    <a:pt x="0" y="3879"/>
                  </a:lnTo>
                  <a:lnTo>
                    <a:pt x="51" y="4012"/>
                  </a:lnTo>
                  <a:lnTo>
                    <a:pt x="202" y="4079"/>
                  </a:lnTo>
                  <a:lnTo>
                    <a:pt x="354" y="4280"/>
                  </a:lnTo>
                  <a:lnTo>
                    <a:pt x="455" y="4280"/>
                  </a:lnTo>
                  <a:lnTo>
                    <a:pt x="556" y="4280"/>
                  </a:lnTo>
                  <a:lnTo>
                    <a:pt x="657" y="4347"/>
                  </a:lnTo>
                  <a:lnTo>
                    <a:pt x="759" y="4414"/>
                  </a:lnTo>
                  <a:lnTo>
                    <a:pt x="910" y="4681"/>
                  </a:lnTo>
                  <a:lnTo>
                    <a:pt x="1112" y="4815"/>
                  </a:lnTo>
                  <a:lnTo>
                    <a:pt x="1315" y="4815"/>
                  </a:lnTo>
                  <a:lnTo>
                    <a:pt x="1466" y="4815"/>
                  </a:lnTo>
                  <a:lnTo>
                    <a:pt x="1669" y="4815"/>
                  </a:lnTo>
                  <a:lnTo>
                    <a:pt x="1719" y="4882"/>
                  </a:lnTo>
                  <a:lnTo>
                    <a:pt x="1820" y="5016"/>
                  </a:lnTo>
                  <a:lnTo>
                    <a:pt x="1922" y="5350"/>
                  </a:lnTo>
                  <a:lnTo>
                    <a:pt x="1972" y="5484"/>
                  </a:lnTo>
                  <a:lnTo>
                    <a:pt x="2124" y="5684"/>
                  </a:lnTo>
                  <a:lnTo>
                    <a:pt x="2225" y="5885"/>
                  </a:lnTo>
                  <a:lnTo>
                    <a:pt x="2326" y="6085"/>
                  </a:lnTo>
                  <a:lnTo>
                    <a:pt x="2377" y="6219"/>
                  </a:lnTo>
                  <a:lnTo>
                    <a:pt x="2427" y="6353"/>
                  </a:lnTo>
                  <a:lnTo>
                    <a:pt x="2528" y="6487"/>
                  </a:lnTo>
                  <a:lnTo>
                    <a:pt x="2630" y="6554"/>
                  </a:lnTo>
                  <a:lnTo>
                    <a:pt x="2731" y="6754"/>
                  </a:lnTo>
                  <a:lnTo>
                    <a:pt x="2781" y="6821"/>
                  </a:lnTo>
                  <a:lnTo>
                    <a:pt x="2882" y="6888"/>
                  </a:lnTo>
                  <a:lnTo>
                    <a:pt x="2933" y="7022"/>
                  </a:lnTo>
                  <a:lnTo>
                    <a:pt x="3034" y="7356"/>
                  </a:lnTo>
                  <a:lnTo>
                    <a:pt x="3085" y="7423"/>
                  </a:lnTo>
                  <a:lnTo>
                    <a:pt x="3287" y="7557"/>
                  </a:lnTo>
                  <a:lnTo>
                    <a:pt x="3337" y="7690"/>
                  </a:lnTo>
                  <a:lnTo>
                    <a:pt x="3439" y="7757"/>
                  </a:lnTo>
                  <a:lnTo>
                    <a:pt x="3590" y="7757"/>
                  </a:lnTo>
                  <a:lnTo>
                    <a:pt x="3742" y="7891"/>
                  </a:lnTo>
                  <a:lnTo>
                    <a:pt x="3995" y="8092"/>
                  </a:lnTo>
                  <a:lnTo>
                    <a:pt x="4045" y="8159"/>
                  </a:lnTo>
                  <a:lnTo>
                    <a:pt x="4147" y="8225"/>
                  </a:lnTo>
                  <a:lnTo>
                    <a:pt x="4248" y="8426"/>
                  </a:lnTo>
                  <a:lnTo>
                    <a:pt x="4349" y="8560"/>
                  </a:lnTo>
                  <a:lnTo>
                    <a:pt x="4450" y="8760"/>
                  </a:lnTo>
                  <a:lnTo>
                    <a:pt x="4551" y="8961"/>
                  </a:lnTo>
                  <a:lnTo>
                    <a:pt x="4602" y="9028"/>
                  </a:lnTo>
                  <a:lnTo>
                    <a:pt x="4753" y="9028"/>
                  </a:lnTo>
                  <a:lnTo>
                    <a:pt x="4855" y="9028"/>
                  </a:lnTo>
                  <a:lnTo>
                    <a:pt x="5057" y="9229"/>
                  </a:lnTo>
                  <a:lnTo>
                    <a:pt x="5158" y="9362"/>
                  </a:lnTo>
                  <a:lnTo>
                    <a:pt x="5259" y="9429"/>
                  </a:lnTo>
                  <a:lnTo>
                    <a:pt x="5461" y="9563"/>
                  </a:lnTo>
                  <a:lnTo>
                    <a:pt x="5461" y="9697"/>
                  </a:lnTo>
                  <a:lnTo>
                    <a:pt x="5461" y="9764"/>
                  </a:lnTo>
                  <a:lnTo>
                    <a:pt x="5411" y="9897"/>
                  </a:lnTo>
                  <a:lnTo>
                    <a:pt x="5461" y="10031"/>
                  </a:lnTo>
                  <a:lnTo>
                    <a:pt x="5461" y="10098"/>
                  </a:lnTo>
                  <a:lnTo>
                    <a:pt x="5512" y="10232"/>
                  </a:lnTo>
                  <a:lnTo>
                    <a:pt x="5714" y="10299"/>
                  </a:lnTo>
                  <a:lnTo>
                    <a:pt x="5815" y="10566"/>
                  </a:lnTo>
                  <a:lnTo>
                    <a:pt x="5815" y="10700"/>
                  </a:lnTo>
                  <a:lnTo>
                    <a:pt x="5866" y="10767"/>
                  </a:lnTo>
                  <a:lnTo>
                    <a:pt x="5967" y="10834"/>
                  </a:lnTo>
                  <a:lnTo>
                    <a:pt x="6068" y="10767"/>
                  </a:lnTo>
                  <a:lnTo>
                    <a:pt x="6169" y="10900"/>
                  </a:lnTo>
                  <a:close/>
                </a:path>
              </a:pathLst>
            </a:custGeom>
            <a:solidFill>
              <a:schemeClr val="bg1">
                <a:lumMod val="75000"/>
              </a:schemeClr>
            </a:solidFill>
            <a:ln w="9525">
              <a:solidFill>
                <a:schemeClr val="bg1"/>
              </a:solidFill>
              <a:prstDash val="solid"/>
              <a:round/>
              <a:headEnd/>
              <a:tailEnd/>
            </a:ln>
          </p:spPr>
        </p:sp>
        <p:sp>
          <p:nvSpPr>
            <p:cNvPr id="158" name="South_Dakota">
              <a:extLst>
                <a:ext uri="{FF2B5EF4-FFF2-40B4-BE49-F238E27FC236}">
                  <a16:creationId xmlns:a16="http://schemas.microsoft.com/office/drawing/2014/main" id="{7E96DA52-AC32-1C45-A451-C057A85D2EC0}"/>
                </a:ext>
              </a:extLst>
            </p:cNvPr>
            <p:cNvSpPr>
              <a:spLocks/>
            </p:cNvSpPr>
            <p:nvPr/>
          </p:nvSpPr>
          <p:spPr bwMode="auto">
            <a:xfrm>
              <a:off x="3507654" y="2266061"/>
              <a:ext cx="1137373" cy="689518"/>
            </a:xfrm>
            <a:custGeom>
              <a:avLst/>
              <a:gdLst/>
              <a:ahLst/>
              <a:cxnLst>
                <a:cxn ang="0">
                  <a:pos x="11886" y="13949"/>
                </a:cxn>
                <a:cxn ang="0">
                  <a:pos x="11995" y="14115"/>
                </a:cxn>
                <a:cxn ang="0">
                  <a:pos x="12142" y="14281"/>
                </a:cxn>
                <a:cxn ang="0">
                  <a:pos x="12361" y="14447"/>
                </a:cxn>
                <a:cxn ang="0">
                  <a:pos x="12690" y="14834"/>
                </a:cxn>
                <a:cxn ang="0">
                  <a:pos x="13056" y="15056"/>
                </a:cxn>
                <a:cxn ang="0">
                  <a:pos x="13275" y="14723"/>
                </a:cxn>
                <a:cxn ang="0">
                  <a:pos x="13495" y="14723"/>
                </a:cxn>
                <a:cxn ang="0">
                  <a:pos x="13714" y="14723"/>
                </a:cxn>
                <a:cxn ang="0">
                  <a:pos x="14007" y="14668"/>
                </a:cxn>
                <a:cxn ang="0">
                  <a:pos x="14263" y="14668"/>
                </a:cxn>
                <a:cxn ang="0">
                  <a:pos x="14482" y="14668"/>
                </a:cxn>
                <a:cxn ang="0">
                  <a:pos x="14629" y="14834"/>
                </a:cxn>
                <a:cxn ang="0">
                  <a:pos x="14775" y="14945"/>
                </a:cxn>
                <a:cxn ang="0">
                  <a:pos x="14994" y="15111"/>
                </a:cxn>
                <a:cxn ang="0">
                  <a:pos x="15177" y="15277"/>
                </a:cxn>
                <a:cxn ang="0">
                  <a:pos x="15397" y="15332"/>
                </a:cxn>
                <a:cxn ang="0">
                  <a:pos x="15579" y="15443"/>
                </a:cxn>
                <a:cxn ang="0">
                  <a:pos x="15762" y="15775"/>
                </a:cxn>
                <a:cxn ang="0">
                  <a:pos x="15909" y="15997"/>
                </a:cxn>
                <a:cxn ang="0">
                  <a:pos x="16091" y="16273"/>
                </a:cxn>
                <a:cxn ang="0">
                  <a:pos x="16238" y="16384"/>
                </a:cxn>
                <a:cxn ang="0">
                  <a:pos x="16311" y="16329"/>
                </a:cxn>
                <a:cxn ang="0">
                  <a:pos x="16274" y="16052"/>
                </a:cxn>
                <a:cxn ang="0">
                  <a:pos x="16018" y="15443"/>
                </a:cxn>
                <a:cxn ang="0">
                  <a:pos x="16018" y="15056"/>
                </a:cxn>
                <a:cxn ang="0">
                  <a:pos x="16165" y="14502"/>
                </a:cxn>
                <a:cxn ang="0">
                  <a:pos x="16201" y="14115"/>
                </a:cxn>
                <a:cxn ang="0">
                  <a:pos x="16347" y="13782"/>
                </a:cxn>
                <a:cxn ang="0">
                  <a:pos x="16347" y="13506"/>
                </a:cxn>
                <a:cxn ang="0">
                  <a:pos x="16311" y="13174"/>
                </a:cxn>
                <a:cxn ang="0">
                  <a:pos x="16165" y="13063"/>
                </a:cxn>
                <a:cxn ang="0">
                  <a:pos x="16055" y="12786"/>
                </a:cxn>
                <a:cxn ang="0">
                  <a:pos x="16201" y="12565"/>
                </a:cxn>
                <a:cxn ang="0">
                  <a:pos x="16055" y="12177"/>
                </a:cxn>
                <a:cxn ang="0">
                  <a:pos x="16384" y="11845"/>
                </a:cxn>
                <a:cxn ang="0">
                  <a:pos x="16384" y="8690"/>
                </a:cxn>
                <a:cxn ang="0">
                  <a:pos x="16384" y="6033"/>
                </a:cxn>
                <a:cxn ang="0">
                  <a:pos x="16384" y="3930"/>
                </a:cxn>
                <a:cxn ang="0">
                  <a:pos x="16238" y="3542"/>
                </a:cxn>
                <a:cxn ang="0">
                  <a:pos x="15799" y="3044"/>
                </a:cxn>
                <a:cxn ang="0">
                  <a:pos x="15579" y="2602"/>
                </a:cxn>
                <a:cxn ang="0">
                  <a:pos x="15616" y="2269"/>
                </a:cxn>
                <a:cxn ang="0">
                  <a:pos x="16091" y="1605"/>
                </a:cxn>
                <a:cxn ang="0">
                  <a:pos x="16165" y="1218"/>
                </a:cxn>
                <a:cxn ang="0">
                  <a:pos x="13239" y="1052"/>
                </a:cxn>
                <a:cxn ang="0">
                  <a:pos x="11154" y="941"/>
                </a:cxn>
                <a:cxn ang="0">
                  <a:pos x="8046" y="720"/>
                </a:cxn>
                <a:cxn ang="0">
                  <a:pos x="2962" y="221"/>
                </a:cxn>
                <a:cxn ang="0">
                  <a:pos x="585" y="3155"/>
                </a:cxn>
                <a:cxn ang="0">
                  <a:pos x="329" y="7694"/>
                </a:cxn>
                <a:cxn ang="0">
                  <a:pos x="146" y="10683"/>
                </a:cxn>
                <a:cxn ang="0">
                  <a:pos x="1170" y="13008"/>
                </a:cxn>
                <a:cxn ang="0">
                  <a:pos x="4242" y="13395"/>
                </a:cxn>
                <a:cxn ang="0">
                  <a:pos x="9691" y="13838"/>
                </a:cxn>
              </a:cxnLst>
              <a:rect l="0" t="0" r="r" b="b"/>
              <a:pathLst>
                <a:path w="16384" h="16384">
                  <a:moveTo>
                    <a:pt x="9691" y="13838"/>
                  </a:moveTo>
                  <a:lnTo>
                    <a:pt x="10277" y="13838"/>
                  </a:lnTo>
                  <a:lnTo>
                    <a:pt x="11886" y="13949"/>
                  </a:lnTo>
                  <a:lnTo>
                    <a:pt x="11922" y="13949"/>
                  </a:lnTo>
                  <a:lnTo>
                    <a:pt x="11959" y="14004"/>
                  </a:lnTo>
                  <a:lnTo>
                    <a:pt x="11995" y="14115"/>
                  </a:lnTo>
                  <a:lnTo>
                    <a:pt x="11995" y="14170"/>
                  </a:lnTo>
                  <a:lnTo>
                    <a:pt x="12105" y="14225"/>
                  </a:lnTo>
                  <a:lnTo>
                    <a:pt x="12142" y="14281"/>
                  </a:lnTo>
                  <a:lnTo>
                    <a:pt x="12251" y="14447"/>
                  </a:lnTo>
                  <a:lnTo>
                    <a:pt x="12325" y="14502"/>
                  </a:lnTo>
                  <a:lnTo>
                    <a:pt x="12361" y="14447"/>
                  </a:lnTo>
                  <a:lnTo>
                    <a:pt x="12471" y="14613"/>
                  </a:lnTo>
                  <a:lnTo>
                    <a:pt x="12581" y="14668"/>
                  </a:lnTo>
                  <a:lnTo>
                    <a:pt x="12690" y="14834"/>
                  </a:lnTo>
                  <a:lnTo>
                    <a:pt x="12800" y="14945"/>
                  </a:lnTo>
                  <a:lnTo>
                    <a:pt x="12910" y="15000"/>
                  </a:lnTo>
                  <a:lnTo>
                    <a:pt x="13056" y="15056"/>
                  </a:lnTo>
                  <a:lnTo>
                    <a:pt x="13129" y="15000"/>
                  </a:lnTo>
                  <a:lnTo>
                    <a:pt x="13202" y="14890"/>
                  </a:lnTo>
                  <a:lnTo>
                    <a:pt x="13275" y="14723"/>
                  </a:lnTo>
                  <a:lnTo>
                    <a:pt x="13312" y="14668"/>
                  </a:lnTo>
                  <a:lnTo>
                    <a:pt x="13422" y="14723"/>
                  </a:lnTo>
                  <a:lnTo>
                    <a:pt x="13495" y="14723"/>
                  </a:lnTo>
                  <a:lnTo>
                    <a:pt x="13568" y="14668"/>
                  </a:lnTo>
                  <a:lnTo>
                    <a:pt x="13641" y="14779"/>
                  </a:lnTo>
                  <a:lnTo>
                    <a:pt x="13714" y="14723"/>
                  </a:lnTo>
                  <a:lnTo>
                    <a:pt x="13787" y="14723"/>
                  </a:lnTo>
                  <a:lnTo>
                    <a:pt x="13861" y="14723"/>
                  </a:lnTo>
                  <a:lnTo>
                    <a:pt x="14007" y="14668"/>
                  </a:lnTo>
                  <a:lnTo>
                    <a:pt x="14117" y="14723"/>
                  </a:lnTo>
                  <a:lnTo>
                    <a:pt x="14190" y="14723"/>
                  </a:lnTo>
                  <a:lnTo>
                    <a:pt x="14263" y="14668"/>
                  </a:lnTo>
                  <a:lnTo>
                    <a:pt x="14373" y="14613"/>
                  </a:lnTo>
                  <a:lnTo>
                    <a:pt x="14409" y="14613"/>
                  </a:lnTo>
                  <a:lnTo>
                    <a:pt x="14482" y="14668"/>
                  </a:lnTo>
                  <a:lnTo>
                    <a:pt x="14629" y="14723"/>
                  </a:lnTo>
                  <a:lnTo>
                    <a:pt x="14629" y="14779"/>
                  </a:lnTo>
                  <a:lnTo>
                    <a:pt x="14629" y="14834"/>
                  </a:lnTo>
                  <a:lnTo>
                    <a:pt x="14665" y="14890"/>
                  </a:lnTo>
                  <a:lnTo>
                    <a:pt x="14738" y="14890"/>
                  </a:lnTo>
                  <a:lnTo>
                    <a:pt x="14775" y="14945"/>
                  </a:lnTo>
                  <a:lnTo>
                    <a:pt x="14811" y="15000"/>
                  </a:lnTo>
                  <a:lnTo>
                    <a:pt x="14921" y="15111"/>
                  </a:lnTo>
                  <a:lnTo>
                    <a:pt x="14994" y="15111"/>
                  </a:lnTo>
                  <a:lnTo>
                    <a:pt x="15104" y="15166"/>
                  </a:lnTo>
                  <a:lnTo>
                    <a:pt x="15141" y="15166"/>
                  </a:lnTo>
                  <a:lnTo>
                    <a:pt x="15177" y="15277"/>
                  </a:lnTo>
                  <a:lnTo>
                    <a:pt x="15214" y="15277"/>
                  </a:lnTo>
                  <a:lnTo>
                    <a:pt x="15287" y="15277"/>
                  </a:lnTo>
                  <a:lnTo>
                    <a:pt x="15397" y="15332"/>
                  </a:lnTo>
                  <a:lnTo>
                    <a:pt x="15470" y="15332"/>
                  </a:lnTo>
                  <a:lnTo>
                    <a:pt x="15543" y="15388"/>
                  </a:lnTo>
                  <a:lnTo>
                    <a:pt x="15579" y="15443"/>
                  </a:lnTo>
                  <a:lnTo>
                    <a:pt x="15689" y="15498"/>
                  </a:lnTo>
                  <a:lnTo>
                    <a:pt x="15726" y="15664"/>
                  </a:lnTo>
                  <a:lnTo>
                    <a:pt x="15762" y="15775"/>
                  </a:lnTo>
                  <a:lnTo>
                    <a:pt x="15799" y="15886"/>
                  </a:lnTo>
                  <a:lnTo>
                    <a:pt x="15872" y="15941"/>
                  </a:lnTo>
                  <a:lnTo>
                    <a:pt x="15909" y="15997"/>
                  </a:lnTo>
                  <a:lnTo>
                    <a:pt x="15982" y="16218"/>
                  </a:lnTo>
                  <a:lnTo>
                    <a:pt x="16055" y="16163"/>
                  </a:lnTo>
                  <a:lnTo>
                    <a:pt x="16091" y="16273"/>
                  </a:lnTo>
                  <a:lnTo>
                    <a:pt x="16165" y="16329"/>
                  </a:lnTo>
                  <a:lnTo>
                    <a:pt x="16201" y="16384"/>
                  </a:lnTo>
                  <a:lnTo>
                    <a:pt x="16238" y="16384"/>
                  </a:lnTo>
                  <a:lnTo>
                    <a:pt x="16311" y="16329"/>
                  </a:lnTo>
                  <a:lnTo>
                    <a:pt x="16347" y="16384"/>
                  </a:lnTo>
                  <a:lnTo>
                    <a:pt x="16311" y="16329"/>
                  </a:lnTo>
                  <a:lnTo>
                    <a:pt x="16274" y="16218"/>
                  </a:lnTo>
                  <a:lnTo>
                    <a:pt x="16274" y="16163"/>
                  </a:lnTo>
                  <a:lnTo>
                    <a:pt x="16274" y="16052"/>
                  </a:lnTo>
                  <a:lnTo>
                    <a:pt x="16274" y="15941"/>
                  </a:lnTo>
                  <a:lnTo>
                    <a:pt x="16091" y="15498"/>
                  </a:lnTo>
                  <a:lnTo>
                    <a:pt x="16018" y="15443"/>
                  </a:lnTo>
                  <a:lnTo>
                    <a:pt x="15982" y="15332"/>
                  </a:lnTo>
                  <a:lnTo>
                    <a:pt x="15982" y="15222"/>
                  </a:lnTo>
                  <a:lnTo>
                    <a:pt x="16018" y="15056"/>
                  </a:lnTo>
                  <a:lnTo>
                    <a:pt x="16091" y="14890"/>
                  </a:lnTo>
                  <a:lnTo>
                    <a:pt x="16165" y="14613"/>
                  </a:lnTo>
                  <a:lnTo>
                    <a:pt x="16165" y="14502"/>
                  </a:lnTo>
                  <a:lnTo>
                    <a:pt x="16165" y="14391"/>
                  </a:lnTo>
                  <a:lnTo>
                    <a:pt x="16201" y="14336"/>
                  </a:lnTo>
                  <a:lnTo>
                    <a:pt x="16201" y="14115"/>
                  </a:lnTo>
                  <a:lnTo>
                    <a:pt x="16238" y="14004"/>
                  </a:lnTo>
                  <a:lnTo>
                    <a:pt x="16165" y="13893"/>
                  </a:lnTo>
                  <a:lnTo>
                    <a:pt x="16347" y="13782"/>
                  </a:lnTo>
                  <a:lnTo>
                    <a:pt x="16347" y="13672"/>
                  </a:lnTo>
                  <a:lnTo>
                    <a:pt x="16347" y="13561"/>
                  </a:lnTo>
                  <a:lnTo>
                    <a:pt x="16347" y="13506"/>
                  </a:lnTo>
                  <a:lnTo>
                    <a:pt x="16347" y="13395"/>
                  </a:lnTo>
                  <a:lnTo>
                    <a:pt x="16311" y="13284"/>
                  </a:lnTo>
                  <a:lnTo>
                    <a:pt x="16311" y="13174"/>
                  </a:lnTo>
                  <a:lnTo>
                    <a:pt x="16274" y="13118"/>
                  </a:lnTo>
                  <a:lnTo>
                    <a:pt x="16238" y="13063"/>
                  </a:lnTo>
                  <a:lnTo>
                    <a:pt x="16165" y="13063"/>
                  </a:lnTo>
                  <a:lnTo>
                    <a:pt x="16091" y="13008"/>
                  </a:lnTo>
                  <a:lnTo>
                    <a:pt x="16091" y="12897"/>
                  </a:lnTo>
                  <a:lnTo>
                    <a:pt x="16055" y="12786"/>
                  </a:lnTo>
                  <a:lnTo>
                    <a:pt x="16091" y="12731"/>
                  </a:lnTo>
                  <a:lnTo>
                    <a:pt x="16165" y="12675"/>
                  </a:lnTo>
                  <a:lnTo>
                    <a:pt x="16201" y="12565"/>
                  </a:lnTo>
                  <a:lnTo>
                    <a:pt x="16201" y="12399"/>
                  </a:lnTo>
                  <a:lnTo>
                    <a:pt x="16165" y="12288"/>
                  </a:lnTo>
                  <a:lnTo>
                    <a:pt x="16055" y="12177"/>
                  </a:lnTo>
                  <a:lnTo>
                    <a:pt x="16018" y="12011"/>
                  </a:lnTo>
                  <a:lnTo>
                    <a:pt x="16055" y="11845"/>
                  </a:lnTo>
                  <a:lnTo>
                    <a:pt x="16384" y="11845"/>
                  </a:lnTo>
                  <a:lnTo>
                    <a:pt x="16384" y="10295"/>
                  </a:lnTo>
                  <a:lnTo>
                    <a:pt x="16384" y="8746"/>
                  </a:lnTo>
                  <a:lnTo>
                    <a:pt x="16384" y="8690"/>
                  </a:lnTo>
                  <a:lnTo>
                    <a:pt x="16384" y="7251"/>
                  </a:lnTo>
                  <a:lnTo>
                    <a:pt x="16384" y="6808"/>
                  </a:lnTo>
                  <a:lnTo>
                    <a:pt x="16384" y="6033"/>
                  </a:lnTo>
                  <a:lnTo>
                    <a:pt x="16384" y="5314"/>
                  </a:lnTo>
                  <a:lnTo>
                    <a:pt x="16384" y="4041"/>
                  </a:lnTo>
                  <a:lnTo>
                    <a:pt x="16384" y="3930"/>
                  </a:lnTo>
                  <a:lnTo>
                    <a:pt x="16384" y="3819"/>
                  </a:lnTo>
                  <a:lnTo>
                    <a:pt x="16347" y="3653"/>
                  </a:lnTo>
                  <a:lnTo>
                    <a:pt x="16238" y="3542"/>
                  </a:lnTo>
                  <a:lnTo>
                    <a:pt x="16091" y="3432"/>
                  </a:lnTo>
                  <a:lnTo>
                    <a:pt x="15872" y="3266"/>
                  </a:lnTo>
                  <a:lnTo>
                    <a:pt x="15799" y="3044"/>
                  </a:lnTo>
                  <a:lnTo>
                    <a:pt x="15689" y="2768"/>
                  </a:lnTo>
                  <a:lnTo>
                    <a:pt x="15616" y="2657"/>
                  </a:lnTo>
                  <a:lnTo>
                    <a:pt x="15579" y="2602"/>
                  </a:lnTo>
                  <a:lnTo>
                    <a:pt x="15579" y="2435"/>
                  </a:lnTo>
                  <a:lnTo>
                    <a:pt x="15579" y="2380"/>
                  </a:lnTo>
                  <a:lnTo>
                    <a:pt x="15616" y="2269"/>
                  </a:lnTo>
                  <a:lnTo>
                    <a:pt x="15689" y="2214"/>
                  </a:lnTo>
                  <a:lnTo>
                    <a:pt x="15945" y="1882"/>
                  </a:lnTo>
                  <a:lnTo>
                    <a:pt x="16091" y="1605"/>
                  </a:lnTo>
                  <a:lnTo>
                    <a:pt x="16128" y="1494"/>
                  </a:lnTo>
                  <a:lnTo>
                    <a:pt x="16165" y="1384"/>
                  </a:lnTo>
                  <a:lnTo>
                    <a:pt x="16165" y="1218"/>
                  </a:lnTo>
                  <a:lnTo>
                    <a:pt x="16165" y="1107"/>
                  </a:lnTo>
                  <a:lnTo>
                    <a:pt x="14775" y="1052"/>
                  </a:lnTo>
                  <a:lnTo>
                    <a:pt x="13239" y="1052"/>
                  </a:lnTo>
                  <a:lnTo>
                    <a:pt x="13202" y="1052"/>
                  </a:lnTo>
                  <a:lnTo>
                    <a:pt x="11703" y="996"/>
                  </a:lnTo>
                  <a:lnTo>
                    <a:pt x="11154" y="941"/>
                  </a:lnTo>
                  <a:lnTo>
                    <a:pt x="9691" y="830"/>
                  </a:lnTo>
                  <a:lnTo>
                    <a:pt x="9362" y="830"/>
                  </a:lnTo>
                  <a:lnTo>
                    <a:pt x="8046" y="720"/>
                  </a:lnTo>
                  <a:lnTo>
                    <a:pt x="4974" y="498"/>
                  </a:lnTo>
                  <a:lnTo>
                    <a:pt x="3072" y="277"/>
                  </a:lnTo>
                  <a:lnTo>
                    <a:pt x="2962" y="221"/>
                  </a:lnTo>
                  <a:lnTo>
                    <a:pt x="768" y="0"/>
                  </a:lnTo>
                  <a:lnTo>
                    <a:pt x="768" y="277"/>
                  </a:lnTo>
                  <a:lnTo>
                    <a:pt x="585" y="3155"/>
                  </a:lnTo>
                  <a:lnTo>
                    <a:pt x="549" y="4096"/>
                  </a:lnTo>
                  <a:lnTo>
                    <a:pt x="439" y="5923"/>
                  </a:lnTo>
                  <a:lnTo>
                    <a:pt x="329" y="7694"/>
                  </a:lnTo>
                  <a:lnTo>
                    <a:pt x="293" y="7915"/>
                  </a:lnTo>
                  <a:lnTo>
                    <a:pt x="219" y="9133"/>
                  </a:lnTo>
                  <a:lnTo>
                    <a:pt x="146" y="10683"/>
                  </a:lnTo>
                  <a:lnTo>
                    <a:pt x="110" y="10794"/>
                  </a:lnTo>
                  <a:lnTo>
                    <a:pt x="0" y="12897"/>
                  </a:lnTo>
                  <a:lnTo>
                    <a:pt x="1170" y="13008"/>
                  </a:lnTo>
                  <a:lnTo>
                    <a:pt x="2267" y="13174"/>
                  </a:lnTo>
                  <a:lnTo>
                    <a:pt x="2743" y="13229"/>
                  </a:lnTo>
                  <a:lnTo>
                    <a:pt x="4242" y="13395"/>
                  </a:lnTo>
                  <a:lnTo>
                    <a:pt x="6071" y="13561"/>
                  </a:lnTo>
                  <a:lnTo>
                    <a:pt x="8265" y="13727"/>
                  </a:lnTo>
                  <a:lnTo>
                    <a:pt x="9691" y="13838"/>
                  </a:lnTo>
                  <a:close/>
                </a:path>
              </a:pathLst>
            </a:custGeom>
            <a:solidFill>
              <a:schemeClr val="bg1">
                <a:lumMod val="75000"/>
              </a:schemeClr>
            </a:solidFill>
            <a:ln w="9525">
              <a:solidFill>
                <a:schemeClr val="bg1"/>
              </a:solidFill>
              <a:prstDash val="solid"/>
              <a:round/>
              <a:headEnd/>
              <a:tailEnd/>
            </a:ln>
          </p:spPr>
        </p:sp>
        <p:sp>
          <p:nvSpPr>
            <p:cNvPr id="159" name="Tennessee">
              <a:extLst>
                <a:ext uri="{FF2B5EF4-FFF2-40B4-BE49-F238E27FC236}">
                  <a16:creationId xmlns:a16="http://schemas.microsoft.com/office/drawing/2014/main" id="{2589361A-10E1-A341-ADD7-6FC5C413ECDD}"/>
                </a:ext>
              </a:extLst>
            </p:cNvPr>
            <p:cNvSpPr>
              <a:spLocks/>
            </p:cNvSpPr>
            <p:nvPr/>
          </p:nvSpPr>
          <p:spPr bwMode="auto">
            <a:xfrm>
              <a:off x="5652858" y="3889766"/>
              <a:ext cx="1378321" cy="434965"/>
            </a:xfrm>
            <a:custGeom>
              <a:avLst/>
              <a:gdLst/>
              <a:ahLst/>
              <a:cxnLst>
                <a:cxn ang="0">
                  <a:pos x="13246" y="8499"/>
                </a:cxn>
                <a:cxn ang="0">
                  <a:pos x="13457" y="7973"/>
                </a:cxn>
                <a:cxn ang="0">
                  <a:pos x="13759" y="7272"/>
                </a:cxn>
                <a:cxn ang="0">
                  <a:pos x="14121" y="6746"/>
                </a:cxn>
                <a:cxn ang="0">
                  <a:pos x="14181" y="5870"/>
                </a:cxn>
                <a:cxn ang="0">
                  <a:pos x="14423" y="5520"/>
                </a:cxn>
                <a:cxn ang="0">
                  <a:pos x="14724" y="4819"/>
                </a:cxn>
                <a:cxn ang="0">
                  <a:pos x="14875" y="5257"/>
                </a:cxn>
                <a:cxn ang="0">
                  <a:pos x="15117" y="4468"/>
                </a:cxn>
                <a:cxn ang="0">
                  <a:pos x="15388" y="3943"/>
                </a:cxn>
                <a:cxn ang="0">
                  <a:pos x="15660" y="3943"/>
                </a:cxn>
                <a:cxn ang="0">
                  <a:pos x="15962" y="2804"/>
                </a:cxn>
                <a:cxn ang="0">
                  <a:pos x="16263" y="2015"/>
                </a:cxn>
                <a:cxn ang="0">
                  <a:pos x="16293" y="1314"/>
                </a:cxn>
                <a:cxn ang="0">
                  <a:pos x="16324" y="263"/>
                </a:cxn>
                <a:cxn ang="0">
                  <a:pos x="15841" y="438"/>
                </a:cxn>
                <a:cxn ang="0">
                  <a:pos x="12884" y="1665"/>
                </a:cxn>
                <a:cxn ang="0">
                  <a:pos x="12341" y="1928"/>
                </a:cxn>
                <a:cxn ang="0">
                  <a:pos x="10017" y="2453"/>
                </a:cxn>
                <a:cxn ang="0">
                  <a:pos x="8086" y="2979"/>
                </a:cxn>
                <a:cxn ang="0">
                  <a:pos x="7000" y="3242"/>
                </a:cxn>
                <a:cxn ang="0">
                  <a:pos x="5974" y="3505"/>
                </a:cxn>
                <a:cxn ang="0">
                  <a:pos x="4496" y="3943"/>
                </a:cxn>
                <a:cxn ang="0">
                  <a:pos x="4073" y="4030"/>
                </a:cxn>
                <a:cxn ang="0">
                  <a:pos x="3259" y="5082"/>
                </a:cxn>
                <a:cxn ang="0">
                  <a:pos x="1509" y="5520"/>
                </a:cxn>
                <a:cxn ang="0">
                  <a:pos x="1358" y="5783"/>
                </a:cxn>
                <a:cxn ang="0">
                  <a:pos x="1177" y="5257"/>
                </a:cxn>
                <a:cxn ang="0">
                  <a:pos x="1237" y="6045"/>
                </a:cxn>
                <a:cxn ang="0">
                  <a:pos x="1147" y="6659"/>
                </a:cxn>
                <a:cxn ang="0">
                  <a:pos x="1207" y="7360"/>
                </a:cxn>
                <a:cxn ang="0">
                  <a:pos x="1147" y="7798"/>
                </a:cxn>
                <a:cxn ang="0">
                  <a:pos x="1026" y="8761"/>
                </a:cxn>
                <a:cxn ang="0">
                  <a:pos x="1086" y="9550"/>
                </a:cxn>
                <a:cxn ang="0">
                  <a:pos x="935" y="10076"/>
                </a:cxn>
                <a:cxn ang="0">
                  <a:pos x="845" y="10689"/>
                </a:cxn>
                <a:cxn ang="0">
                  <a:pos x="573" y="11302"/>
                </a:cxn>
                <a:cxn ang="0">
                  <a:pos x="724" y="11740"/>
                </a:cxn>
                <a:cxn ang="0">
                  <a:pos x="634" y="12617"/>
                </a:cxn>
                <a:cxn ang="0">
                  <a:pos x="453" y="13405"/>
                </a:cxn>
                <a:cxn ang="0">
                  <a:pos x="302" y="12967"/>
                </a:cxn>
                <a:cxn ang="0">
                  <a:pos x="151" y="13405"/>
                </a:cxn>
                <a:cxn ang="0">
                  <a:pos x="302" y="13580"/>
                </a:cxn>
                <a:cxn ang="0">
                  <a:pos x="362" y="14544"/>
                </a:cxn>
                <a:cxn ang="0">
                  <a:pos x="422" y="15333"/>
                </a:cxn>
                <a:cxn ang="0">
                  <a:pos x="211" y="15771"/>
                </a:cxn>
                <a:cxn ang="0">
                  <a:pos x="30" y="16121"/>
                </a:cxn>
                <a:cxn ang="0">
                  <a:pos x="1841" y="16121"/>
                </a:cxn>
                <a:cxn ang="0">
                  <a:pos x="3711" y="15683"/>
                </a:cxn>
                <a:cxn ang="0">
                  <a:pos x="5280" y="15245"/>
                </a:cxn>
                <a:cxn ang="0">
                  <a:pos x="7815" y="14632"/>
                </a:cxn>
                <a:cxn ang="0">
                  <a:pos x="9867" y="14106"/>
                </a:cxn>
                <a:cxn ang="0">
                  <a:pos x="11707" y="13493"/>
                </a:cxn>
                <a:cxn ang="0">
                  <a:pos x="11858" y="11478"/>
                </a:cxn>
                <a:cxn ang="0">
                  <a:pos x="12160" y="11215"/>
                </a:cxn>
                <a:cxn ang="0">
                  <a:pos x="12220" y="10514"/>
                </a:cxn>
                <a:cxn ang="0">
                  <a:pos x="12522" y="9287"/>
                </a:cxn>
              </a:cxnLst>
              <a:rect l="0" t="0" r="r" b="b"/>
              <a:pathLst>
                <a:path w="16384" h="16384">
                  <a:moveTo>
                    <a:pt x="12854" y="8849"/>
                  </a:moveTo>
                  <a:lnTo>
                    <a:pt x="12974" y="8849"/>
                  </a:lnTo>
                  <a:lnTo>
                    <a:pt x="13125" y="8849"/>
                  </a:lnTo>
                  <a:lnTo>
                    <a:pt x="13186" y="8761"/>
                  </a:lnTo>
                  <a:lnTo>
                    <a:pt x="13246" y="8499"/>
                  </a:lnTo>
                  <a:lnTo>
                    <a:pt x="13276" y="8411"/>
                  </a:lnTo>
                  <a:lnTo>
                    <a:pt x="13337" y="8323"/>
                  </a:lnTo>
                  <a:lnTo>
                    <a:pt x="13367" y="8148"/>
                  </a:lnTo>
                  <a:lnTo>
                    <a:pt x="13427" y="8061"/>
                  </a:lnTo>
                  <a:lnTo>
                    <a:pt x="13457" y="7973"/>
                  </a:lnTo>
                  <a:lnTo>
                    <a:pt x="13518" y="7973"/>
                  </a:lnTo>
                  <a:lnTo>
                    <a:pt x="13548" y="7885"/>
                  </a:lnTo>
                  <a:lnTo>
                    <a:pt x="13578" y="7710"/>
                  </a:lnTo>
                  <a:lnTo>
                    <a:pt x="13638" y="7535"/>
                  </a:lnTo>
                  <a:lnTo>
                    <a:pt x="13759" y="7272"/>
                  </a:lnTo>
                  <a:lnTo>
                    <a:pt x="13849" y="7097"/>
                  </a:lnTo>
                  <a:lnTo>
                    <a:pt x="13940" y="6922"/>
                  </a:lnTo>
                  <a:lnTo>
                    <a:pt x="14030" y="6922"/>
                  </a:lnTo>
                  <a:lnTo>
                    <a:pt x="14061" y="6922"/>
                  </a:lnTo>
                  <a:lnTo>
                    <a:pt x="14121" y="6746"/>
                  </a:lnTo>
                  <a:lnTo>
                    <a:pt x="14151" y="6659"/>
                  </a:lnTo>
                  <a:lnTo>
                    <a:pt x="14212" y="6396"/>
                  </a:lnTo>
                  <a:lnTo>
                    <a:pt x="14242" y="6221"/>
                  </a:lnTo>
                  <a:lnTo>
                    <a:pt x="14212" y="6133"/>
                  </a:lnTo>
                  <a:lnTo>
                    <a:pt x="14181" y="5870"/>
                  </a:lnTo>
                  <a:lnTo>
                    <a:pt x="14212" y="5783"/>
                  </a:lnTo>
                  <a:lnTo>
                    <a:pt x="14242" y="5695"/>
                  </a:lnTo>
                  <a:lnTo>
                    <a:pt x="14332" y="5783"/>
                  </a:lnTo>
                  <a:lnTo>
                    <a:pt x="14393" y="5695"/>
                  </a:lnTo>
                  <a:lnTo>
                    <a:pt x="14423" y="5520"/>
                  </a:lnTo>
                  <a:lnTo>
                    <a:pt x="14423" y="5345"/>
                  </a:lnTo>
                  <a:lnTo>
                    <a:pt x="14453" y="5169"/>
                  </a:lnTo>
                  <a:lnTo>
                    <a:pt x="14634" y="4644"/>
                  </a:lnTo>
                  <a:lnTo>
                    <a:pt x="14664" y="4644"/>
                  </a:lnTo>
                  <a:lnTo>
                    <a:pt x="14724" y="4819"/>
                  </a:lnTo>
                  <a:lnTo>
                    <a:pt x="14724" y="5082"/>
                  </a:lnTo>
                  <a:lnTo>
                    <a:pt x="14724" y="5257"/>
                  </a:lnTo>
                  <a:lnTo>
                    <a:pt x="14755" y="5345"/>
                  </a:lnTo>
                  <a:lnTo>
                    <a:pt x="14815" y="5345"/>
                  </a:lnTo>
                  <a:lnTo>
                    <a:pt x="14875" y="5257"/>
                  </a:lnTo>
                  <a:lnTo>
                    <a:pt x="14966" y="5257"/>
                  </a:lnTo>
                  <a:lnTo>
                    <a:pt x="14996" y="5082"/>
                  </a:lnTo>
                  <a:lnTo>
                    <a:pt x="15056" y="4906"/>
                  </a:lnTo>
                  <a:lnTo>
                    <a:pt x="15117" y="4644"/>
                  </a:lnTo>
                  <a:lnTo>
                    <a:pt x="15117" y="4468"/>
                  </a:lnTo>
                  <a:lnTo>
                    <a:pt x="15147" y="4381"/>
                  </a:lnTo>
                  <a:lnTo>
                    <a:pt x="15207" y="4118"/>
                  </a:lnTo>
                  <a:lnTo>
                    <a:pt x="15268" y="4030"/>
                  </a:lnTo>
                  <a:lnTo>
                    <a:pt x="15328" y="3943"/>
                  </a:lnTo>
                  <a:lnTo>
                    <a:pt x="15388" y="3943"/>
                  </a:lnTo>
                  <a:lnTo>
                    <a:pt x="15449" y="3855"/>
                  </a:lnTo>
                  <a:lnTo>
                    <a:pt x="15509" y="3767"/>
                  </a:lnTo>
                  <a:lnTo>
                    <a:pt x="15599" y="3855"/>
                  </a:lnTo>
                  <a:lnTo>
                    <a:pt x="15630" y="3943"/>
                  </a:lnTo>
                  <a:lnTo>
                    <a:pt x="15660" y="3943"/>
                  </a:lnTo>
                  <a:lnTo>
                    <a:pt x="15720" y="3943"/>
                  </a:lnTo>
                  <a:lnTo>
                    <a:pt x="15781" y="3855"/>
                  </a:lnTo>
                  <a:lnTo>
                    <a:pt x="15841" y="3680"/>
                  </a:lnTo>
                  <a:lnTo>
                    <a:pt x="15901" y="3154"/>
                  </a:lnTo>
                  <a:lnTo>
                    <a:pt x="15962" y="2804"/>
                  </a:lnTo>
                  <a:lnTo>
                    <a:pt x="15962" y="2716"/>
                  </a:lnTo>
                  <a:lnTo>
                    <a:pt x="16052" y="2278"/>
                  </a:lnTo>
                  <a:lnTo>
                    <a:pt x="16112" y="2015"/>
                  </a:lnTo>
                  <a:lnTo>
                    <a:pt x="16173" y="2015"/>
                  </a:lnTo>
                  <a:lnTo>
                    <a:pt x="16263" y="2015"/>
                  </a:lnTo>
                  <a:lnTo>
                    <a:pt x="16354" y="2015"/>
                  </a:lnTo>
                  <a:lnTo>
                    <a:pt x="16324" y="1840"/>
                  </a:lnTo>
                  <a:lnTo>
                    <a:pt x="16293" y="1752"/>
                  </a:lnTo>
                  <a:lnTo>
                    <a:pt x="16263" y="1577"/>
                  </a:lnTo>
                  <a:lnTo>
                    <a:pt x="16293" y="1314"/>
                  </a:lnTo>
                  <a:lnTo>
                    <a:pt x="16324" y="1051"/>
                  </a:lnTo>
                  <a:lnTo>
                    <a:pt x="16324" y="876"/>
                  </a:lnTo>
                  <a:lnTo>
                    <a:pt x="16293" y="701"/>
                  </a:lnTo>
                  <a:lnTo>
                    <a:pt x="16293" y="526"/>
                  </a:lnTo>
                  <a:lnTo>
                    <a:pt x="16324" y="263"/>
                  </a:lnTo>
                  <a:lnTo>
                    <a:pt x="16384" y="175"/>
                  </a:lnTo>
                  <a:lnTo>
                    <a:pt x="16354" y="0"/>
                  </a:lnTo>
                  <a:lnTo>
                    <a:pt x="16052" y="175"/>
                  </a:lnTo>
                  <a:lnTo>
                    <a:pt x="15871" y="263"/>
                  </a:lnTo>
                  <a:lnTo>
                    <a:pt x="15841" y="438"/>
                  </a:lnTo>
                  <a:lnTo>
                    <a:pt x="15147" y="701"/>
                  </a:lnTo>
                  <a:lnTo>
                    <a:pt x="14574" y="964"/>
                  </a:lnTo>
                  <a:lnTo>
                    <a:pt x="14121" y="1139"/>
                  </a:lnTo>
                  <a:lnTo>
                    <a:pt x="13819" y="1227"/>
                  </a:lnTo>
                  <a:lnTo>
                    <a:pt x="12884" y="1665"/>
                  </a:lnTo>
                  <a:lnTo>
                    <a:pt x="12582" y="1665"/>
                  </a:lnTo>
                  <a:lnTo>
                    <a:pt x="12552" y="1665"/>
                  </a:lnTo>
                  <a:lnTo>
                    <a:pt x="12522" y="1752"/>
                  </a:lnTo>
                  <a:lnTo>
                    <a:pt x="12492" y="1840"/>
                  </a:lnTo>
                  <a:lnTo>
                    <a:pt x="12341" y="1928"/>
                  </a:lnTo>
                  <a:lnTo>
                    <a:pt x="11828" y="2015"/>
                  </a:lnTo>
                  <a:lnTo>
                    <a:pt x="11466" y="2190"/>
                  </a:lnTo>
                  <a:lnTo>
                    <a:pt x="10470" y="2366"/>
                  </a:lnTo>
                  <a:lnTo>
                    <a:pt x="10380" y="2366"/>
                  </a:lnTo>
                  <a:lnTo>
                    <a:pt x="10017" y="2453"/>
                  </a:lnTo>
                  <a:lnTo>
                    <a:pt x="9414" y="2628"/>
                  </a:lnTo>
                  <a:lnTo>
                    <a:pt x="9384" y="2628"/>
                  </a:lnTo>
                  <a:lnTo>
                    <a:pt x="9082" y="2716"/>
                  </a:lnTo>
                  <a:lnTo>
                    <a:pt x="8509" y="2979"/>
                  </a:lnTo>
                  <a:lnTo>
                    <a:pt x="8086" y="2979"/>
                  </a:lnTo>
                  <a:lnTo>
                    <a:pt x="7664" y="3067"/>
                  </a:lnTo>
                  <a:lnTo>
                    <a:pt x="7272" y="3067"/>
                  </a:lnTo>
                  <a:lnTo>
                    <a:pt x="7151" y="3067"/>
                  </a:lnTo>
                  <a:lnTo>
                    <a:pt x="7061" y="3154"/>
                  </a:lnTo>
                  <a:lnTo>
                    <a:pt x="7000" y="3242"/>
                  </a:lnTo>
                  <a:lnTo>
                    <a:pt x="6940" y="3329"/>
                  </a:lnTo>
                  <a:lnTo>
                    <a:pt x="6879" y="3242"/>
                  </a:lnTo>
                  <a:lnTo>
                    <a:pt x="6729" y="3242"/>
                  </a:lnTo>
                  <a:lnTo>
                    <a:pt x="6548" y="3329"/>
                  </a:lnTo>
                  <a:lnTo>
                    <a:pt x="5974" y="3505"/>
                  </a:lnTo>
                  <a:lnTo>
                    <a:pt x="5884" y="3505"/>
                  </a:lnTo>
                  <a:lnTo>
                    <a:pt x="5461" y="3680"/>
                  </a:lnTo>
                  <a:lnTo>
                    <a:pt x="4858" y="3855"/>
                  </a:lnTo>
                  <a:lnTo>
                    <a:pt x="4798" y="3855"/>
                  </a:lnTo>
                  <a:lnTo>
                    <a:pt x="4496" y="3943"/>
                  </a:lnTo>
                  <a:lnTo>
                    <a:pt x="4496" y="3767"/>
                  </a:lnTo>
                  <a:lnTo>
                    <a:pt x="4466" y="3767"/>
                  </a:lnTo>
                  <a:lnTo>
                    <a:pt x="4285" y="3767"/>
                  </a:lnTo>
                  <a:lnTo>
                    <a:pt x="4043" y="3767"/>
                  </a:lnTo>
                  <a:lnTo>
                    <a:pt x="4073" y="4030"/>
                  </a:lnTo>
                  <a:lnTo>
                    <a:pt x="4104" y="4293"/>
                  </a:lnTo>
                  <a:lnTo>
                    <a:pt x="4104" y="4556"/>
                  </a:lnTo>
                  <a:lnTo>
                    <a:pt x="4104" y="4906"/>
                  </a:lnTo>
                  <a:lnTo>
                    <a:pt x="4073" y="4994"/>
                  </a:lnTo>
                  <a:lnTo>
                    <a:pt x="3259" y="5082"/>
                  </a:lnTo>
                  <a:lnTo>
                    <a:pt x="3198" y="5169"/>
                  </a:lnTo>
                  <a:lnTo>
                    <a:pt x="2625" y="5257"/>
                  </a:lnTo>
                  <a:lnTo>
                    <a:pt x="2565" y="5257"/>
                  </a:lnTo>
                  <a:lnTo>
                    <a:pt x="1629" y="5520"/>
                  </a:lnTo>
                  <a:lnTo>
                    <a:pt x="1509" y="5520"/>
                  </a:lnTo>
                  <a:lnTo>
                    <a:pt x="1509" y="5607"/>
                  </a:lnTo>
                  <a:lnTo>
                    <a:pt x="1478" y="5520"/>
                  </a:lnTo>
                  <a:lnTo>
                    <a:pt x="1448" y="5783"/>
                  </a:lnTo>
                  <a:lnTo>
                    <a:pt x="1418" y="5870"/>
                  </a:lnTo>
                  <a:lnTo>
                    <a:pt x="1358" y="5783"/>
                  </a:lnTo>
                  <a:lnTo>
                    <a:pt x="1358" y="5345"/>
                  </a:lnTo>
                  <a:lnTo>
                    <a:pt x="1328" y="5169"/>
                  </a:lnTo>
                  <a:lnTo>
                    <a:pt x="1267" y="4994"/>
                  </a:lnTo>
                  <a:lnTo>
                    <a:pt x="1207" y="5082"/>
                  </a:lnTo>
                  <a:lnTo>
                    <a:pt x="1177" y="5257"/>
                  </a:lnTo>
                  <a:lnTo>
                    <a:pt x="1237" y="5345"/>
                  </a:lnTo>
                  <a:lnTo>
                    <a:pt x="1267" y="5432"/>
                  </a:lnTo>
                  <a:lnTo>
                    <a:pt x="1267" y="5607"/>
                  </a:lnTo>
                  <a:lnTo>
                    <a:pt x="1237" y="5695"/>
                  </a:lnTo>
                  <a:lnTo>
                    <a:pt x="1237" y="6045"/>
                  </a:lnTo>
                  <a:lnTo>
                    <a:pt x="1297" y="6396"/>
                  </a:lnTo>
                  <a:lnTo>
                    <a:pt x="1297" y="6484"/>
                  </a:lnTo>
                  <a:lnTo>
                    <a:pt x="1267" y="6571"/>
                  </a:lnTo>
                  <a:lnTo>
                    <a:pt x="1207" y="6571"/>
                  </a:lnTo>
                  <a:lnTo>
                    <a:pt x="1147" y="6659"/>
                  </a:lnTo>
                  <a:lnTo>
                    <a:pt x="1116" y="6746"/>
                  </a:lnTo>
                  <a:lnTo>
                    <a:pt x="1116" y="6834"/>
                  </a:lnTo>
                  <a:lnTo>
                    <a:pt x="1237" y="7184"/>
                  </a:lnTo>
                  <a:lnTo>
                    <a:pt x="1237" y="7272"/>
                  </a:lnTo>
                  <a:lnTo>
                    <a:pt x="1207" y="7360"/>
                  </a:lnTo>
                  <a:lnTo>
                    <a:pt x="1147" y="7360"/>
                  </a:lnTo>
                  <a:lnTo>
                    <a:pt x="1026" y="7360"/>
                  </a:lnTo>
                  <a:lnTo>
                    <a:pt x="996" y="7535"/>
                  </a:lnTo>
                  <a:lnTo>
                    <a:pt x="1026" y="7623"/>
                  </a:lnTo>
                  <a:lnTo>
                    <a:pt x="1147" y="7798"/>
                  </a:lnTo>
                  <a:lnTo>
                    <a:pt x="1177" y="7885"/>
                  </a:lnTo>
                  <a:lnTo>
                    <a:pt x="1177" y="8148"/>
                  </a:lnTo>
                  <a:lnTo>
                    <a:pt x="1116" y="8499"/>
                  </a:lnTo>
                  <a:lnTo>
                    <a:pt x="1086" y="8674"/>
                  </a:lnTo>
                  <a:lnTo>
                    <a:pt x="1026" y="8761"/>
                  </a:lnTo>
                  <a:lnTo>
                    <a:pt x="966" y="8937"/>
                  </a:lnTo>
                  <a:lnTo>
                    <a:pt x="966" y="9112"/>
                  </a:lnTo>
                  <a:lnTo>
                    <a:pt x="966" y="9287"/>
                  </a:lnTo>
                  <a:lnTo>
                    <a:pt x="1026" y="9375"/>
                  </a:lnTo>
                  <a:lnTo>
                    <a:pt x="1086" y="9550"/>
                  </a:lnTo>
                  <a:lnTo>
                    <a:pt x="1116" y="9725"/>
                  </a:lnTo>
                  <a:lnTo>
                    <a:pt x="1086" y="9813"/>
                  </a:lnTo>
                  <a:lnTo>
                    <a:pt x="996" y="9813"/>
                  </a:lnTo>
                  <a:lnTo>
                    <a:pt x="935" y="9900"/>
                  </a:lnTo>
                  <a:lnTo>
                    <a:pt x="935" y="10076"/>
                  </a:lnTo>
                  <a:lnTo>
                    <a:pt x="966" y="10251"/>
                  </a:lnTo>
                  <a:lnTo>
                    <a:pt x="966" y="10339"/>
                  </a:lnTo>
                  <a:lnTo>
                    <a:pt x="935" y="10426"/>
                  </a:lnTo>
                  <a:lnTo>
                    <a:pt x="875" y="10601"/>
                  </a:lnTo>
                  <a:lnTo>
                    <a:pt x="845" y="10689"/>
                  </a:lnTo>
                  <a:lnTo>
                    <a:pt x="815" y="10777"/>
                  </a:lnTo>
                  <a:lnTo>
                    <a:pt x="785" y="10864"/>
                  </a:lnTo>
                  <a:lnTo>
                    <a:pt x="634" y="11039"/>
                  </a:lnTo>
                  <a:lnTo>
                    <a:pt x="573" y="11127"/>
                  </a:lnTo>
                  <a:lnTo>
                    <a:pt x="573" y="11302"/>
                  </a:lnTo>
                  <a:lnTo>
                    <a:pt x="573" y="11478"/>
                  </a:lnTo>
                  <a:lnTo>
                    <a:pt x="634" y="11565"/>
                  </a:lnTo>
                  <a:lnTo>
                    <a:pt x="694" y="11565"/>
                  </a:lnTo>
                  <a:lnTo>
                    <a:pt x="724" y="11653"/>
                  </a:lnTo>
                  <a:lnTo>
                    <a:pt x="724" y="11740"/>
                  </a:lnTo>
                  <a:lnTo>
                    <a:pt x="664" y="12003"/>
                  </a:lnTo>
                  <a:lnTo>
                    <a:pt x="664" y="12266"/>
                  </a:lnTo>
                  <a:lnTo>
                    <a:pt x="664" y="12354"/>
                  </a:lnTo>
                  <a:lnTo>
                    <a:pt x="664" y="12529"/>
                  </a:lnTo>
                  <a:lnTo>
                    <a:pt x="634" y="12617"/>
                  </a:lnTo>
                  <a:lnTo>
                    <a:pt x="573" y="12617"/>
                  </a:lnTo>
                  <a:lnTo>
                    <a:pt x="513" y="12704"/>
                  </a:lnTo>
                  <a:lnTo>
                    <a:pt x="513" y="12792"/>
                  </a:lnTo>
                  <a:lnTo>
                    <a:pt x="483" y="13230"/>
                  </a:lnTo>
                  <a:lnTo>
                    <a:pt x="453" y="13405"/>
                  </a:lnTo>
                  <a:lnTo>
                    <a:pt x="422" y="13405"/>
                  </a:lnTo>
                  <a:lnTo>
                    <a:pt x="362" y="13405"/>
                  </a:lnTo>
                  <a:lnTo>
                    <a:pt x="332" y="13317"/>
                  </a:lnTo>
                  <a:lnTo>
                    <a:pt x="332" y="13055"/>
                  </a:lnTo>
                  <a:lnTo>
                    <a:pt x="302" y="12967"/>
                  </a:lnTo>
                  <a:lnTo>
                    <a:pt x="272" y="13055"/>
                  </a:lnTo>
                  <a:lnTo>
                    <a:pt x="241" y="13142"/>
                  </a:lnTo>
                  <a:lnTo>
                    <a:pt x="211" y="13317"/>
                  </a:lnTo>
                  <a:lnTo>
                    <a:pt x="181" y="13317"/>
                  </a:lnTo>
                  <a:lnTo>
                    <a:pt x="151" y="13405"/>
                  </a:lnTo>
                  <a:lnTo>
                    <a:pt x="121" y="13580"/>
                  </a:lnTo>
                  <a:lnTo>
                    <a:pt x="151" y="13668"/>
                  </a:lnTo>
                  <a:lnTo>
                    <a:pt x="181" y="13756"/>
                  </a:lnTo>
                  <a:lnTo>
                    <a:pt x="211" y="13756"/>
                  </a:lnTo>
                  <a:lnTo>
                    <a:pt x="302" y="13580"/>
                  </a:lnTo>
                  <a:lnTo>
                    <a:pt x="302" y="13668"/>
                  </a:lnTo>
                  <a:lnTo>
                    <a:pt x="332" y="13756"/>
                  </a:lnTo>
                  <a:lnTo>
                    <a:pt x="332" y="13931"/>
                  </a:lnTo>
                  <a:lnTo>
                    <a:pt x="332" y="14194"/>
                  </a:lnTo>
                  <a:lnTo>
                    <a:pt x="362" y="14544"/>
                  </a:lnTo>
                  <a:lnTo>
                    <a:pt x="392" y="14807"/>
                  </a:lnTo>
                  <a:lnTo>
                    <a:pt x="422" y="14982"/>
                  </a:lnTo>
                  <a:lnTo>
                    <a:pt x="392" y="15070"/>
                  </a:lnTo>
                  <a:lnTo>
                    <a:pt x="392" y="15157"/>
                  </a:lnTo>
                  <a:lnTo>
                    <a:pt x="422" y="15333"/>
                  </a:lnTo>
                  <a:lnTo>
                    <a:pt x="392" y="15595"/>
                  </a:lnTo>
                  <a:lnTo>
                    <a:pt x="332" y="15771"/>
                  </a:lnTo>
                  <a:lnTo>
                    <a:pt x="302" y="15771"/>
                  </a:lnTo>
                  <a:lnTo>
                    <a:pt x="241" y="15771"/>
                  </a:lnTo>
                  <a:lnTo>
                    <a:pt x="211" y="15771"/>
                  </a:lnTo>
                  <a:lnTo>
                    <a:pt x="181" y="15771"/>
                  </a:lnTo>
                  <a:lnTo>
                    <a:pt x="151" y="15946"/>
                  </a:lnTo>
                  <a:lnTo>
                    <a:pt x="121" y="16034"/>
                  </a:lnTo>
                  <a:lnTo>
                    <a:pt x="60" y="16121"/>
                  </a:lnTo>
                  <a:lnTo>
                    <a:pt x="30" y="16121"/>
                  </a:lnTo>
                  <a:lnTo>
                    <a:pt x="0" y="16209"/>
                  </a:lnTo>
                  <a:lnTo>
                    <a:pt x="0" y="16384"/>
                  </a:lnTo>
                  <a:lnTo>
                    <a:pt x="1116" y="16296"/>
                  </a:lnTo>
                  <a:lnTo>
                    <a:pt x="1267" y="16209"/>
                  </a:lnTo>
                  <a:lnTo>
                    <a:pt x="1841" y="16121"/>
                  </a:lnTo>
                  <a:lnTo>
                    <a:pt x="2142" y="16034"/>
                  </a:lnTo>
                  <a:lnTo>
                    <a:pt x="2504" y="16034"/>
                  </a:lnTo>
                  <a:lnTo>
                    <a:pt x="2866" y="15858"/>
                  </a:lnTo>
                  <a:lnTo>
                    <a:pt x="2927" y="15858"/>
                  </a:lnTo>
                  <a:lnTo>
                    <a:pt x="3711" y="15683"/>
                  </a:lnTo>
                  <a:lnTo>
                    <a:pt x="3772" y="15683"/>
                  </a:lnTo>
                  <a:lnTo>
                    <a:pt x="4104" y="15595"/>
                  </a:lnTo>
                  <a:lnTo>
                    <a:pt x="4134" y="15508"/>
                  </a:lnTo>
                  <a:lnTo>
                    <a:pt x="4526" y="15420"/>
                  </a:lnTo>
                  <a:lnTo>
                    <a:pt x="5280" y="15245"/>
                  </a:lnTo>
                  <a:lnTo>
                    <a:pt x="6035" y="15070"/>
                  </a:lnTo>
                  <a:lnTo>
                    <a:pt x="6065" y="15070"/>
                  </a:lnTo>
                  <a:lnTo>
                    <a:pt x="6819" y="14895"/>
                  </a:lnTo>
                  <a:lnTo>
                    <a:pt x="6910" y="14895"/>
                  </a:lnTo>
                  <a:lnTo>
                    <a:pt x="7815" y="14632"/>
                  </a:lnTo>
                  <a:lnTo>
                    <a:pt x="8720" y="14456"/>
                  </a:lnTo>
                  <a:lnTo>
                    <a:pt x="9203" y="14281"/>
                  </a:lnTo>
                  <a:lnTo>
                    <a:pt x="9505" y="14281"/>
                  </a:lnTo>
                  <a:lnTo>
                    <a:pt x="9686" y="14194"/>
                  </a:lnTo>
                  <a:lnTo>
                    <a:pt x="9867" y="14106"/>
                  </a:lnTo>
                  <a:lnTo>
                    <a:pt x="10410" y="13931"/>
                  </a:lnTo>
                  <a:lnTo>
                    <a:pt x="10742" y="13843"/>
                  </a:lnTo>
                  <a:lnTo>
                    <a:pt x="10832" y="13756"/>
                  </a:lnTo>
                  <a:lnTo>
                    <a:pt x="11134" y="13668"/>
                  </a:lnTo>
                  <a:lnTo>
                    <a:pt x="11707" y="13493"/>
                  </a:lnTo>
                  <a:lnTo>
                    <a:pt x="11737" y="13405"/>
                  </a:lnTo>
                  <a:lnTo>
                    <a:pt x="11707" y="11828"/>
                  </a:lnTo>
                  <a:lnTo>
                    <a:pt x="11737" y="11653"/>
                  </a:lnTo>
                  <a:lnTo>
                    <a:pt x="11798" y="11390"/>
                  </a:lnTo>
                  <a:lnTo>
                    <a:pt x="11858" y="11478"/>
                  </a:lnTo>
                  <a:lnTo>
                    <a:pt x="11888" y="11565"/>
                  </a:lnTo>
                  <a:lnTo>
                    <a:pt x="11949" y="11565"/>
                  </a:lnTo>
                  <a:lnTo>
                    <a:pt x="12039" y="11478"/>
                  </a:lnTo>
                  <a:lnTo>
                    <a:pt x="12099" y="11390"/>
                  </a:lnTo>
                  <a:lnTo>
                    <a:pt x="12160" y="11215"/>
                  </a:lnTo>
                  <a:lnTo>
                    <a:pt x="12220" y="11127"/>
                  </a:lnTo>
                  <a:lnTo>
                    <a:pt x="12220" y="10952"/>
                  </a:lnTo>
                  <a:lnTo>
                    <a:pt x="12190" y="10864"/>
                  </a:lnTo>
                  <a:lnTo>
                    <a:pt x="12220" y="10689"/>
                  </a:lnTo>
                  <a:lnTo>
                    <a:pt x="12220" y="10514"/>
                  </a:lnTo>
                  <a:lnTo>
                    <a:pt x="12220" y="10339"/>
                  </a:lnTo>
                  <a:lnTo>
                    <a:pt x="12250" y="10076"/>
                  </a:lnTo>
                  <a:lnTo>
                    <a:pt x="12311" y="9900"/>
                  </a:lnTo>
                  <a:lnTo>
                    <a:pt x="12401" y="9638"/>
                  </a:lnTo>
                  <a:lnTo>
                    <a:pt x="12522" y="9287"/>
                  </a:lnTo>
                  <a:lnTo>
                    <a:pt x="12612" y="9112"/>
                  </a:lnTo>
                  <a:lnTo>
                    <a:pt x="12703" y="9024"/>
                  </a:lnTo>
                  <a:lnTo>
                    <a:pt x="12793" y="8937"/>
                  </a:lnTo>
                  <a:lnTo>
                    <a:pt x="12854" y="8849"/>
                  </a:lnTo>
                  <a:close/>
                </a:path>
              </a:pathLst>
            </a:custGeom>
            <a:solidFill>
              <a:schemeClr val="bg1">
                <a:lumMod val="75000"/>
              </a:schemeClr>
            </a:solidFill>
            <a:ln w="9525">
              <a:solidFill>
                <a:schemeClr val="bg1"/>
              </a:solidFill>
              <a:prstDash val="solid"/>
              <a:round/>
              <a:headEnd/>
              <a:tailEnd/>
            </a:ln>
          </p:spPr>
        </p:sp>
        <p:sp>
          <p:nvSpPr>
            <p:cNvPr id="160" name="Texas">
              <a:extLst>
                <a:ext uri="{FF2B5EF4-FFF2-40B4-BE49-F238E27FC236}">
                  <a16:creationId xmlns:a16="http://schemas.microsoft.com/office/drawing/2014/main" id="{3E79C762-EC95-6747-BA69-6722DFCC3AB3}"/>
                </a:ext>
              </a:extLst>
            </p:cNvPr>
            <p:cNvSpPr>
              <a:spLocks/>
            </p:cNvSpPr>
            <p:nvPr/>
          </p:nvSpPr>
          <p:spPr bwMode="auto">
            <a:xfrm>
              <a:off x="2867720" y="4033106"/>
              <a:ext cx="2264383" cy="1994414"/>
            </a:xfrm>
            <a:custGeom>
              <a:avLst/>
              <a:gdLst/>
              <a:ahLst/>
              <a:cxnLst>
                <a:cxn ang="0">
                  <a:pos x="16164" y="10159"/>
                </a:cxn>
                <a:cxn ang="0">
                  <a:pos x="16164" y="9300"/>
                </a:cxn>
                <a:cxn ang="0">
                  <a:pos x="16347" y="8669"/>
                </a:cxn>
                <a:cxn ang="0">
                  <a:pos x="16219" y="8116"/>
                </a:cxn>
                <a:cxn ang="0">
                  <a:pos x="16017" y="7638"/>
                </a:cxn>
                <a:cxn ang="0">
                  <a:pos x="15668" y="5194"/>
                </a:cxn>
                <a:cxn ang="0">
                  <a:pos x="15227" y="4774"/>
                </a:cxn>
                <a:cxn ang="0">
                  <a:pos x="14804" y="4526"/>
                </a:cxn>
                <a:cxn ang="0">
                  <a:pos x="14162" y="4258"/>
                </a:cxn>
                <a:cxn ang="0">
                  <a:pos x="13537" y="4297"/>
                </a:cxn>
                <a:cxn ang="0">
                  <a:pos x="12876" y="4602"/>
                </a:cxn>
                <a:cxn ang="0">
                  <a:pos x="12472" y="4258"/>
                </a:cxn>
                <a:cxn ang="0">
                  <a:pos x="11939" y="4354"/>
                </a:cxn>
                <a:cxn ang="0">
                  <a:pos x="11700" y="4335"/>
                </a:cxn>
                <a:cxn ang="0">
                  <a:pos x="11131" y="4201"/>
                </a:cxn>
                <a:cxn ang="0">
                  <a:pos x="10745" y="3934"/>
                </a:cxn>
                <a:cxn ang="0">
                  <a:pos x="10194" y="3934"/>
                </a:cxn>
                <a:cxn ang="0">
                  <a:pos x="9588" y="3762"/>
                </a:cxn>
                <a:cxn ang="0">
                  <a:pos x="9147" y="3475"/>
                </a:cxn>
                <a:cxn ang="0">
                  <a:pos x="8523" y="3151"/>
                </a:cxn>
                <a:cxn ang="0">
                  <a:pos x="5033" y="0"/>
                </a:cxn>
                <a:cxn ang="0">
                  <a:pos x="4096" y="6817"/>
                </a:cxn>
                <a:cxn ang="0">
                  <a:pos x="184" y="6817"/>
                </a:cxn>
                <a:cxn ang="0">
                  <a:pos x="1065" y="7848"/>
                </a:cxn>
                <a:cxn ang="0">
                  <a:pos x="2020" y="9070"/>
                </a:cxn>
                <a:cxn ang="0">
                  <a:pos x="2535" y="10464"/>
                </a:cxn>
                <a:cxn ang="0">
                  <a:pos x="3490" y="11114"/>
                </a:cxn>
                <a:cxn ang="0">
                  <a:pos x="4169" y="11228"/>
                </a:cxn>
                <a:cxn ang="0">
                  <a:pos x="4610" y="10522"/>
                </a:cxn>
                <a:cxn ang="0">
                  <a:pos x="5510" y="10312"/>
                </a:cxn>
                <a:cxn ang="0">
                  <a:pos x="6337" y="10426"/>
                </a:cxn>
                <a:cxn ang="0">
                  <a:pos x="6521" y="10789"/>
                </a:cxn>
                <a:cxn ang="0">
                  <a:pos x="7200" y="11515"/>
                </a:cxn>
                <a:cxn ang="0">
                  <a:pos x="7531" y="12355"/>
                </a:cxn>
                <a:cxn ang="0">
                  <a:pos x="7953" y="13023"/>
                </a:cxn>
                <a:cxn ang="0">
                  <a:pos x="8486" y="13730"/>
                </a:cxn>
                <a:cxn ang="0">
                  <a:pos x="8688" y="14665"/>
                </a:cxn>
                <a:cxn ang="0">
                  <a:pos x="9202" y="15601"/>
                </a:cxn>
                <a:cxn ang="0">
                  <a:pos x="9827" y="15868"/>
                </a:cxn>
                <a:cxn ang="0">
                  <a:pos x="10194" y="16117"/>
                </a:cxn>
                <a:cxn ang="0">
                  <a:pos x="10855" y="16212"/>
                </a:cxn>
                <a:cxn ang="0">
                  <a:pos x="11425" y="16384"/>
                </a:cxn>
                <a:cxn ang="0">
                  <a:pos x="11627" y="16155"/>
                </a:cxn>
                <a:cxn ang="0">
                  <a:pos x="11351" y="15677"/>
                </a:cxn>
                <a:cxn ang="0">
                  <a:pos x="11278" y="14704"/>
                </a:cxn>
                <a:cxn ang="0">
                  <a:pos x="10929" y="14360"/>
                </a:cxn>
                <a:cxn ang="0">
                  <a:pos x="11131" y="14322"/>
                </a:cxn>
                <a:cxn ang="0">
                  <a:pos x="11388" y="14207"/>
                </a:cxn>
                <a:cxn ang="0">
                  <a:pos x="11406" y="13596"/>
                </a:cxn>
                <a:cxn ang="0">
                  <a:pos x="11590" y="13462"/>
                </a:cxn>
                <a:cxn ang="0">
                  <a:pos x="11866" y="12966"/>
                </a:cxn>
                <a:cxn ang="0">
                  <a:pos x="12178" y="12565"/>
                </a:cxn>
                <a:cxn ang="0">
                  <a:pos x="12655" y="12508"/>
                </a:cxn>
                <a:cxn ang="0">
                  <a:pos x="12472" y="12183"/>
                </a:cxn>
                <a:cxn ang="0">
                  <a:pos x="12747" y="12202"/>
                </a:cxn>
                <a:cxn ang="0">
                  <a:pos x="12931" y="12317"/>
                </a:cxn>
                <a:cxn ang="0">
                  <a:pos x="13115" y="12393"/>
                </a:cxn>
                <a:cxn ang="0">
                  <a:pos x="14180" y="11782"/>
                </a:cxn>
                <a:cxn ang="0">
                  <a:pos x="14621" y="11247"/>
                </a:cxn>
                <a:cxn ang="0">
                  <a:pos x="14529" y="10751"/>
                </a:cxn>
                <a:cxn ang="0">
                  <a:pos x="14933" y="10579"/>
                </a:cxn>
                <a:cxn ang="0">
                  <a:pos x="14970" y="10980"/>
                </a:cxn>
              </a:cxnLst>
              <a:rect l="0" t="0" r="r" b="b"/>
              <a:pathLst>
                <a:path w="16384" h="16384">
                  <a:moveTo>
                    <a:pt x="15374" y="10846"/>
                  </a:moveTo>
                  <a:lnTo>
                    <a:pt x="15429" y="10827"/>
                  </a:lnTo>
                  <a:lnTo>
                    <a:pt x="15741" y="10674"/>
                  </a:lnTo>
                  <a:lnTo>
                    <a:pt x="15778" y="10655"/>
                  </a:lnTo>
                  <a:lnTo>
                    <a:pt x="15998" y="10617"/>
                  </a:lnTo>
                  <a:lnTo>
                    <a:pt x="16035" y="10617"/>
                  </a:lnTo>
                  <a:lnTo>
                    <a:pt x="15980" y="10560"/>
                  </a:lnTo>
                  <a:lnTo>
                    <a:pt x="15943" y="10560"/>
                  </a:lnTo>
                  <a:lnTo>
                    <a:pt x="15925" y="10522"/>
                  </a:lnTo>
                  <a:lnTo>
                    <a:pt x="15925" y="10483"/>
                  </a:lnTo>
                  <a:lnTo>
                    <a:pt x="15943" y="10445"/>
                  </a:lnTo>
                  <a:lnTo>
                    <a:pt x="15998" y="10407"/>
                  </a:lnTo>
                  <a:lnTo>
                    <a:pt x="16035" y="10331"/>
                  </a:lnTo>
                  <a:lnTo>
                    <a:pt x="16072" y="10273"/>
                  </a:lnTo>
                  <a:lnTo>
                    <a:pt x="16090" y="10254"/>
                  </a:lnTo>
                  <a:lnTo>
                    <a:pt x="16127" y="10197"/>
                  </a:lnTo>
                  <a:lnTo>
                    <a:pt x="16164" y="10159"/>
                  </a:lnTo>
                  <a:lnTo>
                    <a:pt x="16200" y="10121"/>
                  </a:lnTo>
                  <a:lnTo>
                    <a:pt x="16182" y="10082"/>
                  </a:lnTo>
                  <a:lnTo>
                    <a:pt x="16200" y="10006"/>
                  </a:lnTo>
                  <a:lnTo>
                    <a:pt x="16219" y="9911"/>
                  </a:lnTo>
                  <a:lnTo>
                    <a:pt x="16219" y="9872"/>
                  </a:lnTo>
                  <a:lnTo>
                    <a:pt x="16237" y="9834"/>
                  </a:lnTo>
                  <a:lnTo>
                    <a:pt x="16182" y="9796"/>
                  </a:lnTo>
                  <a:lnTo>
                    <a:pt x="16145" y="9739"/>
                  </a:lnTo>
                  <a:lnTo>
                    <a:pt x="16127" y="9720"/>
                  </a:lnTo>
                  <a:lnTo>
                    <a:pt x="16127" y="9605"/>
                  </a:lnTo>
                  <a:lnTo>
                    <a:pt x="16164" y="9586"/>
                  </a:lnTo>
                  <a:lnTo>
                    <a:pt x="16145" y="9548"/>
                  </a:lnTo>
                  <a:lnTo>
                    <a:pt x="16182" y="9529"/>
                  </a:lnTo>
                  <a:lnTo>
                    <a:pt x="16145" y="9452"/>
                  </a:lnTo>
                  <a:lnTo>
                    <a:pt x="16145" y="9395"/>
                  </a:lnTo>
                  <a:lnTo>
                    <a:pt x="16145" y="9338"/>
                  </a:lnTo>
                  <a:lnTo>
                    <a:pt x="16164" y="9300"/>
                  </a:lnTo>
                  <a:lnTo>
                    <a:pt x="16182" y="9280"/>
                  </a:lnTo>
                  <a:lnTo>
                    <a:pt x="16182" y="9242"/>
                  </a:lnTo>
                  <a:lnTo>
                    <a:pt x="16182" y="9223"/>
                  </a:lnTo>
                  <a:lnTo>
                    <a:pt x="16237" y="9166"/>
                  </a:lnTo>
                  <a:lnTo>
                    <a:pt x="16255" y="9109"/>
                  </a:lnTo>
                  <a:lnTo>
                    <a:pt x="16311" y="8975"/>
                  </a:lnTo>
                  <a:lnTo>
                    <a:pt x="16329" y="8937"/>
                  </a:lnTo>
                  <a:lnTo>
                    <a:pt x="16347" y="8918"/>
                  </a:lnTo>
                  <a:lnTo>
                    <a:pt x="16366" y="8879"/>
                  </a:lnTo>
                  <a:lnTo>
                    <a:pt x="16347" y="8841"/>
                  </a:lnTo>
                  <a:lnTo>
                    <a:pt x="16366" y="8822"/>
                  </a:lnTo>
                  <a:lnTo>
                    <a:pt x="16384" y="8784"/>
                  </a:lnTo>
                  <a:lnTo>
                    <a:pt x="16366" y="8765"/>
                  </a:lnTo>
                  <a:lnTo>
                    <a:pt x="16366" y="8746"/>
                  </a:lnTo>
                  <a:lnTo>
                    <a:pt x="16347" y="8727"/>
                  </a:lnTo>
                  <a:lnTo>
                    <a:pt x="16329" y="8688"/>
                  </a:lnTo>
                  <a:lnTo>
                    <a:pt x="16347" y="8669"/>
                  </a:lnTo>
                  <a:lnTo>
                    <a:pt x="16366" y="8650"/>
                  </a:lnTo>
                  <a:lnTo>
                    <a:pt x="16384" y="8612"/>
                  </a:lnTo>
                  <a:lnTo>
                    <a:pt x="16366" y="8593"/>
                  </a:lnTo>
                  <a:lnTo>
                    <a:pt x="16347" y="8536"/>
                  </a:lnTo>
                  <a:lnTo>
                    <a:pt x="16366" y="8459"/>
                  </a:lnTo>
                  <a:lnTo>
                    <a:pt x="16366" y="8383"/>
                  </a:lnTo>
                  <a:lnTo>
                    <a:pt x="16329" y="8383"/>
                  </a:lnTo>
                  <a:lnTo>
                    <a:pt x="16292" y="8364"/>
                  </a:lnTo>
                  <a:lnTo>
                    <a:pt x="16274" y="8326"/>
                  </a:lnTo>
                  <a:lnTo>
                    <a:pt x="16274" y="8287"/>
                  </a:lnTo>
                  <a:lnTo>
                    <a:pt x="16237" y="8249"/>
                  </a:lnTo>
                  <a:lnTo>
                    <a:pt x="16200" y="8230"/>
                  </a:lnTo>
                  <a:lnTo>
                    <a:pt x="16182" y="8230"/>
                  </a:lnTo>
                  <a:lnTo>
                    <a:pt x="16164" y="8192"/>
                  </a:lnTo>
                  <a:lnTo>
                    <a:pt x="16182" y="8173"/>
                  </a:lnTo>
                  <a:lnTo>
                    <a:pt x="16200" y="8135"/>
                  </a:lnTo>
                  <a:lnTo>
                    <a:pt x="16219" y="8116"/>
                  </a:lnTo>
                  <a:lnTo>
                    <a:pt x="16164" y="8058"/>
                  </a:lnTo>
                  <a:lnTo>
                    <a:pt x="16145" y="7982"/>
                  </a:lnTo>
                  <a:lnTo>
                    <a:pt x="16090" y="7963"/>
                  </a:lnTo>
                  <a:lnTo>
                    <a:pt x="16108" y="7925"/>
                  </a:lnTo>
                  <a:lnTo>
                    <a:pt x="16127" y="7906"/>
                  </a:lnTo>
                  <a:lnTo>
                    <a:pt x="16108" y="7886"/>
                  </a:lnTo>
                  <a:lnTo>
                    <a:pt x="16072" y="7886"/>
                  </a:lnTo>
                  <a:lnTo>
                    <a:pt x="16035" y="7867"/>
                  </a:lnTo>
                  <a:lnTo>
                    <a:pt x="16017" y="7810"/>
                  </a:lnTo>
                  <a:lnTo>
                    <a:pt x="15980" y="7791"/>
                  </a:lnTo>
                  <a:lnTo>
                    <a:pt x="15980" y="7753"/>
                  </a:lnTo>
                  <a:lnTo>
                    <a:pt x="15998" y="7753"/>
                  </a:lnTo>
                  <a:lnTo>
                    <a:pt x="15998" y="7734"/>
                  </a:lnTo>
                  <a:lnTo>
                    <a:pt x="15980" y="7715"/>
                  </a:lnTo>
                  <a:lnTo>
                    <a:pt x="15980" y="7676"/>
                  </a:lnTo>
                  <a:lnTo>
                    <a:pt x="15998" y="7657"/>
                  </a:lnTo>
                  <a:lnTo>
                    <a:pt x="16017" y="7638"/>
                  </a:lnTo>
                  <a:lnTo>
                    <a:pt x="16035" y="7600"/>
                  </a:lnTo>
                  <a:lnTo>
                    <a:pt x="16017" y="7581"/>
                  </a:lnTo>
                  <a:lnTo>
                    <a:pt x="15980" y="7543"/>
                  </a:lnTo>
                  <a:lnTo>
                    <a:pt x="15980" y="7485"/>
                  </a:lnTo>
                  <a:lnTo>
                    <a:pt x="15980" y="7466"/>
                  </a:lnTo>
                  <a:lnTo>
                    <a:pt x="15925" y="7428"/>
                  </a:lnTo>
                  <a:lnTo>
                    <a:pt x="15943" y="7390"/>
                  </a:lnTo>
                  <a:lnTo>
                    <a:pt x="15888" y="7333"/>
                  </a:lnTo>
                  <a:lnTo>
                    <a:pt x="15815" y="7275"/>
                  </a:lnTo>
                  <a:lnTo>
                    <a:pt x="15759" y="7199"/>
                  </a:lnTo>
                  <a:lnTo>
                    <a:pt x="15704" y="7161"/>
                  </a:lnTo>
                  <a:lnTo>
                    <a:pt x="15704" y="6855"/>
                  </a:lnTo>
                  <a:lnTo>
                    <a:pt x="15704" y="6550"/>
                  </a:lnTo>
                  <a:lnTo>
                    <a:pt x="15686" y="6091"/>
                  </a:lnTo>
                  <a:lnTo>
                    <a:pt x="15686" y="5805"/>
                  </a:lnTo>
                  <a:lnTo>
                    <a:pt x="15686" y="5595"/>
                  </a:lnTo>
                  <a:lnTo>
                    <a:pt x="15668" y="5194"/>
                  </a:lnTo>
                  <a:lnTo>
                    <a:pt x="15649" y="4774"/>
                  </a:lnTo>
                  <a:lnTo>
                    <a:pt x="15631" y="4755"/>
                  </a:lnTo>
                  <a:lnTo>
                    <a:pt x="15613" y="4736"/>
                  </a:lnTo>
                  <a:lnTo>
                    <a:pt x="15576" y="4755"/>
                  </a:lnTo>
                  <a:lnTo>
                    <a:pt x="15539" y="4755"/>
                  </a:lnTo>
                  <a:lnTo>
                    <a:pt x="15502" y="4717"/>
                  </a:lnTo>
                  <a:lnTo>
                    <a:pt x="15466" y="4717"/>
                  </a:lnTo>
                  <a:lnTo>
                    <a:pt x="15466" y="4736"/>
                  </a:lnTo>
                  <a:lnTo>
                    <a:pt x="15447" y="4736"/>
                  </a:lnTo>
                  <a:lnTo>
                    <a:pt x="15429" y="4774"/>
                  </a:lnTo>
                  <a:lnTo>
                    <a:pt x="15411" y="4755"/>
                  </a:lnTo>
                  <a:lnTo>
                    <a:pt x="15392" y="4755"/>
                  </a:lnTo>
                  <a:lnTo>
                    <a:pt x="15374" y="4774"/>
                  </a:lnTo>
                  <a:lnTo>
                    <a:pt x="15355" y="4793"/>
                  </a:lnTo>
                  <a:lnTo>
                    <a:pt x="15282" y="4774"/>
                  </a:lnTo>
                  <a:lnTo>
                    <a:pt x="15245" y="4793"/>
                  </a:lnTo>
                  <a:lnTo>
                    <a:pt x="15227" y="4774"/>
                  </a:lnTo>
                  <a:lnTo>
                    <a:pt x="15208" y="4755"/>
                  </a:lnTo>
                  <a:lnTo>
                    <a:pt x="15172" y="4736"/>
                  </a:lnTo>
                  <a:lnTo>
                    <a:pt x="15172" y="4717"/>
                  </a:lnTo>
                  <a:lnTo>
                    <a:pt x="15135" y="4698"/>
                  </a:lnTo>
                  <a:lnTo>
                    <a:pt x="15135" y="4659"/>
                  </a:lnTo>
                  <a:lnTo>
                    <a:pt x="15117" y="4640"/>
                  </a:lnTo>
                  <a:lnTo>
                    <a:pt x="15043" y="4640"/>
                  </a:lnTo>
                  <a:lnTo>
                    <a:pt x="15025" y="4602"/>
                  </a:lnTo>
                  <a:lnTo>
                    <a:pt x="14970" y="4583"/>
                  </a:lnTo>
                  <a:lnTo>
                    <a:pt x="14933" y="4583"/>
                  </a:lnTo>
                  <a:lnTo>
                    <a:pt x="14915" y="4583"/>
                  </a:lnTo>
                  <a:lnTo>
                    <a:pt x="14915" y="4564"/>
                  </a:lnTo>
                  <a:lnTo>
                    <a:pt x="14896" y="4545"/>
                  </a:lnTo>
                  <a:lnTo>
                    <a:pt x="14859" y="4564"/>
                  </a:lnTo>
                  <a:lnTo>
                    <a:pt x="14841" y="4545"/>
                  </a:lnTo>
                  <a:lnTo>
                    <a:pt x="14823" y="4545"/>
                  </a:lnTo>
                  <a:lnTo>
                    <a:pt x="14804" y="4526"/>
                  </a:lnTo>
                  <a:lnTo>
                    <a:pt x="14768" y="4507"/>
                  </a:lnTo>
                  <a:lnTo>
                    <a:pt x="14749" y="4468"/>
                  </a:lnTo>
                  <a:lnTo>
                    <a:pt x="14713" y="4468"/>
                  </a:lnTo>
                  <a:lnTo>
                    <a:pt x="14676" y="4487"/>
                  </a:lnTo>
                  <a:lnTo>
                    <a:pt x="14621" y="4449"/>
                  </a:lnTo>
                  <a:lnTo>
                    <a:pt x="14547" y="4373"/>
                  </a:lnTo>
                  <a:lnTo>
                    <a:pt x="14547" y="4316"/>
                  </a:lnTo>
                  <a:lnTo>
                    <a:pt x="14510" y="4297"/>
                  </a:lnTo>
                  <a:lnTo>
                    <a:pt x="14474" y="4316"/>
                  </a:lnTo>
                  <a:lnTo>
                    <a:pt x="14419" y="4297"/>
                  </a:lnTo>
                  <a:lnTo>
                    <a:pt x="14382" y="4258"/>
                  </a:lnTo>
                  <a:lnTo>
                    <a:pt x="14364" y="4220"/>
                  </a:lnTo>
                  <a:lnTo>
                    <a:pt x="14327" y="4201"/>
                  </a:lnTo>
                  <a:lnTo>
                    <a:pt x="14308" y="4182"/>
                  </a:lnTo>
                  <a:lnTo>
                    <a:pt x="14198" y="4163"/>
                  </a:lnTo>
                  <a:lnTo>
                    <a:pt x="14180" y="4201"/>
                  </a:lnTo>
                  <a:lnTo>
                    <a:pt x="14162" y="4258"/>
                  </a:lnTo>
                  <a:lnTo>
                    <a:pt x="14125" y="4277"/>
                  </a:lnTo>
                  <a:lnTo>
                    <a:pt x="14106" y="4277"/>
                  </a:lnTo>
                  <a:lnTo>
                    <a:pt x="14051" y="4297"/>
                  </a:lnTo>
                  <a:lnTo>
                    <a:pt x="14015" y="4316"/>
                  </a:lnTo>
                  <a:lnTo>
                    <a:pt x="13978" y="4297"/>
                  </a:lnTo>
                  <a:lnTo>
                    <a:pt x="13904" y="4297"/>
                  </a:lnTo>
                  <a:lnTo>
                    <a:pt x="13849" y="4297"/>
                  </a:lnTo>
                  <a:lnTo>
                    <a:pt x="13831" y="4277"/>
                  </a:lnTo>
                  <a:lnTo>
                    <a:pt x="13813" y="4201"/>
                  </a:lnTo>
                  <a:lnTo>
                    <a:pt x="13794" y="4201"/>
                  </a:lnTo>
                  <a:lnTo>
                    <a:pt x="13739" y="4201"/>
                  </a:lnTo>
                  <a:lnTo>
                    <a:pt x="13684" y="4239"/>
                  </a:lnTo>
                  <a:lnTo>
                    <a:pt x="13647" y="4277"/>
                  </a:lnTo>
                  <a:lnTo>
                    <a:pt x="13610" y="4258"/>
                  </a:lnTo>
                  <a:lnTo>
                    <a:pt x="13592" y="4277"/>
                  </a:lnTo>
                  <a:lnTo>
                    <a:pt x="13555" y="4277"/>
                  </a:lnTo>
                  <a:lnTo>
                    <a:pt x="13537" y="4297"/>
                  </a:lnTo>
                  <a:lnTo>
                    <a:pt x="13537" y="4335"/>
                  </a:lnTo>
                  <a:lnTo>
                    <a:pt x="13500" y="4335"/>
                  </a:lnTo>
                  <a:lnTo>
                    <a:pt x="13445" y="4335"/>
                  </a:lnTo>
                  <a:lnTo>
                    <a:pt x="13372" y="4335"/>
                  </a:lnTo>
                  <a:lnTo>
                    <a:pt x="13335" y="4335"/>
                  </a:lnTo>
                  <a:lnTo>
                    <a:pt x="13298" y="4392"/>
                  </a:lnTo>
                  <a:lnTo>
                    <a:pt x="13280" y="4373"/>
                  </a:lnTo>
                  <a:lnTo>
                    <a:pt x="13206" y="4354"/>
                  </a:lnTo>
                  <a:lnTo>
                    <a:pt x="13151" y="4392"/>
                  </a:lnTo>
                  <a:lnTo>
                    <a:pt x="13096" y="4411"/>
                  </a:lnTo>
                  <a:lnTo>
                    <a:pt x="13059" y="4487"/>
                  </a:lnTo>
                  <a:lnTo>
                    <a:pt x="13023" y="4526"/>
                  </a:lnTo>
                  <a:lnTo>
                    <a:pt x="12986" y="4526"/>
                  </a:lnTo>
                  <a:lnTo>
                    <a:pt x="12968" y="4507"/>
                  </a:lnTo>
                  <a:lnTo>
                    <a:pt x="12931" y="4526"/>
                  </a:lnTo>
                  <a:lnTo>
                    <a:pt x="12894" y="4526"/>
                  </a:lnTo>
                  <a:lnTo>
                    <a:pt x="12876" y="4602"/>
                  </a:lnTo>
                  <a:lnTo>
                    <a:pt x="12839" y="4602"/>
                  </a:lnTo>
                  <a:lnTo>
                    <a:pt x="12802" y="4564"/>
                  </a:lnTo>
                  <a:lnTo>
                    <a:pt x="12766" y="4526"/>
                  </a:lnTo>
                  <a:lnTo>
                    <a:pt x="12729" y="4487"/>
                  </a:lnTo>
                  <a:lnTo>
                    <a:pt x="12692" y="4507"/>
                  </a:lnTo>
                  <a:lnTo>
                    <a:pt x="12655" y="4487"/>
                  </a:lnTo>
                  <a:lnTo>
                    <a:pt x="12637" y="4468"/>
                  </a:lnTo>
                  <a:lnTo>
                    <a:pt x="12619" y="4430"/>
                  </a:lnTo>
                  <a:lnTo>
                    <a:pt x="12527" y="4411"/>
                  </a:lnTo>
                  <a:lnTo>
                    <a:pt x="12508" y="4373"/>
                  </a:lnTo>
                  <a:lnTo>
                    <a:pt x="12527" y="4354"/>
                  </a:lnTo>
                  <a:lnTo>
                    <a:pt x="12564" y="4335"/>
                  </a:lnTo>
                  <a:lnTo>
                    <a:pt x="12564" y="4297"/>
                  </a:lnTo>
                  <a:lnTo>
                    <a:pt x="12527" y="4316"/>
                  </a:lnTo>
                  <a:lnTo>
                    <a:pt x="12508" y="4316"/>
                  </a:lnTo>
                  <a:lnTo>
                    <a:pt x="12508" y="4277"/>
                  </a:lnTo>
                  <a:lnTo>
                    <a:pt x="12472" y="4258"/>
                  </a:lnTo>
                  <a:lnTo>
                    <a:pt x="12435" y="4316"/>
                  </a:lnTo>
                  <a:lnTo>
                    <a:pt x="12398" y="4392"/>
                  </a:lnTo>
                  <a:lnTo>
                    <a:pt x="12380" y="4411"/>
                  </a:lnTo>
                  <a:lnTo>
                    <a:pt x="12343" y="4392"/>
                  </a:lnTo>
                  <a:lnTo>
                    <a:pt x="12306" y="4354"/>
                  </a:lnTo>
                  <a:lnTo>
                    <a:pt x="12251" y="4354"/>
                  </a:lnTo>
                  <a:lnTo>
                    <a:pt x="12233" y="4373"/>
                  </a:lnTo>
                  <a:lnTo>
                    <a:pt x="12215" y="4354"/>
                  </a:lnTo>
                  <a:lnTo>
                    <a:pt x="12196" y="4220"/>
                  </a:lnTo>
                  <a:lnTo>
                    <a:pt x="12159" y="4182"/>
                  </a:lnTo>
                  <a:lnTo>
                    <a:pt x="12123" y="4201"/>
                  </a:lnTo>
                  <a:lnTo>
                    <a:pt x="12068" y="4201"/>
                  </a:lnTo>
                  <a:lnTo>
                    <a:pt x="12086" y="4316"/>
                  </a:lnTo>
                  <a:lnTo>
                    <a:pt x="12012" y="4392"/>
                  </a:lnTo>
                  <a:lnTo>
                    <a:pt x="11994" y="4373"/>
                  </a:lnTo>
                  <a:lnTo>
                    <a:pt x="11957" y="4354"/>
                  </a:lnTo>
                  <a:lnTo>
                    <a:pt x="11939" y="4354"/>
                  </a:lnTo>
                  <a:lnTo>
                    <a:pt x="11921" y="4392"/>
                  </a:lnTo>
                  <a:lnTo>
                    <a:pt x="11957" y="4411"/>
                  </a:lnTo>
                  <a:lnTo>
                    <a:pt x="11939" y="4430"/>
                  </a:lnTo>
                  <a:lnTo>
                    <a:pt x="11939" y="4507"/>
                  </a:lnTo>
                  <a:lnTo>
                    <a:pt x="11921" y="4545"/>
                  </a:lnTo>
                  <a:lnTo>
                    <a:pt x="11884" y="4564"/>
                  </a:lnTo>
                  <a:lnTo>
                    <a:pt x="11847" y="4564"/>
                  </a:lnTo>
                  <a:lnTo>
                    <a:pt x="11810" y="4507"/>
                  </a:lnTo>
                  <a:lnTo>
                    <a:pt x="11792" y="4449"/>
                  </a:lnTo>
                  <a:lnTo>
                    <a:pt x="11829" y="4411"/>
                  </a:lnTo>
                  <a:lnTo>
                    <a:pt x="11847" y="4354"/>
                  </a:lnTo>
                  <a:lnTo>
                    <a:pt x="11847" y="4316"/>
                  </a:lnTo>
                  <a:lnTo>
                    <a:pt x="11810" y="4277"/>
                  </a:lnTo>
                  <a:lnTo>
                    <a:pt x="11774" y="4258"/>
                  </a:lnTo>
                  <a:lnTo>
                    <a:pt x="11755" y="4277"/>
                  </a:lnTo>
                  <a:lnTo>
                    <a:pt x="11719" y="4335"/>
                  </a:lnTo>
                  <a:lnTo>
                    <a:pt x="11700" y="4335"/>
                  </a:lnTo>
                  <a:lnTo>
                    <a:pt x="11663" y="4335"/>
                  </a:lnTo>
                  <a:lnTo>
                    <a:pt x="11590" y="4430"/>
                  </a:lnTo>
                  <a:lnTo>
                    <a:pt x="11535" y="4411"/>
                  </a:lnTo>
                  <a:lnTo>
                    <a:pt x="11498" y="4373"/>
                  </a:lnTo>
                  <a:lnTo>
                    <a:pt x="11498" y="4297"/>
                  </a:lnTo>
                  <a:lnTo>
                    <a:pt x="11461" y="4258"/>
                  </a:lnTo>
                  <a:lnTo>
                    <a:pt x="11425" y="4258"/>
                  </a:lnTo>
                  <a:lnTo>
                    <a:pt x="11406" y="4239"/>
                  </a:lnTo>
                  <a:lnTo>
                    <a:pt x="11370" y="4277"/>
                  </a:lnTo>
                  <a:lnTo>
                    <a:pt x="11351" y="4258"/>
                  </a:lnTo>
                  <a:lnTo>
                    <a:pt x="11333" y="4201"/>
                  </a:lnTo>
                  <a:lnTo>
                    <a:pt x="11315" y="4163"/>
                  </a:lnTo>
                  <a:lnTo>
                    <a:pt x="11259" y="4144"/>
                  </a:lnTo>
                  <a:lnTo>
                    <a:pt x="11223" y="4125"/>
                  </a:lnTo>
                  <a:lnTo>
                    <a:pt x="11186" y="4144"/>
                  </a:lnTo>
                  <a:lnTo>
                    <a:pt x="11168" y="4182"/>
                  </a:lnTo>
                  <a:lnTo>
                    <a:pt x="11131" y="4201"/>
                  </a:lnTo>
                  <a:lnTo>
                    <a:pt x="11112" y="4220"/>
                  </a:lnTo>
                  <a:lnTo>
                    <a:pt x="11076" y="4277"/>
                  </a:lnTo>
                  <a:lnTo>
                    <a:pt x="11039" y="4335"/>
                  </a:lnTo>
                  <a:lnTo>
                    <a:pt x="11021" y="4354"/>
                  </a:lnTo>
                  <a:lnTo>
                    <a:pt x="10984" y="4354"/>
                  </a:lnTo>
                  <a:lnTo>
                    <a:pt x="10966" y="4335"/>
                  </a:lnTo>
                  <a:lnTo>
                    <a:pt x="10892" y="4297"/>
                  </a:lnTo>
                  <a:lnTo>
                    <a:pt x="10874" y="4239"/>
                  </a:lnTo>
                  <a:lnTo>
                    <a:pt x="10892" y="4182"/>
                  </a:lnTo>
                  <a:lnTo>
                    <a:pt x="10910" y="4144"/>
                  </a:lnTo>
                  <a:lnTo>
                    <a:pt x="10892" y="4125"/>
                  </a:lnTo>
                  <a:lnTo>
                    <a:pt x="10855" y="4086"/>
                  </a:lnTo>
                  <a:lnTo>
                    <a:pt x="10800" y="4106"/>
                  </a:lnTo>
                  <a:lnTo>
                    <a:pt x="10763" y="4086"/>
                  </a:lnTo>
                  <a:lnTo>
                    <a:pt x="10727" y="4048"/>
                  </a:lnTo>
                  <a:lnTo>
                    <a:pt x="10727" y="3972"/>
                  </a:lnTo>
                  <a:lnTo>
                    <a:pt x="10745" y="3934"/>
                  </a:lnTo>
                  <a:lnTo>
                    <a:pt x="10745" y="3895"/>
                  </a:lnTo>
                  <a:lnTo>
                    <a:pt x="10708" y="3876"/>
                  </a:lnTo>
                  <a:lnTo>
                    <a:pt x="10690" y="3876"/>
                  </a:lnTo>
                  <a:lnTo>
                    <a:pt x="10653" y="3895"/>
                  </a:lnTo>
                  <a:lnTo>
                    <a:pt x="10635" y="3915"/>
                  </a:lnTo>
                  <a:lnTo>
                    <a:pt x="10598" y="3915"/>
                  </a:lnTo>
                  <a:lnTo>
                    <a:pt x="10506" y="3895"/>
                  </a:lnTo>
                  <a:lnTo>
                    <a:pt x="10451" y="3857"/>
                  </a:lnTo>
                  <a:lnTo>
                    <a:pt x="10433" y="3857"/>
                  </a:lnTo>
                  <a:lnTo>
                    <a:pt x="10396" y="3857"/>
                  </a:lnTo>
                  <a:lnTo>
                    <a:pt x="10378" y="3876"/>
                  </a:lnTo>
                  <a:lnTo>
                    <a:pt x="10359" y="3972"/>
                  </a:lnTo>
                  <a:lnTo>
                    <a:pt x="10341" y="3972"/>
                  </a:lnTo>
                  <a:lnTo>
                    <a:pt x="10304" y="3991"/>
                  </a:lnTo>
                  <a:lnTo>
                    <a:pt x="10249" y="3991"/>
                  </a:lnTo>
                  <a:lnTo>
                    <a:pt x="10231" y="3972"/>
                  </a:lnTo>
                  <a:lnTo>
                    <a:pt x="10194" y="3934"/>
                  </a:lnTo>
                  <a:lnTo>
                    <a:pt x="10176" y="3876"/>
                  </a:lnTo>
                  <a:lnTo>
                    <a:pt x="10157" y="3857"/>
                  </a:lnTo>
                  <a:lnTo>
                    <a:pt x="10121" y="3819"/>
                  </a:lnTo>
                  <a:lnTo>
                    <a:pt x="10084" y="3838"/>
                  </a:lnTo>
                  <a:lnTo>
                    <a:pt x="10047" y="3838"/>
                  </a:lnTo>
                  <a:lnTo>
                    <a:pt x="10010" y="3857"/>
                  </a:lnTo>
                  <a:lnTo>
                    <a:pt x="9974" y="3876"/>
                  </a:lnTo>
                  <a:lnTo>
                    <a:pt x="9937" y="3876"/>
                  </a:lnTo>
                  <a:lnTo>
                    <a:pt x="9919" y="3857"/>
                  </a:lnTo>
                  <a:lnTo>
                    <a:pt x="9882" y="3838"/>
                  </a:lnTo>
                  <a:lnTo>
                    <a:pt x="9827" y="3838"/>
                  </a:lnTo>
                  <a:lnTo>
                    <a:pt x="9790" y="3819"/>
                  </a:lnTo>
                  <a:lnTo>
                    <a:pt x="9735" y="3800"/>
                  </a:lnTo>
                  <a:lnTo>
                    <a:pt x="9698" y="3762"/>
                  </a:lnTo>
                  <a:lnTo>
                    <a:pt x="9661" y="3743"/>
                  </a:lnTo>
                  <a:lnTo>
                    <a:pt x="9625" y="3743"/>
                  </a:lnTo>
                  <a:lnTo>
                    <a:pt x="9588" y="3762"/>
                  </a:lnTo>
                  <a:lnTo>
                    <a:pt x="9533" y="3762"/>
                  </a:lnTo>
                  <a:lnTo>
                    <a:pt x="9441" y="3743"/>
                  </a:lnTo>
                  <a:lnTo>
                    <a:pt x="9404" y="3724"/>
                  </a:lnTo>
                  <a:lnTo>
                    <a:pt x="9404" y="3685"/>
                  </a:lnTo>
                  <a:lnTo>
                    <a:pt x="9423" y="3590"/>
                  </a:lnTo>
                  <a:lnTo>
                    <a:pt x="9423" y="3533"/>
                  </a:lnTo>
                  <a:lnTo>
                    <a:pt x="9386" y="3533"/>
                  </a:lnTo>
                  <a:lnTo>
                    <a:pt x="9368" y="3494"/>
                  </a:lnTo>
                  <a:lnTo>
                    <a:pt x="9331" y="3456"/>
                  </a:lnTo>
                  <a:lnTo>
                    <a:pt x="9294" y="3437"/>
                  </a:lnTo>
                  <a:lnTo>
                    <a:pt x="9276" y="3418"/>
                  </a:lnTo>
                  <a:lnTo>
                    <a:pt x="9257" y="3380"/>
                  </a:lnTo>
                  <a:lnTo>
                    <a:pt x="9221" y="3361"/>
                  </a:lnTo>
                  <a:lnTo>
                    <a:pt x="9202" y="3361"/>
                  </a:lnTo>
                  <a:lnTo>
                    <a:pt x="9184" y="3380"/>
                  </a:lnTo>
                  <a:lnTo>
                    <a:pt x="9184" y="3437"/>
                  </a:lnTo>
                  <a:lnTo>
                    <a:pt x="9147" y="3475"/>
                  </a:lnTo>
                  <a:lnTo>
                    <a:pt x="9129" y="3475"/>
                  </a:lnTo>
                  <a:lnTo>
                    <a:pt x="9074" y="3418"/>
                  </a:lnTo>
                  <a:lnTo>
                    <a:pt x="9037" y="3418"/>
                  </a:lnTo>
                  <a:lnTo>
                    <a:pt x="8982" y="3418"/>
                  </a:lnTo>
                  <a:lnTo>
                    <a:pt x="8963" y="3418"/>
                  </a:lnTo>
                  <a:lnTo>
                    <a:pt x="8927" y="3475"/>
                  </a:lnTo>
                  <a:lnTo>
                    <a:pt x="8908" y="3475"/>
                  </a:lnTo>
                  <a:lnTo>
                    <a:pt x="8853" y="3456"/>
                  </a:lnTo>
                  <a:lnTo>
                    <a:pt x="8817" y="3456"/>
                  </a:lnTo>
                  <a:lnTo>
                    <a:pt x="8780" y="3437"/>
                  </a:lnTo>
                  <a:lnTo>
                    <a:pt x="8725" y="3380"/>
                  </a:lnTo>
                  <a:lnTo>
                    <a:pt x="8670" y="3304"/>
                  </a:lnTo>
                  <a:lnTo>
                    <a:pt x="8670" y="3246"/>
                  </a:lnTo>
                  <a:lnTo>
                    <a:pt x="8633" y="3246"/>
                  </a:lnTo>
                  <a:lnTo>
                    <a:pt x="8578" y="3189"/>
                  </a:lnTo>
                  <a:lnTo>
                    <a:pt x="8541" y="3170"/>
                  </a:lnTo>
                  <a:lnTo>
                    <a:pt x="8523" y="3151"/>
                  </a:lnTo>
                  <a:lnTo>
                    <a:pt x="8468" y="3151"/>
                  </a:lnTo>
                  <a:lnTo>
                    <a:pt x="8449" y="3170"/>
                  </a:lnTo>
                  <a:lnTo>
                    <a:pt x="8468" y="2883"/>
                  </a:lnTo>
                  <a:lnTo>
                    <a:pt x="8468" y="2444"/>
                  </a:lnTo>
                  <a:lnTo>
                    <a:pt x="8486" y="2215"/>
                  </a:lnTo>
                  <a:lnTo>
                    <a:pt x="8504" y="1852"/>
                  </a:lnTo>
                  <a:lnTo>
                    <a:pt x="8504" y="1547"/>
                  </a:lnTo>
                  <a:lnTo>
                    <a:pt x="8523" y="1146"/>
                  </a:lnTo>
                  <a:lnTo>
                    <a:pt x="8541" y="897"/>
                  </a:lnTo>
                  <a:lnTo>
                    <a:pt x="8578" y="210"/>
                  </a:lnTo>
                  <a:lnTo>
                    <a:pt x="7935" y="172"/>
                  </a:lnTo>
                  <a:lnTo>
                    <a:pt x="7476" y="153"/>
                  </a:lnTo>
                  <a:lnTo>
                    <a:pt x="7310" y="153"/>
                  </a:lnTo>
                  <a:lnTo>
                    <a:pt x="6667" y="115"/>
                  </a:lnTo>
                  <a:lnTo>
                    <a:pt x="6208" y="76"/>
                  </a:lnTo>
                  <a:lnTo>
                    <a:pt x="6043" y="57"/>
                  </a:lnTo>
                  <a:lnTo>
                    <a:pt x="5033" y="0"/>
                  </a:lnTo>
                  <a:lnTo>
                    <a:pt x="4996" y="0"/>
                  </a:lnTo>
                  <a:lnTo>
                    <a:pt x="4941" y="668"/>
                  </a:lnTo>
                  <a:lnTo>
                    <a:pt x="4904" y="1146"/>
                  </a:lnTo>
                  <a:lnTo>
                    <a:pt x="4904" y="1337"/>
                  </a:lnTo>
                  <a:lnTo>
                    <a:pt x="4849" y="2005"/>
                  </a:lnTo>
                  <a:lnTo>
                    <a:pt x="4812" y="2349"/>
                  </a:lnTo>
                  <a:lnTo>
                    <a:pt x="4794" y="2673"/>
                  </a:lnTo>
                  <a:lnTo>
                    <a:pt x="4739" y="3304"/>
                  </a:lnTo>
                  <a:lnTo>
                    <a:pt x="4739" y="3342"/>
                  </a:lnTo>
                  <a:lnTo>
                    <a:pt x="4684" y="4067"/>
                  </a:lnTo>
                  <a:lnTo>
                    <a:pt x="4647" y="4468"/>
                  </a:lnTo>
                  <a:lnTo>
                    <a:pt x="4629" y="4736"/>
                  </a:lnTo>
                  <a:lnTo>
                    <a:pt x="4574" y="5404"/>
                  </a:lnTo>
                  <a:lnTo>
                    <a:pt x="4518" y="6053"/>
                  </a:lnTo>
                  <a:lnTo>
                    <a:pt x="4463" y="6722"/>
                  </a:lnTo>
                  <a:lnTo>
                    <a:pt x="4445" y="6836"/>
                  </a:lnTo>
                  <a:lnTo>
                    <a:pt x="4096" y="6817"/>
                  </a:lnTo>
                  <a:lnTo>
                    <a:pt x="3655" y="6779"/>
                  </a:lnTo>
                  <a:lnTo>
                    <a:pt x="3343" y="6760"/>
                  </a:lnTo>
                  <a:lnTo>
                    <a:pt x="3288" y="6741"/>
                  </a:lnTo>
                  <a:lnTo>
                    <a:pt x="2241" y="6645"/>
                  </a:lnTo>
                  <a:lnTo>
                    <a:pt x="2167" y="6645"/>
                  </a:lnTo>
                  <a:lnTo>
                    <a:pt x="808" y="6492"/>
                  </a:lnTo>
                  <a:lnTo>
                    <a:pt x="331" y="6454"/>
                  </a:lnTo>
                  <a:lnTo>
                    <a:pt x="239" y="6435"/>
                  </a:lnTo>
                  <a:lnTo>
                    <a:pt x="37" y="6397"/>
                  </a:lnTo>
                  <a:lnTo>
                    <a:pt x="0" y="6416"/>
                  </a:lnTo>
                  <a:lnTo>
                    <a:pt x="18" y="6473"/>
                  </a:lnTo>
                  <a:lnTo>
                    <a:pt x="0" y="6531"/>
                  </a:lnTo>
                  <a:lnTo>
                    <a:pt x="0" y="6588"/>
                  </a:lnTo>
                  <a:lnTo>
                    <a:pt x="37" y="6664"/>
                  </a:lnTo>
                  <a:lnTo>
                    <a:pt x="92" y="6741"/>
                  </a:lnTo>
                  <a:lnTo>
                    <a:pt x="147" y="6779"/>
                  </a:lnTo>
                  <a:lnTo>
                    <a:pt x="184" y="6817"/>
                  </a:lnTo>
                  <a:lnTo>
                    <a:pt x="294" y="6817"/>
                  </a:lnTo>
                  <a:lnTo>
                    <a:pt x="349" y="6932"/>
                  </a:lnTo>
                  <a:lnTo>
                    <a:pt x="367" y="7027"/>
                  </a:lnTo>
                  <a:lnTo>
                    <a:pt x="386" y="7123"/>
                  </a:lnTo>
                  <a:lnTo>
                    <a:pt x="441" y="7199"/>
                  </a:lnTo>
                  <a:lnTo>
                    <a:pt x="459" y="7275"/>
                  </a:lnTo>
                  <a:lnTo>
                    <a:pt x="514" y="7314"/>
                  </a:lnTo>
                  <a:lnTo>
                    <a:pt x="569" y="7371"/>
                  </a:lnTo>
                  <a:lnTo>
                    <a:pt x="625" y="7409"/>
                  </a:lnTo>
                  <a:lnTo>
                    <a:pt x="698" y="7409"/>
                  </a:lnTo>
                  <a:lnTo>
                    <a:pt x="716" y="7428"/>
                  </a:lnTo>
                  <a:lnTo>
                    <a:pt x="771" y="7485"/>
                  </a:lnTo>
                  <a:lnTo>
                    <a:pt x="808" y="7562"/>
                  </a:lnTo>
                  <a:lnTo>
                    <a:pt x="863" y="7619"/>
                  </a:lnTo>
                  <a:lnTo>
                    <a:pt x="937" y="7734"/>
                  </a:lnTo>
                  <a:lnTo>
                    <a:pt x="973" y="7810"/>
                  </a:lnTo>
                  <a:lnTo>
                    <a:pt x="1065" y="7848"/>
                  </a:lnTo>
                  <a:lnTo>
                    <a:pt x="1176" y="7963"/>
                  </a:lnTo>
                  <a:lnTo>
                    <a:pt x="1194" y="8039"/>
                  </a:lnTo>
                  <a:lnTo>
                    <a:pt x="1231" y="8116"/>
                  </a:lnTo>
                  <a:lnTo>
                    <a:pt x="1304" y="8211"/>
                  </a:lnTo>
                  <a:lnTo>
                    <a:pt x="1396" y="8326"/>
                  </a:lnTo>
                  <a:lnTo>
                    <a:pt x="1525" y="8421"/>
                  </a:lnTo>
                  <a:lnTo>
                    <a:pt x="1598" y="8440"/>
                  </a:lnTo>
                  <a:lnTo>
                    <a:pt x="1671" y="8498"/>
                  </a:lnTo>
                  <a:lnTo>
                    <a:pt x="1727" y="8555"/>
                  </a:lnTo>
                  <a:lnTo>
                    <a:pt x="1782" y="8612"/>
                  </a:lnTo>
                  <a:lnTo>
                    <a:pt x="1837" y="8650"/>
                  </a:lnTo>
                  <a:lnTo>
                    <a:pt x="1874" y="8669"/>
                  </a:lnTo>
                  <a:lnTo>
                    <a:pt x="1892" y="8727"/>
                  </a:lnTo>
                  <a:lnTo>
                    <a:pt x="1929" y="8765"/>
                  </a:lnTo>
                  <a:lnTo>
                    <a:pt x="2002" y="8841"/>
                  </a:lnTo>
                  <a:lnTo>
                    <a:pt x="2002" y="8937"/>
                  </a:lnTo>
                  <a:lnTo>
                    <a:pt x="2020" y="9070"/>
                  </a:lnTo>
                  <a:lnTo>
                    <a:pt x="2020" y="9109"/>
                  </a:lnTo>
                  <a:lnTo>
                    <a:pt x="2057" y="9128"/>
                  </a:lnTo>
                  <a:lnTo>
                    <a:pt x="2149" y="9300"/>
                  </a:lnTo>
                  <a:lnTo>
                    <a:pt x="2186" y="9376"/>
                  </a:lnTo>
                  <a:lnTo>
                    <a:pt x="2186" y="9471"/>
                  </a:lnTo>
                  <a:lnTo>
                    <a:pt x="2167" y="9567"/>
                  </a:lnTo>
                  <a:lnTo>
                    <a:pt x="2149" y="9681"/>
                  </a:lnTo>
                  <a:lnTo>
                    <a:pt x="2167" y="9834"/>
                  </a:lnTo>
                  <a:lnTo>
                    <a:pt x="2222" y="9911"/>
                  </a:lnTo>
                  <a:lnTo>
                    <a:pt x="2241" y="10006"/>
                  </a:lnTo>
                  <a:lnTo>
                    <a:pt x="2278" y="10044"/>
                  </a:lnTo>
                  <a:lnTo>
                    <a:pt x="2314" y="10235"/>
                  </a:lnTo>
                  <a:lnTo>
                    <a:pt x="2351" y="10273"/>
                  </a:lnTo>
                  <a:lnTo>
                    <a:pt x="2388" y="10331"/>
                  </a:lnTo>
                  <a:lnTo>
                    <a:pt x="2443" y="10350"/>
                  </a:lnTo>
                  <a:lnTo>
                    <a:pt x="2498" y="10445"/>
                  </a:lnTo>
                  <a:lnTo>
                    <a:pt x="2535" y="10464"/>
                  </a:lnTo>
                  <a:lnTo>
                    <a:pt x="2627" y="10483"/>
                  </a:lnTo>
                  <a:lnTo>
                    <a:pt x="2682" y="10522"/>
                  </a:lnTo>
                  <a:lnTo>
                    <a:pt x="2700" y="10579"/>
                  </a:lnTo>
                  <a:lnTo>
                    <a:pt x="2737" y="10674"/>
                  </a:lnTo>
                  <a:lnTo>
                    <a:pt x="2774" y="10694"/>
                  </a:lnTo>
                  <a:lnTo>
                    <a:pt x="2865" y="10770"/>
                  </a:lnTo>
                  <a:lnTo>
                    <a:pt x="2939" y="10846"/>
                  </a:lnTo>
                  <a:lnTo>
                    <a:pt x="3067" y="10884"/>
                  </a:lnTo>
                  <a:lnTo>
                    <a:pt x="3159" y="10904"/>
                  </a:lnTo>
                  <a:lnTo>
                    <a:pt x="3214" y="10923"/>
                  </a:lnTo>
                  <a:lnTo>
                    <a:pt x="3233" y="10942"/>
                  </a:lnTo>
                  <a:lnTo>
                    <a:pt x="3214" y="10999"/>
                  </a:lnTo>
                  <a:lnTo>
                    <a:pt x="3251" y="10999"/>
                  </a:lnTo>
                  <a:lnTo>
                    <a:pt x="3288" y="11018"/>
                  </a:lnTo>
                  <a:lnTo>
                    <a:pt x="3325" y="11075"/>
                  </a:lnTo>
                  <a:lnTo>
                    <a:pt x="3398" y="11095"/>
                  </a:lnTo>
                  <a:lnTo>
                    <a:pt x="3490" y="11114"/>
                  </a:lnTo>
                  <a:lnTo>
                    <a:pt x="3527" y="11133"/>
                  </a:lnTo>
                  <a:lnTo>
                    <a:pt x="3582" y="11171"/>
                  </a:lnTo>
                  <a:lnTo>
                    <a:pt x="3618" y="11266"/>
                  </a:lnTo>
                  <a:lnTo>
                    <a:pt x="3637" y="11266"/>
                  </a:lnTo>
                  <a:lnTo>
                    <a:pt x="3710" y="11343"/>
                  </a:lnTo>
                  <a:lnTo>
                    <a:pt x="3729" y="11343"/>
                  </a:lnTo>
                  <a:lnTo>
                    <a:pt x="3765" y="11305"/>
                  </a:lnTo>
                  <a:lnTo>
                    <a:pt x="3784" y="11305"/>
                  </a:lnTo>
                  <a:lnTo>
                    <a:pt x="3839" y="11400"/>
                  </a:lnTo>
                  <a:lnTo>
                    <a:pt x="3876" y="11419"/>
                  </a:lnTo>
                  <a:lnTo>
                    <a:pt x="3949" y="11400"/>
                  </a:lnTo>
                  <a:lnTo>
                    <a:pt x="4004" y="11400"/>
                  </a:lnTo>
                  <a:lnTo>
                    <a:pt x="4041" y="11419"/>
                  </a:lnTo>
                  <a:lnTo>
                    <a:pt x="4059" y="11400"/>
                  </a:lnTo>
                  <a:lnTo>
                    <a:pt x="4078" y="11324"/>
                  </a:lnTo>
                  <a:lnTo>
                    <a:pt x="4133" y="11266"/>
                  </a:lnTo>
                  <a:lnTo>
                    <a:pt x="4169" y="11228"/>
                  </a:lnTo>
                  <a:lnTo>
                    <a:pt x="4206" y="11152"/>
                  </a:lnTo>
                  <a:lnTo>
                    <a:pt x="4243" y="11133"/>
                  </a:lnTo>
                  <a:lnTo>
                    <a:pt x="4316" y="11114"/>
                  </a:lnTo>
                  <a:lnTo>
                    <a:pt x="4353" y="11095"/>
                  </a:lnTo>
                  <a:lnTo>
                    <a:pt x="4390" y="11075"/>
                  </a:lnTo>
                  <a:lnTo>
                    <a:pt x="4372" y="10999"/>
                  </a:lnTo>
                  <a:lnTo>
                    <a:pt x="4372" y="10961"/>
                  </a:lnTo>
                  <a:lnTo>
                    <a:pt x="4408" y="10884"/>
                  </a:lnTo>
                  <a:lnTo>
                    <a:pt x="4463" y="10865"/>
                  </a:lnTo>
                  <a:lnTo>
                    <a:pt x="4482" y="10789"/>
                  </a:lnTo>
                  <a:lnTo>
                    <a:pt x="4482" y="10732"/>
                  </a:lnTo>
                  <a:lnTo>
                    <a:pt x="4518" y="10674"/>
                  </a:lnTo>
                  <a:lnTo>
                    <a:pt x="4518" y="10617"/>
                  </a:lnTo>
                  <a:lnTo>
                    <a:pt x="4555" y="10598"/>
                  </a:lnTo>
                  <a:lnTo>
                    <a:pt x="4574" y="10560"/>
                  </a:lnTo>
                  <a:lnTo>
                    <a:pt x="4574" y="10503"/>
                  </a:lnTo>
                  <a:lnTo>
                    <a:pt x="4610" y="10522"/>
                  </a:lnTo>
                  <a:lnTo>
                    <a:pt x="4610" y="10464"/>
                  </a:lnTo>
                  <a:lnTo>
                    <a:pt x="4665" y="10426"/>
                  </a:lnTo>
                  <a:lnTo>
                    <a:pt x="4702" y="10312"/>
                  </a:lnTo>
                  <a:lnTo>
                    <a:pt x="4739" y="10312"/>
                  </a:lnTo>
                  <a:lnTo>
                    <a:pt x="4776" y="10331"/>
                  </a:lnTo>
                  <a:lnTo>
                    <a:pt x="4849" y="10293"/>
                  </a:lnTo>
                  <a:lnTo>
                    <a:pt x="4867" y="10312"/>
                  </a:lnTo>
                  <a:lnTo>
                    <a:pt x="4904" y="10312"/>
                  </a:lnTo>
                  <a:lnTo>
                    <a:pt x="4941" y="10273"/>
                  </a:lnTo>
                  <a:lnTo>
                    <a:pt x="4978" y="10312"/>
                  </a:lnTo>
                  <a:lnTo>
                    <a:pt x="5069" y="10312"/>
                  </a:lnTo>
                  <a:lnTo>
                    <a:pt x="5088" y="10293"/>
                  </a:lnTo>
                  <a:lnTo>
                    <a:pt x="5125" y="10178"/>
                  </a:lnTo>
                  <a:lnTo>
                    <a:pt x="5180" y="10140"/>
                  </a:lnTo>
                  <a:lnTo>
                    <a:pt x="5235" y="10159"/>
                  </a:lnTo>
                  <a:lnTo>
                    <a:pt x="5308" y="10197"/>
                  </a:lnTo>
                  <a:lnTo>
                    <a:pt x="5510" y="10312"/>
                  </a:lnTo>
                  <a:lnTo>
                    <a:pt x="5621" y="10273"/>
                  </a:lnTo>
                  <a:lnTo>
                    <a:pt x="5657" y="10331"/>
                  </a:lnTo>
                  <a:lnTo>
                    <a:pt x="5804" y="10331"/>
                  </a:lnTo>
                  <a:lnTo>
                    <a:pt x="5841" y="10331"/>
                  </a:lnTo>
                  <a:lnTo>
                    <a:pt x="5896" y="10350"/>
                  </a:lnTo>
                  <a:lnTo>
                    <a:pt x="5933" y="10369"/>
                  </a:lnTo>
                  <a:lnTo>
                    <a:pt x="6006" y="10388"/>
                  </a:lnTo>
                  <a:lnTo>
                    <a:pt x="6061" y="10388"/>
                  </a:lnTo>
                  <a:lnTo>
                    <a:pt x="6116" y="10350"/>
                  </a:lnTo>
                  <a:lnTo>
                    <a:pt x="6153" y="10331"/>
                  </a:lnTo>
                  <a:lnTo>
                    <a:pt x="6172" y="10350"/>
                  </a:lnTo>
                  <a:lnTo>
                    <a:pt x="6172" y="10388"/>
                  </a:lnTo>
                  <a:lnTo>
                    <a:pt x="6190" y="10388"/>
                  </a:lnTo>
                  <a:lnTo>
                    <a:pt x="6263" y="10388"/>
                  </a:lnTo>
                  <a:lnTo>
                    <a:pt x="6263" y="10426"/>
                  </a:lnTo>
                  <a:lnTo>
                    <a:pt x="6300" y="10445"/>
                  </a:lnTo>
                  <a:lnTo>
                    <a:pt x="6337" y="10426"/>
                  </a:lnTo>
                  <a:lnTo>
                    <a:pt x="6355" y="10426"/>
                  </a:lnTo>
                  <a:lnTo>
                    <a:pt x="6392" y="10560"/>
                  </a:lnTo>
                  <a:lnTo>
                    <a:pt x="6392" y="10579"/>
                  </a:lnTo>
                  <a:lnTo>
                    <a:pt x="6429" y="10598"/>
                  </a:lnTo>
                  <a:lnTo>
                    <a:pt x="6447" y="10579"/>
                  </a:lnTo>
                  <a:lnTo>
                    <a:pt x="6447" y="10617"/>
                  </a:lnTo>
                  <a:lnTo>
                    <a:pt x="6429" y="10674"/>
                  </a:lnTo>
                  <a:lnTo>
                    <a:pt x="6447" y="10694"/>
                  </a:lnTo>
                  <a:lnTo>
                    <a:pt x="6484" y="10694"/>
                  </a:lnTo>
                  <a:lnTo>
                    <a:pt x="6502" y="10655"/>
                  </a:lnTo>
                  <a:lnTo>
                    <a:pt x="6502" y="10636"/>
                  </a:lnTo>
                  <a:lnTo>
                    <a:pt x="6502" y="10617"/>
                  </a:lnTo>
                  <a:lnTo>
                    <a:pt x="6521" y="10636"/>
                  </a:lnTo>
                  <a:lnTo>
                    <a:pt x="6557" y="10655"/>
                  </a:lnTo>
                  <a:lnTo>
                    <a:pt x="6539" y="10713"/>
                  </a:lnTo>
                  <a:lnTo>
                    <a:pt x="6521" y="10751"/>
                  </a:lnTo>
                  <a:lnTo>
                    <a:pt x="6521" y="10789"/>
                  </a:lnTo>
                  <a:lnTo>
                    <a:pt x="6576" y="10789"/>
                  </a:lnTo>
                  <a:lnTo>
                    <a:pt x="6631" y="10846"/>
                  </a:lnTo>
                  <a:lnTo>
                    <a:pt x="6704" y="10846"/>
                  </a:lnTo>
                  <a:lnTo>
                    <a:pt x="6741" y="10884"/>
                  </a:lnTo>
                  <a:lnTo>
                    <a:pt x="6759" y="10904"/>
                  </a:lnTo>
                  <a:lnTo>
                    <a:pt x="6796" y="11018"/>
                  </a:lnTo>
                  <a:lnTo>
                    <a:pt x="6870" y="11075"/>
                  </a:lnTo>
                  <a:lnTo>
                    <a:pt x="6943" y="11114"/>
                  </a:lnTo>
                  <a:lnTo>
                    <a:pt x="6980" y="11171"/>
                  </a:lnTo>
                  <a:lnTo>
                    <a:pt x="7035" y="11209"/>
                  </a:lnTo>
                  <a:lnTo>
                    <a:pt x="7072" y="11209"/>
                  </a:lnTo>
                  <a:lnTo>
                    <a:pt x="7072" y="11247"/>
                  </a:lnTo>
                  <a:lnTo>
                    <a:pt x="7090" y="11324"/>
                  </a:lnTo>
                  <a:lnTo>
                    <a:pt x="7108" y="11362"/>
                  </a:lnTo>
                  <a:lnTo>
                    <a:pt x="7182" y="11419"/>
                  </a:lnTo>
                  <a:lnTo>
                    <a:pt x="7200" y="11476"/>
                  </a:lnTo>
                  <a:lnTo>
                    <a:pt x="7200" y="11515"/>
                  </a:lnTo>
                  <a:lnTo>
                    <a:pt x="7237" y="11667"/>
                  </a:lnTo>
                  <a:lnTo>
                    <a:pt x="7237" y="11725"/>
                  </a:lnTo>
                  <a:lnTo>
                    <a:pt x="7274" y="11782"/>
                  </a:lnTo>
                  <a:lnTo>
                    <a:pt x="7310" y="11782"/>
                  </a:lnTo>
                  <a:lnTo>
                    <a:pt x="7310" y="11820"/>
                  </a:lnTo>
                  <a:lnTo>
                    <a:pt x="7329" y="11877"/>
                  </a:lnTo>
                  <a:lnTo>
                    <a:pt x="7347" y="11897"/>
                  </a:lnTo>
                  <a:lnTo>
                    <a:pt x="7384" y="12030"/>
                  </a:lnTo>
                  <a:lnTo>
                    <a:pt x="7384" y="12087"/>
                  </a:lnTo>
                  <a:lnTo>
                    <a:pt x="7402" y="12145"/>
                  </a:lnTo>
                  <a:lnTo>
                    <a:pt x="7457" y="12164"/>
                  </a:lnTo>
                  <a:lnTo>
                    <a:pt x="7476" y="12202"/>
                  </a:lnTo>
                  <a:lnTo>
                    <a:pt x="7494" y="12240"/>
                  </a:lnTo>
                  <a:lnTo>
                    <a:pt x="7512" y="12240"/>
                  </a:lnTo>
                  <a:lnTo>
                    <a:pt x="7512" y="12278"/>
                  </a:lnTo>
                  <a:lnTo>
                    <a:pt x="7512" y="12317"/>
                  </a:lnTo>
                  <a:lnTo>
                    <a:pt x="7531" y="12355"/>
                  </a:lnTo>
                  <a:lnTo>
                    <a:pt x="7567" y="12374"/>
                  </a:lnTo>
                  <a:lnTo>
                    <a:pt x="7586" y="12393"/>
                  </a:lnTo>
                  <a:lnTo>
                    <a:pt x="7567" y="12431"/>
                  </a:lnTo>
                  <a:lnTo>
                    <a:pt x="7567" y="12450"/>
                  </a:lnTo>
                  <a:lnTo>
                    <a:pt x="7604" y="12489"/>
                  </a:lnTo>
                  <a:lnTo>
                    <a:pt x="7623" y="12527"/>
                  </a:lnTo>
                  <a:lnTo>
                    <a:pt x="7623" y="12584"/>
                  </a:lnTo>
                  <a:lnTo>
                    <a:pt x="7641" y="12641"/>
                  </a:lnTo>
                  <a:lnTo>
                    <a:pt x="7659" y="12660"/>
                  </a:lnTo>
                  <a:lnTo>
                    <a:pt x="7659" y="12699"/>
                  </a:lnTo>
                  <a:lnTo>
                    <a:pt x="7678" y="12756"/>
                  </a:lnTo>
                  <a:lnTo>
                    <a:pt x="7751" y="12794"/>
                  </a:lnTo>
                  <a:lnTo>
                    <a:pt x="7770" y="12851"/>
                  </a:lnTo>
                  <a:lnTo>
                    <a:pt x="7806" y="12890"/>
                  </a:lnTo>
                  <a:lnTo>
                    <a:pt x="7861" y="12928"/>
                  </a:lnTo>
                  <a:lnTo>
                    <a:pt x="7916" y="12966"/>
                  </a:lnTo>
                  <a:lnTo>
                    <a:pt x="7953" y="13023"/>
                  </a:lnTo>
                  <a:lnTo>
                    <a:pt x="8008" y="13119"/>
                  </a:lnTo>
                  <a:lnTo>
                    <a:pt x="8027" y="13195"/>
                  </a:lnTo>
                  <a:lnTo>
                    <a:pt x="8063" y="13214"/>
                  </a:lnTo>
                  <a:lnTo>
                    <a:pt x="8082" y="13214"/>
                  </a:lnTo>
                  <a:lnTo>
                    <a:pt x="8100" y="13252"/>
                  </a:lnTo>
                  <a:lnTo>
                    <a:pt x="8119" y="13291"/>
                  </a:lnTo>
                  <a:lnTo>
                    <a:pt x="8155" y="13367"/>
                  </a:lnTo>
                  <a:lnTo>
                    <a:pt x="8192" y="13443"/>
                  </a:lnTo>
                  <a:lnTo>
                    <a:pt x="8210" y="13501"/>
                  </a:lnTo>
                  <a:lnTo>
                    <a:pt x="8229" y="13520"/>
                  </a:lnTo>
                  <a:lnTo>
                    <a:pt x="8265" y="13539"/>
                  </a:lnTo>
                  <a:lnTo>
                    <a:pt x="8284" y="13577"/>
                  </a:lnTo>
                  <a:lnTo>
                    <a:pt x="8321" y="13634"/>
                  </a:lnTo>
                  <a:lnTo>
                    <a:pt x="8376" y="13692"/>
                  </a:lnTo>
                  <a:lnTo>
                    <a:pt x="8431" y="13692"/>
                  </a:lnTo>
                  <a:lnTo>
                    <a:pt x="8449" y="13749"/>
                  </a:lnTo>
                  <a:lnTo>
                    <a:pt x="8486" y="13730"/>
                  </a:lnTo>
                  <a:lnTo>
                    <a:pt x="8596" y="13806"/>
                  </a:lnTo>
                  <a:lnTo>
                    <a:pt x="8614" y="13863"/>
                  </a:lnTo>
                  <a:lnTo>
                    <a:pt x="8614" y="13921"/>
                  </a:lnTo>
                  <a:lnTo>
                    <a:pt x="8651" y="13940"/>
                  </a:lnTo>
                  <a:lnTo>
                    <a:pt x="8633" y="14016"/>
                  </a:lnTo>
                  <a:lnTo>
                    <a:pt x="8633" y="14073"/>
                  </a:lnTo>
                  <a:lnTo>
                    <a:pt x="8633" y="14131"/>
                  </a:lnTo>
                  <a:lnTo>
                    <a:pt x="8614" y="14188"/>
                  </a:lnTo>
                  <a:lnTo>
                    <a:pt x="8596" y="14226"/>
                  </a:lnTo>
                  <a:lnTo>
                    <a:pt x="8633" y="14245"/>
                  </a:lnTo>
                  <a:lnTo>
                    <a:pt x="8651" y="14283"/>
                  </a:lnTo>
                  <a:lnTo>
                    <a:pt x="8706" y="14341"/>
                  </a:lnTo>
                  <a:lnTo>
                    <a:pt x="8706" y="14379"/>
                  </a:lnTo>
                  <a:lnTo>
                    <a:pt x="8706" y="14513"/>
                  </a:lnTo>
                  <a:lnTo>
                    <a:pt x="8706" y="14570"/>
                  </a:lnTo>
                  <a:lnTo>
                    <a:pt x="8670" y="14608"/>
                  </a:lnTo>
                  <a:lnTo>
                    <a:pt x="8688" y="14665"/>
                  </a:lnTo>
                  <a:lnTo>
                    <a:pt x="8725" y="14704"/>
                  </a:lnTo>
                  <a:lnTo>
                    <a:pt x="8761" y="14742"/>
                  </a:lnTo>
                  <a:lnTo>
                    <a:pt x="8761" y="14799"/>
                  </a:lnTo>
                  <a:lnTo>
                    <a:pt x="8780" y="14818"/>
                  </a:lnTo>
                  <a:lnTo>
                    <a:pt x="8817" y="14837"/>
                  </a:lnTo>
                  <a:lnTo>
                    <a:pt x="8853" y="14914"/>
                  </a:lnTo>
                  <a:lnTo>
                    <a:pt x="8908" y="14933"/>
                  </a:lnTo>
                  <a:lnTo>
                    <a:pt x="9000" y="15162"/>
                  </a:lnTo>
                  <a:lnTo>
                    <a:pt x="9000" y="15219"/>
                  </a:lnTo>
                  <a:lnTo>
                    <a:pt x="9037" y="15276"/>
                  </a:lnTo>
                  <a:lnTo>
                    <a:pt x="9055" y="15353"/>
                  </a:lnTo>
                  <a:lnTo>
                    <a:pt x="9055" y="15391"/>
                  </a:lnTo>
                  <a:lnTo>
                    <a:pt x="9129" y="15506"/>
                  </a:lnTo>
                  <a:lnTo>
                    <a:pt x="9110" y="15582"/>
                  </a:lnTo>
                  <a:lnTo>
                    <a:pt x="9129" y="15620"/>
                  </a:lnTo>
                  <a:lnTo>
                    <a:pt x="9165" y="15639"/>
                  </a:lnTo>
                  <a:lnTo>
                    <a:pt x="9202" y="15601"/>
                  </a:lnTo>
                  <a:lnTo>
                    <a:pt x="9276" y="15620"/>
                  </a:lnTo>
                  <a:lnTo>
                    <a:pt x="9294" y="15658"/>
                  </a:lnTo>
                  <a:lnTo>
                    <a:pt x="9349" y="15658"/>
                  </a:lnTo>
                  <a:lnTo>
                    <a:pt x="9368" y="15697"/>
                  </a:lnTo>
                  <a:lnTo>
                    <a:pt x="9441" y="15677"/>
                  </a:lnTo>
                  <a:lnTo>
                    <a:pt x="9478" y="15697"/>
                  </a:lnTo>
                  <a:lnTo>
                    <a:pt x="9514" y="15716"/>
                  </a:lnTo>
                  <a:lnTo>
                    <a:pt x="9551" y="15735"/>
                  </a:lnTo>
                  <a:lnTo>
                    <a:pt x="9588" y="15754"/>
                  </a:lnTo>
                  <a:lnTo>
                    <a:pt x="9588" y="15773"/>
                  </a:lnTo>
                  <a:lnTo>
                    <a:pt x="9680" y="15888"/>
                  </a:lnTo>
                  <a:lnTo>
                    <a:pt x="9735" y="15888"/>
                  </a:lnTo>
                  <a:lnTo>
                    <a:pt x="9735" y="15868"/>
                  </a:lnTo>
                  <a:lnTo>
                    <a:pt x="9790" y="15868"/>
                  </a:lnTo>
                  <a:lnTo>
                    <a:pt x="9808" y="15888"/>
                  </a:lnTo>
                  <a:lnTo>
                    <a:pt x="9827" y="15888"/>
                  </a:lnTo>
                  <a:lnTo>
                    <a:pt x="9827" y="15868"/>
                  </a:lnTo>
                  <a:lnTo>
                    <a:pt x="9863" y="15888"/>
                  </a:lnTo>
                  <a:lnTo>
                    <a:pt x="9900" y="15926"/>
                  </a:lnTo>
                  <a:lnTo>
                    <a:pt x="9919" y="15907"/>
                  </a:lnTo>
                  <a:lnTo>
                    <a:pt x="9955" y="15907"/>
                  </a:lnTo>
                  <a:lnTo>
                    <a:pt x="9974" y="15926"/>
                  </a:lnTo>
                  <a:lnTo>
                    <a:pt x="9974" y="15945"/>
                  </a:lnTo>
                  <a:lnTo>
                    <a:pt x="9992" y="15964"/>
                  </a:lnTo>
                  <a:lnTo>
                    <a:pt x="10029" y="15964"/>
                  </a:lnTo>
                  <a:lnTo>
                    <a:pt x="10047" y="16002"/>
                  </a:lnTo>
                  <a:lnTo>
                    <a:pt x="10066" y="16002"/>
                  </a:lnTo>
                  <a:lnTo>
                    <a:pt x="10084" y="16002"/>
                  </a:lnTo>
                  <a:lnTo>
                    <a:pt x="10121" y="16021"/>
                  </a:lnTo>
                  <a:lnTo>
                    <a:pt x="10139" y="16078"/>
                  </a:lnTo>
                  <a:lnTo>
                    <a:pt x="10157" y="16078"/>
                  </a:lnTo>
                  <a:lnTo>
                    <a:pt x="10176" y="16059"/>
                  </a:lnTo>
                  <a:lnTo>
                    <a:pt x="10194" y="16078"/>
                  </a:lnTo>
                  <a:lnTo>
                    <a:pt x="10194" y="16117"/>
                  </a:lnTo>
                  <a:lnTo>
                    <a:pt x="10286" y="16155"/>
                  </a:lnTo>
                  <a:lnTo>
                    <a:pt x="10323" y="16155"/>
                  </a:lnTo>
                  <a:lnTo>
                    <a:pt x="10341" y="16155"/>
                  </a:lnTo>
                  <a:lnTo>
                    <a:pt x="10359" y="16174"/>
                  </a:lnTo>
                  <a:lnTo>
                    <a:pt x="10414" y="16174"/>
                  </a:lnTo>
                  <a:lnTo>
                    <a:pt x="10433" y="16155"/>
                  </a:lnTo>
                  <a:lnTo>
                    <a:pt x="10470" y="16193"/>
                  </a:lnTo>
                  <a:lnTo>
                    <a:pt x="10506" y="16193"/>
                  </a:lnTo>
                  <a:lnTo>
                    <a:pt x="10561" y="16174"/>
                  </a:lnTo>
                  <a:lnTo>
                    <a:pt x="10580" y="16174"/>
                  </a:lnTo>
                  <a:lnTo>
                    <a:pt x="10598" y="16174"/>
                  </a:lnTo>
                  <a:lnTo>
                    <a:pt x="10635" y="16174"/>
                  </a:lnTo>
                  <a:lnTo>
                    <a:pt x="10763" y="16174"/>
                  </a:lnTo>
                  <a:lnTo>
                    <a:pt x="10782" y="16174"/>
                  </a:lnTo>
                  <a:lnTo>
                    <a:pt x="10819" y="16193"/>
                  </a:lnTo>
                  <a:lnTo>
                    <a:pt x="10837" y="16174"/>
                  </a:lnTo>
                  <a:lnTo>
                    <a:pt x="10855" y="16212"/>
                  </a:lnTo>
                  <a:lnTo>
                    <a:pt x="10892" y="16212"/>
                  </a:lnTo>
                  <a:lnTo>
                    <a:pt x="10929" y="16231"/>
                  </a:lnTo>
                  <a:lnTo>
                    <a:pt x="10966" y="16231"/>
                  </a:lnTo>
                  <a:lnTo>
                    <a:pt x="11002" y="16212"/>
                  </a:lnTo>
                  <a:lnTo>
                    <a:pt x="11039" y="16231"/>
                  </a:lnTo>
                  <a:lnTo>
                    <a:pt x="11094" y="16327"/>
                  </a:lnTo>
                  <a:lnTo>
                    <a:pt x="11204" y="16384"/>
                  </a:lnTo>
                  <a:lnTo>
                    <a:pt x="11241" y="16384"/>
                  </a:lnTo>
                  <a:lnTo>
                    <a:pt x="11278" y="16384"/>
                  </a:lnTo>
                  <a:lnTo>
                    <a:pt x="11315" y="16384"/>
                  </a:lnTo>
                  <a:lnTo>
                    <a:pt x="11351" y="16384"/>
                  </a:lnTo>
                  <a:lnTo>
                    <a:pt x="11370" y="16384"/>
                  </a:lnTo>
                  <a:lnTo>
                    <a:pt x="11388" y="16384"/>
                  </a:lnTo>
                  <a:lnTo>
                    <a:pt x="11406" y="16384"/>
                  </a:lnTo>
                  <a:lnTo>
                    <a:pt x="11425" y="16384"/>
                  </a:lnTo>
                  <a:lnTo>
                    <a:pt x="11406" y="16384"/>
                  </a:lnTo>
                  <a:lnTo>
                    <a:pt x="11425" y="16384"/>
                  </a:lnTo>
                  <a:lnTo>
                    <a:pt x="11461" y="16384"/>
                  </a:lnTo>
                  <a:lnTo>
                    <a:pt x="11517" y="16384"/>
                  </a:lnTo>
                  <a:lnTo>
                    <a:pt x="11517" y="16346"/>
                  </a:lnTo>
                  <a:lnTo>
                    <a:pt x="11553" y="16346"/>
                  </a:lnTo>
                  <a:lnTo>
                    <a:pt x="11682" y="16346"/>
                  </a:lnTo>
                  <a:lnTo>
                    <a:pt x="11719" y="16212"/>
                  </a:lnTo>
                  <a:lnTo>
                    <a:pt x="11700" y="16174"/>
                  </a:lnTo>
                  <a:lnTo>
                    <a:pt x="11682" y="16174"/>
                  </a:lnTo>
                  <a:lnTo>
                    <a:pt x="11663" y="16193"/>
                  </a:lnTo>
                  <a:lnTo>
                    <a:pt x="11682" y="16269"/>
                  </a:lnTo>
                  <a:lnTo>
                    <a:pt x="11645" y="16231"/>
                  </a:lnTo>
                  <a:lnTo>
                    <a:pt x="11608" y="16250"/>
                  </a:lnTo>
                  <a:lnTo>
                    <a:pt x="11627" y="16269"/>
                  </a:lnTo>
                  <a:lnTo>
                    <a:pt x="11572" y="16289"/>
                  </a:lnTo>
                  <a:lnTo>
                    <a:pt x="11553" y="16231"/>
                  </a:lnTo>
                  <a:lnTo>
                    <a:pt x="11572" y="16193"/>
                  </a:lnTo>
                  <a:lnTo>
                    <a:pt x="11627" y="16155"/>
                  </a:lnTo>
                  <a:lnTo>
                    <a:pt x="11627" y="16136"/>
                  </a:lnTo>
                  <a:lnTo>
                    <a:pt x="11608" y="16117"/>
                  </a:lnTo>
                  <a:lnTo>
                    <a:pt x="11572" y="16117"/>
                  </a:lnTo>
                  <a:lnTo>
                    <a:pt x="11535" y="16136"/>
                  </a:lnTo>
                  <a:lnTo>
                    <a:pt x="11498" y="16117"/>
                  </a:lnTo>
                  <a:lnTo>
                    <a:pt x="11498" y="16078"/>
                  </a:lnTo>
                  <a:lnTo>
                    <a:pt x="11498" y="16040"/>
                  </a:lnTo>
                  <a:lnTo>
                    <a:pt x="11517" y="15983"/>
                  </a:lnTo>
                  <a:lnTo>
                    <a:pt x="11461" y="15945"/>
                  </a:lnTo>
                  <a:lnTo>
                    <a:pt x="11480" y="15888"/>
                  </a:lnTo>
                  <a:lnTo>
                    <a:pt x="11480" y="15868"/>
                  </a:lnTo>
                  <a:lnTo>
                    <a:pt x="11461" y="15849"/>
                  </a:lnTo>
                  <a:lnTo>
                    <a:pt x="11443" y="15868"/>
                  </a:lnTo>
                  <a:lnTo>
                    <a:pt x="11425" y="15830"/>
                  </a:lnTo>
                  <a:lnTo>
                    <a:pt x="11425" y="15735"/>
                  </a:lnTo>
                  <a:lnTo>
                    <a:pt x="11406" y="15697"/>
                  </a:lnTo>
                  <a:lnTo>
                    <a:pt x="11351" y="15677"/>
                  </a:lnTo>
                  <a:lnTo>
                    <a:pt x="11315" y="15658"/>
                  </a:lnTo>
                  <a:lnTo>
                    <a:pt x="11296" y="15563"/>
                  </a:lnTo>
                  <a:lnTo>
                    <a:pt x="11315" y="15487"/>
                  </a:lnTo>
                  <a:lnTo>
                    <a:pt x="11333" y="15467"/>
                  </a:lnTo>
                  <a:lnTo>
                    <a:pt x="11315" y="15372"/>
                  </a:lnTo>
                  <a:lnTo>
                    <a:pt x="11315" y="15296"/>
                  </a:lnTo>
                  <a:lnTo>
                    <a:pt x="11278" y="15143"/>
                  </a:lnTo>
                  <a:lnTo>
                    <a:pt x="11259" y="15066"/>
                  </a:lnTo>
                  <a:lnTo>
                    <a:pt x="11223" y="15028"/>
                  </a:lnTo>
                  <a:lnTo>
                    <a:pt x="11186" y="14990"/>
                  </a:lnTo>
                  <a:lnTo>
                    <a:pt x="11168" y="14933"/>
                  </a:lnTo>
                  <a:lnTo>
                    <a:pt x="11186" y="14875"/>
                  </a:lnTo>
                  <a:lnTo>
                    <a:pt x="11186" y="14818"/>
                  </a:lnTo>
                  <a:lnTo>
                    <a:pt x="11186" y="14780"/>
                  </a:lnTo>
                  <a:lnTo>
                    <a:pt x="11223" y="14761"/>
                  </a:lnTo>
                  <a:lnTo>
                    <a:pt x="11278" y="14742"/>
                  </a:lnTo>
                  <a:lnTo>
                    <a:pt x="11278" y="14704"/>
                  </a:lnTo>
                  <a:lnTo>
                    <a:pt x="11278" y="14665"/>
                  </a:lnTo>
                  <a:lnTo>
                    <a:pt x="11259" y="14627"/>
                  </a:lnTo>
                  <a:lnTo>
                    <a:pt x="11278" y="14589"/>
                  </a:lnTo>
                  <a:lnTo>
                    <a:pt x="11315" y="14589"/>
                  </a:lnTo>
                  <a:lnTo>
                    <a:pt x="11333" y="14551"/>
                  </a:lnTo>
                  <a:lnTo>
                    <a:pt x="11333" y="14474"/>
                  </a:lnTo>
                  <a:lnTo>
                    <a:pt x="11333" y="14398"/>
                  </a:lnTo>
                  <a:lnTo>
                    <a:pt x="11315" y="14379"/>
                  </a:lnTo>
                  <a:lnTo>
                    <a:pt x="11278" y="14398"/>
                  </a:lnTo>
                  <a:lnTo>
                    <a:pt x="11223" y="14417"/>
                  </a:lnTo>
                  <a:lnTo>
                    <a:pt x="11204" y="14417"/>
                  </a:lnTo>
                  <a:lnTo>
                    <a:pt x="11168" y="14398"/>
                  </a:lnTo>
                  <a:lnTo>
                    <a:pt x="11131" y="14379"/>
                  </a:lnTo>
                  <a:lnTo>
                    <a:pt x="11076" y="14398"/>
                  </a:lnTo>
                  <a:lnTo>
                    <a:pt x="11021" y="14398"/>
                  </a:lnTo>
                  <a:lnTo>
                    <a:pt x="10984" y="14398"/>
                  </a:lnTo>
                  <a:lnTo>
                    <a:pt x="10929" y="14360"/>
                  </a:lnTo>
                  <a:lnTo>
                    <a:pt x="10947" y="14341"/>
                  </a:lnTo>
                  <a:lnTo>
                    <a:pt x="11002" y="14341"/>
                  </a:lnTo>
                  <a:lnTo>
                    <a:pt x="11021" y="14322"/>
                  </a:lnTo>
                  <a:lnTo>
                    <a:pt x="11002" y="14283"/>
                  </a:lnTo>
                  <a:lnTo>
                    <a:pt x="10966" y="14245"/>
                  </a:lnTo>
                  <a:lnTo>
                    <a:pt x="10966" y="14207"/>
                  </a:lnTo>
                  <a:lnTo>
                    <a:pt x="10929" y="14169"/>
                  </a:lnTo>
                  <a:lnTo>
                    <a:pt x="10929" y="14150"/>
                  </a:lnTo>
                  <a:lnTo>
                    <a:pt x="10874" y="14073"/>
                  </a:lnTo>
                  <a:lnTo>
                    <a:pt x="10892" y="14073"/>
                  </a:lnTo>
                  <a:lnTo>
                    <a:pt x="10910" y="14073"/>
                  </a:lnTo>
                  <a:lnTo>
                    <a:pt x="10984" y="14169"/>
                  </a:lnTo>
                  <a:lnTo>
                    <a:pt x="11021" y="14226"/>
                  </a:lnTo>
                  <a:lnTo>
                    <a:pt x="11057" y="14245"/>
                  </a:lnTo>
                  <a:lnTo>
                    <a:pt x="11076" y="14303"/>
                  </a:lnTo>
                  <a:lnTo>
                    <a:pt x="11112" y="14322"/>
                  </a:lnTo>
                  <a:lnTo>
                    <a:pt x="11131" y="14322"/>
                  </a:lnTo>
                  <a:lnTo>
                    <a:pt x="11112" y="14264"/>
                  </a:lnTo>
                  <a:lnTo>
                    <a:pt x="11131" y="14264"/>
                  </a:lnTo>
                  <a:lnTo>
                    <a:pt x="11186" y="14264"/>
                  </a:lnTo>
                  <a:lnTo>
                    <a:pt x="11204" y="14226"/>
                  </a:lnTo>
                  <a:lnTo>
                    <a:pt x="11241" y="14188"/>
                  </a:lnTo>
                  <a:lnTo>
                    <a:pt x="11223" y="14150"/>
                  </a:lnTo>
                  <a:lnTo>
                    <a:pt x="11241" y="14131"/>
                  </a:lnTo>
                  <a:lnTo>
                    <a:pt x="11278" y="14131"/>
                  </a:lnTo>
                  <a:lnTo>
                    <a:pt x="11259" y="14207"/>
                  </a:lnTo>
                  <a:lnTo>
                    <a:pt x="11259" y="14264"/>
                  </a:lnTo>
                  <a:lnTo>
                    <a:pt x="11223" y="14283"/>
                  </a:lnTo>
                  <a:lnTo>
                    <a:pt x="11186" y="14303"/>
                  </a:lnTo>
                  <a:lnTo>
                    <a:pt x="11204" y="14322"/>
                  </a:lnTo>
                  <a:lnTo>
                    <a:pt x="11259" y="14341"/>
                  </a:lnTo>
                  <a:lnTo>
                    <a:pt x="11296" y="14303"/>
                  </a:lnTo>
                  <a:lnTo>
                    <a:pt x="11333" y="14283"/>
                  </a:lnTo>
                  <a:lnTo>
                    <a:pt x="11388" y="14207"/>
                  </a:lnTo>
                  <a:lnTo>
                    <a:pt x="11406" y="14112"/>
                  </a:lnTo>
                  <a:lnTo>
                    <a:pt x="11443" y="14073"/>
                  </a:lnTo>
                  <a:lnTo>
                    <a:pt x="11498" y="13940"/>
                  </a:lnTo>
                  <a:lnTo>
                    <a:pt x="11517" y="13825"/>
                  </a:lnTo>
                  <a:lnTo>
                    <a:pt x="11553" y="13768"/>
                  </a:lnTo>
                  <a:lnTo>
                    <a:pt x="11553" y="13730"/>
                  </a:lnTo>
                  <a:lnTo>
                    <a:pt x="11535" y="13711"/>
                  </a:lnTo>
                  <a:lnTo>
                    <a:pt x="11517" y="13730"/>
                  </a:lnTo>
                  <a:lnTo>
                    <a:pt x="11461" y="13787"/>
                  </a:lnTo>
                  <a:lnTo>
                    <a:pt x="11443" y="13806"/>
                  </a:lnTo>
                  <a:lnTo>
                    <a:pt x="11425" y="13787"/>
                  </a:lnTo>
                  <a:lnTo>
                    <a:pt x="11443" y="13749"/>
                  </a:lnTo>
                  <a:lnTo>
                    <a:pt x="11461" y="13730"/>
                  </a:lnTo>
                  <a:lnTo>
                    <a:pt x="11461" y="13692"/>
                  </a:lnTo>
                  <a:lnTo>
                    <a:pt x="11443" y="13672"/>
                  </a:lnTo>
                  <a:lnTo>
                    <a:pt x="11406" y="13634"/>
                  </a:lnTo>
                  <a:lnTo>
                    <a:pt x="11406" y="13596"/>
                  </a:lnTo>
                  <a:lnTo>
                    <a:pt x="11406" y="13539"/>
                  </a:lnTo>
                  <a:lnTo>
                    <a:pt x="11425" y="13520"/>
                  </a:lnTo>
                  <a:lnTo>
                    <a:pt x="11406" y="13501"/>
                  </a:lnTo>
                  <a:lnTo>
                    <a:pt x="11370" y="13520"/>
                  </a:lnTo>
                  <a:lnTo>
                    <a:pt x="11333" y="13520"/>
                  </a:lnTo>
                  <a:lnTo>
                    <a:pt x="11278" y="13501"/>
                  </a:lnTo>
                  <a:lnTo>
                    <a:pt x="11241" y="13481"/>
                  </a:lnTo>
                  <a:lnTo>
                    <a:pt x="11204" y="13424"/>
                  </a:lnTo>
                  <a:lnTo>
                    <a:pt x="11241" y="13424"/>
                  </a:lnTo>
                  <a:lnTo>
                    <a:pt x="11278" y="13424"/>
                  </a:lnTo>
                  <a:lnTo>
                    <a:pt x="11315" y="13443"/>
                  </a:lnTo>
                  <a:lnTo>
                    <a:pt x="11406" y="13424"/>
                  </a:lnTo>
                  <a:lnTo>
                    <a:pt x="11443" y="13424"/>
                  </a:lnTo>
                  <a:lnTo>
                    <a:pt x="11480" y="13462"/>
                  </a:lnTo>
                  <a:lnTo>
                    <a:pt x="11535" y="13443"/>
                  </a:lnTo>
                  <a:lnTo>
                    <a:pt x="11553" y="13443"/>
                  </a:lnTo>
                  <a:lnTo>
                    <a:pt x="11590" y="13462"/>
                  </a:lnTo>
                  <a:lnTo>
                    <a:pt x="11627" y="13520"/>
                  </a:lnTo>
                  <a:lnTo>
                    <a:pt x="11645" y="13520"/>
                  </a:lnTo>
                  <a:lnTo>
                    <a:pt x="11700" y="13501"/>
                  </a:lnTo>
                  <a:lnTo>
                    <a:pt x="11774" y="13443"/>
                  </a:lnTo>
                  <a:lnTo>
                    <a:pt x="11627" y="13157"/>
                  </a:lnTo>
                  <a:lnTo>
                    <a:pt x="11608" y="13119"/>
                  </a:lnTo>
                  <a:lnTo>
                    <a:pt x="11627" y="13119"/>
                  </a:lnTo>
                  <a:lnTo>
                    <a:pt x="11682" y="13080"/>
                  </a:lnTo>
                  <a:lnTo>
                    <a:pt x="11700" y="13042"/>
                  </a:lnTo>
                  <a:lnTo>
                    <a:pt x="11700" y="13023"/>
                  </a:lnTo>
                  <a:lnTo>
                    <a:pt x="11682" y="12985"/>
                  </a:lnTo>
                  <a:lnTo>
                    <a:pt x="11700" y="12985"/>
                  </a:lnTo>
                  <a:lnTo>
                    <a:pt x="11737" y="13004"/>
                  </a:lnTo>
                  <a:lnTo>
                    <a:pt x="11755" y="13023"/>
                  </a:lnTo>
                  <a:lnTo>
                    <a:pt x="11792" y="13023"/>
                  </a:lnTo>
                  <a:lnTo>
                    <a:pt x="11810" y="12985"/>
                  </a:lnTo>
                  <a:lnTo>
                    <a:pt x="11866" y="12966"/>
                  </a:lnTo>
                  <a:lnTo>
                    <a:pt x="11810" y="12947"/>
                  </a:lnTo>
                  <a:lnTo>
                    <a:pt x="11792" y="12909"/>
                  </a:lnTo>
                  <a:lnTo>
                    <a:pt x="11792" y="12890"/>
                  </a:lnTo>
                  <a:lnTo>
                    <a:pt x="11810" y="12870"/>
                  </a:lnTo>
                  <a:lnTo>
                    <a:pt x="11939" y="12851"/>
                  </a:lnTo>
                  <a:lnTo>
                    <a:pt x="12215" y="12794"/>
                  </a:lnTo>
                  <a:lnTo>
                    <a:pt x="12215" y="12756"/>
                  </a:lnTo>
                  <a:lnTo>
                    <a:pt x="12178" y="12718"/>
                  </a:lnTo>
                  <a:lnTo>
                    <a:pt x="12141" y="12660"/>
                  </a:lnTo>
                  <a:lnTo>
                    <a:pt x="12141" y="12641"/>
                  </a:lnTo>
                  <a:lnTo>
                    <a:pt x="12141" y="12622"/>
                  </a:lnTo>
                  <a:lnTo>
                    <a:pt x="12178" y="12622"/>
                  </a:lnTo>
                  <a:lnTo>
                    <a:pt x="12196" y="12660"/>
                  </a:lnTo>
                  <a:lnTo>
                    <a:pt x="12233" y="12660"/>
                  </a:lnTo>
                  <a:lnTo>
                    <a:pt x="12233" y="12641"/>
                  </a:lnTo>
                  <a:lnTo>
                    <a:pt x="12215" y="12603"/>
                  </a:lnTo>
                  <a:lnTo>
                    <a:pt x="12178" y="12565"/>
                  </a:lnTo>
                  <a:lnTo>
                    <a:pt x="12178" y="12527"/>
                  </a:lnTo>
                  <a:lnTo>
                    <a:pt x="12196" y="12508"/>
                  </a:lnTo>
                  <a:lnTo>
                    <a:pt x="12215" y="12527"/>
                  </a:lnTo>
                  <a:lnTo>
                    <a:pt x="12233" y="12565"/>
                  </a:lnTo>
                  <a:lnTo>
                    <a:pt x="12251" y="12603"/>
                  </a:lnTo>
                  <a:lnTo>
                    <a:pt x="12306" y="12622"/>
                  </a:lnTo>
                  <a:lnTo>
                    <a:pt x="12325" y="12641"/>
                  </a:lnTo>
                  <a:lnTo>
                    <a:pt x="12325" y="12737"/>
                  </a:lnTo>
                  <a:lnTo>
                    <a:pt x="12361" y="12756"/>
                  </a:lnTo>
                  <a:lnTo>
                    <a:pt x="12417" y="12756"/>
                  </a:lnTo>
                  <a:lnTo>
                    <a:pt x="12453" y="12737"/>
                  </a:lnTo>
                  <a:lnTo>
                    <a:pt x="12564" y="12660"/>
                  </a:lnTo>
                  <a:lnTo>
                    <a:pt x="12600" y="12622"/>
                  </a:lnTo>
                  <a:lnTo>
                    <a:pt x="12619" y="12641"/>
                  </a:lnTo>
                  <a:lnTo>
                    <a:pt x="12655" y="12603"/>
                  </a:lnTo>
                  <a:lnTo>
                    <a:pt x="12692" y="12584"/>
                  </a:lnTo>
                  <a:lnTo>
                    <a:pt x="12655" y="12508"/>
                  </a:lnTo>
                  <a:lnTo>
                    <a:pt x="12600" y="12508"/>
                  </a:lnTo>
                  <a:lnTo>
                    <a:pt x="12545" y="12527"/>
                  </a:lnTo>
                  <a:lnTo>
                    <a:pt x="12508" y="12527"/>
                  </a:lnTo>
                  <a:lnTo>
                    <a:pt x="12508" y="12508"/>
                  </a:lnTo>
                  <a:lnTo>
                    <a:pt x="12545" y="12469"/>
                  </a:lnTo>
                  <a:lnTo>
                    <a:pt x="12600" y="12450"/>
                  </a:lnTo>
                  <a:lnTo>
                    <a:pt x="12582" y="12412"/>
                  </a:lnTo>
                  <a:lnTo>
                    <a:pt x="12508" y="12374"/>
                  </a:lnTo>
                  <a:lnTo>
                    <a:pt x="12490" y="12374"/>
                  </a:lnTo>
                  <a:lnTo>
                    <a:pt x="12435" y="12393"/>
                  </a:lnTo>
                  <a:lnTo>
                    <a:pt x="12417" y="12393"/>
                  </a:lnTo>
                  <a:lnTo>
                    <a:pt x="12398" y="12355"/>
                  </a:lnTo>
                  <a:lnTo>
                    <a:pt x="12435" y="12317"/>
                  </a:lnTo>
                  <a:lnTo>
                    <a:pt x="12417" y="12240"/>
                  </a:lnTo>
                  <a:lnTo>
                    <a:pt x="12398" y="12183"/>
                  </a:lnTo>
                  <a:lnTo>
                    <a:pt x="12417" y="12183"/>
                  </a:lnTo>
                  <a:lnTo>
                    <a:pt x="12472" y="12183"/>
                  </a:lnTo>
                  <a:lnTo>
                    <a:pt x="12490" y="12202"/>
                  </a:lnTo>
                  <a:lnTo>
                    <a:pt x="12508" y="12259"/>
                  </a:lnTo>
                  <a:lnTo>
                    <a:pt x="12564" y="12240"/>
                  </a:lnTo>
                  <a:lnTo>
                    <a:pt x="12582" y="12298"/>
                  </a:lnTo>
                  <a:lnTo>
                    <a:pt x="12600" y="12336"/>
                  </a:lnTo>
                  <a:lnTo>
                    <a:pt x="12637" y="12336"/>
                  </a:lnTo>
                  <a:lnTo>
                    <a:pt x="12655" y="12259"/>
                  </a:lnTo>
                  <a:lnTo>
                    <a:pt x="12674" y="12336"/>
                  </a:lnTo>
                  <a:lnTo>
                    <a:pt x="12637" y="12374"/>
                  </a:lnTo>
                  <a:lnTo>
                    <a:pt x="12600" y="12374"/>
                  </a:lnTo>
                  <a:lnTo>
                    <a:pt x="12637" y="12393"/>
                  </a:lnTo>
                  <a:lnTo>
                    <a:pt x="12674" y="12355"/>
                  </a:lnTo>
                  <a:lnTo>
                    <a:pt x="12747" y="12336"/>
                  </a:lnTo>
                  <a:lnTo>
                    <a:pt x="12692" y="12221"/>
                  </a:lnTo>
                  <a:lnTo>
                    <a:pt x="12692" y="12183"/>
                  </a:lnTo>
                  <a:lnTo>
                    <a:pt x="12729" y="12164"/>
                  </a:lnTo>
                  <a:lnTo>
                    <a:pt x="12747" y="12202"/>
                  </a:lnTo>
                  <a:lnTo>
                    <a:pt x="12766" y="12259"/>
                  </a:lnTo>
                  <a:lnTo>
                    <a:pt x="12802" y="12298"/>
                  </a:lnTo>
                  <a:lnTo>
                    <a:pt x="12857" y="12259"/>
                  </a:lnTo>
                  <a:lnTo>
                    <a:pt x="12876" y="12202"/>
                  </a:lnTo>
                  <a:lnTo>
                    <a:pt x="12894" y="12164"/>
                  </a:lnTo>
                  <a:lnTo>
                    <a:pt x="12913" y="12183"/>
                  </a:lnTo>
                  <a:lnTo>
                    <a:pt x="12913" y="12221"/>
                  </a:lnTo>
                  <a:lnTo>
                    <a:pt x="12949" y="12183"/>
                  </a:lnTo>
                  <a:lnTo>
                    <a:pt x="12968" y="12126"/>
                  </a:lnTo>
                  <a:lnTo>
                    <a:pt x="12986" y="12126"/>
                  </a:lnTo>
                  <a:lnTo>
                    <a:pt x="12986" y="12164"/>
                  </a:lnTo>
                  <a:lnTo>
                    <a:pt x="12949" y="12278"/>
                  </a:lnTo>
                  <a:lnTo>
                    <a:pt x="12949" y="12298"/>
                  </a:lnTo>
                  <a:lnTo>
                    <a:pt x="13004" y="12298"/>
                  </a:lnTo>
                  <a:lnTo>
                    <a:pt x="13023" y="12317"/>
                  </a:lnTo>
                  <a:lnTo>
                    <a:pt x="13004" y="12336"/>
                  </a:lnTo>
                  <a:lnTo>
                    <a:pt x="12931" y="12317"/>
                  </a:lnTo>
                  <a:lnTo>
                    <a:pt x="12931" y="12355"/>
                  </a:lnTo>
                  <a:lnTo>
                    <a:pt x="12968" y="12393"/>
                  </a:lnTo>
                  <a:lnTo>
                    <a:pt x="13023" y="12355"/>
                  </a:lnTo>
                  <a:lnTo>
                    <a:pt x="13096" y="12317"/>
                  </a:lnTo>
                  <a:lnTo>
                    <a:pt x="13280" y="12202"/>
                  </a:lnTo>
                  <a:lnTo>
                    <a:pt x="13372" y="12164"/>
                  </a:lnTo>
                  <a:lnTo>
                    <a:pt x="13445" y="12145"/>
                  </a:lnTo>
                  <a:lnTo>
                    <a:pt x="13500" y="12087"/>
                  </a:lnTo>
                  <a:lnTo>
                    <a:pt x="13555" y="12087"/>
                  </a:lnTo>
                  <a:lnTo>
                    <a:pt x="13574" y="12087"/>
                  </a:lnTo>
                  <a:lnTo>
                    <a:pt x="13574" y="12126"/>
                  </a:lnTo>
                  <a:lnTo>
                    <a:pt x="13555" y="12145"/>
                  </a:lnTo>
                  <a:lnTo>
                    <a:pt x="13390" y="12240"/>
                  </a:lnTo>
                  <a:lnTo>
                    <a:pt x="13280" y="12278"/>
                  </a:lnTo>
                  <a:lnTo>
                    <a:pt x="13243" y="12317"/>
                  </a:lnTo>
                  <a:lnTo>
                    <a:pt x="13188" y="12355"/>
                  </a:lnTo>
                  <a:lnTo>
                    <a:pt x="13115" y="12393"/>
                  </a:lnTo>
                  <a:lnTo>
                    <a:pt x="12949" y="12489"/>
                  </a:lnTo>
                  <a:lnTo>
                    <a:pt x="12857" y="12546"/>
                  </a:lnTo>
                  <a:lnTo>
                    <a:pt x="12802" y="12565"/>
                  </a:lnTo>
                  <a:lnTo>
                    <a:pt x="12766" y="12622"/>
                  </a:lnTo>
                  <a:lnTo>
                    <a:pt x="12766" y="12641"/>
                  </a:lnTo>
                  <a:lnTo>
                    <a:pt x="12784" y="12660"/>
                  </a:lnTo>
                  <a:lnTo>
                    <a:pt x="12821" y="12622"/>
                  </a:lnTo>
                  <a:lnTo>
                    <a:pt x="12894" y="12565"/>
                  </a:lnTo>
                  <a:lnTo>
                    <a:pt x="13096" y="12431"/>
                  </a:lnTo>
                  <a:lnTo>
                    <a:pt x="13261" y="12355"/>
                  </a:lnTo>
                  <a:lnTo>
                    <a:pt x="13427" y="12278"/>
                  </a:lnTo>
                  <a:lnTo>
                    <a:pt x="13592" y="12183"/>
                  </a:lnTo>
                  <a:lnTo>
                    <a:pt x="13721" y="12087"/>
                  </a:lnTo>
                  <a:lnTo>
                    <a:pt x="13849" y="12011"/>
                  </a:lnTo>
                  <a:lnTo>
                    <a:pt x="14033" y="11877"/>
                  </a:lnTo>
                  <a:lnTo>
                    <a:pt x="14106" y="11839"/>
                  </a:lnTo>
                  <a:lnTo>
                    <a:pt x="14180" y="11782"/>
                  </a:lnTo>
                  <a:lnTo>
                    <a:pt x="14308" y="11706"/>
                  </a:lnTo>
                  <a:lnTo>
                    <a:pt x="14345" y="11610"/>
                  </a:lnTo>
                  <a:lnTo>
                    <a:pt x="14345" y="11591"/>
                  </a:lnTo>
                  <a:lnTo>
                    <a:pt x="14290" y="11610"/>
                  </a:lnTo>
                  <a:lnTo>
                    <a:pt x="14253" y="11610"/>
                  </a:lnTo>
                  <a:lnTo>
                    <a:pt x="14253" y="11572"/>
                  </a:lnTo>
                  <a:lnTo>
                    <a:pt x="14290" y="11534"/>
                  </a:lnTo>
                  <a:lnTo>
                    <a:pt x="14327" y="11515"/>
                  </a:lnTo>
                  <a:lnTo>
                    <a:pt x="14327" y="11457"/>
                  </a:lnTo>
                  <a:lnTo>
                    <a:pt x="14327" y="11419"/>
                  </a:lnTo>
                  <a:lnTo>
                    <a:pt x="14345" y="11400"/>
                  </a:lnTo>
                  <a:lnTo>
                    <a:pt x="14382" y="11438"/>
                  </a:lnTo>
                  <a:lnTo>
                    <a:pt x="14400" y="11438"/>
                  </a:lnTo>
                  <a:lnTo>
                    <a:pt x="14455" y="11419"/>
                  </a:lnTo>
                  <a:lnTo>
                    <a:pt x="14492" y="11362"/>
                  </a:lnTo>
                  <a:lnTo>
                    <a:pt x="14584" y="11247"/>
                  </a:lnTo>
                  <a:lnTo>
                    <a:pt x="14621" y="11247"/>
                  </a:lnTo>
                  <a:lnTo>
                    <a:pt x="14657" y="11266"/>
                  </a:lnTo>
                  <a:lnTo>
                    <a:pt x="14676" y="11228"/>
                  </a:lnTo>
                  <a:lnTo>
                    <a:pt x="14676" y="11171"/>
                  </a:lnTo>
                  <a:lnTo>
                    <a:pt x="14676" y="11114"/>
                  </a:lnTo>
                  <a:lnTo>
                    <a:pt x="14657" y="11056"/>
                  </a:lnTo>
                  <a:lnTo>
                    <a:pt x="14602" y="11037"/>
                  </a:lnTo>
                  <a:lnTo>
                    <a:pt x="14602" y="11018"/>
                  </a:lnTo>
                  <a:lnTo>
                    <a:pt x="14639" y="10999"/>
                  </a:lnTo>
                  <a:lnTo>
                    <a:pt x="14639" y="10961"/>
                  </a:lnTo>
                  <a:lnTo>
                    <a:pt x="14584" y="10942"/>
                  </a:lnTo>
                  <a:lnTo>
                    <a:pt x="14547" y="10923"/>
                  </a:lnTo>
                  <a:lnTo>
                    <a:pt x="14529" y="10904"/>
                  </a:lnTo>
                  <a:lnTo>
                    <a:pt x="14529" y="10884"/>
                  </a:lnTo>
                  <a:lnTo>
                    <a:pt x="14547" y="10846"/>
                  </a:lnTo>
                  <a:lnTo>
                    <a:pt x="14566" y="10808"/>
                  </a:lnTo>
                  <a:lnTo>
                    <a:pt x="14547" y="10770"/>
                  </a:lnTo>
                  <a:lnTo>
                    <a:pt x="14529" y="10751"/>
                  </a:lnTo>
                  <a:lnTo>
                    <a:pt x="14529" y="10713"/>
                  </a:lnTo>
                  <a:lnTo>
                    <a:pt x="14529" y="10674"/>
                  </a:lnTo>
                  <a:lnTo>
                    <a:pt x="14510" y="10655"/>
                  </a:lnTo>
                  <a:lnTo>
                    <a:pt x="14510" y="10636"/>
                  </a:lnTo>
                  <a:lnTo>
                    <a:pt x="14547" y="10617"/>
                  </a:lnTo>
                  <a:lnTo>
                    <a:pt x="14529" y="10636"/>
                  </a:lnTo>
                  <a:lnTo>
                    <a:pt x="14566" y="10636"/>
                  </a:lnTo>
                  <a:lnTo>
                    <a:pt x="14584" y="10674"/>
                  </a:lnTo>
                  <a:lnTo>
                    <a:pt x="14657" y="10713"/>
                  </a:lnTo>
                  <a:lnTo>
                    <a:pt x="14694" y="10655"/>
                  </a:lnTo>
                  <a:lnTo>
                    <a:pt x="14749" y="10579"/>
                  </a:lnTo>
                  <a:lnTo>
                    <a:pt x="14823" y="10541"/>
                  </a:lnTo>
                  <a:lnTo>
                    <a:pt x="14878" y="10522"/>
                  </a:lnTo>
                  <a:lnTo>
                    <a:pt x="14915" y="10464"/>
                  </a:lnTo>
                  <a:lnTo>
                    <a:pt x="14933" y="10483"/>
                  </a:lnTo>
                  <a:lnTo>
                    <a:pt x="14951" y="10503"/>
                  </a:lnTo>
                  <a:lnTo>
                    <a:pt x="14933" y="10579"/>
                  </a:lnTo>
                  <a:lnTo>
                    <a:pt x="14896" y="10732"/>
                  </a:lnTo>
                  <a:lnTo>
                    <a:pt x="14859" y="10808"/>
                  </a:lnTo>
                  <a:lnTo>
                    <a:pt x="14823" y="10865"/>
                  </a:lnTo>
                  <a:lnTo>
                    <a:pt x="14823" y="10904"/>
                  </a:lnTo>
                  <a:lnTo>
                    <a:pt x="14841" y="10923"/>
                  </a:lnTo>
                  <a:lnTo>
                    <a:pt x="14878" y="10923"/>
                  </a:lnTo>
                  <a:lnTo>
                    <a:pt x="14951" y="10884"/>
                  </a:lnTo>
                  <a:lnTo>
                    <a:pt x="15062" y="10865"/>
                  </a:lnTo>
                  <a:lnTo>
                    <a:pt x="15117" y="10846"/>
                  </a:lnTo>
                  <a:lnTo>
                    <a:pt x="15153" y="10846"/>
                  </a:lnTo>
                  <a:lnTo>
                    <a:pt x="15153" y="10904"/>
                  </a:lnTo>
                  <a:lnTo>
                    <a:pt x="15135" y="10904"/>
                  </a:lnTo>
                  <a:lnTo>
                    <a:pt x="15080" y="10904"/>
                  </a:lnTo>
                  <a:lnTo>
                    <a:pt x="15062" y="10923"/>
                  </a:lnTo>
                  <a:lnTo>
                    <a:pt x="15025" y="10961"/>
                  </a:lnTo>
                  <a:lnTo>
                    <a:pt x="15006" y="10980"/>
                  </a:lnTo>
                  <a:lnTo>
                    <a:pt x="14970" y="10980"/>
                  </a:lnTo>
                  <a:lnTo>
                    <a:pt x="14915" y="11037"/>
                  </a:lnTo>
                  <a:lnTo>
                    <a:pt x="14859" y="11075"/>
                  </a:lnTo>
                  <a:lnTo>
                    <a:pt x="14841" y="11114"/>
                  </a:lnTo>
                  <a:lnTo>
                    <a:pt x="14841" y="11133"/>
                  </a:lnTo>
                  <a:lnTo>
                    <a:pt x="14859" y="11152"/>
                  </a:lnTo>
                  <a:lnTo>
                    <a:pt x="14878" y="11133"/>
                  </a:lnTo>
                  <a:lnTo>
                    <a:pt x="14915" y="11114"/>
                  </a:lnTo>
                  <a:lnTo>
                    <a:pt x="14970" y="11056"/>
                  </a:lnTo>
                  <a:lnTo>
                    <a:pt x="15043" y="10999"/>
                  </a:lnTo>
                  <a:lnTo>
                    <a:pt x="15153" y="10942"/>
                  </a:lnTo>
                  <a:lnTo>
                    <a:pt x="15227" y="10904"/>
                  </a:lnTo>
                  <a:lnTo>
                    <a:pt x="15282" y="10884"/>
                  </a:lnTo>
                  <a:lnTo>
                    <a:pt x="15355" y="10865"/>
                  </a:lnTo>
                  <a:lnTo>
                    <a:pt x="15374" y="10846"/>
                  </a:lnTo>
                  <a:close/>
                </a:path>
              </a:pathLst>
            </a:custGeom>
            <a:solidFill>
              <a:schemeClr val="accent2"/>
            </a:solidFill>
            <a:ln w="9525">
              <a:solidFill>
                <a:schemeClr val="bg1"/>
              </a:solidFill>
              <a:prstDash val="solid"/>
              <a:round/>
              <a:headEnd/>
              <a:tailEnd/>
            </a:ln>
          </p:spPr>
        </p:sp>
        <p:sp>
          <p:nvSpPr>
            <p:cNvPr id="161" name="Utah">
              <a:extLst>
                <a:ext uri="{FF2B5EF4-FFF2-40B4-BE49-F238E27FC236}">
                  <a16:creationId xmlns:a16="http://schemas.microsoft.com/office/drawing/2014/main" id="{C6A55C7E-AA7B-2849-9309-0C0D37FB631F}"/>
                </a:ext>
              </a:extLst>
            </p:cNvPr>
            <p:cNvSpPr>
              <a:spLocks/>
            </p:cNvSpPr>
            <p:nvPr/>
          </p:nvSpPr>
          <p:spPr bwMode="auto">
            <a:xfrm>
              <a:off x="1805482" y="2799883"/>
              <a:ext cx="909380" cy="1040456"/>
            </a:xfrm>
            <a:custGeom>
              <a:avLst/>
              <a:gdLst/>
              <a:ahLst/>
              <a:cxnLst>
                <a:cxn ang="0">
                  <a:pos x="1785" y="7147"/>
                </a:cxn>
                <a:cxn ang="0">
                  <a:pos x="1144" y="9640"/>
                </a:cxn>
                <a:cxn ang="0">
                  <a:pos x="1098" y="9896"/>
                </a:cxn>
                <a:cxn ang="0">
                  <a:pos x="778" y="11143"/>
                </a:cxn>
                <a:cxn ang="0">
                  <a:pos x="412" y="12719"/>
                </a:cxn>
                <a:cxn ang="0">
                  <a:pos x="0" y="14478"/>
                </a:cxn>
                <a:cxn ang="0">
                  <a:pos x="595" y="14551"/>
                </a:cxn>
                <a:cxn ang="0">
                  <a:pos x="1419" y="14698"/>
                </a:cxn>
                <a:cxn ang="0">
                  <a:pos x="2151" y="14808"/>
                </a:cxn>
                <a:cxn ang="0">
                  <a:pos x="2975" y="14918"/>
                </a:cxn>
                <a:cxn ang="0">
                  <a:pos x="3249" y="14955"/>
                </a:cxn>
                <a:cxn ang="0">
                  <a:pos x="3753" y="15028"/>
                </a:cxn>
                <a:cxn ang="0">
                  <a:pos x="4302" y="15101"/>
                </a:cxn>
                <a:cxn ang="0">
                  <a:pos x="4668" y="15174"/>
                </a:cxn>
                <a:cxn ang="0">
                  <a:pos x="5263" y="15248"/>
                </a:cxn>
                <a:cxn ang="0">
                  <a:pos x="5995" y="15358"/>
                </a:cxn>
                <a:cxn ang="0">
                  <a:pos x="6773" y="15468"/>
                </a:cxn>
                <a:cxn ang="0">
                  <a:pos x="7551" y="15541"/>
                </a:cxn>
                <a:cxn ang="0">
                  <a:pos x="7780" y="15578"/>
                </a:cxn>
                <a:cxn ang="0">
                  <a:pos x="8009" y="15614"/>
                </a:cxn>
                <a:cxn ang="0">
                  <a:pos x="8375" y="15688"/>
                </a:cxn>
                <a:cxn ang="0">
                  <a:pos x="9199" y="15761"/>
                </a:cxn>
                <a:cxn ang="0">
                  <a:pos x="9428" y="15798"/>
                </a:cxn>
                <a:cxn ang="0">
                  <a:pos x="9611" y="15834"/>
                </a:cxn>
                <a:cxn ang="0">
                  <a:pos x="10023" y="15871"/>
                </a:cxn>
                <a:cxn ang="0">
                  <a:pos x="10709" y="15981"/>
                </a:cxn>
                <a:cxn ang="0">
                  <a:pos x="11350" y="16054"/>
                </a:cxn>
                <a:cxn ang="0">
                  <a:pos x="11579" y="16054"/>
                </a:cxn>
                <a:cxn ang="0">
                  <a:pos x="11807" y="16091"/>
                </a:cxn>
                <a:cxn ang="0">
                  <a:pos x="12402" y="16164"/>
                </a:cxn>
                <a:cxn ang="0">
                  <a:pos x="13318" y="16274"/>
                </a:cxn>
                <a:cxn ang="0">
                  <a:pos x="14050" y="16384"/>
                </a:cxn>
                <a:cxn ang="0">
                  <a:pos x="14370" y="16384"/>
                </a:cxn>
                <a:cxn ang="0">
                  <a:pos x="14691" y="14551"/>
                </a:cxn>
                <a:cxn ang="0">
                  <a:pos x="14782" y="13855"/>
                </a:cxn>
                <a:cxn ang="0">
                  <a:pos x="14920" y="13049"/>
                </a:cxn>
                <a:cxn ang="0">
                  <a:pos x="15103" y="11986"/>
                </a:cxn>
                <a:cxn ang="0">
                  <a:pos x="15514" y="9493"/>
                </a:cxn>
                <a:cxn ang="0">
                  <a:pos x="15606" y="9090"/>
                </a:cxn>
                <a:cxn ang="0">
                  <a:pos x="15698" y="8650"/>
                </a:cxn>
                <a:cxn ang="0">
                  <a:pos x="15972" y="7001"/>
                </a:cxn>
                <a:cxn ang="0">
                  <a:pos x="16201" y="5718"/>
                </a:cxn>
                <a:cxn ang="0">
                  <a:pos x="16384" y="4765"/>
                </a:cxn>
                <a:cxn ang="0">
                  <a:pos x="13775" y="4435"/>
                </a:cxn>
                <a:cxn ang="0">
                  <a:pos x="13638" y="4435"/>
                </a:cxn>
                <a:cxn ang="0">
                  <a:pos x="10938" y="4105"/>
                </a:cxn>
                <a:cxn ang="0">
                  <a:pos x="11029" y="3409"/>
                </a:cxn>
                <a:cxn ang="0">
                  <a:pos x="11258" y="2382"/>
                </a:cxn>
                <a:cxn ang="0">
                  <a:pos x="11487" y="1173"/>
                </a:cxn>
                <a:cxn ang="0">
                  <a:pos x="10343" y="1026"/>
                </a:cxn>
                <a:cxn ang="0">
                  <a:pos x="10251" y="990"/>
                </a:cxn>
                <a:cxn ang="0">
                  <a:pos x="8650" y="806"/>
                </a:cxn>
                <a:cxn ang="0">
                  <a:pos x="8512" y="770"/>
                </a:cxn>
                <a:cxn ang="0">
                  <a:pos x="6224" y="440"/>
                </a:cxn>
                <a:cxn ang="0">
                  <a:pos x="3478" y="0"/>
                </a:cxn>
                <a:cxn ang="0">
                  <a:pos x="2792" y="2896"/>
                </a:cxn>
                <a:cxn ang="0">
                  <a:pos x="2197" y="5425"/>
                </a:cxn>
                <a:cxn ang="0">
                  <a:pos x="2059" y="6084"/>
                </a:cxn>
                <a:cxn ang="0">
                  <a:pos x="1785" y="7147"/>
                </a:cxn>
              </a:cxnLst>
              <a:rect l="0" t="0" r="r" b="b"/>
              <a:pathLst>
                <a:path w="16384" h="16384">
                  <a:moveTo>
                    <a:pt x="1785" y="7147"/>
                  </a:moveTo>
                  <a:lnTo>
                    <a:pt x="1144" y="9640"/>
                  </a:lnTo>
                  <a:lnTo>
                    <a:pt x="1098" y="9896"/>
                  </a:lnTo>
                  <a:lnTo>
                    <a:pt x="778" y="11143"/>
                  </a:lnTo>
                  <a:lnTo>
                    <a:pt x="412" y="12719"/>
                  </a:lnTo>
                  <a:lnTo>
                    <a:pt x="0" y="14478"/>
                  </a:lnTo>
                  <a:lnTo>
                    <a:pt x="595" y="14551"/>
                  </a:lnTo>
                  <a:lnTo>
                    <a:pt x="1419" y="14698"/>
                  </a:lnTo>
                  <a:lnTo>
                    <a:pt x="2151" y="14808"/>
                  </a:lnTo>
                  <a:lnTo>
                    <a:pt x="2975" y="14918"/>
                  </a:lnTo>
                  <a:lnTo>
                    <a:pt x="3249" y="14955"/>
                  </a:lnTo>
                  <a:lnTo>
                    <a:pt x="3753" y="15028"/>
                  </a:lnTo>
                  <a:lnTo>
                    <a:pt x="4302" y="15101"/>
                  </a:lnTo>
                  <a:lnTo>
                    <a:pt x="4668" y="15174"/>
                  </a:lnTo>
                  <a:lnTo>
                    <a:pt x="5263" y="15248"/>
                  </a:lnTo>
                  <a:lnTo>
                    <a:pt x="5995" y="15358"/>
                  </a:lnTo>
                  <a:lnTo>
                    <a:pt x="6773" y="15468"/>
                  </a:lnTo>
                  <a:lnTo>
                    <a:pt x="7551" y="15541"/>
                  </a:lnTo>
                  <a:lnTo>
                    <a:pt x="7780" y="15578"/>
                  </a:lnTo>
                  <a:lnTo>
                    <a:pt x="8009" y="15614"/>
                  </a:lnTo>
                  <a:lnTo>
                    <a:pt x="8375" y="15688"/>
                  </a:lnTo>
                  <a:lnTo>
                    <a:pt x="9199" y="15761"/>
                  </a:lnTo>
                  <a:lnTo>
                    <a:pt x="9428" y="15798"/>
                  </a:lnTo>
                  <a:lnTo>
                    <a:pt x="9611" y="15834"/>
                  </a:lnTo>
                  <a:lnTo>
                    <a:pt x="10023" y="15871"/>
                  </a:lnTo>
                  <a:lnTo>
                    <a:pt x="10709" y="15981"/>
                  </a:lnTo>
                  <a:lnTo>
                    <a:pt x="11350" y="16054"/>
                  </a:lnTo>
                  <a:lnTo>
                    <a:pt x="11579" y="16054"/>
                  </a:lnTo>
                  <a:lnTo>
                    <a:pt x="11807" y="16091"/>
                  </a:lnTo>
                  <a:lnTo>
                    <a:pt x="12402" y="16164"/>
                  </a:lnTo>
                  <a:lnTo>
                    <a:pt x="13318" y="16274"/>
                  </a:lnTo>
                  <a:lnTo>
                    <a:pt x="14050" y="16384"/>
                  </a:lnTo>
                  <a:lnTo>
                    <a:pt x="14370" y="16384"/>
                  </a:lnTo>
                  <a:lnTo>
                    <a:pt x="14691" y="14551"/>
                  </a:lnTo>
                  <a:lnTo>
                    <a:pt x="14782" y="13855"/>
                  </a:lnTo>
                  <a:lnTo>
                    <a:pt x="14920" y="13049"/>
                  </a:lnTo>
                  <a:lnTo>
                    <a:pt x="15103" y="11986"/>
                  </a:lnTo>
                  <a:lnTo>
                    <a:pt x="15514" y="9493"/>
                  </a:lnTo>
                  <a:lnTo>
                    <a:pt x="15606" y="9090"/>
                  </a:lnTo>
                  <a:lnTo>
                    <a:pt x="15698" y="8650"/>
                  </a:lnTo>
                  <a:lnTo>
                    <a:pt x="15972" y="7001"/>
                  </a:lnTo>
                  <a:lnTo>
                    <a:pt x="16201" y="5718"/>
                  </a:lnTo>
                  <a:lnTo>
                    <a:pt x="16384" y="4765"/>
                  </a:lnTo>
                  <a:lnTo>
                    <a:pt x="13775" y="4435"/>
                  </a:lnTo>
                  <a:lnTo>
                    <a:pt x="13638" y="4435"/>
                  </a:lnTo>
                  <a:lnTo>
                    <a:pt x="10938" y="4105"/>
                  </a:lnTo>
                  <a:lnTo>
                    <a:pt x="11029" y="3409"/>
                  </a:lnTo>
                  <a:lnTo>
                    <a:pt x="11258" y="2382"/>
                  </a:lnTo>
                  <a:lnTo>
                    <a:pt x="11487" y="1173"/>
                  </a:lnTo>
                  <a:lnTo>
                    <a:pt x="10343" y="1026"/>
                  </a:lnTo>
                  <a:lnTo>
                    <a:pt x="10251" y="990"/>
                  </a:lnTo>
                  <a:lnTo>
                    <a:pt x="8650" y="806"/>
                  </a:lnTo>
                  <a:lnTo>
                    <a:pt x="8512" y="770"/>
                  </a:lnTo>
                  <a:lnTo>
                    <a:pt x="6224" y="440"/>
                  </a:lnTo>
                  <a:lnTo>
                    <a:pt x="3478" y="0"/>
                  </a:lnTo>
                  <a:lnTo>
                    <a:pt x="2792" y="2896"/>
                  </a:lnTo>
                  <a:lnTo>
                    <a:pt x="2197" y="5425"/>
                  </a:lnTo>
                  <a:lnTo>
                    <a:pt x="2059" y="6084"/>
                  </a:lnTo>
                  <a:lnTo>
                    <a:pt x="1785" y="7147"/>
                  </a:lnTo>
                  <a:close/>
                </a:path>
              </a:pathLst>
            </a:custGeom>
            <a:solidFill>
              <a:schemeClr val="bg1">
                <a:lumMod val="75000"/>
              </a:schemeClr>
            </a:solidFill>
            <a:ln w="9525">
              <a:solidFill>
                <a:schemeClr val="bg1"/>
              </a:solidFill>
              <a:prstDash val="solid"/>
              <a:round/>
              <a:headEnd/>
              <a:tailEnd/>
            </a:ln>
          </p:spPr>
        </p:sp>
        <p:sp>
          <p:nvSpPr>
            <p:cNvPr id="162" name="Vermont">
              <a:extLst>
                <a:ext uri="{FF2B5EF4-FFF2-40B4-BE49-F238E27FC236}">
                  <a16:creationId xmlns:a16="http://schemas.microsoft.com/office/drawing/2014/main" id="{3F72DEE9-B035-3444-BF77-8FCBB8711150}"/>
                </a:ext>
              </a:extLst>
            </p:cNvPr>
            <p:cNvSpPr>
              <a:spLocks/>
            </p:cNvSpPr>
            <p:nvPr/>
          </p:nvSpPr>
          <p:spPr bwMode="auto">
            <a:xfrm>
              <a:off x="7950922" y="2073294"/>
              <a:ext cx="277219" cy="467093"/>
            </a:xfrm>
            <a:custGeom>
              <a:avLst/>
              <a:gdLst/>
              <a:ahLst/>
              <a:cxnLst>
                <a:cxn ang="0">
                  <a:pos x="13378" y="5380"/>
                </a:cxn>
                <a:cxn ang="0">
                  <a:pos x="13678" y="4809"/>
                </a:cxn>
                <a:cxn ang="0">
                  <a:pos x="14881" y="4483"/>
                </a:cxn>
                <a:cxn ang="0">
                  <a:pos x="15632" y="3994"/>
                </a:cxn>
                <a:cxn ang="0">
                  <a:pos x="16234" y="3260"/>
                </a:cxn>
                <a:cxn ang="0">
                  <a:pos x="16384" y="2690"/>
                </a:cxn>
                <a:cxn ang="0">
                  <a:pos x="15332" y="1467"/>
                </a:cxn>
                <a:cxn ang="0">
                  <a:pos x="15182" y="245"/>
                </a:cxn>
                <a:cxn ang="0">
                  <a:pos x="12326" y="408"/>
                </a:cxn>
                <a:cxn ang="0">
                  <a:pos x="0" y="2119"/>
                </a:cxn>
                <a:cxn ang="0">
                  <a:pos x="150" y="3097"/>
                </a:cxn>
                <a:cxn ang="0">
                  <a:pos x="752" y="3587"/>
                </a:cxn>
                <a:cxn ang="0">
                  <a:pos x="1202" y="4972"/>
                </a:cxn>
                <a:cxn ang="0">
                  <a:pos x="1804" y="5543"/>
                </a:cxn>
                <a:cxn ang="0">
                  <a:pos x="2255" y="6521"/>
                </a:cxn>
                <a:cxn ang="0">
                  <a:pos x="2104" y="7336"/>
                </a:cxn>
                <a:cxn ang="0">
                  <a:pos x="1954" y="8233"/>
                </a:cxn>
                <a:cxn ang="0">
                  <a:pos x="2555" y="8966"/>
                </a:cxn>
                <a:cxn ang="0">
                  <a:pos x="3157" y="9700"/>
                </a:cxn>
                <a:cxn ang="0">
                  <a:pos x="3457" y="10108"/>
                </a:cxn>
                <a:cxn ang="0">
                  <a:pos x="3307" y="10760"/>
                </a:cxn>
                <a:cxn ang="0">
                  <a:pos x="3758" y="11167"/>
                </a:cxn>
                <a:cxn ang="0">
                  <a:pos x="4209" y="10923"/>
                </a:cxn>
                <a:cxn ang="0">
                  <a:pos x="4810" y="11167"/>
                </a:cxn>
                <a:cxn ang="0">
                  <a:pos x="5111" y="11656"/>
                </a:cxn>
                <a:cxn ang="0">
                  <a:pos x="5562" y="12716"/>
                </a:cxn>
                <a:cxn ang="0">
                  <a:pos x="6163" y="14020"/>
                </a:cxn>
                <a:cxn ang="0">
                  <a:pos x="6463" y="15080"/>
                </a:cxn>
                <a:cxn ang="0">
                  <a:pos x="6764" y="15895"/>
                </a:cxn>
                <a:cxn ang="0">
                  <a:pos x="9319" y="16139"/>
                </a:cxn>
                <a:cxn ang="0">
                  <a:pos x="13678" y="15324"/>
                </a:cxn>
                <a:cxn ang="0">
                  <a:pos x="13077" y="14509"/>
                </a:cxn>
                <a:cxn ang="0">
                  <a:pos x="13378" y="13857"/>
                </a:cxn>
                <a:cxn ang="0">
                  <a:pos x="13227" y="13368"/>
                </a:cxn>
                <a:cxn ang="0">
                  <a:pos x="12777" y="12390"/>
                </a:cxn>
                <a:cxn ang="0">
                  <a:pos x="12626" y="11086"/>
                </a:cxn>
                <a:cxn ang="0">
                  <a:pos x="12626" y="9945"/>
                </a:cxn>
                <a:cxn ang="0">
                  <a:pos x="12777" y="9292"/>
                </a:cxn>
                <a:cxn ang="0">
                  <a:pos x="13227" y="8640"/>
                </a:cxn>
                <a:cxn ang="0">
                  <a:pos x="13227" y="8070"/>
                </a:cxn>
                <a:cxn ang="0">
                  <a:pos x="13528" y="7173"/>
                </a:cxn>
                <a:cxn ang="0">
                  <a:pos x="13678" y="6603"/>
                </a:cxn>
                <a:cxn ang="0">
                  <a:pos x="13528" y="5950"/>
                </a:cxn>
              </a:cxnLst>
              <a:rect l="0" t="0" r="r" b="b"/>
              <a:pathLst>
                <a:path w="16384" h="16384">
                  <a:moveTo>
                    <a:pt x="13528" y="5950"/>
                  </a:moveTo>
                  <a:lnTo>
                    <a:pt x="13378" y="5706"/>
                  </a:lnTo>
                  <a:lnTo>
                    <a:pt x="13378" y="5380"/>
                  </a:lnTo>
                  <a:lnTo>
                    <a:pt x="13378" y="5135"/>
                  </a:lnTo>
                  <a:lnTo>
                    <a:pt x="13528" y="4972"/>
                  </a:lnTo>
                  <a:lnTo>
                    <a:pt x="13678" y="4809"/>
                  </a:lnTo>
                  <a:lnTo>
                    <a:pt x="14430" y="4728"/>
                  </a:lnTo>
                  <a:lnTo>
                    <a:pt x="14731" y="4646"/>
                  </a:lnTo>
                  <a:lnTo>
                    <a:pt x="14881" y="4483"/>
                  </a:lnTo>
                  <a:lnTo>
                    <a:pt x="15182" y="4239"/>
                  </a:lnTo>
                  <a:lnTo>
                    <a:pt x="15332" y="4157"/>
                  </a:lnTo>
                  <a:lnTo>
                    <a:pt x="15632" y="3994"/>
                  </a:lnTo>
                  <a:lnTo>
                    <a:pt x="15933" y="3750"/>
                  </a:lnTo>
                  <a:lnTo>
                    <a:pt x="16234" y="3424"/>
                  </a:lnTo>
                  <a:lnTo>
                    <a:pt x="16234" y="3260"/>
                  </a:lnTo>
                  <a:lnTo>
                    <a:pt x="16234" y="3016"/>
                  </a:lnTo>
                  <a:lnTo>
                    <a:pt x="16384" y="2853"/>
                  </a:lnTo>
                  <a:lnTo>
                    <a:pt x="16384" y="2690"/>
                  </a:lnTo>
                  <a:lnTo>
                    <a:pt x="16083" y="2445"/>
                  </a:lnTo>
                  <a:lnTo>
                    <a:pt x="15332" y="1793"/>
                  </a:lnTo>
                  <a:lnTo>
                    <a:pt x="15332" y="1467"/>
                  </a:lnTo>
                  <a:lnTo>
                    <a:pt x="15632" y="815"/>
                  </a:lnTo>
                  <a:lnTo>
                    <a:pt x="15482" y="652"/>
                  </a:lnTo>
                  <a:lnTo>
                    <a:pt x="15182" y="245"/>
                  </a:lnTo>
                  <a:lnTo>
                    <a:pt x="15332" y="163"/>
                  </a:lnTo>
                  <a:lnTo>
                    <a:pt x="15482" y="0"/>
                  </a:lnTo>
                  <a:lnTo>
                    <a:pt x="12326" y="408"/>
                  </a:lnTo>
                  <a:lnTo>
                    <a:pt x="6614" y="1223"/>
                  </a:lnTo>
                  <a:lnTo>
                    <a:pt x="1353" y="1956"/>
                  </a:lnTo>
                  <a:lnTo>
                    <a:pt x="0" y="2119"/>
                  </a:lnTo>
                  <a:lnTo>
                    <a:pt x="150" y="2445"/>
                  </a:lnTo>
                  <a:lnTo>
                    <a:pt x="301" y="2527"/>
                  </a:lnTo>
                  <a:lnTo>
                    <a:pt x="150" y="3097"/>
                  </a:lnTo>
                  <a:lnTo>
                    <a:pt x="301" y="3342"/>
                  </a:lnTo>
                  <a:lnTo>
                    <a:pt x="601" y="3424"/>
                  </a:lnTo>
                  <a:lnTo>
                    <a:pt x="752" y="3587"/>
                  </a:lnTo>
                  <a:lnTo>
                    <a:pt x="752" y="4239"/>
                  </a:lnTo>
                  <a:lnTo>
                    <a:pt x="1052" y="4728"/>
                  </a:lnTo>
                  <a:lnTo>
                    <a:pt x="1202" y="4972"/>
                  </a:lnTo>
                  <a:lnTo>
                    <a:pt x="1202" y="5054"/>
                  </a:lnTo>
                  <a:lnTo>
                    <a:pt x="1503" y="5298"/>
                  </a:lnTo>
                  <a:lnTo>
                    <a:pt x="1804" y="5543"/>
                  </a:lnTo>
                  <a:lnTo>
                    <a:pt x="1954" y="5869"/>
                  </a:lnTo>
                  <a:lnTo>
                    <a:pt x="2104" y="6195"/>
                  </a:lnTo>
                  <a:lnTo>
                    <a:pt x="2255" y="6521"/>
                  </a:lnTo>
                  <a:lnTo>
                    <a:pt x="2405" y="6766"/>
                  </a:lnTo>
                  <a:lnTo>
                    <a:pt x="2405" y="7010"/>
                  </a:lnTo>
                  <a:lnTo>
                    <a:pt x="2104" y="7336"/>
                  </a:lnTo>
                  <a:lnTo>
                    <a:pt x="1954" y="7499"/>
                  </a:lnTo>
                  <a:lnTo>
                    <a:pt x="1954" y="7744"/>
                  </a:lnTo>
                  <a:lnTo>
                    <a:pt x="1954" y="8233"/>
                  </a:lnTo>
                  <a:lnTo>
                    <a:pt x="2255" y="8559"/>
                  </a:lnTo>
                  <a:lnTo>
                    <a:pt x="2405" y="8803"/>
                  </a:lnTo>
                  <a:lnTo>
                    <a:pt x="2555" y="8966"/>
                  </a:lnTo>
                  <a:lnTo>
                    <a:pt x="2856" y="9211"/>
                  </a:lnTo>
                  <a:lnTo>
                    <a:pt x="3006" y="9455"/>
                  </a:lnTo>
                  <a:lnTo>
                    <a:pt x="3157" y="9700"/>
                  </a:lnTo>
                  <a:lnTo>
                    <a:pt x="3307" y="9863"/>
                  </a:lnTo>
                  <a:lnTo>
                    <a:pt x="3457" y="9945"/>
                  </a:lnTo>
                  <a:lnTo>
                    <a:pt x="3457" y="10108"/>
                  </a:lnTo>
                  <a:lnTo>
                    <a:pt x="3457" y="10271"/>
                  </a:lnTo>
                  <a:lnTo>
                    <a:pt x="3307" y="10515"/>
                  </a:lnTo>
                  <a:lnTo>
                    <a:pt x="3307" y="10760"/>
                  </a:lnTo>
                  <a:lnTo>
                    <a:pt x="3607" y="11249"/>
                  </a:lnTo>
                  <a:lnTo>
                    <a:pt x="3758" y="11330"/>
                  </a:lnTo>
                  <a:lnTo>
                    <a:pt x="3758" y="11167"/>
                  </a:lnTo>
                  <a:lnTo>
                    <a:pt x="3908" y="11004"/>
                  </a:lnTo>
                  <a:lnTo>
                    <a:pt x="4058" y="10923"/>
                  </a:lnTo>
                  <a:lnTo>
                    <a:pt x="4209" y="10923"/>
                  </a:lnTo>
                  <a:lnTo>
                    <a:pt x="4509" y="10923"/>
                  </a:lnTo>
                  <a:lnTo>
                    <a:pt x="4660" y="11086"/>
                  </a:lnTo>
                  <a:lnTo>
                    <a:pt x="4810" y="11167"/>
                  </a:lnTo>
                  <a:lnTo>
                    <a:pt x="4960" y="11249"/>
                  </a:lnTo>
                  <a:lnTo>
                    <a:pt x="5111" y="11249"/>
                  </a:lnTo>
                  <a:lnTo>
                    <a:pt x="5111" y="11656"/>
                  </a:lnTo>
                  <a:lnTo>
                    <a:pt x="5261" y="11819"/>
                  </a:lnTo>
                  <a:lnTo>
                    <a:pt x="5411" y="12308"/>
                  </a:lnTo>
                  <a:lnTo>
                    <a:pt x="5562" y="12716"/>
                  </a:lnTo>
                  <a:lnTo>
                    <a:pt x="5862" y="13531"/>
                  </a:lnTo>
                  <a:lnTo>
                    <a:pt x="6012" y="13694"/>
                  </a:lnTo>
                  <a:lnTo>
                    <a:pt x="6163" y="14020"/>
                  </a:lnTo>
                  <a:lnTo>
                    <a:pt x="6163" y="14265"/>
                  </a:lnTo>
                  <a:lnTo>
                    <a:pt x="6313" y="14754"/>
                  </a:lnTo>
                  <a:lnTo>
                    <a:pt x="6463" y="15080"/>
                  </a:lnTo>
                  <a:lnTo>
                    <a:pt x="6614" y="15406"/>
                  </a:lnTo>
                  <a:lnTo>
                    <a:pt x="6914" y="15813"/>
                  </a:lnTo>
                  <a:lnTo>
                    <a:pt x="6764" y="15895"/>
                  </a:lnTo>
                  <a:lnTo>
                    <a:pt x="6914" y="16139"/>
                  </a:lnTo>
                  <a:lnTo>
                    <a:pt x="7065" y="16384"/>
                  </a:lnTo>
                  <a:lnTo>
                    <a:pt x="9319" y="16139"/>
                  </a:lnTo>
                  <a:lnTo>
                    <a:pt x="10221" y="16058"/>
                  </a:lnTo>
                  <a:lnTo>
                    <a:pt x="13979" y="15569"/>
                  </a:lnTo>
                  <a:lnTo>
                    <a:pt x="13678" y="15324"/>
                  </a:lnTo>
                  <a:lnTo>
                    <a:pt x="13378" y="15243"/>
                  </a:lnTo>
                  <a:lnTo>
                    <a:pt x="12927" y="14754"/>
                  </a:lnTo>
                  <a:lnTo>
                    <a:pt x="13077" y="14509"/>
                  </a:lnTo>
                  <a:lnTo>
                    <a:pt x="13077" y="14265"/>
                  </a:lnTo>
                  <a:lnTo>
                    <a:pt x="13227" y="14102"/>
                  </a:lnTo>
                  <a:lnTo>
                    <a:pt x="13378" y="13857"/>
                  </a:lnTo>
                  <a:lnTo>
                    <a:pt x="13378" y="13694"/>
                  </a:lnTo>
                  <a:lnTo>
                    <a:pt x="13227" y="13531"/>
                  </a:lnTo>
                  <a:lnTo>
                    <a:pt x="13227" y="13368"/>
                  </a:lnTo>
                  <a:lnTo>
                    <a:pt x="13227" y="13124"/>
                  </a:lnTo>
                  <a:lnTo>
                    <a:pt x="13077" y="12960"/>
                  </a:lnTo>
                  <a:lnTo>
                    <a:pt x="12777" y="12390"/>
                  </a:lnTo>
                  <a:lnTo>
                    <a:pt x="12777" y="12064"/>
                  </a:lnTo>
                  <a:lnTo>
                    <a:pt x="12777" y="11738"/>
                  </a:lnTo>
                  <a:lnTo>
                    <a:pt x="12626" y="11086"/>
                  </a:lnTo>
                  <a:lnTo>
                    <a:pt x="12476" y="10271"/>
                  </a:lnTo>
                  <a:lnTo>
                    <a:pt x="12476" y="10108"/>
                  </a:lnTo>
                  <a:lnTo>
                    <a:pt x="12626" y="9945"/>
                  </a:lnTo>
                  <a:lnTo>
                    <a:pt x="12777" y="9700"/>
                  </a:lnTo>
                  <a:lnTo>
                    <a:pt x="12777" y="9618"/>
                  </a:lnTo>
                  <a:lnTo>
                    <a:pt x="12777" y="9292"/>
                  </a:lnTo>
                  <a:lnTo>
                    <a:pt x="12777" y="9129"/>
                  </a:lnTo>
                  <a:lnTo>
                    <a:pt x="13077" y="8885"/>
                  </a:lnTo>
                  <a:lnTo>
                    <a:pt x="13227" y="8640"/>
                  </a:lnTo>
                  <a:lnTo>
                    <a:pt x="13378" y="8477"/>
                  </a:lnTo>
                  <a:lnTo>
                    <a:pt x="13378" y="8314"/>
                  </a:lnTo>
                  <a:lnTo>
                    <a:pt x="13227" y="8070"/>
                  </a:lnTo>
                  <a:lnTo>
                    <a:pt x="13378" y="7581"/>
                  </a:lnTo>
                  <a:lnTo>
                    <a:pt x="13528" y="7336"/>
                  </a:lnTo>
                  <a:lnTo>
                    <a:pt x="13528" y="7173"/>
                  </a:lnTo>
                  <a:lnTo>
                    <a:pt x="13528" y="7092"/>
                  </a:lnTo>
                  <a:lnTo>
                    <a:pt x="13528" y="6847"/>
                  </a:lnTo>
                  <a:lnTo>
                    <a:pt x="13678" y="6603"/>
                  </a:lnTo>
                  <a:lnTo>
                    <a:pt x="13678" y="6521"/>
                  </a:lnTo>
                  <a:lnTo>
                    <a:pt x="13678" y="6113"/>
                  </a:lnTo>
                  <a:lnTo>
                    <a:pt x="13528" y="5950"/>
                  </a:lnTo>
                  <a:close/>
                </a:path>
              </a:pathLst>
            </a:custGeom>
            <a:solidFill>
              <a:schemeClr val="bg1">
                <a:lumMod val="75000"/>
              </a:schemeClr>
            </a:solidFill>
            <a:ln w="9525">
              <a:solidFill>
                <a:schemeClr val="bg1"/>
              </a:solidFill>
              <a:prstDash val="solid"/>
              <a:round/>
              <a:headEnd/>
              <a:tailEnd/>
            </a:ln>
          </p:spPr>
        </p:sp>
        <p:sp>
          <p:nvSpPr>
            <p:cNvPr id="163" name="Washington">
              <a:extLst>
                <a:ext uri="{FF2B5EF4-FFF2-40B4-BE49-F238E27FC236}">
                  <a16:creationId xmlns:a16="http://schemas.microsoft.com/office/drawing/2014/main" id="{355805FC-527E-6D47-8B0A-172685CFAF49}"/>
                </a:ext>
              </a:extLst>
            </p:cNvPr>
            <p:cNvSpPr>
              <a:spLocks/>
            </p:cNvSpPr>
            <p:nvPr/>
          </p:nvSpPr>
          <p:spPr bwMode="auto">
            <a:xfrm>
              <a:off x="792467" y="1327274"/>
              <a:ext cx="1077785" cy="714232"/>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chemeClr val="bg1">
                <a:lumMod val="75000"/>
              </a:schemeClr>
            </a:solidFill>
            <a:ln w="9525">
              <a:solidFill>
                <a:schemeClr val="bg1"/>
              </a:solidFill>
              <a:prstDash val="solid"/>
              <a:round/>
              <a:headEnd/>
              <a:tailEnd/>
            </a:ln>
          </p:spPr>
        </p:sp>
        <p:sp>
          <p:nvSpPr>
            <p:cNvPr id="164" name="West_Virginia">
              <a:extLst>
                <a:ext uri="{FF2B5EF4-FFF2-40B4-BE49-F238E27FC236}">
                  <a16:creationId xmlns:a16="http://schemas.microsoft.com/office/drawing/2014/main" id="{44CB065E-AC33-274C-A711-A11A720E57A7}"/>
                </a:ext>
              </a:extLst>
            </p:cNvPr>
            <p:cNvSpPr>
              <a:spLocks/>
            </p:cNvSpPr>
            <p:nvPr/>
          </p:nvSpPr>
          <p:spPr bwMode="auto">
            <a:xfrm>
              <a:off x="6826505" y="3123636"/>
              <a:ext cx="730613" cy="659863"/>
            </a:xfrm>
            <a:custGeom>
              <a:avLst/>
              <a:gdLst/>
              <a:ahLst/>
              <a:cxnLst>
                <a:cxn ang="0">
                  <a:pos x="3596" y="6288"/>
                </a:cxn>
                <a:cxn ang="0">
                  <a:pos x="2969" y="6807"/>
                </a:cxn>
                <a:cxn ang="0">
                  <a:pos x="2512" y="7673"/>
                </a:cxn>
                <a:cxn ang="0">
                  <a:pos x="2512" y="8480"/>
                </a:cxn>
                <a:cxn ang="0">
                  <a:pos x="1998" y="8769"/>
                </a:cxn>
                <a:cxn ang="0">
                  <a:pos x="1427" y="8365"/>
                </a:cxn>
                <a:cxn ang="0">
                  <a:pos x="1142" y="9692"/>
                </a:cxn>
                <a:cxn ang="0">
                  <a:pos x="913" y="10961"/>
                </a:cxn>
                <a:cxn ang="0">
                  <a:pos x="114" y="11653"/>
                </a:cxn>
                <a:cxn ang="0">
                  <a:pos x="171" y="12346"/>
                </a:cxn>
                <a:cxn ang="0">
                  <a:pos x="685" y="13211"/>
                </a:cxn>
                <a:cxn ang="0">
                  <a:pos x="856" y="13615"/>
                </a:cxn>
                <a:cxn ang="0">
                  <a:pos x="1427" y="14249"/>
                </a:cxn>
                <a:cxn ang="0">
                  <a:pos x="1998" y="14653"/>
                </a:cxn>
                <a:cxn ang="0">
                  <a:pos x="2226" y="15057"/>
                </a:cxn>
                <a:cxn ang="0">
                  <a:pos x="2911" y="15173"/>
                </a:cxn>
                <a:cxn ang="0">
                  <a:pos x="2969" y="15692"/>
                </a:cxn>
                <a:cxn ang="0">
                  <a:pos x="3654" y="16096"/>
                </a:cxn>
                <a:cxn ang="0">
                  <a:pos x="4453" y="16326"/>
                </a:cxn>
                <a:cxn ang="0">
                  <a:pos x="4967" y="15749"/>
                </a:cxn>
                <a:cxn ang="0">
                  <a:pos x="5595" y="15980"/>
                </a:cxn>
                <a:cxn ang="0">
                  <a:pos x="6451" y="15576"/>
                </a:cxn>
                <a:cxn ang="0">
                  <a:pos x="6736" y="15115"/>
                </a:cxn>
                <a:cxn ang="0">
                  <a:pos x="8106" y="14538"/>
                </a:cxn>
                <a:cxn ang="0">
                  <a:pos x="8791" y="14134"/>
                </a:cxn>
                <a:cxn ang="0">
                  <a:pos x="8677" y="13442"/>
                </a:cxn>
                <a:cxn ang="0">
                  <a:pos x="8849" y="12750"/>
                </a:cxn>
                <a:cxn ang="0">
                  <a:pos x="9476" y="11653"/>
                </a:cxn>
                <a:cxn ang="0">
                  <a:pos x="9876" y="10500"/>
                </a:cxn>
                <a:cxn ang="0">
                  <a:pos x="10104" y="9980"/>
                </a:cxn>
                <a:cxn ang="0">
                  <a:pos x="10675" y="9057"/>
                </a:cxn>
                <a:cxn ang="0">
                  <a:pos x="11589" y="9403"/>
                </a:cxn>
                <a:cxn ang="0">
                  <a:pos x="11931" y="8480"/>
                </a:cxn>
                <a:cxn ang="0">
                  <a:pos x="12160" y="7730"/>
                </a:cxn>
                <a:cxn ang="0">
                  <a:pos x="12845" y="7615"/>
                </a:cxn>
                <a:cxn ang="0">
                  <a:pos x="13415" y="6461"/>
                </a:cxn>
                <a:cxn ang="0">
                  <a:pos x="13644" y="6057"/>
                </a:cxn>
                <a:cxn ang="0">
                  <a:pos x="13986" y="5077"/>
                </a:cxn>
                <a:cxn ang="0">
                  <a:pos x="14101" y="4096"/>
                </a:cxn>
                <a:cxn ang="0">
                  <a:pos x="16213" y="4731"/>
                </a:cxn>
                <a:cxn ang="0">
                  <a:pos x="16156" y="3923"/>
                </a:cxn>
                <a:cxn ang="0">
                  <a:pos x="15927" y="3519"/>
                </a:cxn>
                <a:cxn ang="0">
                  <a:pos x="15756" y="3231"/>
                </a:cxn>
                <a:cxn ang="0">
                  <a:pos x="15414" y="3173"/>
                </a:cxn>
                <a:cxn ang="0">
                  <a:pos x="14443" y="3000"/>
                </a:cxn>
                <a:cxn ang="0">
                  <a:pos x="14043" y="3288"/>
                </a:cxn>
                <a:cxn ang="0">
                  <a:pos x="13701" y="3577"/>
                </a:cxn>
                <a:cxn ang="0">
                  <a:pos x="13530" y="3923"/>
                </a:cxn>
                <a:cxn ang="0">
                  <a:pos x="12616" y="3865"/>
                </a:cxn>
                <a:cxn ang="0">
                  <a:pos x="12388" y="3692"/>
                </a:cxn>
                <a:cxn ang="0">
                  <a:pos x="11988" y="4558"/>
                </a:cxn>
                <a:cxn ang="0">
                  <a:pos x="11475" y="4558"/>
                </a:cxn>
                <a:cxn ang="0">
                  <a:pos x="10904" y="5307"/>
                </a:cxn>
                <a:cxn ang="0">
                  <a:pos x="10333" y="5942"/>
                </a:cxn>
                <a:cxn ang="0">
                  <a:pos x="6165" y="3173"/>
                </a:cxn>
                <a:cxn ang="0">
                  <a:pos x="5537" y="58"/>
                </a:cxn>
                <a:cxn ang="0">
                  <a:pos x="5480" y="865"/>
                </a:cxn>
                <a:cxn ang="0">
                  <a:pos x="5537" y="1731"/>
                </a:cxn>
                <a:cxn ang="0">
                  <a:pos x="5366" y="2885"/>
                </a:cxn>
                <a:cxn ang="0">
                  <a:pos x="5195" y="3750"/>
                </a:cxn>
                <a:cxn ang="0">
                  <a:pos x="5138" y="4846"/>
                </a:cxn>
              </a:cxnLst>
              <a:rect l="0" t="0" r="r" b="b"/>
              <a:pathLst>
                <a:path w="16384" h="16384">
                  <a:moveTo>
                    <a:pt x="4396" y="5711"/>
                  </a:moveTo>
                  <a:lnTo>
                    <a:pt x="4282" y="5827"/>
                  </a:lnTo>
                  <a:lnTo>
                    <a:pt x="4110" y="6115"/>
                  </a:lnTo>
                  <a:lnTo>
                    <a:pt x="3882" y="6173"/>
                  </a:lnTo>
                  <a:lnTo>
                    <a:pt x="3654" y="6346"/>
                  </a:lnTo>
                  <a:lnTo>
                    <a:pt x="3596" y="6288"/>
                  </a:lnTo>
                  <a:lnTo>
                    <a:pt x="3482" y="6173"/>
                  </a:lnTo>
                  <a:lnTo>
                    <a:pt x="3311" y="6115"/>
                  </a:lnTo>
                  <a:lnTo>
                    <a:pt x="3254" y="6231"/>
                  </a:lnTo>
                  <a:lnTo>
                    <a:pt x="3026" y="6461"/>
                  </a:lnTo>
                  <a:lnTo>
                    <a:pt x="3026" y="6634"/>
                  </a:lnTo>
                  <a:lnTo>
                    <a:pt x="2969" y="6807"/>
                  </a:lnTo>
                  <a:lnTo>
                    <a:pt x="2683" y="6807"/>
                  </a:lnTo>
                  <a:lnTo>
                    <a:pt x="2569" y="6865"/>
                  </a:lnTo>
                  <a:lnTo>
                    <a:pt x="2569" y="7096"/>
                  </a:lnTo>
                  <a:lnTo>
                    <a:pt x="2455" y="7154"/>
                  </a:lnTo>
                  <a:lnTo>
                    <a:pt x="2455" y="7327"/>
                  </a:lnTo>
                  <a:lnTo>
                    <a:pt x="2512" y="7673"/>
                  </a:lnTo>
                  <a:lnTo>
                    <a:pt x="2455" y="7788"/>
                  </a:lnTo>
                  <a:lnTo>
                    <a:pt x="2226" y="7846"/>
                  </a:lnTo>
                  <a:lnTo>
                    <a:pt x="2283" y="7961"/>
                  </a:lnTo>
                  <a:lnTo>
                    <a:pt x="2455" y="8134"/>
                  </a:lnTo>
                  <a:lnTo>
                    <a:pt x="2455" y="8307"/>
                  </a:lnTo>
                  <a:lnTo>
                    <a:pt x="2512" y="8480"/>
                  </a:lnTo>
                  <a:lnTo>
                    <a:pt x="2341" y="8423"/>
                  </a:lnTo>
                  <a:lnTo>
                    <a:pt x="2283" y="8480"/>
                  </a:lnTo>
                  <a:lnTo>
                    <a:pt x="2226" y="8711"/>
                  </a:lnTo>
                  <a:lnTo>
                    <a:pt x="2112" y="8769"/>
                  </a:lnTo>
                  <a:lnTo>
                    <a:pt x="2055" y="8769"/>
                  </a:lnTo>
                  <a:lnTo>
                    <a:pt x="1998" y="8769"/>
                  </a:lnTo>
                  <a:lnTo>
                    <a:pt x="2055" y="8596"/>
                  </a:lnTo>
                  <a:lnTo>
                    <a:pt x="2055" y="8480"/>
                  </a:lnTo>
                  <a:lnTo>
                    <a:pt x="1941" y="8365"/>
                  </a:lnTo>
                  <a:lnTo>
                    <a:pt x="1713" y="8307"/>
                  </a:lnTo>
                  <a:lnTo>
                    <a:pt x="1598" y="8192"/>
                  </a:lnTo>
                  <a:lnTo>
                    <a:pt x="1427" y="8365"/>
                  </a:lnTo>
                  <a:lnTo>
                    <a:pt x="1313" y="8538"/>
                  </a:lnTo>
                  <a:lnTo>
                    <a:pt x="1256" y="8769"/>
                  </a:lnTo>
                  <a:lnTo>
                    <a:pt x="1256" y="9057"/>
                  </a:lnTo>
                  <a:lnTo>
                    <a:pt x="1085" y="9288"/>
                  </a:lnTo>
                  <a:lnTo>
                    <a:pt x="1085" y="9461"/>
                  </a:lnTo>
                  <a:lnTo>
                    <a:pt x="1142" y="9692"/>
                  </a:lnTo>
                  <a:lnTo>
                    <a:pt x="1199" y="9923"/>
                  </a:lnTo>
                  <a:lnTo>
                    <a:pt x="1256" y="10211"/>
                  </a:lnTo>
                  <a:lnTo>
                    <a:pt x="1199" y="10269"/>
                  </a:lnTo>
                  <a:lnTo>
                    <a:pt x="970" y="10327"/>
                  </a:lnTo>
                  <a:lnTo>
                    <a:pt x="970" y="10384"/>
                  </a:lnTo>
                  <a:lnTo>
                    <a:pt x="913" y="10961"/>
                  </a:lnTo>
                  <a:lnTo>
                    <a:pt x="343" y="11192"/>
                  </a:lnTo>
                  <a:lnTo>
                    <a:pt x="57" y="11250"/>
                  </a:lnTo>
                  <a:lnTo>
                    <a:pt x="57" y="11192"/>
                  </a:lnTo>
                  <a:lnTo>
                    <a:pt x="0" y="11250"/>
                  </a:lnTo>
                  <a:lnTo>
                    <a:pt x="57" y="11538"/>
                  </a:lnTo>
                  <a:lnTo>
                    <a:pt x="114" y="11653"/>
                  </a:lnTo>
                  <a:lnTo>
                    <a:pt x="114" y="11826"/>
                  </a:lnTo>
                  <a:lnTo>
                    <a:pt x="171" y="11942"/>
                  </a:lnTo>
                  <a:lnTo>
                    <a:pt x="171" y="12057"/>
                  </a:lnTo>
                  <a:lnTo>
                    <a:pt x="114" y="12115"/>
                  </a:lnTo>
                  <a:lnTo>
                    <a:pt x="114" y="12230"/>
                  </a:lnTo>
                  <a:lnTo>
                    <a:pt x="171" y="12346"/>
                  </a:lnTo>
                  <a:lnTo>
                    <a:pt x="114" y="12403"/>
                  </a:lnTo>
                  <a:lnTo>
                    <a:pt x="57" y="12461"/>
                  </a:lnTo>
                  <a:lnTo>
                    <a:pt x="57" y="12519"/>
                  </a:lnTo>
                  <a:lnTo>
                    <a:pt x="114" y="12634"/>
                  </a:lnTo>
                  <a:lnTo>
                    <a:pt x="343" y="12865"/>
                  </a:lnTo>
                  <a:lnTo>
                    <a:pt x="685" y="13211"/>
                  </a:lnTo>
                  <a:lnTo>
                    <a:pt x="742" y="13269"/>
                  </a:lnTo>
                  <a:lnTo>
                    <a:pt x="742" y="13326"/>
                  </a:lnTo>
                  <a:lnTo>
                    <a:pt x="685" y="13442"/>
                  </a:lnTo>
                  <a:lnTo>
                    <a:pt x="685" y="13499"/>
                  </a:lnTo>
                  <a:lnTo>
                    <a:pt x="742" y="13615"/>
                  </a:lnTo>
                  <a:lnTo>
                    <a:pt x="856" y="13615"/>
                  </a:lnTo>
                  <a:lnTo>
                    <a:pt x="913" y="13615"/>
                  </a:lnTo>
                  <a:lnTo>
                    <a:pt x="970" y="13846"/>
                  </a:lnTo>
                  <a:lnTo>
                    <a:pt x="1085" y="13961"/>
                  </a:lnTo>
                  <a:lnTo>
                    <a:pt x="1199" y="14076"/>
                  </a:lnTo>
                  <a:lnTo>
                    <a:pt x="1370" y="14134"/>
                  </a:lnTo>
                  <a:lnTo>
                    <a:pt x="1427" y="14249"/>
                  </a:lnTo>
                  <a:lnTo>
                    <a:pt x="1427" y="14365"/>
                  </a:lnTo>
                  <a:lnTo>
                    <a:pt x="1541" y="14480"/>
                  </a:lnTo>
                  <a:lnTo>
                    <a:pt x="1713" y="14653"/>
                  </a:lnTo>
                  <a:lnTo>
                    <a:pt x="1827" y="14769"/>
                  </a:lnTo>
                  <a:lnTo>
                    <a:pt x="1941" y="14653"/>
                  </a:lnTo>
                  <a:lnTo>
                    <a:pt x="1998" y="14653"/>
                  </a:lnTo>
                  <a:lnTo>
                    <a:pt x="1998" y="14769"/>
                  </a:lnTo>
                  <a:lnTo>
                    <a:pt x="2055" y="14826"/>
                  </a:lnTo>
                  <a:lnTo>
                    <a:pt x="2169" y="14826"/>
                  </a:lnTo>
                  <a:lnTo>
                    <a:pt x="2169" y="14884"/>
                  </a:lnTo>
                  <a:lnTo>
                    <a:pt x="2169" y="14999"/>
                  </a:lnTo>
                  <a:lnTo>
                    <a:pt x="2226" y="15057"/>
                  </a:lnTo>
                  <a:lnTo>
                    <a:pt x="2341" y="15057"/>
                  </a:lnTo>
                  <a:lnTo>
                    <a:pt x="2398" y="15057"/>
                  </a:lnTo>
                  <a:lnTo>
                    <a:pt x="2626" y="14999"/>
                  </a:lnTo>
                  <a:lnTo>
                    <a:pt x="2797" y="14999"/>
                  </a:lnTo>
                  <a:lnTo>
                    <a:pt x="2911" y="15115"/>
                  </a:lnTo>
                  <a:lnTo>
                    <a:pt x="2911" y="15173"/>
                  </a:lnTo>
                  <a:lnTo>
                    <a:pt x="2797" y="15288"/>
                  </a:lnTo>
                  <a:lnTo>
                    <a:pt x="2740" y="15346"/>
                  </a:lnTo>
                  <a:lnTo>
                    <a:pt x="2797" y="15403"/>
                  </a:lnTo>
                  <a:lnTo>
                    <a:pt x="2854" y="15461"/>
                  </a:lnTo>
                  <a:lnTo>
                    <a:pt x="2911" y="15519"/>
                  </a:lnTo>
                  <a:lnTo>
                    <a:pt x="2969" y="15692"/>
                  </a:lnTo>
                  <a:lnTo>
                    <a:pt x="3083" y="15807"/>
                  </a:lnTo>
                  <a:lnTo>
                    <a:pt x="3140" y="15922"/>
                  </a:lnTo>
                  <a:lnTo>
                    <a:pt x="3254" y="15980"/>
                  </a:lnTo>
                  <a:lnTo>
                    <a:pt x="3368" y="16096"/>
                  </a:lnTo>
                  <a:lnTo>
                    <a:pt x="3539" y="16096"/>
                  </a:lnTo>
                  <a:lnTo>
                    <a:pt x="3654" y="16096"/>
                  </a:lnTo>
                  <a:lnTo>
                    <a:pt x="3768" y="16211"/>
                  </a:lnTo>
                  <a:lnTo>
                    <a:pt x="3825" y="16269"/>
                  </a:lnTo>
                  <a:lnTo>
                    <a:pt x="3939" y="16326"/>
                  </a:lnTo>
                  <a:lnTo>
                    <a:pt x="4053" y="16384"/>
                  </a:lnTo>
                  <a:lnTo>
                    <a:pt x="4282" y="16384"/>
                  </a:lnTo>
                  <a:lnTo>
                    <a:pt x="4453" y="16326"/>
                  </a:lnTo>
                  <a:lnTo>
                    <a:pt x="4567" y="16211"/>
                  </a:lnTo>
                  <a:lnTo>
                    <a:pt x="4624" y="16096"/>
                  </a:lnTo>
                  <a:lnTo>
                    <a:pt x="4681" y="16096"/>
                  </a:lnTo>
                  <a:lnTo>
                    <a:pt x="4795" y="16038"/>
                  </a:lnTo>
                  <a:lnTo>
                    <a:pt x="4909" y="15922"/>
                  </a:lnTo>
                  <a:lnTo>
                    <a:pt x="4967" y="15749"/>
                  </a:lnTo>
                  <a:lnTo>
                    <a:pt x="5024" y="15634"/>
                  </a:lnTo>
                  <a:lnTo>
                    <a:pt x="5081" y="15634"/>
                  </a:lnTo>
                  <a:lnTo>
                    <a:pt x="5138" y="15692"/>
                  </a:lnTo>
                  <a:lnTo>
                    <a:pt x="5309" y="15807"/>
                  </a:lnTo>
                  <a:lnTo>
                    <a:pt x="5480" y="15980"/>
                  </a:lnTo>
                  <a:lnTo>
                    <a:pt x="5595" y="15980"/>
                  </a:lnTo>
                  <a:lnTo>
                    <a:pt x="5652" y="15980"/>
                  </a:lnTo>
                  <a:lnTo>
                    <a:pt x="5823" y="15865"/>
                  </a:lnTo>
                  <a:lnTo>
                    <a:pt x="5994" y="15749"/>
                  </a:lnTo>
                  <a:lnTo>
                    <a:pt x="6165" y="15692"/>
                  </a:lnTo>
                  <a:lnTo>
                    <a:pt x="6394" y="15634"/>
                  </a:lnTo>
                  <a:lnTo>
                    <a:pt x="6451" y="15576"/>
                  </a:lnTo>
                  <a:lnTo>
                    <a:pt x="6508" y="15519"/>
                  </a:lnTo>
                  <a:lnTo>
                    <a:pt x="6565" y="15634"/>
                  </a:lnTo>
                  <a:lnTo>
                    <a:pt x="6850" y="15403"/>
                  </a:lnTo>
                  <a:lnTo>
                    <a:pt x="6908" y="15288"/>
                  </a:lnTo>
                  <a:lnTo>
                    <a:pt x="6793" y="15173"/>
                  </a:lnTo>
                  <a:lnTo>
                    <a:pt x="6736" y="15115"/>
                  </a:lnTo>
                  <a:lnTo>
                    <a:pt x="6850" y="14942"/>
                  </a:lnTo>
                  <a:lnTo>
                    <a:pt x="7079" y="14942"/>
                  </a:lnTo>
                  <a:lnTo>
                    <a:pt x="7193" y="15115"/>
                  </a:lnTo>
                  <a:lnTo>
                    <a:pt x="7878" y="14596"/>
                  </a:lnTo>
                  <a:lnTo>
                    <a:pt x="7992" y="14538"/>
                  </a:lnTo>
                  <a:lnTo>
                    <a:pt x="8106" y="14538"/>
                  </a:lnTo>
                  <a:lnTo>
                    <a:pt x="8163" y="14653"/>
                  </a:lnTo>
                  <a:lnTo>
                    <a:pt x="8278" y="14711"/>
                  </a:lnTo>
                  <a:lnTo>
                    <a:pt x="8335" y="14596"/>
                  </a:lnTo>
                  <a:lnTo>
                    <a:pt x="8563" y="14307"/>
                  </a:lnTo>
                  <a:lnTo>
                    <a:pt x="8734" y="14192"/>
                  </a:lnTo>
                  <a:lnTo>
                    <a:pt x="8791" y="14134"/>
                  </a:lnTo>
                  <a:lnTo>
                    <a:pt x="8620" y="14076"/>
                  </a:lnTo>
                  <a:lnTo>
                    <a:pt x="8620" y="14019"/>
                  </a:lnTo>
                  <a:lnTo>
                    <a:pt x="8620" y="13961"/>
                  </a:lnTo>
                  <a:lnTo>
                    <a:pt x="9020" y="13730"/>
                  </a:lnTo>
                  <a:lnTo>
                    <a:pt x="8734" y="13615"/>
                  </a:lnTo>
                  <a:lnTo>
                    <a:pt x="8677" y="13442"/>
                  </a:lnTo>
                  <a:lnTo>
                    <a:pt x="8620" y="13326"/>
                  </a:lnTo>
                  <a:lnTo>
                    <a:pt x="8677" y="13326"/>
                  </a:lnTo>
                  <a:lnTo>
                    <a:pt x="8734" y="13211"/>
                  </a:lnTo>
                  <a:lnTo>
                    <a:pt x="8734" y="13096"/>
                  </a:lnTo>
                  <a:lnTo>
                    <a:pt x="8791" y="12980"/>
                  </a:lnTo>
                  <a:lnTo>
                    <a:pt x="8849" y="12750"/>
                  </a:lnTo>
                  <a:lnTo>
                    <a:pt x="9020" y="12461"/>
                  </a:lnTo>
                  <a:lnTo>
                    <a:pt x="9134" y="12230"/>
                  </a:lnTo>
                  <a:lnTo>
                    <a:pt x="9248" y="12115"/>
                  </a:lnTo>
                  <a:lnTo>
                    <a:pt x="9305" y="12057"/>
                  </a:lnTo>
                  <a:lnTo>
                    <a:pt x="9419" y="11884"/>
                  </a:lnTo>
                  <a:lnTo>
                    <a:pt x="9476" y="11653"/>
                  </a:lnTo>
                  <a:lnTo>
                    <a:pt x="9534" y="11480"/>
                  </a:lnTo>
                  <a:lnTo>
                    <a:pt x="9591" y="11307"/>
                  </a:lnTo>
                  <a:lnTo>
                    <a:pt x="9591" y="11134"/>
                  </a:lnTo>
                  <a:lnTo>
                    <a:pt x="9591" y="10961"/>
                  </a:lnTo>
                  <a:lnTo>
                    <a:pt x="9648" y="10788"/>
                  </a:lnTo>
                  <a:lnTo>
                    <a:pt x="9876" y="10500"/>
                  </a:lnTo>
                  <a:lnTo>
                    <a:pt x="9990" y="10442"/>
                  </a:lnTo>
                  <a:lnTo>
                    <a:pt x="9876" y="10327"/>
                  </a:lnTo>
                  <a:lnTo>
                    <a:pt x="9876" y="10269"/>
                  </a:lnTo>
                  <a:lnTo>
                    <a:pt x="9933" y="10153"/>
                  </a:lnTo>
                  <a:lnTo>
                    <a:pt x="9990" y="10038"/>
                  </a:lnTo>
                  <a:lnTo>
                    <a:pt x="10104" y="9980"/>
                  </a:lnTo>
                  <a:lnTo>
                    <a:pt x="10104" y="9865"/>
                  </a:lnTo>
                  <a:lnTo>
                    <a:pt x="10162" y="9634"/>
                  </a:lnTo>
                  <a:lnTo>
                    <a:pt x="10104" y="9230"/>
                  </a:lnTo>
                  <a:lnTo>
                    <a:pt x="10162" y="8942"/>
                  </a:lnTo>
                  <a:lnTo>
                    <a:pt x="10276" y="8827"/>
                  </a:lnTo>
                  <a:lnTo>
                    <a:pt x="10675" y="9057"/>
                  </a:lnTo>
                  <a:lnTo>
                    <a:pt x="10847" y="9346"/>
                  </a:lnTo>
                  <a:lnTo>
                    <a:pt x="10904" y="9403"/>
                  </a:lnTo>
                  <a:lnTo>
                    <a:pt x="10961" y="9461"/>
                  </a:lnTo>
                  <a:lnTo>
                    <a:pt x="11303" y="9461"/>
                  </a:lnTo>
                  <a:lnTo>
                    <a:pt x="11532" y="9461"/>
                  </a:lnTo>
                  <a:lnTo>
                    <a:pt x="11589" y="9403"/>
                  </a:lnTo>
                  <a:lnTo>
                    <a:pt x="11646" y="9346"/>
                  </a:lnTo>
                  <a:lnTo>
                    <a:pt x="11760" y="9230"/>
                  </a:lnTo>
                  <a:lnTo>
                    <a:pt x="11817" y="9173"/>
                  </a:lnTo>
                  <a:lnTo>
                    <a:pt x="11817" y="9000"/>
                  </a:lnTo>
                  <a:lnTo>
                    <a:pt x="11874" y="8769"/>
                  </a:lnTo>
                  <a:lnTo>
                    <a:pt x="11931" y="8480"/>
                  </a:lnTo>
                  <a:lnTo>
                    <a:pt x="11988" y="8250"/>
                  </a:lnTo>
                  <a:lnTo>
                    <a:pt x="12045" y="8134"/>
                  </a:lnTo>
                  <a:lnTo>
                    <a:pt x="12102" y="8077"/>
                  </a:lnTo>
                  <a:lnTo>
                    <a:pt x="12102" y="7904"/>
                  </a:lnTo>
                  <a:lnTo>
                    <a:pt x="12102" y="7788"/>
                  </a:lnTo>
                  <a:lnTo>
                    <a:pt x="12160" y="7730"/>
                  </a:lnTo>
                  <a:lnTo>
                    <a:pt x="12160" y="7557"/>
                  </a:lnTo>
                  <a:lnTo>
                    <a:pt x="12160" y="7500"/>
                  </a:lnTo>
                  <a:lnTo>
                    <a:pt x="12217" y="7500"/>
                  </a:lnTo>
                  <a:lnTo>
                    <a:pt x="12331" y="7384"/>
                  </a:lnTo>
                  <a:lnTo>
                    <a:pt x="12331" y="7327"/>
                  </a:lnTo>
                  <a:lnTo>
                    <a:pt x="12845" y="7615"/>
                  </a:lnTo>
                  <a:lnTo>
                    <a:pt x="12902" y="7269"/>
                  </a:lnTo>
                  <a:lnTo>
                    <a:pt x="13073" y="6807"/>
                  </a:lnTo>
                  <a:lnTo>
                    <a:pt x="13130" y="6750"/>
                  </a:lnTo>
                  <a:lnTo>
                    <a:pt x="13187" y="6692"/>
                  </a:lnTo>
                  <a:lnTo>
                    <a:pt x="13301" y="6750"/>
                  </a:lnTo>
                  <a:lnTo>
                    <a:pt x="13415" y="6461"/>
                  </a:lnTo>
                  <a:lnTo>
                    <a:pt x="13473" y="6404"/>
                  </a:lnTo>
                  <a:lnTo>
                    <a:pt x="13587" y="6404"/>
                  </a:lnTo>
                  <a:lnTo>
                    <a:pt x="13701" y="6173"/>
                  </a:lnTo>
                  <a:lnTo>
                    <a:pt x="13644" y="6173"/>
                  </a:lnTo>
                  <a:lnTo>
                    <a:pt x="13644" y="6115"/>
                  </a:lnTo>
                  <a:lnTo>
                    <a:pt x="13644" y="6057"/>
                  </a:lnTo>
                  <a:lnTo>
                    <a:pt x="13815" y="5884"/>
                  </a:lnTo>
                  <a:lnTo>
                    <a:pt x="13986" y="5596"/>
                  </a:lnTo>
                  <a:lnTo>
                    <a:pt x="14043" y="5481"/>
                  </a:lnTo>
                  <a:lnTo>
                    <a:pt x="14043" y="5423"/>
                  </a:lnTo>
                  <a:lnTo>
                    <a:pt x="13929" y="5365"/>
                  </a:lnTo>
                  <a:lnTo>
                    <a:pt x="13986" y="5077"/>
                  </a:lnTo>
                  <a:lnTo>
                    <a:pt x="13929" y="5019"/>
                  </a:lnTo>
                  <a:lnTo>
                    <a:pt x="14101" y="4558"/>
                  </a:lnTo>
                  <a:lnTo>
                    <a:pt x="13986" y="4558"/>
                  </a:lnTo>
                  <a:lnTo>
                    <a:pt x="14101" y="4327"/>
                  </a:lnTo>
                  <a:lnTo>
                    <a:pt x="13986" y="4327"/>
                  </a:lnTo>
                  <a:lnTo>
                    <a:pt x="14101" y="4096"/>
                  </a:lnTo>
                  <a:lnTo>
                    <a:pt x="14500" y="4327"/>
                  </a:lnTo>
                  <a:lnTo>
                    <a:pt x="15299" y="4731"/>
                  </a:lnTo>
                  <a:lnTo>
                    <a:pt x="16099" y="5192"/>
                  </a:lnTo>
                  <a:lnTo>
                    <a:pt x="16156" y="5192"/>
                  </a:lnTo>
                  <a:lnTo>
                    <a:pt x="16156" y="5019"/>
                  </a:lnTo>
                  <a:lnTo>
                    <a:pt x="16213" y="4731"/>
                  </a:lnTo>
                  <a:lnTo>
                    <a:pt x="16270" y="4558"/>
                  </a:lnTo>
                  <a:lnTo>
                    <a:pt x="16384" y="4269"/>
                  </a:lnTo>
                  <a:lnTo>
                    <a:pt x="16213" y="4154"/>
                  </a:lnTo>
                  <a:lnTo>
                    <a:pt x="16213" y="4038"/>
                  </a:lnTo>
                  <a:lnTo>
                    <a:pt x="16213" y="3981"/>
                  </a:lnTo>
                  <a:lnTo>
                    <a:pt x="16156" y="3923"/>
                  </a:lnTo>
                  <a:lnTo>
                    <a:pt x="16041" y="3865"/>
                  </a:lnTo>
                  <a:lnTo>
                    <a:pt x="15984" y="3808"/>
                  </a:lnTo>
                  <a:lnTo>
                    <a:pt x="15984" y="3692"/>
                  </a:lnTo>
                  <a:lnTo>
                    <a:pt x="16041" y="3577"/>
                  </a:lnTo>
                  <a:lnTo>
                    <a:pt x="16041" y="3519"/>
                  </a:lnTo>
                  <a:lnTo>
                    <a:pt x="15927" y="3519"/>
                  </a:lnTo>
                  <a:lnTo>
                    <a:pt x="15870" y="3577"/>
                  </a:lnTo>
                  <a:lnTo>
                    <a:pt x="15813" y="3577"/>
                  </a:lnTo>
                  <a:lnTo>
                    <a:pt x="15699" y="3461"/>
                  </a:lnTo>
                  <a:lnTo>
                    <a:pt x="15642" y="3404"/>
                  </a:lnTo>
                  <a:lnTo>
                    <a:pt x="15699" y="3346"/>
                  </a:lnTo>
                  <a:lnTo>
                    <a:pt x="15756" y="3231"/>
                  </a:lnTo>
                  <a:lnTo>
                    <a:pt x="15756" y="3173"/>
                  </a:lnTo>
                  <a:lnTo>
                    <a:pt x="15642" y="3115"/>
                  </a:lnTo>
                  <a:lnTo>
                    <a:pt x="15585" y="3058"/>
                  </a:lnTo>
                  <a:lnTo>
                    <a:pt x="15528" y="3115"/>
                  </a:lnTo>
                  <a:lnTo>
                    <a:pt x="15471" y="3173"/>
                  </a:lnTo>
                  <a:lnTo>
                    <a:pt x="15414" y="3173"/>
                  </a:lnTo>
                  <a:lnTo>
                    <a:pt x="15299" y="3173"/>
                  </a:lnTo>
                  <a:lnTo>
                    <a:pt x="15128" y="3231"/>
                  </a:lnTo>
                  <a:lnTo>
                    <a:pt x="15014" y="3173"/>
                  </a:lnTo>
                  <a:lnTo>
                    <a:pt x="14728" y="3000"/>
                  </a:lnTo>
                  <a:lnTo>
                    <a:pt x="14614" y="2942"/>
                  </a:lnTo>
                  <a:lnTo>
                    <a:pt x="14443" y="3000"/>
                  </a:lnTo>
                  <a:lnTo>
                    <a:pt x="14329" y="3058"/>
                  </a:lnTo>
                  <a:lnTo>
                    <a:pt x="14272" y="3115"/>
                  </a:lnTo>
                  <a:lnTo>
                    <a:pt x="14215" y="3231"/>
                  </a:lnTo>
                  <a:lnTo>
                    <a:pt x="14158" y="3288"/>
                  </a:lnTo>
                  <a:lnTo>
                    <a:pt x="14101" y="3288"/>
                  </a:lnTo>
                  <a:lnTo>
                    <a:pt x="14043" y="3288"/>
                  </a:lnTo>
                  <a:lnTo>
                    <a:pt x="13929" y="3288"/>
                  </a:lnTo>
                  <a:lnTo>
                    <a:pt x="13758" y="3404"/>
                  </a:lnTo>
                  <a:lnTo>
                    <a:pt x="13644" y="3404"/>
                  </a:lnTo>
                  <a:lnTo>
                    <a:pt x="13587" y="3461"/>
                  </a:lnTo>
                  <a:lnTo>
                    <a:pt x="13644" y="3519"/>
                  </a:lnTo>
                  <a:lnTo>
                    <a:pt x="13701" y="3577"/>
                  </a:lnTo>
                  <a:lnTo>
                    <a:pt x="13644" y="3634"/>
                  </a:lnTo>
                  <a:lnTo>
                    <a:pt x="13587" y="3692"/>
                  </a:lnTo>
                  <a:lnTo>
                    <a:pt x="13587" y="3750"/>
                  </a:lnTo>
                  <a:lnTo>
                    <a:pt x="13530" y="3808"/>
                  </a:lnTo>
                  <a:lnTo>
                    <a:pt x="13587" y="3865"/>
                  </a:lnTo>
                  <a:lnTo>
                    <a:pt x="13530" y="3923"/>
                  </a:lnTo>
                  <a:lnTo>
                    <a:pt x="13473" y="3981"/>
                  </a:lnTo>
                  <a:lnTo>
                    <a:pt x="13358" y="3923"/>
                  </a:lnTo>
                  <a:lnTo>
                    <a:pt x="13130" y="3923"/>
                  </a:lnTo>
                  <a:lnTo>
                    <a:pt x="12959" y="3923"/>
                  </a:lnTo>
                  <a:lnTo>
                    <a:pt x="12788" y="3923"/>
                  </a:lnTo>
                  <a:lnTo>
                    <a:pt x="12616" y="3865"/>
                  </a:lnTo>
                  <a:lnTo>
                    <a:pt x="12559" y="3750"/>
                  </a:lnTo>
                  <a:lnTo>
                    <a:pt x="12559" y="3634"/>
                  </a:lnTo>
                  <a:lnTo>
                    <a:pt x="12559" y="3577"/>
                  </a:lnTo>
                  <a:lnTo>
                    <a:pt x="12502" y="3577"/>
                  </a:lnTo>
                  <a:lnTo>
                    <a:pt x="12445" y="3577"/>
                  </a:lnTo>
                  <a:lnTo>
                    <a:pt x="12388" y="3692"/>
                  </a:lnTo>
                  <a:lnTo>
                    <a:pt x="12331" y="3808"/>
                  </a:lnTo>
                  <a:lnTo>
                    <a:pt x="12331" y="3923"/>
                  </a:lnTo>
                  <a:lnTo>
                    <a:pt x="12274" y="3981"/>
                  </a:lnTo>
                  <a:lnTo>
                    <a:pt x="12217" y="4038"/>
                  </a:lnTo>
                  <a:lnTo>
                    <a:pt x="12102" y="4327"/>
                  </a:lnTo>
                  <a:lnTo>
                    <a:pt x="11988" y="4558"/>
                  </a:lnTo>
                  <a:lnTo>
                    <a:pt x="11874" y="4615"/>
                  </a:lnTo>
                  <a:lnTo>
                    <a:pt x="11760" y="4558"/>
                  </a:lnTo>
                  <a:lnTo>
                    <a:pt x="11646" y="4500"/>
                  </a:lnTo>
                  <a:lnTo>
                    <a:pt x="11589" y="4500"/>
                  </a:lnTo>
                  <a:lnTo>
                    <a:pt x="11475" y="4500"/>
                  </a:lnTo>
                  <a:lnTo>
                    <a:pt x="11475" y="4558"/>
                  </a:lnTo>
                  <a:lnTo>
                    <a:pt x="11417" y="4731"/>
                  </a:lnTo>
                  <a:lnTo>
                    <a:pt x="11360" y="4788"/>
                  </a:lnTo>
                  <a:lnTo>
                    <a:pt x="11132" y="5019"/>
                  </a:lnTo>
                  <a:lnTo>
                    <a:pt x="11018" y="5134"/>
                  </a:lnTo>
                  <a:lnTo>
                    <a:pt x="10961" y="5192"/>
                  </a:lnTo>
                  <a:lnTo>
                    <a:pt x="10904" y="5307"/>
                  </a:lnTo>
                  <a:lnTo>
                    <a:pt x="10904" y="5365"/>
                  </a:lnTo>
                  <a:lnTo>
                    <a:pt x="10789" y="5423"/>
                  </a:lnTo>
                  <a:lnTo>
                    <a:pt x="10675" y="5481"/>
                  </a:lnTo>
                  <a:lnTo>
                    <a:pt x="10561" y="5596"/>
                  </a:lnTo>
                  <a:lnTo>
                    <a:pt x="10390" y="5827"/>
                  </a:lnTo>
                  <a:lnTo>
                    <a:pt x="10333" y="5942"/>
                  </a:lnTo>
                  <a:lnTo>
                    <a:pt x="9876" y="3634"/>
                  </a:lnTo>
                  <a:lnTo>
                    <a:pt x="8963" y="3750"/>
                  </a:lnTo>
                  <a:lnTo>
                    <a:pt x="8563" y="3808"/>
                  </a:lnTo>
                  <a:lnTo>
                    <a:pt x="6736" y="4154"/>
                  </a:lnTo>
                  <a:lnTo>
                    <a:pt x="6337" y="4211"/>
                  </a:lnTo>
                  <a:lnTo>
                    <a:pt x="6165" y="3173"/>
                  </a:lnTo>
                  <a:lnTo>
                    <a:pt x="6108" y="2885"/>
                  </a:lnTo>
                  <a:lnTo>
                    <a:pt x="6051" y="2192"/>
                  </a:lnTo>
                  <a:lnTo>
                    <a:pt x="5823" y="1096"/>
                  </a:lnTo>
                  <a:lnTo>
                    <a:pt x="5766" y="750"/>
                  </a:lnTo>
                  <a:lnTo>
                    <a:pt x="5652" y="0"/>
                  </a:lnTo>
                  <a:lnTo>
                    <a:pt x="5537" y="58"/>
                  </a:lnTo>
                  <a:lnTo>
                    <a:pt x="5309" y="115"/>
                  </a:lnTo>
                  <a:lnTo>
                    <a:pt x="5195" y="231"/>
                  </a:lnTo>
                  <a:lnTo>
                    <a:pt x="5195" y="288"/>
                  </a:lnTo>
                  <a:lnTo>
                    <a:pt x="5195" y="346"/>
                  </a:lnTo>
                  <a:lnTo>
                    <a:pt x="5423" y="692"/>
                  </a:lnTo>
                  <a:lnTo>
                    <a:pt x="5480" y="865"/>
                  </a:lnTo>
                  <a:lnTo>
                    <a:pt x="5480" y="1038"/>
                  </a:lnTo>
                  <a:lnTo>
                    <a:pt x="5480" y="1154"/>
                  </a:lnTo>
                  <a:lnTo>
                    <a:pt x="5480" y="1269"/>
                  </a:lnTo>
                  <a:lnTo>
                    <a:pt x="5595" y="1442"/>
                  </a:lnTo>
                  <a:lnTo>
                    <a:pt x="5595" y="1558"/>
                  </a:lnTo>
                  <a:lnTo>
                    <a:pt x="5537" y="1731"/>
                  </a:lnTo>
                  <a:lnTo>
                    <a:pt x="5480" y="1904"/>
                  </a:lnTo>
                  <a:lnTo>
                    <a:pt x="5423" y="2135"/>
                  </a:lnTo>
                  <a:lnTo>
                    <a:pt x="5366" y="2308"/>
                  </a:lnTo>
                  <a:lnTo>
                    <a:pt x="5309" y="2769"/>
                  </a:lnTo>
                  <a:lnTo>
                    <a:pt x="5309" y="2885"/>
                  </a:lnTo>
                  <a:lnTo>
                    <a:pt x="5366" y="2885"/>
                  </a:lnTo>
                  <a:lnTo>
                    <a:pt x="5309" y="3231"/>
                  </a:lnTo>
                  <a:lnTo>
                    <a:pt x="5309" y="3346"/>
                  </a:lnTo>
                  <a:lnTo>
                    <a:pt x="5195" y="3404"/>
                  </a:lnTo>
                  <a:lnTo>
                    <a:pt x="5195" y="3519"/>
                  </a:lnTo>
                  <a:lnTo>
                    <a:pt x="5252" y="3634"/>
                  </a:lnTo>
                  <a:lnTo>
                    <a:pt x="5195" y="3750"/>
                  </a:lnTo>
                  <a:lnTo>
                    <a:pt x="5195" y="3923"/>
                  </a:lnTo>
                  <a:lnTo>
                    <a:pt x="5138" y="4154"/>
                  </a:lnTo>
                  <a:lnTo>
                    <a:pt x="5252" y="4327"/>
                  </a:lnTo>
                  <a:lnTo>
                    <a:pt x="5252" y="4384"/>
                  </a:lnTo>
                  <a:lnTo>
                    <a:pt x="5195" y="4500"/>
                  </a:lnTo>
                  <a:lnTo>
                    <a:pt x="5138" y="4846"/>
                  </a:lnTo>
                  <a:lnTo>
                    <a:pt x="5024" y="4904"/>
                  </a:lnTo>
                  <a:lnTo>
                    <a:pt x="4795" y="5077"/>
                  </a:lnTo>
                  <a:lnTo>
                    <a:pt x="4681" y="5250"/>
                  </a:lnTo>
                  <a:lnTo>
                    <a:pt x="4453" y="5654"/>
                  </a:lnTo>
                  <a:lnTo>
                    <a:pt x="4396" y="5711"/>
                  </a:lnTo>
                  <a:close/>
                </a:path>
              </a:pathLst>
            </a:custGeom>
            <a:solidFill>
              <a:schemeClr val="bg1">
                <a:lumMod val="75000"/>
              </a:schemeClr>
            </a:solidFill>
            <a:ln w="9525">
              <a:solidFill>
                <a:schemeClr val="bg1"/>
              </a:solidFill>
              <a:prstDash val="solid"/>
              <a:round/>
              <a:headEnd/>
              <a:tailEnd/>
            </a:ln>
          </p:spPr>
        </p:sp>
        <p:sp>
          <p:nvSpPr>
            <p:cNvPr id="165" name="Wisconsin">
              <a:extLst>
                <a:ext uri="{FF2B5EF4-FFF2-40B4-BE49-F238E27FC236}">
                  <a16:creationId xmlns:a16="http://schemas.microsoft.com/office/drawing/2014/main" id="{DEB900E1-AC9A-B14E-BDB6-81F64BD130D5}"/>
                </a:ext>
              </a:extLst>
            </p:cNvPr>
            <p:cNvSpPr>
              <a:spLocks/>
            </p:cNvSpPr>
            <p:nvPr/>
          </p:nvSpPr>
          <p:spPr bwMode="auto">
            <a:xfrm>
              <a:off x="5147648" y="2112834"/>
              <a:ext cx="862745" cy="818032"/>
            </a:xfrm>
            <a:custGeom>
              <a:avLst/>
              <a:gdLst/>
              <a:ahLst/>
              <a:cxnLst>
                <a:cxn ang="0">
                  <a:pos x="5349" y="14003"/>
                </a:cxn>
                <a:cxn ang="0">
                  <a:pos x="5638" y="15544"/>
                </a:cxn>
                <a:cxn ang="0">
                  <a:pos x="6698" y="16011"/>
                </a:cxn>
                <a:cxn ang="0">
                  <a:pos x="10457" y="16197"/>
                </a:cxn>
                <a:cxn ang="0">
                  <a:pos x="14987" y="15871"/>
                </a:cxn>
                <a:cxn ang="0">
                  <a:pos x="14987" y="14890"/>
                </a:cxn>
                <a:cxn ang="0">
                  <a:pos x="14553" y="13957"/>
                </a:cxn>
                <a:cxn ang="0">
                  <a:pos x="14456" y="13210"/>
                </a:cxn>
                <a:cxn ang="0">
                  <a:pos x="14746" y="11856"/>
                </a:cxn>
                <a:cxn ang="0">
                  <a:pos x="14746" y="10689"/>
                </a:cxn>
                <a:cxn ang="0">
                  <a:pos x="14890" y="9802"/>
                </a:cxn>
                <a:cxn ang="0">
                  <a:pos x="15131" y="8635"/>
                </a:cxn>
                <a:cxn ang="0">
                  <a:pos x="15517" y="7468"/>
                </a:cxn>
                <a:cxn ang="0">
                  <a:pos x="15998" y="6348"/>
                </a:cxn>
                <a:cxn ang="0">
                  <a:pos x="16239" y="5648"/>
                </a:cxn>
                <a:cxn ang="0">
                  <a:pos x="16095" y="5368"/>
                </a:cxn>
                <a:cxn ang="0">
                  <a:pos x="15806" y="5835"/>
                </a:cxn>
                <a:cxn ang="0">
                  <a:pos x="15420" y="6488"/>
                </a:cxn>
                <a:cxn ang="0">
                  <a:pos x="15276" y="6955"/>
                </a:cxn>
                <a:cxn ang="0">
                  <a:pos x="14842" y="7142"/>
                </a:cxn>
                <a:cxn ang="0">
                  <a:pos x="14023" y="8075"/>
                </a:cxn>
                <a:cxn ang="0">
                  <a:pos x="13734" y="8122"/>
                </a:cxn>
                <a:cxn ang="0">
                  <a:pos x="13975" y="7235"/>
                </a:cxn>
                <a:cxn ang="0">
                  <a:pos x="14601" y="6582"/>
                </a:cxn>
                <a:cxn ang="0">
                  <a:pos x="14264" y="5928"/>
                </a:cxn>
                <a:cxn ang="0">
                  <a:pos x="13975" y="5321"/>
                </a:cxn>
                <a:cxn ang="0">
                  <a:pos x="13878" y="4528"/>
                </a:cxn>
                <a:cxn ang="0">
                  <a:pos x="13830" y="3968"/>
                </a:cxn>
                <a:cxn ang="0">
                  <a:pos x="13011" y="3688"/>
                </a:cxn>
                <a:cxn ang="0">
                  <a:pos x="12963" y="3221"/>
                </a:cxn>
                <a:cxn ang="0">
                  <a:pos x="12047" y="3081"/>
                </a:cxn>
                <a:cxn ang="0">
                  <a:pos x="11083" y="3034"/>
                </a:cxn>
                <a:cxn ang="0">
                  <a:pos x="9638" y="2567"/>
                </a:cxn>
                <a:cxn ang="0">
                  <a:pos x="7421" y="1914"/>
                </a:cxn>
                <a:cxn ang="0">
                  <a:pos x="6891" y="1400"/>
                </a:cxn>
                <a:cxn ang="0">
                  <a:pos x="6024" y="1074"/>
                </a:cxn>
                <a:cxn ang="0">
                  <a:pos x="5445" y="1307"/>
                </a:cxn>
                <a:cxn ang="0">
                  <a:pos x="5638" y="420"/>
                </a:cxn>
                <a:cxn ang="0">
                  <a:pos x="5349" y="0"/>
                </a:cxn>
                <a:cxn ang="0">
                  <a:pos x="4192" y="560"/>
                </a:cxn>
                <a:cxn ang="0">
                  <a:pos x="2988" y="1027"/>
                </a:cxn>
                <a:cxn ang="0">
                  <a:pos x="2168" y="934"/>
                </a:cxn>
                <a:cxn ang="0">
                  <a:pos x="1783" y="1167"/>
                </a:cxn>
                <a:cxn ang="0">
                  <a:pos x="1494" y="3548"/>
                </a:cxn>
                <a:cxn ang="0">
                  <a:pos x="482" y="4154"/>
                </a:cxn>
                <a:cxn ang="0">
                  <a:pos x="0" y="5088"/>
                </a:cxn>
                <a:cxn ang="0">
                  <a:pos x="578" y="5975"/>
                </a:cxn>
                <a:cxn ang="0">
                  <a:pos x="434" y="7095"/>
                </a:cxn>
                <a:cxn ang="0">
                  <a:pos x="675" y="8449"/>
                </a:cxn>
                <a:cxn ang="0">
                  <a:pos x="1783" y="9009"/>
                </a:cxn>
                <a:cxn ang="0">
                  <a:pos x="3036" y="9802"/>
                </a:cxn>
                <a:cxn ang="0">
                  <a:pos x="3903" y="10689"/>
                </a:cxn>
                <a:cxn ang="0">
                  <a:pos x="4819" y="11436"/>
                </a:cxn>
                <a:cxn ang="0">
                  <a:pos x="4963" y="12416"/>
                </a:cxn>
              </a:cxnLst>
              <a:rect l="0" t="0" r="r" b="b"/>
              <a:pathLst>
                <a:path w="16384" h="16384">
                  <a:moveTo>
                    <a:pt x="5108" y="13023"/>
                  </a:moveTo>
                  <a:lnTo>
                    <a:pt x="5204" y="13070"/>
                  </a:lnTo>
                  <a:lnTo>
                    <a:pt x="5301" y="13257"/>
                  </a:lnTo>
                  <a:lnTo>
                    <a:pt x="5493" y="13490"/>
                  </a:lnTo>
                  <a:lnTo>
                    <a:pt x="5590" y="13630"/>
                  </a:lnTo>
                  <a:lnTo>
                    <a:pt x="5493" y="13723"/>
                  </a:lnTo>
                  <a:lnTo>
                    <a:pt x="5349" y="14003"/>
                  </a:lnTo>
                  <a:lnTo>
                    <a:pt x="5253" y="14143"/>
                  </a:lnTo>
                  <a:lnTo>
                    <a:pt x="5253" y="14330"/>
                  </a:lnTo>
                  <a:lnTo>
                    <a:pt x="5349" y="14657"/>
                  </a:lnTo>
                  <a:lnTo>
                    <a:pt x="5445" y="14937"/>
                  </a:lnTo>
                  <a:lnTo>
                    <a:pt x="5542" y="15077"/>
                  </a:lnTo>
                  <a:lnTo>
                    <a:pt x="5590" y="15404"/>
                  </a:lnTo>
                  <a:lnTo>
                    <a:pt x="5638" y="15544"/>
                  </a:lnTo>
                  <a:lnTo>
                    <a:pt x="5783" y="15590"/>
                  </a:lnTo>
                  <a:lnTo>
                    <a:pt x="5975" y="15684"/>
                  </a:lnTo>
                  <a:lnTo>
                    <a:pt x="6120" y="15731"/>
                  </a:lnTo>
                  <a:lnTo>
                    <a:pt x="6216" y="15777"/>
                  </a:lnTo>
                  <a:lnTo>
                    <a:pt x="6361" y="15824"/>
                  </a:lnTo>
                  <a:lnTo>
                    <a:pt x="6554" y="15871"/>
                  </a:lnTo>
                  <a:lnTo>
                    <a:pt x="6698" y="16011"/>
                  </a:lnTo>
                  <a:lnTo>
                    <a:pt x="6795" y="16151"/>
                  </a:lnTo>
                  <a:lnTo>
                    <a:pt x="6843" y="16244"/>
                  </a:lnTo>
                  <a:lnTo>
                    <a:pt x="6891" y="16384"/>
                  </a:lnTo>
                  <a:lnTo>
                    <a:pt x="7517" y="16337"/>
                  </a:lnTo>
                  <a:lnTo>
                    <a:pt x="8963" y="16291"/>
                  </a:lnTo>
                  <a:lnTo>
                    <a:pt x="9156" y="16244"/>
                  </a:lnTo>
                  <a:lnTo>
                    <a:pt x="10457" y="16197"/>
                  </a:lnTo>
                  <a:lnTo>
                    <a:pt x="10505" y="16197"/>
                  </a:lnTo>
                  <a:lnTo>
                    <a:pt x="11710" y="16104"/>
                  </a:lnTo>
                  <a:lnTo>
                    <a:pt x="12192" y="16104"/>
                  </a:lnTo>
                  <a:lnTo>
                    <a:pt x="12433" y="16057"/>
                  </a:lnTo>
                  <a:lnTo>
                    <a:pt x="13493" y="15964"/>
                  </a:lnTo>
                  <a:lnTo>
                    <a:pt x="13830" y="15964"/>
                  </a:lnTo>
                  <a:lnTo>
                    <a:pt x="14987" y="15871"/>
                  </a:lnTo>
                  <a:lnTo>
                    <a:pt x="14938" y="15731"/>
                  </a:lnTo>
                  <a:lnTo>
                    <a:pt x="14890" y="15590"/>
                  </a:lnTo>
                  <a:lnTo>
                    <a:pt x="14890" y="15450"/>
                  </a:lnTo>
                  <a:lnTo>
                    <a:pt x="14938" y="15264"/>
                  </a:lnTo>
                  <a:lnTo>
                    <a:pt x="14938" y="15170"/>
                  </a:lnTo>
                  <a:lnTo>
                    <a:pt x="14987" y="15030"/>
                  </a:lnTo>
                  <a:lnTo>
                    <a:pt x="14987" y="14890"/>
                  </a:lnTo>
                  <a:lnTo>
                    <a:pt x="14938" y="14797"/>
                  </a:lnTo>
                  <a:lnTo>
                    <a:pt x="14842" y="14657"/>
                  </a:lnTo>
                  <a:lnTo>
                    <a:pt x="14794" y="14610"/>
                  </a:lnTo>
                  <a:lnTo>
                    <a:pt x="14746" y="14470"/>
                  </a:lnTo>
                  <a:lnTo>
                    <a:pt x="14746" y="14330"/>
                  </a:lnTo>
                  <a:lnTo>
                    <a:pt x="14697" y="14190"/>
                  </a:lnTo>
                  <a:lnTo>
                    <a:pt x="14553" y="13957"/>
                  </a:lnTo>
                  <a:lnTo>
                    <a:pt x="14553" y="13863"/>
                  </a:lnTo>
                  <a:lnTo>
                    <a:pt x="14601" y="13817"/>
                  </a:lnTo>
                  <a:lnTo>
                    <a:pt x="14601" y="13723"/>
                  </a:lnTo>
                  <a:lnTo>
                    <a:pt x="14553" y="13583"/>
                  </a:lnTo>
                  <a:lnTo>
                    <a:pt x="14505" y="13443"/>
                  </a:lnTo>
                  <a:lnTo>
                    <a:pt x="14505" y="13303"/>
                  </a:lnTo>
                  <a:lnTo>
                    <a:pt x="14456" y="13210"/>
                  </a:lnTo>
                  <a:lnTo>
                    <a:pt x="14456" y="13023"/>
                  </a:lnTo>
                  <a:lnTo>
                    <a:pt x="14505" y="12836"/>
                  </a:lnTo>
                  <a:lnTo>
                    <a:pt x="14553" y="12603"/>
                  </a:lnTo>
                  <a:lnTo>
                    <a:pt x="14649" y="12463"/>
                  </a:lnTo>
                  <a:lnTo>
                    <a:pt x="14697" y="12276"/>
                  </a:lnTo>
                  <a:lnTo>
                    <a:pt x="14746" y="11996"/>
                  </a:lnTo>
                  <a:lnTo>
                    <a:pt x="14746" y="11856"/>
                  </a:lnTo>
                  <a:lnTo>
                    <a:pt x="14746" y="11670"/>
                  </a:lnTo>
                  <a:lnTo>
                    <a:pt x="14842" y="11529"/>
                  </a:lnTo>
                  <a:lnTo>
                    <a:pt x="14890" y="11389"/>
                  </a:lnTo>
                  <a:lnTo>
                    <a:pt x="14890" y="11296"/>
                  </a:lnTo>
                  <a:lnTo>
                    <a:pt x="14794" y="10923"/>
                  </a:lnTo>
                  <a:lnTo>
                    <a:pt x="14746" y="10829"/>
                  </a:lnTo>
                  <a:lnTo>
                    <a:pt x="14746" y="10689"/>
                  </a:lnTo>
                  <a:lnTo>
                    <a:pt x="14746" y="10643"/>
                  </a:lnTo>
                  <a:lnTo>
                    <a:pt x="14794" y="10503"/>
                  </a:lnTo>
                  <a:lnTo>
                    <a:pt x="14842" y="10409"/>
                  </a:lnTo>
                  <a:lnTo>
                    <a:pt x="14794" y="10222"/>
                  </a:lnTo>
                  <a:lnTo>
                    <a:pt x="14890" y="10082"/>
                  </a:lnTo>
                  <a:lnTo>
                    <a:pt x="14890" y="9896"/>
                  </a:lnTo>
                  <a:lnTo>
                    <a:pt x="14890" y="9802"/>
                  </a:lnTo>
                  <a:lnTo>
                    <a:pt x="15083" y="9709"/>
                  </a:lnTo>
                  <a:lnTo>
                    <a:pt x="15227" y="9522"/>
                  </a:lnTo>
                  <a:lnTo>
                    <a:pt x="15227" y="9382"/>
                  </a:lnTo>
                  <a:lnTo>
                    <a:pt x="15179" y="9196"/>
                  </a:lnTo>
                  <a:lnTo>
                    <a:pt x="15179" y="9056"/>
                  </a:lnTo>
                  <a:lnTo>
                    <a:pt x="15131" y="8822"/>
                  </a:lnTo>
                  <a:lnTo>
                    <a:pt x="15131" y="8635"/>
                  </a:lnTo>
                  <a:lnTo>
                    <a:pt x="15179" y="8449"/>
                  </a:lnTo>
                  <a:lnTo>
                    <a:pt x="15227" y="8215"/>
                  </a:lnTo>
                  <a:lnTo>
                    <a:pt x="15324" y="7982"/>
                  </a:lnTo>
                  <a:lnTo>
                    <a:pt x="15420" y="7842"/>
                  </a:lnTo>
                  <a:lnTo>
                    <a:pt x="15468" y="7749"/>
                  </a:lnTo>
                  <a:lnTo>
                    <a:pt x="15468" y="7562"/>
                  </a:lnTo>
                  <a:lnTo>
                    <a:pt x="15517" y="7468"/>
                  </a:lnTo>
                  <a:lnTo>
                    <a:pt x="15565" y="7235"/>
                  </a:lnTo>
                  <a:lnTo>
                    <a:pt x="15709" y="7048"/>
                  </a:lnTo>
                  <a:lnTo>
                    <a:pt x="15854" y="6815"/>
                  </a:lnTo>
                  <a:lnTo>
                    <a:pt x="15854" y="6628"/>
                  </a:lnTo>
                  <a:lnTo>
                    <a:pt x="15902" y="6488"/>
                  </a:lnTo>
                  <a:lnTo>
                    <a:pt x="15950" y="6442"/>
                  </a:lnTo>
                  <a:lnTo>
                    <a:pt x="15998" y="6348"/>
                  </a:lnTo>
                  <a:lnTo>
                    <a:pt x="15998" y="6208"/>
                  </a:lnTo>
                  <a:lnTo>
                    <a:pt x="16095" y="6115"/>
                  </a:lnTo>
                  <a:lnTo>
                    <a:pt x="16191" y="6068"/>
                  </a:lnTo>
                  <a:lnTo>
                    <a:pt x="16191" y="5928"/>
                  </a:lnTo>
                  <a:lnTo>
                    <a:pt x="16191" y="5835"/>
                  </a:lnTo>
                  <a:lnTo>
                    <a:pt x="16191" y="5741"/>
                  </a:lnTo>
                  <a:lnTo>
                    <a:pt x="16239" y="5648"/>
                  </a:lnTo>
                  <a:lnTo>
                    <a:pt x="16336" y="5508"/>
                  </a:lnTo>
                  <a:lnTo>
                    <a:pt x="16384" y="5461"/>
                  </a:lnTo>
                  <a:lnTo>
                    <a:pt x="16336" y="5368"/>
                  </a:lnTo>
                  <a:lnTo>
                    <a:pt x="16288" y="5368"/>
                  </a:lnTo>
                  <a:lnTo>
                    <a:pt x="16191" y="5321"/>
                  </a:lnTo>
                  <a:lnTo>
                    <a:pt x="16143" y="5368"/>
                  </a:lnTo>
                  <a:lnTo>
                    <a:pt x="16095" y="5368"/>
                  </a:lnTo>
                  <a:lnTo>
                    <a:pt x="16047" y="5368"/>
                  </a:lnTo>
                  <a:lnTo>
                    <a:pt x="16047" y="5461"/>
                  </a:lnTo>
                  <a:lnTo>
                    <a:pt x="15950" y="5508"/>
                  </a:lnTo>
                  <a:lnTo>
                    <a:pt x="15998" y="5695"/>
                  </a:lnTo>
                  <a:lnTo>
                    <a:pt x="15854" y="5741"/>
                  </a:lnTo>
                  <a:lnTo>
                    <a:pt x="15902" y="5835"/>
                  </a:lnTo>
                  <a:lnTo>
                    <a:pt x="15806" y="5835"/>
                  </a:lnTo>
                  <a:lnTo>
                    <a:pt x="15709" y="5835"/>
                  </a:lnTo>
                  <a:lnTo>
                    <a:pt x="15661" y="5835"/>
                  </a:lnTo>
                  <a:lnTo>
                    <a:pt x="15661" y="6021"/>
                  </a:lnTo>
                  <a:lnTo>
                    <a:pt x="15613" y="6162"/>
                  </a:lnTo>
                  <a:lnTo>
                    <a:pt x="15565" y="6302"/>
                  </a:lnTo>
                  <a:lnTo>
                    <a:pt x="15468" y="6395"/>
                  </a:lnTo>
                  <a:lnTo>
                    <a:pt x="15420" y="6488"/>
                  </a:lnTo>
                  <a:lnTo>
                    <a:pt x="15372" y="6722"/>
                  </a:lnTo>
                  <a:lnTo>
                    <a:pt x="15324" y="6815"/>
                  </a:lnTo>
                  <a:lnTo>
                    <a:pt x="15420" y="6955"/>
                  </a:lnTo>
                  <a:lnTo>
                    <a:pt x="15372" y="7048"/>
                  </a:lnTo>
                  <a:lnTo>
                    <a:pt x="15324" y="7095"/>
                  </a:lnTo>
                  <a:lnTo>
                    <a:pt x="15324" y="7048"/>
                  </a:lnTo>
                  <a:lnTo>
                    <a:pt x="15276" y="6955"/>
                  </a:lnTo>
                  <a:lnTo>
                    <a:pt x="15227" y="6908"/>
                  </a:lnTo>
                  <a:lnTo>
                    <a:pt x="15179" y="6955"/>
                  </a:lnTo>
                  <a:lnTo>
                    <a:pt x="15131" y="6955"/>
                  </a:lnTo>
                  <a:lnTo>
                    <a:pt x="15083" y="7048"/>
                  </a:lnTo>
                  <a:lnTo>
                    <a:pt x="14938" y="7095"/>
                  </a:lnTo>
                  <a:lnTo>
                    <a:pt x="14890" y="7142"/>
                  </a:lnTo>
                  <a:lnTo>
                    <a:pt x="14842" y="7142"/>
                  </a:lnTo>
                  <a:lnTo>
                    <a:pt x="14746" y="7095"/>
                  </a:lnTo>
                  <a:lnTo>
                    <a:pt x="14649" y="7188"/>
                  </a:lnTo>
                  <a:lnTo>
                    <a:pt x="14553" y="7515"/>
                  </a:lnTo>
                  <a:lnTo>
                    <a:pt x="14408" y="7842"/>
                  </a:lnTo>
                  <a:lnTo>
                    <a:pt x="14360" y="7889"/>
                  </a:lnTo>
                  <a:lnTo>
                    <a:pt x="14216" y="7935"/>
                  </a:lnTo>
                  <a:lnTo>
                    <a:pt x="14023" y="8075"/>
                  </a:lnTo>
                  <a:lnTo>
                    <a:pt x="13926" y="8309"/>
                  </a:lnTo>
                  <a:lnTo>
                    <a:pt x="13782" y="8355"/>
                  </a:lnTo>
                  <a:lnTo>
                    <a:pt x="13685" y="8402"/>
                  </a:lnTo>
                  <a:lnTo>
                    <a:pt x="13637" y="8355"/>
                  </a:lnTo>
                  <a:lnTo>
                    <a:pt x="13637" y="8262"/>
                  </a:lnTo>
                  <a:lnTo>
                    <a:pt x="13685" y="8215"/>
                  </a:lnTo>
                  <a:lnTo>
                    <a:pt x="13734" y="8122"/>
                  </a:lnTo>
                  <a:lnTo>
                    <a:pt x="13685" y="7982"/>
                  </a:lnTo>
                  <a:lnTo>
                    <a:pt x="13734" y="7842"/>
                  </a:lnTo>
                  <a:lnTo>
                    <a:pt x="13782" y="7749"/>
                  </a:lnTo>
                  <a:lnTo>
                    <a:pt x="13734" y="7655"/>
                  </a:lnTo>
                  <a:lnTo>
                    <a:pt x="13926" y="7468"/>
                  </a:lnTo>
                  <a:lnTo>
                    <a:pt x="13926" y="7328"/>
                  </a:lnTo>
                  <a:lnTo>
                    <a:pt x="13975" y="7235"/>
                  </a:lnTo>
                  <a:lnTo>
                    <a:pt x="14071" y="7142"/>
                  </a:lnTo>
                  <a:lnTo>
                    <a:pt x="14119" y="7048"/>
                  </a:lnTo>
                  <a:lnTo>
                    <a:pt x="14167" y="6908"/>
                  </a:lnTo>
                  <a:lnTo>
                    <a:pt x="14167" y="6815"/>
                  </a:lnTo>
                  <a:lnTo>
                    <a:pt x="14264" y="6722"/>
                  </a:lnTo>
                  <a:lnTo>
                    <a:pt x="14360" y="6675"/>
                  </a:lnTo>
                  <a:lnTo>
                    <a:pt x="14601" y="6582"/>
                  </a:lnTo>
                  <a:lnTo>
                    <a:pt x="14649" y="6535"/>
                  </a:lnTo>
                  <a:lnTo>
                    <a:pt x="14649" y="6302"/>
                  </a:lnTo>
                  <a:lnTo>
                    <a:pt x="14697" y="6208"/>
                  </a:lnTo>
                  <a:lnTo>
                    <a:pt x="14601" y="6162"/>
                  </a:lnTo>
                  <a:lnTo>
                    <a:pt x="14505" y="6115"/>
                  </a:lnTo>
                  <a:lnTo>
                    <a:pt x="14408" y="6021"/>
                  </a:lnTo>
                  <a:lnTo>
                    <a:pt x="14264" y="5928"/>
                  </a:lnTo>
                  <a:lnTo>
                    <a:pt x="14216" y="5835"/>
                  </a:lnTo>
                  <a:lnTo>
                    <a:pt x="14264" y="5695"/>
                  </a:lnTo>
                  <a:lnTo>
                    <a:pt x="14360" y="5461"/>
                  </a:lnTo>
                  <a:lnTo>
                    <a:pt x="14408" y="5275"/>
                  </a:lnTo>
                  <a:lnTo>
                    <a:pt x="14312" y="5181"/>
                  </a:lnTo>
                  <a:lnTo>
                    <a:pt x="14216" y="5228"/>
                  </a:lnTo>
                  <a:lnTo>
                    <a:pt x="13975" y="5321"/>
                  </a:lnTo>
                  <a:lnTo>
                    <a:pt x="13878" y="5321"/>
                  </a:lnTo>
                  <a:lnTo>
                    <a:pt x="13782" y="5228"/>
                  </a:lnTo>
                  <a:lnTo>
                    <a:pt x="13830" y="5135"/>
                  </a:lnTo>
                  <a:lnTo>
                    <a:pt x="13878" y="4948"/>
                  </a:lnTo>
                  <a:lnTo>
                    <a:pt x="13926" y="4761"/>
                  </a:lnTo>
                  <a:lnTo>
                    <a:pt x="13926" y="4621"/>
                  </a:lnTo>
                  <a:lnTo>
                    <a:pt x="13878" y="4528"/>
                  </a:lnTo>
                  <a:lnTo>
                    <a:pt x="13926" y="4434"/>
                  </a:lnTo>
                  <a:lnTo>
                    <a:pt x="13975" y="4341"/>
                  </a:lnTo>
                  <a:lnTo>
                    <a:pt x="13926" y="4248"/>
                  </a:lnTo>
                  <a:lnTo>
                    <a:pt x="13830" y="4154"/>
                  </a:lnTo>
                  <a:lnTo>
                    <a:pt x="13926" y="4108"/>
                  </a:lnTo>
                  <a:lnTo>
                    <a:pt x="13926" y="4061"/>
                  </a:lnTo>
                  <a:lnTo>
                    <a:pt x="13830" y="3968"/>
                  </a:lnTo>
                  <a:lnTo>
                    <a:pt x="13637" y="3828"/>
                  </a:lnTo>
                  <a:lnTo>
                    <a:pt x="13445" y="3781"/>
                  </a:lnTo>
                  <a:lnTo>
                    <a:pt x="13348" y="3734"/>
                  </a:lnTo>
                  <a:lnTo>
                    <a:pt x="13300" y="3734"/>
                  </a:lnTo>
                  <a:lnTo>
                    <a:pt x="13204" y="3781"/>
                  </a:lnTo>
                  <a:lnTo>
                    <a:pt x="13107" y="3734"/>
                  </a:lnTo>
                  <a:lnTo>
                    <a:pt x="13011" y="3688"/>
                  </a:lnTo>
                  <a:lnTo>
                    <a:pt x="12963" y="3641"/>
                  </a:lnTo>
                  <a:lnTo>
                    <a:pt x="12963" y="3548"/>
                  </a:lnTo>
                  <a:lnTo>
                    <a:pt x="13059" y="3454"/>
                  </a:lnTo>
                  <a:lnTo>
                    <a:pt x="13059" y="3407"/>
                  </a:lnTo>
                  <a:lnTo>
                    <a:pt x="13011" y="3314"/>
                  </a:lnTo>
                  <a:lnTo>
                    <a:pt x="13011" y="3267"/>
                  </a:lnTo>
                  <a:lnTo>
                    <a:pt x="12963" y="3221"/>
                  </a:lnTo>
                  <a:lnTo>
                    <a:pt x="12866" y="3174"/>
                  </a:lnTo>
                  <a:lnTo>
                    <a:pt x="12818" y="3174"/>
                  </a:lnTo>
                  <a:lnTo>
                    <a:pt x="12625" y="3127"/>
                  </a:lnTo>
                  <a:lnTo>
                    <a:pt x="12384" y="3127"/>
                  </a:lnTo>
                  <a:lnTo>
                    <a:pt x="12288" y="3081"/>
                  </a:lnTo>
                  <a:lnTo>
                    <a:pt x="12192" y="3081"/>
                  </a:lnTo>
                  <a:lnTo>
                    <a:pt x="12047" y="3081"/>
                  </a:lnTo>
                  <a:lnTo>
                    <a:pt x="11806" y="2987"/>
                  </a:lnTo>
                  <a:lnTo>
                    <a:pt x="11662" y="3034"/>
                  </a:lnTo>
                  <a:lnTo>
                    <a:pt x="11565" y="3081"/>
                  </a:lnTo>
                  <a:lnTo>
                    <a:pt x="11517" y="3081"/>
                  </a:lnTo>
                  <a:lnTo>
                    <a:pt x="11421" y="3034"/>
                  </a:lnTo>
                  <a:lnTo>
                    <a:pt x="11276" y="2987"/>
                  </a:lnTo>
                  <a:lnTo>
                    <a:pt x="11083" y="3034"/>
                  </a:lnTo>
                  <a:lnTo>
                    <a:pt x="10987" y="2987"/>
                  </a:lnTo>
                  <a:lnTo>
                    <a:pt x="10746" y="2847"/>
                  </a:lnTo>
                  <a:lnTo>
                    <a:pt x="10601" y="2754"/>
                  </a:lnTo>
                  <a:lnTo>
                    <a:pt x="10457" y="2707"/>
                  </a:lnTo>
                  <a:lnTo>
                    <a:pt x="10360" y="2661"/>
                  </a:lnTo>
                  <a:lnTo>
                    <a:pt x="10264" y="2661"/>
                  </a:lnTo>
                  <a:lnTo>
                    <a:pt x="9638" y="2567"/>
                  </a:lnTo>
                  <a:lnTo>
                    <a:pt x="8674" y="2381"/>
                  </a:lnTo>
                  <a:lnTo>
                    <a:pt x="8144" y="2241"/>
                  </a:lnTo>
                  <a:lnTo>
                    <a:pt x="8047" y="2241"/>
                  </a:lnTo>
                  <a:lnTo>
                    <a:pt x="7566" y="2147"/>
                  </a:lnTo>
                  <a:lnTo>
                    <a:pt x="7517" y="2101"/>
                  </a:lnTo>
                  <a:lnTo>
                    <a:pt x="7469" y="2054"/>
                  </a:lnTo>
                  <a:lnTo>
                    <a:pt x="7421" y="1914"/>
                  </a:lnTo>
                  <a:lnTo>
                    <a:pt x="7325" y="1680"/>
                  </a:lnTo>
                  <a:lnTo>
                    <a:pt x="7276" y="1587"/>
                  </a:lnTo>
                  <a:lnTo>
                    <a:pt x="7180" y="1494"/>
                  </a:lnTo>
                  <a:lnTo>
                    <a:pt x="7132" y="1494"/>
                  </a:lnTo>
                  <a:lnTo>
                    <a:pt x="6987" y="1494"/>
                  </a:lnTo>
                  <a:lnTo>
                    <a:pt x="6939" y="1494"/>
                  </a:lnTo>
                  <a:lnTo>
                    <a:pt x="6891" y="1400"/>
                  </a:lnTo>
                  <a:lnTo>
                    <a:pt x="6746" y="1400"/>
                  </a:lnTo>
                  <a:lnTo>
                    <a:pt x="6698" y="1400"/>
                  </a:lnTo>
                  <a:lnTo>
                    <a:pt x="6650" y="1307"/>
                  </a:lnTo>
                  <a:lnTo>
                    <a:pt x="6554" y="1307"/>
                  </a:lnTo>
                  <a:lnTo>
                    <a:pt x="6409" y="1260"/>
                  </a:lnTo>
                  <a:lnTo>
                    <a:pt x="6264" y="1214"/>
                  </a:lnTo>
                  <a:lnTo>
                    <a:pt x="6024" y="1074"/>
                  </a:lnTo>
                  <a:lnTo>
                    <a:pt x="5879" y="980"/>
                  </a:lnTo>
                  <a:lnTo>
                    <a:pt x="5831" y="1027"/>
                  </a:lnTo>
                  <a:lnTo>
                    <a:pt x="5783" y="1074"/>
                  </a:lnTo>
                  <a:lnTo>
                    <a:pt x="5686" y="1120"/>
                  </a:lnTo>
                  <a:lnTo>
                    <a:pt x="5590" y="1167"/>
                  </a:lnTo>
                  <a:lnTo>
                    <a:pt x="5493" y="1214"/>
                  </a:lnTo>
                  <a:lnTo>
                    <a:pt x="5445" y="1307"/>
                  </a:lnTo>
                  <a:lnTo>
                    <a:pt x="5301" y="1260"/>
                  </a:lnTo>
                  <a:lnTo>
                    <a:pt x="5349" y="1120"/>
                  </a:lnTo>
                  <a:lnTo>
                    <a:pt x="5493" y="980"/>
                  </a:lnTo>
                  <a:lnTo>
                    <a:pt x="5493" y="934"/>
                  </a:lnTo>
                  <a:lnTo>
                    <a:pt x="5445" y="747"/>
                  </a:lnTo>
                  <a:lnTo>
                    <a:pt x="5542" y="560"/>
                  </a:lnTo>
                  <a:lnTo>
                    <a:pt x="5638" y="420"/>
                  </a:lnTo>
                  <a:lnTo>
                    <a:pt x="5686" y="327"/>
                  </a:lnTo>
                  <a:lnTo>
                    <a:pt x="5686" y="187"/>
                  </a:lnTo>
                  <a:lnTo>
                    <a:pt x="5686" y="93"/>
                  </a:lnTo>
                  <a:lnTo>
                    <a:pt x="5542" y="93"/>
                  </a:lnTo>
                  <a:lnTo>
                    <a:pt x="5493" y="47"/>
                  </a:lnTo>
                  <a:lnTo>
                    <a:pt x="5445" y="0"/>
                  </a:lnTo>
                  <a:lnTo>
                    <a:pt x="5349" y="0"/>
                  </a:lnTo>
                  <a:lnTo>
                    <a:pt x="5253" y="93"/>
                  </a:lnTo>
                  <a:lnTo>
                    <a:pt x="5108" y="93"/>
                  </a:lnTo>
                  <a:lnTo>
                    <a:pt x="4963" y="233"/>
                  </a:lnTo>
                  <a:lnTo>
                    <a:pt x="4578" y="420"/>
                  </a:lnTo>
                  <a:lnTo>
                    <a:pt x="4482" y="373"/>
                  </a:lnTo>
                  <a:lnTo>
                    <a:pt x="4385" y="420"/>
                  </a:lnTo>
                  <a:lnTo>
                    <a:pt x="4192" y="560"/>
                  </a:lnTo>
                  <a:lnTo>
                    <a:pt x="4048" y="653"/>
                  </a:lnTo>
                  <a:lnTo>
                    <a:pt x="3903" y="747"/>
                  </a:lnTo>
                  <a:lnTo>
                    <a:pt x="3759" y="794"/>
                  </a:lnTo>
                  <a:lnTo>
                    <a:pt x="3566" y="840"/>
                  </a:lnTo>
                  <a:lnTo>
                    <a:pt x="3373" y="840"/>
                  </a:lnTo>
                  <a:lnTo>
                    <a:pt x="3229" y="934"/>
                  </a:lnTo>
                  <a:lnTo>
                    <a:pt x="2988" y="1027"/>
                  </a:lnTo>
                  <a:lnTo>
                    <a:pt x="2891" y="1074"/>
                  </a:lnTo>
                  <a:lnTo>
                    <a:pt x="2699" y="1074"/>
                  </a:lnTo>
                  <a:lnTo>
                    <a:pt x="2602" y="1120"/>
                  </a:lnTo>
                  <a:lnTo>
                    <a:pt x="2458" y="1074"/>
                  </a:lnTo>
                  <a:lnTo>
                    <a:pt x="2409" y="1074"/>
                  </a:lnTo>
                  <a:lnTo>
                    <a:pt x="2265" y="980"/>
                  </a:lnTo>
                  <a:lnTo>
                    <a:pt x="2168" y="934"/>
                  </a:lnTo>
                  <a:lnTo>
                    <a:pt x="2120" y="887"/>
                  </a:lnTo>
                  <a:lnTo>
                    <a:pt x="2072" y="934"/>
                  </a:lnTo>
                  <a:lnTo>
                    <a:pt x="2024" y="1074"/>
                  </a:lnTo>
                  <a:lnTo>
                    <a:pt x="1928" y="1074"/>
                  </a:lnTo>
                  <a:lnTo>
                    <a:pt x="1976" y="887"/>
                  </a:lnTo>
                  <a:lnTo>
                    <a:pt x="1831" y="980"/>
                  </a:lnTo>
                  <a:lnTo>
                    <a:pt x="1783" y="1167"/>
                  </a:lnTo>
                  <a:lnTo>
                    <a:pt x="1687" y="1167"/>
                  </a:lnTo>
                  <a:lnTo>
                    <a:pt x="1590" y="1214"/>
                  </a:lnTo>
                  <a:lnTo>
                    <a:pt x="1638" y="2054"/>
                  </a:lnTo>
                  <a:lnTo>
                    <a:pt x="1687" y="3034"/>
                  </a:lnTo>
                  <a:lnTo>
                    <a:pt x="1638" y="3361"/>
                  </a:lnTo>
                  <a:lnTo>
                    <a:pt x="1590" y="3407"/>
                  </a:lnTo>
                  <a:lnTo>
                    <a:pt x="1494" y="3548"/>
                  </a:lnTo>
                  <a:lnTo>
                    <a:pt x="1301" y="3548"/>
                  </a:lnTo>
                  <a:lnTo>
                    <a:pt x="1205" y="3688"/>
                  </a:lnTo>
                  <a:lnTo>
                    <a:pt x="1060" y="3734"/>
                  </a:lnTo>
                  <a:lnTo>
                    <a:pt x="916" y="3828"/>
                  </a:lnTo>
                  <a:lnTo>
                    <a:pt x="626" y="3968"/>
                  </a:lnTo>
                  <a:lnTo>
                    <a:pt x="530" y="4061"/>
                  </a:lnTo>
                  <a:lnTo>
                    <a:pt x="482" y="4154"/>
                  </a:lnTo>
                  <a:lnTo>
                    <a:pt x="434" y="4248"/>
                  </a:lnTo>
                  <a:lnTo>
                    <a:pt x="386" y="4481"/>
                  </a:lnTo>
                  <a:lnTo>
                    <a:pt x="337" y="4574"/>
                  </a:lnTo>
                  <a:lnTo>
                    <a:pt x="241" y="4668"/>
                  </a:lnTo>
                  <a:lnTo>
                    <a:pt x="145" y="4761"/>
                  </a:lnTo>
                  <a:lnTo>
                    <a:pt x="96" y="4995"/>
                  </a:lnTo>
                  <a:lnTo>
                    <a:pt x="0" y="5088"/>
                  </a:lnTo>
                  <a:lnTo>
                    <a:pt x="96" y="5228"/>
                  </a:lnTo>
                  <a:lnTo>
                    <a:pt x="434" y="5275"/>
                  </a:lnTo>
                  <a:lnTo>
                    <a:pt x="530" y="5461"/>
                  </a:lnTo>
                  <a:lnTo>
                    <a:pt x="723" y="5648"/>
                  </a:lnTo>
                  <a:lnTo>
                    <a:pt x="771" y="5741"/>
                  </a:lnTo>
                  <a:lnTo>
                    <a:pt x="723" y="5835"/>
                  </a:lnTo>
                  <a:lnTo>
                    <a:pt x="578" y="5975"/>
                  </a:lnTo>
                  <a:lnTo>
                    <a:pt x="530" y="6115"/>
                  </a:lnTo>
                  <a:lnTo>
                    <a:pt x="530" y="6255"/>
                  </a:lnTo>
                  <a:lnTo>
                    <a:pt x="482" y="6302"/>
                  </a:lnTo>
                  <a:lnTo>
                    <a:pt x="530" y="6582"/>
                  </a:lnTo>
                  <a:lnTo>
                    <a:pt x="482" y="6628"/>
                  </a:lnTo>
                  <a:lnTo>
                    <a:pt x="482" y="6862"/>
                  </a:lnTo>
                  <a:lnTo>
                    <a:pt x="434" y="7095"/>
                  </a:lnTo>
                  <a:lnTo>
                    <a:pt x="482" y="7188"/>
                  </a:lnTo>
                  <a:lnTo>
                    <a:pt x="578" y="7515"/>
                  </a:lnTo>
                  <a:lnTo>
                    <a:pt x="530" y="7702"/>
                  </a:lnTo>
                  <a:lnTo>
                    <a:pt x="578" y="7842"/>
                  </a:lnTo>
                  <a:lnTo>
                    <a:pt x="482" y="7982"/>
                  </a:lnTo>
                  <a:lnTo>
                    <a:pt x="482" y="8262"/>
                  </a:lnTo>
                  <a:lnTo>
                    <a:pt x="675" y="8449"/>
                  </a:lnTo>
                  <a:lnTo>
                    <a:pt x="819" y="8495"/>
                  </a:lnTo>
                  <a:lnTo>
                    <a:pt x="964" y="8635"/>
                  </a:lnTo>
                  <a:lnTo>
                    <a:pt x="1060" y="8822"/>
                  </a:lnTo>
                  <a:lnTo>
                    <a:pt x="1253" y="8916"/>
                  </a:lnTo>
                  <a:lnTo>
                    <a:pt x="1494" y="8916"/>
                  </a:lnTo>
                  <a:lnTo>
                    <a:pt x="1735" y="8962"/>
                  </a:lnTo>
                  <a:lnTo>
                    <a:pt x="1783" y="9009"/>
                  </a:lnTo>
                  <a:lnTo>
                    <a:pt x="1831" y="9102"/>
                  </a:lnTo>
                  <a:lnTo>
                    <a:pt x="1928" y="9242"/>
                  </a:lnTo>
                  <a:lnTo>
                    <a:pt x="2024" y="9336"/>
                  </a:lnTo>
                  <a:lnTo>
                    <a:pt x="2458" y="9429"/>
                  </a:lnTo>
                  <a:lnTo>
                    <a:pt x="2699" y="9522"/>
                  </a:lnTo>
                  <a:lnTo>
                    <a:pt x="2891" y="9662"/>
                  </a:lnTo>
                  <a:lnTo>
                    <a:pt x="3036" y="9802"/>
                  </a:lnTo>
                  <a:lnTo>
                    <a:pt x="3084" y="9989"/>
                  </a:lnTo>
                  <a:lnTo>
                    <a:pt x="3132" y="10129"/>
                  </a:lnTo>
                  <a:lnTo>
                    <a:pt x="3229" y="10269"/>
                  </a:lnTo>
                  <a:lnTo>
                    <a:pt x="3325" y="10316"/>
                  </a:lnTo>
                  <a:lnTo>
                    <a:pt x="3566" y="10456"/>
                  </a:lnTo>
                  <a:lnTo>
                    <a:pt x="3710" y="10596"/>
                  </a:lnTo>
                  <a:lnTo>
                    <a:pt x="3903" y="10689"/>
                  </a:lnTo>
                  <a:lnTo>
                    <a:pt x="4048" y="10829"/>
                  </a:lnTo>
                  <a:lnTo>
                    <a:pt x="4192" y="10923"/>
                  </a:lnTo>
                  <a:lnTo>
                    <a:pt x="4337" y="10969"/>
                  </a:lnTo>
                  <a:lnTo>
                    <a:pt x="4482" y="11063"/>
                  </a:lnTo>
                  <a:lnTo>
                    <a:pt x="4626" y="11203"/>
                  </a:lnTo>
                  <a:lnTo>
                    <a:pt x="4722" y="11343"/>
                  </a:lnTo>
                  <a:lnTo>
                    <a:pt x="4819" y="11436"/>
                  </a:lnTo>
                  <a:lnTo>
                    <a:pt x="4867" y="11529"/>
                  </a:lnTo>
                  <a:lnTo>
                    <a:pt x="4963" y="11670"/>
                  </a:lnTo>
                  <a:lnTo>
                    <a:pt x="4963" y="11716"/>
                  </a:lnTo>
                  <a:lnTo>
                    <a:pt x="4915" y="11903"/>
                  </a:lnTo>
                  <a:lnTo>
                    <a:pt x="4867" y="12043"/>
                  </a:lnTo>
                  <a:lnTo>
                    <a:pt x="5012" y="12276"/>
                  </a:lnTo>
                  <a:lnTo>
                    <a:pt x="4963" y="12416"/>
                  </a:lnTo>
                  <a:lnTo>
                    <a:pt x="4963" y="12556"/>
                  </a:lnTo>
                  <a:lnTo>
                    <a:pt x="5060" y="12743"/>
                  </a:lnTo>
                  <a:lnTo>
                    <a:pt x="5060" y="12696"/>
                  </a:lnTo>
                  <a:lnTo>
                    <a:pt x="5060" y="12790"/>
                  </a:lnTo>
                  <a:lnTo>
                    <a:pt x="5060" y="12977"/>
                  </a:lnTo>
                  <a:lnTo>
                    <a:pt x="5108" y="13023"/>
                  </a:lnTo>
                  <a:close/>
                </a:path>
              </a:pathLst>
            </a:custGeom>
            <a:solidFill>
              <a:schemeClr val="bg1">
                <a:lumMod val="75000"/>
              </a:schemeClr>
            </a:solidFill>
            <a:ln w="9525">
              <a:solidFill>
                <a:schemeClr val="bg1"/>
              </a:solidFill>
              <a:prstDash val="solid"/>
              <a:round/>
              <a:headEnd/>
              <a:tailEnd/>
            </a:ln>
          </p:spPr>
        </p:sp>
        <p:sp>
          <p:nvSpPr>
            <p:cNvPr id="166" name="Wyoming">
              <a:extLst>
                <a:ext uri="{FF2B5EF4-FFF2-40B4-BE49-F238E27FC236}">
                  <a16:creationId xmlns:a16="http://schemas.microsoft.com/office/drawing/2014/main" id="{F196D02E-2367-6041-8309-430C3099BBC8}"/>
                </a:ext>
              </a:extLst>
            </p:cNvPr>
            <p:cNvSpPr>
              <a:spLocks/>
            </p:cNvSpPr>
            <p:nvPr/>
          </p:nvSpPr>
          <p:spPr bwMode="auto">
            <a:xfrm>
              <a:off x="2411735" y="2327846"/>
              <a:ext cx="1134782" cy="850158"/>
            </a:xfrm>
            <a:custGeom>
              <a:avLst/>
              <a:gdLst/>
              <a:ahLst/>
              <a:cxnLst>
                <a:cxn ang="0">
                  <a:pos x="10629" y="15802"/>
                </a:cxn>
                <a:cxn ang="0">
                  <a:pos x="13378" y="16160"/>
                </a:cxn>
                <a:cxn ang="0">
                  <a:pos x="15431" y="14996"/>
                </a:cxn>
                <a:cxn ang="0">
                  <a:pos x="15504" y="13877"/>
                </a:cxn>
                <a:cxn ang="0">
                  <a:pos x="15724" y="10654"/>
                </a:cxn>
                <a:cxn ang="0">
                  <a:pos x="15944" y="7565"/>
                </a:cxn>
                <a:cxn ang="0">
                  <a:pos x="16054" y="6222"/>
                </a:cxn>
                <a:cxn ang="0">
                  <a:pos x="16164" y="5058"/>
                </a:cxn>
                <a:cxn ang="0">
                  <a:pos x="16384" y="2149"/>
                </a:cxn>
                <a:cxn ang="0">
                  <a:pos x="15761" y="2059"/>
                </a:cxn>
                <a:cxn ang="0">
                  <a:pos x="14845" y="1970"/>
                </a:cxn>
                <a:cxn ang="0">
                  <a:pos x="14331" y="1880"/>
                </a:cxn>
                <a:cxn ang="0">
                  <a:pos x="14002" y="1880"/>
                </a:cxn>
                <a:cxn ang="0">
                  <a:pos x="12975" y="1746"/>
                </a:cxn>
                <a:cxn ang="0">
                  <a:pos x="12279" y="1656"/>
                </a:cxn>
                <a:cxn ang="0">
                  <a:pos x="11582" y="1567"/>
                </a:cxn>
                <a:cxn ang="0">
                  <a:pos x="10190" y="1388"/>
                </a:cxn>
                <a:cxn ang="0">
                  <a:pos x="9017" y="1209"/>
                </a:cxn>
                <a:cxn ang="0">
                  <a:pos x="8357" y="1119"/>
                </a:cxn>
                <a:cxn ang="0">
                  <a:pos x="6891" y="895"/>
                </a:cxn>
                <a:cxn ang="0">
                  <a:pos x="6121" y="761"/>
                </a:cxn>
                <a:cxn ang="0">
                  <a:pos x="5095" y="582"/>
                </a:cxn>
                <a:cxn ang="0">
                  <a:pos x="4435" y="448"/>
                </a:cxn>
                <a:cxn ang="0">
                  <a:pos x="1869" y="0"/>
                </a:cxn>
                <a:cxn ang="0">
                  <a:pos x="1429" y="2954"/>
                </a:cxn>
                <a:cxn ang="0">
                  <a:pos x="1136" y="5193"/>
                </a:cxn>
                <a:cxn ang="0">
                  <a:pos x="916" y="6894"/>
                </a:cxn>
                <a:cxn ang="0">
                  <a:pos x="440" y="10520"/>
                </a:cxn>
                <a:cxn ang="0">
                  <a:pos x="73" y="13250"/>
                </a:cxn>
                <a:cxn ang="0">
                  <a:pos x="2163" y="14504"/>
                </a:cxn>
                <a:cxn ang="0">
                  <a:pos x="4362" y="14907"/>
                </a:cxn>
                <a:cxn ang="0">
                  <a:pos x="8174" y="15444"/>
                </a:cxn>
                <a:cxn ang="0">
                  <a:pos x="10336" y="15757"/>
                </a:cxn>
              </a:cxnLst>
              <a:rect l="0" t="0" r="r" b="b"/>
              <a:pathLst>
                <a:path w="16384" h="16384">
                  <a:moveTo>
                    <a:pt x="10336" y="15757"/>
                  </a:moveTo>
                  <a:lnTo>
                    <a:pt x="10629" y="15802"/>
                  </a:lnTo>
                  <a:lnTo>
                    <a:pt x="12645" y="16071"/>
                  </a:lnTo>
                  <a:lnTo>
                    <a:pt x="13378" y="16160"/>
                  </a:lnTo>
                  <a:lnTo>
                    <a:pt x="15321" y="16384"/>
                  </a:lnTo>
                  <a:lnTo>
                    <a:pt x="15431" y="14996"/>
                  </a:lnTo>
                  <a:lnTo>
                    <a:pt x="15468" y="14414"/>
                  </a:lnTo>
                  <a:lnTo>
                    <a:pt x="15504" y="13877"/>
                  </a:lnTo>
                  <a:lnTo>
                    <a:pt x="15614" y="12848"/>
                  </a:lnTo>
                  <a:lnTo>
                    <a:pt x="15724" y="10654"/>
                  </a:lnTo>
                  <a:lnTo>
                    <a:pt x="15834" y="9266"/>
                  </a:lnTo>
                  <a:lnTo>
                    <a:pt x="15944" y="7565"/>
                  </a:lnTo>
                  <a:lnTo>
                    <a:pt x="15981" y="7476"/>
                  </a:lnTo>
                  <a:lnTo>
                    <a:pt x="16054" y="6222"/>
                  </a:lnTo>
                  <a:lnTo>
                    <a:pt x="16127" y="5238"/>
                  </a:lnTo>
                  <a:lnTo>
                    <a:pt x="16164" y="5058"/>
                  </a:lnTo>
                  <a:lnTo>
                    <a:pt x="16274" y="3626"/>
                  </a:lnTo>
                  <a:lnTo>
                    <a:pt x="16384" y="2149"/>
                  </a:lnTo>
                  <a:lnTo>
                    <a:pt x="16164" y="2104"/>
                  </a:lnTo>
                  <a:lnTo>
                    <a:pt x="15761" y="2059"/>
                  </a:lnTo>
                  <a:lnTo>
                    <a:pt x="15284" y="2014"/>
                  </a:lnTo>
                  <a:lnTo>
                    <a:pt x="14845" y="1970"/>
                  </a:lnTo>
                  <a:lnTo>
                    <a:pt x="14551" y="1925"/>
                  </a:lnTo>
                  <a:lnTo>
                    <a:pt x="14331" y="1880"/>
                  </a:lnTo>
                  <a:lnTo>
                    <a:pt x="14221" y="1925"/>
                  </a:lnTo>
                  <a:lnTo>
                    <a:pt x="14002" y="1880"/>
                  </a:lnTo>
                  <a:lnTo>
                    <a:pt x="13635" y="1835"/>
                  </a:lnTo>
                  <a:lnTo>
                    <a:pt x="12975" y="1746"/>
                  </a:lnTo>
                  <a:lnTo>
                    <a:pt x="12499" y="1656"/>
                  </a:lnTo>
                  <a:lnTo>
                    <a:pt x="12279" y="1656"/>
                  </a:lnTo>
                  <a:lnTo>
                    <a:pt x="11839" y="1567"/>
                  </a:lnTo>
                  <a:lnTo>
                    <a:pt x="11582" y="1567"/>
                  </a:lnTo>
                  <a:lnTo>
                    <a:pt x="10886" y="1477"/>
                  </a:lnTo>
                  <a:lnTo>
                    <a:pt x="10190" y="1388"/>
                  </a:lnTo>
                  <a:lnTo>
                    <a:pt x="9566" y="1253"/>
                  </a:lnTo>
                  <a:lnTo>
                    <a:pt x="9017" y="1209"/>
                  </a:lnTo>
                  <a:lnTo>
                    <a:pt x="8614" y="1119"/>
                  </a:lnTo>
                  <a:lnTo>
                    <a:pt x="8357" y="1119"/>
                  </a:lnTo>
                  <a:lnTo>
                    <a:pt x="7587" y="985"/>
                  </a:lnTo>
                  <a:lnTo>
                    <a:pt x="6891" y="895"/>
                  </a:lnTo>
                  <a:lnTo>
                    <a:pt x="6524" y="806"/>
                  </a:lnTo>
                  <a:lnTo>
                    <a:pt x="6121" y="761"/>
                  </a:lnTo>
                  <a:lnTo>
                    <a:pt x="5535" y="627"/>
                  </a:lnTo>
                  <a:lnTo>
                    <a:pt x="5095" y="582"/>
                  </a:lnTo>
                  <a:lnTo>
                    <a:pt x="4582" y="448"/>
                  </a:lnTo>
                  <a:lnTo>
                    <a:pt x="4435" y="448"/>
                  </a:lnTo>
                  <a:lnTo>
                    <a:pt x="4032" y="403"/>
                  </a:lnTo>
                  <a:lnTo>
                    <a:pt x="1869" y="0"/>
                  </a:lnTo>
                  <a:lnTo>
                    <a:pt x="1613" y="1746"/>
                  </a:lnTo>
                  <a:lnTo>
                    <a:pt x="1429" y="2954"/>
                  </a:lnTo>
                  <a:lnTo>
                    <a:pt x="1393" y="3492"/>
                  </a:lnTo>
                  <a:lnTo>
                    <a:pt x="1136" y="5193"/>
                  </a:lnTo>
                  <a:lnTo>
                    <a:pt x="1063" y="5954"/>
                  </a:lnTo>
                  <a:lnTo>
                    <a:pt x="916" y="6894"/>
                  </a:lnTo>
                  <a:lnTo>
                    <a:pt x="696" y="8684"/>
                  </a:lnTo>
                  <a:lnTo>
                    <a:pt x="440" y="10520"/>
                  </a:lnTo>
                  <a:lnTo>
                    <a:pt x="257" y="11997"/>
                  </a:lnTo>
                  <a:lnTo>
                    <a:pt x="73" y="13250"/>
                  </a:lnTo>
                  <a:lnTo>
                    <a:pt x="0" y="14101"/>
                  </a:lnTo>
                  <a:lnTo>
                    <a:pt x="2163" y="14504"/>
                  </a:lnTo>
                  <a:lnTo>
                    <a:pt x="2273" y="14504"/>
                  </a:lnTo>
                  <a:lnTo>
                    <a:pt x="4362" y="14907"/>
                  </a:lnTo>
                  <a:lnTo>
                    <a:pt x="6854" y="15220"/>
                  </a:lnTo>
                  <a:lnTo>
                    <a:pt x="8174" y="15444"/>
                  </a:lnTo>
                  <a:lnTo>
                    <a:pt x="9163" y="15578"/>
                  </a:lnTo>
                  <a:lnTo>
                    <a:pt x="10336" y="15757"/>
                  </a:lnTo>
                  <a:close/>
                </a:path>
              </a:pathLst>
            </a:custGeom>
            <a:solidFill>
              <a:schemeClr val="bg1">
                <a:lumMod val="75000"/>
              </a:schemeClr>
            </a:solidFill>
            <a:ln w="9525">
              <a:solidFill>
                <a:schemeClr val="bg1"/>
              </a:solidFill>
              <a:prstDash val="solid"/>
              <a:round/>
              <a:headEnd/>
              <a:tailEnd/>
            </a:ln>
          </p:spPr>
        </p:sp>
        <p:grpSp>
          <p:nvGrpSpPr>
            <p:cNvPr id="167" name="Virginia">
              <a:extLst>
                <a:ext uri="{FF2B5EF4-FFF2-40B4-BE49-F238E27FC236}">
                  <a16:creationId xmlns:a16="http://schemas.microsoft.com/office/drawing/2014/main" id="{035F8E9F-B143-4E4E-BFB8-88A2E411513A}"/>
                </a:ext>
              </a:extLst>
            </p:cNvPr>
            <p:cNvGrpSpPr>
              <a:grpSpLocks/>
            </p:cNvGrpSpPr>
            <p:nvPr/>
          </p:nvGrpSpPr>
          <p:grpSpPr bwMode="auto">
            <a:xfrm>
              <a:off x="6702833" y="3287601"/>
              <a:ext cx="1275646" cy="647504"/>
              <a:chOff x="23565034" y="8353431"/>
              <a:chExt cx="19589" cy="278"/>
            </a:xfrm>
            <a:solidFill>
              <a:schemeClr val="tx2">
                <a:lumMod val="20000"/>
                <a:lumOff val="80000"/>
              </a:schemeClr>
            </a:solidFill>
          </p:grpSpPr>
          <p:sp>
            <p:nvSpPr>
              <p:cNvPr id="211" name="D51">
                <a:extLst>
                  <a:ext uri="{FF2B5EF4-FFF2-40B4-BE49-F238E27FC236}">
                    <a16:creationId xmlns:a16="http://schemas.microsoft.com/office/drawing/2014/main" id="{10F681CA-8B75-B54D-9EF8-413699BDA2A5}"/>
                  </a:ext>
                </a:extLst>
              </p:cNvPr>
              <p:cNvSpPr>
                <a:spLocks/>
              </p:cNvSpPr>
              <p:nvPr/>
            </p:nvSpPr>
            <p:spPr bwMode="auto">
              <a:xfrm>
                <a:off x="23583219" y="8353501"/>
                <a:ext cx="1092" cy="78"/>
              </a:xfrm>
              <a:custGeom>
                <a:avLst/>
                <a:gdLst/>
                <a:ahLst/>
                <a:cxnLst>
                  <a:cxn ang="0">
                    <a:pos x="7022" y="9955"/>
                  </a:cxn>
                  <a:cxn ang="0">
                    <a:pos x="8777" y="9747"/>
                  </a:cxn>
                  <a:cxn ang="0">
                    <a:pos x="9362" y="9125"/>
                  </a:cxn>
                  <a:cxn ang="0">
                    <a:pos x="9947" y="8503"/>
                  </a:cxn>
                  <a:cxn ang="0">
                    <a:pos x="10533" y="7881"/>
                  </a:cxn>
                  <a:cxn ang="0">
                    <a:pos x="11703" y="7674"/>
                  </a:cxn>
                  <a:cxn ang="0">
                    <a:pos x="11118" y="6844"/>
                  </a:cxn>
                  <a:cxn ang="0">
                    <a:pos x="11703" y="5807"/>
                  </a:cxn>
                  <a:cxn ang="0">
                    <a:pos x="12873" y="4770"/>
                  </a:cxn>
                  <a:cxn ang="0">
                    <a:pos x="13458" y="3733"/>
                  </a:cxn>
                  <a:cxn ang="0">
                    <a:pos x="14629" y="2696"/>
                  </a:cxn>
                  <a:cxn ang="0">
                    <a:pos x="14629" y="2074"/>
                  </a:cxn>
                  <a:cxn ang="0">
                    <a:pos x="14629" y="1452"/>
                  </a:cxn>
                  <a:cxn ang="0">
                    <a:pos x="15214" y="622"/>
                  </a:cxn>
                  <a:cxn ang="0">
                    <a:pos x="7022" y="1244"/>
                  </a:cxn>
                  <a:cxn ang="0">
                    <a:pos x="7022" y="2074"/>
                  </a:cxn>
                  <a:cxn ang="0">
                    <a:pos x="4681" y="2489"/>
                  </a:cxn>
                  <a:cxn ang="0">
                    <a:pos x="4096" y="3111"/>
                  </a:cxn>
                  <a:cxn ang="0">
                    <a:pos x="5851" y="3526"/>
                  </a:cxn>
                  <a:cxn ang="0">
                    <a:pos x="6437" y="4148"/>
                  </a:cxn>
                  <a:cxn ang="0">
                    <a:pos x="5266" y="4563"/>
                  </a:cxn>
                  <a:cxn ang="0">
                    <a:pos x="5266" y="5185"/>
                  </a:cxn>
                  <a:cxn ang="0">
                    <a:pos x="3511" y="5185"/>
                  </a:cxn>
                  <a:cxn ang="0">
                    <a:pos x="2926" y="5807"/>
                  </a:cxn>
                  <a:cxn ang="0">
                    <a:pos x="2341" y="6429"/>
                  </a:cxn>
                  <a:cxn ang="0">
                    <a:pos x="2341" y="7051"/>
                  </a:cxn>
                  <a:cxn ang="0">
                    <a:pos x="1755" y="7466"/>
                  </a:cxn>
                  <a:cxn ang="0">
                    <a:pos x="1170" y="7881"/>
                  </a:cxn>
                  <a:cxn ang="0">
                    <a:pos x="1755" y="8296"/>
                  </a:cxn>
                  <a:cxn ang="0">
                    <a:pos x="585" y="8918"/>
                  </a:cxn>
                  <a:cxn ang="0">
                    <a:pos x="585" y="9333"/>
                  </a:cxn>
                  <a:cxn ang="0">
                    <a:pos x="0" y="10370"/>
                  </a:cxn>
                  <a:cxn ang="0">
                    <a:pos x="0" y="11407"/>
                  </a:cxn>
                  <a:cxn ang="0">
                    <a:pos x="585" y="11821"/>
                  </a:cxn>
                  <a:cxn ang="0">
                    <a:pos x="585" y="12236"/>
                  </a:cxn>
                  <a:cxn ang="0">
                    <a:pos x="0" y="13066"/>
                  </a:cxn>
                  <a:cxn ang="0">
                    <a:pos x="0" y="13688"/>
                  </a:cxn>
                  <a:cxn ang="0">
                    <a:pos x="1170" y="14517"/>
                  </a:cxn>
                  <a:cxn ang="0">
                    <a:pos x="585" y="15140"/>
                  </a:cxn>
                  <a:cxn ang="0">
                    <a:pos x="3511" y="16384"/>
                  </a:cxn>
                  <a:cxn ang="0">
                    <a:pos x="4096" y="15969"/>
                  </a:cxn>
                  <a:cxn ang="0">
                    <a:pos x="3511" y="15347"/>
                  </a:cxn>
                  <a:cxn ang="0">
                    <a:pos x="4681" y="14103"/>
                  </a:cxn>
                  <a:cxn ang="0">
                    <a:pos x="4681" y="13481"/>
                  </a:cxn>
                  <a:cxn ang="0">
                    <a:pos x="5266" y="12444"/>
                  </a:cxn>
                  <a:cxn ang="0">
                    <a:pos x="6437" y="12029"/>
                  </a:cxn>
                  <a:cxn ang="0">
                    <a:pos x="6437" y="11407"/>
                  </a:cxn>
                  <a:cxn ang="0">
                    <a:pos x="6437" y="10162"/>
                  </a:cxn>
                </a:cxnLst>
                <a:rect l="0" t="0" r="r" b="b"/>
                <a:pathLst>
                  <a:path w="16384" h="16384">
                    <a:moveTo>
                      <a:pt x="6437" y="10162"/>
                    </a:moveTo>
                    <a:lnTo>
                      <a:pt x="7022" y="9955"/>
                    </a:lnTo>
                    <a:lnTo>
                      <a:pt x="7607" y="9747"/>
                    </a:lnTo>
                    <a:lnTo>
                      <a:pt x="8777" y="9747"/>
                    </a:lnTo>
                    <a:lnTo>
                      <a:pt x="8777" y="9540"/>
                    </a:lnTo>
                    <a:lnTo>
                      <a:pt x="9362" y="9125"/>
                    </a:lnTo>
                    <a:lnTo>
                      <a:pt x="9947" y="9125"/>
                    </a:lnTo>
                    <a:lnTo>
                      <a:pt x="9947" y="8503"/>
                    </a:lnTo>
                    <a:lnTo>
                      <a:pt x="9947" y="8088"/>
                    </a:lnTo>
                    <a:lnTo>
                      <a:pt x="10533" y="7881"/>
                    </a:lnTo>
                    <a:lnTo>
                      <a:pt x="11118" y="7881"/>
                    </a:lnTo>
                    <a:lnTo>
                      <a:pt x="11703" y="7674"/>
                    </a:lnTo>
                    <a:lnTo>
                      <a:pt x="11703" y="7259"/>
                    </a:lnTo>
                    <a:lnTo>
                      <a:pt x="11118" y="6844"/>
                    </a:lnTo>
                    <a:lnTo>
                      <a:pt x="11703" y="6222"/>
                    </a:lnTo>
                    <a:lnTo>
                      <a:pt x="11703" y="5807"/>
                    </a:lnTo>
                    <a:lnTo>
                      <a:pt x="11703" y="5392"/>
                    </a:lnTo>
                    <a:lnTo>
                      <a:pt x="12873" y="4770"/>
                    </a:lnTo>
                    <a:lnTo>
                      <a:pt x="13458" y="4148"/>
                    </a:lnTo>
                    <a:lnTo>
                      <a:pt x="13458" y="3733"/>
                    </a:lnTo>
                    <a:lnTo>
                      <a:pt x="14629" y="2903"/>
                    </a:lnTo>
                    <a:lnTo>
                      <a:pt x="14629" y="2696"/>
                    </a:lnTo>
                    <a:lnTo>
                      <a:pt x="14043" y="2489"/>
                    </a:lnTo>
                    <a:lnTo>
                      <a:pt x="14629" y="2074"/>
                    </a:lnTo>
                    <a:lnTo>
                      <a:pt x="14629" y="1659"/>
                    </a:lnTo>
                    <a:lnTo>
                      <a:pt x="14629" y="1452"/>
                    </a:lnTo>
                    <a:lnTo>
                      <a:pt x="14629" y="1037"/>
                    </a:lnTo>
                    <a:lnTo>
                      <a:pt x="15214" y="622"/>
                    </a:lnTo>
                    <a:lnTo>
                      <a:pt x="16384" y="0"/>
                    </a:lnTo>
                    <a:lnTo>
                      <a:pt x="7022" y="1244"/>
                    </a:lnTo>
                    <a:lnTo>
                      <a:pt x="6437" y="1659"/>
                    </a:lnTo>
                    <a:lnTo>
                      <a:pt x="7022" y="2074"/>
                    </a:lnTo>
                    <a:lnTo>
                      <a:pt x="6437" y="2281"/>
                    </a:lnTo>
                    <a:lnTo>
                      <a:pt x="4681" y="2489"/>
                    </a:lnTo>
                    <a:lnTo>
                      <a:pt x="4096" y="2903"/>
                    </a:lnTo>
                    <a:lnTo>
                      <a:pt x="4096" y="3111"/>
                    </a:lnTo>
                    <a:lnTo>
                      <a:pt x="5266" y="3111"/>
                    </a:lnTo>
                    <a:lnTo>
                      <a:pt x="5851" y="3526"/>
                    </a:lnTo>
                    <a:lnTo>
                      <a:pt x="6437" y="3940"/>
                    </a:lnTo>
                    <a:lnTo>
                      <a:pt x="6437" y="4148"/>
                    </a:lnTo>
                    <a:lnTo>
                      <a:pt x="5851" y="4148"/>
                    </a:lnTo>
                    <a:lnTo>
                      <a:pt x="5266" y="4563"/>
                    </a:lnTo>
                    <a:lnTo>
                      <a:pt x="5851" y="4977"/>
                    </a:lnTo>
                    <a:lnTo>
                      <a:pt x="5266" y="5185"/>
                    </a:lnTo>
                    <a:lnTo>
                      <a:pt x="4096" y="5185"/>
                    </a:lnTo>
                    <a:lnTo>
                      <a:pt x="3511" y="5185"/>
                    </a:lnTo>
                    <a:lnTo>
                      <a:pt x="2341" y="5185"/>
                    </a:lnTo>
                    <a:lnTo>
                      <a:pt x="2926" y="5807"/>
                    </a:lnTo>
                    <a:lnTo>
                      <a:pt x="2926" y="6222"/>
                    </a:lnTo>
                    <a:lnTo>
                      <a:pt x="2341" y="6429"/>
                    </a:lnTo>
                    <a:lnTo>
                      <a:pt x="2341" y="6637"/>
                    </a:lnTo>
                    <a:lnTo>
                      <a:pt x="2341" y="7051"/>
                    </a:lnTo>
                    <a:lnTo>
                      <a:pt x="1755" y="7051"/>
                    </a:lnTo>
                    <a:lnTo>
                      <a:pt x="1755" y="7466"/>
                    </a:lnTo>
                    <a:lnTo>
                      <a:pt x="1170" y="7674"/>
                    </a:lnTo>
                    <a:lnTo>
                      <a:pt x="1170" y="7881"/>
                    </a:lnTo>
                    <a:lnTo>
                      <a:pt x="1755" y="8088"/>
                    </a:lnTo>
                    <a:lnTo>
                      <a:pt x="1755" y="8296"/>
                    </a:lnTo>
                    <a:lnTo>
                      <a:pt x="585" y="8503"/>
                    </a:lnTo>
                    <a:lnTo>
                      <a:pt x="585" y="8918"/>
                    </a:lnTo>
                    <a:lnTo>
                      <a:pt x="0" y="9125"/>
                    </a:lnTo>
                    <a:lnTo>
                      <a:pt x="585" y="9333"/>
                    </a:lnTo>
                    <a:lnTo>
                      <a:pt x="585" y="9747"/>
                    </a:lnTo>
                    <a:lnTo>
                      <a:pt x="0" y="10370"/>
                    </a:lnTo>
                    <a:lnTo>
                      <a:pt x="585" y="10784"/>
                    </a:lnTo>
                    <a:lnTo>
                      <a:pt x="0" y="11407"/>
                    </a:lnTo>
                    <a:lnTo>
                      <a:pt x="0" y="11614"/>
                    </a:lnTo>
                    <a:lnTo>
                      <a:pt x="585" y="11821"/>
                    </a:lnTo>
                    <a:lnTo>
                      <a:pt x="1170" y="12029"/>
                    </a:lnTo>
                    <a:lnTo>
                      <a:pt x="585" y="12236"/>
                    </a:lnTo>
                    <a:lnTo>
                      <a:pt x="0" y="12651"/>
                    </a:lnTo>
                    <a:lnTo>
                      <a:pt x="0" y="13066"/>
                    </a:lnTo>
                    <a:lnTo>
                      <a:pt x="585" y="13481"/>
                    </a:lnTo>
                    <a:lnTo>
                      <a:pt x="0" y="13688"/>
                    </a:lnTo>
                    <a:lnTo>
                      <a:pt x="0" y="14310"/>
                    </a:lnTo>
                    <a:lnTo>
                      <a:pt x="1170" y="14517"/>
                    </a:lnTo>
                    <a:lnTo>
                      <a:pt x="1170" y="14932"/>
                    </a:lnTo>
                    <a:lnTo>
                      <a:pt x="585" y="15140"/>
                    </a:lnTo>
                    <a:lnTo>
                      <a:pt x="2926" y="16177"/>
                    </a:lnTo>
                    <a:lnTo>
                      <a:pt x="3511" y="16384"/>
                    </a:lnTo>
                    <a:lnTo>
                      <a:pt x="4096" y="16177"/>
                    </a:lnTo>
                    <a:lnTo>
                      <a:pt x="4096" y="15969"/>
                    </a:lnTo>
                    <a:lnTo>
                      <a:pt x="4096" y="15554"/>
                    </a:lnTo>
                    <a:lnTo>
                      <a:pt x="3511" y="15347"/>
                    </a:lnTo>
                    <a:lnTo>
                      <a:pt x="4096" y="14517"/>
                    </a:lnTo>
                    <a:lnTo>
                      <a:pt x="4681" y="14103"/>
                    </a:lnTo>
                    <a:lnTo>
                      <a:pt x="4681" y="13895"/>
                    </a:lnTo>
                    <a:lnTo>
                      <a:pt x="4681" y="13481"/>
                    </a:lnTo>
                    <a:lnTo>
                      <a:pt x="4681" y="12858"/>
                    </a:lnTo>
                    <a:lnTo>
                      <a:pt x="5266" y="12444"/>
                    </a:lnTo>
                    <a:lnTo>
                      <a:pt x="5851" y="12236"/>
                    </a:lnTo>
                    <a:lnTo>
                      <a:pt x="6437" y="12029"/>
                    </a:lnTo>
                    <a:lnTo>
                      <a:pt x="7022" y="11821"/>
                    </a:lnTo>
                    <a:lnTo>
                      <a:pt x="6437" y="11407"/>
                    </a:lnTo>
                    <a:lnTo>
                      <a:pt x="5851" y="10784"/>
                    </a:lnTo>
                    <a:lnTo>
                      <a:pt x="6437" y="10162"/>
                    </a:lnTo>
                    <a:close/>
                  </a:path>
                </a:pathLst>
              </a:custGeom>
              <a:solidFill>
                <a:schemeClr val="bg1">
                  <a:lumMod val="75000"/>
                </a:schemeClr>
              </a:solidFill>
              <a:ln w="9525">
                <a:solidFill>
                  <a:schemeClr val="bg1"/>
                </a:solidFill>
                <a:prstDash val="solid"/>
                <a:round/>
                <a:headEnd/>
                <a:tailEnd/>
              </a:ln>
            </p:spPr>
          </p:sp>
          <p:sp>
            <p:nvSpPr>
              <p:cNvPr id="212" name="D52">
                <a:extLst>
                  <a:ext uri="{FF2B5EF4-FFF2-40B4-BE49-F238E27FC236}">
                    <a16:creationId xmlns:a16="http://schemas.microsoft.com/office/drawing/2014/main" id="{DA79FD64-FE0D-8F43-A746-7C30DD3F6FA4}"/>
                  </a:ext>
                </a:extLst>
              </p:cNvPr>
              <p:cNvSpPr>
                <a:spLocks/>
              </p:cNvSpPr>
              <p:nvPr/>
            </p:nvSpPr>
            <p:spPr bwMode="auto">
              <a:xfrm>
                <a:off x="23584350" y="8353497"/>
                <a:ext cx="273" cy="16"/>
              </a:xfrm>
              <a:custGeom>
                <a:avLst/>
                <a:gdLst/>
                <a:ahLst/>
                <a:cxnLst>
                  <a:cxn ang="0">
                    <a:pos x="16384" y="0"/>
                  </a:cxn>
                  <a:cxn ang="0">
                    <a:pos x="9362" y="1024"/>
                  </a:cxn>
                  <a:cxn ang="0">
                    <a:pos x="7022" y="4096"/>
                  </a:cxn>
                  <a:cxn ang="0">
                    <a:pos x="4681" y="6144"/>
                  </a:cxn>
                  <a:cxn ang="0">
                    <a:pos x="2341" y="9216"/>
                  </a:cxn>
                  <a:cxn ang="0">
                    <a:pos x="0" y="11264"/>
                  </a:cxn>
                  <a:cxn ang="0">
                    <a:pos x="0" y="13312"/>
                  </a:cxn>
                  <a:cxn ang="0">
                    <a:pos x="2341" y="15360"/>
                  </a:cxn>
                  <a:cxn ang="0">
                    <a:pos x="4681" y="16384"/>
                  </a:cxn>
                  <a:cxn ang="0">
                    <a:pos x="7022" y="16384"/>
                  </a:cxn>
                  <a:cxn ang="0">
                    <a:pos x="7022" y="15360"/>
                  </a:cxn>
                  <a:cxn ang="0">
                    <a:pos x="7022" y="10240"/>
                  </a:cxn>
                  <a:cxn ang="0">
                    <a:pos x="9362" y="9216"/>
                  </a:cxn>
                  <a:cxn ang="0">
                    <a:pos x="14043" y="4096"/>
                  </a:cxn>
                  <a:cxn ang="0">
                    <a:pos x="16384" y="0"/>
                  </a:cxn>
                </a:cxnLst>
                <a:rect l="0" t="0" r="r" b="b"/>
                <a:pathLst>
                  <a:path w="16384" h="16384">
                    <a:moveTo>
                      <a:pt x="16384" y="0"/>
                    </a:moveTo>
                    <a:lnTo>
                      <a:pt x="9362" y="1024"/>
                    </a:lnTo>
                    <a:lnTo>
                      <a:pt x="7022" y="4096"/>
                    </a:lnTo>
                    <a:lnTo>
                      <a:pt x="4681" y="6144"/>
                    </a:lnTo>
                    <a:lnTo>
                      <a:pt x="2341" y="9216"/>
                    </a:lnTo>
                    <a:lnTo>
                      <a:pt x="0" y="11264"/>
                    </a:lnTo>
                    <a:lnTo>
                      <a:pt x="0" y="13312"/>
                    </a:lnTo>
                    <a:lnTo>
                      <a:pt x="2341" y="15360"/>
                    </a:lnTo>
                    <a:lnTo>
                      <a:pt x="4681" y="16384"/>
                    </a:lnTo>
                    <a:lnTo>
                      <a:pt x="7022" y="16384"/>
                    </a:lnTo>
                    <a:lnTo>
                      <a:pt x="7022" y="15360"/>
                    </a:lnTo>
                    <a:lnTo>
                      <a:pt x="7022" y="10240"/>
                    </a:lnTo>
                    <a:lnTo>
                      <a:pt x="9362" y="9216"/>
                    </a:lnTo>
                    <a:lnTo>
                      <a:pt x="14043" y="4096"/>
                    </a:lnTo>
                    <a:lnTo>
                      <a:pt x="16384" y="0"/>
                    </a:lnTo>
                    <a:close/>
                  </a:path>
                </a:pathLst>
              </a:custGeom>
              <a:grpFill/>
              <a:ln w="9525">
                <a:solidFill>
                  <a:schemeClr val="bg1"/>
                </a:solidFill>
                <a:prstDash val="solid"/>
                <a:round/>
                <a:headEnd/>
                <a:tailEnd/>
              </a:ln>
            </p:spPr>
          </p:sp>
          <p:sp>
            <p:nvSpPr>
              <p:cNvPr id="213" name="Drawing 49">
                <a:extLst>
                  <a:ext uri="{FF2B5EF4-FFF2-40B4-BE49-F238E27FC236}">
                    <a16:creationId xmlns:a16="http://schemas.microsoft.com/office/drawing/2014/main" id="{62A58767-B5CB-1547-82D9-EE7E8B5EA7C1}"/>
                  </a:ext>
                </a:extLst>
              </p:cNvPr>
              <p:cNvSpPr>
                <a:spLocks/>
              </p:cNvSpPr>
              <p:nvPr/>
            </p:nvSpPr>
            <p:spPr bwMode="auto">
              <a:xfrm>
                <a:off x="23565034" y="8353431"/>
                <a:ext cx="19227" cy="278"/>
              </a:xfrm>
              <a:custGeom>
                <a:avLst/>
                <a:gdLst/>
                <a:ahLst/>
                <a:cxnLst>
                  <a:cxn ang="0">
                    <a:pos x="7477" y="5658"/>
                  </a:cxn>
                  <a:cxn ang="0">
                    <a:pos x="7145" y="7013"/>
                  </a:cxn>
                  <a:cxn ang="0">
                    <a:pos x="6713" y="8840"/>
                  </a:cxn>
                  <a:cxn ang="0">
                    <a:pos x="6580" y="10137"/>
                  </a:cxn>
                  <a:cxn ang="0">
                    <a:pos x="6148" y="10726"/>
                  </a:cxn>
                  <a:cxn ang="0">
                    <a:pos x="5317" y="11728"/>
                  </a:cxn>
                  <a:cxn ang="0">
                    <a:pos x="4520" y="11787"/>
                  </a:cxn>
                  <a:cxn ang="0">
                    <a:pos x="3922" y="12553"/>
                  </a:cxn>
                  <a:cxn ang="0">
                    <a:pos x="3290" y="11846"/>
                  </a:cxn>
                  <a:cxn ang="0">
                    <a:pos x="2692" y="12200"/>
                  </a:cxn>
                  <a:cxn ang="0">
                    <a:pos x="1795" y="13555"/>
                  </a:cxn>
                  <a:cxn ang="0">
                    <a:pos x="1562" y="14557"/>
                  </a:cxn>
                  <a:cxn ang="0">
                    <a:pos x="897" y="15559"/>
                  </a:cxn>
                  <a:cxn ang="0">
                    <a:pos x="1728" y="16030"/>
                  </a:cxn>
                  <a:cxn ang="0">
                    <a:pos x="5949" y="15087"/>
                  </a:cxn>
                  <a:cxn ang="0">
                    <a:pos x="10402" y="13850"/>
                  </a:cxn>
                  <a:cxn ang="0">
                    <a:pos x="15055" y="12200"/>
                  </a:cxn>
                  <a:cxn ang="0">
                    <a:pos x="16218" y="11728"/>
                  </a:cxn>
                  <a:cxn ang="0">
                    <a:pos x="16284" y="11610"/>
                  </a:cxn>
                  <a:cxn ang="0">
                    <a:pos x="15886" y="10137"/>
                  </a:cxn>
                  <a:cxn ang="0">
                    <a:pos x="15453" y="10196"/>
                  </a:cxn>
                  <a:cxn ang="0">
                    <a:pos x="14988" y="10549"/>
                  </a:cxn>
                  <a:cxn ang="0">
                    <a:pos x="14656" y="10255"/>
                  </a:cxn>
                  <a:cxn ang="0">
                    <a:pos x="14357" y="9548"/>
                  </a:cxn>
                  <a:cxn ang="0">
                    <a:pos x="13892" y="9489"/>
                  </a:cxn>
                  <a:cxn ang="0">
                    <a:pos x="13825" y="9135"/>
                  </a:cxn>
                  <a:cxn ang="0">
                    <a:pos x="14091" y="9312"/>
                  </a:cxn>
                  <a:cxn ang="0">
                    <a:pos x="14589" y="9783"/>
                  </a:cxn>
                  <a:cxn ang="0">
                    <a:pos x="15121" y="9901"/>
                  </a:cxn>
                  <a:cxn ang="0">
                    <a:pos x="15088" y="9548"/>
                  </a:cxn>
                  <a:cxn ang="0">
                    <a:pos x="14855" y="9135"/>
                  </a:cxn>
                  <a:cxn ang="0">
                    <a:pos x="14124" y="8369"/>
                  </a:cxn>
                  <a:cxn ang="0">
                    <a:pos x="14091" y="8133"/>
                  </a:cxn>
                  <a:cxn ang="0">
                    <a:pos x="14855" y="8899"/>
                  </a:cxn>
                  <a:cxn ang="0">
                    <a:pos x="14756" y="8546"/>
                  </a:cxn>
                  <a:cxn ang="0">
                    <a:pos x="14789" y="8133"/>
                  </a:cxn>
                  <a:cxn ang="0">
                    <a:pos x="15088" y="8369"/>
                  </a:cxn>
                  <a:cxn ang="0">
                    <a:pos x="14889" y="7779"/>
                  </a:cxn>
                  <a:cxn ang="0">
                    <a:pos x="14855" y="7544"/>
                  </a:cxn>
                  <a:cxn ang="0">
                    <a:pos x="14490" y="7308"/>
                  </a:cxn>
                  <a:cxn ang="0">
                    <a:pos x="13925" y="6601"/>
                  </a:cxn>
                  <a:cxn ang="0">
                    <a:pos x="13360" y="5717"/>
                  </a:cxn>
                  <a:cxn ang="0">
                    <a:pos x="13925" y="6424"/>
                  </a:cxn>
                  <a:cxn ang="0">
                    <a:pos x="14456" y="7013"/>
                  </a:cxn>
                  <a:cxn ang="0">
                    <a:pos x="14722" y="6778"/>
                  </a:cxn>
                  <a:cxn ang="0">
                    <a:pos x="14656" y="6070"/>
                  </a:cxn>
                  <a:cxn ang="0">
                    <a:pos x="14689" y="5658"/>
                  </a:cxn>
                  <a:cxn ang="0">
                    <a:pos x="14091" y="5245"/>
                  </a:cxn>
                  <a:cxn ang="0">
                    <a:pos x="13759" y="4951"/>
                  </a:cxn>
                  <a:cxn ang="0">
                    <a:pos x="13194" y="4833"/>
                  </a:cxn>
                  <a:cxn ang="0">
                    <a:pos x="12895" y="4125"/>
                  </a:cxn>
                  <a:cxn ang="0">
                    <a:pos x="12330" y="3890"/>
                  </a:cxn>
                  <a:cxn ang="0">
                    <a:pos x="12595" y="2770"/>
                  </a:cxn>
                  <a:cxn ang="0">
                    <a:pos x="12562" y="1709"/>
                  </a:cxn>
                  <a:cxn ang="0">
                    <a:pos x="11598" y="1061"/>
                  </a:cxn>
                  <a:cxn ang="0">
                    <a:pos x="11432" y="295"/>
                  </a:cxn>
                  <a:cxn ang="0">
                    <a:pos x="10468" y="648"/>
                  </a:cxn>
                  <a:cxn ang="0">
                    <a:pos x="9737" y="1356"/>
                  </a:cxn>
                  <a:cxn ang="0">
                    <a:pos x="9372" y="2416"/>
                  </a:cxn>
                  <a:cxn ang="0">
                    <a:pos x="8641" y="3477"/>
                  </a:cxn>
                  <a:cxn ang="0">
                    <a:pos x="8441" y="5009"/>
                  </a:cxn>
                </a:cxnLst>
                <a:rect l="0" t="0" r="r" b="b"/>
                <a:pathLst>
                  <a:path w="16384" h="16384">
                    <a:moveTo>
                      <a:pt x="8275" y="5481"/>
                    </a:moveTo>
                    <a:lnTo>
                      <a:pt x="8142" y="5481"/>
                    </a:lnTo>
                    <a:lnTo>
                      <a:pt x="7943" y="5481"/>
                    </a:lnTo>
                    <a:lnTo>
                      <a:pt x="7910" y="5422"/>
                    </a:lnTo>
                    <a:lnTo>
                      <a:pt x="7876" y="5363"/>
                    </a:lnTo>
                    <a:lnTo>
                      <a:pt x="7777" y="5068"/>
                    </a:lnTo>
                    <a:lnTo>
                      <a:pt x="7544" y="4833"/>
                    </a:lnTo>
                    <a:lnTo>
                      <a:pt x="7477" y="4951"/>
                    </a:lnTo>
                    <a:lnTo>
                      <a:pt x="7444" y="5245"/>
                    </a:lnTo>
                    <a:lnTo>
                      <a:pt x="7477" y="5658"/>
                    </a:lnTo>
                    <a:lnTo>
                      <a:pt x="7444" y="5894"/>
                    </a:lnTo>
                    <a:lnTo>
                      <a:pt x="7444" y="6011"/>
                    </a:lnTo>
                    <a:lnTo>
                      <a:pt x="7378" y="6070"/>
                    </a:lnTo>
                    <a:lnTo>
                      <a:pt x="7345" y="6188"/>
                    </a:lnTo>
                    <a:lnTo>
                      <a:pt x="7311" y="6306"/>
                    </a:lnTo>
                    <a:lnTo>
                      <a:pt x="7311" y="6365"/>
                    </a:lnTo>
                    <a:lnTo>
                      <a:pt x="7378" y="6483"/>
                    </a:lnTo>
                    <a:lnTo>
                      <a:pt x="7311" y="6542"/>
                    </a:lnTo>
                    <a:lnTo>
                      <a:pt x="7178" y="6836"/>
                    </a:lnTo>
                    <a:lnTo>
                      <a:pt x="7145" y="7013"/>
                    </a:lnTo>
                    <a:lnTo>
                      <a:pt x="7145" y="7190"/>
                    </a:lnTo>
                    <a:lnTo>
                      <a:pt x="7145" y="7367"/>
                    </a:lnTo>
                    <a:lnTo>
                      <a:pt x="7112" y="7544"/>
                    </a:lnTo>
                    <a:lnTo>
                      <a:pt x="7079" y="7721"/>
                    </a:lnTo>
                    <a:lnTo>
                      <a:pt x="7045" y="7956"/>
                    </a:lnTo>
                    <a:lnTo>
                      <a:pt x="6979" y="8133"/>
                    </a:lnTo>
                    <a:lnTo>
                      <a:pt x="6946" y="8192"/>
                    </a:lnTo>
                    <a:lnTo>
                      <a:pt x="6879" y="8310"/>
                    </a:lnTo>
                    <a:lnTo>
                      <a:pt x="6813" y="8546"/>
                    </a:lnTo>
                    <a:lnTo>
                      <a:pt x="6713" y="8840"/>
                    </a:lnTo>
                    <a:lnTo>
                      <a:pt x="6680" y="9076"/>
                    </a:lnTo>
                    <a:lnTo>
                      <a:pt x="6647" y="9194"/>
                    </a:lnTo>
                    <a:lnTo>
                      <a:pt x="6647" y="9312"/>
                    </a:lnTo>
                    <a:lnTo>
                      <a:pt x="6613" y="9430"/>
                    </a:lnTo>
                    <a:lnTo>
                      <a:pt x="6580" y="9430"/>
                    </a:lnTo>
                    <a:lnTo>
                      <a:pt x="6613" y="9548"/>
                    </a:lnTo>
                    <a:lnTo>
                      <a:pt x="6647" y="9724"/>
                    </a:lnTo>
                    <a:lnTo>
                      <a:pt x="6813" y="9842"/>
                    </a:lnTo>
                    <a:lnTo>
                      <a:pt x="6580" y="10078"/>
                    </a:lnTo>
                    <a:lnTo>
                      <a:pt x="6580" y="10137"/>
                    </a:lnTo>
                    <a:lnTo>
                      <a:pt x="6580" y="10196"/>
                    </a:lnTo>
                    <a:lnTo>
                      <a:pt x="6680" y="10255"/>
                    </a:lnTo>
                    <a:lnTo>
                      <a:pt x="6647" y="10314"/>
                    </a:lnTo>
                    <a:lnTo>
                      <a:pt x="6547" y="10432"/>
                    </a:lnTo>
                    <a:lnTo>
                      <a:pt x="6414" y="10726"/>
                    </a:lnTo>
                    <a:lnTo>
                      <a:pt x="6381" y="10844"/>
                    </a:lnTo>
                    <a:lnTo>
                      <a:pt x="6314" y="10785"/>
                    </a:lnTo>
                    <a:lnTo>
                      <a:pt x="6281" y="10667"/>
                    </a:lnTo>
                    <a:lnTo>
                      <a:pt x="6215" y="10667"/>
                    </a:lnTo>
                    <a:lnTo>
                      <a:pt x="6148" y="10726"/>
                    </a:lnTo>
                    <a:lnTo>
                      <a:pt x="5749" y="11257"/>
                    </a:lnTo>
                    <a:lnTo>
                      <a:pt x="5683" y="11080"/>
                    </a:lnTo>
                    <a:lnTo>
                      <a:pt x="5550" y="11080"/>
                    </a:lnTo>
                    <a:lnTo>
                      <a:pt x="5483" y="11257"/>
                    </a:lnTo>
                    <a:lnTo>
                      <a:pt x="5517" y="11316"/>
                    </a:lnTo>
                    <a:lnTo>
                      <a:pt x="5583" y="11433"/>
                    </a:lnTo>
                    <a:lnTo>
                      <a:pt x="5550" y="11551"/>
                    </a:lnTo>
                    <a:lnTo>
                      <a:pt x="5384" y="11787"/>
                    </a:lnTo>
                    <a:lnTo>
                      <a:pt x="5351" y="11669"/>
                    </a:lnTo>
                    <a:lnTo>
                      <a:pt x="5317" y="11728"/>
                    </a:lnTo>
                    <a:lnTo>
                      <a:pt x="5284" y="11787"/>
                    </a:lnTo>
                    <a:lnTo>
                      <a:pt x="5151" y="11846"/>
                    </a:lnTo>
                    <a:lnTo>
                      <a:pt x="5051" y="11905"/>
                    </a:lnTo>
                    <a:lnTo>
                      <a:pt x="4952" y="12023"/>
                    </a:lnTo>
                    <a:lnTo>
                      <a:pt x="4852" y="12141"/>
                    </a:lnTo>
                    <a:lnTo>
                      <a:pt x="4819" y="12141"/>
                    </a:lnTo>
                    <a:lnTo>
                      <a:pt x="4752" y="12141"/>
                    </a:lnTo>
                    <a:lnTo>
                      <a:pt x="4653" y="11964"/>
                    </a:lnTo>
                    <a:lnTo>
                      <a:pt x="4553" y="11846"/>
                    </a:lnTo>
                    <a:lnTo>
                      <a:pt x="4520" y="11787"/>
                    </a:lnTo>
                    <a:lnTo>
                      <a:pt x="4486" y="11787"/>
                    </a:lnTo>
                    <a:lnTo>
                      <a:pt x="4453" y="11905"/>
                    </a:lnTo>
                    <a:lnTo>
                      <a:pt x="4420" y="12082"/>
                    </a:lnTo>
                    <a:lnTo>
                      <a:pt x="4354" y="12200"/>
                    </a:lnTo>
                    <a:lnTo>
                      <a:pt x="4287" y="12259"/>
                    </a:lnTo>
                    <a:lnTo>
                      <a:pt x="4254" y="12259"/>
                    </a:lnTo>
                    <a:lnTo>
                      <a:pt x="4221" y="12376"/>
                    </a:lnTo>
                    <a:lnTo>
                      <a:pt x="4154" y="12494"/>
                    </a:lnTo>
                    <a:lnTo>
                      <a:pt x="4054" y="12553"/>
                    </a:lnTo>
                    <a:lnTo>
                      <a:pt x="3922" y="12553"/>
                    </a:lnTo>
                    <a:lnTo>
                      <a:pt x="3855" y="12494"/>
                    </a:lnTo>
                    <a:lnTo>
                      <a:pt x="3789" y="12435"/>
                    </a:lnTo>
                    <a:lnTo>
                      <a:pt x="3755" y="12376"/>
                    </a:lnTo>
                    <a:lnTo>
                      <a:pt x="3689" y="12259"/>
                    </a:lnTo>
                    <a:lnTo>
                      <a:pt x="3622" y="12259"/>
                    </a:lnTo>
                    <a:lnTo>
                      <a:pt x="3523" y="12259"/>
                    </a:lnTo>
                    <a:lnTo>
                      <a:pt x="3456" y="12141"/>
                    </a:lnTo>
                    <a:lnTo>
                      <a:pt x="3390" y="12082"/>
                    </a:lnTo>
                    <a:lnTo>
                      <a:pt x="3357" y="11964"/>
                    </a:lnTo>
                    <a:lnTo>
                      <a:pt x="3290" y="11846"/>
                    </a:lnTo>
                    <a:lnTo>
                      <a:pt x="3257" y="11669"/>
                    </a:lnTo>
                    <a:lnTo>
                      <a:pt x="3224" y="11610"/>
                    </a:lnTo>
                    <a:lnTo>
                      <a:pt x="3190" y="11551"/>
                    </a:lnTo>
                    <a:lnTo>
                      <a:pt x="3157" y="11492"/>
                    </a:lnTo>
                    <a:lnTo>
                      <a:pt x="3190" y="11433"/>
                    </a:lnTo>
                    <a:lnTo>
                      <a:pt x="3257" y="11316"/>
                    </a:lnTo>
                    <a:lnTo>
                      <a:pt x="3257" y="11257"/>
                    </a:lnTo>
                    <a:lnTo>
                      <a:pt x="3190" y="11139"/>
                    </a:lnTo>
                    <a:lnTo>
                      <a:pt x="2825" y="11905"/>
                    </a:lnTo>
                    <a:lnTo>
                      <a:pt x="2692" y="12200"/>
                    </a:lnTo>
                    <a:lnTo>
                      <a:pt x="2592" y="12435"/>
                    </a:lnTo>
                    <a:lnTo>
                      <a:pt x="2559" y="12553"/>
                    </a:lnTo>
                    <a:lnTo>
                      <a:pt x="2492" y="12671"/>
                    </a:lnTo>
                    <a:lnTo>
                      <a:pt x="2360" y="12730"/>
                    </a:lnTo>
                    <a:lnTo>
                      <a:pt x="2227" y="12848"/>
                    </a:lnTo>
                    <a:lnTo>
                      <a:pt x="2127" y="12966"/>
                    </a:lnTo>
                    <a:lnTo>
                      <a:pt x="2094" y="13084"/>
                    </a:lnTo>
                    <a:lnTo>
                      <a:pt x="1828" y="13437"/>
                    </a:lnTo>
                    <a:lnTo>
                      <a:pt x="1795" y="13496"/>
                    </a:lnTo>
                    <a:lnTo>
                      <a:pt x="1795" y="13555"/>
                    </a:lnTo>
                    <a:lnTo>
                      <a:pt x="1828" y="13850"/>
                    </a:lnTo>
                    <a:lnTo>
                      <a:pt x="1761" y="13850"/>
                    </a:lnTo>
                    <a:lnTo>
                      <a:pt x="1728" y="13968"/>
                    </a:lnTo>
                    <a:lnTo>
                      <a:pt x="1728" y="14027"/>
                    </a:lnTo>
                    <a:lnTo>
                      <a:pt x="1628" y="14086"/>
                    </a:lnTo>
                    <a:lnTo>
                      <a:pt x="1562" y="14144"/>
                    </a:lnTo>
                    <a:lnTo>
                      <a:pt x="1529" y="14262"/>
                    </a:lnTo>
                    <a:lnTo>
                      <a:pt x="1562" y="14321"/>
                    </a:lnTo>
                    <a:lnTo>
                      <a:pt x="1562" y="14439"/>
                    </a:lnTo>
                    <a:lnTo>
                      <a:pt x="1562" y="14557"/>
                    </a:lnTo>
                    <a:lnTo>
                      <a:pt x="1529" y="14616"/>
                    </a:lnTo>
                    <a:lnTo>
                      <a:pt x="1495" y="14675"/>
                    </a:lnTo>
                    <a:lnTo>
                      <a:pt x="1363" y="14852"/>
                    </a:lnTo>
                    <a:lnTo>
                      <a:pt x="1263" y="14911"/>
                    </a:lnTo>
                    <a:lnTo>
                      <a:pt x="1196" y="14911"/>
                    </a:lnTo>
                    <a:lnTo>
                      <a:pt x="1097" y="15028"/>
                    </a:lnTo>
                    <a:lnTo>
                      <a:pt x="1063" y="15382"/>
                    </a:lnTo>
                    <a:lnTo>
                      <a:pt x="1063" y="15441"/>
                    </a:lnTo>
                    <a:lnTo>
                      <a:pt x="1030" y="15500"/>
                    </a:lnTo>
                    <a:lnTo>
                      <a:pt x="897" y="15559"/>
                    </a:lnTo>
                    <a:lnTo>
                      <a:pt x="532" y="15913"/>
                    </a:lnTo>
                    <a:lnTo>
                      <a:pt x="399" y="16030"/>
                    </a:lnTo>
                    <a:lnTo>
                      <a:pt x="299" y="16089"/>
                    </a:lnTo>
                    <a:lnTo>
                      <a:pt x="166" y="16207"/>
                    </a:lnTo>
                    <a:lnTo>
                      <a:pt x="66" y="16325"/>
                    </a:lnTo>
                    <a:lnTo>
                      <a:pt x="0" y="16384"/>
                    </a:lnTo>
                    <a:lnTo>
                      <a:pt x="33" y="16384"/>
                    </a:lnTo>
                    <a:lnTo>
                      <a:pt x="366" y="16384"/>
                    </a:lnTo>
                    <a:lnTo>
                      <a:pt x="1396" y="16089"/>
                    </a:lnTo>
                    <a:lnTo>
                      <a:pt x="1728" y="16030"/>
                    </a:lnTo>
                    <a:lnTo>
                      <a:pt x="2227" y="15913"/>
                    </a:lnTo>
                    <a:lnTo>
                      <a:pt x="2858" y="15736"/>
                    </a:lnTo>
                    <a:lnTo>
                      <a:pt x="3622" y="15559"/>
                    </a:lnTo>
                    <a:lnTo>
                      <a:pt x="3656" y="15441"/>
                    </a:lnTo>
                    <a:lnTo>
                      <a:pt x="3855" y="15382"/>
                    </a:lnTo>
                    <a:lnTo>
                      <a:pt x="4187" y="15264"/>
                    </a:lnTo>
                    <a:lnTo>
                      <a:pt x="4221" y="15382"/>
                    </a:lnTo>
                    <a:lnTo>
                      <a:pt x="4819" y="15323"/>
                    </a:lnTo>
                    <a:lnTo>
                      <a:pt x="5849" y="15087"/>
                    </a:lnTo>
                    <a:lnTo>
                      <a:pt x="5949" y="15087"/>
                    </a:lnTo>
                    <a:lnTo>
                      <a:pt x="6447" y="14970"/>
                    </a:lnTo>
                    <a:lnTo>
                      <a:pt x="6746" y="14852"/>
                    </a:lnTo>
                    <a:lnTo>
                      <a:pt x="7511" y="14675"/>
                    </a:lnTo>
                    <a:lnTo>
                      <a:pt x="7644" y="14675"/>
                    </a:lnTo>
                    <a:lnTo>
                      <a:pt x="8308" y="14439"/>
                    </a:lnTo>
                    <a:lnTo>
                      <a:pt x="8774" y="14321"/>
                    </a:lnTo>
                    <a:lnTo>
                      <a:pt x="9372" y="14144"/>
                    </a:lnTo>
                    <a:lnTo>
                      <a:pt x="9538" y="14086"/>
                    </a:lnTo>
                    <a:lnTo>
                      <a:pt x="10236" y="13909"/>
                    </a:lnTo>
                    <a:lnTo>
                      <a:pt x="10402" y="13850"/>
                    </a:lnTo>
                    <a:lnTo>
                      <a:pt x="11000" y="13673"/>
                    </a:lnTo>
                    <a:lnTo>
                      <a:pt x="11266" y="13555"/>
                    </a:lnTo>
                    <a:lnTo>
                      <a:pt x="11831" y="13378"/>
                    </a:lnTo>
                    <a:lnTo>
                      <a:pt x="12130" y="13260"/>
                    </a:lnTo>
                    <a:lnTo>
                      <a:pt x="12396" y="13143"/>
                    </a:lnTo>
                    <a:lnTo>
                      <a:pt x="13293" y="12848"/>
                    </a:lnTo>
                    <a:lnTo>
                      <a:pt x="13659" y="12730"/>
                    </a:lnTo>
                    <a:lnTo>
                      <a:pt x="14157" y="12553"/>
                    </a:lnTo>
                    <a:lnTo>
                      <a:pt x="14988" y="12259"/>
                    </a:lnTo>
                    <a:lnTo>
                      <a:pt x="15055" y="12200"/>
                    </a:lnTo>
                    <a:lnTo>
                      <a:pt x="15387" y="12082"/>
                    </a:lnTo>
                    <a:lnTo>
                      <a:pt x="15852" y="11905"/>
                    </a:lnTo>
                    <a:lnTo>
                      <a:pt x="15985" y="11846"/>
                    </a:lnTo>
                    <a:lnTo>
                      <a:pt x="15952" y="11728"/>
                    </a:lnTo>
                    <a:lnTo>
                      <a:pt x="15952" y="11669"/>
                    </a:lnTo>
                    <a:lnTo>
                      <a:pt x="15985" y="11669"/>
                    </a:lnTo>
                    <a:lnTo>
                      <a:pt x="16018" y="11669"/>
                    </a:lnTo>
                    <a:lnTo>
                      <a:pt x="16018" y="11728"/>
                    </a:lnTo>
                    <a:lnTo>
                      <a:pt x="16085" y="11787"/>
                    </a:lnTo>
                    <a:lnTo>
                      <a:pt x="16218" y="11728"/>
                    </a:lnTo>
                    <a:lnTo>
                      <a:pt x="16151" y="11728"/>
                    </a:lnTo>
                    <a:lnTo>
                      <a:pt x="16118" y="11728"/>
                    </a:lnTo>
                    <a:lnTo>
                      <a:pt x="16118" y="11610"/>
                    </a:lnTo>
                    <a:lnTo>
                      <a:pt x="16085" y="11433"/>
                    </a:lnTo>
                    <a:lnTo>
                      <a:pt x="16085" y="11375"/>
                    </a:lnTo>
                    <a:lnTo>
                      <a:pt x="16118" y="11316"/>
                    </a:lnTo>
                    <a:lnTo>
                      <a:pt x="16185" y="11316"/>
                    </a:lnTo>
                    <a:lnTo>
                      <a:pt x="16251" y="11375"/>
                    </a:lnTo>
                    <a:lnTo>
                      <a:pt x="16284" y="11492"/>
                    </a:lnTo>
                    <a:lnTo>
                      <a:pt x="16284" y="11610"/>
                    </a:lnTo>
                    <a:lnTo>
                      <a:pt x="16318" y="11728"/>
                    </a:lnTo>
                    <a:lnTo>
                      <a:pt x="16384" y="11669"/>
                    </a:lnTo>
                    <a:lnTo>
                      <a:pt x="16351" y="11492"/>
                    </a:lnTo>
                    <a:lnTo>
                      <a:pt x="16218" y="11139"/>
                    </a:lnTo>
                    <a:lnTo>
                      <a:pt x="16151" y="10903"/>
                    </a:lnTo>
                    <a:lnTo>
                      <a:pt x="16085" y="10785"/>
                    </a:lnTo>
                    <a:lnTo>
                      <a:pt x="16018" y="10490"/>
                    </a:lnTo>
                    <a:lnTo>
                      <a:pt x="15952" y="10314"/>
                    </a:lnTo>
                    <a:lnTo>
                      <a:pt x="15919" y="10196"/>
                    </a:lnTo>
                    <a:lnTo>
                      <a:pt x="15886" y="10137"/>
                    </a:lnTo>
                    <a:lnTo>
                      <a:pt x="15852" y="10137"/>
                    </a:lnTo>
                    <a:lnTo>
                      <a:pt x="15819" y="10137"/>
                    </a:lnTo>
                    <a:lnTo>
                      <a:pt x="15786" y="10137"/>
                    </a:lnTo>
                    <a:lnTo>
                      <a:pt x="15753" y="10196"/>
                    </a:lnTo>
                    <a:lnTo>
                      <a:pt x="15719" y="10314"/>
                    </a:lnTo>
                    <a:lnTo>
                      <a:pt x="15686" y="10314"/>
                    </a:lnTo>
                    <a:lnTo>
                      <a:pt x="15586" y="10196"/>
                    </a:lnTo>
                    <a:lnTo>
                      <a:pt x="15553" y="10196"/>
                    </a:lnTo>
                    <a:lnTo>
                      <a:pt x="15487" y="10196"/>
                    </a:lnTo>
                    <a:lnTo>
                      <a:pt x="15453" y="10196"/>
                    </a:lnTo>
                    <a:lnTo>
                      <a:pt x="15387" y="10196"/>
                    </a:lnTo>
                    <a:lnTo>
                      <a:pt x="15321" y="10137"/>
                    </a:lnTo>
                    <a:lnTo>
                      <a:pt x="15287" y="10137"/>
                    </a:lnTo>
                    <a:lnTo>
                      <a:pt x="15221" y="10137"/>
                    </a:lnTo>
                    <a:lnTo>
                      <a:pt x="15221" y="10255"/>
                    </a:lnTo>
                    <a:lnTo>
                      <a:pt x="15221" y="10314"/>
                    </a:lnTo>
                    <a:lnTo>
                      <a:pt x="15254" y="10432"/>
                    </a:lnTo>
                    <a:lnTo>
                      <a:pt x="15221" y="10490"/>
                    </a:lnTo>
                    <a:lnTo>
                      <a:pt x="15021" y="10490"/>
                    </a:lnTo>
                    <a:lnTo>
                      <a:pt x="14988" y="10549"/>
                    </a:lnTo>
                    <a:lnTo>
                      <a:pt x="14955" y="10549"/>
                    </a:lnTo>
                    <a:lnTo>
                      <a:pt x="14922" y="10667"/>
                    </a:lnTo>
                    <a:lnTo>
                      <a:pt x="14889" y="10608"/>
                    </a:lnTo>
                    <a:lnTo>
                      <a:pt x="14889" y="10490"/>
                    </a:lnTo>
                    <a:lnTo>
                      <a:pt x="14855" y="10373"/>
                    </a:lnTo>
                    <a:lnTo>
                      <a:pt x="14855" y="10314"/>
                    </a:lnTo>
                    <a:lnTo>
                      <a:pt x="14822" y="10314"/>
                    </a:lnTo>
                    <a:lnTo>
                      <a:pt x="14789" y="10314"/>
                    </a:lnTo>
                    <a:lnTo>
                      <a:pt x="14722" y="10255"/>
                    </a:lnTo>
                    <a:lnTo>
                      <a:pt x="14656" y="10255"/>
                    </a:lnTo>
                    <a:lnTo>
                      <a:pt x="14623" y="10255"/>
                    </a:lnTo>
                    <a:lnTo>
                      <a:pt x="14589" y="10196"/>
                    </a:lnTo>
                    <a:lnTo>
                      <a:pt x="14589" y="10137"/>
                    </a:lnTo>
                    <a:lnTo>
                      <a:pt x="14523" y="10137"/>
                    </a:lnTo>
                    <a:lnTo>
                      <a:pt x="14456" y="10078"/>
                    </a:lnTo>
                    <a:lnTo>
                      <a:pt x="14423" y="10019"/>
                    </a:lnTo>
                    <a:lnTo>
                      <a:pt x="14390" y="9960"/>
                    </a:lnTo>
                    <a:lnTo>
                      <a:pt x="14390" y="9783"/>
                    </a:lnTo>
                    <a:lnTo>
                      <a:pt x="14357" y="9665"/>
                    </a:lnTo>
                    <a:lnTo>
                      <a:pt x="14357" y="9548"/>
                    </a:lnTo>
                    <a:lnTo>
                      <a:pt x="14324" y="9489"/>
                    </a:lnTo>
                    <a:lnTo>
                      <a:pt x="14290" y="9489"/>
                    </a:lnTo>
                    <a:lnTo>
                      <a:pt x="14257" y="9548"/>
                    </a:lnTo>
                    <a:lnTo>
                      <a:pt x="14224" y="9606"/>
                    </a:lnTo>
                    <a:lnTo>
                      <a:pt x="14157" y="9606"/>
                    </a:lnTo>
                    <a:lnTo>
                      <a:pt x="14124" y="9548"/>
                    </a:lnTo>
                    <a:lnTo>
                      <a:pt x="14058" y="9430"/>
                    </a:lnTo>
                    <a:lnTo>
                      <a:pt x="13991" y="9430"/>
                    </a:lnTo>
                    <a:lnTo>
                      <a:pt x="13925" y="9489"/>
                    </a:lnTo>
                    <a:lnTo>
                      <a:pt x="13892" y="9489"/>
                    </a:lnTo>
                    <a:lnTo>
                      <a:pt x="13858" y="9489"/>
                    </a:lnTo>
                    <a:lnTo>
                      <a:pt x="13792" y="9430"/>
                    </a:lnTo>
                    <a:lnTo>
                      <a:pt x="13725" y="9430"/>
                    </a:lnTo>
                    <a:lnTo>
                      <a:pt x="13692" y="9430"/>
                    </a:lnTo>
                    <a:lnTo>
                      <a:pt x="13659" y="9371"/>
                    </a:lnTo>
                    <a:lnTo>
                      <a:pt x="13659" y="9312"/>
                    </a:lnTo>
                    <a:lnTo>
                      <a:pt x="13725" y="9312"/>
                    </a:lnTo>
                    <a:lnTo>
                      <a:pt x="13792" y="9253"/>
                    </a:lnTo>
                    <a:lnTo>
                      <a:pt x="13825" y="9253"/>
                    </a:lnTo>
                    <a:lnTo>
                      <a:pt x="13825" y="9135"/>
                    </a:lnTo>
                    <a:lnTo>
                      <a:pt x="13825" y="9017"/>
                    </a:lnTo>
                    <a:lnTo>
                      <a:pt x="13825" y="8958"/>
                    </a:lnTo>
                    <a:lnTo>
                      <a:pt x="13892" y="8958"/>
                    </a:lnTo>
                    <a:lnTo>
                      <a:pt x="13892" y="9076"/>
                    </a:lnTo>
                    <a:lnTo>
                      <a:pt x="13892" y="9253"/>
                    </a:lnTo>
                    <a:lnTo>
                      <a:pt x="13925" y="9253"/>
                    </a:lnTo>
                    <a:lnTo>
                      <a:pt x="13958" y="9253"/>
                    </a:lnTo>
                    <a:lnTo>
                      <a:pt x="14024" y="9253"/>
                    </a:lnTo>
                    <a:lnTo>
                      <a:pt x="14058" y="9253"/>
                    </a:lnTo>
                    <a:lnTo>
                      <a:pt x="14091" y="9312"/>
                    </a:lnTo>
                    <a:lnTo>
                      <a:pt x="14191" y="9312"/>
                    </a:lnTo>
                    <a:lnTo>
                      <a:pt x="14257" y="9253"/>
                    </a:lnTo>
                    <a:lnTo>
                      <a:pt x="14357" y="9253"/>
                    </a:lnTo>
                    <a:lnTo>
                      <a:pt x="14390" y="9253"/>
                    </a:lnTo>
                    <a:lnTo>
                      <a:pt x="14456" y="9312"/>
                    </a:lnTo>
                    <a:lnTo>
                      <a:pt x="14490" y="9371"/>
                    </a:lnTo>
                    <a:lnTo>
                      <a:pt x="14490" y="9430"/>
                    </a:lnTo>
                    <a:lnTo>
                      <a:pt x="14490" y="9548"/>
                    </a:lnTo>
                    <a:lnTo>
                      <a:pt x="14490" y="9665"/>
                    </a:lnTo>
                    <a:lnTo>
                      <a:pt x="14589" y="9783"/>
                    </a:lnTo>
                    <a:lnTo>
                      <a:pt x="14656" y="9724"/>
                    </a:lnTo>
                    <a:lnTo>
                      <a:pt x="14722" y="9901"/>
                    </a:lnTo>
                    <a:lnTo>
                      <a:pt x="14756" y="9901"/>
                    </a:lnTo>
                    <a:lnTo>
                      <a:pt x="14822" y="9901"/>
                    </a:lnTo>
                    <a:lnTo>
                      <a:pt x="14855" y="9960"/>
                    </a:lnTo>
                    <a:lnTo>
                      <a:pt x="14955" y="10196"/>
                    </a:lnTo>
                    <a:lnTo>
                      <a:pt x="14988" y="10137"/>
                    </a:lnTo>
                    <a:lnTo>
                      <a:pt x="15021" y="10078"/>
                    </a:lnTo>
                    <a:lnTo>
                      <a:pt x="15088" y="9960"/>
                    </a:lnTo>
                    <a:lnTo>
                      <a:pt x="15121" y="9901"/>
                    </a:lnTo>
                    <a:lnTo>
                      <a:pt x="15188" y="9901"/>
                    </a:lnTo>
                    <a:lnTo>
                      <a:pt x="15221" y="9901"/>
                    </a:lnTo>
                    <a:lnTo>
                      <a:pt x="15221" y="9842"/>
                    </a:lnTo>
                    <a:lnTo>
                      <a:pt x="15254" y="9724"/>
                    </a:lnTo>
                    <a:lnTo>
                      <a:pt x="15254" y="9665"/>
                    </a:lnTo>
                    <a:lnTo>
                      <a:pt x="15221" y="9606"/>
                    </a:lnTo>
                    <a:lnTo>
                      <a:pt x="15188" y="9548"/>
                    </a:lnTo>
                    <a:lnTo>
                      <a:pt x="15154" y="9548"/>
                    </a:lnTo>
                    <a:lnTo>
                      <a:pt x="15121" y="9548"/>
                    </a:lnTo>
                    <a:lnTo>
                      <a:pt x="15088" y="9548"/>
                    </a:lnTo>
                    <a:lnTo>
                      <a:pt x="15055" y="9548"/>
                    </a:lnTo>
                    <a:lnTo>
                      <a:pt x="15088" y="9430"/>
                    </a:lnTo>
                    <a:lnTo>
                      <a:pt x="15088" y="9371"/>
                    </a:lnTo>
                    <a:lnTo>
                      <a:pt x="15088" y="9312"/>
                    </a:lnTo>
                    <a:lnTo>
                      <a:pt x="15021" y="9253"/>
                    </a:lnTo>
                    <a:lnTo>
                      <a:pt x="14988" y="9253"/>
                    </a:lnTo>
                    <a:lnTo>
                      <a:pt x="14955" y="9312"/>
                    </a:lnTo>
                    <a:lnTo>
                      <a:pt x="14922" y="9312"/>
                    </a:lnTo>
                    <a:lnTo>
                      <a:pt x="14889" y="9253"/>
                    </a:lnTo>
                    <a:lnTo>
                      <a:pt x="14855" y="9135"/>
                    </a:lnTo>
                    <a:lnTo>
                      <a:pt x="14822" y="9135"/>
                    </a:lnTo>
                    <a:lnTo>
                      <a:pt x="14822" y="9076"/>
                    </a:lnTo>
                    <a:lnTo>
                      <a:pt x="14756" y="9135"/>
                    </a:lnTo>
                    <a:lnTo>
                      <a:pt x="14689" y="9135"/>
                    </a:lnTo>
                    <a:lnTo>
                      <a:pt x="14589" y="9076"/>
                    </a:lnTo>
                    <a:lnTo>
                      <a:pt x="14490" y="8958"/>
                    </a:lnTo>
                    <a:lnTo>
                      <a:pt x="14423" y="8899"/>
                    </a:lnTo>
                    <a:lnTo>
                      <a:pt x="14257" y="8663"/>
                    </a:lnTo>
                    <a:lnTo>
                      <a:pt x="14191" y="8605"/>
                    </a:lnTo>
                    <a:lnTo>
                      <a:pt x="14124" y="8369"/>
                    </a:lnTo>
                    <a:lnTo>
                      <a:pt x="14058" y="8369"/>
                    </a:lnTo>
                    <a:lnTo>
                      <a:pt x="13991" y="8251"/>
                    </a:lnTo>
                    <a:lnTo>
                      <a:pt x="13958" y="8133"/>
                    </a:lnTo>
                    <a:lnTo>
                      <a:pt x="13925" y="8133"/>
                    </a:lnTo>
                    <a:lnTo>
                      <a:pt x="13892" y="8074"/>
                    </a:lnTo>
                    <a:lnTo>
                      <a:pt x="13892" y="7956"/>
                    </a:lnTo>
                    <a:lnTo>
                      <a:pt x="13892" y="7897"/>
                    </a:lnTo>
                    <a:lnTo>
                      <a:pt x="13925" y="7897"/>
                    </a:lnTo>
                    <a:lnTo>
                      <a:pt x="13958" y="7897"/>
                    </a:lnTo>
                    <a:lnTo>
                      <a:pt x="14091" y="8133"/>
                    </a:lnTo>
                    <a:lnTo>
                      <a:pt x="14124" y="8192"/>
                    </a:lnTo>
                    <a:lnTo>
                      <a:pt x="14157" y="8310"/>
                    </a:lnTo>
                    <a:lnTo>
                      <a:pt x="14290" y="8428"/>
                    </a:lnTo>
                    <a:lnTo>
                      <a:pt x="14490" y="8722"/>
                    </a:lnTo>
                    <a:lnTo>
                      <a:pt x="14556" y="8840"/>
                    </a:lnTo>
                    <a:lnTo>
                      <a:pt x="14623" y="8840"/>
                    </a:lnTo>
                    <a:lnTo>
                      <a:pt x="14689" y="8899"/>
                    </a:lnTo>
                    <a:lnTo>
                      <a:pt x="14756" y="8899"/>
                    </a:lnTo>
                    <a:lnTo>
                      <a:pt x="14789" y="8899"/>
                    </a:lnTo>
                    <a:lnTo>
                      <a:pt x="14855" y="8899"/>
                    </a:lnTo>
                    <a:lnTo>
                      <a:pt x="14922" y="8840"/>
                    </a:lnTo>
                    <a:lnTo>
                      <a:pt x="14922" y="8722"/>
                    </a:lnTo>
                    <a:lnTo>
                      <a:pt x="14889" y="8663"/>
                    </a:lnTo>
                    <a:lnTo>
                      <a:pt x="14855" y="8663"/>
                    </a:lnTo>
                    <a:lnTo>
                      <a:pt x="14822" y="8663"/>
                    </a:lnTo>
                    <a:lnTo>
                      <a:pt x="14756" y="8722"/>
                    </a:lnTo>
                    <a:lnTo>
                      <a:pt x="14689" y="8722"/>
                    </a:lnTo>
                    <a:lnTo>
                      <a:pt x="14689" y="8663"/>
                    </a:lnTo>
                    <a:lnTo>
                      <a:pt x="14689" y="8605"/>
                    </a:lnTo>
                    <a:lnTo>
                      <a:pt x="14756" y="8546"/>
                    </a:lnTo>
                    <a:lnTo>
                      <a:pt x="14756" y="8487"/>
                    </a:lnTo>
                    <a:lnTo>
                      <a:pt x="14722" y="8428"/>
                    </a:lnTo>
                    <a:lnTo>
                      <a:pt x="14689" y="8428"/>
                    </a:lnTo>
                    <a:lnTo>
                      <a:pt x="14656" y="8428"/>
                    </a:lnTo>
                    <a:lnTo>
                      <a:pt x="14656" y="8369"/>
                    </a:lnTo>
                    <a:lnTo>
                      <a:pt x="14689" y="8310"/>
                    </a:lnTo>
                    <a:lnTo>
                      <a:pt x="14722" y="8251"/>
                    </a:lnTo>
                    <a:lnTo>
                      <a:pt x="14689" y="8192"/>
                    </a:lnTo>
                    <a:lnTo>
                      <a:pt x="14722" y="8133"/>
                    </a:lnTo>
                    <a:lnTo>
                      <a:pt x="14789" y="8133"/>
                    </a:lnTo>
                    <a:lnTo>
                      <a:pt x="14822" y="8192"/>
                    </a:lnTo>
                    <a:lnTo>
                      <a:pt x="14855" y="8251"/>
                    </a:lnTo>
                    <a:lnTo>
                      <a:pt x="14889" y="8192"/>
                    </a:lnTo>
                    <a:lnTo>
                      <a:pt x="14922" y="8192"/>
                    </a:lnTo>
                    <a:lnTo>
                      <a:pt x="14955" y="8251"/>
                    </a:lnTo>
                    <a:lnTo>
                      <a:pt x="14988" y="8369"/>
                    </a:lnTo>
                    <a:lnTo>
                      <a:pt x="15021" y="8369"/>
                    </a:lnTo>
                    <a:lnTo>
                      <a:pt x="15055" y="8487"/>
                    </a:lnTo>
                    <a:lnTo>
                      <a:pt x="15088" y="8487"/>
                    </a:lnTo>
                    <a:lnTo>
                      <a:pt x="15088" y="8369"/>
                    </a:lnTo>
                    <a:lnTo>
                      <a:pt x="15055" y="8310"/>
                    </a:lnTo>
                    <a:lnTo>
                      <a:pt x="15088" y="8192"/>
                    </a:lnTo>
                    <a:lnTo>
                      <a:pt x="15088" y="8133"/>
                    </a:lnTo>
                    <a:lnTo>
                      <a:pt x="15088" y="8074"/>
                    </a:lnTo>
                    <a:lnTo>
                      <a:pt x="15088" y="8015"/>
                    </a:lnTo>
                    <a:lnTo>
                      <a:pt x="15055" y="7897"/>
                    </a:lnTo>
                    <a:lnTo>
                      <a:pt x="15021" y="7897"/>
                    </a:lnTo>
                    <a:lnTo>
                      <a:pt x="14955" y="7897"/>
                    </a:lnTo>
                    <a:lnTo>
                      <a:pt x="14922" y="7838"/>
                    </a:lnTo>
                    <a:lnTo>
                      <a:pt x="14889" y="7779"/>
                    </a:lnTo>
                    <a:lnTo>
                      <a:pt x="14822" y="7721"/>
                    </a:lnTo>
                    <a:lnTo>
                      <a:pt x="14756" y="7721"/>
                    </a:lnTo>
                    <a:lnTo>
                      <a:pt x="14689" y="7721"/>
                    </a:lnTo>
                    <a:lnTo>
                      <a:pt x="14656" y="7779"/>
                    </a:lnTo>
                    <a:lnTo>
                      <a:pt x="14623" y="7721"/>
                    </a:lnTo>
                    <a:lnTo>
                      <a:pt x="14589" y="7662"/>
                    </a:lnTo>
                    <a:lnTo>
                      <a:pt x="14623" y="7603"/>
                    </a:lnTo>
                    <a:lnTo>
                      <a:pt x="14656" y="7603"/>
                    </a:lnTo>
                    <a:lnTo>
                      <a:pt x="14756" y="7544"/>
                    </a:lnTo>
                    <a:lnTo>
                      <a:pt x="14855" y="7544"/>
                    </a:lnTo>
                    <a:lnTo>
                      <a:pt x="14889" y="7485"/>
                    </a:lnTo>
                    <a:lnTo>
                      <a:pt x="14889" y="7426"/>
                    </a:lnTo>
                    <a:lnTo>
                      <a:pt x="14889" y="7367"/>
                    </a:lnTo>
                    <a:lnTo>
                      <a:pt x="14855" y="7367"/>
                    </a:lnTo>
                    <a:lnTo>
                      <a:pt x="14822" y="7367"/>
                    </a:lnTo>
                    <a:lnTo>
                      <a:pt x="14722" y="7426"/>
                    </a:lnTo>
                    <a:lnTo>
                      <a:pt x="14656" y="7367"/>
                    </a:lnTo>
                    <a:lnTo>
                      <a:pt x="14589" y="7308"/>
                    </a:lnTo>
                    <a:lnTo>
                      <a:pt x="14556" y="7308"/>
                    </a:lnTo>
                    <a:lnTo>
                      <a:pt x="14490" y="7308"/>
                    </a:lnTo>
                    <a:lnTo>
                      <a:pt x="14390" y="7367"/>
                    </a:lnTo>
                    <a:lnTo>
                      <a:pt x="14357" y="7367"/>
                    </a:lnTo>
                    <a:lnTo>
                      <a:pt x="14324" y="7249"/>
                    </a:lnTo>
                    <a:lnTo>
                      <a:pt x="14257" y="7190"/>
                    </a:lnTo>
                    <a:lnTo>
                      <a:pt x="14257" y="7072"/>
                    </a:lnTo>
                    <a:lnTo>
                      <a:pt x="14224" y="6954"/>
                    </a:lnTo>
                    <a:lnTo>
                      <a:pt x="14157" y="6895"/>
                    </a:lnTo>
                    <a:lnTo>
                      <a:pt x="14058" y="6778"/>
                    </a:lnTo>
                    <a:lnTo>
                      <a:pt x="13991" y="6719"/>
                    </a:lnTo>
                    <a:lnTo>
                      <a:pt x="13925" y="6601"/>
                    </a:lnTo>
                    <a:lnTo>
                      <a:pt x="13892" y="6542"/>
                    </a:lnTo>
                    <a:lnTo>
                      <a:pt x="13858" y="6542"/>
                    </a:lnTo>
                    <a:lnTo>
                      <a:pt x="13792" y="6483"/>
                    </a:lnTo>
                    <a:lnTo>
                      <a:pt x="13759" y="6365"/>
                    </a:lnTo>
                    <a:lnTo>
                      <a:pt x="13692" y="6247"/>
                    </a:lnTo>
                    <a:lnTo>
                      <a:pt x="13626" y="6188"/>
                    </a:lnTo>
                    <a:lnTo>
                      <a:pt x="13592" y="6188"/>
                    </a:lnTo>
                    <a:lnTo>
                      <a:pt x="13526" y="6070"/>
                    </a:lnTo>
                    <a:lnTo>
                      <a:pt x="13393" y="5835"/>
                    </a:lnTo>
                    <a:lnTo>
                      <a:pt x="13360" y="5717"/>
                    </a:lnTo>
                    <a:lnTo>
                      <a:pt x="13327" y="5658"/>
                    </a:lnTo>
                    <a:lnTo>
                      <a:pt x="13360" y="5658"/>
                    </a:lnTo>
                    <a:lnTo>
                      <a:pt x="13393" y="5658"/>
                    </a:lnTo>
                    <a:lnTo>
                      <a:pt x="13559" y="5894"/>
                    </a:lnTo>
                    <a:lnTo>
                      <a:pt x="13592" y="6011"/>
                    </a:lnTo>
                    <a:lnTo>
                      <a:pt x="13659" y="6070"/>
                    </a:lnTo>
                    <a:lnTo>
                      <a:pt x="13725" y="6129"/>
                    </a:lnTo>
                    <a:lnTo>
                      <a:pt x="13825" y="6188"/>
                    </a:lnTo>
                    <a:lnTo>
                      <a:pt x="13858" y="6306"/>
                    </a:lnTo>
                    <a:lnTo>
                      <a:pt x="13925" y="6424"/>
                    </a:lnTo>
                    <a:lnTo>
                      <a:pt x="13991" y="6483"/>
                    </a:lnTo>
                    <a:lnTo>
                      <a:pt x="14091" y="6542"/>
                    </a:lnTo>
                    <a:lnTo>
                      <a:pt x="14124" y="6601"/>
                    </a:lnTo>
                    <a:lnTo>
                      <a:pt x="14191" y="6660"/>
                    </a:lnTo>
                    <a:lnTo>
                      <a:pt x="14257" y="6719"/>
                    </a:lnTo>
                    <a:lnTo>
                      <a:pt x="14324" y="6778"/>
                    </a:lnTo>
                    <a:lnTo>
                      <a:pt x="14357" y="6895"/>
                    </a:lnTo>
                    <a:lnTo>
                      <a:pt x="14390" y="7072"/>
                    </a:lnTo>
                    <a:lnTo>
                      <a:pt x="14423" y="7072"/>
                    </a:lnTo>
                    <a:lnTo>
                      <a:pt x="14456" y="7013"/>
                    </a:lnTo>
                    <a:lnTo>
                      <a:pt x="14490" y="6954"/>
                    </a:lnTo>
                    <a:lnTo>
                      <a:pt x="14523" y="6954"/>
                    </a:lnTo>
                    <a:lnTo>
                      <a:pt x="14589" y="7072"/>
                    </a:lnTo>
                    <a:lnTo>
                      <a:pt x="14656" y="7072"/>
                    </a:lnTo>
                    <a:lnTo>
                      <a:pt x="14756" y="7131"/>
                    </a:lnTo>
                    <a:lnTo>
                      <a:pt x="14789" y="7072"/>
                    </a:lnTo>
                    <a:lnTo>
                      <a:pt x="14789" y="6954"/>
                    </a:lnTo>
                    <a:lnTo>
                      <a:pt x="14756" y="6895"/>
                    </a:lnTo>
                    <a:lnTo>
                      <a:pt x="14722" y="6836"/>
                    </a:lnTo>
                    <a:lnTo>
                      <a:pt x="14722" y="6778"/>
                    </a:lnTo>
                    <a:lnTo>
                      <a:pt x="14756" y="6660"/>
                    </a:lnTo>
                    <a:lnTo>
                      <a:pt x="14756" y="6601"/>
                    </a:lnTo>
                    <a:lnTo>
                      <a:pt x="14756" y="6483"/>
                    </a:lnTo>
                    <a:lnTo>
                      <a:pt x="14789" y="6483"/>
                    </a:lnTo>
                    <a:lnTo>
                      <a:pt x="14756" y="6365"/>
                    </a:lnTo>
                    <a:lnTo>
                      <a:pt x="14722" y="6365"/>
                    </a:lnTo>
                    <a:lnTo>
                      <a:pt x="14722" y="6306"/>
                    </a:lnTo>
                    <a:lnTo>
                      <a:pt x="14722" y="6188"/>
                    </a:lnTo>
                    <a:lnTo>
                      <a:pt x="14656" y="6129"/>
                    </a:lnTo>
                    <a:lnTo>
                      <a:pt x="14656" y="6070"/>
                    </a:lnTo>
                    <a:lnTo>
                      <a:pt x="14689" y="6070"/>
                    </a:lnTo>
                    <a:lnTo>
                      <a:pt x="14756" y="6129"/>
                    </a:lnTo>
                    <a:lnTo>
                      <a:pt x="14822" y="6070"/>
                    </a:lnTo>
                    <a:lnTo>
                      <a:pt x="14855" y="6129"/>
                    </a:lnTo>
                    <a:lnTo>
                      <a:pt x="14855" y="6070"/>
                    </a:lnTo>
                    <a:lnTo>
                      <a:pt x="14889" y="5952"/>
                    </a:lnTo>
                    <a:lnTo>
                      <a:pt x="14855" y="5835"/>
                    </a:lnTo>
                    <a:lnTo>
                      <a:pt x="14822" y="5717"/>
                    </a:lnTo>
                    <a:lnTo>
                      <a:pt x="14789" y="5717"/>
                    </a:lnTo>
                    <a:lnTo>
                      <a:pt x="14689" y="5658"/>
                    </a:lnTo>
                    <a:lnTo>
                      <a:pt x="14589" y="5658"/>
                    </a:lnTo>
                    <a:lnTo>
                      <a:pt x="14523" y="5599"/>
                    </a:lnTo>
                    <a:lnTo>
                      <a:pt x="14390" y="5481"/>
                    </a:lnTo>
                    <a:lnTo>
                      <a:pt x="14290" y="5599"/>
                    </a:lnTo>
                    <a:lnTo>
                      <a:pt x="14257" y="5540"/>
                    </a:lnTo>
                    <a:lnTo>
                      <a:pt x="14224" y="5422"/>
                    </a:lnTo>
                    <a:lnTo>
                      <a:pt x="14157" y="5422"/>
                    </a:lnTo>
                    <a:lnTo>
                      <a:pt x="14124" y="5422"/>
                    </a:lnTo>
                    <a:lnTo>
                      <a:pt x="14124" y="5304"/>
                    </a:lnTo>
                    <a:lnTo>
                      <a:pt x="14091" y="5245"/>
                    </a:lnTo>
                    <a:lnTo>
                      <a:pt x="14024" y="5127"/>
                    </a:lnTo>
                    <a:lnTo>
                      <a:pt x="13958" y="5068"/>
                    </a:lnTo>
                    <a:lnTo>
                      <a:pt x="13925" y="5009"/>
                    </a:lnTo>
                    <a:lnTo>
                      <a:pt x="13892" y="5009"/>
                    </a:lnTo>
                    <a:lnTo>
                      <a:pt x="13892" y="5127"/>
                    </a:lnTo>
                    <a:lnTo>
                      <a:pt x="13858" y="5127"/>
                    </a:lnTo>
                    <a:lnTo>
                      <a:pt x="13825" y="5068"/>
                    </a:lnTo>
                    <a:lnTo>
                      <a:pt x="13792" y="5009"/>
                    </a:lnTo>
                    <a:lnTo>
                      <a:pt x="13792" y="4951"/>
                    </a:lnTo>
                    <a:lnTo>
                      <a:pt x="13759" y="4951"/>
                    </a:lnTo>
                    <a:lnTo>
                      <a:pt x="13725" y="5068"/>
                    </a:lnTo>
                    <a:lnTo>
                      <a:pt x="13692" y="5068"/>
                    </a:lnTo>
                    <a:lnTo>
                      <a:pt x="13659" y="5068"/>
                    </a:lnTo>
                    <a:lnTo>
                      <a:pt x="13592" y="5009"/>
                    </a:lnTo>
                    <a:lnTo>
                      <a:pt x="13526" y="5009"/>
                    </a:lnTo>
                    <a:lnTo>
                      <a:pt x="13459" y="5009"/>
                    </a:lnTo>
                    <a:lnTo>
                      <a:pt x="13360" y="4951"/>
                    </a:lnTo>
                    <a:lnTo>
                      <a:pt x="13260" y="4892"/>
                    </a:lnTo>
                    <a:lnTo>
                      <a:pt x="13227" y="4892"/>
                    </a:lnTo>
                    <a:lnTo>
                      <a:pt x="13194" y="4833"/>
                    </a:lnTo>
                    <a:lnTo>
                      <a:pt x="13194" y="4715"/>
                    </a:lnTo>
                    <a:lnTo>
                      <a:pt x="13127" y="4656"/>
                    </a:lnTo>
                    <a:lnTo>
                      <a:pt x="13061" y="4597"/>
                    </a:lnTo>
                    <a:lnTo>
                      <a:pt x="12994" y="4479"/>
                    </a:lnTo>
                    <a:lnTo>
                      <a:pt x="12994" y="4420"/>
                    </a:lnTo>
                    <a:lnTo>
                      <a:pt x="12961" y="4420"/>
                    </a:lnTo>
                    <a:lnTo>
                      <a:pt x="12994" y="4243"/>
                    </a:lnTo>
                    <a:lnTo>
                      <a:pt x="12961" y="4125"/>
                    </a:lnTo>
                    <a:lnTo>
                      <a:pt x="12928" y="4067"/>
                    </a:lnTo>
                    <a:lnTo>
                      <a:pt x="12895" y="4125"/>
                    </a:lnTo>
                    <a:lnTo>
                      <a:pt x="12828" y="4243"/>
                    </a:lnTo>
                    <a:lnTo>
                      <a:pt x="12728" y="4302"/>
                    </a:lnTo>
                    <a:lnTo>
                      <a:pt x="12595" y="4479"/>
                    </a:lnTo>
                    <a:lnTo>
                      <a:pt x="12562" y="4538"/>
                    </a:lnTo>
                    <a:lnTo>
                      <a:pt x="12496" y="4538"/>
                    </a:lnTo>
                    <a:lnTo>
                      <a:pt x="12462" y="4420"/>
                    </a:lnTo>
                    <a:lnTo>
                      <a:pt x="12396" y="4361"/>
                    </a:lnTo>
                    <a:lnTo>
                      <a:pt x="12330" y="4184"/>
                    </a:lnTo>
                    <a:lnTo>
                      <a:pt x="12330" y="4067"/>
                    </a:lnTo>
                    <a:lnTo>
                      <a:pt x="12330" y="3890"/>
                    </a:lnTo>
                    <a:lnTo>
                      <a:pt x="12330" y="3713"/>
                    </a:lnTo>
                    <a:lnTo>
                      <a:pt x="12363" y="3595"/>
                    </a:lnTo>
                    <a:lnTo>
                      <a:pt x="12363" y="3477"/>
                    </a:lnTo>
                    <a:lnTo>
                      <a:pt x="12396" y="3359"/>
                    </a:lnTo>
                    <a:lnTo>
                      <a:pt x="12429" y="3241"/>
                    </a:lnTo>
                    <a:lnTo>
                      <a:pt x="12462" y="3183"/>
                    </a:lnTo>
                    <a:lnTo>
                      <a:pt x="12562" y="3065"/>
                    </a:lnTo>
                    <a:lnTo>
                      <a:pt x="12595" y="3006"/>
                    </a:lnTo>
                    <a:lnTo>
                      <a:pt x="12595" y="2829"/>
                    </a:lnTo>
                    <a:lnTo>
                      <a:pt x="12595" y="2770"/>
                    </a:lnTo>
                    <a:lnTo>
                      <a:pt x="12662" y="2652"/>
                    </a:lnTo>
                    <a:lnTo>
                      <a:pt x="12695" y="2652"/>
                    </a:lnTo>
                    <a:lnTo>
                      <a:pt x="12728" y="2534"/>
                    </a:lnTo>
                    <a:lnTo>
                      <a:pt x="12728" y="2475"/>
                    </a:lnTo>
                    <a:lnTo>
                      <a:pt x="12695" y="2298"/>
                    </a:lnTo>
                    <a:lnTo>
                      <a:pt x="12695" y="2122"/>
                    </a:lnTo>
                    <a:lnTo>
                      <a:pt x="12695" y="2063"/>
                    </a:lnTo>
                    <a:lnTo>
                      <a:pt x="12662" y="1886"/>
                    </a:lnTo>
                    <a:lnTo>
                      <a:pt x="12629" y="1768"/>
                    </a:lnTo>
                    <a:lnTo>
                      <a:pt x="12562" y="1709"/>
                    </a:lnTo>
                    <a:lnTo>
                      <a:pt x="12462" y="1591"/>
                    </a:lnTo>
                    <a:lnTo>
                      <a:pt x="12363" y="1473"/>
                    </a:lnTo>
                    <a:lnTo>
                      <a:pt x="12263" y="1473"/>
                    </a:lnTo>
                    <a:lnTo>
                      <a:pt x="12197" y="1473"/>
                    </a:lnTo>
                    <a:lnTo>
                      <a:pt x="12163" y="1414"/>
                    </a:lnTo>
                    <a:lnTo>
                      <a:pt x="12130" y="1238"/>
                    </a:lnTo>
                    <a:lnTo>
                      <a:pt x="11964" y="1179"/>
                    </a:lnTo>
                    <a:lnTo>
                      <a:pt x="11798" y="1179"/>
                    </a:lnTo>
                    <a:lnTo>
                      <a:pt x="11698" y="1120"/>
                    </a:lnTo>
                    <a:lnTo>
                      <a:pt x="11598" y="1061"/>
                    </a:lnTo>
                    <a:lnTo>
                      <a:pt x="11532" y="943"/>
                    </a:lnTo>
                    <a:lnTo>
                      <a:pt x="11532" y="884"/>
                    </a:lnTo>
                    <a:lnTo>
                      <a:pt x="11532" y="766"/>
                    </a:lnTo>
                    <a:lnTo>
                      <a:pt x="11598" y="648"/>
                    </a:lnTo>
                    <a:lnTo>
                      <a:pt x="11632" y="530"/>
                    </a:lnTo>
                    <a:lnTo>
                      <a:pt x="11632" y="471"/>
                    </a:lnTo>
                    <a:lnTo>
                      <a:pt x="11632" y="413"/>
                    </a:lnTo>
                    <a:lnTo>
                      <a:pt x="11565" y="354"/>
                    </a:lnTo>
                    <a:lnTo>
                      <a:pt x="11499" y="354"/>
                    </a:lnTo>
                    <a:lnTo>
                      <a:pt x="11432" y="295"/>
                    </a:lnTo>
                    <a:lnTo>
                      <a:pt x="11299" y="177"/>
                    </a:lnTo>
                    <a:lnTo>
                      <a:pt x="11266" y="236"/>
                    </a:lnTo>
                    <a:lnTo>
                      <a:pt x="11166" y="177"/>
                    </a:lnTo>
                    <a:lnTo>
                      <a:pt x="11100" y="177"/>
                    </a:lnTo>
                    <a:lnTo>
                      <a:pt x="11033" y="471"/>
                    </a:lnTo>
                    <a:lnTo>
                      <a:pt x="11000" y="648"/>
                    </a:lnTo>
                    <a:lnTo>
                      <a:pt x="10967" y="943"/>
                    </a:lnTo>
                    <a:lnTo>
                      <a:pt x="10967" y="1120"/>
                    </a:lnTo>
                    <a:lnTo>
                      <a:pt x="10934" y="1120"/>
                    </a:lnTo>
                    <a:lnTo>
                      <a:pt x="10468" y="648"/>
                    </a:lnTo>
                    <a:lnTo>
                      <a:pt x="10003" y="236"/>
                    </a:lnTo>
                    <a:lnTo>
                      <a:pt x="9771" y="0"/>
                    </a:lnTo>
                    <a:lnTo>
                      <a:pt x="9704" y="236"/>
                    </a:lnTo>
                    <a:lnTo>
                      <a:pt x="9771" y="236"/>
                    </a:lnTo>
                    <a:lnTo>
                      <a:pt x="9704" y="471"/>
                    </a:lnTo>
                    <a:lnTo>
                      <a:pt x="9771" y="471"/>
                    </a:lnTo>
                    <a:lnTo>
                      <a:pt x="9671" y="943"/>
                    </a:lnTo>
                    <a:lnTo>
                      <a:pt x="9704" y="1002"/>
                    </a:lnTo>
                    <a:lnTo>
                      <a:pt x="9671" y="1297"/>
                    </a:lnTo>
                    <a:lnTo>
                      <a:pt x="9737" y="1356"/>
                    </a:lnTo>
                    <a:lnTo>
                      <a:pt x="9737" y="1414"/>
                    </a:lnTo>
                    <a:lnTo>
                      <a:pt x="9704" y="1532"/>
                    </a:lnTo>
                    <a:lnTo>
                      <a:pt x="9604" y="1827"/>
                    </a:lnTo>
                    <a:lnTo>
                      <a:pt x="9505" y="2004"/>
                    </a:lnTo>
                    <a:lnTo>
                      <a:pt x="9505" y="2063"/>
                    </a:lnTo>
                    <a:lnTo>
                      <a:pt x="9505" y="2122"/>
                    </a:lnTo>
                    <a:lnTo>
                      <a:pt x="9538" y="2122"/>
                    </a:lnTo>
                    <a:lnTo>
                      <a:pt x="9471" y="2357"/>
                    </a:lnTo>
                    <a:lnTo>
                      <a:pt x="9405" y="2357"/>
                    </a:lnTo>
                    <a:lnTo>
                      <a:pt x="9372" y="2416"/>
                    </a:lnTo>
                    <a:lnTo>
                      <a:pt x="9305" y="2711"/>
                    </a:lnTo>
                    <a:lnTo>
                      <a:pt x="9239" y="2652"/>
                    </a:lnTo>
                    <a:lnTo>
                      <a:pt x="9206" y="2711"/>
                    </a:lnTo>
                    <a:lnTo>
                      <a:pt x="9172" y="2770"/>
                    </a:lnTo>
                    <a:lnTo>
                      <a:pt x="9073" y="3241"/>
                    </a:lnTo>
                    <a:lnTo>
                      <a:pt x="9039" y="3595"/>
                    </a:lnTo>
                    <a:lnTo>
                      <a:pt x="8740" y="3300"/>
                    </a:lnTo>
                    <a:lnTo>
                      <a:pt x="8740" y="3359"/>
                    </a:lnTo>
                    <a:lnTo>
                      <a:pt x="8674" y="3477"/>
                    </a:lnTo>
                    <a:lnTo>
                      <a:pt x="8641" y="3477"/>
                    </a:lnTo>
                    <a:lnTo>
                      <a:pt x="8641" y="3536"/>
                    </a:lnTo>
                    <a:lnTo>
                      <a:pt x="8641" y="3713"/>
                    </a:lnTo>
                    <a:lnTo>
                      <a:pt x="8607" y="3772"/>
                    </a:lnTo>
                    <a:lnTo>
                      <a:pt x="8607" y="3890"/>
                    </a:lnTo>
                    <a:lnTo>
                      <a:pt x="8607" y="4067"/>
                    </a:lnTo>
                    <a:lnTo>
                      <a:pt x="8574" y="4125"/>
                    </a:lnTo>
                    <a:lnTo>
                      <a:pt x="8541" y="4243"/>
                    </a:lnTo>
                    <a:lnTo>
                      <a:pt x="8508" y="4479"/>
                    </a:lnTo>
                    <a:lnTo>
                      <a:pt x="8474" y="4774"/>
                    </a:lnTo>
                    <a:lnTo>
                      <a:pt x="8441" y="5009"/>
                    </a:lnTo>
                    <a:lnTo>
                      <a:pt x="8441" y="5186"/>
                    </a:lnTo>
                    <a:lnTo>
                      <a:pt x="8408" y="5245"/>
                    </a:lnTo>
                    <a:lnTo>
                      <a:pt x="8342" y="5363"/>
                    </a:lnTo>
                    <a:lnTo>
                      <a:pt x="8308" y="5422"/>
                    </a:lnTo>
                    <a:lnTo>
                      <a:pt x="8275" y="5481"/>
                    </a:lnTo>
                    <a:close/>
                  </a:path>
                </a:pathLst>
              </a:custGeom>
              <a:solidFill>
                <a:srgbClr val="BFBFBF"/>
              </a:solidFill>
              <a:ln w="9525" cap="flat">
                <a:solidFill>
                  <a:schemeClr val="bg1"/>
                </a:solidFill>
                <a:prstDash val="solid"/>
                <a:round/>
                <a:headEnd/>
                <a:tailEnd/>
              </a:ln>
            </p:spPr>
          </p:sp>
        </p:grpSp>
        <p:sp>
          <p:nvSpPr>
            <p:cNvPr id="168" name="Kentucky">
              <a:extLst>
                <a:ext uri="{FF2B5EF4-FFF2-40B4-BE49-F238E27FC236}">
                  <a16:creationId xmlns:a16="http://schemas.microsoft.com/office/drawing/2014/main" id="{900B5AF6-CC20-7B46-A254-185442D705C5}"/>
                </a:ext>
              </a:extLst>
            </p:cNvPr>
            <p:cNvSpPr>
              <a:spLocks/>
            </p:cNvSpPr>
            <p:nvPr/>
          </p:nvSpPr>
          <p:spPr bwMode="auto">
            <a:xfrm>
              <a:off x="5777218" y="3484458"/>
              <a:ext cx="1173644" cy="553591"/>
            </a:xfrm>
            <a:custGeom>
              <a:avLst/>
              <a:gdLst/>
              <a:ahLst/>
              <a:cxnLst>
                <a:cxn ang="0">
                  <a:pos x="14685" y="2674"/>
                </a:cxn>
                <a:cxn ang="0">
                  <a:pos x="14119" y="1988"/>
                </a:cxn>
                <a:cxn ang="0">
                  <a:pos x="13412" y="1645"/>
                </a:cxn>
                <a:cxn ang="0">
                  <a:pos x="12668" y="1782"/>
                </a:cxn>
                <a:cxn ang="0">
                  <a:pos x="11819" y="1851"/>
                </a:cxn>
                <a:cxn ang="0">
                  <a:pos x="11076" y="1508"/>
                </a:cxn>
                <a:cxn ang="0">
                  <a:pos x="10651" y="480"/>
                </a:cxn>
                <a:cxn ang="0">
                  <a:pos x="10191" y="137"/>
                </a:cxn>
                <a:cxn ang="0">
                  <a:pos x="9519" y="206"/>
                </a:cxn>
                <a:cxn ang="0">
                  <a:pos x="9448" y="1234"/>
                </a:cxn>
                <a:cxn ang="0">
                  <a:pos x="9661" y="1919"/>
                </a:cxn>
                <a:cxn ang="0">
                  <a:pos x="8953" y="2674"/>
                </a:cxn>
                <a:cxn ang="0">
                  <a:pos x="8493" y="2536"/>
                </a:cxn>
                <a:cxn ang="0">
                  <a:pos x="8351" y="3702"/>
                </a:cxn>
                <a:cxn ang="0">
                  <a:pos x="7927" y="4936"/>
                </a:cxn>
                <a:cxn ang="0">
                  <a:pos x="7431" y="6033"/>
                </a:cxn>
                <a:cxn ang="0">
                  <a:pos x="7183" y="6924"/>
                </a:cxn>
                <a:cxn ang="0">
                  <a:pos x="6653" y="6444"/>
                </a:cxn>
                <a:cxn ang="0">
                  <a:pos x="6370" y="6101"/>
                </a:cxn>
                <a:cxn ang="0">
                  <a:pos x="6263" y="6650"/>
                </a:cxn>
                <a:cxn ang="0">
                  <a:pos x="5980" y="7472"/>
                </a:cxn>
                <a:cxn ang="0">
                  <a:pos x="5733" y="7678"/>
                </a:cxn>
                <a:cxn ang="0">
                  <a:pos x="5131" y="7609"/>
                </a:cxn>
                <a:cxn ang="0">
                  <a:pos x="4777" y="8295"/>
                </a:cxn>
                <a:cxn ang="0">
                  <a:pos x="4105" y="7815"/>
                </a:cxn>
                <a:cxn ang="0">
                  <a:pos x="3751" y="7678"/>
                </a:cxn>
                <a:cxn ang="0">
                  <a:pos x="3574" y="8432"/>
                </a:cxn>
                <a:cxn ang="0">
                  <a:pos x="3149" y="8021"/>
                </a:cxn>
                <a:cxn ang="0">
                  <a:pos x="3079" y="8706"/>
                </a:cxn>
                <a:cxn ang="0">
                  <a:pos x="2796" y="8980"/>
                </a:cxn>
                <a:cxn ang="0">
                  <a:pos x="2796" y="10351"/>
                </a:cxn>
                <a:cxn ang="0">
                  <a:pos x="2088" y="10900"/>
                </a:cxn>
                <a:cxn ang="0">
                  <a:pos x="1875" y="11928"/>
                </a:cxn>
                <a:cxn ang="0">
                  <a:pos x="1734" y="12819"/>
                </a:cxn>
                <a:cxn ang="0">
                  <a:pos x="849" y="12134"/>
                </a:cxn>
                <a:cxn ang="0">
                  <a:pos x="389" y="13299"/>
                </a:cxn>
                <a:cxn ang="0">
                  <a:pos x="566" y="14396"/>
                </a:cxn>
                <a:cxn ang="0">
                  <a:pos x="602" y="15082"/>
                </a:cxn>
                <a:cxn ang="0">
                  <a:pos x="354" y="15904"/>
                </a:cxn>
                <a:cxn ang="0">
                  <a:pos x="1274" y="16110"/>
                </a:cxn>
                <a:cxn ang="0">
                  <a:pos x="3079" y="15356"/>
                </a:cxn>
                <a:cxn ang="0">
                  <a:pos x="3893" y="15013"/>
                </a:cxn>
                <a:cxn ang="0">
                  <a:pos x="6334" y="14533"/>
                </a:cxn>
                <a:cxn ang="0">
                  <a:pos x="7750" y="14327"/>
                </a:cxn>
                <a:cxn ang="0">
                  <a:pos x="10545" y="13848"/>
                </a:cxn>
                <a:cxn ang="0">
                  <a:pos x="13058" y="13231"/>
                </a:cxn>
                <a:cxn ang="0">
                  <a:pos x="14119" y="12202"/>
                </a:cxn>
                <a:cxn ang="0">
                  <a:pos x="14615" y="11243"/>
                </a:cxn>
                <a:cxn ang="0">
                  <a:pos x="14827" y="10557"/>
                </a:cxn>
                <a:cxn ang="0">
                  <a:pos x="15216" y="9460"/>
                </a:cxn>
                <a:cxn ang="0">
                  <a:pos x="15853" y="8432"/>
                </a:cxn>
                <a:cxn ang="0">
                  <a:pos x="15995" y="7198"/>
                </a:cxn>
                <a:cxn ang="0">
                  <a:pos x="15782" y="6924"/>
                </a:cxn>
                <a:cxn ang="0">
                  <a:pos x="15322" y="5964"/>
                </a:cxn>
                <a:cxn ang="0">
                  <a:pos x="15110" y="5210"/>
                </a:cxn>
                <a:cxn ang="0">
                  <a:pos x="14721" y="4113"/>
                </a:cxn>
              </a:cxnLst>
              <a:rect l="0" t="0" r="r" b="b"/>
              <a:pathLst>
                <a:path w="16384" h="16384">
                  <a:moveTo>
                    <a:pt x="14756" y="3702"/>
                  </a:moveTo>
                  <a:lnTo>
                    <a:pt x="14756" y="3565"/>
                  </a:lnTo>
                  <a:lnTo>
                    <a:pt x="14721" y="3428"/>
                  </a:lnTo>
                  <a:lnTo>
                    <a:pt x="14721" y="3222"/>
                  </a:lnTo>
                  <a:lnTo>
                    <a:pt x="14685" y="3085"/>
                  </a:lnTo>
                  <a:lnTo>
                    <a:pt x="14650" y="2742"/>
                  </a:lnTo>
                  <a:lnTo>
                    <a:pt x="14685" y="2674"/>
                  </a:lnTo>
                  <a:lnTo>
                    <a:pt x="14685" y="2742"/>
                  </a:lnTo>
                  <a:lnTo>
                    <a:pt x="14685" y="2674"/>
                  </a:lnTo>
                  <a:lnTo>
                    <a:pt x="14650" y="2605"/>
                  </a:lnTo>
                  <a:lnTo>
                    <a:pt x="14579" y="2399"/>
                  </a:lnTo>
                  <a:lnTo>
                    <a:pt x="14473" y="2262"/>
                  </a:lnTo>
                  <a:lnTo>
                    <a:pt x="14332" y="2057"/>
                  </a:lnTo>
                  <a:lnTo>
                    <a:pt x="14119" y="1988"/>
                  </a:lnTo>
                  <a:lnTo>
                    <a:pt x="14013" y="1851"/>
                  </a:lnTo>
                  <a:lnTo>
                    <a:pt x="13978" y="1577"/>
                  </a:lnTo>
                  <a:lnTo>
                    <a:pt x="13942" y="1440"/>
                  </a:lnTo>
                  <a:lnTo>
                    <a:pt x="13872" y="1165"/>
                  </a:lnTo>
                  <a:lnTo>
                    <a:pt x="13801" y="1165"/>
                  </a:lnTo>
                  <a:lnTo>
                    <a:pt x="13588" y="1371"/>
                  </a:lnTo>
                  <a:lnTo>
                    <a:pt x="13412" y="1645"/>
                  </a:lnTo>
                  <a:lnTo>
                    <a:pt x="13376" y="1919"/>
                  </a:lnTo>
                  <a:lnTo>
                    <a:pt x="13235" y="1919"/>
                  </a:lnTo>
                  <a:lnTo>
                    <a:pt x="13128" y="1988"/>
                  </a:lnTo>
                  <a:lnTo>
                    <a:pt x="13022" y="2125"/>
                  </a:lnTo>
                  <a:lnTo>
                    <a:pt x="12951" y="1988"/>
                  </a:lnTo>
                  <a:lnTo>
                    <a:pt x="12845" y="1851"/>
                  </a:lnTo>
                  <a:lnTo>
                    <a:pt x="12668" y="1782"/>
                  </a:lnTo>
                  <a:lnTo>
                    <a:pt x="12491" y="1714"/>
                  </a:lnTo>
                  <a:lnTo>
                    <a:pt x="12279" y="1851"/>
                  </a:lnTo>
                  <a:lnTo>
                    <a:pt x="12244" y="2057"/>
                  </a:lnTo>
                  <a:lnTo>
                    <a:pt x="12208" y="2125"/>
                  </a:lnTo>
                  <a:lnTo>
                    <a:pt x="12102" y="2125"/>
                  </a:lnTo>
                  <a:lnTo>
                    <a:pt x="11996" y="2057"/>
                  </a:lnTo>
                  <a:lnTo>
                    <a:pt x="11819" y="1851"/>
                  </a:lnTo>
                  <a:lnTo>
                    <a:pt x="11713" y="1645"/>
                  </a:lnTo>
                  <a:lnTo>
                    <a:pt x="11642" y="1577"/>
                  </a:lnTo>
                  <a:lnTo>
                    <a:pt x="11607" y="1577"/>
                  </a:lnTo>
                  <a:lnTo>
                    <a:pt x="11501" y="1508"/>
                  </a:lnTo>
                  <a:lnTo>
                    <a:pt x="11324" y="1577"/>
                  </a:lnTo>
                  <a:lnTo>
                    <a:pt x="11218" y="1577"/>
                  </a:lnTo>
                  <a:lnTo>
                    <a:pt x="11076" y="1508"/>
                  </a:lnTo>
                  <a:lnTo>
                    <a:pt x="10899" y="1440"/>
                  </a:lnTo>
                  <a:lnTo>
                    <a:pt x="10899" y="1234"/>
                  </a:lnTo>
                  <a:lnTo>
                    <a:pt x="10899" y="1097"/>
                  </a:lnTo>
                  <a:lnTo>
                    <a:pt x="10828" y="891"/>
                  </a:lnTo>
                  <a:lnTo>
                    <a:pt x="10758" y="686"/>
                  </a:lnTo>
                  <a:lnTo>
                    <a:pt x="10687" y="548"/>
                  </a:lnTo>
                  <a:lnTo>
                    <a:pt x="10651" y="480"/>
                  </a:lnTo>
                  <a:lnTo>
                    <a:pt x="10581" y="343"/>
                  </a:lnTo>
                  <a:lnTo>
                    <a:pt x="10474" y="274"/>
                  </a:lnTo>
                  <a:lnTo>
                    <a:pt x="10404" y="206"/>
                  </a:lnTo>
                  <a:lnTo>
                    <a:pt x="10368" y="69"/>
                  </a:lnTo>
                  <a:lnTo>
                    <a:pt x="10333" y="0"/>
                  </a:lnTo>
                  <a:lnTo>
                    <a:pt x="10262" y="0"/>
                  </a:lnTo>
                  <a:lnTo>
                    <a:pt x="10191" y="137"/>
                  </a:lnTo>
                  <a:lnTo>
                    <a:pt x="10085" y="206"/>
                  </a:lnTo>
                  <a:lnTo>
                    <a:pt x="9944" y="274"/>
                  </a:lnTo>
                  <a:lnTo>
                    <a:pt x="9873" y="274"/>
                  </a:lnTo>
                  <a:lnTo>
                    <a:pt x="9767" y="206"/>
                  </a:lnTo>
                  <a:lnTo>
                    <a:pt x="9696" y="69"/>
                  </a:lnTo>
                  <a:lnTo>
                    <a:pt x="9625" y="69"/>
                  </a:lnTo>
                  <a:lnTo>
                    <a:pt x="9519" y="206"/>
                  </a:lnTo>
                  <a:lnTo>
                    <a:pt x="9413" y="411"/>
                  </a:lnTo>
                  <a:lnTo>
                    <a:pt x="9377" y="617"/>
                  </a:lnTo>
                  <a:lnTo>
                    <a:pt x="9413" y="686"/>
                  </a:lnTo>
                  <a:lnTo>
                    <a:pt x="9484" y="823"/>
                  </a:lnTo>
                  <a:lnTo>
                    <a:pt x="9484" y="891"/>
                  </a:lnTo>
                  <a:lnTo>
                    <a:pt x="9484" y="1097"/>
                  </a:lnTo>
                  <a:lnTo>
                    <a:pt x="9448" y="1234"/>
                  </a:lnTo>
                  <a:lnTo>
                    <a:pt x="9484" y="1371"/>
                  </a:lnTo>
                  <a:lnTo>
                    <a:pt x="9590" y="1371"/>
                  </a:lnTo>
                  <a:lnTo>
                    <a:pt x="9661" y="1508"/>
                  </a:lnTo>
                  <a:lnTo>
                    <a:pt x="9625" y="1577"/>
                  </a:lnTo>
                  <a:lnTo>
                    <a:pt x="9590" y="1645"/>
                  </a:lnTo>
                  <a:lnTo>
                    <a:pt x="9590" y="1714"/>
                  </a:lnTo>
                  <a:lnTo>
                    <a:pt x="9661" y="1919"/>
                  </a:lnTo>
                  <a:lnTo>
                    <a:pt x="9661" y="1988"/>
                  </a:lnTo>
                  <a:lnTo>
                    <a:pt x="9625" y="2057"/>
                  </a:lnTo>
                  <a:lnTo>
                    <a:pt x="9448" y="2057"/>
                  </a:lnTo>
                  <a:lnTo>
                    <a:pt x="9236" y="2125"/>
                  </a:lnTo>
                  <a:lnTo>
                    <a:pt x="9165" y="2262"/>
                  </a:lnTo>
                  <a:lnTo>
                    <a:pt x="9094" y="2331"/>
                  </a:lnTo>
                  <a:lnTo>
                    <a:pt x="8953" y="2674"/>
                  </a:lnTo>
                  <a:lnTo>
                    <a:pt x="8882" y="2742"/>
                  </a:lnTo>
                  <a:lnTo>
                    <a:pt x="8811" y="2674"/>
                  </a:lnTo>
                  <a:lnTo>
                    <a:pt x="8740" y="2674"/>
                  </a:lnTo>
                  <a:lnTo>
                    <a:pt x="8670" y="2468"/>
                  </a:lnTo>
                  <a:lnTo>
                    <a:pt x="8599" y="2468"/>
                  </a:lnTo>
                  <a:lnTo>
                    <a:pt x="8528" y="2468"/>
                  </a:lnTo>
                  <a:lnTo>
                    <a:pt x="8493" y="2536"/>
                  </a:lnTo>
                  <a:lnTo>
                    <a:pt x="8387" y="2536"/>
                  </a:lnTo>
                  <a:lnTo>
                    <a:pt x="8316" y="2674"/>
                  </a:lnTo>
                  <a:lnTo>
                    <a:pt x="8280" y="2879"/>
                  </a:lnTo>
                  <a:lnTo>
                    <a:pt x="8280" y="3085"/>
                  </a:lnTo>
                  <a:lnTo>
                    <a:pt x="8351" y="3428"/>
                  </a:lnTo>
                  <a:lnTo>
                    <a:pt x="8387" y="3565"/>
                  </a:lnTo>
                  <a:lnTo>
                    <a:pt x="8351" y="3702"/>
                  </a:lnTo>
                  <a:lnTo>
                    <a:pt x="8280" y="3839"/>
                  </a:lnTo>
                  <a:lnTo>
                    <a:pt x="8210" y="4113"/>
                  </a:lnTo>
                  <a:lnTo>
                    <a:pt x="8033" y="4182"/>
                  </a:lnTo>
                  <a:lnTo>
                    <a:pt x="7997" y="4319"/>
                  </a:lnTo>
                  <a:lnTo>
                    <a:pt x="7962" y="4524"/>
                  </a:lnTo>
                  <a:lnTo>
                    <a:pt x="7962" y="4662"/>
                  </a:lnTo>
                  <a:lnTo>
                    <a:pt x="7927" y="4936"/>
                  </a:lnTo>
                  <a:lnTo>
                    <a:pt x="7785" y="5210"/>
                  </a:lnTo>
                  <a:lnTo>
                    <a:pt x="7679" y="5141"/>
                  </a:lnTo>
                  <a:lnTo>
                    <a:pt x="7608" y="5210"/>
                  </a:lnTo>
                  <a:lnTo>
                    <a:pt x="7573" y="5416"/>
                  </a:lnTo>
                  <a:lnTo>
                    <a:pt x="7537" y="5621"/>
                  </a:lnTo>
                  <a:lnTo>
                    <a:pt x="7467" y="5827"/>
                  </a:lnTo>
                  <a:lnTo>
                    <a:pt x="7431" y="6033"/>
                  </a:lnTo>
                  <a:lnTo>
                    <a:pt x="7431" y="6307"/>
                  </a:lnTo>
                  <a:lnTo>
                    <a:pt x="7431" y="6375"/>
                  </a:lnTo>
                  <a:lnTo>
                    <a:pt x="7431" y="6650"/>
                  </a:lnTo>
                  <a:lnTo>
                    <a:pt x="7360" y="6787"/>
                  </a:lnTo>
                  <a:lnTo>
                    <a:pt x="7290" y="6787"/>
                  </a:lnTo>
                  <a:lnTo>
                    <a:pt x="7219" y="6787"/>
                  </a:lnTo>
                  <a:lnTo>
                    <a:pt x="7183" y="6924"/>
                  </a:lnTo>
                  <a:lnTo>
                    <a:pt x="7148" y="6992"/>
                  </a:lnTo>
                  <a:lnTo>
                    <a:pt x="7042" y="6855"/>
                  </a:lnTo>
                  <a:lnTo>
                    <a:pt x="6971" y="6855"/>
                  </a:lnTo>
                  <a:lnTo>
                    <a:pt x="6830" y="6787"/>
                  </a:lnTo>
                  <a:lnTo>
                    <a:pt x="6723" y="6718"/>
                  </a:lnTo>
                  <a:lnTo>
                    <a:pt x="6688" y="6650"/>
                  </a:lnTo>
                  <a:lnTo>
                    <a:pt x="6653" y="6444"/>
                  </a:lnTo>
                  <a:lnTo>
                    <a:pt x="6617" y="6170"/>
                  </a:lnTo>
                  <a:lnTo>
                    <a:pt x="6582" y="6033"/>
                  </a:lnTo>
                  <a:lnTo>
                    <a:pt x="6582" y="5895"/>
                  </a:lnTo>
                  <a:lnTo>
                    <a:pt x="6511" y="5895"/>
                  </a:lnTo>
                  <a:lnTo>
                    <a:pt x="6476" y="5895"/>
                  </a:lnTo>
                  <a:lnTo>
                    <a:pt x="6405" y="5964"/>
                  </a:lnTo>
                  <a:lnTo>
                    <a:pt x="6370" y="6101"/>
                  </a:lnTo>
                  <a:lnTo>
                    <a:pt x="6405" y="6170"/>
                  </a:lnTo>
                  <a:lnTo>
                    <a:pt x="6511" y="6238"/>
                  </a:lnTo>
                  <a:lnTo>
                    <a:pt x="6405" y="6375"/>
                  </a:lnTo>
                  <a:lnTo>
                    <a:pt x="6228" y="6307"/>
                  </a:lnTo>
                  <a:lnTo>
                    <a:pt x="6193" y="6375"/>
                  </a:lnTo>
                  <a:lnTo>
                    <a:pt x="6193" y="6444"/>
                  </a:lnTo>
                  <a:lnTo>
                    <a:pt x="6263" y="6650"/>
                  </a:lnTo>
                  <a:lnTo>
                    <a:pt x="6228" y="6787"/>
                  </a:lnTo>
                  <a:lnTo>
                    <a:pt x="6193" y="6787"/>
                  </a:lnTo>
                  <a:lnTo>
                    <a:pt x="6122" y="6855"/>
                  </a:lnTo>
                  <a:lnTo>
                    <a:pt x="6086" y="7061"/>
                  </a:lnTo>
                  <a:lnTo>
                    <a:pt x="6157" y="7335"/>
                  </a:lnTo>
                  <a:lnTo>
                    <a:pt x="6122" y="7472"/>
                  </a:lnTo>
                  <a:lnTo>
                    <a:pt x="5980" y="7472"/>
                  </a:lnTo>
                  <a:lnTo>
                    <a:pt x="5980" y="7815"/>
                  </a:lnTo>
                  <a:lnTo>
                    <a:pt x="5910" y="7952"/>
                  </a:lnTo>
                  <a:lnTo>
                    <a:pt x="5874" y="7884"/>
                  </a:lnTo>
                  <a:lnTo>
                    <a:pt x="5874" y="7746"/>
                  </a:lnTo>
                  <a:lnTo>
                    <a:pt x="5839" y="7609"/>
                  </a:lnTo>
                  <a:lnTo>
                    <a:pt x="5803" y="7609"/>
                  </a:lnTo>
                  <a:lnTo>
                    <a:pt x="5733" y="7678"/>
                  </a:lnTo>
                  <a:lnTo>
                    <a:pt x="5662" y="7678"/>
                  </a:lnTo>
                  <a:lnTo>
                    <a:pt x="5520" y="7267"/>
                  </a:lnTo>
                  <a:lnTo>
                    <a:pt x="5485" y="7198"/>
                  </a:lnTo>
                  <a:lnTo>
                    <a:pt x="5414" y="7267"/>
                  </a:lnTo>
                  <a:lnTo>
                    <a:pt x="5308" y="7472"/>
                  </a:lnTo>
                  <a:lnTo>
                    <a:pt x="5237" y="7541"/>
                  </a:lnTo>
                  <a:lnTo>
                    <a:pt x="5131" y="7609"/>
                  </a:lnTo>
                  <a:lnTo>
                    <a:pt x="5060" y="7746"/>
                  </a:lnTo>
                  <a:lnTo>
                    <a:pt x="5025" y="7815"/>
                  </a:lnTo>
                  <a:lnTo>
                    <a:pt x="4990" y="8158"/>
                  </a:lnTo>
                  <a:lnTo>
                    <a:pt x="4919" y="8432"/>
                  </a:lnTo>
                  <a:lnTo>
                    <a:pt x="4883" y="8432"/>
                  </a:lnTo>
                  <a:lnTo>
                    <a:pt x="4848" y="8432"/>
                  </a:lnTo>
                  <a:lnTo>
                    <a:pt x="4777" y="8295"/>
                  </a:lnTo>
                  <a:lnTo>
                    <a:pt x="4742" y="8226"/>
                  </a:lnTo>
                  <a:lnTo>
                    <a:pt x="4600" y="8158"/>
                  </a:lnTo>
                  <a:lnTo>
                    <a:pt x="4423" y="7952"/>
                  </a:lnTo>
                  <a:lnTo>
                    <a:pt x="4388" y="7884"/>
                  </a:lnTo>
                  <a:lnTo>
                    <a:pt x="4317" y="7884"/>
                  </a:lnTo>
                  <a:lnTo>
                    <a:pt x="4211" y="7815"/>
                  </a:lnTo>
                  <a:lnTo>
                    <a:pt x="4105" y="7815"/>
                  </a:lnTo>
                  <a:lnTo>
                    <a:pt x="4069" y="7746"/>
                  </a:lnTo>
                  <a:lnTo>
                    <a:pt x="4034" y="7815"/>
                  </a:lnTo>
                  <a:lnTo>
                    <a:pt x="3963" y="7884"/>
                  </a:lnTo>
                  <a:lnTo>
                    <a:pt x="3893" y="7884"/>
                  </a:lnTo>
                  <a:lnTo>
                    <a:pt x="3857" y="7884"/>
                  </a:lnTo>
                  <a:lnTo>
                    <a:pt x="3786" y="7678"/>
                  </a:lnTo>
                  <a:lnTo>
                    <a:pt x="3751" y="7678"/>
                  </a:lnTo>
                  <a:lnTo>
                    <a:pt x="3716" y="7884"/>
                  </a:lnTo>
                  <a:lnTo>
                    <a:pt x="3751" y="8021"/>
                  </a:lnTo>
                  <a:lnTo>
                    <a:pt x="3751" y="8158"/>
                  </a:lnTo>
                  <a:lnTo>
                    <a:pt x="3751" y="8363"/>
                  </a:lnTo>
                  <a:lnTo>
                    <a:pt x="3680" y="8432"/>
                  </a:lnTo>
                  <a:lnTo>
                    <a:pt x="3645" y="8500"/>
                  </a:lnTo>
                  <a:lnTo>
                    <a:pt x="3574" y="8432"/>
                  </a:lnTo>
                  <a:lnTo>
                    <a:pt x="3574" y="8158"/>
                  </a:lnTo>
                  <a:lnTo>
                    <a:pt x="3539" y="8089"/>
                  </a:lnTo>
                  <a:lnTo>
                    <a:pt x="3468" y="8089"/>
                  </a:lnTo>
                  <a:lnTo>
                    <a:pt x="3326" y="8158"/>
                  </a:lnTo>
                  <a:lnTo>
                    <a:pt x="3291" y="8226"/>
                  </a:lnTo>
                  <a:lnTo>
                    <a:pt x="3220" y="8158"/>
                  </a:lnTo>
                  <a:lnTo>
                    <a:pt x="3149" y="8021"/>
                  </a:lnTo>
                  <a:lnTo>
                    <a:pt x="3079" y="8021"/>
                  </a:lnTo>
                  <a:lnTo>
                    <a:pt x="3079" y="8158"/>
                  </a:lnTo>
                  <a:lnTo>
                    <a:pt x="3043" y="8226"/>
                  </a:lnTo>
                  <a:lnTo>
                    <a:pt x="3043" y="8363"/>
                  </a:lnTo>
                  <a:lnTo>
                    <a:pt x="3079" y="8432"/>
                  </a:lnTo>
                  <a:lnTo>
                    <a:pt x="3114" y="8569"/>
                  </a:lnTo>
                  <a:lnTo>
                    <a:pt x="3079" y="8706"/>
                  </a:lnTo>
                  <a:lnTo>
                    <a:pt x="3114" y="8706"/>
                  </a:lnTo>
                  <a:lnTo>
                    <a:pt x="3079" y="8775"/>
                  </a:lnTo>
                  <a:lnTo>
                    <a:pt x="3008" y="8775"/>
                  </a:lnTo>
                  <a:lnTo>
                    <a:pt x="2972" y="8775"/>
                  </a:lnTo>
                  <a:lnTo>
                    <a:pt x="2902" y="8775"/>
                  </a:lnTo>
                  <a:lnTo>
                    <a:pt x="2831" y="8775"/>
                  </a:lnTo>
                  <a:lnTo>
                    <a:pt x="2796" y="8980"/>
                  </a:lnTo>
                  <a:lnTo>
                    <a:pt x="2689" y="9186"/>
                  </a:lnTo>
                  <a:lnTo>
                    <a:pt x="2583" y="9323"/>
                  </a:lnTo>
                  <a:lnTo>
                    <a:pt x="2548" y="9529"/>
                  </a:lnTo>
                  <a:lnTo>
                    <a:pt x="2583" y="9734"/>
                  </a:lnTo>
                  <a:lnTo>
                    <a:pt x="2654" y="10009"/>
                  </a:lnTo>
                  <a:lnTo>
                    <a:pt x="2725" y="10146"/>
                  </a:lnTo>
                  <a:lnTo>
                    <a:pt x="2796" y="10351"/>
                  </a:lnTo>
                  <a:lnTo>
                    <a:pt x="2760" y="10489"/>
                  </a:lnTo>
                  <a:lnTo>
                    <a:pt x="2725" y="10557"/>
                  </a:lnTo>
                  <a:lnTo>
                    <a:pt x="2548" y="10557"/>
                  </a:lnTo>
                  <a:lnTo>
                    <a:pt x="2371" y="10694"/>
                  </a:lnTo>
                  <a:lnTo>
                    <a:pt x="2194" y="10900"/>
                  </a:lnTo>
                  <a:lnTo>
                    <a:pt x="2159" y="10900"/>
                  </a:lnTo>
                  <a:lnTo>
                    <a:pt x="2088" y="10900"/>
                  </a:lnTo>
                  <a:lnTo>
                    <a:pt x="1982" y="10968"/>
                  </a:lnTo>
                  <a:lnTo>
                    <a:pt x="1946" y="11037"/>
                  </a:lnTo>
                  <a:lnTo>
                    <a:pt x="1911" y="11174"/>
                  </a:lnTo>
                  <a:lnTo>
                    <a:pt x="1911" y="11448"/>
                  </a:lnTo>
                  <a:lnTo>
                    <a:pt x="1875" y="11654"/>
                  </a:lnTo>
                  <a:lnTo>
                    <a:pt x="1875" y="11791"/>
                  </a:lnTo>
                  <a:lnTo>
                    <a:pt x="1875" y="11928"/>
                  </a:lnTo>
                  <a:lnTo>
                    <a:pt x="2017" y="12202"/>
                  </a:lnTo>
                  <a:lnTo>
                    <a:pt x="2017" y="12339"/>
                  </a:lnTo>
                  <a:lnTo>
                    <a:pt x="2052" y="12545"/>
                  </a:lnTo>
                  <a:lnTo>
                    <a:pt x="1982" y="12819"/>
                  </a:lnTo>
                  <a:lnTo>
                    <a:pt x="1946" y="12888"/>
                  </a:lnTo>
                  <a:lnTo>
                    <a:pt x="1840" y="12888"/>
                  </a:lnTo>
                  <a:lnTo>
                    <a:pt x="1734" y="12819"/>
                  </a:lnTo>
                  <a:lnTo>
                    <a:pt x="1592" y="12614"/>
                  </a:lnTo>
                  <a:lnTo>
                    <a:pt x="1415" y="12545"/>
                  </a:lnTo>
                  <a:lnTo>
                    <a:pt x="1345" y="12477"/>
                  </a:lnTo>
                  <a:lnTo>
                    <a:pt x="1203" y="12339"/>
                  </a:lnTo>
                  <a:lnTo>
                    <a:pt x="1132" y="12202"/>
                  </a:lnTo>
                  <a:lnTo>
                    <a:pt x="920" y="12134"/>
                  </a:lnTo>
                  <a:lnTo>
                    <a:pt x="849" y="12134"/>
                  </a:lnTo>
                  <a:lnTo>
                    <a:pt x="743" y="12202"/>
                  </a:lnTo>
                  <a:lnTo>
                    <a:pt x="672" y="12271"/>
                  </a:lnTo>
                  <a:lnTo>
                    <a:pt x="566" y="12477"/>
                  </a:lnTo>
                  <a:lnTo>
                    <a:pt x="531" y="12682"/>
                  </a:lnTo>
                  <a:lnTo>
                    <a:pt x="495" y="12819"/>
                  </a:lnTo>
                  <a:lnTo>
                    <a:pt x="425" y="13162"/>
                  </a:lnTo>
                  <a:lnTo>
                    <a:pt x="389" y="13299"/>
                  </a:lnTo>
                  <a:lnTo>
                    <a:pt x="425" y="13505"/>
                  </a:lnTo>
                  <a:lnTo>
                    <a:pt x="531" y="13573"/>
                  </a:lnTo>
                  <a:lnTo>
                    <a:pt x="602" y="13573"/>
                  </a:lnTo>
                  <a:lnTo>
                    <a:pt x="637" y="13710"/>
                  </a:lnTo>
                  <a:lnTo>
                    <a:pt x="637" y="13848"/>
                  </a:lnTo>
                  <a:lnTo>
                    <a:pt x="637" y="14122"/>
                  </a:lnTo>
                  <a:lnTo>
                    <a:pt x="566" y="14396"/>
                  </a:lnTo>
                  <a:lnTo>
                    <a:pt x="531" y="14533"/>
                  </a:lnTo>
                  <a:lnTo>
                    <a:pt x="566" y="14602"/>
                  </a:lnTo>
                  <a:lnTo>
                    <a:pt x="602" y="14670"/>
                  </a:lnTo>
                  <a:lnTo>
                    <a:pt x="602" y="14739"/>
                  </a:lnTo>
                  <a:lnTo>
                    <a:pt x="637" y="14876"/>
                  </a:lnTo>
                  <a:lnTo>
                    <a:pt x="602" y="14944"/>
                  </a:lnTo>
                  <a:lnTo>
                    <a:pt x="602" y="15082"/>
                  </a:lnTo>
                  <a:lnTo>
                    <a:pt x="566" y="15287"/>
                  </a:lnTo>
                  <a:lnTo>
                    <a:pt x="531" y="15424"/>
                  </a:lnTo>
                  <a:lnTo>
                    <a:pt x="531" y="15561"/>
                  </a:lnTo>
                  <a:lnTo>
                    <a:pt x="531" y="15767"/>
                  </a:lnTo>
                  <a:lnTo>
                    <a:pt x="495" y="15904"/>
                  </a:lnTo>
                  <a:lnTo>
                    <a:pt x="425" y="15973"/>
                  </a:lnTo>
                  <a:lnTo>
                    <a:pt x="354" y="15904"/>
                  </a:lnTo>
                  <a:lnTo>
                    <a:pt x="248" y="15698"/>
                  </a:lnTo>
                  <a:lnTo>
                    <a:pt x="142" y="15561"/>
                  </a:lnTo>
                  <a:lnTo>
                    <a:pt x="0" y="16315"/>
                  </a:lnTo>
                  <a:lnTo>
                    <a:pt x="35" y="16384"/>
                  </a:lnTo>
                  <a:lnTo>
                    <a:pt x="35" y="16315"/>
                  </a:lnTo>
                  <a:lnTo>
                    <a:pt x="177" y="16315"/>
                  </a:lnTo>
                  <a:lnTo>
                    <a:pt x="1274" y="16110"/>
                  </a:lnTo>
                  <a:lnTo>
                    <a:pt x="1345" y="16110"/>
                  </a:lnTo>
                  <a:lnTo>
                    <a:pt x="2017" y="16041"/>
                  </a:lnTo>
                  <a:lnTo>
                    <a:pt x="2088" y="15973"/>
                  </a:lnTo>
                  <a:lnTo>
                    <a:pt x="3043" y="15904"/>
                  </a:lnTo>
                  <a:lnTo>
                    <a:pt x="3079" y="15836"/>
                  </a:lnTo>
                  <a:lnTo>
                    <a:pt x="3079" y="15561"/>
                  </a:lnTo>
                  <a:lnTo>
                    <a:pt x="3079" y="15356"/>
                  </a:lnTo>
                  <a:lnTo>
                    <a:pt x="3043" y="15150"/>
                  </a:lnTo>
                  <a:lnTo>
                    <a:pt x="3008" y="14944"/>
                  </a:lnTo>
                  <a:lnTo>
                    <a:pt x="3291" y="14944"/>
                  </a:lnTo>
                  <a:lnTo>
                    <a:pt x="3503" y="14944"/>
                  </a:lnTo>
                  <a:lnTo>
                    <a:pt x="3539" y="14944"/>
                  </a:lnTo>
                  <a:lnTo>
                    <a:pt x="3539" y="15082"/>
                  </a:lnTo>
                  <a:lnTo>
                    <a:pt x="3893" y="15013"/>
                  </a:lnTo>
                  <a:lnTo>
                    <a:pt x="3963" y="15013"/>
                  </a:lnTo>
                  <a:lnTo>
                    <a:pt x="4671" y="14876"/>
                  </a:lnTo>
                  <a:lnTo>
                    <a:pt x="5166" y="14739"/>
                  </a:lnTo>
                  <a:lnTo>
                    <a:pt x="5273" y="14739"/>
                  </a:lnTo>
                  <a:lnTo>
                    <a:pt x="5945" y="14602"/>
                  </a:lnTo>
                  <a:lnTo>
                    <a:pt x="6157" y="14533"/>
                  </a:lnTo>
                  <a:lnTo>
                    <a:pt x="6334" y="14533"/>
                  </a:lnTo>
                  <a:lnTo>
                    <a:pt x="6405" y="14602"/>
                  </a:lnTo>
                  <a:lnTo>
                    <a:pt x="6476" y="14533"/>
                  </a:lnTo>
                  <a:lnTo>
                    <a:pt x="6547" y="14465"/>
                  </a:lnTo>
                  <a:lnTo>
                    <a:pt x="6653" y="14396"/>
                  </a:lnTo>
                  <a:lnTo>
                    <a:pt x="6794" y="14396"/>
                  </a:lnTo>
                  <a:lnTo>
                    <a:pt x="7254" y="14396"/>
                  </a:lnTo>
                  <a:lnTo>
                    <a:pt x="7750" y="14327"/>
                  </a:lnTo>
                  <a:lnTo>
                    <a:pt x="8245" y="14327"/>
                  </a:lnTo>
                  <a:lnTo>
                    <a:pt x="8917" y="14122"/>
                  </a:lnTo>
                  <a:lnTo>
                    <a:pt x="9271" y="14053"/>
                  </a:lnTo>
                  <a:lnTo>
                    <a:pt x="9307" y="14053"/>
                  </a:lnTo>
                  <a:lnTo>
                    <a:pt x="10014" y="13916"/>
                  </a:lnTo>
                  <a:lnTo>
                    <a:pt x="10439" y="13848"/>
                  </a:lnTo>
                  <a:lnTo>
                    <a:pt x="10545" y="13848"/>
                  </a:lnTo>
                  <a:lnTo>
                    <a:pt x="11713" y="13710"/>
                  </a:lnTo>
                  <a:lnTo>
                    <a:pt x="12138" y="13573"/>
                  </a:lnTo>
                  <a:lnTo>
                    <a:pt x="12739" y="13505"/>
                  </a:lnTo>
                  <a:lnTo>
                    <a:pt x="12916" y="13436"/>
                  </a:lnTo>
                  <a:lnTo>
                    <a:pt x="12951" y="13368"/>
                  </a:lnTo>
                  <a:lnTo>
                    <a:pt x="12987" y="13299"/>
                  </a:lnTo>
                  <a:lnTo>
                    <a:pt x="13058" y="13231"/>
                  </a:lnTo>
                  <a:lnTo>
                    <a:pt x="13164" y="13093"/>
                  </a:lnTo>
                  <a:lnTo>
                    <a:pt x="13305" y="12956"/>
                  </a:lnTo>
                  <a:lnTo>
                    <a:pt x="13412" y="12888"/>
                  </a:lnTo>
                  <a:lnTo>
                    <a:pt x="13553" y="12751"/>
                  </a:lnTo>
                  <a:lnTo>
                    <a:pt x="13942" y="12339"/>
                  </a:lnTo>
                  <a:lnTo>
                    <a:pt x="14084" y="12271"/>
                  </a:lnTo>
                  <a:lnTo>
                    <a:pt x="14119" y="12202"/>
                  </a:lnTo>
                  <a:lnTo>
                    <a:pt x="14119" y="12134"/>
                  </a:lnTo>
                  <a:lnTo>
                    <a:pt x="14155" y="11722"/>
                  </a:lnTo>
                  <a:lnTo>
                    <a:pt x="14261" y="11585"/>
                  </a:lnTo>
                  <a:lnTo>
                    <a:pt x="14332" y="11585"/>
                  </a:lnTo>
                  <a:lnTo>
                    <a:pt x="14438" y="11517"/>
                  </a:lnTo>
                  <a:lnTo>
                    <a:pt x="14579" y="11311"/>
                  </a:lnTo>
                  <a:lnTo>
                    <a:pt x="14615" y="11243"/>
                  </a:lnTo>
                  <a:lnTo>
                    <a:pt x="14650" y="11174"/>
                  </a:lnTo>
                  <a:lnTo>
                    <a:pt x="14650" y="11037"/>
                  </a:lnTo>
                  <a:lnTo>
                    <a:pt x="14650" y="10900"/>
                  </a:lnTo>
                  <a:lnTo>
                    <a:pt x="14615" y="10831"/>
                  </a:lnTo>
                  <a:lnTo>
                    <a:pt x="14650" y="10694"/>
                  </a:lnTo>
                  <a:lnTo>
                    <a:pt x="14721" y="10626"/>
                  </a:lnTo>
                  <a:lnTo>
                    <a:pt x="14827" y="10557"/>
                  </a:lnTo>
                  <a:lnTo>
                    <a:pt x="14827" y="10489"/>
                  </a:lnTo>
                  <a:lnTo>
                    <a:pt x="14862" y="10351"/>
                  </a:lnTo>
                  <a:lnTo>
                    <a:pt x="14933" y="10351"/>
                  </a:lnTo>
                  <a:lnTo>
                    <a:pt x="14898" y="10009"/>
                  </a:lnTo>
                  <a:lnTo>
                    <a:pt x="14898" y="9940"/>
                  </a:lnTo>
                  <a:lnTo>
                    <a:pt x="14933" y="9872"/>
                  </a:lnTo>
                  <a:lnTo>
                    <a:pt x="15216" y="9460"/>
                  </a:lnTo>
                  <a:lnTo>
                    <a:pt x="15252" y="9323"/>
                  </a:lnTo>
                  <a:lnTo>
                    <a:pt x="15358" y="9186"/>
                  </a:lnTo>
                  <a:lnTo>
                    <a:pt x="15499" y="9049"/>
                  </a:lnTo>
                  <a:lnTo>
                    <a:pt x="15641" y="8980"/>
                  </a:lnTo>
                  <a:lnTo>
                    <a:pt x="15712" y="8843"/>
                  </a:lnTo>
                  <a:lnTo>
                    <a:pt x="15747" y="8706"/>
                  </a:lnTo>
                  <a:lnTo>
                    <a:pt x="15853" y="8432"/>
                  </a:lnTo>
                  <a:lnTo>
                    <a:pt x="15995" y="8089"/>
                  </a:lnTo>
                  <a:lnTo>
                    <a:pt x="16384" y="7198"/>
                  </a:lnTo>
                  <a:lnTo>
                    <a:pt x="16278" y="7198"/>
                  </a:lnTo>
                  <a:lnTo>
                    <a:pt x="16136" y="7267"/>
                  </a:lnTo>
                  <a:lnTo>
                    <a:pt x="16101" y="7267"/>
                  </a:lnTo>
                  <a:lnTo>
                    <a:pt x="16030" y="7267"/>
                  </a:lnTo>
                  <a:lnTo>
                    <a:pt x="15995" y="7198"/>
                  </a:lnTo>
                  <a:lnTo>
                    <a:pt x="15995" y="7061"/>
                  </a:lnTo>
                  <a:lnTo>
                    <a:pt x="15995" y="6992"/>
                  </a:lnTo>
                  <a:lnTo>
                    <a:pt x="15924" y="6992"/>
                  </a:lnTo>
                  <a:lnTo>
                    <a:pt x="15889" y="6924"/>
                  </a:lnTo>
                  <a:lnTo>
                    <a:pt x="15889" y="6787"/>
                  </a:lnTo>
                  <a:lnTo>
                    <a:pt x="15853" y="6787"/>
                  </a:lnTo>
                  <a:lnTo>
                    <a:pt x="15782" y="6924"/>
                  </a:lnTo>
                  <a:lnTo>
                    <a:pt x="15712" y="6787"/>
                  </a:lnTo>
                  <a:lnTo>
                    <a:pt x="15605" y="6581"/>
                  </a:lnTo>
                  <a:lnTo>
                    <a:pt x="15535" y="6444"/>
                  </a:lnTo>
                  <a:lnTo>
                    <a:pt x="15535" y="6307"/>
                  </a:lnTo>
                  <a:lnTo>
                    <a:pt x="15499" y="6170"/>
                  </a:lnTo>
                  <a:lnTo>
                    <a:pt x="15393" y="6101"/>
                  </a:lnTo>
                  <a:lnTo>
                    <a:pt x="15322" y="5964"/>
                  </a:lnTo>
                  <a:lnTo>
                    <a:pt x="15252" y="5827"/>
                  </a:lnTo>
                  <a:lnTo>
                    <a:pt x="15216" y="5553"/>
                  </a:lnTo>
                  <a:lnTo>
                    <a:pt x="15181" y="5553"/>
                  </a:lnTo>
                  <a:lnTo>
                    <a:pt x="15110" y="5553"/>
                  </a:lnTo>
                  <a:lnTo>
                    <a:pt x="15075" y="5416"/>
                  </a:lnTo>
                  <a:lnTo>
                    <a:pt x="15075" y="5347"/>
                  </a:lnTo>
                  <a:lnTo>
                    <a:pt x="15110" y="5210"/>
                  </a:lnTo>
                  <a:lnTo>
                    <a:pt x="15110" y="5141"/>
                  </a:lnTo>
                  <a:lnTo>
                    <a:pt x="15075" y="5073"/>
                  </a:lnTo>
                  <a:lnTo>
                    <a:pt x="14862" y="4662"/>
                  </a:lnTo>
                  <a:lnTo>
                    <a:pt x="14721" y="4387"/>
                  </a:lnTo>
                  <a:lnTo>
                    <a:pt x="14685" y="4250"/>
                  </a:lnTo>
                  <a:lnTo>
                    <a:pt x="14685" y="4182"/>
                  </a:lnTo>
                  <a:lnTo>
                    <a:pt x="14721" y="4113"/>
                  </a:lnTo>
                  <a:lnTo>
                    <a:pt x="14756" y="4045"/>
                  </a:lnTo>
                  <a:lnTo>
                    <a:pt x="14721" y="3907"/>
                  </a:lnTo>
                  <a:lnTo>
                    <a:pt x="14721" y="3770"/>
                  </a:lnTo>
                  <a:lnTo>
                    <a:pt x="14756" y="3702"/>
                  </a:lnTo>
                  <a:close/>
                </a:path>
              </a:pathLst>
            </a:custGeom>
            <a:solidFill>
              <a:schemeClr val="bg1">
                <a:lumMod val="75000"/>
              </a:schemeClr>
            </a:solidFill>
            <a:ln w="9525">
              <a:solidFill>
                <a:schemeClr val="bg1"/>
              </a:solidFill>
              <a:prstDash val="solid"/>
              <a:round/>
              <a:headEnd/>
              <a:tailEnd/>
            </a:ln>
          </p:spPr>
        </p:sp>
        <p:grpSp>
          <p:nvGrpSpPr>
            <p:cNvPr id="169" name="Alaska">
              <a:extLst>
                <a:ext uri="{FF2B5EF4-FFF2-40B4-BE49-F238E27FC236}">
                  <a16:creationId xmlns:a16="http://schemas.microsoft.com/office/drawing/2014/main" id="{1644BB3C-262B-B545-B6B4-A1D06FDD0AF9}"/>
                </a:ext>
              </a:extLst>
            </p:cNvPr>
            <p:cNvGrpSpPr>
              <a:grpSpLocks/>
            </p:cNvGrpSpPr>
            <p:nvPr/>
          </p:nvGrpSpPr>
          <p:grpSpPr bwMode="auto">
            <a:xfrm>
              <a:off x="481568" y="4907981"/>
              <a:ext cx="1489725" cy="1319723"/>
              <a:chOff x="676275" y="14592300"/>
              <a:chExt cx="19958" cy="567"/>
            </a:xfrm>
            <a:solidFill>
              <a:schemeClr val="tx2">
                <a:lumMod val="20000"/>
                <a:lumOff val="80000"/>
              </a:schemeClr>
            </a:solidFill>
          </p:grpSpPr>
          <p:sp>
            <p:nvSpPr>
              <p:cNvPr id="180" name="Drawing 60">
                <a:extLst>
                  <a:ext uri="{FF2B5EF4-FFF2-40B4-BE49-F238E27FC236}">
                    <a16:creationId xmlns:a16="http://schemas.microsoft.com/office/drawing/2014/main" id="{11640F88-2026-CD46-B287-40BA92BE6C56}"/>
                  </a:ext>
                </a:extLst>
              </p:cNvPr>
              <p:cNvSpPr>
                <a:spLocks/>
              </p:cNvSpPr>
              <p:nvPr/>
            </p:nvSpPr>
            <p:spPr bwMode="auto">
              <a:xfrm>
                <a:off x="680593" y="14592300"/>
                <a:ext cx="15640" cy="474"/>
              </a:xfrm>
              <a:custGeom>
                <a:avLst/>
                <a:gdLst/>
                <a:ahLst/>
                <a:cxnLst>
                  <a:cxn ang="0">
                    <a:pos x="3165" y="7337"/>
                  </a:cxn>
                  <a:cxn ang="0">
                    <a:pos x="2381" y="6852"/>
                  </a:cxn>
                  <a:cxn ang="0">
                    <a:pos x="822" y="6660"/>
                  </a:cxn>
                  <a:cxn ang="0">
                    <a:pos x="187" y="5559"/>
                  </a:cxn>
                  <a:cxn ang="0">
                    <a:pos x="1699" y="4689"/>
                  </a:cxn>
                  <a:cxn ang="0">
                    <a:pos x="2642" y="5251"/>
                  </a:cxn>
                  <a:cxn ang="0">
                    <a:pos x="2978" y="4758"/>
                  </a:cxn>
                  <a:cxn ang="0">
                    <a:pos x="3202" y="4681"/>
                  </a:cxn>
                  <a:cxn ang="0">
                    <a:pos x="2371" y="4204"/>
                  </a:cxn>
                  <a:cxn ang="0">
                    <a:pos x="560" y="2903"/>
                  </a:cxn>
                  <a:cxn ang="0">
                    <a:pos x="2073" y="2010"/>
                  </a:cxn>
                  <a:cxn ang="0">
                    <a:pos x="2558" y="1186"/>
                  </a:cxn>
                  <a:cxn ang="0">
                    <a:pos x="3529" y="909"/>
                  </a:cxn>
                  <a:cxn ang="0">
                    <a:pos x="4136" y="539"/>
                  </a:cxn>
                  <a:cxn ang="0">
                    <a:pos x="5405" y="192"/>
                  </a:cxn>
                  <a:cxn ang="0">
                    <a:pos x="5807" y="462"/>
                  </a:cxn>
                  <a:cxn ang="0">
                    <a:pos x="7123" y="778"/>
                  </a:cxn>
                  <a:cxn ang="0">
                    <a:pos x="9074" y="1178"/>
                  </a:cxn>
                  <a:cxn ang="0">
                    <a:pos x="11044" y="1363"/>
                  </a:cxn>
                  <a:cxn ang="0">
                    <a:pos x="11950" y="10948"/>
                  </a:cxn>
                  <a:cxn ang="0">
                    <a:pos x="12650" y="11495"/>
                  </a:cxn>
                  <a:cxn ang="0">
                    <a:pos x="13182" y="12273"/>
                  </a:cxn>
                  <a:cxn ang="0">
                    <a:pos x="13994" y="11433"/>
                  </a:cxn>
                  <a:cxn ang="0">
                    <a:pos x="14452" y="12211"/>
                  </a:cxn>
                  <a:cxn ang="0">
                    <a:pos x="15226" y="13705"/>
                  </a:cxn>
                  <a:cxn ang="0">
                    <a:pos x="15871" y="14759"/>
                  </a:cxn>
                  <a:cxn ang="0">
                    <a:pos x="16263" y="16122"/>
                  </a:cxn>
                  <a:cxn ang="0">
                    <a:pos x="15964" y="15398"/>
                  </a:cxn>
                  <a:cxn ang="0">
                    <a:pos x="15497" y="15283"/>
                  </a:cxn>
                  <a:cxn ang="0">
                    <a:pos x="15198" y="14267"/>
                  </a:cxn>
                  <a:cxn ang="0">
                    <a:pos x="14806" y="13535"/>
                  </a:cxn>
                  <a:cxn ang="0">
                    <a:pos x="14806" y="13166"/>
                  </a:cxn>
                  <a:cxn ang="0">
                    <a:pos x="14181" y="12411"/>
                  </a:cxn>
                  <a:cxn ang="0">
                    <a:pos x="13817" y="12627"/>
                  </a:cxn>
                  <a:cxn ang="0">
                    <a:pos x="13695" y="12611"/>
                  </a:cxn>
                  <a:cxn ang="0">
                    <a:pos x="12846" y="11872"/>
                  </a:cxn>
                  <a:cxn ang="0">
                    <a:pos x="12211" y="11741"/>
                  </a:cxn>
                  <a:cxn ang="0">
                    <a:pos x="12192" y="11241"/>
                  </a:cxn>
                  <a:cxn ang="0">
                    <a:pos x="10288" y="11187"/>
                  </a:cxn>
                  <a:cxn ang="0">
                    <a:pos x="9485" y="10540"/>
                  </a:cxn>
                  <a:cxn ang="0">
                    <a:pos x="8738" y="10055"/>
                  </a:cxn>
                  <a:cxn ang="0">
                    <a:pos x="8346" y="10733"/>
                  </a:cxn>
                  <a:cxn ang="0">
                    <a:pos x="7917" y="11503"/>
                  </a:cxn>
                  <a:cxn ang="0">
                    <a:pos x="6964" y="11795"/>
                  </a:cxn>
                  <a:cxn ang="0">
                    <a:pos x="7207" y="10456"/>
                  </a:cxn>
                  <a:cxn ang="0">
                    <a:pos x="7506" y="9832"/>
                  </a:cxn>
                  <a:cxn ang="0">
                    <a:pos x="6675" y="10918"/>
                  </a:cxn>
                  <a:cxn ang="0">
                    <a:pos x="5965" y="12173"/>
                  </a:cxn>
                  <a:cxn ang="0">
                    <a:pos x="5583" y="13243"/>
                  </a:cxn>
                  <a:cxn ang="0">
                    <a:pos x="4630" y="14351"/>
                  </a:cxn>
                  <a:cxn ang="0">
                    <a:pos x="3884" y="15229"/>
                  </a:cxn>
                  <a:cxn ang="0">
                    <a:pos x="2931" y="15722"/>
                  </a:cxn>
                  <a:cxn ang="0">
                    <a:pos x="2185" y="16115"/>
                  </a:cxn>
                  <a:cxn ang="0">
                    <a:pos x="2838" y="15168"/>
                  </a:cxn>
                  <a:cxn ang="0">
                    <a:pos x="3697" y="14482"/>
                  </a:cxn>
                  <a:cxn ang="0">
                    <a:pos x="4658" y="12542"/>
                  </a:cxn>
                  <a:cxn ang="0">
                    <a:pos x="3986" y="12534"/>
                  </a:cxn>
                  <a:cxn ang="0">
                    <a:pos x="3043" y="12265"/>
                  </a:cxn>
                  <a:cxn ang="0">
                    <a:pos x="2558" y="11241"/>
                  </a:cxn>
                  <a:cxn ang="0">
                    <a:pos x="2166" y="11549"/>
                  </a:cxn>
                  <a:cxn ang="0">
                    <a:pos x="1792" y="10540"/>
                  </a:cxn>
                  <a:cxn ang="0">
                    <a:pos x="999" y="9886"/>
                  </a:cxn>
                  <a:cxn ang="0">
                    <a:pos x="999" y="9270"/>
                  </a:cxn>
                </a:cxnLst>
                <a:rect l="0" t="0" r="r" b="b"/>
                <a:pathLst>
                  <a:path w="16384" h="16384">
                    <a:moveTo>
                      <a:pt x="1886" y="8254"/>
                    </a:moveTo>
                    <a:lnTo>
                      <a:pt x="1895" y="8254"/>
                    </a:lnTo>
                    <a:lnTo>
                      <a:pt x="1970" y="8192"/>
                    </a:lnTo>
                    <a:lnTo>
                      <a:pt x="2007" y="8146"/>
                    </a:lnTo>
                    <a:lnTo>
                      <a:pt x="2044" y="8192"/>
                    </a:lnTo>
                    <a:lnTo>
                      <a:pt x="2129" y="8223"/>
                    </a:lnTo>
                    <a:lnTo>
                      <a:pt x="2194" y="8192"/>
                    </a:lnTo>
                    <a:lnTo>
                      <a:pt x="2241" y="8115"/>
                    </a:lnTo>
                    <a:lnTo>
                      <a:pt x="2306" y="8069"/>
                    </a:lnTo>
                    <a:lnTo>
                      <a:pt x="2381" y="7992"/>
                    </a:lnTo>
                    <a:lnTo>
                      <a:pt x="2446" y="7892"/>
                    </a:lnTo>
                    <a:lnTo>
                      <a:pt x="2483" y="7799"/>
                    </a:lnTo>
                    <a:lnTo>
                      <a:pt x="2521" y="7769"/>
                    </a:lnTo>
                    <a:lnTo>
                      <a:pt x="2595" y="7761"/>
                    </a:lnTo>
                    <a:lnTo>
                      <a:pt x="2605" y="7776"/>
                    </a:lnTo>
                    <a:lnTo>
                      <a:pt x="2567" y="7830"/>
                    </a:lnTo>
                    <a:lnTo>
                      <a:pt x="2530" y="7869"/>
                    </a:lnTo>
                    <a:lnTo>
                      <a:pt x="2558" y="7869"/>
                    </a:lnTo>
                    <a:lnTo>
                      <a:pt x="2633" y="7830"/>
                    </a:lnTo>
                    <a:lnTo>
                      <a:pt x="2689" y="7822"/>
                    </a:lnTo>
                    <a:lnTo>
                      <a:pt x="2763" y="7830"/>
                    </a:lnTo>
                    <a:lnTo>
                      <a:pt x="2829" y="7799"/>
                    </a:lnTo>
                    <a:lnTo>
                      <a:pt x="2913" y="7799"/>
                    </a:lnTo>
                    <a:lnTo>
                      <a:pt x="2978" y="7776"/>
                    </a:lnTo>
                    <a:lnTo>
                      <a:pt x="3043" y="7715"/>
                    </a:lnTo>
                    <a:lnTo>
                      <a:pt x="3090" y="7638"/>
                    </a:lnTo>
                    <a:lnTo>
                      <a:pt x="3137" y="7553"/>
                    </a:lnTo>
                    <a:lnTo>
                      <a:pt x="3165" y="7499"/>
                    </a:lnTo>
                    <a:lnTo>
                      <a:pt x="3165" y="7453"/>
                    </a:lnTo>
                    <a:lnTo>
                      <a:pt x="3165" y="7399"/>
                    </a:lnTo>
                    <a:lnTo>
                      <a:pt x="3165" y="7337"/>
                    </a:lnTo>
                    <a:lnTo>
                      <a:pt x="3137" y="7276"/>
                    </a:lnTo>
                    <a:lnTo>
                      <a:pt x="3090" y="7237"/>
                    </a:lnTo>
                    <a:lnTo>
                      <a:pt x="3099" y="7206"/>
                    </a:lnTo>
                    <a:lnTo>
                      <a:pt x="3118" y="7130"/>
                    </a:lnTo>
                    <a:lnTo>
                      <a:pt x="3025" y="6976"/>
                    </a:lnTo>
                    <a:lnTo>
                      <a:pt x="2987" y="6883"/>
                    </a:lnTo>
                    <a:lnTo>
                      <a:pt x="2931" y="6845"/>
                    </a:lnTo>
                    <a:lnTo>
                      <a:pt x="2875" y="6883"/>
                    </a:lnTo>
                    <a:lnTo>
                      <a:pt x="2866" y="6837"/>
                    </a:lnTo>
                    <a:lnTo>
                      <a:pt x="2866" y="6752"/>
                    </a:lnTo>
                    <a:lnTo>
                      <a:pt x="2931" y="6752"/>
                    </a:lnTo>
                    <a:lnTo>
                      <a:pt x="3006" y="6783"/>
                    </a:lnTo>
                    <a:lnTo>
                      <a:pt x="3043" y="6760"/>
                    </a:lnTo>
                    <a:lnTo>
                      <a:pt x="3099" y="6752"/>
                    </a:lnTo>
                    <a:lnTo>
                      <a:pt x="3137" y="6683"/>
                    </a:lnTo>
                    <a:lnTo>
                      <a:pt x="3174" y="6606"/>
                    </a:lnTo>
                    <a:lnTo>
                      <a:pt x="3174" y="6498"/>
                    </a:lnTo>
                    <a:lnTo>
                      <a:pt x="3137" y="6475"/>
                    </a:lnTo>
                    <a:lnTo>
                      <a:pt x="3090" y="6413"/>
                    </a:lnTo>
                    <a:lnTo>
                      <a:pt x="3053" y="6375"/>
                    </a:lnTo>
                    <a:lnTo>
                      <a:pt x="2950" y="6437"/>
                    </a:lnTo>
                    <a:lnTo>
                      <a:pt x="2903" y="6498"/>
                    </a:lnTo>
                    <a:lnTo>
                      <a:pt x="2866" y="6506"/>
                    </a:lnTo>
                    <a:lnTo>
                      <a:pt x="2819" y="6475"/>
                    </a:lnTo>
                    <a:lnTo>
                      <a:pt x="2745" y="6452"/>
                    </a:lnTo>
                    <a:lnTo>
                      <a:pt x="2754" y="6514"/>
                    </a:lnTo>
                    <a:lnTo>
                      <a:pt x="2679" y="6537"/>
                    </a:lnTo>
                    <a:lnTo>
                      <a:pt x="2595" y="6575"/>
                    </a:lnTo>
                    <a:lnTo>
                      <a:pt x="2539" y="6652"/>
                    </a:lnTo>
                    <a:lnTo>
                      <a:pt x="2446" y="6745"/>
                    </a:lnTo>
                    <a:lnTo>
                      <a:pt x="2381" y="6852"/>
                    </a:lnTo>
                    <a:lnTo>
                      <a:pt x="2334" y="6976"/>
                    </a:lnTo>
                    <a:lnTo>
                      <a:pt x="2306" y="6976"/>
                    </a:lnTo>
                    <a:lnTo>
                      <a:pt x="2278" y="6845"/>
                    </a:lnTo>
                    <a:lnTo>
                      <a:pt x="2269" y="6760"/>
                    </a:lnTo>
                    <a:lnTo>
                      <a:pt x="2203" y="6714"/>
                    </a:lnTo>
                    <a:lnTo>
                      <a:pt x="2157" y="6637"/>
                    </a:lnTo>
                    <a:lnTo>
                      <a:pt x="2044" y="6652"/>
                    </a:lnTo>
                    <a:lnTo>
                      <a:pt x="2073" y="6691"/>
                    </a:lnTo>
                    <a:lnTo>
                      <a:pt x="2119" y="6729"/>
                    </a:lnTo>
                    <a:lnTo>
                      <a:pt x="2194" y="6752"/>
                    </a:lnTo>
                    <a:lnTo>
                      <a:pt x="2185" y="6837"/>
                    </a:lnTo>
                    <a:lnTo>
                      <a:pt x="2157" y="6868"/>
                    </a:lnTo>
                    <a:lnTo>
                      <a:pt x="2129" y="6822"/>
                    </a:lnTo>
                    <a:lnTo>
                      <a:pt x="2073" y="6752"/>
                    </a:lnTo>
                    <a:lnTo>
                      <a:pt x="1932" y="6691"/>
                    </a:lnTo>
                    <a:lnTo>
                      <a:pt x="1904" y="6691"/>
                    </a:lnTo>
                    <a:lnTo>
                      <a:pt x="1830" y="6714"/>
                    </a:lnTo>
                    <a:lnTo>
                      <a:pt x="1811" y="6729"/>
                    </a:lnTo>
                    <a:lnTo>
                      <a:pt x="1746" y="6721"/>
                    </a:lnTo>
                    <a:lnTo>
                      <a:pt x="1643" y="6698"/>
                    </a:lnTo>
                    <a:lnTo>
                      <a:pt x="1494" y="6775"/>
                    </a:lnTo>
                    <a:lnTo>
                      <a:pt x="1410" y="6822"/>
                    </a:lnTo>
                    <a:lnTo>
                      <a:pt x="1326" y="6775"/>
                    </a:lnTo>
                    <a:lnTo>
                      <a:pt x="1260" y="6752"/>
                    </a:lnTo>
                    <a:lnTo>
                      <a:pt x="1176" y="6760"/>
                    </a:lnTo>
                    <a:lnTo>
                      <a:pt x="1083" y="6745"/>
                    </a:lnTo>
                    <a:lnTo>
                      <a:pt x="971" y="6721"/>
                    </a:lnTo>
                    <a:lnTo>
                      <a:pt x="896" y="6698"/>
                    </a:lnTo>
                    <a:lnTo>
                      <a:pt x="850" y="6698"/>
                    </a:lnTo>
                    <a:lnTo>
                      <a:pt x="822" y="6683"/>
                    </a:lnTo>
                    <a:lnTo>
                      <a:pt x="822" y="6660"/>
                    </a:lnTo>
                    <a:lnTo>
                      <a:pt x="775" y="6652"/>
                    </a:lnTo>
                    <a:lnTo>
                      <a:pt x="728" y="6591"/>
                    </a:lnTo>
                    <a:lnTo>
                      <a:pt x="700" y="6537"/>
                    </a:lnTo>
                    <a:lnTo>
                      <a:pt x="728" y="6444"/>
                    </a:lnTo>
                    <a:lnTo>
                      <a:pt x="710" y="6352"/>
                    </a:lnTo>
                    <a:lnTo>
                      <a:pt x="625" y="6267"/>
                    </a:lnTo>
                    <a:lnTo>
                      <a:pt x="523" y="6075"/>
                    </a:lnTo>
                    <a:lnTo>
                      <a:pt x="551" y="6013"/>
                    </a:lnTo>
                    <a:lnTo>
                      <a:pt x="579" y="6044"/>
                    </a:lnTo>
                    <a:lnTo>
                      <a:pt x="560" y="6106"/>
                    </a:lnTo>
                    <a:lnTo>
                      <a:pt x="635" y="6136"/>
                    </a:lnTo>
                    <a:lnTo>
                      <a:pt x="700" y="6036"/>
                    </a:lnTo>
                    <a:lnTo>
                      <a:pt x="775" y="5990"/>
                    </a:lnTo>
                    <a:lnTo>
                      <a:pt x="840" y="5982"/>
                    </a:lnTo>
                    <a:lnTo>
                      <a:pt x="728" y="5952"/>
                    </a:lnTo>
                    <a:lnTo>
                      <a:pt x="625" y="5913"/>
                    </a:lnTo>
                    <a:lnTo>
                      <a:pt x="551" y="5890"/>
                    </a:lnTo>
                    <a:lnTo>
                      <a:pt x="588" y="5944"/>
                    </a:lnTo>
                    <a:lnTo>
                      <a:pt x="560" y="5952"/>
                    </a:lnTo>
                    <a:lnTo>
                      <a:pt x="439" y="5913"/>
                    </a:lnTo>
                    <a:lnTo>
                      <a:pt x="336" y="5882"/>
                    </a:lnTo>
                    <a:lnTo>
                      <a:pt x="140" y="5744"/>
                    </a:lnTo>
                    <a:lnTo>
                      <a:pt x="56" y="5697"/>
                    </a:lnTo>
                    <a:lnTo>
                      <a:pt x="0" y="5651"/>
                    </a:lnTo>
                    <a:lnTo>
                      <a:pt x="0" y="5582"/>
                    </a:lnTo>
                    <a:lnTo>
                      <a:pt x="56" y="5551"/>
                    </a:lnTo>
                    <a:lnTo>
                      <a:pt x="103" y="5543"/>
                    </a:lnTo>
                    <a:lnTo>
                      <a:pt x="75" y="5582"/>
                    </a:lnTo>
                    <a:lnTo>
                      <a:pt x="37" y="5636"/>
                    </a:lnTo>
                    <a:lnTo>
                      <a:pt x="93" y="5620"/>
                    </a:lnTo>
                    <a:lnTo>
                      <a:pt x="187" y="5559"/>
                    </a:lnTo>
                    <a:lnTo>
                      <a:pt x="261" y="5528"/>
                    </a:lnTo>
                    <a:lnTo>
                      <a:pt x="252" y="5513"/>
                    </a:lnTo>
                    <a:lnTo>
                      <a:pt x="252" y="5482"/>
                    </a:lnTo>
                    <a:lnTo>
                      <a:pt x="289" y="5428"/>
                    </a:lnTo>
                    <a:lnTo>
                      <a:pt x="364" y="5374"/>
                    </a:lnTo>
                    <a:lnTo>
                      <a:pt x="401" y="5428"/>
                    </a:lnTo>
                    <a:lnTo>
                      <a:pt x="476" y="5389"/>
                    </a:lnTo>
                    <a:lnTo>
                      <a:pt x="523" y="5328"/>
                    </a:lnTo>
                    <a:lnTo>
                      <a:pt x="523" y="5274"/>
                    </a:lnTo>
                    <a:lnTo>
                      <a:pt x="560" y="5305"/>
                    </a:lnTo>
                    <a:lnTo>
                      <a:pt x="597" y="5235"/>
                    </a:lnTo>
                    <a:lnTo>
                      <a:pt x="784" y="5120"/>
                    </a:lnTo>
                    <a:lnTo>
                      <a:pt x="859" y="5097"/>
                    </a:lnTo>
                    <a:lnTo>
                      <a:pt x="878" y="5143"/>
                    </a:lnTo>
                    <a:lnTo>
                      <a:pt x="896" y="5174"/>
                    </a:lnTo>
                    <a:lnTo>
                      <a:pt x="999" y="5158"/>
                    </a:lnTo>
                    <a:lnTo>
                      <a:pt x="1074" y="5158"/>
                    </a:lnTo>
                    <a:lnTo>
                      <a:pt x="1111" y="5143"/>
                    </a:lnTo>
                    <a:lnTo>
                      <a:pt x="1064" y="5066"/>
                    </a:lnTo>
                    <a:lnTo>
                      <a:pt x="990" y="5020"/>
                    </a:lnTo>
                    <a:lnTo>
                      <a:pt x="1074" y="4935"/>
                    </a:lnTo>
                    <a:lnTo>
                      <a:pt x="1139" y="4897"/>
                    </a:lnTo>
                    <a:lnTo>
                      <a:pt x="1176" y="4866"/>
                    </a:lnTo>
                    <a:lnTo>
                      <a:pt x="1195" y="4881"/>
                    </a:lnTo>
                    <a:lnTo>
                      <a:pt x="1260" y="4851"/>
                    </a:lnTo>
                    <a:lnTo>
                      <a:pt x="1326" y="4843"/>
                    </a:lnTo>
                    <a:lnTo>
                      <a:pt x="1363" y="4835"/>
                    </a:lnTo>
                    <a:lnTo>
                      <a:pt x="1475" y="4697"/>
                    </a:lnTo>
                    <a:lnTo>
                      <a:pt x="1531" y="4689"/>
                    </a:lnTo>
                    <a:lnTo>
                      <a:pt x="1606" y="4697"/>
                    </a:lnTo>
                    <a:lnTo>
                      <a:pt x="1699" y="4689"/>
                    </a:lnTo>
                    <a:lnTo>
                      <a:pt x="1783" y="4658"/>
                    </a:lnTo>
                    <a:lnTo>
                      <a:pt x="1867" y="4658"/>
                    </a:lnTo>
                    <a:lnTo>
                      <a:pt x="1932" y="4681"/>
                    </a:lnTo>
                    <a:lnTo>
                      <a:pt x="1904" y="4689"/>
                    </a:lnTo>
                    <a:lnTo>
                      <a:pt x="1811" y="4689"/>
                    </a:lnTo>
                    <a:lnTo>
                      <a:pt x="1783" y="4712"/>
                    </a:lnTo>
                    <a:lnTo>
                      <a:pt x="1858" y="4750"/>
                    </a:lnTo>
                    <a:lnTo>
                      <a:pt x="1867" y="4812"/>
                    </a:lnTo>
                    <a:lnTo>
                      <a:pt x="1858" y="4904"/>
                    </a:lnTo>
                    <a:lnTo>
                      <a:pt x="1867" y="4989"/>
                    </a:lnTo>
                    <a:lnTo>
                      <a:pt x="1830" y="5020"/>
                    </a:lnTo>
                    <a:lnTo>
                      <a:pt x="1736" y="5082"/>
                    </a:lnTo>
                    <a:lnTo>
                      <a:pt x="1746" y="5089"/>
                    </a:lnTo>
                    <a:lnTo>
                      <a:pt x="1830" y="5082"/>
                    </a:lnTo>
                    <a:lnTo>
                      <a:pt x="1858" y="5089"/>
                    </a:lnTo>
                    <a:lnTo>
                      <a:pt x="1858" y="5158"/>
                    </a:lnTo>
                    <a:lnTo>
                      <a:pt x="1932" y="5212"/>
                    </a:lnTo>
                    <a:lnTo>
                      <a:pt x="2016" y="5189"/>
                    </a:lnTo>
                    <a:lnTo>
                      <a:pt x="2110" y="5205"/>
                    </a:lnTo>
                    <a:lnTo>
                      <a:pt x="2203" y="5212"/>
                    </a:lnTo>
                    <a:lnTo>
                      <a:pt x="2241" y="5235"/>
                    </a:lnTo>
                    <a:lnTo>
                      <a:pt x="2269" y="5189"/>
                    </a:lnTo>
                    <a:lnTo>
                      <a:pt x="2334" y="5182"/>
                    </a:lnTo>
                    <a:lnTo>
                      <a:pt x="2315" y="5220"/>
                    </a:lnTo>
                    <a:lnTo>
                      <a:pt x="2353" y="5205"/>
                    </a:lnTo>
                    <a:lnTo>
                      <a:pt x="2371" y="5235"/>
                    </a:lnTo>
                    <a:lnTo>
                      <a:pt x="2465" y="5212"/>
                    </a:lnTo>
                    <a:lnTo>
                      <a:pt x="2521" y="5243"/>
                    </a:lnTo>
                    <a:lnTo>
                      <a:pt x="2530" y="5220"/>
                    </a:lnTo>
                    <a:lnTo>
                      <a:pt x="2605" y="5212"/>
                    </a:lnTo>
                    <a:lnTo>
                      <a:pt x="2642" y="5251"/>
                    </a:lnTo>
                    <a:lnTo>
                      <a:pt x="2670" y="5305"/>
                    </a:lnTo>
                    <a:lnTo>
                      <a:pt x="2717" y="5312"/>
                    </a:lnTo>
                    <a:lnTo>
                      <a:pt x="2745" y="5282"/>
                    </a:lnTo>
                    <a:lnTo>
                      <a:pt x="2745" y="5235"/>
                    </a:lnTo>
                    <a:lnTo>
                      <a:pt x="2782" y="5174"/>
                    </a:lnTo>
                    <a:lnTo>
                      <a:pt x="2819" y="5082"/>
                    </a:lnTo>
                    <a:lnTo>
                      <a:pt x="2857" y="5005"/>
                    </a:lnTo>
                    <a:lnTo>
                      <a:pt x="2978" y="5058"/>
                    </a:lnTo>
                    <a:lnTo>
                      <a:pt x="3006" y="5058"/>
                    </a:lnTo>
                    <a:lnTo>
                      <a:pt x="3025" y="5112"/>
                    </a:lnTo>
                    <a:lnTo>
                      <a:pt x="3015" y="5151"/>
                    </a:lnTo>
                    <a:lnTo>
                      <a:pt x="3090" y="5066"/>
                    </a:lnTo>
                    <a:lnTo>
                      <a:pt x="3090" y="5005"/>
                    </a:lnTo>
                    <a:lnTo>
                      <a:pt x="3043" y="4958"/>
                    </a:lnTo>
                    <a:lnTo>
                      <a:pt x="2941" y="4912"/>
                    </a:lnTo>
                    <a:lnTo>
                      <a:pt x="2829" y="4881"/>
                    </a:lnTo>
                    <a:lnTo>
                      <a:pt x="2745" y="4881"/>
                    </a:lnTo>
                    <a:lnTo>
                      <a:pt x="2707" y="4958"/>
                    </a:lnTo>
                    <a:lnTo>
                      <a:pt x="2717" y="4997"/>
                    </a:lnTo>
                    <a:lnTo>
                      <a:pt x="2651" y="4966"/>
                    </a:lnTo>
                    <a:lnTo>
                      <a:pt x="2651" y="4897"/>
                    </a:lnTo>
                    <a:lnTo>
                      <a:pt x="2689" y="4812"/>
                    </a:lnTo>
                    <a:lnTo>
                      <a:pt x="2651" y="4743"/>
                    </a:lnTo>
                    <a:lnTo>
                      <a:pt x="2605" y="4620"/>
                    </a:lnTo>
                    <a:lnTo>
                      <a:pt x="2633" y="4658"/>
                    </a:lnTo>
                    <a:lnTo>
                      <a:pt x="2679" y="4750"/>
                    </a:lnTo>
                    <a:lnTo>
                      <a:pt x="2754" y="4812"/>
                    </a:lnTo>
                    <a:lnTo>
                      <a:pt x="2829" y="4820"/>
                    </a:lnTo>
                    <a:lnTo>
                      <a:pt x="2894" y="4812"/>
                    </a:lnTo>
                    <a:lnTo>
                      <a:pt x="2950" y="4774"/>
                    </a:lnTo>
                    <a:lnTo>
                      <a:pt x="2978" y="4758"/>
                    </a:lnTo>
                    <a:lnTo>
                      <a:pt x="3006" y="4804"/>
                    </a:lnTo>
                    <a:lnTo>
                      <a:pt x="3053" y="4812"/>
                    </a:lnTo>
                    <a:lnTo>
                      <a:pt x="3081" y="4843"/>
                    </a:lnTo>
                    <a:lnTo>
                      <a:pt x="3127" y="4866"/>
                    </a:lnTo>
                    <a:lnTo>
                      <a:pt x="3165" y="4912"/>
                    </a:lnTo>
                    <a:lnTo>
                      <a:pt x="3211" y="4928"/>
                    </a:lnTo>
                    <a:lnTo>
                      <a:pt x="3314" y="4912"/>
                    </a:lnTo>
                    <a:lnTo>
                      <a:pt x="3379" y="4904"/>
                    </a:lnTo>
                    <a:lnTo>
                      <a:pt x="3398" y="4866"/>
                    </a:lnTo>
                    <a:lnTo>
                      <a:pt x="3464" y="4835"/>
                    </a:lnTo>
                    <a:lnTo>
                      <a:pt x="3641" y="4820"/>
                    </a:lnTo>
                    <a:lnTo>
                      <a:pt x="3697" y="4781"/>
                    </a:lnTo>
                    <a:lnTo>
                      <a:pt x="3697" y="4720"/>
                    </a:lnTo>
                    <a:lnTo>
                      <a:pt x="3660" y="4697"/>
                    </a:lnTo>
                    <a:lnTo>
                      <a:pt x="3473" y="4750"/>
                    </a:lnTo>
                    <a:lnTo>
                      <a:pt x="3464" y="4789"/>
                    </a:lnTo>
                    <a:lnTo>
                      <a:pt x="3417" y="4774"/>
                    </a:lnTo>
                    <a:lnTo>
                      <a:pt x="3454" y="4712"/>
                    </a:lnTo>
                    <a:lnTo>
                      <a:pt x="3538" y="4681"/>
                    </a:lnTo>
                    <a:lnTo>
                      <a:pt x="3585" y="4666"/>
                    </a:lnTo>
                    <a:lnTo>
                      <a:pt x="3641" y="4650"/>
                    </a:lnTo>
                    <a:lnTo>
                      <a:pt x="3678" y="4604"/>
                    </a:lnTo>
                    <a:lnTo>
                      <a:pt x="3613" y="4604"/>
                    </a:lnTo>
                    <a:lnTo>
                      <a:pt x="3548" y="4596"/>
                    </a:lnTo>
                    <a:lnTo>
                      <a:pt x="3501" y="4635"/>
                    </a:lnTo>
                    <a:lnTo>
                      <a:pt x="3426" y="4620"/>
                    </a:lnTo>
                    <a:lnTo>
                      <a:pt x="3379" y="4681"/>
                    </a:lnTo>
                    <a:lnTo>
                      <a:pt x="3351" y="4689"/>
                    </a:lnTo>
                    <a:lnTo>
                      <a:pt x="3305" y="4697"/>
                    </a:lnTo>
                    <a:lnTo>
                      <a:pt x="3249" y="4712"/>
                    </a:lnTo>
                    <a:lnTo>
                      <a:pt x="3202" y="4681"/>
                    </a:lnTo>
                    <a:lnTo>
                      <a:pt x="3127" y="4635"/>
                    </a:lnTo>
                    <a:lnTo>
                      <a:pt x="3062" y="4650"/>
                    </a:lnTo>
                    <a:lnTo>
                      <a:pt x="3006" y="4650"/>
                    </a:lnTo>
                    <a:lnTo>
                      <a:pt x="2978" y="4689"/>
                    </a:lnTo>
                    <a:lnTo>
                      <a:pt x="2950" y="4666"/>
                    </a:lnTo>
                    <a:lnTo>
                      <a:pt x="2969" y="4596"/>
                    </a:lnTo>
                    <a:lnTo>
                      <a:pt x="2941" y="4627"/>
                    </a:lnTo>
                    <a:lnTo>
                      <a:pt x="2941" y="4712"/>
                    </a:lnTo>
                    <a:lnTo>
                      <a:pt x="2913" y="4750"/>
                    </a:lnTo>
                    <a:lnTo>
                      <a:pt x="2838" y="4712"/>
                    </a:lnTo>
                    <a:lnTo>
                      <a:pt x="2791" y="4666"/>
                    </a:lnTo>
                    <a:lnTo>
                      <a:pt x="2689" y="4527"/>
                    </a:lnTo>
                    <a:lnTo>
                      <a:pt x="2717" y="4473"/>
                    </a:lnTo>
                    <a:lnTo>
                      <a:pt x="2745" y="4389"/>
                    </a:lnTo>
                    <a:lnTo>
                      <a:pt x="2819" y="4373"/>
                    </a:lnTo>
                    <a:lnTo>
                      <a:pt x="2838" y="4342"/>
                    </a:lnTo>
                    <a:lnTo>
                      <a:pt x="2782" y="4281"/>
                    </a:lnTo>
                    <a:lnTo>
                      <a:pt x="2726" y="4258"/>
                    </a:lnTo>
                    <a:lnTo>
                      <a:pt x="2670" y="4250"/>
                    </a:lnTo>
                    <a:lnTo>
                      <a:pt x="2595" y="4265"/>
                    </a:lnTo>
                    <a:lnTo>
                      <a:pt x="2502" y="4288"/>
                    </a:lnTo>
                    <a:lnTo>
                      <a:pt x="2427" y="4327"/>
                    </a:lnTo>
                    <a:lnTo>
                      <a:pt x="2390" y="4296"/>
                    </a:lnTo>
                    <a:lnTo>
                      <a:pt x="2455" y="4188"/>
                    </a:lnTo>
                    <a:lnTo>
                      <a:pt x="2483" y="4134"/>
                    </a:lnTo>
                    <a:lnTo>
                      <a:pt x="2455" y="4127"/>
                    </a:lnTo>
                    <a:lnTo>
                      <a:pt x="2409" y="4142"/>
                    </a:lnTo>
                    <a:lnTo>
                      <a:pt x="2409" y="4158"/>
                    </a:lnTo>
                    <a:lnTo>
                      <a:pt x="2427" y="4188"/>
                    </a:lnTo>
                    <a:lnTo>
                      <a:pt x="2418" y="4219"/>
                    </a:lnTo>
                    <a:lnTo>
                      <a:pt x="2371" y="4204"/>
                    </a:lnTo>
                    <a:lnTo>
                      <a:pt x="2306" y="4196"/>
                    </a:lnTo>
                    <a:lnTo>
                      <a:pt x="2297" y="4258"/>
                    </a:lnTo>
                    <a:lnTo>
                      <a:pt x="2259" y="4288"/>
                    </a:lnTo>
                    <a:lnTo>
                      <a:pt x="2278" y="4319"/>
                    </a:lnTo>
                    <a:lnTo>
                      <a:pt x="2194" y="4288"/>
                    </a:lnTo>
                    <a:lnTo>
                      <a:pt x="2091" y="4258"/>
                    </a:lnTo>
                    <a:lnTo>
                      <a:pt x="2035" y="4219"/>
                    </a:lnTo>
                    <a:lnTo>
                      <a:pt x="1923" y="4188"/>
                    </a:lnTo>
                    <a:lnTo>
                      <a:pt x="1886" y="4073"/>
                    </a:lnTo>
                    <a:lnTo>
                      <a:pt x="1867" y="3988"/>
                    </a:lnTo>
                    <a:lnTo>
                      <a:pt x="1895" y="3981"/>
                    </a:lnTo>
                    <a:lnTo>
                      <a:pt x="1858" y="3942"/>
                    </a:lnTo>
                    <a:lnTo>
                      <a:pt x="1830" y="3850"/>
                    </a:lnTo>
                    <a:lnTo>
                      <a:pt x="1811" y="3796"/>
                    </a:lnTo>
                    <a:lnTo>
                      <a:pt x="1736" y="3734"/>
                    </a:lnTo>
                    <a:lnTo>
                      <a:pt x="1736" y="3703"/>
                    </a:lnTo>
                    <a:lnTo>
                      <a:pt x="1699" y="3680"/>
                    </a:lnTo>
                    <a:lnTo>
                      <a:pt x="1699" y="3673"/>
                    </a:lnTo>
                    <a:lnTo>
                      <a:pt x="1624" y="3603"/>
                    </a:lnTo>
                    <a:lnTo>
                      <a:pt x="1512" y="3542"/>
                    </a:lnTo>
                    <a:lnTo>
                      <a:pt x="1438" y="3488"/>
                    </a:lnTo>
                    <a:lnTo>
                      <a:pt x="1363" y="3418"/>
                    </a:lnTo>
                    <a:lnTo>
                      <a:pt x="1195" y="3303"/>
                    </a:lnTo>
                    <a:lnTo>
                      <a:pt x="1102" y="3272"/>
                    </a:lnTo>
                    <a:lnTo>
                      <a:pt x="924" y="3180"/>
                    </a:lnTo>
                    <a:lnTo>
                      <a:pt x="878" y="3110"/>
                    </a:lnTo>
                    <a:lnTo>
                      <a:pt x="803" y="3034"/>
                    </a:lnTo>
                    <a:lnTo>
                      <a:pt x="728" y="3003"/>
                    </a:lnTo>
                    <a:lnTo>
                      <a:pt x="597" y="2964"/>
                    </a:lnTo>
                    <a:lnTo>
                      <a:pt x="541" y="2941"/>
                    </a:lnTo>
                    <a:lnTo>
                      <a:pt x="560" y="2903"/>
                    </a:lnTo>
                    <a:lnTo>
                      <a:pt x="672" y="2833"/>
                    </a:lnTo>
                    <a:lnTo>
                      <a:pt x="700" y="2818"/>
                    </a:lnTo>
                    <a:lnTo>
                      <a:pt x="672" y="2880"/>
                    </a:lnTo>
                    <a:lnTo>
                      <a:pt x="625" y="2910"/>
                    </a:lnTo>
                    <a:lnTo>
                      <a:pt x="616" y="2926"/>
                    </a:lnTo>
                    <a:lnTo>
                      <a:pt x="663" y="2926"/>
                    </a:lnTo>
                    <a:lnTo>
                      <a:pt x="700" y="2880"/>
                    </a:lnTo>
                    <a:lnTo>
                      <a:pt x="738" y="2864"/>
                    </a:lnTo>
                    <a:lnTo>
                      <a:pt x="803" y="2841"/>
                    </a:lnTo>
                    <a:lnTo>
                      <a:pt x="850" y="2803"/>
                    </a:lnTo>
                    <a:lnTo>
                      <a:pt x="812" y="2810"/>
                    </a:lnTo>
                    <a:lnTo>
                      <a:pt x="775" y="2803"/>
                    </a:lnTo>
                    <a:lnTo>
                      <a:pt x="784" y="2749"/>
                    </a:lnTo>
                    <a:lnTo>
                      <a:pt x="784" y="2687"/>
                    </a:lnTo>
                    <a:lnTo>
                      <a:pt x="784" y="2572"/>
                    </a:lnTo>
                    <a:lnTo>
                      <a:pt x="803" y="2502"/>
                    </a:lnTo>
                    <a:lnTo>
                      <a:pt x="812" y="2464"/>
                    </a:lnTo>
                    <a:lnTo>
                      <a:pt x="803" y="2418"/>
                    </a:lnTo>
                    <a:lnTo>
                      <a:pt x="896" y="2418"/>
                    </a:lnTo>
                    <a:lnTo>
                      <a:pt x="971" y="2410"/>
                    </a:lnTo>
                    <a:lnTo>
                      <a:pt x="971" y="2433"/>
                    </a:lnTo>
                    <a:lnTo>
                      <a:pt x="915" y="2464"/>
                    </a:lnTo>
                    <a:lnTo>
                      <a:pt x="999" y="2464"/>
                    </a:lnTo>
                    <a:lnTo>
                      <a:pt x="1214" y="2410"/>
                    </a:lnTo>
                    <a:lnTo>
                      <a:pt x="1307" y="2402"/>
                    </a:lnTo>
                    <a:lnTo>
                      <a:pt x="1382" y="2379"/>
                    </a:lnTo>
                    <a:lnTo>
                      <a:pt x="1484" y="2379"/>
                    </a:lnTo>
                    <a:lnTo>
                      <a:pt x="1774" y="2317"/>
                    </a:lnTo>
                    <a:lnTo>
                      <a:pt x="1970" y="2171"/>
                    </a:lnTo>
                    <a:lnTo>
                      <a:pt x="2007" y="2094"/>
                    </a:lnTo>
                    <a:lnTo>
                      <a:pt x="2073" y="2010"/>
                    </a:lnTo>
                    <a:lnTo>
                      <a:pt x="2110" y="1856"/>
                    </a:lnTo>
                    <a:lnTo>
                      <a:pt x="2119" y="1956"/>
                    </a:lnTo>
                    <a:lnTo>
                      <a:pt x="2147" y="1925"/>
                    </a:lnTo>
                    <a:lnTo>
                      <a:pt x="2185" y="1817"/>
                    </a:lnTo>
                    <a:lnTo>
                      <a:pt x="2203" y="1732"/>
                    </a:lnTo>
                    <a:lnTo>
                      <a:pt x="2194" y="1671"/>
                    </a:lnTo>
                    <a:lnTo>
                      <a:pt x="2259" y="1725"/>
                    </a:lnTo>
                    <a:lnTo>
                      <a:pt x="2343" y="1771"/>
                    </a:lnTo>
                    <a:lnTo>
                      <a:pt x="2371" y="1740"/>
                    </a:lnTo>
                    <a:lnTo>
                      <a:pt x="2278" y="1702"/>
                    </a:lnTo>
                    <a:lnTo>
                      <a:pt x="2194" y="1609"/>
                    </a:lnTo>
                    <a:lnTo>
                      <a:pt x="2203" y="1586"/>
                    </a:lnTo>
                    <a:lnTo>
                      <a:pt x="2259" y="1578"/>
                    </a:lnTo>
                    <a:lnTo>
                      <a:pt x="2465" y="1578"/>
                    </a:lnTo>
                    <a:lnTo>
                      <a:pt x="2493" y="1555"/>
                    </a:lnTo>
                    <a:lnTo>
                      <a:pt x="2446" y="1548"/>
                    </a:lnTo>
                    <a:lnTo>
                      <a:pt x="2390" y="1548"/>
                    </a:lnTo>
                    <a:lnTo>
                      <a:pt x="2315" y="1548"/>
                    </a:lnTo>
                    <a:lnTo>
                      <a:pt x="2241" y="1517"/>
                    </a:lnTo>
                    <a:lnTo>
                      <a:pt x="2297" y="1463"/>
                    </a:lnTo>
                    <a:lnTo>
                      <a:pt x="2343" y="1417"/>
                    </a:lnTo>
                    <a:lnTo>
                      <a:pt x="2409" y="1355"/>
                    </a:lnTo>
                    <a:lnTo>
                      <a:pt x="2446" y="1293"/>
                    </a:lnTo>
                    <a:lnTo>
                      <a:pt x="2521" y="1309"/>
                    </a:lnTo>
                    <a:lnTo>
                      <a:pt x="2539" y="1340"/>
                    </a:lnTo>
                    <a:lnTo>
                      <a:pt x="2763" y="1432"/>
                    </a:lnTo>
                    <a:lnTo>
                      <a:pt x="2763" y="1394"/>
                    </a:lnTo>
                    <a:lnTo>
                      <a:pt x="2679" y="1363"/>
                    </a:lnTo>
                    <a:lnTo>
                      <a:pt x="2633" y="1309"/>
                    </a:lnTo>
                    <a:lnTo>
                      <a:pt x="2539" y="1263"/>
                    </a:lnTo>
                    <a:lnTo>
                      <a:pt x="2558" y="1186"/>
                    </a:lnTo>
                    <a:lnTo>
                      <a:pt x="2605" y="1109"/>
                    </a:lnTo>
                    <a:lnTo>
                      <a:pt x="2642" y="1032"/>
                    </a:lnTo>
                    <a:lnTo>
                      <a:pt x="2726" y="1055"/>
                    </a:lnTo>
                    <a:lnTo>
                      <a:pt x="2679" y="1086"/>
                    </a:lnTo>
                    <a:lnTo>
                      <a:pt x="2679" y="1109"/>
                    </a:lnTo>
                    <a:lnTo>
                      <a:pt x="2679" y="1139"/>
                    </a:lnTo>
                    <a:lnTo>
                      <a:pt x="2642" y="1186"/>
                    </a:lnTo>
                    <a:lnTo>
                      <a:pt x="2707" y="1147"/>
                    </a:lnTo>
                    <a:lnTo>
                      <a:pt x="2726" y="1116"/>
                    </a:lnTo>
                    <a:lnTo>
                      <a:pt x="2801" y="1109"/>
                    </a:lnTo>
                    <a:lnTo>
                      <a:pt x="2866" y="1093"/>
                    </a:lnTo>
                    <a:lnTo>
                      <a:pt x="2969" y="1032"/>
                    </a:lnTo>
                    <a:lnTo>
                      <a:pt x="3043" y="1016"/>
                    </a:lnTo>
                    <a:lnTo>
                      <a:pt x="3202" y="924"/>
                    </a:lnTo>
                    <a:lnTo>
                      <a:pt x="3249" y="893"/>
                    </a:lnTo>
                    <a:lnTo>
                      <a:pt x="3277" y="862"/>
                    </a:lnTo>
                    <a:lnTo>
                      <a:pt x="3174" y="901"/>
                    </a:lnTo>
                    <a:lnTo>
                      <a:pt x="3174" y="870"/>
                    </a:lnTo>
                    <a:lnTo>
                      <a:pt x="3398" y="747"/>
                    </a:lnTo>
                    <a:lnTo>
                      <a:pt x="3436" y="755"/>
                    </a:lnTo>
                    <a:lnTo>
                      <a:pt x="3473" y="770"/>
                    </a:lnTo>
                    <a:lnTo>
                      <a:pt x="3492" y="816"/>
                    </a:lnTo>
                    <a:lnTo>
                      <a:pt x="3436" y="862"/>
                    </a:lnTo>
                    <a:lnTo>
                      <a:pt x="3454" y="932"/>
                    </a:lnTo>
                    <a:lnTo>
                      <a:pt x="3398" y="993"/>
                    </a:lnTo>
                    <a:lnTo>
                      <a:pt x="3464" y="962"/>
                    </a:lnTo>
                    <a:lnTo>
                      <a:pt x="3473" y="1032"/>
                    </a:lnTo>
                    <a:lnTo>
                      <a:pt x="3510" y="1078"/>
                    </a:lnTo>
                    <a:lnTo>
                      <a:pt x="3548" y="1032"/>
                    </a:lnTo>
                    <a:lnTo>
                      <a:pt x="3548" y="962"/>
                    </a:lnTo>
                    <a:lnTo>
                      <a:pt x="3529" y="909"/>
                    </a:lnTo>
                    <a:lnTo>
                      <a:pt x="3548" y="847"/>
                    </a:lnTo>
                    <a:lnTo>
                      <a:pt x="3613" y="862"/>
                    </a:lnTo>
                    <a:lnTo>
                      <a:pt x="3688" y="839"/>
                    </a:lnTo>
                    <a:lnTo>
                      <a:pt x="3716" y="816"/>
                    </a:lnTo>
                    <a:lnTo>
                      <a:pt x="3641" y="832"/>
                    </a:lnTo>
                    <a:lnTo>
                      <a:pt x="3576" y="808"/>
                    </a:lnTo>
                    <a:lnTo>
                      <a:pt x="3538" y="724"/>
                    </a:lnTo>
                    <a:lnTo>
                      <a:pt x="3492" y="716"/>
                    </a:lnTo>
                    <a:lnTo>
                      <a:pt x="3454" y="685"/>
                    </a:lnTo>
                    <a:lnTo>
                      <a:pt x="3510" y="662"/>
                    </a:lnTo>
                    <a:lnTo>
                      <a:pt x="3510" y="631"/>
                    </a:lnTo>
                    <a:lnTo>
                      <a:pt x="3548" y="593"/>
                    </a:lnTo>
                    <a:lnTo>
                      <a:pt x="3650" y="524"/>
                    </a:lnTo>
                    <a:lnTo>
                      <a:pt x="3753" y="470"/>
                    </a:lnTo>
                    <a:lnTo>
                      <a:pt x="3846" y="439"/>
                    </a:lnTo>
                    <a:lnTo>
                      <a:pt x="3912" y="431"/>
                    </a:lnTo>
                    <a:lnTo>
                      <a:pt x="3884" y="462"/>
                    </a:lnTo>
                    <a:lnTo>
                      <a:pt x="3790" y="493"/>
                    </a:lnTo>
                    <a:lnTo>
                      <a:pt x="3772" y="508"/>
                    </a:lnTo>
                    <a:lnTo>
                      <a:pt x="3762" y="539"/>
                    </a:lnTo>
                    <a:lnTo>
                      <a:pt x="3734" y="570"/>
                    </a:lnTo>
                    <a:lnTo>
                      <a:pt x="3697" y="601"/>
                    </a:lnTo>
                    <a:lnTo>
                      <a:pt x="3753" y="624"/>
                    </a:lnTo>
                    <a:lnTo>
                      <a:pt x="3837" y="662"/>
                    </a:lnTo>
                    <a:lnTo>
                      <a:pt x="3809" y="593"/>
                    </a:lnTo>
                    <a:lnTo>
                      <a:pt x="3837" y="593"/>
                    </a:lnTo>
                    <a:lnTo>
                      <a:pt x="3884" y="562"/>
                    </a:lnTo>
                    <a:lnTo>
                      <a:pt x="3846" y="531"/>
                    </a:lnTo>
                    <a:lnTo>
                      <a:pt x="3940" y="539"/>
                    </a:lnTo>
                    <a:lnTo>
                      <a:pt x="4014" y="562"/>
                    </a:lnTo>
                    <a:lnTo>
                      <a:pt x="4136" y="539"/>
                    </a:lnTo>
                    <a:lnTo>
                      <a:pt x="4210" y="531"/>
                    </a:lnTo>
                    <a:lnTo>
                      <a:pt x="4201" y="500"/>
                    </a:lnTo>
                    <a:lnTo>
                      <a:pt x="4369" y="500"/>
                    </a:lnTo>
                    <a:lnTo>
                      <a:pt x="4537" y="385"/>
                    </a:lnTo>
                    <a:lnTo>
                      <a:pt x="4584" y="354"/>
                    </a:lnTo>
                    <a:lnTo>
                      <a:pt x="4593" y="323"/>
                    </a:lnTo>
                    <a:lnTo>
                      <a:pt x="4630" y="277"/>
                    </a:lnTo>
                    <a:lnTo>
                      <a:pt x="4686" y="231"/>
                    </a:lnTo>
                    <a:lnTo>
                      <a:pt x="4696" y="200"/>
                    </a:lnTo>
                    <a:lnTo>
                      <a:pt x="4724" y="192"/>
                    </a:lnTo>
                    <a:lnTo>
                      <a:pt x="4770" y="216"/>
                    </a:lnTo>
                    <a:lnTo>
                      <a:pt x="4799" y="192"/>
                    </a:lnTo>
                    <a:lnTo>
                      <a:pt x="4770" y="131"/>
                    </a:lnTo>
                    <a:lnTo>
                      <a:pt x="4799" y="139"/>
                    </a:lnTo>
                    <a:lnTo>
                      <a:pt x="4808" y="123"/>
                    </a:lnTo>
                    <a:lnTo>
                      <a:pt x="4808" y="100"/>
                    </a:lnTo>
                    <a:lnTo>
                      <a:pt x="4836" y="77"/>
                    </a:lnTo>
                    <a:lnTo>
                      <a:pt x="4855" y="62"/>
                    </a:lnTo>
                    <a:lnTo>
                      <a:pt x="4873" y="15"/>
                    </a:lnTo>
                    <a:lnTo>
                      <a:pt x="4911" y="0"/>
                    </a:lnTo>
                    <a:lnTo>
                      <a:pt x="4929" y="15"/>
                    </a:lnTo>
                    <a:lnTo>
                      <a:pt x="4985" y="46"/>
                    </a:lnTo>
                    <a:lnTo>
                      <a:pt x="5041" y="77"/>
                    </a:lnTo>
                    <a:lnTo>
                      <a:pt x="5097" y="62"/>
                    </a:lnTo>
                    <a:lnTo>
                      <a:pt x="5172" y="100"/>
                    </a:lnTo>
                    <a:lnTo>
                      <a:pt x="5172" y="162"/>
                    </a:lnTo>
                    <a:lnTo>
                      <a:pt x="5181" y="169"/>
                    </a:lnTo>
                    <a:lnTo>
                      <a:pt x="5265" y="154"/>
                    </a:lnTo>
                    <a:lnTo>
                      <a:pt x="5331" y="154"/>
                    </a:lnTo>
                    <a:lnTo>
                      <a:pt x="5368" y="162"/>
                    </a:lnTo>
                    <a:lnTo>
                      <a:pt x="5405" y="192"/>
                    </a:lnTo>
                    <a:lnTo>
                      <a:pt x="5405" y="246"/>
                    </a:lnTo>
                    <a:lnTo>
                      <a:pt x="5405" y="285"/>
                    </a:lnTo>
                    <a:lnTo>
                      <a:pt x="5368" y="308"/>
                    </a:lnTo>
                    <a:lnTo>
                      <a:pt x="5321" y="339"/>
                    </a:lnTo>
                    <a:lnTo>
                      <a:pt x="5265" y="377"/>
                    </a:lnTo>
                    <a:lnTo>
                      <a:pt x="5209" y="385"/>
                    </a:lnTo>
                    <a:lnTo>
                      <a:pt x="5172" y="408"/>
                    </a:lnTo>
                    <a:lnTo>
                      <a:pt x="5135" y="385"/>
                    </a:lnTo>
                    <a:lnTo>
                      <a:pt x="5069" y="493"/>
                    </a:lnTo>
                    <a:lnTo>
                      <a:pt x="5079" y="477"/>
                    </a:lnTo>
                    <a:lnTo>
                      <a:pt x="5144" y="477"/>
                    </a:lnTo>
                    <a:lnTo>
                      <a:pt x="5191" y="524"/>
                    </a:lnTo>
                    <a:lnTo>
                      <a:pt x="5293" y="562"/>
                    </a:lnTo>
                    <a:lnTo>
                      <a:pt x="5321" y="477"/>
                    </a:lnTo>
                    <a:lnTo>
                      <a:pt x="5359" y="554"/>
                    </a:lnTo>
                    <a:lnTo>
                      <a:pt x="5396" y="500"/>
                    </a:lnTo>
                    <a:lnTo>
                      <a:pt x="5443" y="554"/>
                    </a:lnTo>
                    <a:lnTo>
                      <a:pt x="5452" y="601"/>
                    </a:lnTo>
                    <a:lnTo>
                      <a:pt x="5527" y="601"/>
                    </a:lnTo>
                    <a:lnTo>
                      <a:pt x="5517" y="531"/>
                    </a:lnTo>
                    <a:lnTo>
                      <a:pt x="5517" y="493"/>
                    </a:lnTo>
                    <a:lnTo>
                      <a:pt x="5443" y="416"/>
                    </a:lnTo>
                    <a:lnTo>
                      <a:pt x="5471" y="339"/>
                    </a:lnTo>
                    <a:lnTo>
                      <a:pt x="5517" y="293"/>
                    </a:lnTo>
                    <a:lnTo>
                      <a:pt x="5564" y="308"/>
                    </a:lnTo>
                    <a:lnTo>
                      <a:pt x="5564" y="231"/>
                    </a:lnTo>
                    <a:lnTo>
                      <a:pt x="5620" y="277"/>
                    </a:lnTo>
                    <a:lnTo>
                      <a:pt x="5620" y="223"/>
                    </a:lnTo>
                    <a:lnTo>
                      <a:pt x="5751" y="262"/>
                    </a:lnTo>
                    <a:lnTo>
                      <a:pt x="5844" y="408"/>
                    </a:lnTo>
                    <a:lnTo>
                      <a:pt x="5807" y="462"/>
                    </a:lnTo>
                    <a:lnTo>
                      <a:pt x="5853" y="477"/>
                    </a:lnTo>
                    <a:lnTo>
                      <a:pt x="5937" y="493"/>
                    </a:lnTo>
                    <a:lnTo>
                      <a:pt x="5975" y="531"/>
                    </a:lnTo>
                    <a:lnTo>
                      <a:pt x="6040" y="531"/>
                    </a:lnTo>
                    <a:lnTo>
                      <a:pt x="6105" y="462"/>
                    </a:lnTo>
                    <a:lnTo>
                      <a:pt x="6152" y="439"/>
                    </a:lnTo>
                    <a:lnTo>
                      <a:pt x="6190" y="493"/>
                    </a:lnTo>
                    <a:lnTo>
                      <a:pt x="6255" y="462"/>
                    </a:lnTo>
                    <a:lnTo>
                      <a:pt x="6264" y="462"/>
                    </a:lnTo>
                    <a:lnTo>
                      <a:pt x="6330" y="408"/>
                    </a:lnTo>
                    <a:lnTo>
                      <a:pt x="6404" y="400"/>
                    </a:lnTo>
                    <a:lnTo>
                      <a:pt x="6479" y="400"/>
                    </a:lnTo>
                    <a:lnTo>
                      <a:pt x="6526" y="470"/>
                    </a:lnTo>
                    <a:lnTo>
                      <a:pt x="6535" y="524"/>
                    </a:lnTo>
                    <a:lnTo>
                      <a:pt x="6554" y="554"/>
                    </a:lnTo>
                    <a:lnTo>
                      <a:pt x="6600" y="531"/>
                    </a:lnTo>
                    <a:lnTo>
                      <a:pt x="6628" y="554"/>
                    </a:lnTo>
                    <a:lnTo>
                      <a:pt x="6610" y="462"/>
                    </a:lnTo>
                    <a:lnTo>
                      <a:pt x="6647" y="470"/>
                    </a:lnTo>
                    <a:lnTo>
                      <a:pt x="6740" y="470"/>
                    </a:lnTo>
                    <a:lnTo>
                      <a:pt x="6871" y="508"/>
                    </a:lnTo>
                    <a:lnTo>
                      <a:pt x="6871" y="585"/>
                    </a:lnTo>
                    <a:lnTo>
                      <a:pt x="6824" y="678"/>
                    </a:lnTo>
                    <a:lnTo>
                      <a:pt x="6834" y="708"/>
                    </a:lnTo>
                    <a:lnTo>
                      <a:pt x="6908" y="708"/>
                    </a:lnTo>
                    <a:lnTo>
                      <a:pt x="6946" y="747"/>
                    </a:lnTo>
                    <a:lnTo>
                      <a:pt x="6871" y="747"/>
                    </a:lnTo>
                    <a:lnTo>
                      <a:pt x="6787" y="755"/>
                    </a:lnTo>
                    <a:lnTo>
                      <a:pt x="6834" y="778"/>
                    </a:lnTo>
                    <a:lnTo>
                      <a:pt x="6936" y="778"/>
                    </a:lnTo>
                    <a:lnTo>
                      <a:pt x="7123" y="778"/>
                    </a:lnTo>
                    <a:lnTo>
                      <a:pt x="7114" y="816"/>
                    </a:lnTo>
                    <a:lnTo>
                      <a:pt x="7048" y="870"/>
                    </a:lnTo>
                    <a:lnTo>
                      <a:pt x="7282" y="893"/>
                    </a:lnTo>
                    <a:lnTo>
                      <a:pt x="7431" y="870"/>
                    </a:lnTo>
                    <a:lnTo>
                      <a:pt x="7571" y="832"/>
                    </a:lnTo>
                    <a:lnTo>
                      <a:pt x="7646" y="832"/>
                    </a:lnTo>
                    <a:lnTo>
                      <a:pt x="7693" y="847"/>
                    </a:lnTo>
                    <a:lnTo>
                      <a:pt x="7721" y="893"/>
                    </a:lnTo>
                    <a:lnTo>
                      <a:pt x="7655" y="901"/>
                    </a:lnTo>
                    <a:lnTo>
                      <a:pt x="7646" y="932"/>
                    </a:lnTo>
                    <a:lnTo>
                      <a:pt x="7721" y="909"/>
                    </a:lnTo>
                    <a:lnTo>
                      <a:pt x="7842" y="878"/>
                    </a:lnTo>
                    <a:lnTo>
                      <a:pt x="7917" y="839"/>
                    </a:lnTo>
                    <a:lnTo>
                      <a:pt x="7982" y="832"/>
                    </a:lnTo>
                    <a:lnTo>
                      <a:pt x="8085" y="839"/>
                    </a:lnTo>
                    <a:lnTo>
                      <a:pt x="8178" y="870"/>
                    </a:lnTo>
                    <a:lnTo>
                      <a:pt x="8253" y="901"/>
                    </a:lnTo>
                    <a:lnTo>
                      <a:pt x="8365" y="909"/>
                    </a:lnTo>
                    <a:lnTo>
                      <a:pt x="8402" y="924"/>
                    </a:lnTo>
                    <a:lnTo>
                      <a:pt x="8421" y="986"/>
                    </a:lnTo>
                    <a:lnTo>
                      <a:pt x="8495" y="986"/>
                    </a:lnTo>
                    <a:lnTo>
                      <a:pt x="8542" y="986"/>
                    </a:lnTo>
                    <a:lnTo>
                      <a:pt x="8607" y="1016"/>
                    </a:lnTo>
                    <a:lnTo>
                      <a:pt x="8682" y="1024"/>
                    </a:lnTo>
                    <a:lnTo>
                      <a:pt x="8719" y="1062"/>
                    </a:lnTo>
                    <a:lnTo>
                      <a:pt x="8738" y="1078"/>
                    </a:lnTo>
                    <a:lnTo>
                      <a:pt x="8766" y="1078"/>
                    </a:lnTo>
                    <a:lnTo>
                      <a:pt x="8841" y="1086"/>
                    </a:lnTo>
                    <a:lnTo>
                      <a:pt x="8925" y="1124"/>
                    </a:lnTo>
                    <a:lnTo>
                      <a:pt x="9018" y="1147"/>
                    </a:lnTo>
                    <a:lnTo>
                      <a:pt x="9074" y="1178"/>
                    </a:lnTo>
                    <a:lnTo>
                      <a:pt x="9242" y="1147"/>
                    </a:lnTo>
                    <a:lnTo>
                      <a:pt x="9429" y="1147"/>
                    </a:lnTo>
                    <a:lnTo>
                      <a:pt x="9485" y="1155"/>
                    </a:lnTo>
                    <a:lnTo>
                      <a:pt x="9578" y="1201"/>
                    </a:lnTo>
                    <a:lnTo>
                      <a:pt x="9653" y="1263"/>
                    </a:lnTo>
                    <a:lnTo>
                      <a:pt x="9700" y="1270"/>
                    </a:lnTo>
                    <a:lnTo>
                      <a:pt x="9812" y="1278"/>
                    </a:lnTo>
                    <a:lnTo>
                      <a:pt x="9802" y="1309"/>
                    </a:lnTo>
                    <a:lnTo>
                      <a:pt x="9812" y="1332"/>
                    </a:lnTo>
                    <a:lnTo>
                      <a:pt x="9914" y="1332"/>
                    </a:lnTo>
                    <a:lnTo>
                      <a:pt x="9961" y="1340"/>
                    </a:lnTo>
                    <a:lnTo>
                      <a:pt x="9970" y="1301"/>
                    </a:lnTo>
                    <a:lnTo>
                      <a:pt x="10026" y="1340"/>
                    </a:lnTo>
                    <a:lnTo>
                      <a:pt x="10110" y="1340"/>
                    </a:lnTo>
                    <a:lnTo>
                      <a:pt x="10157" y="1301"/>
                    </a:lnTo>
                    <a:lnTo>
                      <a:pt x="10213" y="1293"/>
                    </a:lnTo>
                    <a:lnTo>
                      <a:pt x="10213" y="1270"/>
                    </a:lnTo>
                    <a:lnTo>
                      <a:pt x="10222" y="1270"/>
                    </a:lnTo>
                    <a:lnTo>
                      <a:pt x="10260" y="1270"/>
                    </a:lnTo>
                    <a:lnTo>
                      <a:pt x="10419" y="1240"/>
                    </a:lnTo>
                    <a:lnTo>
                      <a:pt x="10456" y="1216"/>
                    </a:lnTo>
                    <a:lnTo>
                      <a:pt x="10512" y="1240"/>
                    </a:lnTo>
                    <a:lnTo>
                      <a:pt x="10568" y="1309"/>
                    </a:lnTo>
                    <a:lnTo>
                      <a:pt x="10596" y="1270"/>
                    </a:lnTo>
                    <a:lnTo>
                      <a:pt x="10587" y="1209"/>
                    </a:lnTo>
                    <a:lnTo>
                      <a:pt x="10624" y="1232"/>
                    </a:lnTo>
                    <a:lnTo>
                      <a:pt x="10671" y="1216"/>
                    </a:lnTo>
                    <a:lnTo>
                      <a:pt x="10699" y="1201"/>
                    </a:lnTo>
                    <a:lnTo>
                      <a:pt x="10783" y="1216"/>
                    </a:lnTo>
                    <a:lnTo>
                      <a:pt x="10997" y="1324"/>
                    </a:lnTo>
                    <a:lnTo>
                      <a:pt x="11044" y="1363"/>
                    </a:lnTo>
                    <a:lnTo>
                      <a:pt x="11035" y="1394"/>
                    </a:lnTo>
                    <a:lnTo>
                      <a:pt x="11091" y="1401"/>
                    </a:lnTo>
                    <a:lnTo>
                      <a:pt x="11184" y="1447"/>
                    </a:lnTo>
                    <a:lnTo>
                      <a:pt x="11193" y="1486"/>
                    </a:lnTo>
                    <a:lnTo>
                      <a:pt x="11240" y="1509"/>
                    </a:lnTo>
                    <a:lnTo>
                      <a:pt x="11315" y="1517"/>
                    </a:lnTo>
                    <a:lnTo>
                      <a:pt x="11417" y="1555"/>
                    </a:lnTo>
                    <a:lnTo>
                      <a:pt x="11445" y="1586"/>
                    </a:lnTo>
                    <a:lnTo>
                      <a:pt x="11464" y="1632"/>
                    </a:lnTo>
                    <a:lnTo>
                      <a:pt x="11492" y="1663"/>
                    </a:lnTo>
                    <a:lnTo>
                      <a:pt x="11529" y="1678"/>
                    </a:lnTo>
                    <a:lnTo>
                      <a:pt x="11567" y="1617"/>
                    </a:lnTo>
                    <a:lnTo>
                      <a:pt x="11567" y="1586"/>
                    </a:lnTo>
                    <a:lnTo>
                      <a:pt x="11567" y="1578"/>
                    </a:lnTo>
                    <a:lnTo>
                      <a:pt x="11632" y="1578"/>
                    </a:lnTo>
                    <a:lnTo>
                      <a:pt x="11651" y="1601"/>
                    </a:lnTo>
                    <a:lnTo>
                      <a:pt x="11651" y="10918"/>
                    </a:lnTo>
                    <a:lnTo>
                      <a:pt x="11707" y="10964"/>
                    </a:lnTo>
                    <a:lnTo>
                      <a:pt x="11726" y="10971"/>
                    </a:lnTo>
                    <a:lnTo>
                      <a:pt x="11763" y="11010"/>
                    </a:lnTo>
                    <a:lnTo>
                      <a:pt x="11791" y="11010"/>
                    </a:lnTo>
                    <a:lnTo>
                      <a:pt x="11800" y="11033"/>
                    </a:lnTo>
                    <a:lnTo>
                      <a:pt x="11838" y="11010"/>
                    </a:lnTo>
                    <a:lnTo>
                      <a:pt x="11875" y="10971"/>
                    </a:lnTo>
                    <a:lnTo>
                      <a:pt x="11894" y="10971"/>
                    </a:lnTo>
                    <a:lnTo>
                      <a:pt x="11894" y="10948"/>
                    </a:lnTo>
                    <a:lnTo>
                      <a:pt x="11903" y="10941"/>
                    </a:lnTo>
                    <a:lnTo>
                      <a:pt x="11912" y="10933"/>
                    </a:lnTo>
                    <a:lnTo>
                      <a:pt x="11931" y="10948"/>
                    </a:lnTo>
                    <a:lnTo>
                      <a:pt x="11940" y="10948"/>
                    </a:lnTo>
                    <a:lnTo>
                      <a:pt x="11950" y="10948"/>
                    </a:lnTo>
                    <a:lnTo>
                      <a:pt x="11978" y="10971"/>
                    </a:lnTo>
                    <a:lnTo>
                      <a:pt x="11978" y="10995"/>
                    </a:lnTo>
                    <a:lnTo>
                      <a:pt x="12043" y="11033"/>
                    </a:lnTo>
                    <a:lnTo>
                      <a:pt x="12052" y="11041"/>
                    </a:lnTo>
                    <a:lnTo>
                      <a:pt x="12062" y="11056"/>
                    </a:lnTo>
                    <a:lnTo>
                      <a:pt x="12080" y="11056"/>
                    </a:lnTo>
                    <a:lnTo>
                      <a:pt x="12099" y="11010"/>
                    </a:lnTo>
                    <a:lnTo>
                      <a:pt x="12118" y="11010"/>
                    </a:lnTo>
                    <a:lnTo>
                      <a:pt x="12118" y="11002"/>
                    </a:lnTo>
                    <a:lnTo>
                      <a:pt x="12136" y="10979"/>
                    </a:lnTo>
                    <a:lnTo>
                      <a:pt x="12136" y="10971"/>
                    </a:lnTo>
                    <a:lnTo>
                      <a:pt x="12155" y="10933"/>
                    </a:lnTo>
                    <a:lnTo>
                      <a:pt x="12174" y="10918"/>
                    </a:lnTo>
                    <a:lnTo>
                      <a:pt x="12435" y="10918"/>
                    </a:lnTo>
                    <a:lnTo>
                      <a:pt x="12435" y="10910"/>
                    </a:lnTo>
                    <a:lnTo>
                      <a:pt x="12435" y="11118"/>
                    </a:lnTo>
                    <a:lnTo>
                      <a:pt x="12435" y="11125"/>
                    </a:lnTo>
                    <a:lnTo>
                      <a:pt x="12435" y="11149"/>
                    </a:lnTo>
                    <a:lnTo>
                      <a:pt x="12435" y="11156"/>
                    </a:lnTo>
                    <a:lnTo>
                      <a:pt x="12416" y="11164"/>
                    </a:lnTo>
                    <a:lnTo>
                      <a:pt x="12463" y="11218"/>
                    </a:lnTo>
                    <a:lnTo>
                      <a:pt x="12472" y="11226"/>
                    </a:lnTo>
                    <a:lnTo>
                      <a:pt x="12491" y="11249"/>
                    </a:lnTo>
                    <a:lnTo>
                      <a:pt x="12500" y="11256"/>
                    </a:lnTo>
                    <a:lnTo>
                      <a:pt x="12566" y="11318"/>
                    </a:lnTo>
                    <a:lnTo>
                      <a:pt x="12566" y="11333"/>
                    </a:lnTo>
                    <a:lnTo>
                      <a:pt x="12575" y="11349"/>
                    </a:lnTo>
                    <a:lnTo>
                      <a:pt x="12584" y="11379"/>
                    </a:lnTo>
                    <a:lnTo>
                      <a:pt x="12603" y="11426"/>
                    </a:lnTo>
                    <a:lnTo>
                      <a:pt x="12640" y="11464"/>
                    </a:lnTo>
                    <a:lnTo>
                      <a:pt x="12650" y="11495"/>
                    </a:lnTo>
                    <a:lnTo>
                      <a:pt x="12678" y="11526"/>
                    </a:lnTo>
                    <a:lnTo>
                      <a:pt x="12715" y="11587"/>
                    </a:lnTo>
                    <a:lnTo>
                      <a:pt x="12734" y="11626"/>
                    </a:lnTo>
                    <a:lnTo>
                      <a:pt x="12762" y="11657"/>
                    </a:lnTo>
                    <a:lnTo>
                      <a:pt x="12808" y="11718"/>
                    </a:lnTo>
                    <a:lnTo>
                      <a:pt x="12827" y="11734"/>
                    </a:lnTo>
                    <a:lnTo>
                      <a:pt x="12827" y="11741"/>
                    </a:lnTo>
                    <a:lnTo>
                      <a:pt x="12864" y="11803"/>
                    </a:lnTo>
                    <a:lnTo>
                      <a:pt x="12902" y="11834"/>
                    </a:lnTo>
                    <a:lnTo>
                      <a:pt x="12902" y="11841"/>
                    </a:lnTo>
                    <a:lnTo>
                      <a:pt x="12911" y="11857"/>
                    </a:lnTo>
                    <a:lnTo>
                      <a:pt x="12958" y="11903"/>
                    </a:lnTo>
                    <a:lnTo>
                      <a:pt x="12986" y="11926"/>
                    </a:lnTo>
                    <a:lnTo>
                      <a:pt x="12995" y="11949"/>
                    </a:lnTo>
                    <a:lnTo>
                      <a:pt x="13023" y="11957"/>
                    </a:lnTo>
                    <a:lnTo>
                      <a:pt x="13023" y="11965"/>
                    </a:lnTo>
                    <a:lnTo>
                      <a:pt x="13033" y="11980"/>
                    </a:lnTo>
                    <a:lnTo>
                      <a:pt x="13033" y="11995"/>
                    </a:lnTo>
                    <a:lnTo>
                      <a:pt x="13051" y="12049"/>
                    </a:lnTo>
                    <a:lnTo>
                      <a:pt x="13061" y="12072"/>
                    </a:lnTo>
                    <a:lnTo>
                      <a:pt x="13061" y="12088"/>
                    </a:lnTo>
                    <a:lnTo>
                      <a:pt x="13098" y="12180"/>
                    </a:lnTo>
                    <a:lnTo>
                      <a:pt x="13098" y="12196"/>
                    </a:lnTo>
                    <a:lnTo>
                      <a:pt x="13107" y="12203"/>
                    </a:lnTo>
                    <a:lnTo>
                      <a:pt x="13126" y="12226"/>
                    </a:lnTo>
                    <a:lnTo>
                      <a:pt x="13126" y="12234"/>
                    </a:lnTo>
                    <a:lnTo>
                      <a:pt x="13126" y="12257"/>
                    </a:lnTo>
                    <a:lnTo>
                      <a:pt x="13126" y="12265"/>
                    </a:lnTo>
                    <a:lnTo>
                      <a:pt x="13145" y="12288"/>
                    </a:lnTo>
                    <a:lnTo>
                      <a:pt x="13173" y="12273"/>
                    </a:lnTo>
                    <a:lnTo>
                      <a:pt x="13182" y="12273"/>
                    </a:lnTo>
                    <a:lnTo>
                      <a:pt x="13247" y="12234"/>
                    </a:lnTo>
                    <a:lnTo>
                      <a:pt x="13369" y="12111"/>
                    </a:lnTo>
                    <a:lnTo>
                      <a:pt x="13387" y="12103"/>
                    </a:lnTo>
                    <a:lnTo>
                      <a:pt x="13397" y="12088"/>
                    </a:lnTo>
                    <a:lnTo>
                      <a:pt x="13406" y="12088"/>
                    </a:lnTo>
                    <a:lnTo>
                      <a:pt x="13425" y="12088"/>
                    </a:lnTo>
                    <a:lnTo>
                      <a:pt x="13462" y="12088"/>
                    </a:lnTo>
                    <a:lnTo>
                      <a:pt x="13499" y="12072"/>
                    </a:lnTo>
                    <a:lnTo>
                      <a:pt x="13518" y="11980"/>
                    </a:lnTo>
                    <a:lnTo>
                      <a:pt x="13537" y="11926"/>
                    </a:lnTo>
                    <a:lnTo>
                      <a:pt x="13537" y="11903"/>
                    </a:lnTo>
                    <a:lnTo>
                      <a:pt x="13546" y="11865"/>
                    </a:lnTo>
                    <a:lnTo>
                      <a:pt x="13593" y="11841"/>
                    </a:lnTo>
                    <a:lnTo>
                      <a:pt x="13611" y="11803"/>
                    </a:lnTo>
                    <a:lnTo>
                      <a:pt x="13621" y="11780"/>
                    </a:lnTo>
                    <a:lnTo>
                      <a:pt x="13621" y="11718"/>
                    </a:lnTo>
                    <a:lnTo>
                      <a:pt x="13621" y="11703"/>
                    </a:lnTo>
                    <a:lnTo>
                      <a:pt x="13630" y="11672"/>
                    </a:lnTo>
                    <a:lnTo>
                      <a:pt x="13658" y="11649"/>
                    </a:lnTo>
                    <a:lnTo>
                      <a:pt x="13761" y="11618"/>
                    </a:lnTo>
                    <a:lnTo>
                      <a:pt x="13817" y="11587"/>
                    </a:lnTo>
                    <a:lnTo>
                      <a:pt x="13835" y="11587"/>
                    </a:lnTo>
                    <a:lnTo>
                      <a:pt x="13854" y="11564"/>
                    </a:lnTo>
                    <a:lnTo>
                      <a:pt x="13873" y="11549"/>
                    </a:lnTo>
                    <a:lnTo>
                      <a:pt x="13882" y="11533"/>
                    </a:lnTo>
                    <a:lnTo>
                      <a:pt x="13919" y="11503"/>
                    </a:lnTo>
                    <a:lnTo>
                      <a:pt x="13929" y="11487"/>
                    </a:lnTo>
                    <a:lnTo>
                      <a:pt x="13947" y="11487"/>
                    </a:lnTo>
                    <a:lnTo>
                      <a:pt x="13966" y="11464"/>
                    </a:lnTo>
                    <a:lnTo>
                      <a:pt x="13966" y="11456"/>
                    </a:lnTo>
                    <a:lnTo>
                      <a:pt x="13994" y="11433"/>
                    </a:lnTo>
                    <a:lnTo>
                      <a:pt x="14003" y="11433"/>
                    </a:lnTo>
                    <a:lnTo>
                      <a:pt x="14022" y="11433"/>
                    </a:lnTo>
                    <a:lnTo>
                      <a:pt x="14031" y="11433"/>
                    </a:lnTo>
                    <a:lnTo>
                      <a:pt x="14041" y="11441"/>
                    </a:lnTo>
                    <a:lnTo>
                      <a:pt x="14041" y="11456"/>
                    </a:lnTo>
                    <a:lnTo>
                      <a:pt x="14078" y="11503"/>
                    </a:lnTo>
                    <a:lnTo>
                      <a:pt x="14097" y="11526"/>
                    </a:lnTo>
                    <a:lnTo>
                      <a:pt x="14097" y="11533"/>
                    </a:lnTo>
                    <a:lnTo>
                      <a:pt x="14106" y="11549"/>
                    </a:lnTo>
                    <a:lnTo>
                      <a:pt x="14115" y="11564"/>
                    </a:lnTo>
                    <a:lnTo>
                      <a:pt x="14143" y="11641"/>
                    </a:lnTo>
                    <a:lnTo>
                      <a:pt x="14153" y="11672"/>
                    </a:lnTo>
                    <a:lnTo>
                      <a:pt x="14171" y="11680"/>
                    </a:lnTo>
                    <a:lnTo>
                      <a:pt x="14181" y="11703"/>
                    </a:lnTo>
                    <a:lnTo>
                      <a:pt x="14190" y="11703"/>
                    </a:lnTo>
                    <a:lnTo>
                      <a:pt x="14209" y="11703"/>
                    </a:lnTo>
                    <a:lnTo>
                      <a:pt x="14218" y="11703"/>
                    </a:lnTo>
                    <a:lnTo>
                      <a:pt x="14246" y="11803"/>
                    </a:lnTo>
                    <a:lnTo>
                      <a:pt x="14255" y="11826"/>
                    </a:lnTo>
                    <a:lnTo>
                      <a:pt x="14265" y="11834"/>
                    </a:lnTo>
                    <a:lnTo>
                      <a:pt x="14302" y="11903"/>
                    </a:lnTo>
                    <a:lnTo>
                      <a:pt x="14302" y="11926"/>
                    </a:lnTo>
                    <a:lnTo>
                      <a:pt x="14321" y="11949"/>
                    </a:lnTo>
                    <a:lnTo>
                      <a:pt x="14321" y="11957"/>
                    </a:lnTo>
                    <a:lnTo>
                      <a:pt x="14330" y="11995"/>
                    </a:lnTo>
                    <a:lnTo>
                      <a:pt x="14330" y="12011"/>
                    </a:lnTo>
                    <a:lnTo>
                      <a:pt x="14330" y="12019"/>
                    </a:lnTo>
                    <a:lnTo>
                      <a:pt x="14396" y="12072"/>
                    </a:lnTo>
                    <a:lnTo>
                      <a:pt x="14414" y="12111"/>
                    </a:lnTo>
                    <a:lnTo>
                      <a:pt x="14433" y="12119"/>
                    </a:lnTo>
                    <a:lnTo>
                      <a:pt x="14452" y="12211"/>
                    </a:lnTo>
                    <a:lnTo>
                      <a:pt x="14452" y="12234"/>
                    </a:lnTo>
                    <a:lnTo>
                      <a:pt x="14470" y="12265"/>
                    </a:lnTo>
                    <a:lnTo>
                      <a:pt x="14470" y="12296"/>
                    </a:lnTo>
                    <a:lnTo>
                      <a:pt x="14480" y="12334"/>
                    </a:lnTo>
                    <a:lnTo>
                      <a:pt x="14489" y="12357"/>
                    </a:lnTo>
                    <a:lnTo>
                      <a:pt x="14582" y="12396"/>
                    </a:lnTo>
                    <a:lnTo>
                      <a:pt x="14601" y="12411"/>
                    </a:lnTo>
                    <a:lnTo>
                      <a:pt x="14638" y="12427"/>
                    </a:lnTo>
                    <a:lnTo>
                      <a:pt x="14657" y="12442"/>
                    </a:lnTo>
                    <a:lnTo>
                      <a:pt x="14713" y="12511"/>
                    </a:lnTo>
                    <a:lnTo>
                      <a:pt x="14741" y="12550"/>
                    </a:lnTo>
                    <a:lnTo>
                      <a:pt x="14750" y="12596"/>
                    </a:lnTo>
                    <a:lnTo>
                      <a:pt x="14750" y="12611"/>
                    </a:lnTo>
                    <a:lnTo>
                      <a:pt x="14788" y="12688"/>
                    </a:lnTo>
                    <a:lnTo>
                      <a:pt x="14806" y="12735"/>
                    </a:lnTo>
                    <a:lnTo>
                      <a:pt x="14890" y="12935"/>
                    </a:lnTo>
                    <a:lnTo>
                      <a:pt x="14918" y="12996"/>
                    </a:lnTo>
                    <a:lnTo>
                      <a:pt x="14956" y="13058"/>
                    </a:lnTo>
                    <a:lnTo>
                      <a:pt x="14993" y="13150"/>
                    </a:lnTo>
                    <a:lnTo>
                      <a:pt x="15049" y="13250"/>
                    </a:lnTo>
                    <a:lnTo>
                      <a:pt x="15086" y="13335"/>
                    </a:lnTo>
                    <a:lnTo>
                      <a:pt x="15105" y="13366"/>
                    </a:lnTo>
                    <a:lnTo>
                      <a:pt x="15114" y="13397"/>
                    </a:lnTo>
                    <a:lnTo>
                      <a:pt x="15124" y="13427"/>
                    </a:lnTo>
                    <a:lnTo>
                      <a:pt x="15142" y="13458"/>
                    </a:lnTo>
                    <a:lnTo>
                      <a:pt x="15152" y="13535"/>
                    </a:lnTo>
                    <a:lnTo>
                      <a:pt x="15161" y="13566"/>
                    </a:lnTo>
                    <a:lnTo>
                      <a:pt x="15180" y="13566"/>
                    </a:lnTo>
                    <a:lnTo>
                      <a:pt x="15189" y="13566"/>
                    </a:lnTo>
                    <a:lnTo>
                      <a:pt x="15217" y="13674"/>
                    </a:lnTo>
                    <a:lnTo>
                      <a:pt x="15226" y="13705"/>
                    </a:lnTo>
                    <a:lnTo>
                      <a:pt x="15236" y="13743"/>
                    </a:lnTo>
                    <a:lnTo>
                      <a:pt x="15292" y="13859"/>
                    </a:lnTo>
                    <a:lnTo>
                      <a:pt x="15338" y="13920"/>
                    </a:lnTo>
                    <a:lnTo>
                      <a:pt x="15338" y="13928"/>
                    </a:lnTo>
                    <a:lnTo>
                      <a:pt x="15348" y="13959"/>
                    </a:lnTo>
                    <a:lnTo>
                      <a:pt x="15348" y="13982"/>
                    </a:lnTo>
                    <a:lnTo>
                      <a:pt x="15348" y="13990"/>
                    </a:lnTo>
                    <a:lnTo>
                      <a:pt x="15366" y="13990"/>
                    </a:lnTo>
                    <a:lnTo>
                      <a:pt x="15366" y="14020"/>
                    </a:lnTo>
                    <a:lnTo>
                      <a:pt x="15348" y="14074"/>
                    </a:lnTo>
                    <a:lnTo>
                      <a:pt x="15348" y="14090"/>
                    </a:lnTo>
                    <a:lnTo>
                      <a:pt x="15348" y="14113"/>
                    </a:lnTo>
                    <a:lnTo>
                      <a:pt x="15376" y="14144"/>
                    </a:lnTo>
                    <a:lnTo>
                      <a:pt x="15441" y="14205"/>
                    </a:lnTo>
                    <a:lnTo>
                      <a:pt x="15460" y="14274"/>
                    </a:lnTo>
                    <a:lnTo>
                      <a:pt x="15460" y="14321"/>
                    </a:lnTo>
                    <a:lnTo>
                      <a:pt x="15478" y="14328"/>
                    </a:lnTo>
                    <a:lnTo>
                      <a:pt x="15478" y="14367"/>
                    </a:lnTo>
                    <a:lnTo>
                      <a:pt x="15497" y="14482"/>
                    </a:lnTo>
                    <a:lnTo>
                      <a:pt x="15534" y="14575"/>
                    </a:lnTo>
                    <a:lnTo>
                      <a:pt x="15590" y="14629"/>
                    </a:lnTo>
                    <a:lnTo>
                      <a:pt x="15628" y="14675"/>
                    </a:lnTo>
                    <a:lnTo>
                      <a:pt x="15646" y="14690"/>
                    </a:lnTo>
                    <a:lnTo>
                      <a:pt x="15674" y="14698"/>
                    </a:lnTo>
                    <a:lnTo>
                      <a:pt x="15703" y="14721"/>
                    </a:lnTo>
                    <a:lnTo>
                      <a:pt x="15721" y="14721"/>
                    </a:lnTo>
                    <a:lnTo>
                      <a:pt x="15749" y="14729"/>
                    </a:lnTo>
                    <a:lnTo>
                      <a:pt x="15759" y="14729"/>
                    </a:lnTo>
                    <a:lnTo>
                      <a:pt x="15787" y="14736"/>
                    </a:lnTo>
                    <a:lnTo>
                      <a:pt x="15815" y="14752"/>
                    </a:lnTo>
                    <a:lnTo>
                      <a:pt x="15871" y="14759"/>
                    </a:lnTo>
                    <a:lnTo>
                      <a:pt x="15899" y="14783"/>
                    </a:lnTo>
                    <a:lnTo>
                      <a:pt x="15927" y="14790"/>
                    </a:lnTo>
                    <a:lnTo>
                      <a:pt x="15945" y="14798"/>
                    </a:lnTo>
                    <a:lnTo>
                      <a:pt x="16076" y="14937"/>
                    </a:lnTo>
                    <a:lnTo>
                      <a:pt x="16160" y="15006"/>
                    </a:lnTo>
                    <a:lnTo>
                      <a:pt x="16169" y="15037"/>
                    </a:lnTo>
                    <a:lnTo>
                      <a:pt x="16197" y="15067"/>
                    </a:lnTo>
                    <a:lnTo>
                      <a:pt x="16207" y="15075"/>
                    </a:lnTo>
                    <a:lnTo>
                      <a:pt x="16337" y="15121"/>
                    </a:lnTo>
                    <a:lnTo>
                      <a:pt x="16356" y="15160"/>
                    </a:lnTo>
                    <a:lnTo>
                      <a:pt x="16384" y="15221"/>
                    </a:lnTo>
                    <a:lnTo>
                      <a:pt x="16384" y="15245"/>
                    </a:lnTo>
                    <a:lnTo>
                      <a:pt x="16384" y="15275"/>
                    </a:lnTo>
                    <a:lnTo>
                      <a:pt x="16375" y="15291"/>
                    </a:lnTo>
                    <a:lnTo>
                      <a:pt x="16347" y="15445"/>
                    </a:lnTo>
                    <a:lnTo>
                      <a:pt x="16347" y="15722"/>
                    </a:lnTo>
                    <a:lnTo>
                      <a:pt x="16347" y="15753"/>
                    </a:lnTo>
                    <a:lnTo>
                      <a:pt x="16375" y="15860"/>
                    </a:lnTo>
                    <a:lnTo>
                      <a:pt x="16384" y="15891"/>
                    </a:lnTo>
                    <a:lnTo>
                      <a:pt x="16384" y="15937"/>
                    </a:lnTo>
                    <a:lnTo>
                      <a:pt x="16375" y="15999"/>
                    </a:lnTo>
                    <a:lnTo>
                      <a:pt x="16356" y="16022"/>
                    </a:lnTo>
                    <a:lnTo>
                      <a:pt x="16347" y="16045"/>
                    </a:lnTo>
                    <a:lnTo>
                      <a:pt x="16347" y="16061"/>
                    </a:lnTo>
                    <a:lnTo>
                      <a:pt x="16337" y="16091"/>
                    </a:lnTo>
                    <a:lnTo>
                      <a:pt x="16337" y="16107"/>
                    </a:lnTo>
                    <a:lnTo>
                      <a:pt x="16319" y="16107"/>
                    </a:lnTo>
                    <a:lnTo>
                      <a:pt x="16300" y="16107"/>
                    </a:lnTo>
                    <a:lnTo>
                      <a:pt x="16272" y="16091"/>
                    </a:lnTo>
                    <a:lnTo>
                      <a:pt x="16281" y="16076"/>
                    </a:lnTo>
                    <a:lnTo>
                      <a:pt x="16263" y="16122"/>
                    </a:lnTo>
                    <a:lnTo>
                      <a:pt x="16244" y="16153"/>
                    </a:lnTo>
                    <a:lnTo>
                      <a:pt x="16225" y="16199"/>
                    </a:lnTo>
                    <a:lnTo>
                      <a:pt x="16207" y="16215"/>
                    </a:lnTo>
                    <a:lnTo>
                      <a:pt x="16169" y="16269"/>
                    </a:lnTo>
                    <a:lnTo>
                      <a:pt x="16132" y="16299"/>
                    </a:lnTo>
                    <a:lnTo>
                      <a:pt x="16095" y="16299"/>
                    </a:lnTo>
                    <a:lnTo>
                      <a:pt x="16085" y="16322"/>
                    </a:lnTo>
                    <a:lnTo>
                      <a:pt x="16057" y="16353"/>
                    </a:lnTo>
                    <a:lnTo>
                      <a:pt x="16039" y="16269"/>
                    </a:lnTo>
                    <a:lnTo>
                      <a:pt x="16020" y="16384"/>
                    </a:lnTo>
                    <a:lnTo>
                      <a:pt x="15983" y="16361"/>
                    </a:lnTo>
                    <a:lnTo>
                      <a:pt x="15973" y="16269"/>
                    </a:lnTo>
                    <a:lnTo>
                      <a:pt x="15973" y="16138"/>
                    </a:lnTo>
                    <a:lnTo>
                      <a:pt x="16020" y="16107"/>
                    </a:lnTo>
                    <a:lnTo>
                      <a:pt x="16048" y="16122"/>
                    </a:lnTo>
                    <a:lnTo>
                      <a:pt x="16085" y="16084"/>
                    </a:lnTo>
                    <a:lnTo>
                      <a:pt x="16095" y="16107"/>
                    </a:lnTo>
                    <a:lnTo>
                      <a:pt x="16113" y="16045"/>
                    </a:lnTo>
                    <a:lnTo>
                      <a:pt x="16151" y="16030"/>
                    </a:lnTo>
                    <a:lnTo>
                      <a:pt x="16123" y="15968"/>
                    </a:lnTo>
                    <a:lnTo>
                      <a:pt x="16113" y="15837"/>
                    </a:lnTo>
                    <a:lnTo>
                      <a:pt x="16085" y="15814"/>
                    </a:lnTo>
                    <a:lnTo>
                      <a:pt x="16057" y="15845"/>
                    </a:lnTo>
                    <a:lnTo>
                      <a:pt x="16020" y="15845"/>
                    </a:lnTo>
                    <a:lnTo>
                      <a:pt x="16011" y="15837"/>
                    </a:lnTo>
                    <a:lnTo>
                      <a:pt x="16001" y="15799"/>
                    </a:lnTo>
                    <a:lnTo>
                      <a:pt x="16001" y="15676"/>
                    </a:lnTo>
                    <a:lnTo>
                      <a:pt x="16011" y="15599"/>
                    </a:lnTo>
                    <a:lnTo>
                      <a:pt x="15983" y="15552"/>
                    </a:lnTo>
                    <a:lnTo>
                      <a:pt x="15983" y="15437"/>
                    </a:lnTo>
                    <a:lnTo>
                      <a:pt x="15964" y="15398"/>
                    </a:lnTo>
                    <a:lnTo>
                      <a:pt x="15945" y="15352"/>
                    </a:lnTo>
                    <a:lnTo>
                      <a:pt x="15927" y="15306"/>
                    </a:lnTo>
                    <a:lnTo>
                      <a:pt x="15899" y="15191"/>
                    </a:lnTo>
                    <a:lnTo>
                      <a:pt x="15889" y="15229"/>
                    </a:lnTo>
                    <a:lnTo>
                      <a:pt x="15899" y="15160"/>
                    </a:lnTo>
                    <a:lnTo>
                      <a:pt x="15927" y="15098"/>
                    </a:lnTo>
                    <a:lnTo>
                      <a:pt x="15899" y="15044"/>
                    </a:lnTo>
                    <a:lnTo>
                      <a:pt x="15861" y="15060"/>
                    </a:lnTo>
                    <a:lnTo>
                      <a:pt x="15833" y="15098"/>
                    </a:lnTo>
                    <a:lnTo>
                      <a:pt x="15815" y="15152"/>
                    </a:lnTo>
                    <a:lnTo>
                      <a:pt x="15777" y="15183"/>
                    </a:lnTo>
                    <a:lnTo>
                      <a:pt x="15749" y="15245"/>
                    </a:lnTo>
                    <a:lnTo>
                      <a:pt x="15721" y="15221"/>
                    </a:lnTo>
                    <a:lnTo>
                      <a:pt x="15684" y="15198"/>
                    </a:lnTo>
                    <a:lnTo>
                      <a:pt x="15646" y="15252"/>
                    </a:lnTo>
                    <a:lnTo>
                      <a:pt x="15600" y="15283"/>
                    </a:lnTo>
                    <a:lnTo>
                      <a:pt x="15609" y="15322"/>
                    </a:lnTo>
                    <a:lnTo>
                      <a:pt x="15600" y="15398"/>
                    </a:lnTo>
                    <a:lnTo>
                      <a:pt x="15590" y="15429"/>
                    </a:lnTo>
                    <a:lnTo>
                      <a:pt x="15590" y="15468"/>
                    </a:lnTo>
                    <a:lnTo>
                      <a:pt x="15553" y="15522"/>
                    </a:lnTo>
                    <a:lnTo>
                      <a:pt x="15525" y="15506"/>
                    </a:lnTo>
                    <a:lnTo>
                      <a:pt x="15525" y="15583"/>
                    </a:lnTo>
                    <a:lnTo>
                      <a:pt x="15488" y="15629"/>
                    </a:lnTo>
                    <a:lnTo>
                      <a:pt x="15460" y="15591"/>
                    </a:lnTo>
                    <a:lnTo>
                      <a:pt x="15422" y="15522"/>
                    </a:lnTo>
                    <a:lnTo>
                      <a:pt x="15404" y="15437"/>
                    </a:lnTo>
                    <a:lnTo>
                      <a:pt x="15413" y="15398"/>
                    </a:lnTo>
                    <a:lnTo>
                      <a:pt x="15450" y="15383"/>
                    </a:lnTo>
                    <a:lnTo>
                      <a:pt x="15488" y="15337"/>
                    </a:lnTo>
                    <a:lnTo>
                      <a:pt x="15497" y="15283"/>
                    </a:lnTo>
                    <a:lnTo>
                      <a:pt x="15516" y="15275"/>
                    </a:lnTo>
                    <a:lnTo>
                      <a:pt x="15525" y="15168"/>
                    </a:lnTo>
                    <a:lnTo>
                      <a:pt x="15525" y="15029"/>
                    </a:lnTo>
                    <a:lnTo>
                      <a:pt x="15562" y="14983"/>
                    </a:lnTo>
                    <a:lnTo>
                      <a:pt x="15628" y="14967"/>
                    </a:lnTo>
                    <a:lnTo>
                      <a:pt x="15703" y="14967"/>
                    </a:lnTo>
                    <a:lnTo>
                      <a:pt x="15703" y="14937"/>
                    </a:lnTo>
                    <a:lnTo>
                      <a:pt x="15562" y="14875"/>
                    </a:lnTo>
                    <a:lnTo>
                      <a:pt x="15525" y="14844"/>
                    </a:lnTo>
                    <a:lnTo>
                      <a:pt x="15497" y="14798"/>
                    </a:lnTo>
                    <a:lnTo>
                      <a:pt x="15478" y="14790"/>
                    </a:lnTo>
                    <a:lnTo>
                      <a:pt x="15441" y="14759"/>
                    </a:lnTo>
                    <a:lnTo>
                      <a:pt x="15413" y="14706"/>
                    </a:lnTo>
                    <a:lnTo>
                      <a:pt x="15385" y="14659"/>
                    </a:lnTo>
                    <a:lnTo>
                      <a:pt x="15385" y="14598"/>
                    </a:lnTo>
                    <a:lnTo>
                      <a:pt x="15385" y="14482"/>
                    </a:lnTo>
                    <a:lnTo>
                      <a:pt x="15376" y="14482"/>
                    </a:lnTo>
                    <a:lnTo>
                      <a:pt x="15366" y="14475"/>
                    </a:lnTo>
                    <a:lnTo>
                      <a:pt x="15310" y="14459"/>
                    </a:lnTo>
                    <a:lnTo>
                      <a:pt x="15301" y="14428"/>
                    </a:lnTo>
                    <a:lnTo>
                      <a:pt x="15301" y="14382"/>
                    </a:lnTo>
                    <a:lnTo>
                      <a:pt x="15273" y="14351"/>
                    </a:lnTo>
                    <a:lnTo>
                      <a:pt x="15180" y="14328"/>
                    </a:lnTo>
                    <a:lnTo>
                      <a:pt x="15152" y="14298"/>
                    </a:lnTo>
                    <a:lnTo>
                      <a:pt x="15152" y="14274"/>
                    </a:lnTo>
                    <a:lnTo>
                      <a:pt x="15124" y="14236"/>
                    </a:lnTo>
                    <a:lnTo>
                      <a:pt x="15105" y="14213"/>
                    </a:lnTo>
                    <a:lnTo>
                      <a:pt x="15086" y="14167"/>
                    </a:lnTo>
                    <a:lnTo>
                      <a:pt x="15077" y="14120"/>
                    </a:lnTo>
                    <a:lnTo>
                      <a:pt x="15189" y="14236"/>
                    </a:lnTo>
                    <a:lnTo>
                      <a:pt x="15198" y="14267"/>
                    </a:lnTo>
                    <a:lnTo>
                      <a:pt x="15161" y="14151"/>
                    </a:lnTo>
                    <a:lnTo>
                      <a:pt x="15161" y="14074"/>
                    </a:lnTo>
                    <a:lnTo>
                      <a:pt x="15124" y="14074"/>
                    </a:lnTo>
                    <a:lnTo>
                      <a:pt x="15086" y="14113"/>
                    </a:lnTo>
                    <a:lnTo>
                      <a:pt x="15068" y="14113"/>
                    </a:lnTo>
                    <a:lnTo>
                      <a:pt x="15030" y="14074"/>
                    </a:lnTo>
                    <a:lnTo>
                      <a:pt x="15012" y="14028"/>
                    </a:lnTo>
                    <a:lnTo>
                      <a:pt x="15002" y="14020"/>
                    </a:lnTo>
                    <a:lnTo>
                      <a:pt x="14974" y="14013"/>
                    </a:lnTo>
                    <a:lnTo>
                      <a:pt x="14965" y="14043"/>
                    </a:lnTo>
                    <a:lnTo>
                      <a:pt x="14928" y="14059"/>
                    </a:lnTo>
                    <a:lnTo>
                      <a:pt x="14881" y="13990"/>
                    </a:lnTo>
                    <a:lnTo>
                      <a:pt x="14862" y="13959"/>
                    </a:lnTo>
                    <a:lnTo>
                      <a:pt x="14881" y="13897"/>
                    </a:lnTo>
                    <a:lnTo>
                      <a:pt x="14937" y="13889"/>
                    </a:lnTo>
                    <a:lnTo>
                      <a:pt x="14993" y="13889"/>
                    </a:lnTo>
                    <a:lnTo>
                      <a:pt x="15030" y="13836"/>
                    </a:lnTo>
                    <a:lnTo>
                      <a:pt x="15002" y="13836"/>
                    </a:lnTo>
                    <a:lnTo>
                      <a:pt x="14928" y="13843"/>
                    </a:lnTo>
                    <a:lnTo>
                      <a:pt x="14890" y="13812"/>
                    </a:lnTo>
                    <a:lnTo>
                      <a:pt x="14890" y="13797"/>
                    </a:lnTo>
                    <a:lnTo>
                      <a:pt x="14918" y="13751"/>
                    </a:lnTo>
                    <a:lnTo>
                      <a:pt x="14900" y="13735"/>
                    </a:lnTo>
                    <a:lnTo>
                      <a:pt x="14862" y="13720"/>
                    </a:lnTo>
                    <a:lnTo>
                      <a:pt x="14862" y="13651"/>
                    </a:lnTo>
                    <a:lnTo>
                      <a:pt x="14900" y="13620"/>
                    </a:lnTo>
                    <a:lnTo>
                      <a:pt x="14900" y="13589"/>
                    </a:lnTo>
                    <a:lnTo>
                      <a:pt x="14862" y="13589"/>
                    </a:lnTo>
                    <a:lnTo>
                      <a:pt x="14816" y="13620"/>
                    </a:lnTo>
                    <a:lnTo>
                      <a:pt x="14806" y="13589"/>
                    </a:lnTo>
                    <a:lnTo>
                      <a:pt x="14806" y="13535"/>
                    </a:lnTo>
                    <a:lnTo>
                      <a:pt x="14825" y="13489"/>
                    </a:lnTo>
                    <a:lnTo>
                      <a:pt x="14862" y="13504"/>
                    </a:lnTo>
                    <a:lnTo>
                      <a:pt x="14937" y="13581"/>
                    </a:lnTo>
                    <a:lnTo>
                      <a:pt x="14993" y="13597"/>
                    </a:lnTo>
                    <a:lnTo>
                      <a:pt x="15012" y="13628"/>
                    </a:lnTo>
                    <a:lnTo>
                      <a:pt x="15040" y="13674"/>
                    </a:lnTo>
                    <a:lnTo>
                      <a:pt x="15049" y="13689"/>
                    </a:lnTo>
                    <a:lnTo>
                      <a:pt x="15077" y="13689"/>
                    </a:lnTo>
                    <a:lnTo>
                      <a:pt x="15068" y="13682"/>
                    </a:lnTo>
                    <a:lnTo>
                      <a:pt x="15049" y="13651"/>
                    </a:lnTo>
                    <a:lnTo>
                      <a:pt x="15012" y="13612"/>
                    </a:lnTo>
                    <a:lnTo>
                      <a:pt x="15002" y="13520"/>
                    </a:lnTo>
                    <a:lnTo>
                      <a:pt x="14974" y="13489"/>
                    </a:lnTo>
                    <a:lnTo>
                      <a:pt x="14974" y="13528"/>
                    </a:lnTo>
                    <a:lnTo>
                      <a:pt x="14937" y="13497"/>
                    </a:lnTo>
                    <a:lnTo>
                      <a:pt x="14862" y="13397"/>
                    </a:lnTo>
                    <a:lnTo>
                      <a:pt x="14853" y="13335"/>
                    </a:lnTo>
                    <a:lnTo>
                      <a:pt x="14881" y="13289"/>
                    </a:lnTo>
                    <a:lnTo>
                      <a:pt x="14965" y="13312"/>
                    </a:lnTo>
                    <a:lnTo>
                      <a:pt x="14993" y="13289"/>
                    </a:lnTo>
                    <a:lnTo>
                      <a:pt x="14956" y="13274"/>
                    </a:lnTo>
                    <a:lnTo>
                      <a:pt x="14890" y="13258"/>
                    </a:lnTo>
                    <a:lnTo>
                      <a:pt x="14806" y="13258"/>
                    </a:lnTo>
                    <a:lnTo>
                      <a:pt x="14806" y="13274"/>
                    </a:lnTo>
                    <a:lnTo>
                      <a:pt x="14806" y="13335"/>
                    </a:lnTo>
                    <a:lnTo>
                      <a:pt x="14769" y="13381"/>
                    </a:lnTo>
                    <a:lnTo>
                      <a:pt x="14741" y="13343"/>
                    </a:lnTo>
                    <a:lnTo>
                      <a:pt x="14732" y="13258"/>
                    </a:lnTo>
                    <a:lnTo>
                      <a:pt x="14732" y="13212"/>
                    </a:lnTo>
                    <a:lnTo>
                      <a:pt x="14778" y="13212"/>
                    </a:lnTo>
                    <a:lnTo>
                      <a:pt x="14806" y="13166"/>
                    </a:lnTo>
                    <a:lnTo>
                      <a:pt x="14862" y="13127"/>
                    </a:lnTo>
                    <a:lnTo>
                      <a:pt x="14844" y="13089"/>
                    </a:lnTo>
                    <a:lnTo>
                      <a:pt x="14816" y="13127"/>
                    </a:lnTo>
                    <a:lnTo>
                      <a:pt x="14778" y="13150"/>
                    </a:lnTo>
                    <a:lnTo>
                      <a:pt x="14769" y="13120"/>
                    </a:lnTo>
                    <a:lnTo>
                      <a:pt x="14788" y="13066"/>
                    </a:lnTo>
                    <a:lnTo>
                      <a:pt x="14816" y="13004"/>
                    </a:lnTo>
                    <a:lnTo>
                      <a:pt x="14769" y="13012"/>
                    </a:lnTo>
                    <a:lnTo>
                      <a:pt x="14741" y="13035"/>
                    </a:lnTo>
                    <a:lnTo>
                      <a:pt x="14713" y="13120"/>
                    </a:lnTo>
                    <a:lnTo>
                      <a:pt x="14694" y="13166"/>
                    </a:lnTo>
                    <a:lnTo>
                      <a:pt x="14638" y="13135"/>
                    </a:lnTo>
                    <a:lnTo>
                      <a:pt x="14629" y="13120"/>
                    </a:lnTo>
                    <a:lnTo>
                      <a:pt x="14629" y="13066"/>
                    </a:lnTo>
                    <a:lnTo>
                      <a:pt x="14601" y="13035"/>
                    </a:lnTo>
                    <a:lnTo>
                      <a:pt x="14601" y="12973"/>
                    </a:lnTo>
                    <a:lnTo>
                      <a:pt x="14592" y="12935"/>
                    </a:lnTo>
                    <a:lnTo>
                      <a:pt x="14564" y="12935"/>
                    </a:lnTo>
                    <a:lnTo>
                      <a:pt x="14526" y="12973"/>
                    </a:lnTo>
                    <a:lnTo>
                      <a:pt x="14489" y="12919"/>
                    </a:lnTo>
                    <a:lnTo>
                      <a:pt x="14452" y="12881"/>
                    </a:lnTo>
                    <a:lnTo>
                      <a:pt x="14433" y="12850"/>
                    </a:lnTo>
                    <a:lnTo>
                      <a:pt x="14396" y="12819"/>
                    </a:lnTo>
                    <a:lnTo>
                      <a:pt x="14330" y="12796"/>
                    </a:lnTo>
                    <a:lnTo>
                      <a:pt x="14302" y="12788"/>
                    </a:lnTo>
                    <a:lnTo>
                      <a:pt x="14283" y="12735"/>
                    </a:lnTo>
                    <a:lnTo>
                      <a:pt x="14246" y="12634"/>
                    </a:lnTo>
                    <a:lnTo>
                      <a:pt x="14209" y="12581"/>
                    </a:lnTo>
                    <a:lnTo>
                      <a:pt x="14227" y="12519"/>
                    </a:lnTo>
                    <a:lnTo>
                      <a:pt x="14209" y="12396"/>
                    </a:lnTo>
                    <a:lnTo>
                      <a:pt x="14181" y="12411"/>
                    </a:lnTo>
                    <a:lnTo>
                      <a:pt x="14171" y="12427"/>
                    </a:lnTo>
                    <a:lnTo>
                      <a:pt x="14153" y="12350"/>
                    </a:lnTo>
                    <a:lnTo>
                      <a:pt x="14097" y="12072"/>
                    </a:lnTo>
                    <a:lnTo>
                      <a:pt x="14031" y="11926"/>
                    </a:lnTo>
                    <a:lnTo>
                      <a:pt x="14022" y="11803"/>
                    </a:lnTo>
                    <a:lnTo>
                      <a:pt x="13985" y="11888"/>
                    </a:lnTo>
                    <a:lnTo>
                      <a:pt x="13994" y="11918"/>
                    </a:lnTo>
                    <a:lnTo>
                      <a:pt x="14031" y="12019"/>
                    </a:lnTo>
                    <a:lnTo>
                      <a:pt x="14022" y="12057"/>
                    </a:lnTo>
                    <a:lnTo>
                      <a:pt x="13994" y="12019"/>
                    </a:lnTo>
                    <a:lnTo>
                      <a:pt x="14003" y="12088"/>
                    </a:lnTo>
                    <a:lnTo>
                      <a:pt x="14031" y="12173"/>
                    </a:lnTo>
                    <a:lnTo>
                      <a:pt x="14031" y="12226"/>
                    </a:lnTo>
                    <a:lnTo>
                      <a:pt x="14059" y="12296"/>
                    </a:lnTo>
                    <a:lnTo>
                      <a:pt x="14097" y="12411"/>
                    </a:lnTo>
                    <a:lnTo>
                      <a:pt x="14106" y="12534"/>
                    </a:lnTo>
                    <a:lnTo>
                      <a:pt x="14115" y="12604"/>
                    </a:lnTo>
                    <a:lnTo>
                      <a:pt x="14115" y="12581"/>
                    </a:lnTo>
                    <a:lnTo>
                      <a:pt x="14171" y="12750"/>
                    </a:lnTo>
                    <a:lnTo>
                      <a:pt x="14171" y="12819"/>
                    </a:lnTo>
                    <a:lnTo>
                      <a:pt x="14134" y="12935"/>
                    </a:lnTo>
                    <a:lnTo>
                      <a:pt x="14106" y="12973"/>
                    </a:lnTo>
                    <a:lnTo>
                      <a:pt x="14041" y="12950"/>
                    </a:lnTo>
                    <a:lnTo>
                      <a:pt x="14031" y="12873"/>
                    </a:lnTo>
                    <a:lnTo>
                      <a:pt x="14003" y="12750"/>
                    </a:lnTo>
                    <a:lnTo>
                      <a:pt x="13966" y="12696"/>
                    </a:lnTo>
                    <a:lnTo>
                      <a:pt x="13966" y="12796"/>
                    </a:lnTo>
                    <a:lnTo>
                      <a:pt x="13929" y="12788"/>
                    </a:lnTo>
                    <a:lnTo>
                      <a:pt x="13817" y="12788"/>
                    </a:lnTo>
                    <a:lnTo>
                      <a:pt x="13835" y="12727"/>
                    </a:lnTo>
                    <a:lnTo>
                      <a:pt x="13817" y="12627"/>
                    </a:lnTo>
                    <a:lnTo>
                      <a:pt x="13845" y="12611"/>
                    </a:lnTo>
                    <a:lnTo>
                      <a:pt x="13807" y="12573"/>
                    </a:lnTo>
                    <a:lnTo>
                      <a:pt x="13761" y="12457"/>
                    </a:lnTo>
                    <a:lnTo>
                      <a:pt x="13761" y="12357"/>
                    </a:lnTo>
                    <a:lnTo>
                      <a:pt x="13770" y="12334"/>
                    </a:lnTo>
                    <a:lnTo>
                      <a:pt x="13733" y="12265"/>
                    </a:lnTo>
                    <a:lnTo>
                      <a:pt x="13705" y="12273"/>
                    </a:lnTo>
                    <a:lnTo>
                      <a:pt x="13695" y="12396"/>
                    </a:lnTo>
                    <a:lnTo>
                      <a:pt x="13649" y="12419"/>
                    </a:lnTo>
                    <a:lnTo>
                      <a:pt x="13583" y="12357"/>
                    </a:lnTo>
                    <a:lnTo>
                      <a:pt x="13537" y="12273"/>
                    </a:lnTo>
                    <a:lnTo>
                      <a:pt x="13518" y="12226"/>
                    </a:lnTo>
                    <a:lnTo>
                      <a:pt x="13499" y="12211"/>
                    </a:lnTo>
                    <a:lnTo>
                      <a:pt x="13499" y="12265"/>
                    </a:lnTo>
                    <a:lnTo>
                      <a:pt x="13471" y="12288"/>
                    </a:lnTo>
                    <a:lnTo>
                      <a:pt x="13425" y="12242"/>
                    </a:lnTo>
                    <a:lnTo>
                      <a:pt x="13369" y="12180"/>
                    </a:lnTo>
                    <a:lnTo>
                      <a:pt x="13397" y="12242"/>
                    </a:lnTo>
                    <a:lnTo>
                      <a:pt x="13387" y="12288"/>
                    </a:lnTo>
                    <a:lnTo>
                      <a:pt x="13331" y="12288"/>
                    </a:lnTo>
                    <a:lnTo>
                      <a:pt x="13331" y="12303"/>
                    </a:lnTo>
                    <a:lnTo>
                      <a:pt x="13425" y="12303"/>
                    </a:lnTo>
                    <a:lnTo>
                      <a:pt x="13499" y="12365"/>
                    </a:lnTo>
                    <a:lnTo>
                      <a:pt x="13509" y="12419"/>
                    </a:lnTo>
                    <a:lnTo>
                      <a:pt x="13499" y="12427"/>
                    </a:lnTo>
                    <a:lnTo>
                      <a:pt x="13583" y="12504"/>
                    </a:lnTo>
                    <a:lnTo>
                      <a:pt x="13583" y="12550"/>
                    </a:lnTo>
                    <a:lnTo>
                      <a:pt x="13611" y="12573"/>
                    </a:lnTo>
                    <a:lnTo>
                      <a:pt x="13630" y="12550"/>
                    </a:lnTo>
                    <a:lnTo>
                      <a:pt x="13658" y="12550"/>
                    </a:lnTo>
                    <a:lnTo>
                      <a:pt x="13695" y="12611"/>
                    </a:lnTo>
                    <a:lnTo>
                      <a:pt x="13723" y="12688"/>
                    </a:lnTo>
                    <a:lnTo>
                      <a:pt x="13733" y="12735"/>
                    </a:lnTo>
                    <a:lnTo>
                      <a:pt x="13723" y="12819"/>
                    </a:lnTo>
                    <a:lnTo>
                      <a:pt x="13667" y="12850"/>
                    </a:lnTo>
                    <a:lnTo>
                      <a:pt x="13583" y="12873"/>
                    </a:lnTo>
                    <a:lnTo>
                      <a:pt x="13574" y="12812"/>
                    </a:lnTo>
                    <a:lnTo>
                      <a:pt x="13574" y="12819"/>
                    </a:lnTo>
                    <a:lnTo>
                      <a:pt x="13574" y="12912"/>
                    </a:lnTo>
                    <a:lnTo>
                      <a:pt x="13537" y="12935"/>
                    </a:lnTo>
                    <a:lnTo>
                      <a:pt x="13499" y="12942"/>
                    </a:lnTo>
                    <a:lnTo>
                      <a:pt x="13462" y="12912"/>
                    </a:lnTo>
                    <a:lnTo>
                      <a:pt x="13397" y="12842"/>
                    </a:lnTo>
                    <a:lnTo>
                      <a:pt x="13331" y="12781"/>
                    </a:lnTo>
                    <a:lnTo>
                      <a:pt x="13285" y="12765"/>
                    </a:lnTo>
                    <a:lnTo>
                      <a:pt x="13238" y="12750"/>
                    </a:lnTo>
                    <a:lnTo>
                      <a:pt x="13182" y="12673"/>
                    </a:lnTo>
                    <a:lnTo>
                      <a:pt x="13135" y="12634"/>
                    </a:lnTo>
                    <a:lnTo>
                      <a:pt x="13070" y="12611"/>
                    </a:lnTo>
                    <a:lnTo>
                      <a:pt x="13098" y="12542"/>
                    </a:lnTo>
                    <a:lnTo>
                      <a:pt x="13107" y="12504"/>
                    </a:lnTo>
                    <a:lnTo>
                      <a:pt x="13070" y="12488"/>
                    </a:lnTo>
                    <a:lnTo>
                      <a:pt x="13033" y="12511"/>
                    </a:lnTo>
                    <a:lnTo>
                      <a:pt x="13023" y="12504"/>
                    </a:lnTo>
                    <a:lnTo>
                      <a:pt x="12995" y="12473"/>
                    </a:lnTo>
                    <a:lnTo>
                      <a:pt x="12948" y="12411"/>
                    </a:lnTo>
                    <a:lnTo>
                      <a:pt x="12902" y="12303"/>
                    </a:lnTo>
                    <a:lnTo>
                      <a:pt x="12864" y="12257"/>
                    </a:lnTo>
                    <a:lnTo>
                      <a:pt x="12827" y="12196"/>
                    </a:lnTo>
                    <a:lnTo>
                      <a:pt x="12808" y="12111"/>
                    </a:lnTo>
                    <a:lnTo>
                      <a:pt x="12836" y="12042"/>
                    </a:lnTo>
                    <a:lnTo>
                      <a:pt x="12846" y="11872"/>
                    </a:lnTo>
                    <a:lnTo>
                      <a:pt x="12883" y="11826"/>
                    </a:lnTo>
                    <a:lnTo>
                      <a:pt x="12948" y="11780"/>
                    </a:lnTo>
                    <a:lnTo>
                      <a:pt x="13023" y="11711"/>
                    </a:lnTo>
                    <a:lnTo>
                      <a:pt x="13014" y="11672"/>
                    </a:lnTo>
                    <a:lnTo>
                      <a:pt x="12883" y="11580"/>
                    </a:lnTo>
                    <a:lnTo>
                      <a:pt x="12939" y="11641"/>
                    </a:lnTo>
                    <a:lnTo>
                      <a:pt x="12977" y="11680"/>
                    </a:lnTo>
                    <a:lnTo>
                      <a:pt x="12948" y="11718"/>
                    </a:lnTo>
                    <a:lnTo>
                      <a:pt x="12911" y="11718"/>
                    </a:lnTo>
                    <a:lnTo>
                      <a:pt x="12864" y="11703"/>
                    </a:lnTo>
                    <a:lnTo>
                      <a:pt x="12836" y="11764"/>
                    </a:lnTo>
                    <a:lnTo>
                      <a:pt x="12808" y="11811"/>
                    </a:lnTo>
                    <a:lnTo>
                      <a:pt x="12771" y="11795"/>
                    </a:lnTo>
                    <a:lnTo>
                      <a:pt x="12762" y="11803"/>
                    </a:lnTo>
                    <a:lnTo>
                      <a:pt x="12790" y="11888"/>
                    </a:lnTo>
                    <a:lnTo>
                      <a:pt x="12771" y="11980"/>
                    </a:lnTo>
                    <a:lnTo>
                      <a:pt x="12771" y="11995"/>
                    </a:lnTo>
                    <a:lnTo>
                      <a:pt x="12659" y="11988"/>
                    </a:lnTo>
                    <a:lnTo>
                      <a:pt x="12640" y="12026"/>
                    </a:lnTo>
                    <a:lnTo>
                      <a:pt x="12640" y="12072"/>
                    </a:lnTo>
                    <a:lnTo>
                      <a:pt x="12612" y="12026"/>
                    </a:lnTo>
                    <a:lnTo>
                      <a:pt x="12528" y="11934"/>
                    </a:lnTo>
                    <a:lnTo>
                      <a:pt x="12463" y="11895"/>
                    </a:lnTo>
                    <a:lnTo>
                      <a:pt x="12388" y="11865"/>
                    </a:lnTo>
                    <a:lnTo>
                      <a:pt x="12388" y="11841"/>
                    </a:lnTo>
                    <a:lnTo>
                      <a:pt x="12379" y="11826"/>
                    </a:lnTo>
                    <a:lnTo>
                      <a:pt x="12323" y="11826"/>
                    </a:lnTo>
                    <a:lnTo>
                      <a:pt x="12286" y="11803"/>
                    </a:lnTo>
                    <a:lnTo>
                      <a:pt x="12276" y="11772"/>
                    </a:lnTo>
                    <a:lnTo>
                      <a:pt x="12248" y="11764"/>
                    </a:lnTo>
                    <a:lnTo>
                      <a:pt x="12211" y="11741"/>
                    </a:lnTo>
                    <a:lnTo>
                      <a:pt x="12164" y="11734"/>
                    </a:lnTo>
                    <a:lnTo>
                      <a:pt x="12136" y="11687"/>
                    </a:lnTo>
                    <a:lnTo>
                      <a:pt x="12164" y="11657"/>
                    </a:lnTo>
                    <a:lnTo>
                      <a:pt x="12192" y="11618"/>
                    </a:lnTo>
                    <a:lnTo>
                      <a:pt x="12230" y="11610"/>
                    </a:lnTo>
                    <a:lnTo>
                      <a:pt x="12239" y="11580"/>
                    </a:lnTo>
                    <a:lnTo>
                      <a:pt x="12248" y="11526"/>
                    </a:lnTo>
                    <a:lnTo>
                      <a:pt x="12248" y="11472"/>
                    </a:lnTo>
                    <a:lnTo>
                      <a:pt x="12239" y="11441"/>
                    </a:lnTo>
                    <a:lnTo>
                      <a:pt x="12230" y="11395"/>
                    </a:lnTo>
                    <a:lnTo>
                      <a:pt x="12239" y="11333"/>
                    </a:lnTo>
                    <a:lnTo>
                      <a:pt x="12248" y="11279"/>
                    </a:lnTo>
                    <a:lnTo>
                      <a:pt x="12286" y="11226"/>
                    </a:lnTo>
                    <a:lnTo>
                      <a:pt x="12304" y="11249"/>
                    </a:lnTo>
                    <a:lnTo>
                      <a:pt x="12323" y="11310"/>
                    </a:lnTo>
                    <a:lnTo>
                      <a:pt x="12342" y="11372"/>
                    </a:lnTo>
                    <a:lnTo>
                      <a:pt x="12323" y="11426"/>
                    </a:lnTo>
                    <a:lnTo>
                      <a:pt x="12342" y="11595"/>
                    </a:lnTo>
                    <a:lnTo>
                      <a:pt x="12379" y="11649"/>
                    </a:lnTo>
                    <a:lnTo>
                      <a:pt x="12388" y="11610"/>
                    </a:lnTo>
                    <a:lnTo>
                      <a:pt x="12388" y="11533"/>
                    </a:lnTo>
                    <a:lnTo>
                      <a:pt x="12379" y="11487"/>
                    </a:lnTo>
                    <a:lnTo>
                      <a:pt x="12379" y="11426"/>
                    </a:lnTo>
                    <a:lnTo>
                      <a:pt x="12435" y="11364"/>
                    </a:lnTo>
                    <a:lnTo>
                      <a:pt x="12463" y="11349"/>
                    </a:lnTo>
                    <a:lnTo>
                      <a:pt x="12379" y="11310"/>
                    </a:lnTo>
                    <a:lnTo>
                      <a:pt x="12342" y="11272"/>
                    </a:lnTo>
                    <a:lnTo>
                      <a:pt x="12276" y="11195"/>
                    </a:lnTo>
                    <a:lnTo>
                      <a:pt x="12248" y="11133"/>
                    </a:lnTo>
                    <a:lnTo>
                      <a:pt x="12211" y="11164"/>
                    </a:lnTo>
                    <a:lnTo>
                      <a:pt x="12192" y="11241"/>
                    </a:lnTo>
                    <a:lnTo>
                      <a:pt x="12155" y="11279"/>
                    </a:lnTo>
                    <a:lnTo>
                      <a:pt x="12062" y="11410"/>
                    </a:lnTo>
                    <a:lnTo>
                      <a:pt x="12006" y="11456"/>
                    </a:lnTo>
                    <a:lnTo>
                      <a:pt x="11931" y="11487"/>
                    </a:lnTo>
                    <a:lnTo>
                      <a:pt x="11782" y="11464"/>
                    </a:lnTo>
                    <a:lnTo>
                      <a:pt x="11614" y="11426"/>
                    </a:lnTo>
                    <a:lnTo>
                      <a:pt x="11464" y="11341"/>
                    </a:lnTo>
                    <a:lnTo>
                      <a:pt x="11427" y="11310"/>
                    </a:lnTo>
                    <a:lnTo>
                      <a:pt x="11445" y="11279"/>
                    </a:lnTo>
                    <a:lnTo>
                      <a:pt x="11492" y="11256"/>
                    </a:lnTo>
                    <a:lnTo>
                      <a:pt x="11492" y="11226"/>
                    </a:lnTo>
                    <a:lnTo>
                      <a:pt x="11445" y="11187"/>
                    </a:lnTo>
                    <a:lnTo>
                      <a:pt x="11380" y="11210"/>
                    </a:lnTo>
                    <a:lnTo>
                      <a:pt x="11315" y="11249"/>
                    </a:lnTo>
                    <a:lnTo>
                      <a:pt x="11259" y="11249"/>
                    </a:lnTo>
                    <a:lnTo>
                      <a:pt x="11193" y="11226"/>
                    </a:lnTo>
                    <a:lnTo>
                      <a:pt x="11081" y="11195"/>
                    </a:lnTo>
                    <a:lnTo>
                      <a:pt x="11016" y="11187"/>
                    </a:lnTo>
                    <a:lnTo>
                      <a:pt x="10969" y="11133"/>
                    </a:lnTo>
                    <a:lnTo>
                      <a:pt x="10867" y="11118"/>
                    </a:lnTo>
                    <a:lnTo>
                      <a:pt x="10848" y="11149"/>
                    </a:lnTo>
                    <a:lnTo>
                      <a:pt x="10792" y="11118"/>
                    </a:lnTo>
                    <a:lnTo>
                      <a:pt x="10755" y="11102"/>
                    </a:lnTo>
                    <a:lnTo>
                      <a:pt x="10745" y="11164"/>
                    </a:lnTo>
                    <a:lnTo>
                      <a:pt x="10596" y="11179"/>
                    </a:lnTo>
                    <a:lnTo>
                      <a:pt x="10531" y="11179"/>
                    </a:lnTo>
                    <a:lnTo>
                      <a:pt x="10484" y="11179"/>
                    </a:lnTo>
                    <a:lnTo>
                      <a:pt x="10419" y="11195"/>
                    </a:lnTo>
                    <a:lnTo>
                      <a:pt x="10381" y="11218"/>
                    </a:lnTo>
                    <a:lnTo>
                      <a:pt x="10344" y="11218"/>
                    </a:lnTo>
                    <a:lnTo>
                      <a:pt x="10288" y="11187"/>
                    </a:lnTo>
                    <a:lnTo>
                      <a:pt x="10297" y="11156"/>
                    </a:lnTo>
                    <a:lnTo>
                      <a:pt x="10288" y="11125"/>
                    </a:lnTo>
                    <a:lnTo>
                      <a:pt x="10251" y="11056"/>
                    </a:lnTo>
                    <a:lnTo>
                      <a:pt x="10194" y="11025"/>
                    </a:lnTo>
                    <a:lnTo>
                      <a:pt x="10157" y="11025"/>
                    </a:lnTo>
                    <a:lnTo>
                      <a:pt x="10120" y="11002"/>
                    </a:lnTo>
                    <a:lnTo>
                      <a:pt x="10101" y="10995"/>
                    </a:lnTo>
                    <a:lnTo>
                      <a:pt x="10082" y="11025"/>
                    </a:lnTo>
                    <a:lnTo>
                      <a:pt x="10064" y="11002"/>
                    </a:lnTo>
                    <a:lnTo>
                      <a:pt x="10026" y="10948"/>
                    </a:lnTo>
                    <a:lnTo>
                      <a:pt x="9952" y="10902"/>
                    </a:lnTo>
                    <a:lnTo>
                      <a:pt x="9952" y="10825"/>
                    </a:lnTo>
                    <a:lnTo>
                      <a:pt x="9933" y="10764"/>
                    </a:lnTo>
                    <a:lnTo>
                      <a:pt x="9914" y="10733"/>
                    </a:lnTo>
                    <a:lnTo>
                      <a:pt x="9896" y="10733"/>
                    </a:lnTo>
                    <a:lnTo>
                      <a:pt x="9858" y="10733"/>
                    </a:lnTo>
                    <a:lnTo>
                      <a:pt x="9840" y="10764"/>
                    </a:lnTo>
                    <a:lnTo>
                      <a:pt x="9840" y="10810"/>
                    </a:lnTo>
                    <a:lnTo>
                      <a:pt x="9821" y="10841"/>
                    </a:lnTo>
                    <a:lnTo>
                      <a:pt x="9821" y="10879"/>
                    </a:lnTo>
                    <a:lnTo>
                      <a:pt x="9765" y="10887"/>
                    </a:lnTo>
                    <a:lnTo>
                      <a:pt x="9709" y="10848"/>
                    </a:lnTo>
                    <a:lnTo>
                      <a:pt x="9625" y="10748"/>
                    </a:lnTo>
                    <a:lnTo>
                      <a:pt x="9588" y="10702"/>
                    </a:lnTo>
                    <a:lnTo>
                      <a:pt x="9541" y="10687"/>
                    </a:lnTo>
                    <a:lnTo>
                      <a:pt x="9550" y="10671"/>
                    </a:lnTo>
                    <a:lnTo>
                      <a:pt x="9578" y="10625"/>
                    </a:lnTo>
                    <a:lnTo>
                      <a:pt x="9588" y="10571"/>
                    </a:lnTo>
                    <a:lnTo>
                      <a:pt x="9578" y="10548"/>
                    </a:lnTo>
                    <a:lnTo>
                      <a:pt x="9504" y="10563"/>
                    </a:lnTo>
                    <a:lnTo>
                      <a:pt x="9485" y="10540"/>
                    </a:lnTo>
                    <a:lnTo>
                      <a:pt x="9466" y="10533"/>
                    </a:lnTo>
                    <a:lnTo>
                      <a:pt x="9326" y="10571"/>
                    </a:lnTo>
                    <a:lnTo>
                      <a:pt x="9438" y="10417"/>
                    </a:lnTo>
                    <a:lnTo>
                      <a:pt x="9401" y="10394"/>
                    </a:lnTo>
                    <a:lnTo>
                      <a:pt x="9326" y="10448"/>
                    </a:lnTo>
                    <a:lnTo>
                      <a:pt x="9261" y="10517"/>
                    </a:lnTo>
                    <a:lnTo>
                      <a:pt x="9149" y="10502"/>
                    </a:lnTo>
                    <a:lnTo>
                      <a:pt x="9177" y="10479"/>
                    </a:lnTo>
                    <a:lnTo>
                      <a:pt x="9242" y="10456"/>
                    </a:lnTo>
                    <a:lnTo>
                      <a:pt x="9298" y="10417"/>
                    </a:lnTo>
                    <a:lnTo>
                      <a:pt x="9364" y="10379"/>
                    </a:lnTo>
                    <a:lnTo>
                      <a:pt x="9364" y="10325"/>
                    </a:lnTo>
                    <a:lnTo>
                      <a:pt x="9298" y="10332"/>
                    </a:lnTo>
                    <a:lnTo>
                      <a:pt x="9224" y="10386"/>
                    </a:lnTo>
                    <a:lnTo>
                      <a:pt x="9177" y="10363"/>
                    </a:lnTo>
                    <a:lnTo>
                      <a:pt x="9177" y="10294"/>
                    </a:lnTo>
                    <a:lnTo>
                      <a:pt x="9177" y="10263"/>
                    </a:lnTo>
                    <a:lnTo>
                      <a:pt x="9186" y="10225"/>
                    </a:lnTo>
                    <a:lnTo>
                      <a:pt x="9205" y="10148"/>
                    </a:lnTo>
                    <a:lnTo>
                      <a:pt x="9317" y="10132"/>
                    </a:lnTo>
                    <a:lnTo>
                      <a:pt x="9326" y="10086"/>
                    </a:lnTo>
                    <a:lnTo>
                      <a:pt x="9224" y="10086"/>
                    </a:lnTo>
                    <a:lnTo>
                      <a:pt x="9140" y="10140"/>
                    </a:lnTo>
                    <a:lnTo>
                      <a:pt x="9093" y="10232"/>
                    </a:lnTo>
                    <a:lnTo>
                      <a:pt x="9018" y="10255"/>
                    </a:lnTo>
                    <a:lnTo>
                      <a:pt x="8962" y="10232"/>
                    </a:lnTo>
                    <a:lnTo>
                      <a:pt x="8916" y="10255"/>
                    </a:lnTo>
                    <a:lnTo>
                      <a:pt x="8841" y="10255"/>
                    </a:lnTo>
                    <a:lnTo>
                      <a:pt x="8775" y="10255"/>
                    </a:lnTo>
                    <a:lnTo>
                      <a:pt x="8775" y="10178"/>
                    </a:lnTo>
                    <a:lnTo>
                      <a:pt x="8738" y="10055"/>
                    </a:lnTo>
                    <a:lnTo>
                      <a:pt x="8729" y="10148"/>
                    </a:lnTo>
                    <a:lnTo>
                      <a:pt x="8729" y="10294"/>
                    </a:lnTo>
                    <a:lnTo>
                      <a:pt x="8701" y="10332"/>
                    </a:lnTo>
                    <a:lnTo>
                      <a:pt x="8626" y="10332"/>
                    </a:lnTo>
                    <a:lnTo>
                      <a:pt x="8589" y="10294"/>
                    </a:lnTo>
                    <a:lnTo>
                      <a:pt x="8617" y="10202"/>
                    </a:lnTo>
                    <a:lnTo>
                      <a:pt x="8691" y="10055"/>
                    </a:lnTo>
                    <a:lnTo>
                      <a:pt x="8691" y="9963"/>
                    </a:lnTo>
                    <a:lnTo>
                      <a:pt x="8607" y="10055"/>
                    </a:lnTo>
                    <a:lnTo>
                      <a:pt x="8570" y="10163"/>
                    </a:lnTo>
                    <a:lnTo>
                      <a:pt x="8542" y="10171"/>
                    </a:lnTo>
                    <a:lnTo>
                      <a:pt x="8533" y="10132"/>
                    </a:lnTo>
                    <a:lnTo>
                      <a:pt x="8533" y="10109"/>
                    </a:lnTo>
                    <a:lnTo>
                      <a:pt x="8514" y="10101"/>
                    </a:lnTo>
                    <a:lnTo>
                      <a:pt x="8477" y="10117"/>
                    </a:lnTo>
                    <a:lnTo>
                      <a:pt x="8402" y="10225"/>
                    </a:lnTo>
                    <a:lnTo>
                      <a:pt x="8467" y="10232"/>
                    </a:lnTo>
                    <a:lnTo>
                      <a:pt x="8495" y="10240"/>
                    </a:lnTo>
                    <a:lnTo>
                      <a:pt x="8439" y="10332"/>
                    </a:lnTo>
                    <a:lnTo>
                      <a:pt x="8355" y="10363"/>
                    </a:lnTo>
                    <a:lnTo>
                      <a:pt x="8327" y="10425"/>
                    </a:lnTo>
                    <a:lnTo>
                      <a:pt x="8355" y="10440"/>
                    </a:lnTo>
                    <a:lnTo>
                      <a:pt x="8355" y="10502"/>
                    </a:lnTo>
                    <a:lnTo>
                      <a:pt x="8430" y="10479"/>
                    </a:lnTo>
                    <a:lnTo>
                      <a:pt x="8430" y="10533"/>
                    </a:lnTo>
                    <a:lnTo>
                      <a:pt x="8477" y="10486"/>
                    </a:lnTo>
                    <a:lnTo>
                      <a:pt x="8495" y="10486"/>
                    </a:lnTo>
                    <a:lnTo>
                      <a:pt x="8495" y="10571"/>
                    </a:lnTo>
                    <a:lnTo>
                      <a:pt x="8421" y="10633"/>
                    </a:lnTo>
                    <a:lnTo>
                      <a:pt x="8327" y="10663"/>
                    </a:lnTo>
                    <a:lnTo>
                      <a:pt x="8346" y="10733"/>
                    </a:lnTo>
                    <a:lnTo>
                      <a:pt x="8430" y="10702"/>
                    </a:lnTo>
                    <a:lnTo>
                      <a:pt x="8477" y="10702"/>
                    </a:lnTo>
                    <a:lnTo>
                      <a:pt x="8551" y="10625"/>
                    </a:lnTo>
                    <a:lnTo>
                      <a:pt x="8589" y="10687"/>
                    </a:lnTo>
                    <a:lnTo>
                      <a:pt x="8589" y="10733"/>
                    </a:lnTo>
                    <a:lnTo>
                      <a:pt x="8570" y="10779"/>
                    </a:lnTo>
                    <a:lnTo>
                      <a:pt x="8533" y="10787"/>
                    </a:lnTo>
                    <a:lnTo>
                      <a:pt x="8514" y="10817"/>
                    </a:lnTo>
                    <a:lnTo>
                      <a:pt x="8467" y="10871"/>
                    </a:lnTo>
                    <a:lnTo>
                      <a:pt x="8430" y="10948"/>
                    </a:lnTo>
                    <a:lnTo>
                      <a:pt x="8458" y="10948"/>
                    </a:lnTo>
                    <a:lnTo>
                      <a:pt x="8495" y="10941"/>
                    </a:lnTo>
                    <a:lnTo>
                      <a:pt x="8505" y="10971"/>
                    </a:lnTo>
                    <a:lnTo>
                      <a:pt x="8533" y="10979"/>
                    </a:lnTo>
                    <a:lnTo>
                      <a:pt x="8495" y="11056"/>
                    </a:lnTo>
                    <a:lnTo>
                      <a:pt x="8439" y="11087"/>
                    </a:lnTo>
                    <a:lnTo>
                      <a:pt x="8402" y="11072"/>
                    </a:lnTo>
                    <a:lnTo>
                      <a:pt x="8393" y="11149"/>
                    </a:lnTo>
                    <a:lnTo>
                      <a:pt x="8383" y="11195"/>
                    </a:lnTo>
                    <a:lnTo>
                      <a:pt x="8327" y="11210"/>
                    </a:lnTo>
                    <a:lnTo>
                      <a:pt x="8271" y="11256"/>
                    </a:lnTo>
                    <a:lnTo>
                      <a:pt x="8206" y="11249"/>
                    </a:lnTo>
                    <a:lnTo>
                      <a:pt x="8141" y="11249"/>
                    </a:lnTo>
                    <a:lnTo>
                      <a:pt x="8094" y="11210"/>
                    </a:lnTo>
                    <a:lnTo>
                      <a:pt x="8057" y="11210"/>
                    </a:lnTo>
                    <a:lnTo>
                      <a:pt x="8019" y="11226"/>
                    </a:lnTo>
                    <a:lnTo>
                      <a:pt x="7991" y="11118"/>
                    </a:lnTo>
                    <a:lnTo>
                      <a:pt x="7991" y="11210"/>
                    </a:lnTo>
                    <a:lnTo>
                      <a:pt x="7945" y="11256"/>
                    </a:lnTo>
                    <a:lnTo>
                      <a:pt x="7945" y="11372"/>
                    </a:lnTo>
                    <a:lnTo>
                      <a:pt x="7917" y="11503"/>
                    </a:lnTo>
                    <a:lnTo>
                      <a:pt x="7898" y="11395"/>
                    </a:lnTo>
                    <a:lnTo>
                      <a:pt x="7870" y="11256"/>
                    </a:lnTo>
                    <a:lnTo>
                      <a:pt x="7842" y="11318"/>
                    </a:lnTo>
                    <a:lnTo>
                      <a:pt x="7842" y="11349"/>
                    </a:lnTo>
                    <a:lnTo>
                      <a:pt x="7861" y="11441"/>
                    </a:lnTo>
                    <a:lnTo>
                      <a:pt x="7823" y="11518"/>
                    </a:lnTo>
                    <a:lnTo>
                      <a:pt x="7786" y="11487"/>
                    </a:lnTo>
                    <a:lnTo>
                      <a:pt x="7711" y="11533"/>
                    </a:lnTo>
                    <a:lnTo>
                      <a:pt x="7683" y="11549"/>
                    </a:lnTo>
                    <a:lnTo>
                      <a:pt x="7683" y="11649"/>
                    </a:lnTo>
                    <a:lnTo>
                      <a:pt x="7618" y="11749"/>
                    </a:lnTo>
                    <a:lnTo>
                      <a:pt x="7581" y="11841"/>
                    </a:lnTo>
                    <a:lnTo>
                      <a:pt x="7609" y="11734"/>
                    </a:lnTo>
                    <a:lnTo>
                      <a:pt x="7609" y="11626"/>
                    </a:lnTo>
                    <a:lnTo>
                      <a:pt x="7543" y="11672"/>
                    </a:lnTo>
                    <a:lnTo>
                      <a:pt x="7506" y="11672"/>
                    </a:lnTo>
                    <a:lnTo>
                      <a:pt x="7431" y="11772"/>
                    </a:lnTo>
                    <a:lnTo>
                      <a:pt x="7384" y="11872"/>
                    </a:lnTo>
                    <a:lnTo>
                      <a:pt x="7347" y="11934"/>
                    </a:lnTo>
                    <a:lnTo>
                      <a:pt x="7310" y="11888"/>
                    </a:lnTo>
                    <a:lnTo>
                      <a:pt x="7244" y="11865"/>
                    </a:lnTo>
                    <a:lnTo>
                      <a:pt x="7235" y="11872"/>
                    </a:lnTo>
                    <a:lnTo>
                      <a:pt x="7235" y="11980"/>
                    </a:lnTo>
                    <a:lnTo>
                      <a:pt x="7170" y="11965"/>
                    </a:lnTo>
                    <a:lnTo>
                      <a:pt x="7114" y="11980"/>
                    </a:lnTo>
                    <a:lnTo>
                      <a:pt x="7020" y="12019"/>
                    </a:lnTo>
                    <a:lnTo>
                      <a:pt x="6983" y="11980"/>
                    </a:lnTo>
                    <a:lnTo>
                      <a:pt x="6927" y="11949"/>
                    </a:lnTo>
                    <a:lnTo>
                      <a:pt x="6927" y="11872"/>
                    </a:lnTo>
                    <a:lnTo>
                      <a:pt x="6974" y="11857"/>
                    </a:lnTo>
                    <a:lnTo>
                      <a:pt x="6964" y="11795"/>
                    </a:lnTo>
                    <a:lnTo>
                      <a:pt x="7002" y="11734"/>
                    </a:lnTo>
                    <a:lnTo>
                      <a:pt x="7039" y="11795"/>
                    </a:lnTo>
                    <a:lnTo>
                      <a:pt x="7048" y="11741"/>
                    </a:lnTo>
                    <a:lnTo>
                      <a:pt x="7076" y="11718"/>
                    </a:lnTo>
                    <a:lnTo>
                      <a:pt x="7095" y="11711"/>
                    </a:lnTo>
                    <a:lnTo>
                      <a:pt x="7132" y="11741"/>
                    </a:lnTo>
                    <a:lnTo>
                      <a:pt x="7188" y="11749"/>
                    </a:lnTo>
                    <a:lnTo>
                      <a:pt x="7151" y="11711"/>
                    </a:lnTo>
                    <a:lnTo>
                      <a:pt x="7160" y="11672"/>
                    </a:lnTo>
                    <a:lnTo>
                      <a:pt x="7207" y="11672"/>
                    </a:lnTo>
                    <a:lnTo>
                      <a:pt x="7263" y="11618"/>
                    </a:lnTo>
                    <a:lnTo>
                      <a:pt x="7300" y="11549"/>
                    </a:lnTo>
                    <a:lnTo>
                      <a:pt x="7338" y="11433"/>
                    </a:lnTo>
                    <a:lnTo>
                      <a:pt x="7300" y="11426"/>
                    </a:lnTo>
                    <a:lnTo>
                      <a:pt x="7226" y="11495"/>
                    </a:lnTo>
                    <a:lnTo>
                      <a:pt x="7132" y="11557"/>
                    </a:lnTo>
                    <a:lnTo>
                      <a:pt x="7095" y="11580"/>
                    </a:lnTo>
                    <a:lnTo>
                      <a:pt x="7048" y="11557"/>
                    </a:lnTo>
                    <a:lnTo>
                      <a:pt x="7002" y="11518"/>
                    </a:lnTo>
                    <a:lnTo>
                      <a:pt x="6964" y="11456"/>
                    </a:lnTo>
                    <a:lnTo>
                      <a:pt x="6974" y="11364"/>
                    </a:lnTo>
                    <a:lnTo>
                      <a:pt x="7020" y="11272"/>
                    </a:lnTo>
                    <a:lnTo>
                      <a:pt x="7039" y="11210"/>
                    </a:lnTo>
                    <a:lnTo>
                      <a:pt x="7076" y="11102"/>
                    </a:lnTo>
                    <a:lnTo>
                      <a:pt x="7132" y="11025"/>
                    </a:lnTo>
                    <a:lnTo>
                      <a:pt x="7170" y="10941"/>
                    </a:lnTo>
                    <a:lnTo>
                      <a:pt x="7188" y="10787"/>
                    </a:lnTo>
                    <a:lnTo>
                      <a:pt x="7188" y="10656"/>
                    </a:lnTo>
                    <a:lnTo>
                      <a:pt x="7160" y="10540"/>
                    </a:lnTo>
                    <a:lnTo>
                      <a:pt x="7198" y="10471"/>
                    </a:lnTo>
                    <a:lnTo>
                      <a:pt x="7207" y="10456"/>
                    </a:lnTo>
                    <a:lnTo>
                      <a:pt x="7412" y="10348"/>
                    </a:lnTo>
                    <a:lnTo>
                      <a:pt x="7487" y="10271"/>
                    </a:lnTo>
                    <a:lnTo>
                      <a:pt x="7534" y="10232"/>
                    </a:lnTo>
                    <a:lnTo>
                      <a:pt x="7599" y="10209"/>
                    </a:lnTo>
                    <a:lnTo>
                      <a:pt x="7646" y="10317"/>
                    </a:lnTo>
                    <a:lnTo>
                      <a:pt x="7693" y="10332"/>
                    </a:lnTo>
                    <a:lnTo>
                      <a:pt x="7767" y="10294"/>
                    </a:lnTo>
                    <a:lnTo>
                      <a:pt x="7833" y="10271"/>
                    </a:lnTo>
                    <a:lnTo>
                      <a:pt x="8122" y="10332"/>
                    </a:lnTo>
                    <a:lnTo>
                      <a:pt x="8169" y="10332"/>
                    </a:lnTo>
                    <a:lnTo>
                      <a:pt x="8141" y="10302"/>
                    </a:lnTo>
                    <a:lnTo>
                      <a:pt x="8057" y="10271"/>
                    </a:lnTo>
                    <a:lnTo>
                      <a:pt x="8010" y="10240"/>
                    </a:lnTo>
                    <a:lnTo>
                      <a:pt x="7917" y="10202"/>
                    </a:lnTo>
                    <a:lnTo>
                      <a:pt x="7842" y="10194"/>
                    </a:lnTo>
                    <a:lnTo>
                      <a:pt x="7805" y="10178"/>
                    </a:lnTo>
                    <a:lnTo>
                      <a:pt x="7749" y="10117"/>
                    </a:lnTo>
                    <a:lnTo>
                      <a:pt x="7730" y="10040"/>
                    </a:lnTo>
                    <a:lnTo>
                      <a:pt x="7786" y="10009"/>
                    </a:lnTo>
                    <a:lnTo>
                      <a:pt x="7805" y="9978"/>
                    </a:lnTo>
                    <a:lnTo>
                      <a:pt x="7842" y="9894"/>
                    </a:lnTo>
                    <a:lnTo>
                      <a:pt x="7917" y="9832"/>
                    </a:lnTo>
                    <a:lnTo>
                      <a:pt x="7982" y="9801"/>
                    </a:lnTo>
                    <a:lnTo>
                      <a:pt x="8047" y="9709"/>
                    </a:lnTo>
                    <a:lnTo>
                      <a:pt x="7973" y="9716"/>
                    </a:lnTo>
                    <a:lnTo>
                      <a:pt x="7861" y="9793"/>
                    </a:lnTo>
                    <a:lnTo>
                      <a:pt x="7711" y="9963"/>
                    </a:lnTo>
                    <a:lnTo>
                      <a:pt x="7637" y="9986"/>
                    </a:lnTo>
                    <a:lnTo>
                      <a:pt x="7543" y="9986"/>
                    </a:lnTo>
                    <a:lnTo>
                      <a:pt x="7496" y="9932"/>
                    </a:lnTo>
                    <a:lnTo>
                      <a:pt x="7506" y="9832"/>
                    </a:lnTo>
                    <a:lnTo>
                      <a:pt x="7534" y="9709"/>
                    </a:lnTo>
                    <a:lnTo>
                      <a:pt x="7618" y="9524"/>
                    </a:lnTo>
                    <a:lnTo>
                      <a:pt x="7674" y="9408"/>
                    </a:lnTo>
                    <a:lnTo>
                      <a:pt x="7674" y="9278"/>
                    </a:lnTo>
                    <a:lnTo>
                      <a:pt x="7693" y="9147"/>
                    </a:lnTo>
                    <a:lnTo>
                      <a:pt x="7711" y="9054"/>
                    </a:lnTo>
                    <a:lnTo>
                      <a:pt x="7693" y="8977"/>
                    </a:lnTo>
                    <a:lnTo>
                      <a:pt x="7655" y="8962"/>
                    </a:lnTo>
                    <a:lnTo>
                      <a:pt x="7637" y="9054"/>
                    </a:lnTo>
                    <a:lnTo>
                      <a:pt x="7637" y="9131"/>
                    </a:lnTo>
                    <a:lnTo>
                      <a:pt x="7618" y="9208"/>
                    </a:lnTo>
                    <a:lnTo>
                      <a:pt x="7581" y="9316"/>
                    </a:lnTo>
                    <a:lnTo>
                      <a:pt x="7562" y="9424"/>
                    </a:lnTo>
                    <a:lnTo>
                      <a:pt x="7525" y="9524"/>
                    </a:lnTo>
                    <a:lnTo>
                      <a:pt x="7468" y="9616"/>
                    </a:lnTo>
                    <a:lnTo>
                      <a:pt x="7450" y="9686"/>
                    </a:lnTo>
                    <a:lnTo>
                      <a:pt x="7431" y="9801"/>
                    </a:lnTo>
                    <a:lnTo>
                      <a:pt x="7450" y="9870"/>
                    </a:lnTo>
                    <a:lnTo>
                      <a:pt x="7431" y="9932"/>
                    </a:lnTo>
                    <a:lnTo>
                      <a:pt x="7356" y="10040"/>
                    </a:lnTo>
                    <a:lnTo>
                      <a:pt x="7310" y="10086"/>
                    </a:lnTo>
                    <a:lnTo>
                      <a:pt x="7244" y="10148"/>
                    </a:lnTo>
                    <a:lnTo>
                      <a:pt x="7160" y="10202"/>
                    </a:lnTo>
                    <a:lnTo>
                      <a:pt x="6983" y="10302"/>
                    </a:lnTo>
                    <a:lnTo>
                      <a:pt x="6974" y="10425"/>
                    </a:lnTo>
                    <a:lnTo>
                      <a:pt x="6871" y="10563"/>
                    </a:lnTo>
                    <a:lnTo>
                      <a:pt x="6834" y="10610"/>
                    </a:lnTo>
                    <a:lnTo>
                      <a:pt x="6824" y="10633"/>
                    </a:lnTo>
                    <a:lnTo>
                      <a:pt x="6778" y="10817"/>
                    </a:lnTo>
                    <a:lnTo>
                      <a:pt x="6740" y="10871"/>
                    </a:lnTo>
                    <a:lnTo>
                      <a:pt x="6675" y="10918"/>
                    </a:lnTo>
                    <a:lnTo>
                      <a:pt x="6638" y="10979"/>
                    </a:lnTo>
                    <a:lnTo>
                      <a:pt x="6535" y="10971"/>
                    </a:lnTo>
                    <a:lnTo>
                      <a:pt x="6479" y="10910"/>
                    </a:lnTo>
                    <a:lnTo>
                      <a:pt x="6423" y="10918"/>
                    </a:lnTo>
                    <a:lnTo>
                      <a:pt x="6488" y="10979"/>
                    </a:lnTo>
                    <a:lnTo>
                      <a:pt x="6554" y="11033"/>
                    </a:lnTo>
                    <a:lnTo>
                      <a:pt x="6591" y="11087"/>
                    </a:lnTo>
                    <a:lnTo>
                      <a:pt x="6610" y="11133"/>
                    </a:lnTo>
                    <a:lnTo>
                      <a:pt x="6600" y="11195"/>
                    </a:lnTo>
                    <a:lnTo>
                      <a:pt x="6572" y="11256"/>
                    </a:lnTo>
                    <a:lnTo>
                      <a:pt x="6535" y="11310"/>
                    </a:lnTo>
                    <a:lnTo>
                      <a:pt x="6414" y="11318"/>
                    </a:lnTo>
                    <a:lnTo>
                      <a:pt x="6367" y="11349"/>
                    </a:lnTo>
                    <a:lnTo>
                      <a:pt x="6442" y="11379"/>
                    </a:lnTo>
                    <a:lnTo>
                      <a:pt x="6442" y="11456"/>
                    </a:lnTo>
                    <a:lnTo>
                      <a:pt x="6386" y="11503"/>
                    </a:lnTo>
                    <a:lnTo>
                      <a:pt x="6311" y="11518"/>
                    </a:lnTo>
                    <a:lnTo>
                      <a:pt x="6311" y="11433"/>
                    </a:lnTo>
                    <a:lnTo>
                      <a:pt x="6255" y="11456"/>
                    </a:lnTo>
                    <a:lnTo>
                      <a:pt x="6236" y="11526"/>
                    </a:lnTo>
                    <a:lnTo>
                      <a:pt x="6190" y="11503"/>
                    </a:lnTo>
                    <a:lnTo>
                      <a:pt x="6199" y="11580"/>
                    </a:lnTo>
                    <a:lnTo>
                      <a:pt x="6199" y="11649"/>
                    </a:lnTo>
                    <a:lnTo>
                      <a:pt x="6152" y="11680"/>
                    </a:lnTo>
                    <a:lnTo>
                      <a:pt x="6152" y="11741"/>
                    </a:lnTo>
                    <a:lnTo>
                      <a:pt x="6105" y="11795"/>
                    </a:lnTo>
                    <a:lnTo>
                      <a:pt x="6003" y="11811"/>
                    </a:lnTo>
                    <a:lnTo>
                      <a:pt x="6003" y="11857"/>
                    </a:lnTo>
                    <a:lnTo>
                      <a:pt x="5956" y="12080"/>
                    </a:lnTo>
                    <a:lnTo>
                      <a:pt x="5928" y="12142"/>
                    </a:lnTo>
                    <a:lnTo>
                      <a:pt x="5965" y="12173"/>
                    </a:lnTo>
                    <a:lnTo>
                      <a:pt x="6077" y="12119"/>
                    </a:lnTo>
                    <a:lnTo>
                      <a:pt x="6152" y="12149"/>
                    </a:lnTo>
                    <a:lnTo>
                      <a:pt x="6162" y="12203"/>
                    </a:lnTo>
                    <a:lnTo>
                      <a:pt x="6274" y="12265"/>
                    </a:lnTo>
                    <a:lnTo>
                      <a:pt x="6302" y="12303"/>
                    </a:lnTo>
                    <a:lnTo>
                      <a:pt x="6302" y="12365"/>
                    </a:lnTo>
                    <a:lnTo>
                      <a:pt x="6292" y="12442"/>
                    </a:lnTo>
                    <a:lnTo>
                      <a:pt x="6274" y="12480"/>
                    </a:lnTo>
                    <a:lnTo>
                      <a:pt x="6236" y="12511"/>
                    </a:lnTo>
                    <a:lnTo>
                      <a:pt x="6218" y="12534"/>
                    </a:lnTo>
                    <a:lnTo>
                      <a:pt x="6105" y="12573"/>
                    </a:lnTo>
                    <a:lnTo>
                      <a:pt x="6068" y="12627"/>
                    </a:lnTo>
                    <a:lnTo>
                      <a:pt x="6049" y="12665"/>
                    </a:lnTo>
                    <a:lnTo>
                      <a:pt x="6003" y="12673"/>
                    </a:lnTo>
                    <a:lnTo>
                      <a:pt x="6003" y="12727"/>
                    </a:lnTo>
                    <a:lnTo>
                      <a:pt x="6012" y="12781"/>
                    </a:lnTo>
                    <a:lnTo>
                      <a:pt x="6012" y="12812"/>
                    </a:lnTo>
                    <a:lnTo>
                      <a:pt x="5937" y="12850"/>
                    </a:lnTo>
                    <a:lnTo>
                      <a:pt x="5965" y="12889"/>
                    </a:lnTo>
                    <a:lnTo>
                      <a:pt x="5993" y="12904"/>
                    </a:lnTo>
                    <a:lnTo>
                      <a:pt x="5975" y="12966"/>
                    </a:lnTo>
                    <a:lnTo>
                      <a:pt x="5975" y="12996"/>
                    </a:lnTo>
                    <a:lnTo>
                      <a:pt x="5891" y="13058"/>
                    </a:lnTo>
                    <a:lnTo>
                      <a:pt x="5853" y="13027"/>
                    </a:lnTo>
                    <a:lnTo>
                      <a:pt x="5816" y="13073"/>
                    </a:lnTo>
                    <a:lnTo>
                      <a:pt x="5788" y="13120"/>
                    </a:lnTo>
                    <a:lnTo>
                      <a:pt x="5741" y="13127"/>
                    </a:lnTo>
                    <a:lnTo>
                      <a:pt x="5732" y="13135"/>
                    </a:lnTo>
                    <a:lnTo>
                      <a:pt x="5695" y="13135"/>
                    </a:lnTo>
                    <a:lnTo>
                      <a:pt x="5592" y="13181"/>
                    </a:lnTo>
                    <a:lnTo>
                      <a:pt x="5583" y="13243"/>
                    </a:lnTo>
                    <a:lnTo>
                      <a:pt x="5545" y="13289"/>
                    </a:lnTo>
                    <a:lnTo>
                      <a:pt x="5508" y="13343"/>
                    </a:lnTo>
                    <a:lnTo>
                      <a:pt x="5471" y="13343"/>
                    </a:lnTo>
                    <a:lnTo>
                      <a:pt x="5443" y="13404"/>
                    </a:lnTo>
                    <a:lnTo>
                      <a:pt x="5433" y="13458"/>
                    </a:lnTo>
                    <a:lnTo>
                      <a:pt x="5359" y="13412"/>
                    </a:lnTo>
                    <a:lnTo>
                      <a:pt x="5303" y="13404"/>
                    </a:lnTo>
                    <a:lnTo>
                      <a:pt x="5293" y="13497"/>
                    </a:lnTo>
                    <a:lnTo>
                      <a:pt x="5284" y="13551"/>
                    </a:lnTo>
                    <a:lnTo>
                      <a:pt x="5265" y="13589"/>
                    </a:lnTo>
                    <a:lnTo>
                      <a:pt x="5191" y="13597"/>
                    </a:lnTo>
                    <a:lnTo>
                      <a:pt x="5172" y="13589"/>
                    </a:lnTo>
                    <a:lnTo>
                      <a:pt x="5135" y="13712"/>
                    </a:lnTo>
                    <a:lnTo>
                      <a:pt x="5107" y="13674"/>
                    </a:lnTo>
                    <a:lnTo>
                      <a:pt x="4995" y="13774"/>
                    </a:lnTo>
                    <a:lnTo>
                      <a:pt x="4985" y="13797"/>
                    </a:lnTo>
                    <a:lnTo>
                      <a:pt x="4948" y="13843"/>
                    </a:lnTo>
                    <a:lnTo>
                      <a:pt x="4957" y="13874"/>
                    </a:lnTo>
                    <a:lnTo>
                      <a:pt x="5004" y="13874"/>
                    </a:lnTo>
                    <a:lnTo>
                      <a:pt x="5004" y="13959"/>
                    </a:lnTo>
                    <a:lnTo>
                      <a:pt x="5004" y="13997"/>
                    </a:lnTo>
                    <a:lnTo>
                      <a:pt x="4967" y="14082"/>
                    </a:lnTo>
                    <a:lnTo>
                      <a:pt x="4920" y="14136"/>
                    </a:lnTo>
                    <a:lnTo>
                      <a:pt x="4892" y="14167"/>
                    </a:lnTo>
                    <a:lnTo>
                      <a:pt x="4855" y="14136"/>
                    </a:lnTo>
                    <a:lnTo>
                      <a:pt x="4845" y="14182"/>
                    </a:lnTo>
                    <a:lnTo>
                      <a:pt x="4836" y="14205"/>
                    </a:lnTo>
                    <a:lnTo>
                      <a:pt x="4799" y="14182"/>
                    </a:lnTo>
                    <a:lnTo>
                      <a:pt x="4780" y="14236"/>
                    </a:lnTo>
                    <a:lnTo>
                      <a:pt x="4668" y="14351"/>
                    </a:lnTo>
                    <a:lnTo>
                      <a:pt x="4630" y="14351"/>
                    </a:lnTo>
                    <a:lnTo>
                      <a:pt x="4584" y="14305"/>
                    </a:lnTo>
                    <a:lnTo>
                      <a:pt x="4537" y="14336"/>
                    </a:lnTo>
                    <a:lnTo>
                      <a:pt x="4518" y="14398"/>
                    </a:lnTo>
                    <a:lnTo>
                      <a:pt x="4537" y="14521"/>
                    </a:lnTo>
                    <a:lnTo>
                      <a:pt x="4462" y="14521"/>
                    </a:lnTo>
                    <a:lnTo>
                      <a:pt x="4425" y="14482"/>
                    </a:lnTo>
                    <a:lnTo>
                      <a:pt x="4397" y="14490"/>
                    </a:lnTo>
                    <a:lnTo>
                      <a:pt x="4322" y="14552"/>
                    </a:lnTo>
                    <a:lnTo>
                      <a:pt x="4294" y="14598"/>
                    </a:lnTo>
                    <a:lnTo>
                      <a:pt x="4369" y="14582"/>
                    </a:lnTo>
                    <a:lnTo>
                      <a:pt x="4388" y="14598"/>
                    </a:lnTo>
                    <a:lnTo>
                      <a:pt x="4360" y="14667"/>
                    </a:lnTo>
                    <a:lnTo>
                      <a:pt x="4257" y="14667"/>
                    </a:lnTo>
                    <a:lnTo>
                      <a:pt x="4220" y="14675"/>
                    </a:lnTo>
                    <a:lnTo>
                      <a:pt x="4145" y="14706"/>
                    </a:lnTo>
                    <a:lnTo>
                      <a:pt x="4089" y="14767"/>
                    </a:lnTo>
                    <a:lnTo>
                      <a:pt x="4024" y="14852"/>
                    </a:lnTo>
                    <a:lnTo>
                      <a:pt x="3949" y="14844"/>
                    </a:lnTo>
                    <a:lnTo>
                      <a:pt x="3912" y="14767"/>
                    </a:lnTo>
                    <a:lnTo>
                      <a:pt x="3884" y="14667"/>
                    </a:lnTo>
                    <a:lnTo>
                      <a:pt x="3837" y="14659"/>
                    </a:lnTo>
                    <a:lnTo>
                      <a:pt x="3865" y="14759"/>
                    </a:lnTo>
                    <a:lnTo>
                      <a:pt x="3902" y="14844"/>
                    </a:lnTo>
                    <a:lnTo>
                      <a:pt x="3977" y="14906"/>
                    </a:lnTo>
                    <a:lnTo>
                      <a:pt x="4033" y="14937"/>
                    </a:lnTo>
                    <a:lnTo>
                      <a:pt x="4033" y="14998"/>
                    </a:lnTo>
                    <a:lnTo>
                      <a:pt x="4052" y="15098"/>
                    </a:lnTo>
                    <a:lnTo>
                      <a:pt x="4024" y="15137"/>
                    </a:lnTo>
                    <a:lnTo>
                      <a:pt x="3977" y="15137"/>
                    </a:lnTo>
                    <a:lnTo>
                      <a:pt x="3921" y="15198"/>
                    </a:lnTo>
                    <a:lnTo>
                      <a:pt x="3884" y="15229"/>
                    </a:lnTo>
                    <a:lnTo>
                      <a:pt x="3809" y="15245"/>
                    </a:lnTo>
                    <a:lnTo>
                      <a:pt x="3753" y="15260"/>
                    </a:lnTo>
                    <a:lnTo>
                      <a:pt x="3716" y="15260"/>
                    </a:lnTo>
                    <a:lnTo>
                      <a:pt x="3688" y="15245"/>
                    </a:lnTo>
                    <a:lnTo>
                      <a:pt x="3688" y="15252"/>
                    </a:lnTo>
                    <a:lnTo>
                      <a:pt x="3688" y="15306"/>
                    </a:lnTo>
                    <a:lnTo>
                      <a:pt x="3660" y="15383"/>
                    </a:lnTo>
                    <a:lnTo>
                      <a:pt x="3622" y="15506"/>
                    </a:lnTo>
                    <a:lnTo>
                      <a:pt x="3604" y="15568"/>
                    </a:lnTo>
                    <a:lnTo>
                      <a:pt x="3585" y="15560"/>
                    </a:lnTo>
                    <a:lnTo>
                      <a:pt x="3604" y="15475"/>
                    </a:lnTo>
                    <a:lnTo>
                      <a:pt x="3604" y="15368"/>
                    </a:lnTo>
                    <a:lnTo>
                      <a:pt x="3585" y="15306"/>
                    </a:lnTo>
                    <a:lnTo>
                      <a:pt x="3529" y="15306"/>
                    </a:lnTo>
                    <a:lnTo>
                      <a:pt x="3501" y="15352"/>
                    </a:lnTo>
                    <a:lnTo>
                      <a:pt x="3464" y="15352"/>
                    </a:lnTo>
                    <a:lnTo>
                      <a:pt x="3426" y="15383"/>
                    </a:lnTo>
                    <a:lnTo>
                      <a:pt x="3389" y="15437"/>
                    </a:lnTo>
                    <a:lnTo>
                      <a:pt x="3314" y="15460"/>
                    </a:lnTo>
                    <a:lnTo>
                      <a:pt x="3286" y="15491"/>
                    </a:lnTo>
                    <a:lnTo>
                      <a:pt x="3277" y="15522"/>
                    </a:lnTo>
                    <a:lnTo>
                      <a:pt x="3239" y="15599"/>
                    </a:lnTo>
                    <a:lnTo>
                      <a:pt x="3211" y="15583"/>
                    </a:lnTo>
                    <a:lnTo>
                      <a:pt x="3193" y="15537"/>
                    </a:lnTo>
                    <a:lnTo>
                      <a:pt x="3165" y="15583"/>
                    </a:lnTo>
                    <a:lnTo>
                      <a:pt x="3155" y="15599"/>
                    </a:lnTo>
                    <a:lnTo>
                      <a:pt x="3155" y="15660"/>
                    </a:lnTo>
                    <a:lnTo>
                      <a:pt x="3137" y="15660"/>
                    </a:lnTo>
                    <a:lnTo>
                      <a:pt x="3043" y="15629"/>
                    </a:lnTo>
                    <a:lnTo>
                      <a:pt x="2987" y="15691"/>
                    </a:lnTo>
                    <a:lnTo>
                      <a:pt x="2931" y="15722"/>
                    </a:lnTo>
                    <a:lnTo>
                      <a:pt x="2875" y="15737"/>
                    </a:lnTo>
                    <a:lnTo>
                      <a:pt x="2829" y="15753"/>
                    </a:lnTo>
                    <a:lnTo>
                      <a:pt x="2801" y="15706"/>
                    </a:lnTo>
                    <a:lnTo>
                      <a:pt x="2857" y="15614"/>
                    </a:lnTo>
                    <a:lnTo>
                      <a:pt x="2838" y="15506"/>
                    </a:lnTo>
                    <a:lnTo>
                      <a:pt x="2791" y="15506"/>
                    </a:lnTo>
                    <a:lnTo>
                      <a:pt x="2745" y="15568"/>
                    </a:lnTo>
                    <a:lnTo>
                      <a:pt x="2717" y="15629"/>
                    </a:lnTo>
                    <a:lnTo>
                      <a:pt x="2689" y="15706"/>
                    </a:lnTo>
                    <a:lnTo>
                      <a:pt x="2679" y="15837"/>
                    </a:lnTo>
                    <a:lnTo>
                      <a:pt x="2633" y="15907"/>
                    </a:lnTo>
                    <a:lnTo>
                      <a:pt x="2605" y="15991"/>
                    </a:lnTo>
                    <a:lnTo>
                      <a:pt x="2567" y="16022"/>
                    </a:lnTo>
                    <a:lnTo>
                      <a:pt x="2539" y="15991"/>
                    </a:lnTo>
                    <a:lnTo>
                      <a:pt x="2521" y="16045"/>
                    </a:lnTo>
                    <a:lnTo>
                      <a:pt x="2483" y="16076"/>
                    </a:lnTo>
                    <a:lnTo>
                      <a:pt x="2446" y="16045"/>
                    </a:lnTo>
                    <a:lnTo>
                      <a:pt x="2418" y="16053"/>
                    </a:lnTo>
                    <a:lnTo>
                      <a:pt x="2409" y="16045"/>
                    </a:lnTo>
                    <a:lnTo>
                      <a:pt x="2409" y="16022"/>
                    </a:lnTo>
                    <a:lnTo>
                      <a:pt x="2409" y="15984"/>
                    </a:lnTo>
                    <a:lnTo>
                      <a:pt x="2390" y="15930"/>
                    </a:lnTo>
                    <a:lnTo>
                      <a:pt x="2371" y="15899"/>
                    </a:lnTo>
                    <a:lnTo>
                      <a:pt x="2343" y="15868"/>
                    </a:lnTo>
                    <a:lnTo>
                      <a:pt x="2334" y="15899"/>
                    </a:lnTo>
                    <a:lnTo>
                      <a:pt x="2343" y="15961"/>
                    </a:lnTo>
                    <a:lnTo>
                      <a:pt x="2343" y="16022"/>
                    </a:lnTo>
                    <a:lnTo>
                      <a:pt x="2353" y="16084"/>
                    </a:lnTo>
                    <a:lnTo>
                      <a:pt x="2306" y="16122"/>
                    </a:lnTo>
                    <a:lnTo>
                      <a:pt x="2231" y="16168"/>
                    </a:lnTo>
                    <a:lnTo>
                      <a:pt x="2185" y="16115"/>
                    </a:lnTo>
                    <a:lnTo>
                      <a:pt x="2147" y="16022"/>
                    </a:lnTo>
                    <a:lnTo>
                      <a:pt x="2110" y="16022"/>
                    </a:lnTo>
                    <a:lnTo>
                      <a:pt x="2129" y="16153"/>
                    </a:lnTo>
                    <a:lnTo>
                      <a:pt x="2110" y="16215"/>
                    </a:lnTo>
                    <a:lnTo>
                      <a:pt x="2073" y="16261"/>
                    </a:lnTo>
                    <a:lnTo>
                      <a:pt x="2035" y="16261"/>
                    </a:lnTo>
                    <a:lnTo>
                      <a:pt x="2035" y="16207"/>
                    </a:lnTo>
                    <a:lnTo>
                      <a:pt x="2044" y="16138"/>
                    </a:lnTo>
                    <a:lnTo>
                      <a:pt x="2035" y="16084"/>
                    </a:lnTo>
                    <a:lnTo>
                      <a:pt x="2007" y="16030"/>
                    </a:lnTo>
                    <a:lnTo>
                      <a:pt x="1979" y="16045"/>
                    </a:lnTo>
                    <a:lnTo>
                      <a:pt x="1970" y="16022"/>
                    </a:lnTo>
                    <a:lnTo>
                      <a:pt x="2016" y="15984"/>
                    </a:lnTo>
                    <a:lnTo>
                      <a:pt x="2054" y="15984"/>
                    </a:lnTo>
                    <a:lnTo>
                      <a:pt x="2082" y="15953"/>
                    </a:lnTo>
                    <a:lnTo>
                      <a:pt x="2119" y="15930"/>
                    </a:lnTo>
                    <a:lnTo>
                      <a:pt x="2147" y="15891"/>
                    </a:lnTo>
                    <a:lnTo>
                      <a:pt x="2166" y="15876"/>
                    </a:lnTo>
                    <a:lnTo>
                      <a:pt x="2203" y="15922"/>
                    </a:lnTo>
                    <a:lnTo>
                      <a:pt x="2241" y="15876"/>
                    </a:lnTo>
                    <a:lnTo>
                      <a:pt x="2241" y="15830"/>
                    </a:lnTo>
                    <a:lnTo>
                      <a:pt x="2278" y="15799"/>
                    </a:lnTo>
                    <a:lnTo>
                      <a:pt x="2343" y="15753"/>
                    </a:lnTo>
                    <a:lnTo>
                      <a:pt x="2353" y="15706"/>
                    </a:lnTo>
                    <a:lnTo>
                      <a:pt x="2343" y="15676"/>
                    </a:lnTo>
                    <a:lnTo>
                      <a:pt x="2353" y="15645"/>
                    </a:lnTo>
                    <a:lnTo>
                      <a:pt x="2381" y="15622"/>
                    </a:lnTo>
                    <a:lnTo>
                      <a:pt x="2427" y="15522"/>
                    </a:lnTo>
                    <a:lnTo>
                      <a:pt x="2558" y="15368"/>
                    </a:lnTo>
                    <a:lnTo>
                      <a:pt x="2745" y="15221"/>
                    </a:lnTo>
                    <a:lnTo>
                      <a:pt x="2838" y="15168"/>
                    </a:lnTo>
                    <a:lnTo>
                      <a:pt x="2866" y="15160"/>
                    </a:lnTo>
                    <a:lnTo>
                      <a:pt x="2875" y="15137"/>
                    </a:lnTo>
                    <a:lnTo>
                      <a:pt x="2903" y="15121"/>
                    </a:lnTo>
                    <a:lnTo>
                      <a:pt x="2941" y="15106"/>
                    </a:lnTo>
                    <a:lnTo>
                      <a:pt x="2978" y="15137"/>
                    </a:lnTo>
                    <a:lnTo>
                      <a:pt x="3006" y="15137"/>
                    </a:lnTo>
                    <a:lnTo>
                      <a:pt x="3090" y="15121"/>
                    </a:lnTo>
                    <a:lnTo>
                      <a:pt x="3081" y="15168"/>
                    </a:lnTo>
                    <a:lnTo>
                      <a:pt x="3053" y="15221"/>
                    </a:lnTo>
                    <a:lnTo>
                      <a:pt x="3090" y="15291"/>
                    </a:lnTo>
                    <a:lnTo>
                      <a:pt x="3127" y="15322"/>
                    </a:lnTo>
                    <a:lnTo>
                      <a:pt x="3165" y="15291"/>
                    </a:lnTo>
                    <a:lnTo>
                      <a:pt x="3165" y="15245"/>
                    </a:lnTo>
                    <a:lnTo>
                      <a:pt x="3230" y="15260"/>
                    </a:lnTo>
                    <a:lnTo>
                      <a:pt x="3277" y="15314"/>
                    </a:lnTo>
                    <a:lnTo>
                      <a:pt x="3323" y="15322"/>
                    </a:lnTo>
                    <a:lnTo>
                      <a:pt x="3351" y="15322"/>
                    </a:lnTo>
                    <a:lnTo>
                      <a:pt x="3342" y="15322"/>
                    </a:lnTo>
                    <a:lnTo>
                      <a:pt x="3342" y="15314"/>
                    </a:lnTo>
                    <a:lnTo>
                      <a:pt x="3323" y="15275"/>
                    </a:lnTo>
                    <a:lnTo>
                      <a:pt x="3230" y="15221"/>
                    </a:lnTo>
                    <a:lnTo>
                      <a:pt x="3230" y="15198"/>
                    </a:lnTo>
                    <a:lnTo>
                      <a:pt x="3249" y="15075"/>
                    </a:lnTo>
                    <a:lnTo>
                      <a:pt x="3267" y="15006"/>
                    </a:lnTo>
                    <a:lnTo>
                      <a:pt x="3314" y="14937"/>
                    </a:lnTo>
                    <a:lnTo>
                      <a:pt x="3379" y="14790"/>
                    </a:lnTo>
                    <a:lnTo>
                      <a:pt x="3398" y="14759"/>
                    </a:lnTo>
                    <a:lnTo>
                      <a:pt x="3501" y="14644"/>
                    </a:lnTo>
                    <a:lnTo>
                      <a:pt x="3538" y="14598"/>
                    </a:lnTo>
                    <a:lnTo>
                      <a:pt x="3576" y="14598"/>
                    </a:lnTo>
                    <a:lnTo>
                      <a:pt x="3697" y="14482"/>
                    </a:lnTo>
                    <a:lnTo>
                      <a:pt x="3753" y="14482"/>
                    </a:lnTo>
                    <a:lnTo>
                      <a:pt x="3790" y="14451"/>
                    </a:lnTo>
                    <a:lnTo>
                      <a:pt x="3902" y="14321"/>
                    </a:lnTo>
                    <a:lnTo>
                      <a:pt x="3940" y="14351"/>
                    </a:lnTo>
                    <a:lnTo>
                      <a:pt x="3977" y="14321"/>
                    </a:lnTo>
                    <a:lnTo>
                      <a:pt x="4024" y="14336"/>
                    </a:lnTo>
                    <a:lnTo>
                      <a:pt x="4052" y="14274"/>
                    </a:lnTo>
                    <a:lnTo>
                      <a:pt x="4061" y="14151"/>
                    </a:lnTo>
                    <a:lnTo>
                      <a:pt x="4098" y="14059"/>
                    </a:lnTo>
                    <a:lnTo>
                      <a:pt x="4108" y="14059"/>
                    </a:lnTo>
                    <a:lnTo>
                      <a:pt x="4145" y="13997"/>
                    </a:lnTo>
                    <a:lnTo>
                      <a:pt x="4182" y="13959"/>
                    </a:lnTo>
                    <a:lnTo>
                      <a:pt x="4220" y="13889"/>
                    </a:lnTo>
                    <a:lnTo>
                      <a:pt x="4238" y="13812"/>
                    </a:lnTo>
                    <a:lnTo>
                      <a:pt x="4276" y="13805"/>
                    </a:lnTo>
                    <a:lnTo>
                      <a:pt x="4294" y="13843"/>
                    </a:lnTo>
                    <a:lnTo>
                      <a:pt x="4397" y="13628"/>
                    </a:lnTo>
                    <a:lnTo>
                      <a:pt x="4425" y="13589"/>
                    </a:lnTo>
                    <a:lnTo>
                      <a:pt x="4444" y="13535"/>
                    </a:lnTo>
                    <a:lnTo>
                      <a:pt x="4462" y="13458"/>
                    </a:lnTo>
                    <a:lnTo>
                      <a:pt x="4472" y="13320"/>
                    </a:lnTo>
                    <a:lnTo>
                      <a:pt x="4500" y="13127"/>
                    </a:lnTo>
                    <a:lnTo>
                      <a:pt x="4509" y="13027"/>
                    </a:lnTo>
                    <a:lnTo>
                      <a:pt x="4584" y="12935"/>
                    </a:lnTo>
                    <a:lnTo>
                      <a:pt x="4621" y="12881"/>
                    </a:lnTo>
                    <a:lnTo>
                      <a:pt x="4584" y="12873"/>
                    </a:lnTo>
                    <a:lnTo>
                      <a:pt x="4546" y="12881"/>
                    </a:lnTo>
                    <a:lnTo>
                      <a:pt x="4537" y="12873"/>
                    </a:lnTo>
                    <a:lnTo>
                      <a:pt x="4556" y="12727"/>
                    </a:lnTo>
                    <a:lnTo>
                      <a:pt x="4584" y="12611"/>
                    </a:lnTo>
                    <a:lnTo>
                      <a:pt x="4658" y="12542"/>
                    </a:lnTo>
                    <a:lnTo>
                      <a:pt x="4733" y="12427"/>
                    </a:lnTo>
                    <a:lnTo>
                      <a:pt x="4724" y="12411"/>
                    </a:lnTo>
                    <a:lnTo>
                      <a:pt x="4696" y="12396"/>
                    </a:lnTo>
                    <a:lnTo>
                      <a:pt x="4742" y="12350"/>
                    </a:lnTo>
                    <a:lnTo>
                      <a:pt x="4780" y="12265"/>
                    </a:lnTo>
                    <a:lnTo>
                      <a:pt x="4836" y="12196"/>
                    </a:lnTo>
                    <a:lnTo>
                      <a:pt x="4873" y="12111"/>
                    </a:lnTo>
                    <a:lnTo>
                      <a:pt x="4855" y="12080"/>
                    </a:lnTo>
                    <a:lnTo>
                      <a:pt x="4808" y="12103"/>
                    </a:lnTo>
                    <a:lnTo>
                      <a:pt x="4761" y="12142"/>
                    </a:lnTo>
                    <a:lnTo>
                      <a:pt x="4686" y="12211"/>
                    </a:lnTo>
                    <a:lnTo>
                      <a:pt x="4658" y="12265"/>
                    </a:lnTo>
                    <a:lnTo>
                      <a:pt x="4621" y="12303"/>
                    </a:lnTo>
                    <a:lnTo>
                      <a:pt x="4500" y="12427"/>
                    </a:lnTo>
                    <a:lnTo>
                      <a:pt x="4444" y="12457"/>
                    </a:lnTo>
                    <a:lnTo>
                      <a:pt x="4397" y="12480"/>
                    </a:lnTo>
                    <a:lnTo>
                      <a:pt x="4294" y="12542"/>
                    </a:lnTo>
                    <a:lnTo>
                      <a:pt x="4248" y="12542"/>
                    </a:lnTo>
                    <a:lnTo>
                      <a:pt x="4220" y="12519"/>
                    </a:lnTo>
                    <a:lnTo>
                      <a:pt x="4182" y="12473"/>
                    </a:lnTo>
                    <a:lnTo>
                      <a:pt x="4136" y="12419"/>
                    </a:lnTo>
                    <a:lnTo>
                      <a:pt x="4098" y="12365"/>
                    </a:lnTo>
                    <a:lnTo>
                      <a:pt x="4108" y="12303"/>
                    </a:lnTo>
                    <a:lnTo>
                      <a:pt x="4126" y="12242"/>
                    </a:lnTo>
                    <a:lnTo>
                      <a:pt x="4126" y="12180"/>
                    </a:lnTo>
                    <a:lnTo>
                      <a:pt x="4098" y="12196"/>
                    </a:lnTo>
                    <a:lnTo>
                      <a:pt x="4070" y="12242"/>
                    </a:lnTo>
                    <a:lnTo>
                      <a:pt x="3996" y="12319"/>
                    </a:lnTo>
                    <a:lnTo>
                      <a:pt x="3977" y="12411"/>
                    </a:lnTo>
                    <a:lnTo>
                      <a:pt x="3949" y="12442"/>
                    </a:lnTo>
                    <a:lnTo>
                      <a:pt x="3986" y="12534"/>
                    </a:lnTo>
                    <a:lnTo>
                      <a:pt x="3996" y="12642"/>
                    </a:lnTo>
                    <a:lnTo>
                      <a:pt x="3986" y="12688"/>
                    </a:lnTo>
                    <a:lnTo>
                      <a:pt x="3921" y="12765"/>
                    </a:lnTo>
                    <a:lnTo>
                      <a:pt x="3902" y="12765"/>
                    </a:lnTo>
                    <a:lnTo>
                      <a:pt x="3902" y="12781"/>
                    </a:lnTo>
                    <a:lnTo>
                      <a:pt x="3846" y="12735"/>
                    </a:lnTo>
                    <a:lnTo>
                      <a:pt x="3828" y="12673"/>
                    </a:lnTo>
                    <a:lnTo>
                      <a:pt x="3734" y="12457"/>
                    </a:lnTo>
                    <a:lnTo>
                      <a:pt x="3688" y="12380"/>
                    </a:lnTo>
                    <a:lnTo>
                      <a:pt x="3650" y="12350"/>
                    </a:lnTo>
                    <a:lnTo>
                      <a:pt x="3650" y="12296"/>
                    </a:lnTo>
                    <a:lnTo>
                      <a:pt x="3613" y="12288"/>
                    </a:lnTo>
                    <a:lnTo>
                      <a:pt x="3585" y="12257"/>
                    </a:lnTo>
                    <a:lnTo>
                      <a:pt x="3576" y="12303"/>
                    </a:lnTo>
                    <a:lnTo>
                      <a:pt x="3529" y="12334"/>
                    </a:lnTo>
                    <a:lnTo>
                      <a:pt x="3501" y="12380"/>
                    </a:lnTo>
                    <a:lnTo>
                      <a:pt x="3454" y="12357"/>
                    </a:lnTo>
                    <a:lnTo>
                      <a:pt x="3417" y="12303"/>
                    </a:lnTo>
                    <a:lnTo>
                      <a:pt x="3389" y="12319"/>
                    </a:lnTo>
                    <a:lnTo>
                      <a:pt x="3361" y="12273"/>
                    </a:lnTo>
                    <a:lnTo>
                      <a:pt x="3342" y="12257"/>
                    </a:lnTo>
                    <a:lnTo>
                      <a:pt x="3323" y="12203"/>
                    </a:lnTo>
                    <a:lnTo>
                      <a:pt x="3342" y="12134"/>
                    </a:lnTo>
                    <a:lnTo>
                      <a:pt x="3361" y="12088"/>
                    </a:lnTo>
                    <a:lnTo>
                      <a:pt x="3361" y="11988"/>
                    </a:lnTo>
                    <a:lnTo>
                      <a:pt x="3342" y="11918"/>
                    </a:lnTo>
                    <a:lnTo>
                      <a:pt x="3277" y="12072"/>
                    </a:lnTo>
                    <a:lnTo>
                      <a:pt x="3239" y="12149"/>
                    </a:lnTo>
                    <a:lnTo>
                      <a:pt x="3127" y="12265"/>
                    </a:lnTo>
                    <a:lnTo>
                      <a:pt x="3090" y="12288"/>
                    </a:lnTo>
                    <a:lnTo>
                      <a:pt x="3043" y="12265"/>
                    </a:lnTo>
                    <a:lnTo>
                      <a:pt x="2931" y="12380"/>
                    </a:lnTo>
                    <a:lnTo>
                      <a:pt x="2866" y="12411"/>
                    </a:lnTo>
                    <a:lnTo>
                      <a:pt x="2857" y="12427"/>
                    </a:lnTo>
                    <a:lnTo>
                      <a:pt x="2838" y="12457"/>
                    </a:lnTo>
                    <a:lnTo>
                      <a:pt x="2801" y="12519"/>
                    </a:lnTo>
                    <a:lnTo>
                      <a:pt x="2707" y="12581"/>
                    </a:lnTo>
                    <a:lnTo>
                      <a:pt x="2633" y="12573"/>
                    </a:lnTo>
                    <a:lnTo>
                      <a:pt x="2558" y="12550"/>
                    </a:lnTo>
                    <a:lnTo>
                      <a:pt x="2605" y="12488"/>
                    </a:lnTo>
                    <a:lnTo>
                      <a:pt x="2679" y="12480"/>
                    </a:lnTo>
                    <a:lnTo>
                      <a:pt x="2754" y="12380"/>
                    </a:lnTo>
                    <a:lnTo>
                      <a:pt x="2791" y="12380"/>
                    </a:lnTo>
                    <a:lnTo>
                      <a:pt x="2754" y="12334"/>
                    </a:lnTo>
                    <a:lnTo>
                      <a:pt x="2717" y="12350"/>
                    </a:lnTo>
                    <a:lnTo>
                      <a:pt x="2707" y="12196"/>
                    </a:lnTo>
                    <a:lnTo>
                      <a:pt x="2754" y="12119"/>
                    </a:lnTo>
                    <a:lnTo>
                      <a:pt x="2791" y="12103"/>
                    </a:lnTo>
                    <a:lnTo>
                      <a:pt x="2745" y="12057"/>
                    </a:lnTo>
                    <a:lnTo>
                      <a:pt x="2689" y="12057"/>
                    </a:lnTo>
                    <a:lnTo>
                      <a:pt x="2651" y="12103"/>
                    </a:lnTo>
                    <a:lnTo>
                      <a:pt x="2605" y="11965"/>
                    </a:lnTo>
                    <a:lnTo>
                      <a:pt x="2614" y="11895"/>
                    </a:lnTo>
                    <a:lnTo>
                      <a:pt x="2642" y="11888"/>
                    </a:lnTo>
                    <a:lnTo>
                      <a:pt x="2651" y="11841"/>
                    </a:lnTo>
                    <a:lnTo>
                      <a:pt x="2717" y="11749"/>
                    </a:lnTo>
                    <a:lnTo>
                      <a:pt x="2726" y="11711"/>
                    </a:lnTo>
                    <a:lnTo>
                      <a:pt x="2726" y="11657"/>
                    </a:lnTo>
                    <a:lnTo>
                      <a:pt x="2689" y="11587"/>
                    </a:lnTo>
                    <a:lnTo>
                      <a:pt x="2651" y="11426"/>
                    </a:lnTo>
                    <a:lnTo>
                      <a:pt x="2614" y="11318"/>
                    </a:lnTo>
                    <a:lnTo>
                      <a:pt x="2558" y="11241"/>
                    </a:lnTo>
                    <a:lnTo>
                      <a:pt x="2521" y="11156"/>
                    </a:lnTo>
                    <a:lnTo>
                      <a:pt x="2521" y="11072"/>
                    </a:lnTo>
                    <a:lnTo>
                      <a:pt x="2493" y="10979"/>
                    </a:lnTo>
                    <a:lnTo>
                      <a:pt x="2446" y="10941"/>
                    </a:lnTo>
                    <a:lnTo>
                      <a:pt x="2427" y="10910"/>
                    </a:lnTo>
                    <a:lnTo>
                      <a:pt x="2446" y="10856"/>
                    </a:lnTo>
                    <a:lnTo>
                      <a:pt x="2567" y="10656"/>
                    </a:lnTo>
                    <a:lnTo>
                      <a:pt x="2651" y="10571"/>
                    </a:lnTo>
                    <a:lnTo>
                      <a:pt x="2782" y="10425"/>
                    </a:lnTo>
                    <a:lnTo>
                      <a:pt x="2829" y="10386"/>
                    </a:lnTo>
                    <a:lnTo>
                      <a:pt x="2829" y="10379"/>
                    </a:lnTo>
                    <a:lnTo>
                      <a:pt x="2829" y="10363"/>
                    </a:lnTo>
                    <a:lnTo>
                      <a:pt x="2791" y="10386"/>
                    </a:lnTo>
                    <a:lnTo>
                      <a:pt x="2726" y="10386"/>
                    </a:lnTo>
                    <a:lnTo>
                      <a:pt x="2679" y="10425"/>
                    </a:lnTo>
                    <a:lnTo>
                      <a:pt x="2614" y="10517"/>
                    </a:lnTo>
                    <a:lnTo>
                      <a:pt x="2530" y="10571"/>
                    </a:lnTo>
                    <a:lnTo>
                      <a:pt x="2493" y="10610"/>
                    </a:lnTo>
                    <a:lnTo>
                      <a:pt x="2390" y="10817"/>
                    </a:lnTo>
                    <a:lnTo>
                      <a:pt x="2353" y="10871"/>
                    </a:lnTo>
                    <a:lnTo>
                      <a:pt x="2390" y="10971"/>
                    </a:lnTo>
                    <a:lnTo>
                      <a:pt x="2446" y="11010"/>
                    </a:lnTo>
                    <a:lnTo>
                      <a:pt x="2455" y="11056"/>
                    </a:lnTo>
                    <a:lnTo>
                      <a:pt x="2409" y="11087"/>
                    </a:lnTo>
                    <a:lnTo>
                      <a:pt x="2390" y="11133"/>
                    </a:lnTo>
                    <a:lnTo>
                      <a:pt x="2371" y="11226"/>
                    </a:lnTo>
                    <a:lnTo>
                      <a:pt x="2334" y="11302"/>
                    </a:lnTo>
                    <a:lnTo>
                      <a:pt x="2278" y="11364"/>
                    </a:lnTo>
                    <a:lnTo>
                      <a:pt x="2231" y="11433"/>
                    </a:lnTo>
                    <a:lnTo>
                      <a:pt x="2185" y="11495"/>
                    </a:lnTo>
                    <a:lnTo>
                      <a:pt x="2166" y="11549"/>
                    </a:lnTo>
                    <a:lnTo>
                      <a:pt x="2110" y="11549"/>
                    </a:lnTo>
                    <a:lnTo>
                      <a:pt x="2044" y="11518"/>
                    </a:lnTo>
                    <a:lnTo>
                      <a:pt x="1998" y="11518"/>
                    </a:lnTo>
                    <a:lnTo>
                      <a:pt x="1942" y="11495"/>
                    </a:lnTo>
                    <a:lnTo>
                      <a:pt x="1904" y="11503"/>
                    </a:lnTo>
                    <a:lnTo>
                      <a:pt x="1867" y="11472"/>
                    </a:lnTo>
                    <a:lnTo>
                      <a:pt x="1820" y="11472"/>
                    </a:lnTo>
                    <a:lnTo>
                      <a:pt x="1792" y="11441"/>
                    </a:lnTo>
                    <a:lnTo>
                      <a:pt x="1736" y="11379"/>
                    </a:lnTo>
                    <a:lnTo>
                      <a:pt x="1699" y="11310"/>
                    </a:lnTo>
                    <a:lnTo>
                      <a:pt x="1746" y="11279"/>
                    </a:lnTo>
                    <a:lnTo>
                      <a:pt x="1848" y="11272"/>
                    </a:lnTo>
                    <a:lnTo>
                      <a:pt x="1867" y="11241"/>
                    </a:lnTo>
                    <a:lnTo>
                      <a:pt x="1811" y="11241"/>
                    </a:lnTo>
                    <a:lnTo>
                      <a:pt x="1746" y="11249"/>
                    </a:lnTo>
                    <a:lnTo>
                      <a:pt x="1746" y="11218"/>
                    </a:lnTo>
                    <a:lnTo>
                      <a:pt x="1774" y="11187"/>
                    </a:lnTo>
                    <a:lnTo>
                      <a:pt x="1755" y="11149"/>
                    </a:lnTo>
                    <a:lnTo>
                      <a:pt x="1699" y="11164"/>
                    </a:lnTo>
                    <a:lnTo>
                      <a:pt x="1634" y="11210"/>
                    </a:lnTo>
                    <a:lnTo>
                      <a:pt x="1596" y="11195"/>
                    </a:lnTo>
                    <a:lnTo>
                      <a:pt x="1568" y="11125"/>
                    </a:lnTo>
                    <a:lnTo>
                      <a:pt x="1531" y="11025"/>
                    </a:lnTo>
                    <a:lnTo>
                      <a:pt x="1531" y="10948"/>
                    </a:lnTo>
                    <a:lnTo>
                      <a:pt x="1550" y="10879"/>
                    </a:lnTo>
                    <a:lnTo>
                      <a:pt x="1596" y="10794"/>
                    </a:lnTo>
                    <a:lnTo>
                      <a:pt x="1634" y="10733"/>
                    </a:lnTo>
                    <a:lnTo>
                      <a:pt x="1680" y="10671"/>
                    </a:lnTo>
                    <a:lnTo>
                      <a:pt x="1708" y="10602"/>
                    </a:lnTo>
                    <a:lnTo>
                      <a:pt x="1736" y="10571"/>
                    </a:lnTo>
                    <a:lnTo>
                      <a:pt x="1792" y="10540"/>
                    </a:lnTo>
                    <a:lnTo>
                      <a:pt x="1858" y="10517"/>
                    </a:lnTo>
                    <a:lnTo>
                      <a:pt x="1895" y="10456"/>
                    </a:lnTo>
                    <a:lnTo>
                      <a:pt x="1867" y="10363"/>
                    </a:lnTo>
                    <a:lnTo>
                      <a:pt x="1811" y="10363"/>
                    </a:lnTo>
                    <a:lnTo>
                      <a:pt x="1755" y="10409"/>
                    </a:lnTo>
                    <a:lnTo>
                      <a:pt x="1708" y="10417"/>
                    </a:lnTo>
                    <a:lnTo>
                      <a:pt x="1643" y="10409"/>
                    </a:lnTo>
                    <a:lnTo>
                      <a:pt x="1606" y="10386"/>
                    </a:lnTo>
                    <a:lnTo>
                      <a:pt x="1550" y="10379"/>
                    </a:lnTo>
                    <a:lnTo>
                      <a:pt x="1447" y="10325"/>
                    </a:lnTo>
                    <a:lnTo>
                      <a:pt x="1494" y="10255"/>
                    </a:lnTo>
                    <a:lnTo>
                      <a:pt x="1522" y="10194"/>
                    </a:lnTo>
                    <a:lnTo>
                      <a:pt x="1456" y="10209"/>
                    </a:lnTo>
                    <a:lnTo>
                      <a:pt x="1410" y="10209"/>
                    </a:lnTo>
                    <a:lnTo>
                      <a:pt x="1372" y="10194"/>
                    </a:lnTo>
                    <a:lnTo>
                      <a:pt x="1372" y="10117"/>
                    </a:lnTo>
                    <a:lnTo>
                      <a:pt x="1335" y="10171"/>
                    </a:lnTo>
                    <a:lnTo>
                      <a:pt x="1298" y="10240"/>
                    </a:lnTo>
                    <a:lnTo>
                      <a:pt x="1260" y="10255"/>
                    </a:lnTo>
                    <a:lnTo>
                      <a:pt x="1223" y="10232"/>
                    </a:lnTo>
                    <a:lnTo>
                      <a:pt x="1195" y="10171"/>
                    </a:lnTo>
                    <a:lnTo>
                      <a:pt x="1186" y="10109"/>
                    </a:lnTo>
                    <a:lnTo>
                      <a:pt x="1158" y="10071"/>
                    </a:lnTo>
                    <a:lnTo>
                      <a:pt x="1148" y="10024"/>
                    </a:lnTo>
                    <a:lnTo>
                      <a:pt x="1139" y="9963"/>
                    </a:lnTo>
                    <a:lnTo>
                      <a:pt x="1148" y="9894"/>
                    </a:lnTo>
                    <a:lnTo>
                      <a:pt x="1186" y="9840"/>
                    </a:lnTo>
                    <a:lnTo>
                      <a:pt x="1139" y="9832"/>
                    </a:lnTo>
                    <a:lnTo>
                      <a:pt x="1083" y="9863"/>
                    </a:lnTo>
                    <a:lnTo>
                      <a:pt x="1036" y="9917"/>
                    </a:lnTo>
                    <a:lnTo>
                      <a:pt x="999" y="9886"/>
                    </a:lnTo>
                    <a:lnTo>
                      <a:pt x="934" y="9832"/>
                    </a:lnTo>
                    <a:lnTo>
                      <a:pt x="934" y="9793"/>
                    </a:lnTo>
                    <a:lnTo>
                      <a:pt x="990" y="9716"/>
                    </a:lnTo>
                    <a:lnTo>
                      <a:pt x="1046" y="9686"/>
                    </a:lnTo>
                    <a:lnTo>
                      <a:pt x="1139" y="9678"/>
                    </a:lnTo>
                    <a:lnTo>
                      <a:pt x="1223" y="9655"/>
                    </a:lnTo>
                    <a:lnTo>
                      <a:pt x="1186" y="9624"/>
                    </a:lnTo>
                    <a:lnTo>
                      <a:pt x="1232" y="9609"/>
                    </a:lnTo>
                    <a:lnTo>
                      <a:pt x="1223" y="9578"/>
                    </a:lnTo>
                    <a:lnTo>
                      <a:pt x="1148" y="9578"/>
                    </a:lnTo>
                    <a:lnTo>
                      <a:pt x="1074" y="9593"/>
                    </a:lnTo>
                    <a:lnTo>
                      <a:pt x="1036" y="9647"/>
                    </a:lnTo>
                    <a:lnTo>
                      <a:pt x="971" y="9670"/>
                    </a:lnTo>
                    <a:lnTo>
                      <a:pt x="924" y="9686"/>
                    </a:lnTo>
                    <a:lnTo>
                      <a:pt x="859" y="9686"/>
                    </a:lnTo>
                    <a:lnTo>
                      <a:pt x="822" y="9701"/>
                    </a:lnTo>
                    <a:lnTo>
                      <a:pt x="803" y="9716"/>
                    </a:lnTo>
                    <a:lnTo>
                      <a:pt x="803" y="9655"/>
                    </a:lnTo>
                    <a:lnTo>
                      <a:pt x="812" y="9593"/>
                    </a:lnTo>
                    <a:lnTo>
                      <a:pt x="859" y="9586"/>
                    </a:lnTo>
                    <a:lnTo>
                      <a:pt x="896" y="9578"/>
                    </a:lnTo>
                    <a:lnTo>
                      <a:pt x="924" y="9547"/>
                    </a:lnTo>
                    <a:lnTo>
                      <a:pt x="896" y="9516"/>
                    </a:lnTo>
                    <a:lnTo>
                      <a:pt x="859" y="9493"/>
                    </a:lnTo>
                    <a:lnTo>
                      <a:pt x="840" y="9470"/>
                    </a:lnTo>
                    <a:lnTo>
                      <a:pt x="840" y="9424"/>
                    </a:lnTo>
                    <a:lnTo>
                      <a:pt x="859" y="9401"/>
                    </a:lnTo>
                    <a:lnTo>
                      <a:pt x="915" y="9408"/>
                    </a:lnTo>
                    <a:lnTo>
                      <a:pt x="990" y="9393"/>
                    </a:lnTo>
                    <a:lnTo>
                      <a:pt x="1008" y="9347"/>
                    </a:lnTo>
                    <a:lnTo>
                      <a:pt x="999" y="9270"/>
                    </a:lnTo>
                    <a:lnTo>
                      <a:pt x="999" y="9208"/>
                    </a:lnTo>
                    <a:lnTo>
                      <a:pt x="1008" y="9154"/>
                    </a:lnTo>
                    <a:lnTo>
                      <a:pt x="1064" y="9008"/>
                    </a:lnTo>
                    <a:lnTo>
                      <a:pt x="1074" y="8970"/>
                    </a:lnTo>
                    <a:lnTo>
                      <a:pt x="1083" y="8916"/>
                    </a:lnTo>
                    <a:lnTo>
                      <a:pt x="1111" y="8877"/>
                    </a:lnTo>
                    <a:lnTo>
                      <a:pt x="1139" y="8870"/>
                    </a:lnTo>
                    <a:lnTo>
                      <a:pt x="1214" y="8777"/>
                    </a:lnTo>
                    <a:lnTo>
                      <a:pt x="1251" y="8746"/>
                    </a:lnTo>
                    <a:lnTo>
                      <a:pt x="1270" y="8692"/>
                    </a:lnTo>
                    <a:lnTo>
                      <a:pt x="1335" y="8685"/>
                    </a:lnTo>
                    <a:lnTo>
                      <a:pt x="1372" y="8700"/>
                    </a:lnTo>
                    <a:lnTo>
                      <a:pt x="1400" y="8631"/>
                    </a:lnTo>
                    <a:lnTo>
                      <a:pt x="1447" y="8577"/>
                    </a:lnTo>
                    <a:lnTo>
                      <a:pt x="1494" y="8515"/>
                    </a:lnTo>
                    <a:lnTo>
                      <a:pt x="1550" y="8500"/>
                    </a:lnTo>
                    <a:lnTo>
                      <a:pt x="1587" y="8500"/>
                    </a:lnTo>
                    <a:lnTo>
                      <a:pt x="1671" y="8515"/>
                    </a:lnTo>
                    <a:lnTo>
                      <a:pt x="1718" y="8531"/>
                    </a:lnTo>
                    <a:lnTo>
                      <a:pt x="1746" y="8485"/>
                    </a:lnTo>
                    <a:lnTo>
                      <a:pt x="1736" y="8415"/>
                    </a:lnTo>
                    <a:lnTo>
                      <a:pt x="1708" y="8384"/>
                    </a:lnTo>
                    <a:lnTo>
                      <a:pt x="1718" y="8354"/>
                    </a:lnTo>
                    <a:lnTo>
                      <a:pt x="1746" y="8300"/>
                    </a:lnTo>
                    <a:lnTo>
                      <a:pt x="1886" y="8254"/>
                    </a:lnTo>
                    <a:close/>
                  </a:path>
                </a:pathLst>
              </a:custGeom>
              <a:solidFill>
                <a:schemeClr val="bg1">
                  <a:lumMod val="75000"/>
                </a:schemeClr>
              </a:solidFill>
              <a:ln w="9525">
                <a:solidFill>
                  <a:schemeClr val="bg1"/>
                </a:solidFill>
                <a:prstDash val="solid"/>
                <a:round/>
                <a:headEnd/>
                <a:tailEnd/>
              </a:ln>
            </p:spPr>
          </p:sp>
          <p:sp>
            <p:nvSpPr>
              <p:cNvPr id="181" name="Alaska4">
                <a:extLst>
                  <a:ext uri="{FF2B5EF4-FFF2-40B4-BE49-F238E27FC236}">
                    <a16:creationId xmlns:a16="http://schemas.microsoft.com/office/drawing/2014/main" id="{FF95DFCC-2355-2446-B158-F9CADCBDE744}"/>
                  </a:ext>
                </a:extLst>
              </p:cNvPr>
              <p:cNvSpPr>
                <a:spLocks/>
              </p:cNvSpPr>
              <p:nvPr/>
            </p:nvSpPr>
            <p:spPr bwMode="auto">
              <a:xfrm>
                <a:off x="681987" y="14592534"/>
                <a:ext cx="340" cy="12"/>
              </a:xfrm>
              <a:custGeom>
                <a:avLst/>
                <a:gdLst/>
                <a:ahLst/>
                <a:cxnLst>
                  <a:cxn ang="0">
                    <a:pos x="9638" y="0"/>
                  </a:cxn>
                  <a:cxn ang="0">
                    <a:pos x="5783" y="1820"/>
                  </a:cxn>
                  <a:cxn ang="0">
                    <a:pos x="5783" y="1456"/>
                  </a:cxn>
                  <a:cxn ang="0">
                    <a:pos x="6746" y="1092"/>
                  </a:cxn>
                  <a:cxn ang="0">
                    <a:pos x="8674" y="364"/>
                  </a:cxn>
                  <a:cxn ang="0">
                    <a:pos x="10601" y="364"/>
                  </a:cxn>
                  <a:cxn ang="0">
                    <a:pos x="12529" y="1092"/>
                  </a:cxn>
                  <a:cxn ang="0">
                    <a:pos x="13975" y="2549"/>
                  </a:cxn>
                  <a:cxn ang="0">
                    <a:pos x="16384" y="3277"/>
                  </a:cxn>
                  <a:cxn ang="0">
                    <a:pos x="14456" y="7282"/>
                  </a:cxn>
                  <a:cxn ang="0">
                    <a:pos x="14456" y="10194"/>
                  </a:cxn>
                  <a:cxn ang="0">
                    <a:pos x="13493" y="12743"/>
                  </a:cxn>
                  <a:cxn ang="0">
                    <a:pos x="10601" y="12743"/>
                  </a:cxn>
                  <a:cxn ang="0">
                    <a:pos x="8192" y="11651"/>
                  </a:cxn>
                  <a:cxn ang="0">
                    <a:pos x="4819" y="12015"/>
                  </a:cxn>
                  <a:cxn ang="0">
                    <a:pos x="2891" y="14564"/>
                  </a:cxn>
                  <a:cxn ang="0">
                    <a:pos x="1928" y="16384"/>
                  </a:cxn>
                  <a:cxn ang="0">
                    <a:pos x="482" y="14928"/>
                  </a:cxn>
                  <a:cxn ang="0">
                    <a:pos x="0" y="12743"/>
                  </a:cxn>
                  <a:cxn ang="0">
                    <a:pos x="0" y="10194"/>
                  </a:cxn>
                  <a:cxn ang="0">
                    <a:pos x="482" y="8374"/>
                  </a:cxn>
                  <a:cxn ang="0">
                    <a:pos x="9638" y="0"/>
                  </a:cxn>
                </a:cxnLst>
                <a:rect l="0" t="0" r="r" b="b"/>
                <a:pathLst>
                  <a:path w="16384" h="16384">
                    <a:moveTo>
                      <a:pt x="9638" y="0"/>
                    </a:moveTo>
                    <a:lnTo>
                      <a:pt x="5783" y="1820"/>
                    </a:lnTo>
                    <a:lnTo>
                      <a:pt x="5783" y="1456"/>
                    </a:lnTo>
                    <a:lnTo>
                      <a:pt x="6746" y="1092"/>
                    </a:lnTo>
                    <a:lnTo>
                      <a:pt x="8674" y="364"/>
                    </a:lnTo>
                    <a:lnTo>
                      <a:pt x="10601" y="364"/>
                    </a:lnTo>
                    <a:lnTo>
                      <a:pt x="12529" y="1092"/>
                    </a:lnTo>
                    <a:lnTo>
                      <a:pt x="13975" y="2549"/>
                    </a:lnTo>
                    <a:lnTo>
                      <a:pt x="16384" y="3277"/>
                    </a:lnTo>
                    <a:lnTo>
                      <a:pt x="14456" y="7282"/>
                    </a:lnTo>
                    <a:lnTo>
                      <a:pt x="14456" y="10194"/>
                    </a:lnTo>
                    <a:lnTo>
                      <a:pt x="13493" y="12743"/>
                    </a:lnTo>
                    <a:lnTo>
                      <a:pt x="10601" y="12743"/>
                    </a:lnTo>
                    <a:lnTo>
                      <a:pt x="8192" y="11651"/>
                    </a:lnTo>
                    <a:lnTo>
                      <a:pt x="4819" y="12015"/>
                    </a:lnTo>
                    <a:lnTo>
                      <a:pt x="2891" y="14564"/>
                    </a:lnTo>
                    <a:lnTo>
                      <a:pt x="1928" y="16384"/>
                    </a:lnTo>
                    <a:lnTo>
                      <a:pt x="482" y="14928"/>
                    </a:lnTo>
                    <a:lnTo>
                      <a:pt x="0" y="12743"/>
                    </a:lnTo>
                    <a:lnTo>
                      <a:pt x="0" y="10194"/>
                    </a:lnTo>
                    <a:lnTo>
                      <a:pt x="482" y="8374"/>
                    </a:lnTo>
                    <a:lnTo>
                      <a:pt x="9638" y="0"/>
                    </a:lnTo>
                    <a:close/>
                  </a:path>
                </a:pathLst>
              </a:custGeom>
              <a:grpFill/>
              <a:ln w="9525">
                <a:solidFill>
                  <a:schemeClr val="bg1"/>
                </a:solidFill>
                <a:prstDash val="solid"/>
                <a:round/>
                <a:headEnd/>
                <a:tailEnd/>
              </a:ln>
            </p:spPr>
          </p:sp>
          <p:sp>
            <p:nvSpPr>
              <p:cNvPr id="182" name="Alaska5">
                <a:extLst>
                  <a:ext uri="{FF2B5EF4-FFF2-40B4-BE49-F238E27FC236}">
                    <a16:creationId xmlns:a16="http://schemas.microsoft.com/office/drawing/2014/main" id="{77595AF3-3BD0-A243-BB81-A26FD552B685}"/>
                  </a:ext>
                </a:extLst>
              </p:cNvPr>
              <p:cNvSpPr>
                <a:spLocks/>
              </p:cNvSpPr>
              <p:nvPr/>
            </p:nvSpPr>
            <p:spPr bwMode="auto">
              <a:xfrm>
                <a:off x="682905" y="14592420"/>
                <a:ext cx="340" cy="12"/>
              </a:xfrm>
              <a:custGeom>
                <a:avLst/>
                <a:gdLst/>
                <a:ahLst/>
                <a:cxnLst>
                  <a:cxn ang="0">
                    <a:pos x="2731" y="1130"/>
                  </a:cxn>
                  <a:cxn ang="0">
                    <a:pos x="4096" y="2825"/>
                  </a:cxn>
                  <a:cxn ang="0">
                    <a:pos x="5461" y="1130"/>
                  </a:cxn>
                  <a:cxn ang="0">
                    <a:pos x="6827" y="0"/>
                  </a:cxn>
                  <a:cxn ang="0">
                    <a:pos x="8875" y="0"/>
                  </a:cxn>
                  <a:cxn ang="0">
                    <a:pos x="9557" y="3390"/>
                  </a:cxn>
                  <a:cxn ang="0">
                    <a:pos x="12288" y="7910"/>
                  </a:cxn>
                  <a:cxn ang="0">
                    <a:pos x="15019" y="11299"/>
                  </a:cxn>
                  <a:cxn ang="0">
                    <a:pos x="16384" y="14124"/>
                  </a:cxn>
                  <a:cxn ang="0">
                    <a:pos x="15019" y="16384"/>
                  </a:cxn>
                  <a:cxn ang="0">
                    <a:pos x="9557" y="15819"/>
                  </a:cxn>
                  <a:cxn ang="0">
                    <a:pos x="6144" y="14689"/>
                  </a:cxn>
                  <a:cxn ang="0">
                    <a:pos x="3413" y="13559"/>
                  </a:cxn>
                  <a:cxn ang="0">
                    <a:pos x="683" y="9039"/>
                  </a:cxn>
                  <a:cxn ang="0">
                    <a:pos x="0" y="5650"/>
                  </a:cxn>
                  <a:cxn ang="0">
                    <a:pos x="683" y="3390"/>
                  </a:cxn>
                  <a:cxn ang="0">
                    <a:pos x="683" y="1130"/>
                  </a:cxn>
                  <a:cxn ang="0">
                    <a:pos x="2731" y="1130"/>
                  </a:cxn>
                </a:cxnLst>
                <a:rect l="0" t="0" r="r" b="b"/>
                <a:pathLst>
                  <a:path w="16384" h="16384">
                    <a:moveTo>
                      <a:pt x="2731" y="1130"/>
                    </a:moveTo>
                    <a:lnTo>
                      <a:pt x="4096" y="2825"/>
                    </a:lnTo>
                    <a:lnTo>
                      <a:pt x="5461" y="1130"/>
                    </a:lnTo>
                    <a:lnTo>
                      <a:pt x="6827" y="0"/>
                    </a:lnTo>
                    <a:lnTo>
                      <a:pt x="8875" y="0"/>
                    </a:lnTo>
                    <a:lnTo>
                      <a:pt x="9557" y="3390"/>
                    </a:lnTo>
                    <a:lnTo>
                      <a:pt x="12288" y="7910"/>
                    </a:lnTo>
                    <a:lnTo>
                      <a:pt x="15019" y="11299"/>
                    </a:lnTo>
                    <a:lnTo>
                      <a:pt x="16384" y="14124"/>
                    </a:lnTo>
                    <a:lnTo>
                      <a:pt x="15019" y="16384"/>
                    </a:lnTo>
                    <a:lnTo>
                      <a:pt x="9557" y="15819"/>
                    </a:lnTo>
                    <a:lnTo>
                      <a:pt x="6144" y="14689"/>
                    </a:lnTo>
                    <a:lnTo>
                      <a:pt x="3413" y="13559"/>
                    </a:lnTo>
                    <a:lnTo>
                      <a:pt x="683" y="9039"/>
                    </a:lnTo>
                    <a:lnTo>
                      <a:pt x="0" y="5650"/>
                    </a:lnTo>
                    <a:lnTo>
                      <a:pt x="683" y="3390"/>
                    </a:lnTo>
                    <a:lnTo>
                      <a:pt x="683" y="1130"/>
                    </a:lnTo>
                    <a:lnTo>
                      <a:pt x="2731" y="1130"/>
                    </a:lnTo>
                    <a:close/>
                  </a:path>
                </a:pathLst>
              </a:custGeom>
              <a:grpFill/>
              <a:ln w="9525">
                <a:solidFill>
                  <a:schemeClr val="bg1"/>
                </a:solidFill>
                <a:prstDash val="solid"/>
                <a:round/>
                <a:headEnd/>
                <a:tailEnd/>
              </a:ln>
            </p:spPr>
          </p:sp>
          <p:sp>
            <p:nvSpPr>
              <p:cNvPr id="183" name="Alaska1">
                <a:extLst>
                  <a:ext uri="{FF2B5EF4-FFF2-40B4-BE49-F238E27FC236}">
                    <a16:creationId xmlns:a16="http://schemas.microsoft.com/office/drawing/2014/main" id="{0EE07F96-680A-1A41-995F-67A44AC6F39A}"/>
                  </a:ext>
                </a:extLst>
              </p:cNvPr>
              <p:cNvSpPr>
                <a:spLocks/>
              </p:cNvSpPr>
              <p:nvPr/>
            </p:nvSpPr>
            <p:spPr bwMode="auto">
              <a:xfrm>
                <a:off x="679165" y="14592516"/>
                <a:ext cx="1122" cy="18"/>
              </a:xfrm>
              <a:custGeom>
                <a:avLst/>
                <a:gdLst/>
                <a:ahLst/>
                <a:cxnLst>
                  <a:cxn ang="0">
                    <a:pos x="10847" y="15189"/>
                  </a:cxn>
                  <a:cxn ang="0">
                    <a:pos x="9943" y="13995"/>
                  </a:cxn>
                  <a:cxn ang="0">
                    <a:pos x="8248" y="12629"/>
                  </a:cxn>
                  <a:cxn ang="0">
                    <a:pos x="7006" y="10581"/>
                  </a:cxn>
                  <a:cxn ang="0">
                    <a:pos x="5876" y="9216"/>
                  </a:cxn>
                  <a:cxn ang="0">
                    <a:pos x="4181" y="8533"/>
                  </a:cxn>
                  <a:cxn ang="0">
                    <a:pos x="2825" y="9728"/>
                  </a:cxn>
                  <a:cxn ang="0">
                    <a:pos x="1356" y="9557"/>
                  </a:cxn>
                  <a:cxn ang="0">
                    <a:pos x="452" y="7509"/>
                  </a:cxn>
                  <a:cxn ang="0">
                    <a:pos x="0" y="5803"/>
                  </a:cxn>
                  <a:cxn ang="0">
                    <a:pos x="452" y="3413"/>
                  </a:cxn>
                  <a:cxn ang="0">
                    <a:pos x="565" y="0"/>
                  </a:cxn>
                  <a:cxn ang="0">
                    <a:pos x="1469" y="1707"/>
                  </a:cxn>
                  <a:cxn ang="0">
                    <a:pos x="3842" y="2901"/>
                  </a:cxn>
                  <a:cxn ang="0">
                    <a:pos x="4746" y="4096"/>
                  </a:cxn>
                  <a:cxn ang="0">
                    <a:pos x="5876" y="2901"/>
                  </a:cxn>
                  <a:cxn ang="0">
                    <a:pos x="6893" y="1707"/>
                  </a:cxn>
                  <a:cxn ang="0">
                    <a:pos x="7684" y="1707"/>
                  </a:cxn>
                  <a:cxn ang="0">
                    <a:pos x="8700" y="3072"/>
                  </a:cxn>
                  <a:cxn ang="0">
                    <a:pos x="9604" y="4779"/>
                  </a:cxn>
                  <a:cxn ang="0">
                    <a:pos x="9604" y="6315"/>
                  </a:cxn>
                  <a:cxn ang="0">
                    <a:pos x="10847" y="7168"/>
                  </a:cxn>
                  <a:cxn ang="0">
                    <a:pos x="11864" y="8363"/>
                  </a:cxn>
                  <a:cxn ang="0">
                    <a:pos x="12316" y="9557"/>
                  </a:cxn>
                  <a:cxn ang="0">
                    <a:pos x="13220" y="9899"/>
                  </a:cxn>
                  <a:cxn ang="0">
                    <a:pos x="14011" y="10240"/>
                  </a:cxn>
                  <a:cxn ang="0">
                    <a:pos x="15141" y="9557"/>
                  </a:cxn>
                  <a:cxn ang="0">
                    <a:pos x="16271" y="10240"/>
                  </a:cxn>
                  <a:cxn ang="0">
                    <a:pos x="16271" y="11776"/>
                  </a:cxn>
                  <a:cxn ang="0">
                    <a:pos x="16045" y="13141"/>
                  </a:cxn>
                  <a:cxn ang="0">
                    <a:pos x="14576" y="13312"/>
                  </a:cxn>
                  <a:cxn ang="0">
                    <a:pos x="13220" y="12971"/>
                  </a:cxn>
                  <a:cxn ang="0">
                    <a:pos x="12655" y="14507"/>
                  </a:cxn>
                  <a:cxn ang="0">
                    <a:pos x="12316" y="16043"/>
                  </a:cxn>
                </a:cxnLst>
                <a:rect l="0" t="0" r="r" b="b"/>
                <a:pathLst>
                  <a:path w="16384" h="16384">
                    <a:moveTo>
                      <a:pt x="10847" y="16384"/>
                    </a:moveTo>
                    <a:lnTo>
                      <a:pt x="10847" y="15189"/>
                    </a:lnTo>
                    <a:lnTo>
                      <a:pt x="10621" y="14507"/>
                    </a:lnTo>
                    <a:lnTo>
                      <a:pt x="9943" y="13995"/>
                    </a:lnTo>
                    <a:lnTo>
                      <a:pt x="9039" y="13653"/>
                    </a:lnTo>
                    <a:lnTo>
                      <a:pt x="8248" y="12629"/>
                    </a:lnTo>
                    <a:lnTo>
                      <a:pt x="7458" y="11605"/>
                    </a:lnTo>
                    <a:lnTo>
                      <a:pt x="7006" y="10581"/>
                    </a:lnTo>
                    <a:lnTo>
                      <a:pt x="6441" y="9728"/>
                    </a:lnTo>
                    <a:lnTo>
                      <a:pt x="5876" y="9216"/>
                    </a:lnTo>
                    <a:lnTo>
                      <a:pt x="5085" y="8875"/>
                    </a:lnTo>
                    <a:lnTo>
                      <a:pt x="4181" y="8533"/>
                    </a:lnTo>
                    <a:lnTo>
                      <a:pt x="3616" y="8875"/>
                    </a:lnTo>
                    <a:lnTo>
                      <a:pt x="2825" y="9728"/>
                    </a:lnTo>
                    <a:lnTo>
                      <a:pt x="2260" y="10240"/>
                    </a:lnTo>
                    <a:lnTo>
                      <a:pt x="1356" y="9557"/>
                    </a:lnTo>
                    <a:lnTo>
                      <a:pt x="678" y="8533"/>
                    </a:lnTo>
                    <a:lnTo>
                      <a:pt x="452" y="7509"/>
                    </a:lnTo>
                    <a:lnTo>
                      <a:pt x="113" y="6997"/>
                    </a:lnTo>
                    <a:lnTo>
                      <a:pt x="0" y="5803"/>
                    </a:lnTo>
                    <a:lnTo>
                      <a:pt x="113" y="4949"/>
                    </a:lnTo>
                    <a:lnTo>
                      <a:pt x="452" y="3413"/>
                    </a:lnTo>
                    <a:lnTo>
                      <a:pt x="565" y="1024"/>
                    </a:lnTo>
                    <a:lnTo>
                      <a:pt x="565" y="0"/>
                    </a:lnTo>
                    <a:lnTo>
                      <a:pt x="1017" y="683"/>
                    </a:lnTo>
                    <a:lnTo>
                      <a:pt x="1469" y="1707"/>
                    </a:lnTo>
                    <a:lnTo>
                      <a:pt x="2486" y="2048"/>
                    </a:lnTo>
                    <a:lnTo>
                      <a:pt x="3842" y="2901"/>
                    </a:lnTo>
                    <a:lnTo>
                      <a:pt x="4294" y="3584"/>
                    </a:lnTo>
                    <a:lnTo>
                      <a:pt x="4746" y="4096"/>
                    </a:lnTo>
                    <a:lnTo>
                      <a:pt x="5424" y="3584"/>
                    </a:lnTo>
                    <a:lnTo>
                      <a:pt x="5876" y="2901"/>
                    </a:lnTo>
                    <a:lnTo>
                      <a:pt x="6441" y="2731"/>
                    </a:lnTo>
                    <a:lnTo>
                      <a:pt x="6893" y="1707"/>
                    </a:lnTo>
                    <a:lnTo>
                      <a:pt x="7345" y="1536"/>
                    </a:lnTo>
                    <a:lnTo>
                      <a:pt x="7684" y="1707"/>
                    </a:lnTo>
                    <a:lnTo>
                      <a:pt x="8248" y="2219"/>
                    </a:lnTo>
                    <a:lnTo>
                      <a:pt x="8700" y="3072"/>
                    </a:lnTo>
                    <a:lnTo>
                      <a:pt x="9265" y="3413"/>
                    </a:lnTo>
                    <a:lnTo>
                      <a:pt x="9604" y="4779"/>
                    </a:lnTo>
                    <a:lnTo>
                      <a:pt x="9604" y="5632"/>
                    </a:lnTo>
                    <a:lnTo>
                      <a:pt x="9604" y="6315"/>
                    </a:lnTo>
                    <a:lnTo>
                      <a:pt x="10056" y="6827"/>
                    </a:lnTo>
                    <a:lnTo>
                      <a:pt x="10847" y="7168"/>
                    </a:lnTo>
                    <a:lnTo>
                      <a:pt x="11412" y="7680"/>
                    </a:lnTo>
                    <a:lnTo>
                      <a:pt x="11864" y="8363"/>
                    </a:lnTo>
                    <a:lnTo>
                      <a:pt x="11977" y="9216"/>
                    </a:lnTo>
                    <a:lnTo>
                      <a:pt x="12316" y="9557"/>
                    </a:lnTo>
                    <a:lnTo>
                      <a:pt x="12768" y="9557"/>
                    </a:lnTo>
                    <a:lnTo>
                      <a:pt x="13220" y="9899"/>
                    </a:lnTo>
                    <a:lnTo>
                      <a:pt x="13672" y="10411"/>
                    </a:lnTo>
                    <a:lnTo>
                      <a:pt x="14011" y="10240"/>
                    </a:lnTo>
                    <a:lnTo>
                      <a:pt x="14237" y="9728"/>
                    </a:lnTo>
                    <a:lnTo>
                      <a:pt x="15141" y="9557"/>
                    </a:lnTo>
                    <a:lnTo>
                      <a:pt x="15593" y="10240"/>
                    </a:lnTo>
                    <a:lnTo>
                      <a:pt x="16271" y="10240"/>
                    </a:lnTo>
                    <a:lnTo>
                      <a:pt x="16384" y="11093"/>
                    </a:lnTo>
                    <a:lnTo>
                      <a:pt x="16271" y="11776"/>
                    </a:lnTo>
                    <a:lnTo>
                      <a:pt x="16271" y="12288"/>
                    </a:lnTo>
                    <a:lnTo>
                      <a:pt x="16045" y="13141"/>
                    </a:lnTo>
                    <a:lnTo>
                      <a:pt x="15367" y="13653"/>
                    </a:lnTo>
                    <a:lnTo>
                      <a:pt x="14576" y="13312"/>
                    </a:lnTo>
                    <a:lnTo>
                      <a:pt x="14011" y="12971"/>
                    </a:lnTo>
                    <a:lnTo>
                      <a:pt x="13220" y="12971"/>
                    </a:lnTo>
                    <a:lnTo>
                      <a:pt x="12881" y="13995"/>
                    </a:lnTo>
                    <a:lnTo>
                      <a:pt x="12655" y="14507"/>
                    </a:lnTo>
                    <a:lnTo>
                      <a:pt x="12316" y="15360"/>
                    </a:lnTo>
                    <a:lnTo>
                      <a:pt x="12316" y="16043"/>
                    </a:lnTo>
                    <a:lnTo>
                      <a:pt x="10847" y="16384"/>
                    </a:lnTo>
                    <a:close/>
                  </a:path>
                </a:pathLst>
              </a:custGeom>
              <a:grpFill/>
              <a:ln w="9525">
                <a:solidFill>
                  <a:schemeClr val="bg1"/>
                </a:solidFill>
                <a:prstDash val="solid"/>
                <a:round/>
                <a:headEnd/>
                <a:tailEnd/>
              </a:ln>
            </p:spPr>
          </p:sp>
          <p:sp>
            <p:nvSpPr>
              <p:cNvPr id="184" name="Alaska24">
                <a:extLst>
                  <a:ext uri="{FF2B5EF4-FFF2-40B4-BE49-F238E27FC236}">
                    <a16:creationId xmlns:a16="http://schemas.microsoft.com/office/drawing/2014/main" id="{D245C416-92A8-454C-94EE-DDB1CDFFCCD3}"/>
                  </a:ext>
                </a:extLst>
              </p:cNvPr>
              <p:cNvSpPr>
                <a:spLocks/>
              </p:cNvSpPr>
              <p:nvPr/>
            </p:nvSpPr>
            <p:spPr bwMode="auto">
              <a:xfrm>
                <a:off x="676275" y="14592858"/>
                <a:ext cx="306" cy="9"/>
              </a:xfrm>
              <a:custGeom>
                <a:avLst/>
                <a:gdLst/>
                <a:ahLst/>
                <a:cxnLst>
                  <a:cxn ang="0">
                    <a:pos x="585" y="1598"/>
                  </a:cxn>
                  <a:cxn ang="0">
                    <a:pos x="0" y="400"/>
                  </a:cxn>
                  <a:cxn ang="0">
                    <a:pos x="0" y="0"/>
                  </a:cxn>
                  <a:cxn ang="0">
                    <a:pos x="1170" y="0"/>
                  </a:cxn>
                  <a:cxn ang="0">
                    <a:pos x="3511" y="0"/>
                  </a:cxn>
                  <a:cxn ang="0">
                    <a:pos x="5851" y="0"/>
                  </a:cxn>
                  <a:cxn ang="0">
                    <a:pos x="8192" y="1598"/>
                  </a:cxn>
                  <a:cxn ang="0">
                    <a:pos x="9947" y="3996"/>
                  </a:cxn>
                  <a:cxn ang="0">
                    <a:pos x="12288" y="4795"/>
                  </a:cxn>
                  <a:cxn ang="0">
                    <a:pos x="16384" y="4795"/>
                  </a:cxn>
                  <a:cxn ang="0">
                    <a:pos x="15214" y="6793"/>
                  </a:cxn>
                  <a:cxn ang="0">
                    <a:pos x="12873" y="8392"/>
                  </a:cxn>
                  <a:cxn ang="0">
                    <a:pos x="12288" y="13587"/>
                  </a:cxn>
                  <a:cxn ang="0">
                    <a:pos x="10533" y="16384"/>
                  </a:cxn>
                  <a:cxn ang="0">
                    <a:pos x="7607" y="15984"/>
                  </a:cxn>
                  <a:cxn ang="0">
                    <a:pos x="5266" y="13587"/>
                  </a:cxn>
                  <a:cxn ang="0">
                    <a:pos x="5851" y="11589"/>
                  </a:cxn>
                  <a:cxn ang="0">
                    <a:pos x="7022" y="8791"/>
                  </a:cxn>
                  <a:cxn ang="0">
                    <a:pos x="3511" y="5595"/>
                  </a:cxn>
                  <a:cxn ang="0">
                    <a:pos x="585" y="3596"/>
                  </a:cxn>
                  <a:cxn ang="0">
                    <a:pos x="585" y="1598"/>
                  </a:cxn>
                </a:cxnLst>
                <a:rect l="0" t="0" r="r" b="b"/>
                <a:pathLst>
                  <a:path w="16384" h="16384">
                    <a:moveTo>
                      <a:pt x="585" y="1598"/>
                    </a:moveTo>
                    <a:lnTo>
                      <a:pt x="0" y="400"/>
                    </a:lnTo>
                    <a:lnTo>
                      <a:pt x="0" y="0"/>
                    </a:lnTo>
                    <a:lnTo>
                      <a:pt x="1170" y="0"/>
                    </a:lnTo>
                    <a:lnTo>
                      <a:pt x="3511" y="0"/>
                    </a:lnTo>
                    <a:lnTo>
                      <a:pt x="5851" y="0"/>
                    </a:lnTo>
                    <a:lnTo>
                      <a:pt x="8192" y="1598"/>
                    </a:lnTo>
                    <a:lnTo>
                      <a:pt x="9947" y="3996"/>
                    </a:lnTo>
                    <a:lnTo>
                      <a:pt x="12288" y="4795"/>
                    </a:lnTo>
                    <a:lnTo>
                      <a:pt x="16384" y="4795"/>
                    </a:lnTo>
                    <a:lnTo>
                      <a:pt x="15214" y="6793"/>
                    </a:lnTo>
                    <a:lnTo>
                      <a:pt x="12873" y="8392"/>
                    </a:lnTo>
                    <a:lnTo>
                      <a:pt x="12288" y="13587"/>
                    </a:lnTo>
                    <a:lnTo>
                      <a:pt x="10533" y="16384"/>
                    </a:lnTo>
                    <a:lnTo>
                      <a:pt x="7607" y="15984"/>
                    </a:lnTo>
                    <a:lnTo>
                      <a:pt x="5266" y="13587"/>
                    </a:lnTo>
                    <a:lnTo>
                      <a:pt x="5851" y="11589"/>
                    </a:lnTo>
                    <a:lnTo>
                      <a:pt x="7022" y="8791"/>
                    </a:lnTo>
                    <a:lnTo>
                      <a:pt x="3511" y="5595"/>
                    </a:lnTo>
                    <a:lnTo>
                      <a:pt x="585" y="3596"/>
                    </a:lnTo>
                    <a:lnTo>
                      <a:pt x="585" y="1598"/>
                    </a:lnTo>
                    <a:close/>
                  </a:path>
                </a:pathLst>
              </a:custGeom>
              <a:grpFill/>
              <a:ln w="9525">
                <a:solidFill>
                  <a:schemeClr val="bg1"/>
                </a:solidFill>
                <a:prstDash val="solid"/>
                <a:round/>
                <a:headEnd/>
                <a:tailEnd/>
              </a:ln>
            </p:spPr>
          </p:sp>
          <p:sp>
            <p:nvSpPr>
              <p:cNvPr id="185" name="Alaska23">
                <a:extLst>
                  <a:ext uri="{FF2B5EF4-FFF2-40B4-BE49-F238E27FC236}">
                    <a16:creationId xmlns:a16="http://schemas.microsoft.com/office/drawing/2014/main" id="{4DBCE5A2-8A0C-5044-B746-576E953D0F74}"/>
                  </a:ext>
                </a:extLst>
              </p:cNvPr>
              <p:cNvSpPr>
                <a:spLocks/>
              </p:cNvSpPr>
              <p:nvPr/>
            </p:nvSpPr>
            <p:spPr bwMode="auto">
              <a:xfrm>
                <a:off x="676581" y="14592858"/>
                <a:ext cx="272" cy="6"/>
              </a:xfrm>
              <a:custGeom>
                <a:avLst/>
                <a:gdLst/>
                <a:ahLst/>
                <a:cxnLst>
                  <a:cxn ang="0">
                    <a:pos x="0" y="16384"/>
                  </a:cxn>
                  <a:cxn ang="0">
                    <a:pos x="607" y="13824"/>
                  </a:cxn>
                  <a:cxn ang="0">
                    <a:pos x="3034" y="12288"/>
                  </a:cxn>
                  <a:cxn ang="0">
                    <a:pos x="5461" y="11776"/>
                  </a:cxn>
                  <a:cxn ang="0">
                    <a:pos x="9102" y="9728"/>
                  </a:cxn>
                  <a:cxn ang="0">
                    <a:pos x="10316" y="9216"/>
                  </a:cxn>
                  <a:cxn ang="0">
                    <a:pos x="12136" y="5120"/>
                  </a:cxn>
                  <a:cxn ang="0">
                    <a:pos x="12743" y="0"/>
                  </a:cxn>
                  <a:cxn ang="0">
                    <a:pos x="14564" y="1024"/>
                  </a:cxn>
                  <a:cxn ang="0">
                    <a:pos x="16384" y="2048"/>
                  </a:cxn>
                  <a:cxn ang="0">
                    <a:pos x="16384" y="5120"/>
                  </a:cxn>
                  <a:cxn ang="0">
                    <a:pos x="14564" y="9728"/>
                  </a:cxn>
                  <a:cxn ang="0">
                    <a:pos x="12743" y="13312"/>
                  </a:cxn>
                  <a:cxn ang="0">
                    <a:pos x="7889" y="15360"/>
                  </a:cxn>
                  <a:cxn ang="0">
                    <a:pos x="6675" y="15360"/>
                  </a:cxn>
                  <a:cxn ang="0">
                    <a:pos x="2427" y="16384"/>
                  </a:cxn>
                  <a:cxn ang="0">
                    <a:pos x="0" y="16384"/>
                  </a:cxn>
                </a:cxnLst>
                <a:rect l="0" t="0" r="r" b="b"/>
                <a:pathLst>
                  <a:path w="16384" h="16384">
                    <a:moveTo>
                      <a:pt x="0" y="16384"/>
                    </a:moveTo>
                    <a:lnTo>
                      <a:pt x="607" y="13824"/>
                    </a:lnTo>
                    <a:lnTo>
                      <a:pt x="3034" y="12288"/>
                    </a:lnTo>
                    <a:lnTo>
                      <a:pt x="5461" y="11776"/>
                    </a:lnTo>
                    <a:lnTo>
                      <a:pt x="9102" y="9728"/>
                    </a:lnTo>
                    <a:lnTo>
                      <a:pt x="10316" y="9216"/>
                    </a:lnTo>
                    <a:lnTo>
                      <a:pt x="12136" y="5120"/>
                    </a:lnTo>
                    <a:lnTo>
                      <a:pt x="12743" y="0"/>
                    </a:lnTo>
                    <a:lnTo>
                      <a:pt x="14564" y="1024"/>
                    </a:lnTo>
                    <a:lnTo>
                      <a:pt x="16384" y="2048"/>
                    </a:lnTo>
                    <a:lnTo>
                      <a:pt x="16384" y="5120"/>
                    </a:lnTo>
                    <a:lnTo>
                      <a:pt x="14564" y="9728"/>
                    </a:lnTo>
                    <a:lnTo>
                      <a:pt x="12743" y="13312"/>
                    </a:lnTo>
                    <a:lnTo>
                      <a:pt x="7889" y="15360"/>
                    </a:lnTo>
                    <a:lnTo>
                      <a:pt x="6675" y="15360"/>
                    </a:lnTo>
                    <a:lnTo>
                      <a:pt x="2427" y="16384"/>
                    </a:lnTo>
                    <a:lnTo>
                      <a:pt x="0" y="16384"/>
                    </a:lnTo>
                    <a:close/>
                  </a:path>
                </a:pathLst>
              </a:custGeom>
              <a:grpFill/>
              <a:ln w="9525">
                <a:solidFill>
                  <a:schemeClr val="bg1"/>
                </a:solidFill>
                <a:prstDash val="solid"/>
                <a:round/>
                <a:headEnd/>
                <a:tailEnd/>
              </a:ln>
            </p:spPr>
          </p:sp>
          <p:sp>
            <p:nvSpPr>
              <p:cNvPr id="186" name="Alaska22">
                <a:extLst>
                  <a:ext uri="{FF2B5EF4-FFF2-40B4-BE49-F238E27FC236}">
                    <a16:creationId xmlns:a16="http://schemas.microsoft.com/office/drawing/2014/main" id="{5EC2431B-B4E4-EE48-8547-868C9022C46C}"/>
                  </a:ext>
                </a:extLst>
              </p:cNvPr>
              <p:cNvSpPr>
                <a:spLocks/>
              </p:cNvSpPr>
              <p:nvPr/>
            </p:nvSpPr>
            <p:spPr bwMode="auto">
              <a:xfrm>
                <a:off x="677057" y="14592858"/>
                <a:ext cx="238" cy="9"/>
              </a:xfrm>
              <a:custGeom>
                <a:avLst/>
                <a:gdLst/>
                <a:ahLst/>
                <a:cxnLst>
                  <a:cxn ang="0">
                    <a:pos x="0" y="8715"/>
                  </a:cxn>
                  <a:cxn ang="0">
                    <a:pos x="683" y="8715"/>
                  </a:cxn>
                  <a:cxn ang="0">
                    <a:pos x="3413" y="8018"/>
                  </a:cxn>
                  <a:cxn ang="0">
                    <a:pos x="3413" y="5578"/>
                  </a:cxn>
                  <a:cxn ang="0">
                    <a:pos x="2048" y="2789"/>
                  </a:cxn>
                  <a:cxn ang="0">
                    <a:pos x="4779" y="1394"/>
                  </a:cxn>
                  <a:cxn ang="0">
                    <a:pos x="7509" y="0"/>
                  </a:cxn>
                  <a:cxn ang="0">
                    <a:pos x="8875" y="1046"/>
                  </a:cxn>
                  <a:cxn ang="0">
                    <a:pos x="8875" y="4532"/>
                  </a:cxn>
                  <a:cxn ang="0">
                    <a:pos x="8192" y="6623"/>
                  </a:cxn>
                  <a:cxn ang="0">
                    <a:pos x="10923" y="7321"/>
                  </a:cxn>
                  <a:cxn ang="0">
                    <a:pos x="13653" y="6972"/>
                  </a:cxn>
                  <a:cxn ang="0">
                    <a:pos x="15701" y="6623"/>
                  </a:cxn>
                  <a:cxn ang="0">
                    <a:pos x="16384" y="10109"/>
                  </a:cxn>
                  <a:cxn ang="0">
                    <a:pos x="15701" y="10806"/>
                  </a:cxn>
                  <a:cxn ang="0">
                    <a:pos x="12971" y="11504"/>
                  </a:cxn>
                  <a:cxn ang="0">
                    <a:pos x="10240" y="12549"/>
                  </a:cxn>
                  <a:cxn ang="0">
                    <a:pos x="7509" y="13944"/>
                  </a:cxn>
                  <a:cxn ang="0">
                    <a:pos x="5461" y="15687"/>
                  </a:cxn>
                  <a:cxn ang="0">
                    <a:pos x="2731" y="16384"/>
                  </a:cxn>
                  <a:cxn ang="0">
                    <a:pos x="2048" y="13595"/>
                  </a:cxn>
                  <a:cxn ang="0">
                    <a:pos x="683" y="13595"/>
                  </a:cxn>
                  <a:cxn ang="0">
                    <a:pos x="0" y="9761"/>
                  </a:cxn>
                  <a:cxn ang="0">
                    <a:pos x="0" y="8715"/>
                  </a:cxn>
                </a:cxnLst>
                <a:rect l="0" t="0" r="r" b="b"/>
                <a:pathLst>
                  <a:path w="16384" h="16384">
                    <a:moveTo>
                      <a:pt x="0" y="8715"/>
                    </a:moveTo>
                    <a:lnTo>
                      <a:pt x="683" y="8715"/>
                    </a:lnTo>
                    <a:lnTo>
                      <a:pt x="3413" y="8018"/>
                    </a:lnTo>
                    <a:lnTo>
                      <a:pt x="3413" y="5578"/>
                    </a:lnTo>
                    <a:lnTo>
                      <a:pt x="2048" y="2789"/>
                    </a:lnTo>
                    <a:lnTo>
                      <a:pt x="4779" y="1394"/>
                    </a:lnTo>
                    <a:lnTo>
                      <a:pt x="7509" y="0"/>
                    </a:lnTo>
                    <a:lnTo>
                      <a:pt x="8875" y="1046"/>
                    </a:lnTo>
                    <a:lnTo>
                      <a:pt x="8875" y="4532"/>
                    </a:lnTo>
                    <a:lnTo>
                      <a:pt x="8192" y="6623"/>
                    </a:lnTo>
                    <a:lnTo>
                      <a:pt x="10923" y="7321"/>
                    </a:lnTo>
                    <a:lnTo>
                      <a:pt x="13653" y="6972"/>
                    </a:lnTo>
                    <a:lnTo>
                      <a:pt x="15701" y="6623"/>
                    </a:lnTo>
                    <a:lnTo>
                      <a:pt x="16384" y="10109"/>
                    </a:lnTo>
                    <a:lnTo>
                      <a:pt x="15701" y="10806"/>
                    </a:lnTo>
                    <a:lnTo>
                      <a:pt x="12971" y="11504"/>
                    </a:lnTo>
                    <a:lnTo>
                      <a:pt x="10240" y="12549"/>
                    </a:lnTo>
                    <a:lnTo>
                      <a:pt x="7509" y="13944"/>
                    </a:lnTo>
                    <a:lnTo>
                      <a:pt x="5461" y="15687"/>
                    </a:lnTo>
                    <a:lnTo>
                      <a:pt x="2731" y="16384"/>
                    </a:lnTo>
                    <a:lnTo>
                      <a:pt x="2048" y="13595"/>
                    </a:lnTo>
                    <a:lnTo>
                      <a:pt x="683" y="13595"/>
                    </a:lnTo>
                    <a:lnTo>
                      <a:pt x="0" y="9761"/>
                    </a:lnTo>
                    <a:lnTo>
                      <a:pt x="0" y="8715"/>
                    </a:lnTo>
                    <a:close/>
                  </a:path>
                </a:pathLst>
              </a:custGeom>
              <a:grpFill/>
              <a:ln w="9525">
                <a:solidFill>
                  <a:schemeClr val="bg1"/>
                </a:solidFill>
                <a:prstDash val="solid"/>
                <a:round/>
                <a:headEnd/>
                <a:tailEnd/>
              </a:ln>
            </p:spPr>
          </p:sp>
          <p:sp>
            <p:nvSpPr>
              <p:cNvPr id="187" name="Alaska21">
                <a:extLst>
                  <a:ext uri="{FF2B5EF4-FFF2-40B4-BE49-F238E27FC236}">
                    <a16:creationId xmlns:a16="http://schemas.microsoft.com/office/drawing/2014/main" id="{3F633EEF-6CFB-A242-A563-4448BFDA7813}"/>
                  </a:ext>
                </a:extLst>
              </p:cNvPr>
              <p:cNvSpPr>
                <a:spLocks/>
              </p:cNvSpPr>
              <p:nvPr/>
            </p:nvSpPr>
            <p:spPr bwMode="auto">
              <a:xfrm>
                <a:off x="677703" y="14592837"/>
                <a:ext cx="272" cy="12"/>
              </a:xfrm>
              <a:custGeom>
                <a:avLst/>
                <a:gdLst/>
                <a:ahLst/>
                <a:cxnLst>
                  <a:cxn ang="0">
                    <a:pos x="9830" y="2048"/>
                  </a:cxn>
                  <a:cxn ang="0">
                    <a:pos x="8192" y="2048"/>
                  </a:cxn>
                  <a:cxn ang="0">
                    <a:pos x="9830" y="1024"/>
                  </a:cxn>
                  <a:cxn ang="0">
                    <a:pos x="12015" y="0"/>
                  </a:cxn>
                  <a:cxn ang="0">
                    <a:pos x="14746" y="2048"/>
                  </a:cxn>
                  <a:cxn ang="0">
                    <a:pos x="16384" y="3413"/>
                  </a:cxn>
                  <a:cxn ang="0">
                    <a:pos x="16384" y="6827"/>
                  </a:cxn>
                  <a:cxn ang="0">
                    <a:pos x="13107" y="7851"/>
                  </a:cxn>
                  <a:cxn ang="0">
                    <a:pos x="13107" y="10923"/>
                  </a:cxn>
                  <a:cxn ang="0">
                    <a:pos x="12015" y="12971"/>
                  </a:cxn>
                  <a:cxn ang="0">
                    <a:pos x="10377" y="14677"/>
                  </a:cxn>
                  <a:cxn ang="0">
                    <a:pos x="8192" y="13653"/>
                  </a:cxn>
                  <a:cxn ang="0">
                    <a:pos x="6554" y="16043"/>
                  </a:cxn>
                  <a:cxn ang="0">
                    <a:pos x="3277" y="16384"/>
                  </a:cxn>
                  <a:cxn ang="0">
                    <a:pos x="0" y="14677"/>
                  </a:cxn>
                  <a:cxn ang="0">
                    <a:pos x="0" y="13653"/>
                  </a:cxn>
                  <a:cxn ang="0">
                    <a:pos x="2185" y="11947"/>
                  </a:cxn>
                  <a:cxn ang="0">
                    <a:pos x="4369" y="10923"/>
                  </a:cxn>
                  <a:cxn ang="0">
                    <a:pos x="6007" y="9557"/>
                  </a:cxn>
                  <a:cxn ang="0">
                    <a:pos x="8738" y="7851"/>
                  </a:cxn>
                  <a:cxn ang="0">
                    <a:pos x="9830" y="6144"/>
                  </a:cxn>
                  <a:cxn ang="0">
                    <a:pos x="9830" y="3755"/>
                  </a:cxn>
                  <a:cxn ang="0">
                    <a:pos x="9830" y="2048"/>
                  </a:cxn>
                </a:cxnLst>
                <a:rect l="0" t="0" r="r" b="b"/>
                <a:pathLst>
                  <a:path w="16384" h="16384">
                    <a:moveTo>
                      <a:pt x="9830" y="2048"/>
                    </a:moveTo>
                    <a:lnTo>
                      <a:pt x="8192" y="2048"/>
                    </a:lnTo>
                    <a:lnTo>
                      <a:pt x="9830" y="1024"/>
                    </a:lnTo>
                    <a:lnTo>
                      <a:pt x="12015" y="0"/>
                    </a:lnTo>
                    <a:lnTo>
                      <a:pt x="14746" y="2048"/>
                    </a:lnTo>
                    <a:lnTo>
                      <a:pt x="16384" y="3413"/>
                    </a:lnTo>
                    <a:lnTo>
                      <a:pt x="16384" y="6827"/>
                    </a:lnTo>
                    <a:lnTo>
                      <a:pt x="13107" y="7851"/>
                    </a:lnTo>
                    <a:lnTo>
                      <a:pt x="13107" y="10923"/>
                    </a:lnTo>
                    <a:lnTo>
                      <a:pt x="12015" y="12971"/>
                    </a:lnTo>
                    <a:lnTo>
                      <a:pt x="10377" y="14677"/>
                    </a:lnTo>
                    <a:lnTo>
                      <a:pt x="8192" y="13653"/>
                    </a:lnTo>
                    <a:lnTo>
                      <a:pt x="6554" y="16043"/>
                    </a:lnTo>
                    <a:lnTo>
                      <a:pt x="3277" y="16384"/>
                    </a:lnTo>
                    <a:lnTo>
                      <a:pt x="0" y="14677"/>
                    </a:lnTo>
                    <a:lnTo>
                      <a:pt x="0" y="13653"/>
                    </a:lnTo>
                    <a:lnTo>
                      <a:pt x="2185" y="11947"/>
                    </a:lnTo>
                    <a:lnTo>
                      <a:pt x="4369" y="10923"/>
                    </a:lnTo>
                    <a:lnTo>
                      <a:pt x="6007" y="9557"/>
                    </a:lnTo>
                    <a:lnTo>
                      <a:pt x="8738" y="7851"/>
                    </a:lnTo>
                    <a:lnTo>
                      <a:pt x="9830" y="6144"/>
                    </a:lnTo>
                    <a:lnTo>
                      <a:pt x="9830" y="3755"/>
                    </a:lnTo>
                    <a:lnTo>
                      <a:pt x="9830" y="2048"/>
                    </a:lnTo>
                    <a:close/>
                  </a:path>
                </a:pathLst>
              </a:custGeom>
              <a:grpFill/>
              <a:ln w="9525">
                <a:solidFill>
                  <a:schemeClr val="bg1"/>
                </a:solidFill>
                <a:prstDash val="solid"/>
                <a:round/>
                <a:headEnd/>
                <a:tailEnd/>
              </a:ln>
            </p:spPr>
          </p:sp>
          <p:sp>
            <p:nvSpPr>
              <p:cNvPr id="188" name="Alaska20">
                <a:extLst>
                  <a:ext uri="{FF2B5EF4-FFF2-40B4-BE49-F238E27FC236}">
                    <a16:creationId xmlns:a16="http://schemas.microsoft.com/office/drawing/2014/main" id="{F7AF2BC0-6459-384E-A7B0-B6A5DC1B95B4}"/>
                  </a:ext>
                </a:extLst>
              </p:cNvPr>
              <p:cNvSpPr>
                <a:spLocks/>
              </p:cNvSpPr>
              <p:nvPr/>
            </p:nvSpPr>
            <p:spPr bwMode="auto">
              <a:xfrm>
                <a:off x="677975" y="14592846"/>
                <a:ext cx="612" cy="9"/>
              </a:xfrm>
              <a:custGeom>
                <a:avLst/>
                <a:gdLst/>
                <a:ahLst/>
                <a:cxnLst>
                  <a:cxn ang="0">
                    <a:pos x="1069" y="0"/>
                  </a:cxn>
                  <a:cxn ang="0">
                    <a:pos x="0" y="1024"/>
                  </a:cxn>
                  <a:cxn ang="0">
                    <a:pos x="712" y="0"/>
                  </a:cxn>
                  <a:cxn ang="0">
                    <a:pos x="1425" y="0"/>
                  </a:cxn>
                  <a:cxn ang="0">
                    <a:pos x="2849" y="1024"/>
                  </a:cxn>
                  <a:cxn ang="0">
                    <a:pos x="3918" y="1024"/>
                  </a:cxn>
                  <a:cxn ang="0">
                    <a:pos x="5699" y="1024"/>
                  </a:cxn>
                  <a:cxn ang="0">
                    <a:pos x="7836" y="0"/>
                  </a:cxn>
                  <a:cxn ang="0">
                    <a:pos x="9261" y="4096"/>
                  </a:cxn>
                  <a:cxn ang="0">
                    <a:pos x="11041" y="5120"/>
                  </a:cxn>
                  <a:cxn ang="0">
                    <a:pos x="12822" y="4096"/>
                  </a:cxn>
                  <a:cxn ang="0">
                    <a:pos x="14247" y="4096"/>
                  </a:cxn>
                  <a:cxn ang="0">
                    <a:pos x="16384" y="5120"/>
                  </a:cxn>
                  <a:cxn ang="0">
                    <a:pos x="16384" y="11264"/>
                  </a:cxn>
                  <a:cxn ang="0">
                    <a:pos x="14247" y="13312"/>
                  </a:cxn>
                  <a:cxn ang="0">
                    <a:pos x="11398" y="13312"/>
                  </a:cxn>
                  <a:cxn ang="0">
                    <a:pos x="9617" y="16384"/>
                  </a:cxn>
                  <a:cxn ang="0">
                    <a:pos x="7836" y="15360"/>
                  </a:cxn>
                  <a:cxn ang="0">
                    <a:pos x="5343" y="12288"/>
                  </a:cxn>
                  <a:cxn ang="0">
                    <a:pos x="3918" y="12288"/>
                  </a:cxn>
                  <a:cxn ang="0">
                    <a:pos x="2137" y="5120"/>
                  </a:cxn>
                  <a:cxn ang="0">
                    <a:pos x="1069" y="0"/>
                  </a:cxn>
                </a:cxnLst>
                <a:rect l="0" t="0" r="r" b="b"/>
                <a:pathLst>
                  <a:path w="16384" h="16384">
                    <a:moveTo>
                      <a:pt x="1069" y="0"/>
                    </a:moveTo>
                    <a:lnTo>
                      <a:pt x="0" y="1024"/>
                    </a:lnTo>
                    <a:lnTo>
                      <a:pt x="712" y="0"/>
                    </a:lnTo>
                    <a:lnTo>
                      <a:pt x="1425" y="0"/>
                    </a:lnTo>
                    <a:lnTo>
                      <a:pt x="2849" y="1024"/>
                    </a:lnTo>
                    <a:lnTo>
                      <a:pt x="3918" y="1024"/>
                    </a:lnTo>
                    <a:lnTo>
                      <a:pt x="5699" y="1024"/>
                    </a:lnTo>
                    <a:lnTo>
                      <a:pt x="7836" y="0"/>
                    </a:lnTo>
                    <a:lnTo>
                      <a:pt x="9261" y="4096"/>
                    </a:lnTo>
                    <a:lnTo>
                      <a:pt x="11041" y="5120"/>
                    </a:lnTo>
                    <a:lnTo>
                      <a:pt x="12822" y="4096"/>
                    </a:lnTo>
                    <a:lnTo>
                      <a:pt x="14247" y="4096"/>
                    </a:lnTo>
                    <a:lnTo>
                      <a:pt x="16384" y="5120"/>
                    </a:lnTo>
                    <a:lnTo>
                      <a:pt x="16384" y="11264"/>
                    </a:lnTo>
                    <a:lnTo>
                      <a:pt x="14247" y="13312"/>
                    </a:lnTo>
                    <a:lnTo>
                      <a:pt x="11398" y="13312"/>
                    </a:lnTo>
                    <a:lnTo>
                      <a:pt x="9617" y="16384"/>
                    </a:lnTo>
                    <a:lnTo>
                      <a:pt x="7836" y="15360"/>
                    </a:lnTo>
                    <a:lnTo>
                      <a:pt x="5343" y="12288"/>
                    </a:lnTo>
                    <a:lnTo>
                      <a:pt x="3918" y="12288"/>
                    </a:lnTo>
                    <a:lnTo>
                      <a:pt x="2137" y="5120"/>
                    </a:lnTo>
                    <a:lnTo>
                      <a:pt x="1069" y="0"/>
                    </a:lnTo>
                    <a:close/>
                  </a:path>
                </a:pathLst>
              </a:custGeom>
              <a:grpFill/>
              <a:ln w="9525">
                <a:solidFill>
                  <a:schemeClr val="bg1"/>
                </a:solidFill>
                <a:prstDash val="solid"/>
                <a:round/>
                <a:headEnd/>
                <a:tailEnd/>
              </a:ln>
            </p:spPr>
          </p:sp>
          <p:sp>
            <p:nvSpPr>
              <p:cNvPr id="189" name="Alaska19">
                <a:extLst>
                  <a:ext uri="{FF2B5EF4-FFF2-40B4-BE49-F238E27FC236}">
                    <a16:creationId xmlns:a16="http://schemas.microsoft.com/office/drawing/2014/main" id="{69FAE8B5-CB94-6F43-9D74-CBBA41429BD4}"/>
                  </a:ext>
                </a:extLst>
              </p:cNvPr>
              <p:cNvSpPr>
                <a:spLocks/>
              </p:cNvSpPr>
              <p:nvPr/>
            </p:nvSpPr>
            <p:spPr bwMode="auto">
              <a:xfrm>
                <a:off x="678587" y="14592837"/>
                <a:ext cx="306" cy="12"/>
              </a:xfrm>
              <a:custGeom>
                <a:avLst/>
                <a:gdLst/>
                <a:ahLst/>
                <a:cxnLst>
                  <a:cxn ang="0">
                    <a:pos x="4096" y="0"/>
                  </a:cxn>
                  <a:cxn ang="0">
                    <a:pos x="4096" y="964"/>
                  </a:cxn>
                  <a:cxn ang="0">
                    <a:pos x="5461" y="1928"/>
                  </a:cxn>
                  <a:cxn ang="0">
                    <a:pos x="9557" y="3855"/>
                  </a:cxn>
                  <a:cxn ang="0">
                    <a:pos x="16384" y="3855"/>
                  </a:cxn>
                  <a:cxn ang="0">
                    <a:pos x="16384" y="9638"/>
                  </a:cxn>
                  <a:cxn ang="0">
                    <a:pos x="8192" y="16384"/>
                  </a:cxn>
                  <a:cxn ang="0">
                    <a:pos x="0" y="16384"/>
                  </a:cxn>
                  <a:cxn ang="0">
                    <a:pos x="0" y="5783"/>
                  </a:cxn>
                  <a:cxn ang="0">
                    <a:pos x="4096" y="0"/>
                  </a:cxn>
                  <a:cxn ang="0">
                    <a:pos x="0" y="5783"/>
                  </a:cxn>
                  <a:cxn ang="0">
                    <a:pos x="4096" y="0"/>
                  </a:cxn>
                </a:cxnLst>
                <a:rect l="0" t="0" r="r" b="b"/>
                <a:pathLst>
                  <a:path w="16384" h="16384">
                    <a:moveTo>
                      <a:pt x="4096" y="0"/>
                    </a:moveTo>
                    <a:lnTo>
                      <a:pt x="4096" y="964"/>
                    </a:lnTo>
                    <a:lnTo>
                      <a:pt x="5461" y="1928"/>
                    </a:lnTo>
                    <a:lnTo>
                      <a:pt x="9557" y="3855"/>
                    </a:lnTo>
                    <a:lnTo>
                      <a:pt x="16384" y="3855"/>
                    </a:lnTo>
                    <a:lnTo>
                      <a:pt x="16384" y="9638"/>
                    </a:lnTo>
                    <a:lnTo>
                      <a:pt x="8192" y="16384"/>
                    </a:lnTo>
                    <a:lnTo>
                      <a:pt x="0" y="16384"/>
                    </a:lnTo>
                    <a:lnTo>
                      <a:pt x="0" y="5783"/>
                    </a:lnTo>
                    <a:lnTo>
                      <a:pt x="4096" y="0"/>
                    </a:lnTo>
                    <a:lnTo>
                      <a:pt x="0" y="5783"/>
                    </a:lnTo>
                    <a:lnTo>
                      <a:pt x="4096" y="0"/>
                    </a:lnTo>
                    <a:close/>
                  </a:path>
                </a:pathLst>
              </a:custGeom>
              <a:grpFill/>
              <a:ln w="9525">
                <a:solidFill>
                  <a:schemeClr val="bg1"/>
                </a:solidFill>
                <a:prstDash val="solid"/>
                <a:round/>
                <a:headEnd/>
                <a:tailEnd/>
              </a:ln>
            </p:spPr>
          </p:sp>
          <p:sp>
            <p:nvSpPr>
              <p:cNvPr id="190" name="Alaska18">
                <a:extLst>
                  <a:ext uri="{FF2B5EF4-FFF2-40B4-BE49-F238E27FC236}">
                    <a16:creationId xmlns:a16="http://schemas.microsoft.com/office/drawing/2014/main" id="{022ECD96-0BED-C34F-9F2D-FB71C69C2128}"/>
                  </a:ext>
                </a:extLst>
              </p:cNvPr>
              <p:cNvSpPr>
                <a:spLocks/>
              </p:cNvSpPr>
              <p:nvPr/>
            </p:nvSpPr>
            <p:spPr bwMode="auto">
              <a:xfrm>
                <a:off x="680015" y="14592810"/>
                <a:ext cx="578" cy="18"/>
              </a:xfrm>
              <a:custGeom>
                <a:avLst/>
                <a:gdLst/>
                <a:ahLst/>
                <a:cxnLst>
                  <a:cxn ang="0">
                    <a:pos x="0" y="15892"/>
                  </a:cxn>
                  <a:cxn ang="0">
                    <a:pos x="0" y="15237"/>
                  </a:cxn>
                  <a:cxn ang="0">
                    <a:pos x="0" y="14418"/>
                  </a:cxn>
                  <a:cxn ang="0">
                    <a:pos x="575" y="13763"/>
                  </a:cxn>
                  <a:cxn ang="0">
                    <a:pos x="1725" y="12616"/>
                  </a:cxn>
                  <a:cxn ang="0">
                    <a:pos x="2587" y="10322"/>
                  </a:cxn>
                  <a:cxn ang="0">
                    <a:pos x="4024" y="8028"/>
                  </a:cxn>
                  <a:cxn ang="0">
                    <a:pos x="5174" y="5898"/>
                  </a:cxn>
                  <a:cxn ang="0">
                    <a:pos x="6899" y="5079"/>
                  </a:cxn>
                  <a:cxn ang="0">
                    <a:pos x="7473" y="5079"/>
                  </a:cxn>
                  <a:cxn ang="0">
                    <a:pos x="9485" y="4588"/>
                  </a:cxn>
                  <a:cxn ang="0">
                    <a:pos x="9773" y="3113"/>
                  </a:cxn>
                  <a:cxn ang="0">
                    <a:pos x="10348" y="1475"/>
                  </a:cxn>
                  <a:cxn ang="0">
                    <a:pos x="12647" y="819"/>
                  </a:cxn>
                  <a:cxn ang="0">
                    <a:pos x="14947" y="0"/>
                  </a:cxn>
                  <a:cxn ang="0">
                    <a:pos x="16097" y="492"/>
                  </a:cxn>
                  <a:cxn ang="0">
                    <a:pos x="16384" y="2130"/>
                  </a:cxn>
                  <a:cxn ang="0">
                    <a:pos x="16097" y="3932"/>
                  </a:cxn>
                  <a:cxn ang="0">
                    <a:pos x="14084" y="4588"/>
                  </a:cxn>
                  <a:cxn ang="0">
                    <a:pos x="11785" y="5898"/>
                  </a:cxn>
                  <a:cxn ang="0">
                    <a:pos x="9773" y="7373"/>
                  </a:cxn>
                  <a:cxn ang="0">
                    <a:pos x="9198" y="8028"/>
                  </a:cxn>
                  <a:cxn ang="0">
                    <a:pos x="8048" y="9667"/>
                  </a:cxn>
                  <a:cxn ang="0">
                    <a:pos x="7473" y="10486"/>
                  </a:cxn>
                  <a:cxn ang="0">
                    <a:pos x="6036" y="11633"/>
                  </a:cxn>
                  <a:cxn ang="0">
                    <a:pos x="2874" y="14909"/>
                  </a:cxn>
                  <a:cxn ang="0">
                    <a:pos x="1725" y="15073"/>
                  </a:cxn>
                  <a:cxn ang="0">
                    <a:pos x="287" y="16384"/>
                  </a:cxn>
                  <a:cxn ang="0">
                    <a:pos x="0" y="15892"/>
                  </a:cxn>
                </a:cxnLst>
                <a:rect l="0" t="0" r="r" b="b"/>
                <a:pathLst>
                  <a:path w="16384" h="16384">
                    <a:moveTo>
                      <a:pt x="0" y="15892"/>
                    </a:moveTo>
                    <a:lnTo>
                      <a:pt x="0" y="15237"/>
                    </a:lnTo>
                    <a:lnTo>
                      <a:pt x="0" y="14418"/>
                    </a:lnTo>
                    <a:lnTo>
                      <a:pt x="575" y="13763"/>
                    </a:lnTo>
                    <a:lnTo>
                      <a:pt x="1725" y="12616"/>
                    </a:lnTo>
                    <a:lnTo>
                      <a:pt x="2587" y="10322"/>
                    </a:lnTo>
                    <a:lnTo>
                      <a:pt x="4024" y="8028"/>
                    </a:lnTo>
                    <a:lnTo>
                      <a:pt x="5174" y="5898"/>
                    </a:lnTo>
                    <a:lnTo>
                      <a:pt x="6899" y="5079"/>
                    </a:lnTo>
                    <a:lnTo>
                      <a:pt x="7473" y="5079"/>
                    </a:lnTo>
                    <a:lnTo>
                      <a:pt x="9485" y="4588"/>
                    </a:lnTo>
                    <a:lnTo>
                      <a:pt x="9773" y="3113"/>
                    </a:lnTo>
                    <a:lnTo>
                      <a:pt x="10348" y="1475"/>
                    </a:lnTo>
                    <a:lnTo>
                      <a:pt x="12647" y="819"/>
                    </a:lnTo>
                    <a:lnTo>
                      <a:pt x="14947" y="0"/>
                    </a:lnTo>
                    <a:lnTo>
                      <a:pt x="16097" y="492"/>
                    </a:lnTo>
                    <a:lnTo>
                      <a:pt x="16384" y="2130"/>
                    </a:lnTo>
                    <a:lnTo>
                      <a:pt x="16097" y="3932"/>
                    </a:lnTo>
                    <a:lnTo>
                      <a:pt x="14084" y="4588"/>
                    </a:lnTo>
                    <a:lnTo>
                      <a:pt x="11785" y="5898"/>
                    </a:lnTo>
                    <a:lnTo>
                      <a:pt x="9773" y="7373"/>
                    </a:lnTo>
                    <a:lnTo>
                      <a:pt x="9198" y="8028"/>
                    </a:lnTo>
                    <a:lnTo>
                      <a:pt x="8048" y="9667"/>
                    </a:lnTo>
                    <a:lnTo>
                      <a:pt x="7473" y="10486"/>
                    </a:lnTo>
                    <a:lnTo>
                      <a:pt x="6036" y="11633"/>
                    </a:lnTo>
                    <a:lnTo>
                      <a:pt x="2874" y="14909"/>
                    </a:lnTo>
                    <a:lnTo>
                      <a:pt x="1725" y="15073"/>
                    </a:lnTo>
                    <a:lnTo>
                      <a:pt x="287" y="16384"/>
                    </a:lnTo>
                    <a:lnTo>
                      <a:pt x="0" y="15892"/>
                    </a:lnTo>
                    <a:close/>
                  </a:path>
                </a:pathLst>
              </a:custGeom>
              <a:grpFill/>
              <a:ln w="9525">
                <a:solidFill>
                  <a:schemeClr val="bg1"/>
                </a:solidFill>
                <a:prstDash val="solid"/>
                <a:round/>
                <a:headEnd/>
                <a:tailEnd/>
              </a:ln>
            </p:spPr>
          </p:sp>
          <p:sp>
            <p:nvSpPr>
              <p:cNvPr id="191" name="Alaska17">
                <a:extLst>
                  <a:ext uri="{FF2B5EF4-FFF2-40B4-BE49-F238E27FC236}">
                    <a16:creationId xmlns:a16="http://schemas.microsoft.com/office/drawing/2014/main" id="{B716ABC3-3313-0A47-B385-98D52154F037}"/>
                  </a:ext>
                </a:extLst>
              </p:cNvPr>
              <p:cNvSpPr>
                <a:spLocks/>
              </p:cNvSpPr>
              <p:nvPr/>
            </p:nvSpPr>
            <p:spPr bwMode="auto">
              <a:xfrm>
                <a:off x="680593" y="14592792"/>
                <a:ext cx="612" cy="27"/>
              </a:xfrm>
              <a:custGeom>
                <a:avLst/>
                <a:gdLst/>
                <a:ahLst/>
                <a:cxnLst>
                  <a:cxn ang="0">
                    <a:pos x="993" y="16384"/>
                  </a:cxn>
                  <a:cxn ang="0">
                    <a:pos x="0" y="15124"/>
                  </a:cxn>
                  <a:cxn ang="0">
                    <a:pos x="248" y="14944"/>
                  </a:cxn>
                  <a:cxn ang="0">
                    <a:pos x="993" y="14404"/>
                  </a:cxn>
                  <a:cxn ang="0">
                    <a:pos x="1986" y="14223"/>
                  </a:cxn>
                  <a:cxn ang="0">
                    <a:pos x="2234" y="14223"/>
                  </a:cxn>
                  <a:cxn ang="0">
                    <a:pos x="3972" y="13863"/>
                  </a:cxn>
                  <a:cxn ang="0">
                    <a:pos x="4965" y="13143"/>
                  </a:cxn>
                  <a:cxn ang="0">
                    <a:pos x="6454" y="11523"/>
                  </a:cxn>
                  <a:cxn ang="0">
                    <a:pos x="6951" y="9362"/>
                  </a:cxn>
                  <a:cxn ang="0">
                    <a:pos x="7447" y="8102"/>
                  </a:cxn>
                  <a:cxn ang="0">
                    <a:pos x="8192" y="6662"/>
                  </a:cxn>
                  <a:cxn ang="0">
                    <a:pos x="9433" y="8102"/>
                  </a:cxn>
                  <a:cxn ang="0">
                    <a:pos x="10426" y="6662"/>
                  </a:cxn>
                  <a:cxn ang="0">
                    <a:pos x="9930" y="5581"/>
                  </a:cxn>
                  <a:cxn ang="0">
                    <a:pos x="8440" y="5581"/>
                  </a:cxn>
                  <a:cxn ang="0">
                    <a:pos x="7447" y="3421"/>
                  </a:cxn>
                  <a:cxn ang="0">
                    <a:pos x="7447" y="1620"/>
                  </a:cxn>
                  <a:cxn ang="0">
                    <a:pos x="9185" y="720"/>
                  </a:cxn>
                  <a:cxn ang="0">
                    <a:pos x="10923" y="540"/>
                  </a:cxn>
                  <a:cxn ang="0">
                    <a:pos x="12164" y="1440"/>
                  </a:cxn>
                  <a:cxn ang="0">
                    <a:pos x="12909" y="3061"/>
                  </a:cxn>
                  <a:cxn ang="0">
                    <a:pos x="14150" y="1620"/>
                  </a:cxn>
                  <a:cxn ang="0">
                    <a:pos x="14895" y="0"/>
                  </a:cxn>
                  <a:cxn ang="0">
                    <a:pos x="15888" y="180"/>
                  </a:cxn>
                  <a:cxn ang="0">
                    <a:pos x="16384" y="1440"/>
                  </a:cxn>
                  <a:cxn ang="0">
                    <a:pos x="16384" y="1980"/>
                  </a:cxn>
                  <a:cxn ang="0">
                    <a:pos x="15888" y="3421"/>
                  </a:cxn>
                  <a:cxn ang="0">
                    <a:pos x="14150" y="5221"/>
                  </a:cxn>
                  <a:cxn ang="0">
                    <a:pos x="13902" y="6662"/>
                  </a:cxn>
                  <a:cxn ang="0">
                    <a:pos x="14895" y="5941"/>
                  </a:cxn>
                  <a:cxn ang="0">
                    <a:pos x="15143" y="7742"/>
                  </a:cxn>
                  <a:cxn ang="0">
                    <a:pos x="14150" y="9362"/>
                  </a:cxn>
                  <a:cxn ang="0">
                    <a:pos x="12909" y="9902"/>
                  </a:cxn>
                  <a:cxn ang="0">
                    <a:pos x="11419" y="10803"/>
                  </a:cxn>
                  <a:cxn ang="0">
                    <a:pos x="10923" y="12423"/>
                  </a:cxn>
                  <a:cxn ang="0">
                    <a:pos x="9185" y="12783"/>
                  </a:cxn>
                  <a:cxn ang="0">
                    <a:pos x="7199" y="13863"/>
                  </a:cxn>
                  <a:cxn ang="0">
                    <a:pos x="5461" y="15664"/>
                  </a:cxn>
                  <a:cxn ang="0">
                    <a:pos x="4468" y="15844"/>
                  </a:cxn>
                  <a:cxn ang="0">
                    <a:pos x="2979" y="16384"/>
                  </a:cxn>
                  <a:cxn ang="0">
                    <a:pos x="1241" y="16384"/>
                  </a:cxn>
                  <a:cxn ang="0">
                    <a:pos x="993" y="16384"/>
                  </a:cxn>
                </a:cxnLst>
                <a:rect l="0" t="0" r="r" b="b"/>
                <a:pathLst>
                  <a:path w="16384" h="16384">
                    <a:moveTo>
                      <a:pt x="993" y="16384"/>
                    </a:moveTo>
                    <a:lnTo>
                      <a:pt x="0" y="15124"/>
                    </a:lnTo>
                    <a:lnTo>
                      <a:pt x="248" y="14944"/>
                    </a:lnTo>
                    <a:lnTo>
                      <a:pt x="993" y="14404"/>
                    </a:lnTo>
                    <a:lnTo>
                      <a:pt x="1986" y="14223"/>
                    </a:lnTo>
                    <a:lnTo>
                      <a:pt x="2234" y="14223"/>
                    </a:lnTo>
                    <a:lnTo>
                      <a:pt x="3972" y="13863"/>
                    </a:lnTo>
                    <a:lnTo>
                      <a:pt x="4965" y="13143"/>
                    </a:lnTo>
                    <a:lnTo>
                      <a:pt x="6454" y="11523"/>
                    </a:lnTo>
                    <a:lnTo>
                      <a:pt x="6951" y="9362"/>
                    </a:lnTo>
                    <a:lnTo>
                      <a:pt x="7447" y="8102"/>
                    </a:lnTo>
                    <a:lnTo>
                      <a:pt x="8192" y="6662"/>
                    </a:lnTo>
                    <a:lnTo>
                      <a:pt x="9433" y="8102"/>
                    </a:lnTo>
                    <a:lnTo>
                      <a:pt x="10426" y="6662"/>
                    </a:lnTo>
                    <a:lnTo>
                      <a:pt x="9930" y="5581"/>
                    </a:lnTo>
                    <a:lnTo>
                      <a:pt x="8440" y="5581"/>
                    </a:lnTo>
                    <a:lnTo>
                      <a:pt x="7447" y="3421"/>
                    </a:lnTo>
                    <a:lnTo>
                      <a:pt x="7447" y="1620"/>
                    </a:lnTo>
                    <a:lnTo>
                      <a:pt x="9185" y="720"/>
                    </a:lnTo>
                    <a:lnTo>
                      <a:pt x="10923" y="540"/>
                    </a:lnTo>
                    <a:lnTo>
                      <a:pt x="12164" y="1440"/>
                    </a:lnTo>
                    <a:lnTo>
                      <a:pt x="12909" y="3061"/>
                    </a:lnTo>
                    <a:lnTo>
                      <a:pt x="14150" y="1620"/>
                    </a:lnTo>
                    <a:lnTo>
                      <a:pt x="14895" y="0"/>
                    </a:lnTo>
                    <a:lnTo>
                      <a:pt x="15888" y="180"/>
                    </a:lnTo>
                    <a:lnTo>
                      <a:pt x="16384" y="1440"/>
                    </a:lnTo>
                    <a:lnTo>
                      <a:pt x="16384" y="1980"/>
                    </a:lnTo>
                    <a:lnTo>
                      <a:pt x="15888" y="3421"/>
                    </a:lnTo>
                    <a:lnTo>
                      <a:pt x="14150" y="5221"/>
                    </a:lnTo>
                    <a:lnTo>
                      <a:pt x="13902" y="6662"/>
                    </a:lnTo>
                    <a:lnTo>
                      <a:pt x="14895" y="5941"/>
                    </a:lnTo>
                    <a:lnTo>
                      <a:pt x="15143" y="7742"/>
                    </a:lnTo>
                    <a:lnTo>
                      <a:pt x="14150" y="9362"/>
                    </a:lnTo>
                    <a:lnTo>
                      <a:pt x="12909" y="9902"/>
                    </a:lnTo>
                    <a:lnTo>
                      <a:pt x="11419" y="10803"/>
                    </a:lnTo>
                    <a:lnTo>
                      <a:pt x="10923" y="12423"/>
                    </a:lnTo>
                    <a:lnTo>
                      <a:pt x="9185" y="12783"/>
                    </a:lnTo>
                    <a:lnTo>
                      <a:pt x="7199" y="13863"/>
                    </a:lnTo>
                    <a:lnTo>
                      <a:pt x="5461" y="15664"/>
                    </a:lnTo>
                    <a:lnTo>
                      <a:pt x="4468" y="15844"/>
                    </a:lnTo>
                    <a:lnTo>
                      <a:pt x="2979" y="16384"/>
                    </a:lnTo>
                    <a:lnTo>
                      <a:pt x="1241" y="16384"/>
                    </a:lnTo>
                    <a:lnTo>
                      <a:pt x="993" y="16384"/>
                    </a:lnTo>
                    <a:close/>
                  </a:path>
                </a:pathLst>
              </a:custGeom>
              <a:grpFill/>
              <a:ln w="9525">
                <a:solidFill>
                  <a:schemeClr val="bg1"/>
                </a:solidFill>
                <a:prstDash val="solid"/>
                <a:round/>
                <a:headEnd/>
                <a:tailEnd/>
              </a:ln>
            </p:spPr>
          </p:sp>
          <p:sp>
            <p:nvSpPr>
              <p:cNvPr id="192" name="Alaska16">
                <a:extLst>
                  <a:ext uri="{FF2B5EF4-FFF2-40B4-BE49-F238E27FC236}">
                    <a16:creationId xmlns:a16="http://schemas.microsoft.com/office/drawing/2014/main" id="{A25BA038-A358-D245-9D06-AAE858B07D23}"/>
                  </a:ext>
                </a:extLst>
              </p:cNvPr>
              <p:cNvSpPr>
                <a:spLocks/>
              </p:cNvSpPr>
              <p:nvPr/>
            </p:nvSpPr>
            <p:spPr bwMode="auto">
              <a:xfrm>
                <a:off x="681477" y="14592792"/>
                <a:ext cx="102" cy="3"/>
              </a:xfrm>
              <a:custGeom>
                <a:avLst/>
                <a:gdLst/>
                <a:ahLst/>
                <a:cxnLst>
                  <a:cxn ang="0">
                    <a:pos x="5120" y="0"/>
                  </a:cxn>
                  <a:cxn ang="0">
                    <a:pos x="7168" y="585"/>
                  </a:cxn>
                  <a:cxn ang="0">
                    <a:pos x="8192" y="2926"/>
                  </a:cxn>
                  <a:cxn ang="0">
                    <a:pos x="13312" y="2926"/>
                  </a:cxn>
                  <a:cxn ang="0">
                    <a:pos x="15360" y="7022"/>
                  </a:cxn>
                  <a:cxn ang="0">
                    <a:pos x="16384" y="11118"/>
                  </a:cxn>
                  <a:cxn ang="0">
                    <a:pos x="11264" y="16384"/>
                  </a:cxn>
                  <a:cxn ang="0">
                    <a:pos x="7168" y="14629"/>
                  </a:cxn>
                  <a:cxn ang="0">
                    <a:pos x="3072" y="14629"/>
                  </a:cxn>
                  <a:cxn ang="0">
                    <a:pos x="0" y="9362"/>
                  </a:cxn>
                  <a:cxn ang="0">
                    <a:pos x="1024" y="2926"/>
                  </a:cxn>
                  <a:cxn ang="0">
                    <a:pos x="5120" y="0"/>
                  </a:cxn>
                </a:cxnLst>
                <a:rect l="0" t="0" r="r" b="b"/>
                <a:pathLst>
                  <a:path w="16384" h="16384">
                    <a:moveTo>
                      <a:pt x="5120" y="0"/>
                    </a:moveTo>
                    <a:lnTo>
                      <a:pt x="7168" y="585"/>
                    </a:lnTo>
                    <a:lnTo>
                      <a:pt x="8192" y="2926"/>
                    </a:lnTo>
                    <a:lnTo>
                      <a:pt x="13312" y="2926"/>
                    </a:lnTo>
                    <a:lnTo>
                      <a:pt x="15360" y="7022"/>
                    </a:lnTo>
                    <a:lnTo>
                      <a:pt x="16384" y="11118"/>
                    </a:lnTo>
                    <a:lnTo>
                      <a:pt x="11264" y="16384"/>
                    </a:lnTo>
                    <a:lnTo>
                      <a:pt x="7168" y="14629"/>
                    </a:lnTo>
                    <a:lnTo>
                      <a:pt x="3072" y="14629"/>
                    </a:lnTo>
                    <a:lnTo>
                      <a:pt x="0" y="9362"/>
                    </a:lnTo>
                    <a:lnTo>
                      <a:pt x="1024" y="2926"/>
                    </a:lnTo>
                    <a:lnTo>
                      <a:pt x="5120" y="0"/>
                    </a:lnTo>
                    <a:close/>
                  </a:path>
                </a:pathLst>
              </a:custGeom>
              <a:grpFill/>
              <a:ln w="9525">
                <a:solidFill>
                  <a:schemeClr val="bg1"/>
                </a:solidFill>
                <a:prstDash val="solid"/>
                <a:round/>
                <a:headEnd/>
                <a:tailEnd/>
              </a:ln>
            </p:spPr>
          </p:sp>
          <p:sp>
            <p:nvSpPr>
              <p:cNvPr id="193" name="D121">
                <a:extLst>
                  <a:ext uri="{FF2B5EF4-FFF2-40B4-BE49-F238E27FC236}">
                    <a16:creationId xmlns:a16="http://schemas.microsoft.com/office/drawing/2014/main" id="{EAE9E0F2-5904-8143-B1DF-00AD72893356}"/>
                  </a:ext>
                </a:extLst>
              </p:cNvPr>
              <p:cNvSpPr>
                <a:spLocks/>
              </p:cNvSpPr>
              <p:nvPr/>
            </p:nvSpPr>
            <p:spPr bwMode="auto">
              <a:xfrm>
                <a:off x="681987" y="14592762"/>
                <a:ext cx="612" cy="18"/>
              </a:xfrm>
              <a:custGeom>
                <a:avLst/>
                <a:gdLst/>
                <a:ahLst/>
                <a:cxnLst>
                  <a:cxn ang="0">
                    <a:pos x="0" y="10570"/>
                  </a:cxn>
                  <a:cxn ang="0">
                    <a:pos x="0" y="10394"/>
                  </a:cxn>
                  <a:cxn ang="0">
                    <a:pos x="1416" y="9337"/>
                  </a:cxn>
                  <a:cxn ang="0">
                    <a:pos x="1820" y="8280"/>
                  </a:cxn>
                  <a:cxn ang="0">
                    <a:pos x="3236" y="6166"/>
                  </a:cxn>
                  <a:cxn ang="0">
                    <a:pos x="3439" y="4404"/>
                  </a:cxn>
                  <a:cxn ang="0">
                    <a:pos x="4045" y="2995"/>
                  </a:cxn>
                  <a:cxn ang="0">
                    <a:pos x="5057" y="2995"/>
                  </a:cxn>
                  <a:cxn ang="0">
                    <a:pos x="6473" y="3347"/>
                  </a:cxn>
                  <a:cxn ang="0">
                    <a:pos x="8293" y="2643"/>
                  </a:cxn>
                  <a:cxn ang="0">
                    <a:pos x="9709" y="1586"/>
                  </a:cxn>
                  <a:cxn ang="0">
                    <a:pos x="10720" y="529"/>
                  </a:cxn>
                  <a:cxn ang="0">
                    <a:pos x="11327" y="0"/>
                  </a:cxn>
                  <a:cxn ang="0">
                    <a:pos x="12136" y="0"/>
                  </a:cxn>
                  <a:cxn ang="0">
                    <a:pos x="12743" y="529"/>
                  </a:cxn>
                  <a:cxn ang="0">
                    <a:pos x="12945" y="1586"/>
                  </a:cxn>
                  <a:cxn ang="0">
                    <a:pos x="13148" y="2995"/>
                  </a:cxn>
                  <a:cxn ang="0">
                    <a:pos x="13552" y="4228"/>
                  </a:cxn>
                  <a:cxn ang="0">
                    <a:pos x="13754" y="5461"/>
                  </a:cxn>
                  <a:cxn ang="0">
                    <a:pos x="13754" y="5638"/>
                  </a:cxn>
                  <a:cxn ang="0">
                    <a:pos x="14361" y="6166"/>
                  </a:cxn>
                  <a:cxn ang="0">
                    <a:pos x="14564" y="6342"/>
                  </a:cxn>
                  <a:cxn ang="0">
                    <a:pos x="15170" y="7047"/>
                  </a:cxn>
                  <a:cxn ang="0">
                    <a:pos x="15575" y="7047"/>
                  </a:cxn>
                  <a:cxn ang="0">
                    <a:pos x="16182" y="7575"/>
                  </a:cxn>
                  <a:cxn ang="0">
                    <a:pos x="16384" y="8456"/>
                  </a:cxn>
                  <a:cxn ang="0">
                    <a:pos x="15979" y="8985"/>
                  </a:cxn>
                  <a:cxn ang="0">
                    <a:pos x="14564" y="8280"/>
                  </a:cxn>
                  <a:cxn ang="0">
                    <a:pos x="13552" y="9689"/>
                  </a:cxn>
                  <a:cxn ang="0">
                    <a:pos x="11529" y="10394"/>
                  </a:cxn>
                  <a:cxn ang="0">
                    <a:pos x="9102" y="10394"/>
                  </a:cxn>
                  <a:cxn ang="0">
                    <a:pos x="7282" y="10394"/>
                  </a:cxn>
                  <a:cxn ang="0">
                    <a:pos x="5664" y="13213"/>
                  </a:cxn>
                  <a:cxn ang="0">
                    <a:pos x="3034" y="16384"/>
                  </a:cxn>
                  <a:cxn ang="0">
                    <a:pos x="1820" y="14975"/>
                  </a:cxn>
                  <a:cxn ang="0">
                    <a:pos x="809" y="14094"/>
                  </a:cxn>
                  <a:cxn ang="0">
                    <a:pos x="607" y="12861"/>
                  </a:cxn>
                  <a:cxn ang="0">
                    <a:pos x="0" y="11451"/>
                  </a:cxn>
                  <a:cxn ang="0">
                    <a:pos x="0" y="10570"/>
                  </a:cxn>
                </a:cxnLst>
                <a:rect l="0" t="0" r="r" b="b"/>
                <a:pathLst>
                  <a:path w="16384" h="16384">
                    <a:moveTo>
                      <a:pt x="0" y="10570"/>
                    </a:moveTo>
                    <a:lnTo>
                      <a:pt x="0" y="10394"/>
                    </a:lnTo>
                    <a:lnTo>
                      <a:pt x="1416" y="9337"/>
                    </a:lnTo>
                    <a:lnTo>
                      <a:pt x="1820" y="8280"/>
                    </a:lnTo>
                    <a:lnTo>
                      <a:pt x="3236" y="6166"/>
                    </a:lnTo>
                    <a:lnTo>
                      <a:pt x="3439" y="4404"/>
                    </a:lnTo>
                    <a:lnTo>
                      <a:pt x="4045" y="2995"/>
                    </a:lnTo>
                    <a:lnTo>
                      <a:pt x="5057" y="2995"/>
                    </a:lnTo>
                    <a:lnTo>
                      <a:pt x="6473" y="3347"/>
                    </a:lnTo>
                    <a:lnTo>
                      <a:pt x="8293" y="2643"/>
                    </a:lnTo>
                    <a:lnTo>
                      <a:pt x="9709" y="1586"/>
                    </a:lnTo>
                    <a:lnTo>
                      <a:pt x="10720" y="529"/>
                    </a:lnTo>
                    <a:lnTo>
                      <a:pt x="11327" y="0"/>
                    </a:lnTo>
                    <a:lnTo>
                      <a:pt x="12136" y="0"/>
                    </a:lnTo>
                    <a:lnTo>
                      <a:pt x="12743" y="529"/>
                    </a:lnTo>
                    <a:lnTo>
                      <a:pt x="12945" y="1586"/>
                    </a:lnTo>
                    <a:lnTo>
                      <a:pt x="13148" y="2995"/>
                    </a:lnTo>
                    <a:lnTo>
                      <a:pt x="13552" y="4228"/>
                    </a:lnTo>
                    <a:lnTo>
                      <a:pt x="13754" y="5461"/>
                    </a:lnTo>
                    <a:lnTo>
                      <a:pt x="13754" y="5638"/>
                    </a:lnTo>
                    <a:lnTo>
                      <a:pt x="14361" y="6166"/>
                    </a:lnTo>
                    <a:lnTo>
                      <a:pt x="14564" y="6342"/>
                    </a:lnTo>
                    <a:lnTo>
                      <a:pt x="15170" y="7047"/>
                    </a:lnTo>
                    <a:lnTo>
                      <a:pt x="15575" y="7047"/>
                    </a:lnTo>
                    <a:lnTo>
                      <a:pt x="16182" y="7575"/>
                    </a:lnTo>
                    <a:lnTo>
                      <a:pt x="16384" y="8456"/>
                    </a:lnTo>
                    <a:lnTo>
                      <a:pt x="15979" y="8985"/>
                    </a:lnTo>
                    <a:lnTo>
                      <a:pt x="14564" y="8280"/>
                    </a:lnTo>
                    <a:lnTo>
                      <a:pt x="13552" y="9689"/>
                    </a:lnTo>
                    <a:lnTo>
                      <a:pt x="11529" y="10394"/>
                    </a:lnTo>
                    <a:lnTo>
                      <a:pt x="9102" y="10394"/>
                    </a:lnTo>
                    <a:lnTo>
                      <a:pt x="7282" y="10394"/>
                    </a:lnTo>
                    <a:lnTo>
                      <a:pt x="5664" y="13213"/>
                    </a:lnTo>
                    <a:lnTo>
                      <a:pt x="3034" y="16384"/>
                    </a:lnTo>
                    <a:lnTo>
                      <a:pt x="1820" y="14975"/>
                    </a:lnTo>
                    <a:lnTo>
                      <a:pt x="809" y="14094"/>
                    </a:lnTo>
                    <a:lnTo>
                      <a:pt x="607" y="12861"/>
                    </a:lnTo>
                    <a:lnTo>
                      <a:pt x="0" y="11451"/>
                    </a:lnTo>
                    <a:lnTo>
                      <a:pt x="0" y="10570"/>
                    </a:lnTo>
                    <a:close/>
                  </a:path>
                </a:pathLst>
              </a:custGeom>
              <a:grpFill/>
              <a:ln w="9525">
                <a:solidFill>
                  <a:schemeClr val="bg1"/>
                </a:solidFill>
                <a:prstDash val="solid"/>
                <a:round/>
                <a:headEnd/>
                <a:tailEnd/>
              </a:ln>
            </p:spPr>
          </p:sp>
          <p:sp>
            <p:nvSpPr>
              <p:cNvPr id="194" name="Alaska15">
                <a:extLst>
                  <a:ext uri="{FF2B5EF4-FFF2-40B4-BE49-F238E27FC236}">
                    <a16:creationId xmlns:a16="http://schemas.microsoft.com/office/drawing/2014/main" id="{5E734ACA-0710-AA41-91B0-2233E125EF96}"/>
                  </a:ext>
                </a:extLst>
              </p:cNvPr>
              <p:cNvSpPr>
                <a:spLocks/>
              </p:cNvSpPr>
              <p:nvPr/>
            </p:nvSpPr>
            <p:spPr bwMode="auto">
              <a:xfrm>
                <a:off x="682599" y="14592780"/>
                <a:ext cx="136" cy="6"/>
              </a:xfrm>
              <a:custGeom>
                <a:avLst/>
                <a:gdLst/>
                <a:ahLst/>
                <a:cxnLst>
                  <a:cxn ang="0">
                    <a:pos x="4096" y="3781"/>
                  </a:cxn>
                  <a:cxn ang="0">
                    <a:pos x="0" y="5041"/>
                  </a:cxn>
                  <a:cxn ang="0">
                    <a:pos x="4096" y="1260"/>
                  </a:cxn>
                  <a:cxn ang="0">
                    <a:pos x="9557" y="0"/>
                  </a:cxn>
                  <a:cxn ang="0">
                    <a:pos x="15019" y="3781"/>
                  </a:cxn>
                  <a:cxn ang="0">
                    <a:pos x="16384" y="11343"/>
                  </a:cxn>
                  <a:cxn ang="0">
                    <a:pos x="15019" y="13863"/>
                  </a:cxn>
                  <a:cxn ang="0">
                    <a:pos x="6827" y="16384"/>
                  </a:cxn>
                  <a:cxn ang="0">
                    <a:pos x="4096" y="6302"/>
                  </a:cxn>
                  <a:cxn ang="0">
                    <a:pos x="4096" y="3781"/>
                  </a:cxn>
                </a:cxnLst>
                <a:rect l="0" t="0" r="r" b="b"/>
                <a:pathLst>
                  <a:path w="16384" h="16384">
                    <a:moveTo>
                      <a:pt x="4096" y="3781"/>
                    </a:moveTo>
                    <a:lnTo>
                      <a:pt x="0" y="5041"/>
                    </a:lnTo>
                    <a:lnTo>
                      <a:pt x="4096" y="1260"/>
                    </a:lnTo>
                    <a:lnTo>
                      <a:pt x="9557" y="0"/>
                    </a:lnTo>
                    <a:lnTo>
                      <a:pt x="15019" y="3781"/>
                    </a:lnTo>
                    <a:lnTo>
                      <a:pt x="16384" y="11343"/>
                    </a:lnTo>
                    <a:lnTo>
                      <a:pt x="15019" y="13863"/>
                    </a:lnTo>
                    <a:lnTo>
                      <a:pt x="6827" y="16384"/>
                    </a:lnTo>
                    <a:lnTo>
                      <a:pt x="4096" y="6302"/>
                    </a:lnTo>
                    <a:lnTo>
                      <a:pt x="4096" y="3781"/>
                    </a:lnTo>
                    <a:close/>
                  </a:path>
                </a:pathLst>
              </a:custGeom>
              <a:grpFill/>
              <a:ln w="9525">
                <a:solidFill>
                  <a:schemeClr val="bg1"/>
                </a:solidFill>
                <a:prstDash val="solid"/>
                <a:round/>
                <a:headEnd/>
                <a:tailEnd/>
              </a:ln>
            </p:spPr>
          </p:sp>
          <p:sp>
            <p:nvSpPr>
              <p:cNvPr id="195" name="Alaska14">
                <a:extLst>
                  <a:ext uri="{FF2B5EF4-FFF2-40B4-BE49-F238E27FC236}">
                    <a16:creationId xmlns:a16="http://schemas.microsoft.com/office/drawing/2014/main" id="{7BFFDBFC-4352-9040-B700-85546D46BD2D}"/>
                  </a:ext>
                </a:extLst>
              </p:cNvPr>
              <p:cNvSpPr>
                <a:spLocks/>
              </p:cNvSpPr>
              <p:nvPr/>
            </p:nvSpPr>
            <p:spPr bwMode="auto">
              <a:xfrm>
                <a:off x="683517" y="14592753"/>
                <a:ext cx="306" cy="9"/>
              </a:xfrm>
              <a:custGeom>
                <a:avLst/>
                <a:gdLst/>
                <a:ahLst/>
                <a:cxnLst>
                  <a:cxn ang="0">
                    <a:pos x="10923" y="5814"/>
                  </a:cxn>
                  <a:cxn ang="0">
                    <a:pos x="6554" y="1057"/>
                  </a:cxn>
                  <a:cxn ang="0">
                    <a:pos x="6554" y="3171"/>
                  </a:cxn>
                  <a:cxn ang="0">
                    <a:pos x="6554" y="5285"/>
                  </a:cxn>
                  <a:cxn ang="0">
                    <a:pos x="7646" y="5814"/>
                  </a:cxn>
                  <a:cxn ang="0">
                    <a:pos x="8738" y="5814"/>
                  </a:cxn>
                  <a:cxn ang="0">
                    <a:pos x="10923" y="2114"/>
                  </a:cxn>
                  <a:cxn ang="0">
                    <a:pos x="12015" y="0"/>
                  </a:cxn>
                  <a:cxn ang="0">
                    <a:pos x="15292" y="3700"/>
                  </a:cxn>
                  <a:cxn ang="0">
                    <a:pos x="15292" y="6342"/>
                  </a:cxn>
                  <a:cxn ang="0">
                    <a:pos x="15292" y="9513"/>
                  </a:cxn>
                  <a:cxn ang="0">
                    <a:pos x="15292" y="12156"/>
                  </a:cxn>
                  <a:cxn ang="0">
                    <a:pos x="16384" y="12156"/>
                  </a:cxn>
                  <a:cxn ang="0">
                    <a:pos x="16384" y="13741"/>
                  </a:cxn>
                  <a:cxn ang="0">
                    <a:pos x="15292" y="16384"/>
                  </a:cxn>
                  <a:cxn ang="0">
                    <a:pos x="8738" y="14270"/>
                  </a:cxn>
                  <a:cxn ang="0">
                    <a:pos x="6554" y="16384"/>
                  </a:cxn>
                  <a:cxn ang="0">
                    <a:pos x="3277" y="16384"/>
                  </a:cxn>
                  <a:cxn ang="0">
                    <a:pos x="2185" y="10570"/>
                  </a:cxn>
                  <a:cxn ang="0">
                    <a:pos x="0" y="2114"/>
                  </a:cxn>
                  <a:cxn ang="0">
                    <a:pos x="3277" y="1586"/>
                  </a:cxn>
                  <a:cxn ang="0">
                    <a:pos x="4369" y="5814"/>
                  </a:cxn>
                  <a:cxn ang="0">
                    <a:pos x="7646" y="6342"/>
                  </a:cxn>
                  <a:cxn ang="0">
                    <a:pos x="10923" y="5814"/>
                  </a:cxn>
                </a:cxnLst>
                <a:rect l="0" t="0" r="r" b="b"/>
                <a:pathLst>
                  <a:path w="16384" h="16384">
                    <a:moveTo>
                      <a:pt x="10923" y="5814"/>
                    </a:moveTo>
                    <a:lnTo>
                      <a:pt x="6554" y="1057"/>
                    </a:lnTo>
                    <a:lnTo>
                      <a:pt x="6554" y="3171"/>
                    </a:lnTo>
                    <a:lnTo>
                      <a:pt x="6554" y="5285"/>
                    </a:lnTo>
                    <a:lnTo>
                      <a:pt x="7646" y="5814"/>
                    </a:lnTo>
                    <a:lnTo>
                      <a:pt x="8738" y="5814"/>
                    </a:lnTo>
                    <a:lnTo>
                      <a:pt x="10923" y="2114"/>
                    </a:lnTo>
                    <a:lnTo>
                      <a:pt x="12015" y="0"/>
                    </a:lnTo>
                    <a:lnTo>
                      <a:pt x="15292" y="3700"/>
                    </a:lnTo>
                    <a:lnTo>
                      <a:pt x="15292" y="6342"/>
                    </a:lnTo>
                    <a:lnTo>
                      <a:pt x="15292" y="9513"/>
                    </a:lnTo>
                    <a:lnTo>
                      <a:pt x="15292" y="12156"/>
                    </a:lnTo>
                    <a:lnTo>
                      <a:pt x="16384" y="12156"/>
                    </a:lnTo>
                    <a:lnTo>
                      <a:pt x="16384" y="13741"/>
                    </a:lnTo>
                    <a:lnTo>
                      <a:pt x="15292" y="16384"/>
                    </a:lnTo>
                    <a:lnTo>
                      <a:pt x="8738" y="14270"/>
                    </a:lnTo>
                    <a:lnTo>
                      <a:pt x="6554" y="16384"/>
                    </a:lnTo>
                    <a:lnTo>
                      <a:pt x="3277" y="16384"/>
                    </a:lnTo>
                    <a:lnTo>
                      <a:pt x="2185" y="10570"/>
                    </a:lnTo>
                    <a:lnTo>
                      <a:pt x="0" y="2114"/>
                    </a:lnTo>
                    <a:lnTo>
                      <a:pt x="3277" y="1586"/>
                    </a:lnTo>
                    <a:lnTo>
                      <a:pt x="4369" y="5814"/>
                    </a:lnTo>
                    <a:lnTo>
                      <a:pt x="7646" y="6342"/>
                    </a:lnTo>
                    <a:lnTo>
                      <a:pt x="10923" y="5814"/>
                    </a:lnTo>
                    <a:close/>
                  </a:path>
                </a:pathLst>
              </a:custGeom>
              <a:grpFill/>
              <a:ln w="9525">
                <a:solidFill>
                  <a:schemeClr val="bg1"/>
                </a:solidFill>
                <a:prstDash val="solid"/>
                <a:round/>
                <a:headEnd/>
                <a:tailEnd/>
              </a:ln>
            </p:spPr>
          </p:sp>
          <p:sp>
            <p:nvSpPr>
              <p:cNvPr id="196" name="Alaska13">
                <a:extLst>
                  <a:ext uri="{FF2B5EF4-FFF2-40B4-BE49-F238E27FC236}">
                    <a16:creationId xmlns:a16="http://schemas.microsoft.com/office/drawing/2014/main" id="{4B785B9F-ADF7-D840-A748-77F6536F4F8A}"/>
                  </a:ext>
                </a:extLst>
              </p:cNvPr>
              <p:cNvSpPr>
                <a:spLocks/>
              </p:cNvSpPr>
              <p:nvPr/>
            </p:nvSpPr>
            <p:spPr bwMode="auto">
              <a:xfrm>
                <a:off x="684333" y="14592726"/>
                <a:ext cx="306" cy="9"/>
              </a:xfrm>
              <a:custGeom>
                <a:avLst/>
                <a:gdLst/>
                <a:ahLst/>
                <a:cxnLst>
                  <a:cxn ang="0">
                    <a:pos x="3277" y="0"/>
                  </a:cxn>
                  <a:cxn ang="0">
                    <a:pos x="0" y="2341"/>
                  </a:cxn>
                  <a:cxn ang="0">
                    <a:pos x="1638" y="1560"/>
                  </a:cxn>
                  <a:cxn ang="0">
                    <a:pos x="3277" y="1560"/>
                  </a:cxn>
                  <a:cxn ang="0">
                    <a:pos x="9830" y="780"/>
                  </a:cxn>
                  <a:cxn ang="0">
                    <a:pos x="13107" y="1950"/>
                  </a:cxn>
                  <a:cxn ang="0">
                    <a:pos x="16384" y="3121"/>
                  </a:cxn>
                  <a:cxn ang="0">
                    <a:pos x="13107" y="5071"/>
                  </a:cxn>
                  <a:cxn ang="0">
                    <a:pos x="16384" y="6242"/>
                  </a:cxn>
                  <a:cxn ang="0">
                    <a:pos x="13107" y="9752"/>
                  </a:cxn>
                  <a:cxn ang="0">
                    <a:pos x="9830" y="13263"/>
                  </a:cxn>
                  <a:cxn ang="0">
                    <a:pos x="8192" y="16384"/>
                  </a:cxn>
                  <a:cxn ang="0">
                    <a:pos x="6554" y="14434"/>
                  </a:cxn>
                  <a:cxn ang="0">
                    <a:pos x="3277" y="9752"/>
                  </a:cxn>
                  <a:cxn ang="0">
                    <a:pos x="6554" y="5461"/>
                  </a:cxn>
                  <a:cxn ang="0">
                    <a:pos x="6554" y="4681"/>
                  </a:cxn>
                  <a:cxn ang="0">
                    <a:pos x="3277" y="3121"/>
                  </a:cxn>
                  <a:cxn ang="0">
                    <a:pos x="3277" y="0"/>
                  </a:cxn>
                </a:cxnLst>
                <a:rect l="0" t="0" r="r" b="b"/>
                <a:pathLst>
                  <a:path w="16384" h="16384">
                    <a:moveTo>
                      <a:pt x="3277" y="0"/>
                    </a:moveTo>
                    <a:lnTo>
                      <a:pt x="0" y="2341"/>
                    </a:lnTo>
                    <a:lnTo>
                      <a:pt x="1638" y="1560"/>
                    </a:lnTo>
                    <a:lnTo>
                      <a:pt x="3277" y="1560"/>
                    </a:lnTo>
                    <a:lnTo>
                      <a:pt x="9830" y="780"/>
                    </a:lnTo>
                    <a:lnTo>
                      <a:pt x="13107" y="1950"/>
                    </a:lnTo>
                    <a:lnTo>
                      <a:pt x="16384" y="3121"/>
                    </a:lnTo>
                    <a:lnTo>
                      <a:pt x="13107" y="5071"/>
                    </a:lnTo>
                    <a:lnTo>
                      <a:pt x="16384" y="6242"/>
                    </a:lnTo>
                    <a:lnTo>
                      <a:pt x="13107" y="9752"/>
                    </a:lnTo>
                    <a:lnTo>
                      <a:pt x="9830" y="13263"/>
                    </a:lnTo>
                    <a:lnTo>
                      <a:pt x="8192" y="16384"/>
                    </a:lnTo>
                    <a:lnTo>
                      <a:pt x="6554" y="14434"/>
                    </a:lnTo>
                    <a:lnTo>
                      <a:pt x="3277" y="9752"/>
                    </a:lnTo>
                    <a:lnTo>
                      <a:pt x="6554" y="5461"/>
                    </a:lnTo>
                    <a:lnTo>
                      <a:pt x="6554" y="4681"/>
                    </a:lnTo>
                    <a:lnTo>
                      <a:pt x="3277" y="3121"/>
                    </a:lnTo>
                    <a:lnTo>
                      <a:pt x="3277" y="0"/>
                    </a:lnTo>
                    <a:close/>
                  </a:path>
                </a:pathLst>
              </a:custGeom>
              <a:grpFill/>
              <a:ln w="9525">
                <a:solidFill>
                  <a:schemeClr val="bg1"/>
                </a:solidFill>
                <a:prstDash val="solid"/>
                <a:round/>
                <a:headEnd/>
                <a:tailEnd/>
              </a:ln>
            </p:spPr>
          </p:sp>
          <p:sp>
            <p:nvSpPr>
              <p:cNvPr id="197" name="Alaska11">
                <a:extLst>
                  <a:ext uri="{FF2B5EF4-FFF2-40B4-BE49-F238E27FC236}">
                    <a16:creationId xmlns:a16="http://schemas.microsoft.com/office/drawing/2014/main" id="{F48E4361-485C-7C46-BCF9-183C363FDF84}"/>
                  </a:ext>
                </a:extLst>
              </p:cNvPr>
              <p:cNvSpPr>
                <a:spLocks/>
              </p:cNvSpPr>
              <p:nvPr/>
            </p:nvSpPr>
            <p:spPr bwMode="auto">
              <a:xfrm>
                <a:off x="686033" y="14592723"/>
                <a:ext cx="102" cy="3"/>
              </a:xfrm>
              <a:custGeom>
                <a:avLst/>
                <a:gdLst/>
                <a:ahLst/>
                <a:cxnLst>
                  <a:cxn ang="0">
                    <a:pos x="0" y="4096"/>
                  </a:cxn>
                  <a:cxn ang="0">
                    <a:pos x="2048" y="2731"/>
                  </a:cxn>
                  <a:cxn ang="0">
                    <a:pos x="2048" y="2048"/>
                  </a:cxn>
                  <a:cxn ang="0">
                    <a:pos x="8192" y="2048"/>
                  </a:cxn>
                  <a:cxn ang="0">
                    <a:pos x="10240" y="1365"/>
                  </a:cxn>
                  <a:cxn ang="0">
                    <a:pos x="14336" y="0"/>
                  </a:cxn>
                  <a:cxn ang="0">
                    <a:pos x="16384" y="2048"/>
                  </a:cxn>
                  <a:cxn ang="0">
                    <a:pos x="16384" y="6827"/>
                  </a:cxn>
                  <a:cxn ang="0">
                    <a:pos x="10240" y="10923"/>
                  </a:cxn>
                  <a:cxn ang="0">
                    <a:pos x="6144" y="16384"/>
                  </a:cxn>
                  <a:cxn ang="0">
                    <a:pos x="0" y="15701"/>
                  </a:cxn>
                  <a:cxn ang="0">
                    <a:pos x="0" y="10240"/>
                  </a:cxn>
                  <a:cxn ang="0">
                    <a:pos x="0" y="4096"/>
                  </a:cxn>
                </a:cxnLst>
                <a:rect l="0" t="0" r="r" b="b"/>
                <a:pathLst>
                  <a:path w="16384" h="16384">
                    <a:moveTo>
                      <a:pt x="0" y="4096"/>
                    </a:moveTo>
                    <a:lnTo>
                      <a:pt x="2048" y="2731"/>
                    </a:lnTo>
                    <a:lnTo>
                      <a:pt x="2048" y="2048"/>
                    </a:lnTo>
                    <a:lnTo>
                      <a:pt x="8192" y="2048"/>
                    </a:lnTo>
                    <a:lnTo>
                      <a:pt x="10240" y="1365"/>
                    </a:lnTo>
                    <a:lnTo>
                      <a:pt x="14336" y="0"/>
                    </a:lnTo>
                    <a:lnTo>
                      <a:pt x="16384" y="2048"/>
                    </a:lnTo>
                    <a:lnTo>
                      <a:pt x="16384" y="6827"/>
                    </a:lnTo>
                    <a:lnTo>
                      <a:pt x="10240" y="10923"/>
                    </a:lnTo>
                    <a:lnTo>
                      <a:pt x="6144" y="16384"/>
                    </a:lnTo>
                    <a:lnTo>
                      <a:pt x="0" y="15701"/>
                    </a:lnTo>
                    <a:lnTo>
                      <a:pt x="0" y="10240"/>
                    </a:lnTo>
                    <a:lnTo>
                      <a:pt x="0" y="4096"/>
                    </a:lnTo>
                    <a:close/>
                  </a:path>
                </a:pathLst>
              </a:custGeom>
              <a:grpFill/>
              <a:ln w="9525">
                <a:solidFill>
                  <a:schemeClr val="bg1"/>
                </a:solidFill>
                <a:prstDash val="solid"/>
                <a:round/>
                <a:headEnd/>
                <a:tailEnd/>
              </a:ln>
            </p:spPr>
          </p:sp>
          <p:sp>
            <p:nvSpPr>
              <p:cNvPr id="198" name="Alaska12">
                <a:extLst>
                  <a:ext uri="{FF2B5EF4-FFF2-40B4-BE49-F238E27FC236}">
                    <a16:creationId xmlns:a16="http://schemas.microsoft.com/office/drawing/2014/main" id="{93814CB5-4D82-4C40-9433-5480AA118441}"/>
                  </a:ext>
                </a:extLst>
              </p:cNvPr>
              <p:cNvSpPr>
                <a:spLocks/>
              </p:cNvSpPr>
              <p:nvPr/>
            </p:nvSpPr>
            <p:spPr bwMode="auto">
              <a:xfrm>
                <a:off x="686135" y="14592726"/>
                <a:ext cx="204" cy="3"/>
              </a:xfrm>
              <a:custGeom>
                <a:avLst/>
                <a:gdLst/>
                <a:ahLst/>
                <a:cxnLst>
                  <a:cxn ang="0">
                    <a:pos x="10923" y="16384"/>
                  </a:cxn>
                  <a:cxn ang="0">
                    <a:pos x="7282" y="16384"/>
                  </a:cxn>
                  <a:cxn ang="0">
                    <a:pos x="1820" y="16384"/>
                  </a:cxn>
                  <a:cxn ang="0">
                    <a:pos x="0" y="14895"/>
                  </a:cxn>
                  <a:cxn ang="0">
                    <a:pos x="0" y="8937"/>
                  </a:cxn>
                  <a:cxn ang="0">
                    <a:pos x="3641" y="2979"/>
                  </a:cxn>
                  <a:cxn ang="0">
                    <a:pos x="10923" y="0"/>
                  </a:cxn>
                  <a:cxn ang="0">
                    <a:pos x="16384" y="2979"/>
                  </a:cxn>
                  <a:cxn ang="0">
                    <a:pos x="16384" y="8937"/>
                  </a:cxn>
                  <a:cxn ang="0">
                    <a:pos x="16384" y="11916"/>
                  </a:cxn>
                  <a:cxn ang="0">
                    <a:pos x="10923" y="16384"/>
                  </a:cxn>
                </a:cxnLst>
                <a:rect l="0" t="0" r="r" b="b"/>
                <a:pathLst>
                  <a:path w="16384" h="16384">
                    <a:moveTo>
                      <a:pt x="10923" y="16384"/>
                    </a:moveTo>
                    <a:lnTo>
                      <a:pt x="7282" y="16384"/>
                    </a:lnTo>
                    <a:lnTo>
                      <a:pt x="1820" y="16384"/>
                    </a:lnTo>
                    <a:lnTo>
                      <a:pt x="0" y="14895"/>
                    </a:lnTo>
                    <a:lnTo>
                      <a:pt x="0" y="8937"/>
                    </a:lnTo>
                    <a:lnTo>
                      <a:pt x="3641" y="2979"/>
                    </a:lnTo>
                    <a:lnTo>
                      <a:pt x="10923" y="0"/>
                    </a:lnTo>
                    <a:lnTo>
                      <a:pt x="16384" y="2979"/>
                    </a:lnTo>
                    <a:lnTo>
                      <a:pt x="16384" y="8937"/>
                    </a:lnTo>
                    <a:lnTo>
                      <a:pt x="16384" y="11916"/>
                    </a:lnTo>
                    <a:lnTo>
                      <a:pt x="10923" y="16384"/>
                    </a:lnTo>
                    <a:close/>
                  </a:path>
                </a:pathLst>
              </a:custGeom>
              <a:grpFill/>
              <a:ln w="9525">
                <a:solidFill>
                  <a:schemeClr val="bg1"/>
                </a:solidFill>
                <a:prstDash val="solid"/>
                <a:round/>
                <a:headEnd/>
                <a:tailEnd/>
              </a:ln>
            </p:spPr>
          </p:sp>
          <p:sp>
            <p:nvSpPr>
              <p:cNvPr id="199" name="D127">
                <a:extLst>
                  <a:ext uri="{FF2B5EF4-FFF2-40B4-BE49-F238E27FC236}">
                    <a16:creationId xmlns:a16="http://schemas.microsoft.com/office/drawing/2014/main" id="{D00F4302-F64C-AA45-BECC-2F9082ACF881}"/>
                  </a:ext>
                </a:extLst>
              </p:cNvPr>
              <p:cNvSpPr>
                <a:spLocks/>
              </p:cNvSpPr>
              <p:nvPr/>
            </p:nvSpPr>
            <p:spPr bwMode="auto">
              <a:xfrm>
                <a:off x="686645" y="14592705"/>
                <a:ext cx="0" cy="0"/>
              </a:xfrm>
              <a:custGeom>
                <a:avLst/>
                <a:gdLst/>
                <a:ahLst/>
                <a:cxnLst>
                  <a:cxn ang="0">
                    <a:pos x="8548" y="8192"/>
                  </a:cxn>
                  <a:cxn ang="0">
                    <a:pos x="7836" y="9557"/>
                  </a:cxn>
                  <a:cxn ang="0">
                    <a:pos x="7123" y="10923"/>
                  </a:cxn>
                  <a:cxn ang="0">
                    <a:pos x="7123" y="12288"/>
                  </a:cxn>
                  <a:cxn ang="0">
                    <a:pos x="2849" y="16384"/>
                  </a:cxn>
                  <a:cxn ang="0">
                    <a:pos x="2137" y="13653"/>
                  </a:cxn>
                  <a:cxn ang="0">
                    <a:pos x="0" y="9557"/>
                  </a:cxn>
                  <a:cxn ang="0">
                    <a:pos x="2849" y="2731"/>
                  </a:cxn>
                  <a:cxn ang="0">
                    <a:pos x="5699" y="0"/>
                  </a:cxn>
                  <a:cxn ang="0">
                    <a:pos x="7836" y="1365"/>
                  </a:cxn>
                  <a:cxn ang="0">
                    <a:pos x="12822" y="1365"/>
                  </a:cxn>
                  <a:cxn ang="0">
                    <a:pos x="16384" y="1365"/>
                  </a:cxn>
                  <a:cxn ang="0">
                    <a:pos x="16384" y="2731"/>
                  </a:cxn>
                  <a:cxn ang="0">
                    <a:pos x="13535" y="6827"/>
                  </a:cxn>
                  <a:cxn ang="0">
                    <a:pos x="9973" y="7509"/>
                  </a:cxn>
                  <a:cxn ang="0">
                    <a:pos x="8548" y="8192"/>
                  </a:cxn>
                </a:cxnLst>
                <a:rect l="0" t="0" r="r" b="b"/>
                <a:pathLst>
                  <a:path w="16384" h="16384">
                    <a:moveTo>
                      <a:pt x="8548" y="8192"/>
                    </a:moveTo>
                    <a:lnTo>
                      <a:pt x="7836" y="9557"/>
                    </a:lnTo>
                    <a:lnTo>
                      <a:pt x="7123" y="10923"/>
                    </a:lnTo>
                    <a:lnTo>
                      <a:pt x="7123" y="12288"/>
                    </a:lnTo>
                    <a:lnTo>
                      <a:pt x="2849" y="16384"/>
                    </a:lnTo>
                    <a:lnTo>
                      <a:pt x="2137" y="13653"/>
                    </a:lnTo>
                    <a:lnTo>
                      <a:pt x="0" y="9557"/>
                    </a:lnTo>
                    <a:lnTo>
                      <a:pt x="2849" y="2731"/>
                    </a:lnTo>
                    <a:lnTo>
                      <a:pt x="5699" y="0"/>
                    </a:lnTo>
                    <a:lnTo>
                      <a:pt x="7836" y="1365"/>
                    </a:lnTo>
                    <a:lnTo>
                      <a:pt x="12822" y="1365"/>
                    </a:lnTo>
                    <a:lnTo>
                      <a:pt x="16384" y="1365"/>
                    </a:lnTo>
                    <a:lnTo>
                      <a:pt x="16384" y="2731"/>
                    </a:lnTo>
                    <a:lnTo>
                      <a:pt x="13535" y="6827"/>
                    </a:lnTo>
                    <a:lnTo>
                      <a:pt x="9973" y="7509"/>
                    </a:lnTo>
                    <a:lnTo>
                      <a:pt x="8548" y="8192"/>
                    </a:lnTo>
                    <a:close/>
                  </a:path>
                </a:pathLst>
              </a:custGeom>
              <a:grpFill/>
              <a:ln w="9525">
                <a:solidFill>
                  <a:schemeClr val="bg1"/>
                </a:solidFill>
                <a:prstDash val="solid"/>
                <a:round/>
                <a:headEnd/>
                <a:tailEnd/>
              </a:ln>
            </p:spPr>
          </p:sp>
          <p:sp>
            <p:nvSpPr>
              <p:cNvPr id="200" name="Alaska10">
                <a:extLst>
                  <a:ext uri="{FF2B5EF4-FFF2-40B4-BE49-F238E27FC236}">
                    <a16:creationId xmlns:a16="http://schemas.microsoft.com/office/drawing/2014/main" id="{46FEE415-DCA6-2642-97B9-2D7A3F2B8A68}"/>
                  </a:ext>
                </a:extLst>
              </p:cNvPr>
              <p:cNvSpPr>
                <a:spLocks/>
              </p:cNvSpPr>
              <p:nvPr/>
            </p:nvSpPr>
            <p:spPr bwMode="auto">
              <a:xfrm>
                <a:off x="686135" y="14592687"/>
                <a:ext cx="816" cy="27"/>
              </a:xfrm>
              <a:custGeom>
                <a:avLst/>
                <a:gdLst/>
                <a:ahLst/>
                <a:cxnLst>
                  <a:cxn ang="0">
                    <a:pos x="0" y="8357"/>
                  </a:cxn>
                  <a:cxn ang="0">
                    <a:pos x="269" y="7917"/>
                  </a:cxn>
                  <a:cxn ang="0">
                    <a:pos x="806" y="6598"/>
                  </a:cxn>
                  <a:cxn ang="0">
                    <a:pos x="2283" y="4618"/>
                  </a:cxn>
                  <a:cxn ang="0">
                    <a:pos x="3223" y="4178"/>
                  </a:cxn>
                  <a:cxn ang="0">
                    <a:pos x="4969" y="4069"/>
                  </a:cxn>
                  <a:cxn ang="0">
                    <a:pos x="4432" y="5278"/>
                  </a:cxn>
                  <a:cxn ang="0">
                    <a:pos x="5103" y="6158"/>
                  </a:cxn>
                  <a:cxn ang="0">
                    <a:pos x="5909" y="7477"/>
                  </a:cxn>
                  <a:cxn ang="0">
                    <a:pos x="6446" y="6708"/>
                  </a:cxn>
                  <a:cxn ang="0">
                    <a:pos x="6580" y="5498"/>
                  </a:cxn>
                  <a:cxn ang="0">
                    <a:pos x="6983" y="4508"/>
                  </a:cxn>
                  <a:cxn ang="0">
                    <a:pos x="5640" y="2199"/>
                  </a:cxn>
                  <a:cxn ang="0">
                    <a:pos x="5909" y="880"/>
                  </a:cxn>
                  <a:cxn ang="0">
                    <a:pos x="7521" y="1979"/>
                  </a:cxn>
                  <a:cxn ang="0">
                    <a:pos x="7789" y="3629"/>
                  </a:cxn>
                  <a:cxn ang="0">
                    <a:pos x="8863" y="1759"/>
                  </a:cxn>
                  <a:cxn ang="0">
                    <a:pos x="9938" y="1979"/>
                  </a:cxn>
                  <a:cxn ang="0">
                    <a:pos x="10744" y="880"/>
                  </a:cxn>
                  <a:cxn ang="0">
                    <a:pos x="10744" y="220"/>
                  </a:cxn>
                  <a:cxn ang="0">
                    <a:pos x="11818" y="220"/>
                  </a:cxn>
                  <a:cxn ang="0">
                    <a:pos x="12087" y="2639"/>
                  </a:cxn>
                  <a:cxn ang="0">
                    <a:pos x="13161" y="660"/>
                  </a:cxn>
                  <a:cxn ang="0">
                    <a:pos x="14235" y="1100"/>
                  </a:cxn>
                  <a:cxn ang="0">
                    <a:pos x="14101" y="3189"/>
                  </a:cxn>
                  <a:cxn ang="0">
                    <a:pos x="14235" y="4069"/>
                  </a:cxn>
                  <a:cxn ang="0">
                    <a:pos x="14772" y="4948"/>
                  </a:cxn>
                  <a:cxn ang="0">
                    <a:pos x="16115" y="4618"/>
                  </a:cxn>
                  <a:cxn ang="0">
                    <a:pos x="15847" y="6268"/>
                  </a:cxn>
                  <a:cxn ang="0">
                    <a:pos x="14504" y="6818"/>
                  </a:cxn>
                  <a:cxn ang="0">
                    <a:pos x="13161" y="5938"/>
                  </a:cxn>
                  <a:cxn ang="0">
                    <a:pos x="11818" y="5718"/>
                  </a:cxn>
                  <a:cxn ang="0">
                    <a:pos x="11952" y="6818"/>
                  </a:cxn>
                  <a:cxn ang="0">
                    <a:pos x="13161" y="7257"/>
                  </a:cxn>
                  <a:cxn ang="0">
                    <a:pos x="13564" y="8577"/>
                  </a:cxn>
                  <a:cxn ang="0">
                    <a:pos x="13027" y="9017"/>
                  </a:cxn>
                  <a:cxn ang="0">
                    <a:pos x="12489" y="7917"/>
                  </a:cxn>
                  <a:cxn ang="0">
                    <a:pos x="11549" y="8577"/>
                  </a:cxn>
                  <a:cxn ang="0">
                    <a:pos x="10744" y="8907"/>
                  </a:cxn>
                  <a:cxn ang="0">
                    <a:pos x="10744" y="9457"/>
                  </a:cxn>
                  <a:cxn ang="0">
                    <a:pos x="8863" y="10776"/>
                  </a:cxn>
                  <a:cxn ang="0">
                    <a:pos x="7521" y="12096"/>
                  </a:cxn>
                  <a:cxn ang="0">
                    <a:pos x="7521" y="13195"/>
                  </a:cxn>
                  <a:cxn ang="0">
                    <a:pos x="6983" y="15174"/>
                  </a:cxn>
                  <a:cxn ang="0">
                    <a:pos x="5506" y="16054"/>
                  </a:cxn>
                  <a:cxn ang="0">
                    <a:pos x="5103" y="15064"/>
                  </a:cxn>
                  <a:cxn ang="0">
                    <a:pos x="5909" y="13415"/>
                  </a:cxn>
                  <a:cxn ang="0">
                    <a:pos x="4969" y="12975"/>
                  </a:cxn>
                  <a:cxn ang="0">
                    <a:pos x="4969" y="11546"/>
                  </a:cxn>
                  <a:cxn ang="0">
                    <a:pos x="3357" y="10776"/>
                  </a:cxn>
                  <a:cxn ang="0">
                    <a:pos x="3223" y="11436"/>
                  </a:cxn>
                  <a:cxn ang="0">
                    <a:pos x="4029" y="12975"/>
                  </a:cxn>
                  <a:cxn ang="0">
                    <a:pos x="3357" y="14735"/>
                  </a:cxn>
                  <a:cxn ang="0">
                    <a:pos x="1880" y="12425"/>
                  </a:cxn>
                  <a:cxn ang="0">
                    <a:pos x="1343" y="9676"/>
                  </a:cxn>
                  <a:cxn ang="0">
                    <a:pos x="269" y="8137"/>
                  </a:cxn>
                </a:cxnLst>
                <a:rect l="0" t="0" r="r" b="b"/>
                <a:pathLst>
                  <a:path w="16384" h="16384">
                    <a:moveTo>
                      <a:pt x="269" y="8137"/>
                    </a:moveTo>
                    <a:lnTo>
                      <a:pt x="0" y="8357"/>
                    </a:lnTo>
                    <a:lnTo>
                      <a:pt x="0" y="7917"/>
                    </a:lnTo>
                    <a:lnTo>
                      <a:pt x="269" y="7917"/>
                    </a:lnTo>
                    <a:lnTo>
                      <a:pt x="806" y="7917"/>
                    </a:lnTo>
                    <a:lnTo>
                      <a:pt x="806" y="6598"/>
                    </a:lnTo>
                    <a:lnTo>
                      <a:pt x="1343" y="5718"/>
                    </a:lnTo>
                    <a:lnTo>
                      <a:pt x="2283" y="4618"/>
                    </a:lnTo>
                    <a:lnTo>
                      <a:pt x="2686" y="4618"/>
                    </a:lnTo>
                    <a:lnTo>
                      <a:pt x="3223" y="4178"/>
                    </a:lnTo>
                    <a:lnTo>
                      <a:pt x="4432" y="4069"/>
                    </a:lnTo>
                    <a:lnTo>
                      <a:pt x="4969" y="4069"/>
                    </a:lnTo>
                    <a:lnTo>
                      <a:pt x="4566" y="4618"/>
                    </a:lnTo>
                    <a:lnTo>
                      <a:pt x="4432" y="5278"/>
                    </a:lnTo>
                    <a:lnTo>
                      <a:pt x="4969" y="5498"/>
                    </a:lnTo>
                    <a:lnTo>
                      <a:pt x="5103" y="6158"/>
                    </a:lnTo>
                    <a:lnTo>
                      <a:pt x="5372" y="7257"/>
                    </a:lnTo>
                    <a:lnTo>
                      <a:pt x="5909" y="7477"/>
                    </a:lnTo>
                    <a:lnTo>
                      <a:pt x="6446" y="7477"/>
                    </a:lnTo>
                    <a:lnTo>
                      <a:pt x="6446" y="6708"/>
                    </a:lnTo>
                    <a:lnTo>
                      <a:pt x="6446" y="5938"/>
                    </a:lnTo>
                    <a:lnTo>
                      <a:pt x="6580" y="5498"/>
                    </a:lnTo>
                    <a:lnTo>
                      <a:pt x="6446" y="4618"/>
                    </a:lnTo>
                    <a:lnTo>
                      <a:pt x="6983" y="4508"/>
                    </a:lnTo>
                    <a:lnTo>
                      <a:pt x="6446" y="3299"/>
                    </a:lnTo>
                    <a:lnTo>
                      <a:pt x="5640" y="2199"/>
                    </a:lnTo>
                    <a:lnTo>
                      <a:pt x="5506" y="1320"/>
                    </a:lnTo>
                    <a:lnTo>
                      <a:pt x="5909" y="880"/>
                    </a:lnTo>
                    <a:lnTo>
                      <a:pt x="6715" y="660"/>
                    </a:lnTo>
                    <a:lnTo>
                      <a:pt x="7521" y="1979"/>
                    </a:lnTo>
                    <a:lnTo>
                      <a:pt x="7521" y="3519"/>
                    </a:lnTo>
                    <a:lnTo>
                      <a:pt x="7789" y="3629"/>
                    </a:lnTo>
                    <a:lnTo>
                      <a:pt x="8326" y="2309"/>
                    </a:lnTo>
                    <a:lnTo>
                      <a:pt x="8863" y="1759"/>
                    </a:lnTo>
                    <a:lnTo>
                      <a:pt x="9401" y="1979"/>
                    </a:lnTo>
                    <a:lnTo>
                      <a:pt x="9938" y="1979"/>
                    </a:lnTo>
                    <a:lnTo>
                      <a:pt x="10475" y="1429"/>
                    </a:lnTo>
                    <a:lnTo>
                      <a:pt x="10744" y="880"/>
                    </a:lnTo>
                    <a:lnTo>
                      <a:pt x="9938" y="0"/>
                    </a:lnTo>
                    <a:lnTo>
                      <a:pt x="10744" y="220"/>
                    </a:lnTo>
                    <a:lnTo>
                      <a:pt x="11012" y="110"/>
                    </a:lnTo>
                    <a:lnTo>
                      <a:pt x="11818" y="220"/>
                    </a:lnTo>
                    <a:lnTo>
                      <a:pt x="11818" y="2199"/>
                    </a:lnTo>
                    <a:lnTo>
                      <a:pt x="12087" y="2639"/>
                    </a:lnTo>
                    <a:lnTo>
                      <a:pt x="12489" y="1759"/>
                    </a:lnTo>
                    <a:lnTo>
                      <a:pt x="13161" y="660"/>
                    </a:lnTo>
                    <a:lnTo>
                      <a:pt x="14101" y="440"/>
                    </a:lnTo>
                    <a:lnTo>
                      <a:pt x="14235" y="1100"/>
                    </a:lnTo>
                    <a:lnTo>
                      <a:pt x="14101" y="2859"/>
                    </a:lnTo>
                    <a:lnTo>
                      <a:pt x="14101" y="3189"/>
                    </a:lnTo>
                    <a:lnTo>
                      <a:pt x="14101" y="4069"/>
                    </a:lnTo>
                    <a:lnTo>
                      <a:pt x="14235" y="4069"/>
                    </a:lnTo>
                    <a:lnTo>
                      <a:pt x="14235" y="4838"/>
                    </a:lnTo>
                    <a:lnTo>
                      <a:pt x="14772" y="4948"/>
                    </a:lnTo>
                    <a:lnTo>
                      <a:pt x="15578" y="4838"/>
                    </a:lnTo>
                    <a:lnTo>
                      <a:pt x="16115" y="4618"/>
                    </a:lnTo>
                    <a:lnTo>
                      <a:pt x="16384" y="4838"/>
                    </a:lnTo>
                    <a:lnTo>
                      <a:pt x="15847" y="6268"/>
                    </a:lnTo>
                    <a:lnTo>
                      <a:pt x="15578" y="6818"/>
                    </a:lnTo>
                    <a:lnTo>
                      <a:pt x="14504" y="6818"/>
                    </a:lnTo>
                    <a:lnTo>
                      <a:pt x="13967" y="6268"/>
                    </a:lnTo>
                    <a:lnTo>
                      <a:pt x="13161" y="5938"/>
                    </a:lnTo>
                    <a:lnTo>
                      <a:pt x="12489" y="5498"/>
                    </a:lnTo>
                    <a:lnTo>
                      <a:pt x="11818" y="5718"/>
                    </a:lnTo>
                    <a:lnTo>
                      <a:pt x="11415" y="6818"/>
                    </a:lnTo>
                    <a:lnTo>
                      <a:pt x="11952" y="6818"/>
                    </a:lnTo>
                    <a:lnTo>
                      <a:pt x="12489" y="7037"/>
                    </a:lnTo>
                    <a:lnTo>
                      <a:pt x="13161" y="7257"/>
                    </a:lnTo>
                    <a:lnTo>
                      <a:pt x="13564" y="7917"/>
                    </a:lnTo>
                    <a:lnTo>
                      <a:pt x="13564" y="8577"/>
                    </a:lnTo>
                    <a:lnTo>
                      <a:pt x="13564" y="9017"/>
                    </a:lnTo>
                    <a:lnTo>
                      <a:pt x="13027" y="9017"/>
                    </a:lnTo>
                    <a:lnTo>
                      <a:pt x="12624" y="8797"/>
                    </a:lnTo>
                    <a:lnTo>
                      <a:pt x="12489" y="7917"/>
                    </a:lnTo>
                    <a:lnTo>
                      <a:pt x="12087" y="7917"/>
                    </a:lnTo>
                    <a:lnTo>
                      <a:pt x="11549" y="8577"/>
                    </a:lnTo>
                    <a:lnTo>
                      <a:pt x="10475" y="8907"/>
                    </a:lnTo>
                    <a:lnTo>
                      <a:pt x="10744" y="8907"/>
                    </a:lnTo>
                    <a:lnTo>
                      <a:pt x="11281" y="9676"/>
                    </a:lnTo>
                    <a:lnTo>
                      <a:pt x="10744" y="9457"/>
                    </a:lnTo>
                    <a:lnTo>
                      <a:pt x="9266" y="10116"/>
                    </a:lnTo>
                    <a:lnTo>
                      <a:pt x="8863" y="10776"/>
                    </a:lnTo>
                    <a:lnTo>
                      <a:pt x="8192" y="11986"/>
                    </a:lnTo>
                    <a:lnTo>
                      <a:pt x="7521" y="12096"/>
                    </a:lnTo>
                    <a:lnTo>
                      <a:pt x="7252" y="12535"/>
                    </a:lnTo>
                    <a:lnTo>
                      <a:pt x="7521" y="13195"/>
                    </a:lnTo>
                    <a:lnTo>
                      <a:pt x="7521" y="14185"/>
                    </a:lnTo>
                    <a:lnTo>
                      <a:pt x="6983" y="15174"/>
                    </a:lnTo>
                    <a:lnTo>
                      <a:pt x="6043" y="15614"/>
                    </a:lnTo>
                    <a:lnTo>
                      <a:pt x="5506" y="16054"/>
                    </a:lnTo>
                    <a:lnTo>
                      <a:pt x="4835" y="16384"/>
                    </a:lnTo>
                    <a:lnTo>
                      <a:pt x="5103" y="15064"/>
                    </a:lnTo>
                    <a:lnTo>
                      <a:pt x="5909" y="14075"/>
                    </a:lnTo>
                    <a:lnTo>
                      <a:pt x="5909" y="13415"/>
                    </a:lnTo>
                    <a:lnTo>
                      <a:pt x="5103" y="13305"/>
                    </a:lnTo>
                    <a:lnTo>
                      <a:pt x="4969" y="12975"/>
                    </a:lnTo>
                    <a:lnTo>
                      <a:pt x="4835" y="12096"/>
                    </a:lnTo>
                    <a:lnTo>
                      <a:pt x="4969" y="11546"/>
                    </a:lnTo>
                    <a:lnTo>
                      <a:pt x="4432" y="10996"/>
                    </a:lnTo>
                    <a:lnTo>
                      <a:pt x="3357" y="10776"/>
                    </a:lnTo>
                    <a:lnTo>
                      <a:pt x="2954" y="11106"/>
                    </a:lnTo>
                    <a:lnTo>
                      <a:pt x="3223" y="11436"/>
                    </a:lnTo>
                    <a:lnTo>
                      <a:pt x="4029" y="11546"/>
                    </a:lnTo>
                    <a:lnTo>
                      <a:pt x="4029" y="12975"/>
                    </a:lnTo>
                    <a:lnTo>
                      <a:pt x="4029" y="14185"/>
                    </a:lnTo>
                    <a:lnTo>
                      <a:pt x="3357" y="14735"/>
                    </a:lnTo>
                    <a:lnTo>
                      <a:pt x="2283" y="13745"/>
                    </a:lnTo>
                    <a:lnTo>
                      <a:pt x="1880" y="12425"/>
                    </a:lnTo>
                    <a:lnTo>
                      <a:pt x="1746" y="10996"/>
                    </a:lnTo>
                    <a:lnTo>
                      <a:pt x="1343" y="9676"/>
                    </a:lnTo>
                    <a:lnTo>
                      <a:pt x="671" y="9237"/>
                    </a:lnTo>
                    <a:lnTo>
                      <a:pt x="269" y="8137"/>
                    </a:lnTo>
                    <a:close/>
                  </a:path>
                </a:pathLst>
              </a:custGeom>
              <a:grpFill/>
              <a:ln w="9525">
                <a:solidFill>
                  <a:schemeClr val="bg1"/>
                </a:solidFill>
                <a:prstDash val="solid"/>
                <a:round/>
                <a:headEnd/>
                <a:tailEnd/>
              </a:ln>
            </p:spPr>
          </p:sp>
          <p:sp>
            <p:nvSpPr>
              <p:cNvPr id="201" name="D129">
                <a:extLst>
                  <a:ext uri="{FF2B5EF4-FFF2-40B4-BE49-F238E27FC236}">
                    <a16:creationId xmlns:a16="http://schemas.microsoft.com/office/drawing/2014/main" id="{3EAF030A-77F9-AB47-88BD-D5B5CC0200A7}"/>
                  </a:ext>
                </a:extLst>
              </p:cNvPr>
              <p:cNvSpPr>
                <a:spLocks/>
              </p:cNvSpPr>
              <p:nvPr/>
            </p:nvSpPr>
            <p:spPr bwMode="auto">
              <a:xfrm>
                <a:off x="686645" y="14592678"/>
                <a:ext cx="0" cy="0"/>
              </a:xfrm>
              <a:custGeom>
                <a:avLst/>
                <a:gdLst/>
                <a:ahLst/>
                <a:cxnLst>
                  <a:cxn ang="0">
                    <a:pos x="964" y="6554"/>
                  </a:cxn>
                  <a:cxn ang="0">
                    <a:pos x="0" y="6554"/>
                  </a:cxn>
                  <a:cxn ang="0">
                    <a:pos x="964" y="4369"/>
                  </a:cxn>
                  <a:cxn ang="0">
                    <a:pos x="1928" y="2185"/>
                  </a:cxn>
                  <a:cxn ang="0">
                    <a:pos x="4819" y="0"/>
                  </a:cxn>
                  <a:cxn ang="0">
                    <a:pos x="8674" y="2185"/>
                  </a:cxn>
                  <a:cxn ang="0">
                    <a:pos x="12529" y="4369"/>
                  </a:cxn>
                  <a:cxn ang="0">
                    <a:pos x="15420" y="10923"/>
                  </a:cxn>
                  <a:cxn ang="0">
                    <a:pos x="16384" y="16384"/>
                  </a:cxn>
                  <a:cxn ang="0">
                    <a:pos x="11565" y="12015"/>
                  </a:cxn>
                  <a:cxn ang="0">
                    <a:pos x="8674" y="7646"/>
                  </a:cxn>
                  <a:cxn ang="0">
                    <a:pos x="4819" y="8738"/>
                  </a:cxn>
                  <a:cxn ang="0">
                    <a:pos x="1928" y="10923"/>
                  </a:cxn>
                  <a:cxn ang="0">
                    <a:pos x="964" y="6554"/>
                  </a:cxn>
                </a:cxnLst>
                <a:rect l="0" t="0" r="r" b="b"/>
                <a:pathLst>
                  <a:path w="16384" h="16384">
                    <a:moveTo>
                      <a:pt x="964" y="6554"/>
                    </a:moveTo>
                    <a:lnTo>
                      <a:pt x="0" y="6554"/>
                    </a:lnTo>
                    <a:lnTo>
                      <a:pt x="964" y="4369"/>
                    </a:lnTo>
                    <a:lnTo>
                      <a:pt x="1928" y="2185"/>
                    </a:lnTo>
                    <a:lnTo>
                      <a:pt x="4819" y="0"/>
                    </a:lnTo>
                    <a:lnTo>
                      <a:pt x="8674" y="2185"/>
                    </a:lnTo>
                    <a:lnTo>
                      <a:pt x="12529" y="4369"/>
                    </a:lnTo>
                    <a:lnTo>
                      <a:pt x="15420" y="10923"/>
                    </a:lnTo>
                    <a:lnTo>
                      <a:pt x="16384" y="16384"/>
                    </a:lnTo>
                    <a:lnTo>
                      <a:pt x="11565" y="12015"/>
                    </a:lnTo>
                    <a:lnTo>
                      <a:pt x="8674" y="7646"/>
                    </a:lnTo>
                    <a:lnTo>
                      <a:pt x="4819" y="8738"/>
                    </a:lnTo>
                    <a:lnTo>
                      <a:pt x="1928" y="10923"/>
                    </a:lnTo>
                    <a:lnTo>
                      <a:pt x="964" y="6554"/>
                    </a:lnTo>
                    <a:close/>
                  </a:path>
                </a:pathLst>
              </a:custGeom>
              <a:grpFill/>
              <a:ln w="9525">
                <a:solidFill>
                  <a:schemeClr val="bg1"/>
                </a:solidFill>
                <a:prstDash val="solid"/>
                <a:round/>
                <a:headEnd/>
                <a:tailEnd/>
              </a:ln>
            </p:spPr>
          </p:sp>
          <p:sp>
            <p:nvSpPr>
              <p:cNvPr id="202" name="Alaska9">
                <a:extLst>
                  <a:ext uri="{FF2B5EF4-FFF2-40B4-BE49-F238E27FC236}">
                    <a16:creationId xmlns:a16="http://schemas.microsoft.com/office/drawing/2014/main" id="{8DE33B87-9344-4045-9FE2-844CBD10B99F}"/>
                  </a:ext>
                </a:extLst>
              </p:cNvPr>
              <p:cNvSpPr>
                <a:spLocks/>
              </p:cNvSpPr>
              <p:nvPr/>
            </p:nvSpPr>
            <p:spPr bwMode="auto">
              <a:xfrm>
                <a:off x="686645" y="14592666"/>
                <a:ext cx="306" cy="12"/>
              </a:xfrm>
              <a:custGeom>
                <a:avLst/>
                <a:gdLst/>
                <a:ahLst/>
                <a:cxnLst>
                  <a:cxn ang="0">
                    <a:pos x="6687" y="7419"/>
                  </a:cxn>
                  <a:cxn ang="0">
                    <a:pos x="6687" y="6492"/>
                  </a:cxn>
                  <a:cxn ang="0">
                    <a:pos x="5016" y="6183"/>
                  </a:cxn>
                  <a:cxn ang="0">
                    <a:pos x="3678" y="4946"/>
                  </a:cxn>
                  <a:cxn ang="0">
                    <a:pos x="5016" y="4637"/>
                  </a:cxn>
                  <a:cxn ang="0">
                    <a:pos x="5016" y="2782"/>
                  </a:cxn>
                  <a:cxn ang="0">
                    <a:pos x="5684" y="1237"/>
                  </a:cxn>
                  <a:cxn ang="0">
                    <a:pos x="6687" y="927"/>
                  </a:cxn>
                  <a:cxn ang="0">
                    <a:pos x="8025" y="0"/>
                  </a:cxn>
                  <a:cxn ang="0">
                    <a:pos x="9362" y="309"/>
                  </a:cxn>
                  <a:cxn ang="0">
                    <a:pos x="10700" y="309"/>
                  </a:cxn>
                  <a:cxn ang="0">
                    <a:pos x="13040" y="309"/>
                  </a:cxn>
                  <a:cxn ang="0">
                    <a:pos x="13040" y="2164"/>
                  </a:cxn>
                  <a:cxn ang="0">
                    <a:pos x="11034" y="3400"/>
                  </a:cxn>
                  <a:cxn ang="0">
                    <a:pos x="11703" y="4946"/>
                  </a:cxn>
                  <a:cxn ang="0">
                    <a:pos x="13709" y="4637"/>
                  </a:cxn>
                  <a:cxn ang="0">
                    <a:pos x="15047" y="2473"/>
                  </a:cxn>
                  <a:cxn ang="0">
                    <a:pos x="15047" y="5874"/>
                  </a:cxn>
                  <a:cxn ang="0">
                    <a:pos x="15047" y="7728"/>
                  </a:cxn>
                  <a:cxn ang="0">
                    <a:pos x="16050" y="6492"/>
                  </a:cxn>
                  <a:cxn ang="0">
                    <a:pos x="16384" y="9892"/>
                  </a:cxn>
                  <a:cxn ang="0">
                    <a:pos x="13709" y="9892"/>
                  </a:cxn>
                  <a:cxn ang="0">
                    <a:pos x="13040" y="12674"/>
                  </a:cxn>
                  <a:cxn ang="0">
                    <a:pos x="10365" y="13293"/>
                  </a:cxn>
                  <a:cxn ang="0">
                    <a:pos x="8359" y="12365"/>
                  </a:cxn>
                  <a:cxn ang="0">
                    <a:pos x="7690" y="14529"/>
                  </a:cxn>
                  <a:cxn ang="0">
                    <a:pos x="5684" y="15147"/>
                  </a:cxn>
                  <a:cxn ang="0">
                    <a:pos x="5350" y="16075"/>
                  </a:cxn>
                  <a:cxn ang="0">
                    <a:pos x="5016" y="16384"/>
                  </a:cxn>
                  <a:cxn ang="0">
                    <a:pos x="3678" y="16075"/>
                  </a:cxn>
                  <a:cxn ang="0">
                    <a:pos x="3009" y="15147"/>
                  </a:cxn>
                  <a:cxn ang="0">
                    <a:pos x="2675" y="13602"/>
                  </a:cxn>
                  <a:cxn ang="0">
                    <a:pos x="2341" y="12056"/>
                  </a:cxn>
                  <a:cxn ang="0">
                    <a:pos x="1003" y="11438"/>
                  </a:cxn>
                  <a:cxn ang="0">
                    <a:pos x="0" y="10820"/>
                  </a:cxn>
                  <a:cxn ang="0">
                    <a:pos x="1003" y="10820"/>
                  </a:cxn>
                  <a:cxn ang="0">
                    <a:pos x="1337" y="8347"/>
                  </a:cxn>
                  <a:cxn ang="0">
                    <a:pos x="2341" y="7110"/>
                  </a:cxn>
                  <a:cxn ang="0">
                    <a:pos x="3678" y="7419"/>
                  </a:cxn>
                  <a:cxn ang="0">
                    <a:pos x="5016" y="7728"/>
                  </a:cxn>
                  <a:cxn ang="0">
                    <a:pos x="5684" y="7728"/>
                  </a:cxn>
                  <a:cxn ang="0">
                    <a:pos x="6687" y="7419"/>
                  </a:cxn>
                </a:cxnLst>
                <a:rect l="0" t="0" r="r" b="b"/>
                <a:pathLst>
                  <a:path w="16384" h="16384">
                    <a:moveTo>
                      <a:pt x="6687" y="7419"/>
                    </a:moveTo>
                    <a:lnTo>
                      <a:pt x="6687" y="6492"/>
                    </a:lnTo>
                    <a:lnTo>
                      <a:pt x="5016" y="6183"/>
                    </a:lnTo>
                    <a:lnTo>
                      <a:pt x="3678" y="4946"/>
                    </a:lnTo>
                    <a:lnTo>
                      <a:pt x="5016" y="4637"/>
                    </a:lnTo>
                    <a:lnTo>
                      <a:pt x="5016" y="2782"/>
                    </a:lnTo>
                    <a:lnTo>
                      <a:pt x="5684" y="1237"/>
                    </a:lnTo>
                    <a:lnTo>
                      <a:pt x="6687" y="927"/>
                    </a:lnTo>
                    <a:lnTo>
                      <a:pt x="8025" y="0"/>
                    </a:lnTo>
                    <a:lnTo>
                      <a:pt x="9362" y="309"/>
                    </a:lnTo>
                    <a:lnTo>
                      <a:pt x="10700" y="309"/>
                    </a:lnTo>
                    <a:lnTo>
                      <a:pt x="13040" y="309"/>
                    </a:lnTo>
                    <a:lnTo>
                      <a:pt x="13040" y="2164"/>
                    </a:lnTo>
                    <a:lnTo>
                      <a:pt x="11034" y="3400"/>
                    </a:lnTo>
                    <a:lnTo>
                      <a:pt x="11703" y="4946"/>
                    </a:lnTo>
                    <a:lnTo>
                      <a:pt x="13709" y="4637"/>
                    </a:lnTo>
                    <a:lnTo>
                      <a:pt x="15047" y="2473"/>
                    </a:lnTo>
                    <a:lnTo>
                      <a:pt x="15047" y="5874"/>
                    </a:lnTo>
                    <a:lnTo>
                      <a:pt x="15047" y="7728"/>
                    </a:lnTo>
                    <a:lnTo>
                      <a:pt x="16050" y="6492"/>
                    </a:lnTo>
                    <a:lnTo>
                      <a:pt x="16384" y="9892"/>
                    </a:lnTo>
                    <a:lnTo>
                      <a:pt x="13709" y="9892"/>
                    </a:lnTo>
                    <a:lnTo>
                      <a:pt x="13040" y="12674"/>
                    </a:lnTo>
                    <a:lnTo>
                      <a:pt x="10365" y="13293"/>
                    </a:lnTo>
                    <a:lnTo>
                      <a:pt x="8359" y="12365"/>
                    </a:lnTo>
                    <a:lnTo>
                      <a:pt x="7690" y="14529"/>
                    </a:lnTo>
                    <a:lnTo>
                      <a:pt x="5684" y="15147"/>
                    </a:lnTo>
                    <a:lnTo>
                      <a:pt x="5350" y="16075"/>
                    </a:lnTo>
                    <a:lnTo>
                      <a:pt x="5016" y="16384"/>
                    </a:lnTo>
                    <a:lnTo>
                      <a:pt x="3678" y="16075"/>
                    </a:lnTo>
                    <a:lnTo>
                      <a:pt x="3009" y="15147"/>
                    </a:lnTo>
                    <a:lnTo>
                      <a:pt x="2675" y="13602"/>
                    </a:lnTo>
                    <a:lnTo>
                      <a:pt x="2341" y="12056"/>
                    </a:lnTo>
                    <a:lnTo>
                      <a:pt x="1003" y="11438"/>
                    </a:lnTo>
                    <a:lnTo>
                      <a:pt x="0" y="10820"/>
                    </a:lnTo>
                    <a:lnTo>
                      <a:pt x="1003" y="10820"/>
                    </a:lnTo>
                    <a:lnTo>
                      <a:pt x="1337" y="8347"/>
                    </a:lnTo>
                    <a:lnTo>
                      <a:pt x="2341" y="7110"/>
                    </a:lnTo>
                    <a:lnTo>
                      <a:pt x="3678" y="7419"/>
                    </a:lnTo>
                    <a:lnTo>
                      <a:pt x="5016" y="7728"/>
                    </a:lnTo>
                    <a:lnTo>
                      <a:pt x="5684" y="7728"/>
                    </a:lnTo>
                    <a:lnTo>
                      <a:pt x="6687" y="7419"/>
                    </a:lnTo>
                    <a:close/>
                  </a:path>
                </a:pathLst>
              </a:custGeom>
              <a:grpFill/>
              <a:ln w="9525">
                <a:solidFill>
                  <a:schemeClr val="bg1"/>
                </a:solidFill>
                <a:prstDash val="solid"/>
                <a:round/>
                <a:headEnd/>
                <a:tailEnd/>
              </a:ln>
            </p:spPr>
          </p:sp>
          <p:sp>
            <p:nvSpPr>
              <p:cNvPr id="203" name="D131">
                <a:extLst>
                  <a:ext uri="{FF2B5EF4-FFF2-40B4-BE49-F238E27FC236}">
                    <a16:creationId xmlns:a16="http://schemas.microsoft.com/office/drawing/2014/main" id="{F2793C57-7EA0-C44D-89FE-F479C35C8F05}"/>
                  </a:ext>
                </a:extLst>
              </p:cNvPr>
              <p:cNvSpPr>
                <a:spLocks/>
              </p:cNvSpPr>
              <p:nvPr/>
            </p:nvSpPr>
            <p:spPr bwMode="auto">
              <a:xfrm>
                <a:off x="686951" y="14592666"/>
                <a:ext cx="0" cy="0"/>
              </a:xfrm>
              <a:custGeom>
                <a:avLst/>
                <a:gdLst/>
                <a:ahLst/>
                <a:cxnLst>
                  <a:cxn ang="0">
                    <a:pos x="0" y="0"/>
                  </a:cxn>
                  <a:cxn ang="0">
                    <a:pos x="1489" y="2341"/>
                  </a:cxn>
                  <a:cxn ang="0">
                    <a:pos x="4468" y="2341"/>
                  </a:cxn>
                  <a:cxn ang="0">
                    <a:pos x="4468" y="5851"/>
                  </a:cxn>
                  <a:cxn ang="0">
                    <a:pos x="5958" y="5851"/>
                  </a:cxn>
                  <a:cxn ang="0">
                    <a:pos x="10426" y="1170"/>
                  </a:cxn>
                  <a:cxn ang="0">
                    <a:pos x="13405" y="1170"/>
                  </a:cxn>
                  <a:cxn ang="0">
                    <a:pos x="16384" y="2341"/>
                  </a:cxn>
                  <a:cxn ang="0">
                    <a:pos x="16384" y="11703"/>
                  </a:cxn>
                  <a:cxn ang="0">
                    <a:pos x="13405" y="16384"/>
                  </a:cxn>
                  <a:cxn ang="0">
                    <a:pos x="7447" y="16384"/>
                  </a:cxn>
                  <a:cxn ang="0">
                    <a:pos x="1489" y="11703"/>
                  </a:cxn>
                  <a:cxn ang="0">
                    <a:pos x="0" y="4681"/>
                  </a:cxn>
                  <a:cxn ang="0">
                    <a:pos x="0" y="0"/>
                  </a:cxn>
                </a:cxnLst>
                <a:rect l="0" t="0" r="r" b="b"/>
                <a:pathLst>
                  <a:path w="16384" h="16384">
                    <a:moveTo>
                      <a:pt x="0" y="0"/>
                    </a:moveTo>
                    <a:lnTo>
                      <a:pt x="1489" y="2341"/>
                    </a:lnTo>
                    <a:lnTo>
                      <a:pt x="4468" y="2341"/>
                    </a:lnTo>
                    <a:lnTo>
                      <a:pt x="4468" y="5851"/>
                    </a:lnTo>
                    <a:lnTo>
                      <a:pt x="5958" y="5851"/>
                    </a:lnTo>
                    <a:lnTo>
                      <a:pt x="10426" y="1170"/>
                    </a:lnTo>
                    <a:lnTo>
                      <a:pt x="13405" y="1170"/>
                    </a:lnTo>
                    <a:lnTo>
                      <a:pt x="16384" y="2341"/>
                    </a:lnTo>
                    <a:lnTo>
                      <a:pt x="16384" y="11703"/>
                    </a:lnTo>
                    <a:lnTo>
                      <a:pt x="13405" y="16384"/>
                    </a:lnTo>
                    <a:lnTo>
                      <a:pt x="7447" y="16384"/>
                    </a:lnTo>
                    <a:lnTo>
                      <a:pt x="1489" y="11703"/>
                    </a:lnTo>
                    <a:lnTo>
                      <a:pt x="0" y="4681"/>
                    </a:lnTo>
                    <a:lnTo>
                      <a:pt x="0" y="0"/>
                    </a:lnTo>
                    <a:close/>
                  </a:path>
                </a:pathLst>
              </a:custGeom>
              <a:grpFill/>
              <a:ln w="9525">
                <a:solidFill>
                  <a:schemeClr val="bg1"/>
                </a:solidFill>
                <a:prstDash val="solid"/>
                <a:round/>
                <a:headEnd/>
                <a:tailEnd/>
              </a:ln>
            </p:spPr>
          </p:sp>
          <p:sp>
            <p:nvSpPr>
              <p:cNvPr id="204" name="Alaska8">
                <a:extLst>
                  <a:ext uri="{FF2B5EF4-FFF2-40B4-BE49-F238E27FC236}">
                    <a16:creationId xmlns:a16="http://schemas.microsoft.com/office/drawing/2014/main" id="{0786A679-0EBC-FB49-A50E-56B37BCFC006}"/>
                  </a:ext>
                </a:extLst>
              </p:cNvPr>
              <p:cNvSpPr>
                <a:spLocks/>
              </p:cNvSpPr>
              <p:nvPr/>
            </p:nvSpPr>
            <p:spPr bwMode="auto">
              <a:xfrm>
                <a:off x="688957" y="14592612"/>
                <a:ext cx="306" cy="18"/>
              </a:xfrm>
              <a:custGeom>
                <a:avLst/>
                <a:gdLst/>
                <a:ahLst/>
                <a:cxnLst>
                  <a:cxn ang="0">
                    <a:pos x="3048" y="10503"/>
                  </a:cxn>
                  <a:cxn ang="0">
                    <a:pos x="3429" y="9662"/>
                  </a:cxn>
                  <a:cxn ang="0">
                    <a:pos x="4191" y="9242"/>
                  </a:cxn>
                  <a:cxn ang="0">
                    <a:pos x="5715" y="8402"/>
                  </a:cxn>
                  <a:cxn ang="0">
                    <a:pos x="7620" y="7352"/>
                  </a:cxn>
                  <a:cxn ang="0">
                    <a:pos x="9145" y="5461"/>
                  </a:cxn>
                  <a:cxn ang="0">
                    <a:pos x="10669" y="4621"/>
                  </a:cxn>
                  <a:cxn ang="0">
                    <a:pos x="12193" y="3151"/>
                  </a:cxn>
                  <a:cxn ang="0">
                    <a:pos x="12574" y="1260"/>
                  </a:cxn>
                  <a:cxn ang="0">
                    <a:pos x="12574" y="0"/>
                  </a:cxn>
                  <a:cxn ang="0">
                    <a:pos x="13336" y="630"/>
                  </a:cxn>
                  <a:cxn ang="0">
                    <a:pos x="14098" y="1470"/>
                  </a:cxn>
                  <a:cxn ang="0">
                    <a:pos x="13717" y="2311"/>
                  </a:cxn>
                  <a:cxn ang="0">
                    <a:pos x="15622" y="2101"/>
                  </a:cxn>
                  <a:cxn ang="0">
                    <a:pos x="16384" y="2941"/>
                  </a:cxn>
                  <a:cxn ang="0">
                    <a:pos x="13717" y="5041"/>
                  </a:cxn>
                  <a:cxn ang="0">
                    <a:pos x="11812" y="7352"/>
                  </a:cxn>
                  <a:cxn ang="0">
                    <a:pos x="9145" y="9242"/>
                  </a:cxn>
                  <a:cxn ang="0">
                    <a:pos x="9145" y="10713"/>
                  </a:cxn>
                  <a:cxn ang="0">
                    <a:pos x="8764" y="12183"/>
                  </a:cxn>
                  <a:cxn ang="0">
                    <a:pos x="7239" y="12603"/>
                  </a:cxn>
                  <a:cxn ang="0">
                    <a:pos x="7239" y="14073"/>
                  </a:cxn>
                  <a:cxn ang="0">
                    <a:pos x="6096" y="14073"/>
                  </a:cxn>
                  <a:cxn ang="0">
                    <a:pos x="4572" y="15124"/>
                  </a:cxn>
                  <a:cxn ang="0">
                    <a:pos x="1524" y="16384"/>
                  </a:cxn>
                  <a:cxn ang="0">
                    <a:pos x="0" y="15754"/>
                  </a:cxn>
                  <a:cxn ang="0">
                    <a:pos x="381" y="13443"/>
                  </a:cxn>
                  <a:cxn ang="0">
                    <a:pos x="1524" y="12183"/>
                  </a:cxn>
                  <a:cxn ang="0">
                    <a:pos x="3048" y="11553"/>
                  </a:cxn>
                  <a:cxn ang="0">
                    <a:pos x="3048" y="10713"/>
                  </a:cxn>
                  <a:cxn ang="0">
                    <a:pos x="3048" y="10503"/>
                  </a:cxn>
                </a:cxnLst>
                <a:rect l="0" t="0" r="r" b="b"/>
                <a:pathLst>
                  <a:path w="16384" h="16384">
                    <a:moveTo>
                      <a:pt x="3048" y="10503"/>
                    </a:moveTo>
                    <a:lnTo>
                      <a:pt x="3429" y="9662"/>
                    </a:lnTo>
                    <a:lnTo>
                      <a:pt x="4191" y="9242"/>
                    </a:lnTo>
                    <a:lnTo>
                      <a:pt x="5715" y="8402"/>
                    </a:lnTo>
                    <a:lnTo>
                      <a:pt x="7620" y="7352"/>
                    </a:lnTo>
                    <a:lnTo>
                      <a:pt x="9145" y="5461"/>
                    </a:lnTo>
                    <a:lnTo>
                      <a:pt x="10669" y="4621"/>
                    </a:lnTo>
                    <a:lnTo>
                      <a:pt x="12193" y="3151"/>
                    </a:lnTo>
                    <a:lnTo>
                      <a:pt x="12574" y="1260"/>
                    </a:lnTo>
                    <a:lnTo>
                      <a:pt x="12574" y="0"/>
                    </a:lnTo>
                    <a:lnTo>
                      <a:pt x="13336" y="630"/>
                    </a:lnTo>
                    <a:lnTo>
                      <a:pt x="14098" y="1470"/>
                    </a:lnTo>
                    <a:lnTo>
                      <a:pt x="13717" y="2311"/>
                    </a:lnTo>
                    <a:lnTo>
                      <a:pt x="15622" y="2101"/>
                    </a:lnTo>
                    <a:lnTo>
                      <a:pt x="16384" y="2941"/>
                    </a:lnTo>
                    <a:lnTo>
                      <a:pt x="13717" y="5041"/>
                    </a:lnTo>
                    <a:lnTo>
                      <a:pt x="11812" y="7352"/>
                    </a:lnTo>
                    <a:lnTo>
                      <a:pt x="9145" y="9242"/>
                    </a:lnTo>
                    <a:lnTo>
                      <a:pt x="9145" y="10713"/>
                    </a:lnTo>
                    <a:lnTo>
                      <a:pt x="8764" y="12183"/>
                    </a:lnTo>
                    <a:lnTo>
                      <a:pt x="7239" y="12603"/>
                    </a:lnTo>
                    <a:lnTo>
                      <a:pt x="7239" y="14073"/>
                    </a:lnTo>
                    <a:lnTo>
                      <a:pt x="6096" y="14073"/>
                    </a:lnTo>
                    <a:lnTo>
                      <a:pt x="4572" y="15124"/>
                    </a:lnTo>
                    <a:lnTo>
                      <a:pt x="1524" y="16384"/>
                    </a:lnTo>
                    <a:lnTo>
                      <a:pt x="0" y="15754"/>
                    </a:lnTo>
                    <a:lnTo>
                      <a:pt x="381" y="13443"/>
                    </a:lnTo>
                    <a:lnTo>
                      <a:pt x="1524" y="12183"/>
                    </a:lnTo>
                    <a:lnTo>
                      <a:pt x="3048" y="11553"/>
                    </a:lnTo>
                    <a:lnTo>
                      <a:pt x="3048" y="10713"/>
                    </a:lnTo>
                    <a:lnTo>
                      <a:pt x="3048" y="10503"/>
                    </a:lnTo>
                    <a:close/>
                  </a:path>
                </a:pathLst>
              </a:custGeom>
              <a:grpFill/>
              <a:ln w="9525">
                <a:solidFill>
                  <a:schemeClr val="bg1"/>
                </a:solidFill>
                <a:prstDash val="solid"/>
                <a:round/>
                <a:headEnd/>
                <a:tailEnd/>
              </a:ln>
            </p:spPr>
          </p:sp>
          <p:sp>
            <p:nvSpPr>
              <p:cNvPr id="205" name="Alaska6">
                <a:extLst>
                  <a:ext uri="{FF2B5EF4-FFF2-40B4-BE49-F238E27FC236}">
                    <a16:creationId xmlns:a16="http://schemas.microsoft.com/office/drawing/2014/main" id="{380C0042-6DAD-F842-8890-FB9722273F43}"/>
                  </a:ext>
                </a:extLst>
              </p:cNvPr>
              <p:cNvSpPr>
                <a:spLocks/>
              </p:cNvSpPr>
              <p:nvPr/>
            </p:nvSpPr>
            <p:spPr bwMode="auto">
              <a:xfrm>
                <a:off x="683517" y="14592660"/>
                <a:ext cx="170" cy="6"/>
              </a:xfrm>
              <a:custGeom>
                <a:avLst/>
                <a:gdLst/>
                <a:ahLst/>
                <a:cxnLst>
                  <a:cxn ang="0">
                    <a:pos x="15360" y="482"/>
                  </a:cxn>
                  <a:cxn ang="0">
                    <a:pos x="16384" y="0"/>
                  </a:cxn>
                  <a:cxn ang="0">
                    <a:pos x="15360" y="4819"/>
                  </a:cxn>
                  <a:cxn ang="0">
                    <a:pos x="14336" y="9638"/>
                  </a:cxn>
                  <a:cxn ang="0">
                    <a:pos x="10240" y="14456"/>
                  </a:cxn>
                  <a:cxn ang="0">
                    <a:pos x="4096" y="16384"/>
                  </a:cxn>
                  <a:cxn ang="0">
                    <a:pos x="2048" y="15420"/>
                  </a:cxn>
                  <a:cxn ang="0">
                    <a:pos x="0" y="10120"/>
                  </a:cxn>
                  <a:cxn ang="0">
                    <a:pos x="2048" y="7710"/>
                  </a:cxn>
                  <a:cxn ang="0">
                    <a:pos x="6144" y="6264"/>
                  </a:cxn>
                  <a:cxn ang="0">
                    <a:pos x="11264" y="2891"/>
                  </a:cxn>
                  <a:cxn ang="0">
                    <a:pos x="15360" y="964"/>
                  </a:cxn>
                  <a:cxn ang="0">
                    <a:pos x="15360" y="482"/>
                  </a:cxn>
                </a:cxnLst>
                <a:rect l="0" t="0" r="r" b="b"/>
                <a:pathLst>
                  <a:path w="16384" h="16384">
                    <a:moveTo>
                      <a:pt x="15360" y="482"/>
                    </a:moveTo>
                    <a:lnTo>
                      <a:pt x="16384" y="0"/>
                    </a:lnTo>
                    <a:lnTo>
                      <a:pt x="15360" y="4819"/>
                    </a:lnTo>
                    <a:lnTo>
                      <a:pt x="14336" y="9638"/>
                    </a:lnTo>
                    <a:lnTo>
                      <a:pt x="10240" y="14456"/>
                    </a:lnTo>
                    <a:lnTo>
                      <a:pt x="4096" y="16384"/>
                    </a:lnTo>
                    <a:lnTo>
                      <a:pt x="2048" y="15420"/>
                    </a:lnTo>
                    <a:lnTo>
                      <a:pt x="0" y="10120"/>
                    </a:lnTo>
                    <a:lnTo>
                      <a:pt x="2048" y="7710"/>
                    </a:lnTo>
                    <a:lnTo>
                      <a:pt x="6144" y="6264"/>
                    </a:lnTo>
                    <a:lnTo>
                      <a:pt x="11264" y="2891"/>
                    </a:lnTo>
                    <a:lnTo>
                      <a:pt x="15360" y="964"/>
                    </a:lnTo>
                    <a:lnTo>
                      <a:pt x="15360" y="482"/>
                    </a:lnTo>
                    <a:close/>
                  </a:path>
                </a:pathLst>
              </a:custGeom>
              <a:grpFill/>
              <a:ln w="9525">
                <a:solidFill>
                  <a:schemeClr val="bg1"/>
                </a:solidFill>
                <a:prstDash val="solid"/>
                <a:round/>
                <a:headEnd/>
                <a:tailEnd/>
              </a:ln>
            </p:spPr>
          </p:sp>
          <p:sp>
            <p:nvSpPr>
              <p:cNvPr id="206" name="Alaska3">
                <a:extLst>
                  <a:ext uri="{FF2B5EF4-FFF2-40B4-BE49-F238E27FC236}">
                    <a16:creationId xmlns:a16="http://schemas.microsoft.com/office/drawing/2014/main" id="{36FFFE9D-5769-0C45-9F77-88B536E5F20B}"/>
                  </a:ext>
                </a:extLst>
              </p:cNvPr>
              <p:cNvSpPr>
                <a:spLocks/>
              </p:cNvSpPr>
              <p:nvPr/>
            </p:nvSpPr>
            <p:spPr bwMode="auto">
              <a:xfrm>
                <a:off x="680899" y="14592612"/>
                <a:ext cx="578" cy="18"/>
              </a:xfrm>
              <a:custGeom>
                <a:avLst/>
                <a:gdLst/>
                <a:ahLst/>
                <a:cxnLst>
                  <a:cxn ang="0">
                    <a:pos x="0" y="4043"/>
                  </a:cxn>
                  <a:cxn ang="0">
                    <a:pos x="0" y="3617"/>
                  </a:cxn>
                  <a:cxn ang="0">
                    <a:pos x="1303" y="4043"/>
                  </a:cxn>
                  <a:cxn ang="0">
                    <a:pos x="2420" y="4256"/>
                  </a:cxn>
                  <a:cxn ang="0">
                    <a:pos x="4282" y="3617"/>
                  </a:cxn>
                  <a:cxn ang="0">
                    <a:pos x="5772" y="3617"/>
                  </a:cxn>
                  <a:cxn ang="0">
                    <a:pos x="6889" y="2341"/>
                  </a:cxn>
                  <a:cxn ang="0">
                    <a:pos x="8006" y="1489"/>
                  </a:cxn>
                  <a:cxn ang="0">
                    <a:pos x="8937" y="213"/>
                  </a:cxn>
                  <a:cxn ang="0">
                    <a:pos x="9868" y="0"/>
                  </a:cxn>
                  <a:cxn ang="0">
                    <a:pos x="10985" y="213"/>
                  </a:cxn>
                  <a:cxn ang="0">
                    <a:pos x="11916" y="1702"/>
                  </a:cxn>
                  <a:cxn ang="0">
                    <a:pos x="13405" y="1915"/>
                  </a:cxn>
                  <a:cxn ang="0">
                    <a:pos x="14708" y="1915"/>
                  </a:cxn>
                  <a:cxn ang="0">
                    <a:pos x="15453" y="2341"/>
                  </a:cxn>
                  <a:cxn ang="0">
                    <a:pos x="15639" y="2766"/>
                  </a:cxn>
                  <a:cxn ang="0">
                    <a:pos x="15639" y="5107"/>
                  </a:cxn>
                  <a:cxn ang="0">
                    <a:pos x="15639" y="8724"/>
                  </a:cxn>
                  <a:cxn ang="0">
                    <a:pos x="16198" y="8511"/>
                  </a:cxn>
                  <a:cxn ang="0">
                    <a:pos x="16384" y="10001"/>
                  </a:cxn>
                  <a:cxn ang="0">
                    <a:pos x="15825" y="11065"/>
                  </a:cxn>
                  <a:cxn ang="0">
                    <a:pos x="15639" y="11916"/>
                  </a:cxn>
                  <a:cxn ang="0">
                    <a:pos x="14150" y="11277"/>
                  </a:cxn>
                  <a:cxn ang="0">
                    <a:pos x="13591" y="12767"/>
                  </a:cxn>
                  <a:cxn ang="0">
                    <a:pos x="12847" y="12980"/>
                  </a:cxn>
                  <a:cxn ang="0">
                    <a:pos x="12474" y="13618"/>
                  </a:cxn>
                  <a:cxn ang="0">
                    <a:pos x="11729" y="14682"/>
                  </a:cxn>
                  <a:cxn ang="0">
                    <a:pos x="11357" y="16384"/>
                  </a:cxn>
                  <a:cxn ang="0">
                    <a:pos x="9681" y="15320"/>
                  </a:cxn>
                  <a:cxn ang="0">
                    <a:pos x="8006" y="14682"/>
                  </a:cxn>
                  <a:cxn ang="0">
                    <a:pos x="6889" y="13831"/>
                  </a:cxn>
                  <a:cxn ang="0">
                    <a:pos x="5772" y="12767"/>
                  </a:cxn>
                  <a:cxn ang="0">
                    <a:pos x="4655" y="11703"/>
                  </a:cxn>
                  <a:cxn ang="0">
                    <a:pos x="3724" y="11916"/>
                  </a:cxn>
                  <a:cxn ang="0">
                    <a:pos x="2979" y="11065"/>
                  </a:cxn>
                  <a:cxn ang="0">
                    <a:pos x="2048" y="10213"/>
                  </a:cxn>
                  <a:cxn ang="0">
                    <a:pos x="1303" y="8724"/>
                  </a:cxn>
                  <a:cxn ang="0">
                    <a:pos x="745" y="7873"/>
                  </a:cxn>
                  <a:cxn ang="0">
                    <a:pos x="559" y="5958"/>
                  </a:cxn>
                  <a:cxn ang="0">
                    <a:pos x="0" y="5107"/>
                  </a:cxn>
                  <a:cxn ang="0">
                    <a:pos x="0" y="4043"/>
                  </a:cxn>
                </a:cxnLst>
                <a:rect l="0" t="0" r="r" b="b"/>
                <a:pathLst>
                  <a:path w="16384" h="16384">
                    <a:moveTo>
                      <a:pt x="0" y="4043"/>
                    </a:moveTo>
                    <a:lnTo>
                      <a:pt x="0" y="3617"/>
                    </a:lnTo>
                    <a:lnTo>
                      <a:pt x="1303" y="4043"/>
                    </a:lnTo>
                    <a:lnTo>
                      <a:pt x="2420" y="4256"/>
                    </a:lnTo>
                    <a:lnTo>
                      <a:pt x="4282" y="3617"/>
                    </a:lnTo>
                    <a:lnTo>
                      <a:pt x="5772" y="3617"/>
                    </a:lnTo>
                    <a:lnTo>
                      <a:pt x="6889" y="2341"/>
                    </a:lnTo>
                    <a:lnTo>
                      <a:pt x="8006" y="1489"/>
                    </a:lnTo>
                    <a:lnTo>
                      <a:pt x="8937" y="213"/>
                    </a:lnTo>
                    <a:lnTo>
                      <a:pt x="9868" y="0"/>
                    </a:lnTo>
                    <a:lnTo>
                      <a:pt x="10985" y="213"/>
                    </a:lnTo>
                    <a:lnTo>
                      <a:pt x="11916" y="1702"/>
                    </a:lnTo>
                    <a:lnTo>
                      <a:pt x="13405" y="1915"/>
                    </a:lnTo>
                    <a:lnTo>
                      <a:pt x="14708" y="1915"/>
                    </a:lnTo>
                    <a:lnTo>
                      <a:pt x="15453" y="2341"/>
                    </a:lnTo>
                    <a:lnTo>
                      <a:pt x="15639" y="2766"/>
                    </a:lnTo>
                    <a:lnTo>
                      <a:pt x="15639" y="5107"/>
                    </a:lnTo>
                    <a:lnTo>
                      <a:pt x="15639" y="8724"/>
                    </a:lnTo>
                    <a:lnTo>
                      <a:pt x="16198" y="8511"/>
                    </a:lnTo>
                    <a:lnTo>
                      <a:pt x="16384" y="10001"/>
                    </a:lnTo>
                    <a:lnTo>
                      <a:pt x="15825" y="11065"/>
                    </a:lnTo>
                    <a:lnTo>
                      <a:pt x="15639" y="11916"/>
                    </a:lnTo>
                    <a:lnTo>
                      <a:pt x="14150" y="11277"/>
                    </a:lnTo>
                    <a:lnTo>
                      <a:pt x="13591" y="12767"/>
                    </a:lnTo>
                    <a:lnTo>
                      <a:pt x="12847" y="12980"/>
                    </a:lnTo>
                    <a:lnTo>
                      <a:pt x="12474" y="13618"/>
                    </a:lnTo>
                    <a:lnTo>
                      <a:pt x="11729" y="14682"/>
                    </a:lnTo>
                    <a:lnTo>
                      <a:pt x="11357" y="16384"/>
                    </a:lnTo>
                    <a:lnTo>
                      <a:pt x="9681" y="15320"/>
                    </a:lnTo>
                    <a:lnTo>
                      <a:pt x="8006" y="14682"/>
                    </a:lnTo>
                    <a:lnTo>
                      <a:pt x="6889" y="13831"/>
                    </a:lnTo>
                    <a:lnTo>
                      <a:pt x="5772" y="12767"/>
                    </a:lnTo>
                    <a:lnTo>
                      <a:pt x="4655" y="11703"/>
                    </a:lnTo>
                    <a:lnTo>
                      <a:pt x="3724" y="11916"/>
                    </a:lnTo>
                    <a:lnTo>
                      <a:pt x="2979" y="11065"/>
                    </a:lnTo>
                    <a:lnTo>
                      <a:pt x="2048" y="10213"/>
                    </a:lnTo>
                    <a:lnTo>
                      <a:pt x="1303" y="8724"/>
                    </a:lnTo>
                    <a:lnTo>
                      <a:pt x="745" y="7873"/>
                    </a:lnTo>
                    <a:lnTo>
                      <a:pt x="559" y="5958"/>
                    </a:lnTo>
                    <a:lnTo>
                      <a:pt x="0" y="5107"/>
                    </a:lnTo>
                    <a:lnTo>
                      <a:pt x="0" y="4043"/>
                    </a:lnTo>
                    <a:close/>
                  </a:path>
                </a:pathLst>
              </a:custGeom>
              <a:grpFill/>
              <a:ln w="9525">
                <a:solidFill>
                  <a:schemeClr val="bg1"/>
                </a:solidFill>
                <a:prstDash val="solid"/>
                <a:round/>
                <a:headEnd/>
                <a:tailEnd/>
              </a:ln>
            </p:spPr>
          </p:sp>
          <p:sp>
            <p:nvSpPr>
              <p:cNvPr id="207" name="D136">
                <a:extLst>
                  <a:ext uri="{FF2B5EF4-FFF2-40B4-BE49-F238E27FC236}">
                    <a16:creationId xmlns:a16="http://schemas.microsoft.com/office/drawing/2014/main" id="{BD9536AD-ED3E-D24B-AAA4-06ADD56695FC}"/>
                  </a:ext>
                </a:extLst>
              </p:cNvPr>
              <p:cNvSpPr>
                <a:spLocks/>
              </p:cNvSpPr>
              <p:nvPr/>
            </p:nvSpPr>
            <p:spPr bwMode="auto">
              <a:xfrm>
                <a:off x="681715" y="14592603"/>
                <a:ext cx="272" cy="9"/>
              </a:xfrm>
              <a:custGeom>
                <a:avLst/>
                <a:gdLst/>
                <a:ahLst/>
                <a:cxnLst>
                  <a:cxn ang="0">
                    <a:pos x="0" y="6871"/>
                  </a:cxn>
                  <a:cxn ang="0">
                    <a:pos x="334" y="5814"/>
                  </a:cxn>
                  <a:cxn ang="0">
                    <a:pos x="1337" y="4757"/>
                  </a:cxn>
                  <a:cxn ang="0">
                    <a:pos x="3009" y="3700"/>
                  </a:cxn>
                  <a:cxn ang="0">
                    <a:pos x="5350" y="2114"/>
                  </a:cxn>
                  <a:cxn ang="0">
                    <a:pos x="5684" y="0"/>
                  </a:cxn>
                  <a:cxn ang="0">
                    <a:pos x="8025" y="1057"/>
                  </a:cxn>
                  <a:cxn ang="0">
                    <a:pos x="11034" y="1850"/>
                  </a:cxn>
                  <a:cxn ang="0">
                    <a:pos x="15047" y="3700"/>
                  </a:cxn>
                  <a:cxn ang="0">
                    <a:pos x="16384" y="6342"/>
                  </a:cxn>
                  <a:cxn ang="0">
                    <a:pos x="16384" y="8192"/>
                  </a:cxn>
                  <a:cxn ang="0">
                    <a:pos x="14712" y="11099"/>
                  </a:cxn>
                  <a:cxn ang="0">
                    <a:pos x="11703" y="14534"/>
                  </a:cxn>
                  <a:cxn ang="0">
                    <a:pos x="9697" y="16384"/>
                  </a:cxn>
                  <a:cxn ang="0">
                    <a:pos x="8025" y="13741"/>
                  </a:cxn>
                  <a:cxn ang="0">
                    <a:pos x="6687" y="9249"/>
                  </a:cxn>
                  <a:cxn ang="0">
                    <a:pos x="5350" y="8192"/>
                  </a:cxn>
                  <a:cxn ang="0">
                    <a:pos x="3009" y="7135"/>
                  </a:cxn>
                  <a:cxn ang="0">
                    <a:pos x="1337" y="7135"/>
                  </a:cxn>
                  <a:cxn ang="0">
                    <a:pos x="0" y="6871"/>
                  </a:cxn>
                </a:cxnLst>
                <a:rect l="0" t="0" r="r" b="b"/>
                <a:pathLst>
                  <a:path w="16384" h="16384">
                    <a:moveTo>
                      <a:pt x="0" y="6871"/>
                    </a:moveTo>
                    <a:lnTo>
                      <a:pt x="334" y="5814"/>
                    </a:lnTo>
                    <a:lnTo>
                      <a:pt x="1337" y="4757"/>
                    </a:lnTo>
                    <a:lnTo>
                      <a:pt x="3009" y="3700"/>
                    </a:lnTo>
                    <a:lnTo>
                      <a:pt x="5350" y="2114"/>
                    </a:lnTo>
                    <a:lnTo>
                      <a:pt x="5684" y="0"/>
                    </a:lnTo>
                    <a:lnTo>
                      <a:pt x="8025" y="1057"/>
                    </a:lnTo>
                    <a:lnTo>
                      <a:pt x="11034" y="1850"/>
                    </a:lnTo>
                    <a:lnTo>
                      <a:pt x="15047" y="3700"/>
                    </a:lnTo>
                    <a:lnTo>
                      <a:pt x="16384" y="6342"/>
                    </a:lnTo>
                    <a:lnTo>
                      <a:pt x="16384" y="8192"/>
                    </a:lnTo>
                    <a:lnTo>
                      <a:pt x="14712" y="11099"/>
                    </a:lnTo>
                    <a:lnTo>
                      <a:pt x="11703" y="14534"/>
                    </a:lnTo>
                    <a:lnTo>
                      <a:pt x="9697" y="16384"/>
                    </a:lnTo>
                    <a:lnTo>
                      <a:pt x="8025" y="13741"/>
                    </a:lnTo>
                    <a:lnTo>
                      <a:pt x="6687" y="9249"/>
                    </a:lnTo>
                    <a:lnTo>
                      <a:pt x="5350" y="8192"/>
                    </a:lnTo>
                    <a:lnTo>
                      <a:pt x="3009" y="7135"/>
                    </a:lnTo>
                    <a:lnTo>
                      <a:pt x="1337" y="7135"/>
                    </a:lnTo>
                    <a:lnTo>
                      <a:pt x="0" y="6871"/>
                    </a:lnTo>
                    <a:close/>
                  </a:path>
                </a:pathLst>
              </a:custGeom>
              <a:grpFill/>
              <a:ln w="9525">
                <a:solidFill>
                  <a:schemeClr val="bg1"/>
                </a:solidFill>
                <a:prstDash val="solid"/>
                <a:round/>
                <a:headEnd/>
                <a:tailEnd/>
              </a:ln>
            </p:spPr>
          </p:sp>
          <p:sp>
            <p:nvSpPr>
              <p:cNvPr id="208" name="Alaska2">
                <a:extLst>
                  <a:ext uri="{FF2B5EF4-FFF2-40B4-BE49-F238E27FC236}">
                    <a16:creationId xmlns:a16="http://schemas.microsoft.com/office/drawing/2014/main" id="{9E84FC23-5A32-A644-A899-7FE1568B0423}"/>
                  </a:ext>
                </a:extLst>
              </p:cNvPr>
              <p:cNvSpPr>
                <a:spLocks/>
              </p:cNvSpPr>
              <p:nvPr/>
            </p:nvSpPr>
            <p:spPr bwMode="auto">
              <a:xfrm>
                <a:off x="678485" y="14592612"/>
                <a:ext cx="442" cy="12"/>
              </a:xfrm>
              <a:custGeom>
                <a:avLst/>
                <a:gdLst/>
                <a:ahLst/>
                <a:cxnLst>
                  <a:cxn ang="0">
                    <a:pos x="2979" y="1365"/>
                  </a:cxn>
                  <a:cxn ang="0">
                    <a:pos x="2979" y="0"/>
                  </a:cxn>
                  <a:cxn ang="0">
                    <a:pos x="2979" y="4779"/>
                  </a:cxn>
                  <a:cxn ang="0">
                    <a:pos x="5213" y="6827"/>
                  </a:cxn>
                  <a:cxn ang="0">
                    <a:pos x="7447" y="10240"/>
                  </a:cxn>
                  <a:cxn ang="0">
                    <a:pos x="11171" y="12971"/>
                  </a:cxn>
                  <a:cxn ang="0">
                    <a:pos x="14150" y="12971"/>
                  </a:cxn>
                  <a:cxn ang="0">
                    <a:pos x="16384" y="15701"/>
                  </a:cxn>
                  <a:cxn ang="0">
                    <a:pos x="14895" y="15701"/>
                  </a:cxn>
                  <a:cxn ang="0">
                    <a:pos x="11171" y="16384"/>
                  </a:cxn>
                  <a:cxn ang="0">
                    <a:pos x="8192" y="13653"/>
                  </a:cxn>
                  <a:cxn ang="0">
                    <a:pos x="5213" y="10240"/>
                  </a:cxn>
                  <a:cxn ang="0">
                    <a:pos x="1489" y="4779"/>
                  </a:cxn>
                  <a:cxn ang="0">
                    <a:pos x="1489" y="2731"/>
                  </a:cxn>
                  <a:cxn ang="0">
                    <a:pos x="0" y="2731"/>
                  </a:cxn>
                  <a:cxn ang="0">
                    <a:pos x="2234" y="1365"/>
                  </a:cxn>
                  <a:cxn ang="0">
                    <a:pos x="2979" y="1365"/>
                  </a:cxn>
                </a:cxnLst>
                <a:rect l="0" t="0" r="r" b="b"/>
                <a:pathLst>
                  <a:path w="16384" h="16384">
                    <a:moveTo>
                      <a:pt x="2979" y="1365"/>
                    </a:moveTo>
                    <a:lnTo>
                      <a:pt x="2979" y="0"/>
                    </a:lnTo>
                    <a:lnTo>
                      <a:pt x="2979" y="4779"/>
                    </a:lnTo>
                    <a:lnTo>
                      <a:pt x="5213" y="6827"/>
                    </a:lnTo>
                    <a:lnTo>
                      <a:pt x="7447" y="10240"/>
                    </a:lnTo>
                    <a:lnTo>
                      <a:pt x="11171" y="12971"/>
                    </a:lnTo>
                    <a:lnTo>
                      <a:pt x="14150" y="12971"/>
                    </a:lnTo>
                    <a:lnTo>
                      <a:pt x="16384" y="15701"/>
                    </a:lnTo>
                    <a:lnTo>
                      <a:pt x="14895" y="15701"/>
                    </a:lnTo>
                    <a:lnTo>
                      <a:pt x="11171" y="16384"/>
                    </a:lnTo>
                    <a:lnTo>
                      <a:pt x="8192" y="13653"/>
                    </a:lnTo>
                    <a:lnTo>
                      <a:pt x="5213" y="10240"/>
                    </a:lnTo>
                    <a:lnTo>
                      <a:pt x="1489" y="4779"/>
                    </a:lnTo>
                    <a:lnTo>
                      <a:pt x="1489" y="2731"/>
                    </a:lnTo>
                    <a:lnTo>
                      <a:pt x="0" y="2731"/>
                    </a:lnTo>
                    <a:lnTo>
                      <a:pt x="2234" y="1365"/>
                    </a:lnTo>
                    <a:lnTo>
                      <a:pt x="2979" y="1365"/>
                    </a:lnTo>
                    <a:close/>
                  </a:path>
                </a:pathLst>
              </a:custGeom>
              <a:grpFill/>
              <a:ln w="9525">
                <a:solidFill>
                  <a:schemeClr val="bg1"/>
                </a:solidFill>
                <a:prstDash val="solid"/>
                <a:round/>
                <a:headEnd/>
                <a:tailEnd/>
              </a:ln>
            </p:spPr>
          </p:sp>
          <p:sp>
            <p:nvSpPr>
              <p:cNvPr id="209" name="D138">
                <a:extLst>
                  <a:ext uri="{FF2B5EF4-FFF2-40B4-BE49-F238E27FC236}">
                    <a16:creationId xmlns:a16="http://schemas.microsoft.com/office/drawing/2014/main" id="{4AA939B1-0C0C-454E-998C-C5E6819C6E0E}"/>
                  </a:ext>
                </a:extLst>
              </p:cNvPr>
              <p:cNvSpPr>
                <a:spLocks/>
              </p:cNvSpPr>
              <p:nvPr/>
            </p:nvSpPr>
            <p:spPr bwMode="auto">
              <a:xfrm>
                <a:off x="679675" y="14592705"/>
                <a:ext cx="0" cy="0"/>
              </a:xfrm>
              <a:custGeom>
                <a:avLst/>
                <a:gdLst/>
                <a:ahLst/>
                <a:cxnLst>
                  <a:cxn ang="0">
                    <a:pos x="4096" y="9362"/>
                  </a:cxn>
                  <a:cxn ang="0">
                    <a:pos x="0" y="2341"/>
                  </a:cxn>
                  <a:cxn ang="0">
                    <a:pos x="6144" y="0"/>
                  </a:cxn>
                  <a:cxn ang="0">
                    <a:pos x="12288" y="2341"/>
                  </a:cxn>
                  <a:cxn ang="0">
                    <a:pos x="16384" y="16384"/>
                  </a:cxn>
                  <a:cxn ang="0">
                    <a:pos x="12288" y="16384"/>
                  </a:cxn>
                  <a:cxn ang="0">
                    <a:pos x="4096" y="16384"/>
                  </a:cxn>
                  <a:cxn ang="0">
                    <a:pos x="4096" y="9362"/>
                  </a:cxn>
                </a:cxnLst>
                <a:rect l="0" t="0" r="r" b="b"/>
                <a:pathLst>
                  <a:path w="16384" h="16384">
                    <a:moveTo>
                      <a:pt x="4096" y="9362"/>
                    </a:moveTo>
                    <a:lnTo>
                      <a:pt x="0" y="2341"/>
                    </a:lnTo>
                    <a:lnTo>
                      <a:pt x="6144" y="0"/>
                    </a:lnTo>
                    <a:lnTo>
                      <a:pt x="12288" y="2341"/>
                    </a:lnTo>
                    <a:lnTo>
                      <a:pt x="16384" y="16384"/>
                    </a:lnTo>
                    <a:lnTo>
                      <a:pt x="12288" y="16384"/>
                    </a:lnTo>
                    <a:lnTo>
                      <a:pt x="4096" y="16384"/>
                    </a:lnTo>
                    <a:lnTo>
                      <a:pt x="4096" y="9362"/>
                    </a:lnTo>
                    <a:close/>
                  </a:path>
                </a:pathLst>
              </a:custGeom>
              <a:grpFill/>
              <a:ln w="9525">
                <a:solidFill>
                  <a:schemeClr val="bg1"/>
                </a:solidFill>
                <a:prstDash val="solid"/>
                <a:round/>
                <a:headEnd/>
                <a:tailEnd/>
              </a:ln>
            </p:spPr>
          </p:sp>
          <p:sp>
            <p:nvSpPr>
              <p:cNvPr id="210" name="Alaska7">
                <a:extLst>
                  <a:ext uri="{FF2B5EF4-FFF2-40B4-BE49-F238E27FC236}">
                    <a16:creationId xmlns:a16="http://schemas.microsoft.com/office/drawing/2014/main" id="{FD766EE9-3BCB-D742-981A-18E223DE14EB}"/>
                  </a:ext>
                </a:extLst>
              </p:cNvPr>
              <p:cNvSpPr>
                <a:spLocks/>
              </p:cNvSpPr>
              <p:nvPr/>
            </p:nvSpPr>
            <p:spPr bwMode="auto">
              <a:xfrm>
                <a:off x="679879" y="14592729"/>
                <a:ext cx="340" cy="9"/>
              </a:xfrm>
              <a:custGeom>
                <a:avLst/>
                <a:gdLst/>
                <a:ahLst/>
                <a:cxnLst>
                  <a:cxn ang="0">
                    <a:pos x="1820" y="0"/>
                  </a:cxn>
                  <a:cxn ang="0">
                    <a:pos x="0" y="2521"/>
                  </a:cxn>
                  <a:cxn ang="0">
                    <a:pos x="0" y="5041"/>
                  </a:cxn>
                  <a:cxn ang="0">
                    <a:pos x="1820" y="6302"/>
                  </a:cxn>
                  <a:cxn ang="0">
                    <a:pos x="9102" y="10082"/>
                  </a:cxn>
                  <a:cxn ang="0">
                    <a:pos x="12743" y="7562"/>
                  </a:cxn>
                  <a:cxn ang="0">
                    <a:pos x="16384" y="5041"/>
                  </a:cxn>
                  <a:cxn ang="0">
                    <a:pos x="16384" y="15124"/>
                  </a:cxn>
                  <a:cxn ang="0">
                    <a:pos x="9102" y="16384"/>
                  </a:cxn>
                  <a:cxn ang="0">
                    <a:pos x="7282" y="7562"/>
                  </a:cxn>
                  <a:cxn ang="0">
                    <a:pos x="1820" y="0"/>
                  </a:cxn>
                  <a:cxn ang="0">
                    <a:pos x="9102" y="16384"/>
                  </a:cxn>
                  <a:cxn ang="0">
                    <a:pos x="7282" y="7562"/>
                  </a:cxn>
                  <a:cxn ang="0">
                    <a:pos x="1820" y="0"/>
                  </a:cxn>
                </a:cxnLst>
                <a:rect l="0" t="0" r="r" b="b"/>
                <a:pathLst>
                  <a:path w="16384" h="16384">
                    <a:moveTo>
                      <a:pt x="1820" y="0"/>
                    </a:moveTo>
                    <a:lnTo>
                      <a:pt x="0" y="2521"/>
                    </a:lnTo>
                    <a:lnTo>
                      <a:pt x="0" y="5041"/>
                    </a:lnTo>
                    <a:lnTo>
                      <a:pt x="1820" y="6302"/>
                    </a:lnTo>
                    <a:lnTo>
                      <a:pt x="9102" y="10082"/>
                    </a:lnTo>
                    <a:lnTo>
                      <a:pt x="12743" y="7562"/>
                    </a:lnTo>
                    <a:lnTo>
                      <a:pt x="16384" y="5041"/>
                    </a:lnTo>
                    <a:lnTo>
                      <a:pt x="16384" y="15124"/>
                    </a:lnTo>
                    <a:lnTo>
                      <a:pt x="9102" y="16384"/>
                    </a:lnTo>
                    <a:lnTo>
                      <a:pt x="7282" y="7562"/>
                    </a:lnTo>
                    <a:lnTo>
                      <a:pt x="1820" y="0"/>
                    </a:lnTo>
                    <a:lnTo>
                      <a:pt x="9102" y="16384"/>
                    </a:lnTo>
                    <a:lnTo>
                      <a:pt x="7282" y="7562"/>
                    </a:lnTo>
                    <a:lnTo>
                      <a:pt x="1820" y="0"/>
                    </a:lnTo>
                    <a:close/>
                  </a:path>
                </a:pathLst>
              </a:custGeom>
              <a:grpFill/>
              <a:ln w="9525">
                <a:solidFill>
                  <a:schemeClr val="bg1"/>
                </a:solidFill>
                <a:prstDash val="solid"/>
                <a:round/>
                <a:headEnd/>
                <a:tailEnd/>
              </a:ln>
            </p:spPr>
          </p:sp>
        </p:grpSp>
        <p:grpSp>
          <p:nvGrpSpPr>
            <p:cNvPr id="170" name="Hawaii">
              <a:extLst>
                <a:ext uri="{FF2B5EF4-FFF2-40B4-BE49-F238E27FC236}">
                  <a16:creationId xmlns:a16="http://schemas.microsoft.com/office/drawing/2014/main" id="{C7F8C06D-9C84-4F44-8476-1B7A805530B6}"/>
                </a:ext>
              </a:extLst>
            </p:cNvPr>
            <p:cNvGrpSpPr>
              <a:grpSpLocks/>
            </p:cNvGrpSpPr>
            <p:nvPr/>
          </p:nvGrpSpPr>
          <p:grpSpPr bwMode="auto">
            <a:xfrm>
              <a:off x="2243586" y="5502898"/>
              <a:ext cx="1440494" cy="931719"/>
              <a:chOff x="7162800" y="16116300"/>
              <a:chExt cx="19845" cy="400"/>
            </a:xfrm>
            <a:solidFill>
              <a:srgbClr val="C6D9F1"/>
            </a:solidFill>
          </p:grpSpPr>
          <p:sp>
            <p:nvSpPr>
              <p:cNvPr id="174" name="D100">
                <a:extLst>
                  <a:ext uri="{FF2B5EF4-FFF2-40B4-BE49-F238E27FC236}">
                    <a16:creationId xmlns:a16="http://schemas.microsoft.com/office/drawing/2014/main" id="{F40155E3-61A4-B64B-888C-C5E0787F0BB4}"/>
                  </a:ext>
                </a:extLst>
              </p:cNvPr>
              <p:cNvSpPr>
                <a:spLocks/>
              </p:cNvSpPr>
              <p:nvPr/>
            </p:nvSpPr>
            <p:spPr bwMode="auto">
              <a:xfrm>
                <a:off x="7162800" y="16116300"/>
                <a:ext cx="1925" cy="44"/>
              </a:xfrm>
              <a:custGeom>
                <a:avLst/>
                <a:gdLst/>
                <a:ahLst/>
                <a:cxnLst>
                  <a:cxn ang="0">
                    <a:pos x="4096" y="473"/>
                  </a:cxn>
                  <a:cxn ang="0">
                    <a:pos x="4478" y="473"/>
                  </a:cxn>
                  <a:cxn ang="0">
                    <a:pos x="5680" y="473"/>
                  </a:cxn>
                  <a:cxn ang="0">
                    <a:pos x="7373" y="828"/>
                  </a:cxn>
                  <a:cxn ang="0">
                    <a:pos x="10267" y="828"/>
                  </a:cxn>
                  <a:cxn ang="0">
                    <a:pos x="12670" y="0"/>
                  </a:cxn>
                  <a:cxn ang="0">
                    <a:pos x="13981" y="0"/>
                  </a:cxn>
                  <a:cxn ang="0">
                    <a:pos x="16384" y="5264"/>
                  </a:cxn>
                  <a:cxn ang="0">
                    <a:pos x="16384" y="8399"/>
                  </a:cxn>
                  <a:cxn ang="0">
                    <a:pos x="13216" y="12835"/>
                  </a:cxn>
                  <a:cxn ang="0">
                    <a:pos x="9503" y="16384"/>
                  </a:cxn>
                  <a:cxn ang="0">
                    <a:pos x="6554" y="15911"/>
                  </a:cxn>
                  <a:cxn ang="0">
                    <a:pos x="4096" y="12835"/>
                  </a:cxn>
                  <a:cxn ang="0">
                    <a:pos x="1256" y="11948"/>
                  </a:cxn>
                  <a:cxn ang="0">
                    <a:pos x="0" y="8399"/>
                  </a:cxn>
                  <a:cxn ang="0">
                    <a:pos x="1256" y="5264"/>
                  </a:cxn>
                  <a:cxn ang="0">
                    <a:pos x="2403" y="3076"/>
                  </a:cxn>
                  <a:cxn ang="0">
                    <a:pos x="4096" y="473"/>
                  </a:cxn>
                </a:cxnLst>
                <a:rect l="0" t="0" r="r" b="b"/>
                <a:pathLst>
                  <a:path w="16384" h="16384">
                    <a:moveTo>
                      <a:pt x="4096" y="473"/>
                    </a:moveTo>
                    <a:lnTo>
                      <a:pt x="4478" y="473"/>
                    </a:lnTo>
                    <a:lnTo>
                      <a:pt x="5680" y="473"/>
                    </a:lnTo>
                    <a:lnTo>
                      <a:pt x="7373" y="828"/>
                    </a:lnTo>
                    <a:lnTo>
                      <a:pt x="10267" y="828"/>
                    </a:lnTo>
                    <a:lnTo>
                      <a:pt x="12670" y="0"/>
                    </a:lnTo>
                    <a:lnTo>
                      <a:pt x="13981" y="0"/>
                    </a:lnTo>
                    <a:lnTo>
                      <a:pt x="16384" y="5264"/>
                    </a:lnTo>
                    <a:lnTo>
                      <a:pt x="16384" y="8399"/>
                    </a:lnTo>
                    <a:lnTo>
                      <a:pt x="13216" y="12835"/>
                    </a:lnTo>
                    <a:lnTo>
                      <a:pt x="9503" y="16384"/>
                    </a:lnTo>
                    <a:lnTo>
                      <a:pt x="6554" y="15911"/>
                    </a:lnTo>
                    <a:lnTo>
                      <a:pt x="4096" y="12835"/>
                    </a:lnTo>
                    <a:lnTo>
                      <a:pt x="1256" y="11948"/>
                    </a:lnTo>
                    <a:lnTo>
                      <a:pt x="0" y="8399"/>
                    </a:lnTo>
                    <a:lnTo>
                      <a:pt x="1256" y="5264"/>
                    </a:lnTo>
                    <a:lnTo>
                      <a:pt x="2403" y="3076"/>
                    </a:lnTo>
                    <a:lnTo>
                      <a:pt x="4096" y="473"/>
                    </a:lnTo>
                    <a:close/>
                  </a:path>
                </a:pathLst>
              </a:custGeom>
              <a:solidFill>
                <a:schemeClr val="bg1">
                  <a:lumMod val="75000"/>
                </a:schemeClr>
              </a:solidFill>
              <a:ln w="9525">
                <a:solidFill>
                  <a:schemeClr val="bg1"/>
                </a:solidFill>
                <a:prstDash val="solid"/>
                <a:round/>
                <a:headEnd/>
                <a:tailEnd/>
              </a:ln>
            </p:spPr>
          </p:sp>
          <p:sp>
            <p:nvSpPr>
              <p:cNvPr id="175" name="D101">
                <a:extLst>
                  <a:ext uri="{FF2B5EF4-FFF2-40B4-BE49-F238E27FC236}">
                    <a16:creationId xmlns:a16="http://schemas.microsoft.com/office/drawing/2014/main" id="{3C387500-A345-F849-9B86-7347516AABD2}"/>
                  </a:ext>
                </a:extLst>
              </p:cNvPr>
              <p:cNvSpPr>
                <a:spLocks/>
              </p:cNvSpPr>
              <p:nvPr/>
            </p:nvSpPr>
            <p:spPr bwMode="auto">
              <a:xfrm>
                <a:off x="7169205" y="16116368"/>
                <a:ext cx="1750" cy="44"/>
              </a:xfrm>
              <a:custGeom>
                <a:avLst/>
                <a:gdLst/>
                <a:ahLst/>
                <a:cxnLst>
                  <a:cxn ang="0">
                    <a:pos x="1517" y="5811"/>
                  </a:cxn>
                  <a:cxn ang="0">
                    <a:pos x="1517" y="2101"/>
                  </a:cxn>
                  <a:cxn ang="0">
                    <a:pos x="4248" y="0"/>
                  </a:cxn>
                  <a:cxn ang="0">
                    <a:pos x="8799" y="3641"/>
                  </a:cxn>
                  <a:cxn ang="0">
                    <a:pos x="13400" y="9452"/>
                  </a:cxn>
                  <a:cxn ang="0">
                    <a:pos x="16384" y="13653"/>
                  </a:cxn>
                  <a:cxn ang="0">
                    <a:pos x="14968" y="14774"/>
                  </a:cxn>
                  <a:cxn ang="0">
                    <a:pos x="11428" y="15264"/>
                  </a:cxn>
                  <a:cxn ang="0">
                    <a:pos x="7282" y="16384"/>
                  </a:cxn>
                  <a:cxn ang="0">
                    <a:pos x="3439" y="13163"/>
                  </a:cxn>
                  <a:cxn ang="0">
                    <a:pos x="0" y="5811"/>
                  </a:cxn>
                  <a:cxn ang="0">
                    <a:pos x="405" y="3641"/>
                  </a:cxn>
                  <a:cxn ang="0">
                    <a:pos x="1517" y="5811"/>
                  </a:cxn>
                </a:cxnLst>
                <a:rect l="0" t="0" r="r" b="b"/>
                <a:pathLst>
                  <a:path w="16384" h="16384">
                    <a:moveTo>
                      <a:pt x="1517" y="5811"/>
                    </a:moveTo>
                    <a:lnTo>
                      <a:pt x="1517" y="2101"/>
                    </a:lnTo>
                    <a:lnTo>
                      <a:pt x="4248" y="0"/>
                    </a:lnTo>
                    <a:lnTo>
                      <a:pt x="8799" y="3641"/>
                    </a:lnTo>
                    <a:lnTo>
                      <a:pt x="13400" y="9452"/>
                    </a:lnTo>
                    <a:lnTo>
                      <a:pt x="16384" y="13653"/>
                    </a:lnTo>
                    <a:lnTo>
                      <a:pt x="14968" y="14774"/>
                    </a:lnTo>
                    <a:lnTo>
                      <a:pt x="11428" y="15264"/>
                    </a:lnTo>
                    <a:lnTo>
                      <a:pt x="7282" y="16384"/>
                    </a:lnTo>
                    <a:lnTo>
                      <a:pt x="3439" y="13163"/>
                    </a:lnTo>
                    <a:lnTo>
                      <a:pt x="0" y="5811"/>
                    </a:lnTo>
                    <a:lnTo>
                      <a:pt x="405" y="3641"/>
                    </a:lnTo>
                    <a:lnTo>
                      <a:pt x="1517" y="5811"/>
                    </a:lnTo>
                    <a:close/>
                  </a:path>
                </a:pathLst>
              </a:custGeom>
              <a:solidFill>
                <a:schemeClr val="bg1">
                  <a:lumMod val="75000"/>
                </a:schemeClr>
              </a:solidFill>
              <a:ln w="9525">
                <a:solidFill>
                  <a:schemeClr val="bg1"/>
                </a:solidFill>
                <a:prstDash val="solid"/>
                <a:round/>
                <a:headEnd/>
                <a:tailEnd/>
              </a:ln>
            </p:spPr>
          </p:sp>
          <p:sp>
            <p:nvSpPr>
              <p:cNvPr id="176" name="D102">
                <a:extLst>
                  <a:ext uri="{FF2B5EF4-FFF2-40B4-BE49-F238E27FC236}">
                    <a16:creationId xmlns:a16="http://schemas.microsoft.com/office/drawing/2014/main" id="{097693B2-D0ED-FC4F-A3E6-2BC71170C42C}"/>
                  </a:ext>
                </a:extLst>
              </p:cNvPr>
              <p:cNvSpPr>
                <a:spLocks/>
              </p:cNvSpPr>
              <p:nvPr/>
            </p:nvSpPr>
            <p:spPr bwMode="auto">
              <a:xfrm>
                <a:off x="7172635" y="16116428"/>
                <a:ext cx="2240" cy="8"/>
              </a:xfrm>
              <a:custGeom>
                <a:avLst/>
                <a:gdLst/>
                <a:ahLst/>
                <a:cxnLst>
                  <a:cxn ang="0">
                    <a:pos x="0" y="8037"/>
                  </a:cxn>
                  <a:cxn ang="0">
                    <a:pos x="915" y="3555"/>
                  </a:cxn>
                  <a:cxn ang="0">
                    <a:pos x="3530" y="1082"/>
                  </a:cxn>
                  <a:cxn ang="0">
                    <a:pos x="9107" y="2318"/>
                  </a:cxn>
                  <a:cxn ang="0">
                    <a:pos x="12767" y="0"/>
                  </a:cxn>
                  <a:cxn ang="0">
                    <a:pos x="15687" y="0"/>
                  </a:cxn>
                  <a:cxn ang="0">
                    <a:pos x="16384" y="4637"/>
                  </a:cxn>
                  <a:cxn ang="0">
                    <a:pos x="16384" y="11592"/>
                  </a:cxn>
                  <a:cxn ang="0">
                    <a:pos x="12767" y="16384"/>
                  </a:cxn>
                  <a:cxn ang="0">
                    <a:pos x="8192" y="12829"/>
                  </a:cxn>
                  <a:cxn ang="0">
                    <a:pos x="5185" y="10510"/>
                  </a:cxn>
                  <a:cxn ang="0">
                    <a:pos x="3268" y="13911"/>
                  </a:cxn>
                  <a:cxn ang="0">
                    <a:pos x="1220" y="15147"/>
                  </a:cxn>
                  <a:cxn ang="0">
                    <a:pos x="0" y="8037"/>
                  </a:cxn>
                </a:cxnLst>
                <a:rect l="0" t="0" r="r" b="b"/>
                <a:pathLst>
                  <a:path w="16384" h="16384">
                    <a:moveTo>
                      <a:pt x="0" y="8037"/>
                    </a:moveTo>
                    <a:lnTo>
                      <a:pt x="915" y="3555"/>
                    </a:lnTo>
                    <a:lnTo>
                      <a:pt x="3530" y="1082"/>
                    </a:lnTo>
                    <a:lnTo>
                      <a:pt x="9107" y="2318"/>
                    </a:lnTo>
                    <a:lnTo>
                      <a:pt x="12767" y="0"/>
                    </a:lnTo>
                    <a:lnTo>
                      <a:pt x="15687" y="0"/>
                    </a:lnTo>
                    <a:lnTo>
                      <a:pt x="16384" y="4637"/>
                    </a:lnTo>
                    <a:lnTo>
                      <a:pt x="16384" y="11592"/>
                    </a:lnTo>
                    <a:lnTo>
                      <a:pt x="12767" y="16384"/>
                    </a:lnTo>
                    <a:lnTo>
                      <a:pt x="8192" y="12829"/>
                    </a:lnTo>
                    <a:lnTo>
                      <a:pt x="5185" y="10510"/>
                    </a:lnTo>
                    <a:lnTo>
                      <a:pt x="3268" y="13911"/>
                    </a:lnTo>
                    <a:lnTo>
                      <a:pt x="1220" y="15147"/>
                    </a:lnTo>
                    <a:lnTo>
                      <a:pt x="0" y="8037"/>
                    </a:lnTo>
                    <a:close/>
                  </a:path>
                </a:pathLst>
              </a:custGeom>
              <a:solidFill>
                <a:schemeClr val="bg1">
                  <a:lumMod val="75000"/>
                </a:schemeClr>
              </a:solidFill>
              <a:ln w="9525">
                <a:solidFill>
                  <a:schemeClr val="bg1"/>
                </a:solidFill>
                <a:prstDash val="solid"/>
                <a:round/>
                <a:headEnd/>
                <a:tailEnd/>
              </a:ln>
            </p:spPr>
          </p:sp>
          <p:sp>
            <p:nvSpPr>
              <p:cNvPr id="177" name="D103">
                <a:extLst>
                  <a:ext uri="{FF2B5EF4-FFF2-40B4-BE49-F238E27FC236}">
                    <a16:creationId xmlns:a16="http://schemas.microsoft.com/office/drawing/2014/main" id="{2CAEC0C1-3D4C-0943-B322-171EACB4D32E}"/>
                  </a:ext>
                </a:extLst>
              </p:cNvPr>
              <p:cNvSpPr>
                <a:spLocks/>
              </p:cNvSpPr>
              <p:nvPr/>
            </p:nvSpPr>
            <p:spPr bwMode="auto">
              <a:xfrm>
                <a:off x="7175155" y="16116446"/>
                <a:ext cx="2730" cy="58"/>
              </a:xfrm>
              <a:custGeom>
                <a:avLst/>
                <a:gdLst/>
                <a:ahLst/>
                <a:cxnLst>
                  <a:cxn ang="0">
                    <a:pos x="6261" y="3277"/>
                  </a:cxn>
                  <a:cxn ang="0">
                    <a:pos x="6786" y="3277"/>
                  </a:cxn>
                  <a:cxn ang="0">
                    <a:pos x="7348" y="3277"/>
                  </a:cxn>
                  <a:cxn ang="0">
                    <a:pos x="8436" y="2217"/>
                  </a:cxn>
                  <a:cxn ang="0">
                    <a:pos x="10460" y="4385"/>
                  </a:cxn>
                  <a:cxn ang="0">
                    <a:pos x="14134" y="7276"/>
                  </a:cxn>
                  <a:cxn ang="0">
                    <a:pos x="16384" y="9059"/>
                  </a:cxn>
                  <a:cxn ang="0">
                    <a:pos x="16384" y="12047"/>
                  </a:cxn>
                  <a:cxn ang="0">
                    <a:pos x="12447" y="15998"/>
                  </a:cxn>
                  <a:cxn ang="0">
                    <a:pos x="10460" y="16384"/>
                  </a:cxn>
                  <a:cxn ang="0">
                    <a:pos x="7948" y="15324"/>
                  </a:cxn>
                  <a:cxn ang="0">
                    <a:pos x="5961" y="10168"/>
                  </a:cxn>
                  <a:cxn ang="0">
                    <a:pos x="4237" y="6891"/>
                  </a:cxn>
                  <a:cxn ang="0">
                    <a:pos x="2549" y="5783"/>
                  </a:cxn>
                  <a:cxn ang="0">
                    <a:pos x="600" y="2891"/>
                  </a:cxn>
                  <a:cxn ang="0">
                    <a:pos x="0" y="2217"/>
                  </a:cxn>
                  <a:cxn ang="0">
                    <a:pos x="862" y="0"/>
                  </a:cxn>
                  <a:cxn ang="0">
                    <a:pos x="3149" y="337"/>
                  </a:cxn>
                  <a:cxn ang="0">
                    <a:pos x="4799" y="2217"/>
                  </a:cxn>
                  <a:cxn ang="0">
                    <a:pos x="6261" y="3277"/>
                  </a:cxn>
                </a:cxnLst>
                <a:rect l="0" t="0" r="r" b="b"/>
                <a:pathLst>
                  <a:path w="16384" h="16384">
                    <a:moveTo>
                      <a:pt x="6261" y="3277"/>
                    </a:moveTo>
                    <a:lnTo>
                      <a:pt x="6786" y="3277"/>
                    </a:lnTo>
                    <a:lnTo>
                      <a:pt x="7348" y="3277"/>
                    </a:lnTo>
                    <a:lnTo>
                      <a:pt x="8436" y="2217"/>
                    </a:lnTo>
                    <a:lnTo>
                      <a:pt x="10460" y="4385"/>
                    </a:lnTo>
                    <a:lnTo>
                      <a:pt x="14134" y="7276"/>
                    </a:lnTo>
                    <a:lnTo>
                      <a:pt x="16384" y="9059"/>
                    </a:lnTo>
                    <a:lnTo>
                      <a:pt x="16384" y="12047"/>
                    </a:lnTo>
                    <a:lnTo>
                      <a:pt x="12447" y="15998"/>
                    </a:lnTo>
                    <a:lnTo>
                      <a:pt x="10460" y="16384"/>
                    </a:lnTo>
                    <a:lnTo>
                      <a:pt x="7948" y="15324"/>
                    </a:lnTo>
                    <a:lnTo>
                      <a:pt x="5961" y="10168"/>
                    </a:lnTo>
                    <a:lnTo>
                      <a:pt x="4237" y="6891"/>
                    </a:lnTo>
                    <a:lnTo>
                      <a:pt x="2549" y="5783"/>
                    </a:lnTo>
                    <a:lnTo>
                      <a:pt x="600" y="2891"/>
                    </a:lnTo>
                    <a:lnTo>
                      <a:pt x="0" y="2217"/>
                    </a:lnTo>
                    <a:lnTo>
                      <a:pt x="862" y="0"/>
                    </a:lnTo>
                    <a:lnTo>
                      <a:pt x="3149" y="337"/>
                    </a:lnTo>
                    <a:lnTo>
                      <a:pt x="4799" y="2217"/>
                    </a:lnTo>
                    <a:lnTo>
                      <a:pt x="6261" y="3277"/>
                    </a:lnTo>
                    <a:close/>
                  </a:path>
                </a:pathLst>
              </a:custGeom>
              <a:solidFill>
                <a:schemeClr val="bg1">
                  <a:lumMod val="75000"/>
                </a:schemeClr>
              </a:solidFill>
              <a:ln w="9525">
                <a:solidFill>
                  <a:schemeClr val="bg1"/>
                </a:solidFill>
                <a:prstDash val="solid"/>
                <a:round/>
                <a:headEnd/>
                <a:tailEnd/>
              </a:ln>
            </p:spPr>
          </p:sp>
          <p:sp>
            <p:nvSpPr>
              <p:cNvPr id="178" name="D104">
                <a:extLst>
                  <a:ext uri="{FF2B5EF4-FFF2-40B4-BE49-F238E27FC236}">
                    <a16:creationId xmlns:a16="http://schemas.microsoft.com/office/drawing/2014/main" id="{FD8534DA-2305-7A44-8572-8C90807DBA04}"/>
                  </a:ext>
                </a:extLst>
              </p:cNvPr>
              <p:cNvSpPr>
                <a:spLocks/>
              </p:cNvSpPr>
              <p:nvPr/>
            </p:nvSpPr>
            <p:spPr bwMode="auto">
              <a:xfrm>
                <a:off x="7178165" y="16116556"/>
                <a:ext cx="4480" cy="144"/>
              </a:xfrm>
              <a:custGeom>
                <a:avLst/>
                <a:gdLst/>
                <a:ahLst/>
                <a:cxnLst>
                  <a:cxn ang="0">
                    <a:pos x="1085" y="105"/>
                  </a:cxn>
                  <a:cxn ang="0">
                    <a:pos x="1413" y="385"/>
                  </a:cxn>
                  <a:cxn ang="0">
                    <a:pos x="1413" y="0"/>
                  </a:cxn>
                  <a:cxn ang="0">
                    <a:pos x="1720" y="0"/>
                  </a:cxn>
                  <a:cxn ang="0">
                    <a:pos x="2806" y="105"/>
                  </a:cxn>
                  <a:cxn ang="0">
                    <a:pos x="4014" y="910"/>
                  </a:cxn>
                  <a:cxn ang="0">
                    <a:pos x="5427" y="910"/>
                  </a:cxn>
                  <a:cxn ang="0">
                    <a:pos x="6656" y="1295"/>
                  </a:cxn>
                  <a:cxn ang="0">
                    <a:pos x="8520" y="1978"/>
                  </a:cxn>
                  <a:cxn ang="0">
                    <a:pos x="10035" y="2521"/>
                  </a:cxn>
                  <a:cxn ang="0">
                    <a:pos x="10670" y="2906"/>
                  </a:cxn>
                  <a:cxn ang="0">
                    <a:pos x="11428" y="3711"/>
                  </a:cxn>
                  <a:cxn ang="0">
                    <a:pos x="12042" y="4639"/>
                  </a:cxn>
                  <a:cxn ang="0">
                    <a:pos x="12370" y="5041"/>
                  </a:cxn>
                  <a:cxn ang="0">
                    <a:pos x="12984" y="5286"/>
                  </a:cxn>
                  <a:cxn ang="0">
                    <a:pos x="13619" y="5566"/>
                  </a:cxn>
                  <a:cxn ang="0">
                    <a:pos x="14377" y="6512"/>
                  </a:cxn>
                  <a:cxn ang="0">
                    <a:pos x="14991" y="7299"/>
                  </a:cxn>
                  <a:cxn ang="0">
                    <a:pos x="15913" y="7982"/>
                  </a:cxn>
                  <a:cxn ang="0">
                    <a:pos x="16384" y="9312"/>
                  </a:cxn>
                  <a:cxn ang="0">
                    <a:pos x="16241" y="9820"/>
                  </a:cxn>
                  <a:cxn ang="0">
                    <a:pos x="15155" y="11710"/>
                  </a:cxn>
                  <a:cxn ang="0">
                    <a:pos x="13885" y="11430"/>
                  </a:cxn>
                  <a:cxn ang="0">
                    <a:pos x="11571" y="11290"/>
                  </a:cxn>
                  <a:cxn ang="0">
                    <a:pos x="9748" y="11710"/>
                  </a:cxn>
                  <a:cxn ang="0">
                    <a:pos x="8049" y="12761"/>
                  </a:cxn>
                  <a:cxn ang="0">
                    <a:pos x="7864" y="12901"/>
                  </a:cxn>
                  <a:cxn ang="0">
                    <a:pos x="6472" y="14371"/>
                  </a:cxn>
                  <a:cxn ang="0">
                    <a:pos x="6021" y="15439"/>
                  </a:cxn>
                  <a:cxn ang="0">
                    <a:pos x="4792" y="16384"/>
                  </a:cxn>
                  <a:cxn ang="0">
                    <a:pos x="2949" y="15439"/>
                  </a:cxn>
                  <a:cxn ang="0">
                    <a:pos x="1843" y="13688"/>
                  </a:cxn>
                  <a:cxn ang="0">
                    <a:pos x="1413" y="11833"/>
                  </a:cxn>
                  <a:cxn ang="0">
                    <a:pos x="942" y="8892"/>
                  </a:cxn>
                  <a:cxn ang="0">
                    <a:pos x="123" y="7159"/>
                  </a:cxn>
                  <a:cxn ang="0">
                    <a:pos x="0" y="5566"/>
                  </a:cxn>
                  <a:cxn ang="0">
                    <a:pos x="1556" y="3168"/>
                  </a:cxn>
                  <a:cxn ang="0">
                    <a:pos x="1720" y="1715"/>
                  </a:cxn>
                  <a:cxn ang="0">
                    <a:pos x="1229" y="245"/>
                  </a:cxn>
                  <a:cxn ang="0">
                    <a:pos x="1229" y="105"/>
                  </a:cxn>
                  <a:cxn ang="0">
                    <a:pos x="1085" y="105"/>
                  </a:cxn>
                </a:cxnLst>
                <a:rect l="0" t="0" r="r" b="b"/>
                <a:pathLst>
                  <a:path w="16384" h="16384">
                    <a:moveTo>
                      <a:pt x="1085" y="105"/>
                    </a:moveTo>
                    <a:lnTo>
                      <a:pt x="1413" y="385"/>
                    </a:lnTo>
                    <a:lnTo>
                      <a:pt x="1413" y="0"/>
                    </a:lnTo>
                    <a:lnTo>
                      <a:pt x="1720" y="0"/>
                    </a:lnTo>
                    <a:lnTo>
                      <a:pt x="2806" y="105"/>
                    </a:lnTo>
                    <a:lnTo>
                      <a:pt x="4014" y="910"/>
                    </a:lnTo>
                    <a:lnTo>
                      <a:pt x="5427" y="910"/>
                    </a:lnTo>
                    <a:lnTo>
                      <a:pt x="6656" y="1295"/>
                    </a:lnTo>
                    <a:lnTo>
                      <a:pt x="8520" y="1978"/>
                    </a:lnTo>
                    <a:lnTo>
                      <a:pt x="10035" y="2521"/>
                    </a:lnTo>
                    <a:lnTo>
                      <a:pt x="10670" y="2906"/>
                    </a:lnTo>
                    <a:lnTo>
                      <a:pt x="11428" y="3711"/>
                    </a:lnTo>
                    <a:lnTo>
                      <a:pt x="12042" y="4639"/>
                    </a:lnTo>
                    <a:lnTo>
                      <a:pt x="12370" y="5041"/>
                    </a:lnTo>
                    <a:lnTo>
                      <a:pt x="12984" y="5286"/>
                    </a:lnTo>
                    <a:lnTo>
                      <a:pt x="13619" y="5566"/>
                    </a:lnTo>
                    <a:lnTo>
                      <a:pt x="14377" y="6512"/>
                    </a:lnTo>
                    <a:lnTo>
                      <a:pt x="14991" y="7299"/>
                    </a:lnTo>
                    <a:lnTo>
                      <a:pt x="15913" y="7982"/>
                    </a:lnTo>
                    <a:lnTo>
                      <a:pt x="16384" y="9312"/>
                    </a:lnTo>
                    <a:lnTo>
                      <a:pt x="16241" y="9820"/>
                    </a:lnTo>
                    <a:lnTo>
                      <a:pt x="15155" y="11710"/>
                    </a:lnTo>
                    <a:lnTo>
                      <a:pt x="13885" y="11430"/>
                    </a:lnTo>
                    <a:lnTo>
                      <a:pt x="11571" y="11290"/>
                    </a:lnTo>
                    <a:lnTo>
                      <a:pt x="9748" y="11710"/>
                    </a:lnTo>
                    <a:lnTo>
                      <a:pt x="8049" y="12761"/>
                    </a:lnTo>
                    <a:lnTo>
                      <a:pt x="7864" y="12901"/>
                    </a:lnTo>
                    <a:lnTo>
                      <a:pt x="6472" y="14371"/>
                    </a:lnTo>
                    <a:lnTo>
                      <a:pt x="6021" y="15439"/>
                    </a:lnTo>
                    <a:lnTo>
                      <a:pt x="4792" y="16384"/>
                    </a:lnTo>
                    <a:lnTo>
                      <a:pt x="2949" y="15439"/>
                    </a:lnTo>
                    <a:lnTo>
                      <a:pt x="1843" y="13688"/>
                    </a:lnTo>
                    <a:lnTo>
                      <a:pt x="1413" y="11833"/>
                    </a:lnTo>
                    <a:lnTo>
                      <a:pt x="942" y="8892"/>
                    </a:lnTo>
                    <a:lnTo>
                      <a:pt x="123" y="7159"/>
                    </a:lnTo>
                    <a:lnTo>
                      <a:pt x="0" y="5566"/>
                    </a:lnTo>
                    <a:lnTo>
                      <a:pt x="1556" y="3168"/>
                    </a:lnTo>
                    <a:lnTo>
                      <a:pt x="1720" y="1715"/>
                    </a:lnTo>
                    <a:lnTo>
                      <a:pt x="1229" y="245"/>
                    </a:lnTo>
                    <a:lnTo>
                      <a:pt x="1229" y="105"/>
                    </a:lnTo>
                    <a:lnTo>
                      <a:pt x="1085" y="105"/>
                    </a:lnTo>
                    <a:close/>
                  </a:path>
                </a:pathLst>
              </a:custGeom>
              <a:solidFill>
                <a:schemeClr val="bg1">
                  <a:lumMod val="75000"/>
                </a:schemeClr>
              </a:solidFill>
              <a:ln w="9525">
                <a:solidFill>
                  <a:schemeClr val="bg1"/>
                </a:solidFill>
                <a:prstDash val="solid"/>
                <a:round/>
                <a:headEnd/>
                <a:tailEnd/>
              </a:ln>
            </p:spPr>
          </p:sp>
          <p:sp>
            <p:nvSpPr>
              <p:cNvPr id="179" name="D105">
                <a:extLst>
                  <a:ext uri="{FF2B5EF4-FFF2-40B4-BE49-F238E27FC236}">
                    <a16:creationId xmlns:a16="http://schemas.microsoft.com/office/drawing/2014/main" id="{6A406272-22D2-3346-866C-41CA11F8C067}"/>
                  </a:ext>
                </a:extLst>
              </p:cNvPr>
              <p:cNvSpPr>
                <a:spLocks/>
              </p:cNvSpPr>
              <p:nvPr/>
            </p:nvSpPr>
            <p:spPr bwMode="auto">
              <a:xfrm>
                <a:off x="7173685" y="16116462"/>
                <a:ext cx="1190" cy="18"/>
              </a:xfrm>
              <a:custGeom>
                <a:avLst/>
                <a:gdLst/>
                <a:ahLst/>
                <a:cxnLst>
                  <a:cxn ang="0">
                    <a:pos x="1820" y="3114"/>
                  </a:cxn>
                  <a:cxn ang="0">
                    <a:pos x="0" y="1083"/>
                  </a:cxn>
                  <a:cxn ang="0">
                    <a:pos x="0" y="0"/>
                  </a:cxn>
                  <a:cxn ang="0">
                    <a:pos x="2549" y="0"/>
                  </a:cxn>
                  <a:cxn ang="0">
                    <a:pos x="9102" y="0"/>
                  </a:cxn>
                  <a:cxn ang="0">
                    <a:pos x="14442" y="6093"/>
                  </a:cxn>
                  <a:cxn ang="0">
                    <a:pos x="16384" y="10291"/>
                  </a:cxn>
                  <a:cxn ang="0">
                    <a:pos x="13593" y="15301"/>
                  </a:cxn>
                  <a:cxn ang="0">
                    <a:pos x="9102" y="16384"/>
                  </a:cxn>
                  <a:cxn ang="0">
                    <a:pos x="5340" y="13405"/>
                  </a:cxn>
                  <a:cxn ang="0">
                    <a:pos x="1820" y="8260"/>
                  </a:cxn>
                  <a:cxn ang="0">
                    <a:pos x="5340" y="13405"/>
                  </a:cxn>
                  <a:cxn ang="0">
                    <a:pos x="1820" y="8260"/>
                  </a:cxn>
                  <a:cxn ang="0">
                    <a:pos x="1820" y="3114"/>
                  </a:cxn>
                </a:cxnLst>
                <a:rect l="0" t="0" r="r" b="b"/>
                <a:pathLst>
                  <a:path w="16384" h="16384">
                    <a:moveTo>
                      <a:pt x="1820" y="3114"/>
                    </a:moveTo>
                    <a:lnTo>
                      <a:pt x="0" y="1083"/>
                    </a:lnTo>
                    <a:lnTo>
                      <a:pt x="0" y="0"/>
                    </a:lnTo>
                    <a:lnTo>
                      <a:pt x="2549" y="0"/>
                    </a:lnTo>
                    <a:lnTo>
                      <a:pt x="9102" y="0"/>
                    </a:lnTo>
                    <a:lnTo>
                      <a:pt x="14442" y="6093"/>
                    </a:lnTo>
                    <a:lnTo>
                      <a:pt x="16384" y="10291"/>
                    </a:lnTo>
                    <a:lnTo>
                      <a:pt x="13593" y="15301"/>
                    </a:lnTo>
                    <a:lnTo>
                      <a:pt x="9102" y="16384"/>
                    </a:lnTo>
                    <a:lnTo>
                      <a:pt x="5340" y="13405"/>
                    </a:lnTo>
                    <a:lnTo>
                      <a:pt x="1820" y="8260"/>
                    </a:lnTo>
                    <a:lnTo>
                      <a:pt x="5340" y="13405"/>
                    </a:lnTo>
                    <a:lnTo>
                      <a:pt x="1820" y="8260"/>
                    </a:lnTo>
                    <a:lnTo>
                      <a:pt x="1820" y="3114"/>
                    </a:lnTo>
                    <a:close/>
                  </a:path>
                </a:pathLst>
              </a:custGeom>
              <a:solidFill>
                <a:schemeClr val="bg1">
                  <a:lumMod val="75000"/>
                </a:schemeClr>
              </a:solidFill>
              <a:ln w="9525">
                <a:solidFill>
                  <a:schemeClr val="bg1"/>
                </a:solidFill>
                <a:prstDash val="solid"/>
                <a:round/>
                <a:headEnd/>
                <a:tailEnd/>
              </a:ln>
            </p:spPr>
          </p:sp>
        </p:grpSp>
        <p:sp>
          <p:nvSpPr>
            <p:cNvPr id="171" name="District_Of_Columbia">
              <a:extLst>
                <a:ext uri="{FF2B5EF4-FFF2-40B4-BE49-F238E27FC236}">
                  <a16:creationId xmlns:a16="http://schemas.microsoft.com/office/drawing/2014/main" id="{E356883A-A373-9340-A4A2-59CCE396B270}"/>
                </a:ext>
              </a:extLst>
            </p:cNvPr>
            <p:cNvSpPr>
              <a:spLocks/>
            </p:cNvSpPr>
            <p:nvPr/>
          </p:nvSpPr>
          <p:spPr bwMode="auto">
            <a:xfrm>
              <a:off x="7660749" y="3336174"/>
              <a:ext cx="31089" cy="32129"/>
            </a:xfrm>
            <a:custGeom>
              <a:avLst/>
              <a:gdLst/>
              <a:ahLst/>
              <a:cxnLst>
                <a:cxn ang="0">
                  <a:pos x="0" y="7022"/>
                </a:cxn>
                <a:cxn ang="0">
                  <a:pos x="5461" y="0"/>
                </a:cxn>
                <a:cxn ang="0">
                  <a:pos x="9557" y="2341"/>
                </a:cxn>
                <a:cxn ang="0">
                  <a:pos x="16384" y="7022"/>
                </a:cxn>
                <a:cxn ang="0">
                  <a:pos x="9557" y="16384"/>
                </a:cxn>
                <a:cxn ang="0">
                  <a:pos x="9557" y="14043"/>
                </a:cxn>
                <a:cxn ang="0">
                  <a:pos x="6827" y="11703"/>
                </a:cxn>
                <a:cxn ang="0">
                  <a:pos x="5461" y="9362"/>
                </a:cxn>
                <a:cxn ang="0">
                  <a:pos x="4096" y="8192"/>
                </a:cxn>
                <a:cxn ang="0">
                  <a:pos x="0" y="7022"/>
                </a:cxn>
              </a:cxnLst>
              <a:rect l="0" t="0" r="r" b="b"/>
              <a:pathLst>
                <a:path w="16384" h="16384">
                  <a:moveTo>
                    <a:pt x="0" y="7022"/>
                  </a:moveTo>
                  <a:lnTo>
                    <a:pt x="5461" y="0"/>
                  </a:lnTo>
                  <a:lnTo>
                    <a:pt x="9557" y="2341"/>
                  </a:lnTo>
                  <a:lnTo>
                    <a:pt x="16384" y="7022"/>
                  </a:lnTo>
                  <a:lnTo>
                    <a:pt x="9557" y="16384"/>
                  </a:lnTo>
                  <a:lnTo>
                    <a:pt x="9557" y="14043"/>
                  </a:lnTo>
                  <a:lnTo>
                    <a:pt x="6827" y="11703"/>
                  </a:lnTo>
                  <a:lnTo>
                    <a:pt x="5461" y="9362"/>
                  </a:lnTo>
                  <a:lnTo>
                    <a:pt x="4096" y="8192"/>
                  </a:lnTo>
                  <a:lnTo>
                    <a:pt x="0" y="7022"/>
                  </a:lnTo>
                  <a:close/>
                </a:path>
              </a:pathLst>
            </a:custGeom>
            <a:solidFill>
              <a:schemeClr val="tx2">
                <a:lumMod val="20000"/>
                <a:lumOff val="80000"/>
              </a:schemeClr>
            </a:solidFill>
            <a:ln w="9525">
              <a:solidFill>
                <a:schemeClr val="bg1"/>
              </a:solidFill>
              <a:prstDash val="solid"/>
              <a:round/>
              <a:headEnd/>
              <a:tailEnd/>
            </a:ln>
          </p:spPr>
        </p:sp>
        <p:sp>
          <p:nvSpPr>
            <p:cNvPr id="172" name="ny1">
              <a:extLst>
                <a:ext uri="{FF2B5EF4-FFF2-40B4-BE49-F238E27FC236}">
                  <a16:creationId xmlns:a16="http://schemas.microsoft.com/office/drawing/2014/main" id="{354104E5-E825-C146-90BA-20B07AC2F606}"/>
                </a:ext>
              </a:extLst>
            </p:cNvPr>
            <p:cNvSpPr>
              <a:spLocks/>
            </p:cNvSpPr>
            <p:nvPr/>
          </p:nvSpPr>
          <p:spPr bwMode="auto">
            <a:xfrm>
              <a:off x="8055204" y="2931089"/>
              <a:ext cx="30444" cy="37153"/>
            </a:xfrm>
            <a:custGeom>
              <a:avLst/>
              <a:gdLst/>
              <a:ahLst/>
              <a:cxnLst>
                <a:cxn ang="0">
                  <a:pos x="12288" y="0"/>
                </a:cxn>
                <a:cxn ang="0">
                  <a:pos x="16384" y="3855"/>
                </a:cxn>
                <a:cxn ang="0">
                  <a:pos x="15019" y="5783"/>
                </a:cxn>
                <a:cxn ang="0">
                  <a:pos x="12288" y="8674"/>
                </a:cxn>
                <a:cxn ang="0">
                  <a:pos x="10923" y="10601"/>
                </a:cxn>
                <a:cxn ang="0">
                  <a:pos x="9557" y="12529"/>
                </a:cxn>
                <a:cxn ang="0">
                  <a:pos x="5461" y="15420"/>
                </a:cxn>
                <a:cxn ang="0">
                  <a:pos x="2731" y="16384"/>
                </a:cxn>
                <a:cxn ang="0">
                  <a:pos x="0" y="14456"/>
                </a:cxn>
                <a:cxn ang="0">
                  <a:pos x="0" y="13493"/>
                </a:cxn>
                <a:cxn ang="0">
                  <a:pos x="2731" y="12529"/>
                </a:cxn>
                <a:cxn ang="0">
                  <a:pos x="2731" y="10601"/>
                </a:cxn>
                <a:cxn ang="0">
                  <a:pos x="2731" y="7710"/>
                </a:cxn>
                <a:cxn ang="0">
                  <a:pos x="4096" y="5783"/>
                </a:cxn>
                <a:cxn ang="0">
                  <a:pos x="4096" y="4819"/>
                </a:cxn>
                <a:cxn ang="0">
                  <a:pos x="6827" y="1928"/>
                </a:cxn>
                <a:cxn ang="0">
                  <a:pos x="8192" y="1928"/>
                </a:cxn>
                <a:cxn ang="0">
                  <a:pos x="12288" y="0"/>
                </a:cxn>
              </a:cxnLst>
              <a:rect l="0" t="0" r="r" b="b"/>
              <a:pathLst>
                <a:path w="16384" h="16384">
                  <a:moveTo>
                    <a:pt x="12288" y="0"/>
                  </a:moveTo>
                  <a:lnTo>
                    <a:pt x="16384" y="3855"/>
                  </a:lnTo>
                  <a:lnTo>
                    <a:pt x="15019" y="5783"/>
                  </a:lnTo>
                  <a:lnTo>
                    <a:pt x="12288" y="8674"/>
                  </a:lnTo>
                  <a:lnTo>
                    <a:pt x="10923" y="10601"/>
                  </a:lnTo>
                  <a:lnTo>
                    <a:pt x="9557" y="12529"/>
                  </a:lnTo>
                  <a:lnTo>
                    <a:pt x="5461" y="15420"/>
                  </a:lnTo>
                  <a:lnTo>
                    <a:pt x="2731" y="16384"/>
                  </a:lnTo>
                  <a:lnTo>
                    <a:pt x="0" y="14456"/>
                  </a:lnTo>
                  <a:lnTo>
                    <a:pt x="0" y="13493"/>
                  </a:lnTo>
                  <a:lnTo>
                    <a:pt x="2731" y="12529"/>
                  </a:lnTo>
                  <a:lnTo>
                    <a:pt x="2731" y="10601"/>
                  </a:lnTo>
                  <a:lnTo>
                    <a:pt x="2731" y="7710"/>
                  </a:lnTo>
                  <a:lnTo>
                    <a:pt x="4096" y="5783"/>
                  </a:lnTo>
                  <a:lnTo>
                    <a:pt x="4096" y="4819"/>
                  </a:lnTo>
                  <a:lnTo>
                    <a:pt x="6827" y="1928"/>
                  </a:lnTo>
                  <a:lnTo>
                    <a:pt x="8192" y="1928"/>
                  </a:lnTo>
                  <a:lnTo>
                    <a:pt x="12288" y="0"/>
                  </a:lnTo>
                  <a:close/>
                </a:path>
              </a:pathLst>
            </a:custGeom>
            <a:solidFill>
              <a:schemeClr val="tx2">
                <a:lumMod val="20000"/>
                <a:lumOff val="80000"/>
              </a:schemeClr>
            </a:solidFill>
            <a:ln w="9525">
              <a:solidFill>
                <a:schemeClr val="bg1"/>
              </a:solidFill>
              <a:prstDash val="solid"/>
              <a:round/>
              <a:headEnd/>
              <a:tailEnd/>
            </a:ln>
          </p:spPr>
        </p:sp>
        <p:sp>
          <p:nvSpPr>
            <p:cNvPr id="173" name="ny3">
              <a:extLst>
                <a:ext uri="{FF2B5EF4-FFF2-40B4-BE49-F238E27FC236}">
                  <a16:creationId xmlns:a16="http://schemas.microsoft.com/office/drawing/2014/main" id="{B97014DE-46C4-5847-84A8-01B0E83628A3}"/>
                </a:ext>
              </a:extLst>
            </p:cNvPr>
            <p:cNvSpPr>
              <a:spLocks/>
            </p:cNvSpPr>
            <p:nvPr/>
          </p:nvSpPr>
          <p:spPr bwMode="auto">
            <a:xfrm>
              <a:off x="8090722" y="2782478"/>
              <a:ext cx="299364" cy="162543"/>
            </a:xfrm>
            <a:custGeom>
              <a:avLst/>
              <a:gdLst/>
              <a:ahLst/>
              <a:cxnLst>
                <a:cxn ang="0">
                  <a:pos x="5415" y="12405"/>
                </a:cxn>
                <a:cxn ang="0">
                  <a:pos x="6109" y="11469"/>
                </a:cxn>
                <a:cxn ang="0">
                  <a:pos x="6804" y="10767"/>
                </a:cxn>
                <a:cxn ang="0">
                  <a:pos x="7775" y="10299"/>
                </a:cxn>
                <a:cxn ang="0">
                  <a:pos x="9025" y="9362"/>
                </a:cxn>
                <a:cxn ang="0">
                  <a:pos x="9858" y="8192"/>
                </a:cxn>
                <a:cxn ang="0">
                  <a:pos x="10830" y="7724"/>
                </a:cxn>
                <a:cxn ang="0">
                  <a:pos x="8609" y="10533"/>
                </a:cxn>
                <a:cxn ang="0">
                  <a:pos x="6665" y="12639"/>
                </a:cxn>
                <a:cxn ang="0">
                  <a:pos x="7081" y="12873"/>
                </a:cxn>
                <a:cxn ang="0">
                  <a:pos x="11663" y="7256"/>
                </a:cxn>
                <a:cxn ang="0">
                  <a:pos x="14718" y="3043"/>
                </a:cxn>
                <a:cxn ang="0">
                  <a:pos x="16384" y="702"/>
                </a:cxn>
                <a:cxn ang="0">
                  <a:pos x="15967" y="234"/>
                </a:cxn>
                <a:cxn ang="0">
                  <a:pos x="15134" y="1638"/>
                </a:cxn>
                <a:cxn ang="0">
                  <a:pos x="14162" y="1638"/>
                </a:cxn>
                <a:cxn ang="0">
                  <a:pos x="13746" y="2341"/>
                </a:cxn>
                <a:cxn ang="0">
                  <a:pos x="13191" y="2809"/>
                </a:cxn>
                <a:cxn ang="0">
                  <a:pos x="12774" y="3043"/>
                </a:cxn>
                <a:cxn ang="0">
                  <a:pos x="12357" y="3979"/>
                </a:cxn>
                <a:cxn ang="0">
                  <a:pos x="12080" y="5149"/>
                </a:cxn>
                <a:cxn ang="0">
                  <a:pos x="11802" y="6320"/>
                </a:cxn>
                <a:cxn ang="0">
                  <a:pos x="11385" y="5617"/>
                </a:cxn>
                <a:cxn ang="0">
                  <a:pos x="10691" y="5617"/>
                </a:cxn>
                <a:cxn ang="0">
                  <a:pos x="11108" y="4681"/>
                </a:cxn>
                <a:cxn ang="0">
                  <a:pos x="11524" y="3979"/>
                </a:cxn>
                <a:cxn ang="0">
                  <a:pos x="12080" y="2809"/>
                </a:cxn>
                <a:cxn ang="0">
                  <a:pos x="12357" y="1404"/>
                </a:cxn>
                <a:cxn ang="0">
                  <a:pos x="13052" y="468"/>
                </a:cxn>
                <a:cxn ang="0">
                  <a:pos x="12357" y="234"/>
                </a:cxn>
                <a:cxn ang="0">
                  <a:pos x="10830" y="3511"/>
                </a:cxn>
                <a:cxn ang="0">
                  <a:pos x="9025" y="5383"/>
                </a:cxn>
                <a:cxn ang="0">
                  <a:pos x="6387" y="6320"/>
                </a:cxn>
                <a:cxn ang="0">
                  <a:pos x="5970" y="7490"/>
                </a:cxn>
                <a:cxn ang="0">
                  <a:pos x="4582" y="7724"/>
                </a:cxn>
                <a:cxn ang="0">
                  <a:pos x="3749" y="7958"/>
                </a:cxn>
                <a:cxn ang="0">
                  <a:pos x="3749" y="8894"/>
                </a:cxn>
                <a:cxn ang="0">
                  <a:pos x="3055" y="8894"/>
                </a:cxn>
                <a:cxn ang="0">
                  <a:pos x="2499" y="10533"/>
                </a:cxn>
                <a:cxn ang="0">
                  <a:pos x="2083" y="10533"/>
                </a:cxn>
                <a:cxn ang="0">
                  <a:pos x="1944" y="11469"/>
                </a:cxn>
                <a:cxn ang="0">
                  <a:pos x="1666" y="11937"/>
                </a:cxn>
                <a:cxn ang="0">
                  <a:pos x="1250" y="12171"/>
                </a:cxn>
                <a:cxn ang="0">
                  <a:pos x="833" y="12639"/>
                </a:cxn>
                <a:cxn ang="0">
                  <a:pos x="278" y="14043"/>
                </a:cxn>
                <a:cxn ang="0">
                  <a:pos x="0" y="15214"/>
                </a:cxn>
                <a:cxn ang="0">
                  <a:pos x="278" y="16150"/>
                </a:cxn>
                <a:cxn ang="0">
                  <a:pos x="972" y="15448"/>
                </a:cxn>
                <a:cxn ang="0">
                  <a:pos x="1527" y="14746"/>
                </a:cxn>
                <a:cxn ang="0">
                  <a:pos x="2083" y="14980"/>
                </a:cxn>
                <a:cxn ang="0">
                  <a:pos x="1388" y="15916"/>
                </a:cxn>
                <a:cxn ang="0">
                  <a:pos x="1388" y="16384"/>
                </a:cxn>
                <a:cxn ang="0">
                  <a:pos x="2222" y="15682"/>
                </a:cxn>
                <a:cxn ang="0">
                  <a:pos x="3055" y="14512"/>
                </a:cxn>
                <a:cxn ang="0">
                  <a:pos x="4582" y="13341"/>
                </a:cxn>
              </a:cxnLst>
              <a:rect l="0" t="0" r="r" b="b"/>
              <a:pathLst>
                <a:path w="16384" h="16384">
                  <a:moveTo>
                    <a:pt x="4999" y="13107"/>
                  </a:moveTo>
                  <a:lnTo>
                    <a:pt x="5276" y="12639"/>
                  </a:lnTo>
                  <a:lnTo>
                    <a:pt x="5415" y="12405"/>
                  </a:lnTo>
                  <a:lnTo>
                    <a:pt x="5832" y="12171"/>
                  </a:lnTo>
                  <a:lnTo>
                    <a:pt x="6109" y="11937"/>
                  </a:lnTo>
                  <a:lnTo>
                    <a:pt x="6109" y="11469"/>
                  </a:lnTo>
                  <a:lnTo>
                    <a:pt x="6665" y="11469"/>
                  </a:lnTo>
                  <a:lnTo>
                    <a:pt x="6942" y="11235"/>
                  </a:lnTo>
                  <a:lnTo>
                    <a:pt x="6804" y="10767"/>
                  </a:lnTo>
                  <a:lnTo>
                    <a:pt x="7220" y="10767"/>
                  </a:lnTo>
                  <a:lnTo>
                    <a:pt x="7498" y="10767"/>
                  </a:lnTo>
                  <a:lnTo>
                    <a:pt x="7775" y="10299"/>
                  </a:lnTo>
                  <a:lnTo>
                    <a:pt x="8053" y="10064"/>
                  </a:lnTo>
                  <a:lnTo>
                    <a:pt x="8331" y="10064"/>
                  </a:lnTo>
                  <a:lnTo>
                    <a:pt x="9025" y="9362"/>
                  </a:lnTo>
                  <a:lnTo>
                    <a:pt x="9442" y="8894"/>
                  </a:lnTo>
                  <a:lnTo>
                    <a:pt x="9580" y="8426"/>
                  </a:lnTo>
                  <a:lnTo>
                    <a:pt x="9858" y="8192"/>
                  </a:lnTo>
                  <a:lnTo>
                    <a:pt x="10552" y="7490"/>
                  </a:lnTo>
                  <a:lnTo>
                    <a:pt x="10691" y="7490"/>
                  </a:lnTo>
                  <a:lnTo>
                    <a:pt x="10830" y="7724"/>
                  </a:lnTo>
                  <a:lnTo>
                    <a:pt x="10691" y="7958"/>
                  </a:lnTo>
                  <a:lnTo>
                    <a:pt x="9997" y="8894"/>
                  </a:lnTo>
                  <a:lnTo>
                    <a:pt x="8609" y="10533"/>
                  </a:lnTo>
                  <a:lnTo>
                    <a:pt x="7220" y="12171"/>
                  </a:lnTo>
                  <a:lnTo>
                    <a:pt x="6942" y="12405"/>
                  </a:lnTo>
                  <a:lnTo>
                    <a:pt x="6665" y="12639"/>
                  </a:lnTo>
                  <a:lnTo>
                    <a:pt x="6526" y="12873"/>
                  </a:lnTo>
                  <a:lnTo>
                    <a:pt x="6804" y="13107"/>
                  </a:lnTo>
                  <a:lnTo>
                    <a:pt x="7081" y="12873"/>
                  </a:lnTo>
                  <a:lnTo>
                    <a:pt x="7914" y="11937"/>
                  </a:lnTo>
                  <a:lnTo>
                    <a:pt x="9580" y="10064"/>
                  </a:lnTo>
                  <a:lnTo>
                    <a:pt x="11663" y="7256"/>
                  </a:lnTo>
                  <a:lnTo>
                    <a:pt x="13052" y="5617"/>
                  </a:lnTo>
                  <a:lnTo>
                    <a:pt x="13746" y="4213"/>
                  </a:lnTo>
                  <a:lnTo>
                    <a:pt x="14718" y="3043"/>
                  </a:lnTo>
                  <a:lnTo>
                    <a:pt x="15412" y="2107"/>
                  </a:lnTo>
                  <a:lnTo>
                    <a:pt x="16245" y="936"/>
                  </a:lnTo>
                  <a:lnTo>
                    <a:pt x="16384" y="702"/>
                  </a:lnTo>
                  <a:lnTo>
                    <a:pt x="16384" y="234"/>
                  </a:lnTo>
                  <a:lnTo>
                    <a:pt x="16245" y="0"/>
                  </a:lnTo>
                  <a:lnTo>
                    <a:pt x="15967" y="234"/>
                  </a:lnTo>
                  <a:lnTo>
                    <a:pt x="15551" y="702"/>
                  </a:lnTo>
                  <a:lnTo>
                    <a:pt x="15273" y="1170"/>
                  </a:lnTo>
                  <a:lnTo>
                    <a:pt x="15134" y="1638"/>
                  </a:lnTo>
                  <a:lnTo>
                    <a:pt x="14718" y="2107"/>
                  </a:lnTo>
                  <a:lnTo>
                    <a:pt x="14301" y="2107"/>
                  </a:lnTo>
                  <a:lnTo>
                    <a:pt x="14162" y="1638"/>
                  </a:lnTo>
                  <a:lnTo>
                    <a:pt x="14024" y="1638"/>
                  </a:lnTo>
                  <a:lnTo>
                    <a:pt x="13885" y="2107"/>
                  </a:lnTo>
                  <a:lnTo>
                    <a:pt x="13746" y="2341"/>
                  </a:lnTo>
                  <a:lnTo>
                    <a:pt x="13468" y="2107"/>
                  </a:lnTo>
                  <a:lnTo>
                    <a:pt x="13329" y="2575"/>
                  </a:lnTo>
                  <a:lnTo>
                    <a:pt x="13191" y="2809"/>
                  </a:lnTo>
                  <a:lnTo>
                    <a:pt x="13052" y="2809"/>
                  </a:lnTo>
                  <a:lnTo>
                    <a:pt x="12774" y="2575"/>
                  </a:lnTo>
                  <a:lnTo>
                    <a:pt x="12774" y="3043"/>
                  </a:lnTo>
                  <a:lnTo>
                    <a:pt x="12496" y="3277"/>
                  </a:lnTo>
                  <a:lnTo>
                    <a:pt x="12357" y="3511"/>
                  </a:lnTo>
                  <a:lnTo>
                    <a:pt x="12357" y="3979"/>
                  </a:lnTo>
                  <a:lnTo>
                    <a:pt x="12357" y="4447"/>
                  </a:lnTo>
                  <a:lnTo>
                    <a:pt x="12219" y="4447"/>
                  </a:lnTo>
                  <a:lnTo>
                    <a:pt x="12080" y="5149"/>
                  </a:lnTo>
                  <a:lnTo>
                    <a:pt x="11802" y="5383"/>
                  </a:lnTo>
                  <a:lnTo>
                    <a:pt x="12080" y="5851"/>
                  </a:lnTo>
                  <a:lnTo>
                    <a:pt x="11802" y="6320"/>
                  </a:lnTo>
                  <a:lnTo>
                    <a:pt x="11524" y="6554"/>
                  </a:lnTo>
                  <a:lnTo>
                    <a:pt x="11524" y="6085"/>
                  </a:lnTo>
                  <a:lnTo>
                    <a:pt x="11385" y="5617"/>
                  </a:lnTo>
                  <a:lnTo>
                    <a:pt x="11247" y="5617"/>
                  </a:lnTo>
                  <a:lnTo>
                    <a:pt x="10830" y="5617"/>
                  </a:lnTo>
                  <a:lnTo>
                    <a:pt x="10691" y="5617"/>
                  </a:lnTo>
                  <a:lnTo>
                    <a:pt x="10552" y="5149"/>
                  </a:lnTo>
                  <a:lnTo>
                    <a:pt x="10830" y="4915"/>
                  </a:lnTo>
                  <a:lnTo>
                    <a:pt x="11108" y="4681"/>
                  </a:lnTo>
                  <a:lnTo>
                    <a:pt x="11247" y="4213"/>
                  </a:lnTo>
                  <a:lnTo>
                    <a:pt x="11247" y="3979"/>
                  </a:lnTo>
                  <a:lnTo>
                    <a:pt x="11524" y="3979"/>
                  </a:lnTo>
                  <a:lnTo>
                    <a:pt x="11802" y="3511"/>
                  </a:lnTo>
                  <a:lnTo>
                    <a:pt x="11802" y="3043"/>
                  </a:lnTo>
                  <a:lnTo>
                    <a:pt x="12080" y="2809"/>
                  </a:lnTo>
                  <a:lnTo>
                    <a:pt x="11941" y="2107"/>
                  </a:lnTo>
                  <a:lnTo>
                    <a:pt x="12080" y="1638"/>
                  </a:lnTo>
                  <a:lnTo>
                    <a:pt x="12357" y="1404"/>
                  </a:lnTo>
                  <a:lnTo>
                    <a:pt x="12496" y="702"/>
                  </a:lnTo>
                  <a:lnTo>
                    <a:pt x="12913" y="702"/>
                  </a:lnTo>
                  <a:lnTo>
                    <a:pt x="13052" y="468"/>
                  </a:lnTo>
                  <a:lnTo>
                    <a:pt x="13052" y="0"/>
                  </a:lnTo>
                  <a:lnTo>
                    <a:pt x="12635" y="0"/>
                  </a:lnTo>
                  <a:lnTo>
                    <a:pt x="12357" y="234"/>
                  </a:lnTo>
                  <a:lnTo>
                    <a:pt x="11802" y="1404"/>
                  </a:lnTo>
                  <a:lnTo>
                    <a:pt x="11385" y="2575"/>
                  </a:lnTo>
                  <a:lnTo>
                    <a:pt x="10830" y="3511"/>
                  </a:lnTo>
                  <a:lnTo>
                    <a:pt x="10414" y="4213"/>
                  </a:lnTo>
                  <a:lnTo>
                    <a:pt x="9858" y="4681"/>
                  </a:lnTo>
                  <a:lnTo>
                    <a:pt x="9025" y="5383"/>
                  </a:lnTo>
                  <a:lnTo>
                    <a:pt x="7775" y="6085"/>
                  </a:lnTo>
                  <a:lnTo>
                    <a:pt x="6804" y="6320"/>
                  </a:lnTo>
                  <a:lnTo>
                    <a:pt x="6387" y="6320"/>
                  </a:lnTo>
                  <a:lnTo>
                    <a:pt x="6109" y="6554"/>
                  </a:lnTo>
                  <a:lnTo>
                    <a:pt x="6109" y="7256"/>
                  </a:lnTo>
                  <a:lnTo>
                    <a:pt x="5970" y="7490"/>
                  </a:lnTo>
                  <a:lnTo>
                    <a:pt x="5693" y="7724"/>
                  </a:lnTo>
                  <a:lnTo>
                    <a:pt x="4721" y="7724"/>
                  </a:lnTo>
                  <a:lnTo>
                    <a:pt x="4582" y="7724"/>
                  </a:lnTo>
                  <a:lnTo>
                    <a:pt x="4443" y="8192"/>
                  </a:lnTo>
                  <a:lnTo>
                    <a:pt x="4304" y="8426"/>
                  </a:lnTo>
                  <a:lnTo>
                    <a:pt x="3749" y="7958"/>
                  </a:lnTo>
                  <a:lnTo>
                    <a:pt x="3610" y="8192"/>
                  </a:lnTo>
                  <a:lnTo>
                    <a:pt x="3610" y="8426"/>
                  </a:lnTo>
                  <a:lnTo>
                    <a:pt x="3749" y="8894"/>
                  </a:lnTo>
                  <a:lnTo>
                    <a:pt x="3610" y="9128"/>
                  </a:lnTo>
                  <a:lnTo>
                    <a:pt x="3332" y="8894"/>
                  </a:lnTo>
                  <a:lnTo>
                    <a:pt x="3055" y="8894"/>
                  </a:lnTo>
                  <a:lnTo>
                    <a:pt x="2638" y="9596"/>
                  </a:lnTo>
                  <a:lnTo>
                    <a:pt x="2360" y="10064"/>
                  </a:lnTo>
                  <a:lnTo>
                    <a:pt x="2499" y="10533"/>
                  </a:lnTo>
                  <a:lnTo>
                    <a:pt x="2499" y="10767"/>
                  </a:lnTo>
                  <a:lnTo>
                    <a:pt x="2222" y="10533"/>
                  </a:lnTo>
                  <a:lnTo>
                    <a:pt x="2083" y="10533"/>
                  </a:lnTo>
                  <a:lnTo>
                    <a:pt x="1944" y="10767"/>
                  </a:lnTo>
                  <a:lnTo>
                    <a:pt x="2083" y="11235"/>
                  </a:lnTo>
                  <a:lnTo>
                    <a:pt x="1944" y="11469"/>
                  </a:lnTo>
                  <a:lnTo>
                    <a:pt x="1805" y="11469"/>
                  </a:lnTo>
                  <a:lnTo>
                    <a:pt x="1805" y="11937"/>
                  </a:lnTo>
                  <a:lnTo>
                    <a:pt x="1666" y="11937"/>
                  </a:lnTo>
                  <a:lnTo>
                    <a:pt x="1388" y="11937"/>
                  </a:lnTo>
                  <a:lnTo>
                    <a:pt x="1250" y="11703"/>
                  </a:lnTo>
                  <a:lnTo>
                    <a:pt x="1250" y="12171"/>
                  </a:lnTo>
                  <a:lnTo>
                    <a:pt x="1111" y="12405"/>
                  </a:lnTo>
                  <a:lnTo>
                    <a:pt x="972" y="12639"/>
                  </a:lnTo>
                  <a:lnTo>
                    <a:pt x="833" y="12639"/>
                  </a:lnTo>
                  <a:lnTo>
                    <a:pt x="555" y="12405"/>
                  </a:lnTo>
                  <a:lnTo>
                    <a:pt x="417" y="13575"/>
                  </a:lnTo>
                  <a:lnTo>
                    <a:pt x="278" y="14043"/>
                  </a:lnTo>
                  <a:lnTo>
                    <a:pt x="139" y="14277"/>
                  </a:lnTo>
                  <a:lnTo>
                    <a:pt x="0" y="14746"/>
                  </a:lnTo>
                  <a:lnTo>
                    <a:pt x="0" y="15214"/>
                  </a:lnTo>
                  <a:lnTo>
                    <a:pt x="139" y="15448"/>
                  </a:lnTo>
                  <a:lnTo>
                    <a:pt x="278" y="15916"/>
                  </a:lnTo>
                  <a:lnTo>
                    <a:pt x="278" y="16150"/>
                  </a:lnTo>
                  <a:lnTo>
                    <a:pt x="694" y="16150"/>
                  </a:lnTo>
                  <a:lnTo>
                    <a:pt x="833" y="15916"/>
                  </a:lnTo>
                  <a:lnTo>
                    <a:pt x="972" y="15448"/>
                  </a:lnTo>
                  <a:lnTo>
                    <a:pt x="1111" y="14980"/>
                  </a:lnTo>
                  <a:lnTo>
                    <a:pt x="1250" y="14980"/>
                  </a:lnTo>
                  <a:lnTo>
                    <a:pt x="1527" y="14746"/>
                  </a:lnTo>
                  <a:lnTo>
                    <a:pt x="1805" y="14512"/>
                  </a:lnTo>
                  <a:lnTo>
                    <a:pt x="2083" y="14746"/>
                  </a:lnTo>
                  <a:lnTo>
                    <a:pt x="2083" y="14980"/>
                  </a:lnTo>
                  <a:lnTo>
                    <a:pt x="2083" y="15448"/>
                  </a:lnTo>
                  <a:lnTo>
                    <a:pt x="1805" y="15448"/>
                  </a:lnTo>
                  <a:lnTo>
                    <a:pt x="1388" y="15916"/>
                  </a:lnTo>
                  <a:lnTo>
                    <a:pt x="1250" y="16150"/>
                  </a:lnTo>
                  <a:lnTo>
                    <a:pt x="1111" y="16384"/>
                  </a:lnTo>
                  <a:lnTo>
                    <a:pt x="1388" y="16384"/>
                  </a:lnTo>
                  <a:lnTo>
                    <a:pt x="1527" y="16384"/>
                  </a:lnTo>
                  <a:lnTo>
                    <a:pt x="1944" y="15916"/>
                  </a:lnTo>
                  <a:lnTo>
                    <a:pt x="2222" y="15682"/>
                  </a:lnTo>
                  <a:lnTo>
                    <a:pt x="2638" y="15448"/>
                  </a:lnTo>
                  <a:lnTo>
                    <a:pt x="2777" y="14746"/>
                  </a:lnTo>
                  <a:lnTo>
                    <a:pt x="3055" y="14512"/>
                  </a:lnTo>
                  <a:lnTo>
                    <a:pt x="4027" y="13809"/>
                  </a:lnTo>
                  <a:lnTo>
                    <a:pt x="4304" y="13341"/>
                  </a:lnTo>
                  <a:lnTo>
                    <a:pt x="4582" y="13341"/>
                  </a:lnTo>
                  <a:lnTo>
                    <a:pt x="4999" y="13107"/>
                  </a:lnTo>
                  <a:close/>
                </a:path>
              </a:pathLst>
            </a:custGeom>
            <a:solidFill>
              <a:schemeClr val="bg1">
                <a:lumMod val="75000"/>
              </a:schemeClr>
            </a:solidFill>
            <a:ln w="9525">
              <a:solidFill>
                <a:schemeClr val="bg1"/>
              </a:solidFill>
              <a:prstDash val="solid"/>
              <a:round/>
              <a:headEnd/>
              <a:tailEnd/>
            </a:ln>
          </p:spPr>
        </p:sp>
      </p:grpSp>
      <p:sp>
        <p:nvSpPr>
          <p:cNvPr id="218" name="Content Placeholder 1" descr="Other states use sentencing guidelines, or risk assessment, or both to define a target population and tie funding to programs serving that population (e.g., Kansas and Michigan).&#10;">
            <a:extLst>
              <a:ext uri="{FF2B5EF4-FFF2-40B4-BE49-F238E27FC236}">
                <a16:creationId xmlns:a16="http://schemas.microsoft.com/office/drawing/2014/main" id="{4CACA025-CB20-0C4C-924A-0DE258374B35}"/>
              </a:ext>
            </a:extLst>
          </p:cNvPr>
          <p:cNvSpPr txBox="1">
            <a:spLocks/>
          </p:cNvSpPr>
          <p:nvPr/>
        </p:nvSpPr>
        <p:spPr>
          <a:xfrm>
            <a:off x="7991987" y="4021802"/>
            <a:ext cx="3767196" cy="18853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2">
                    <a:lumMod val="50000"/>
                  </a:schemeClr>
                </a:solidFill>
                <a:latin typeface="Franklin Gothic Book" panose="020B0503020102020204" pitchFamily="34" charset="0"/>
              </a:rPr>
              <a:t>Other states use sentencing guidelines or risk assessment to define a target population and tie funding to programs serving that population (e.g., </a:t>
            </a:r>
            <a:r>
              <a:rPr lang="en-US" sz="2000" b="1" dirty="0">
                <a:solidFill>
                  <a:schemeClr val="bg2">
                    <a:lumMod val="50000"/>
                  </a:schemeClr>
                </a:solidFill>
                <a:latin typeface="Franklin Gothic Book" panose="020B0503020102020204" pitchFamily="34" charset="0"/>
              </a:rPr>
              <a:t>Michigan</a:t>
            </a:r>
            <a:r>
              <a:rPr lang="en-US" sz="2000" dirty="0">
                <a:solidFill>
                  <a:schemeClr val="bg2">
                    <a:lumMod val="50000"/>
                  </a:schemeClr>
                </a:solidFill>
                <a:latin typeface="Franklin Gothic Book" panose="020B0503020102020204" pitchFamily="34" charset="0"/>
              </a:rPr>
              <a:t> and </a:t>
            </a:r>
            <a:r>
              <a:rPr lang="en-US" sz="2000" b="1" dirty="0">
                <a:solidFill>
                  <a:schemeClr val="bg2">
                    <a:lumMod val="50000"/>
                  </a:schemeClr>
                </a:solidFill>
                <a:latin typeface="Franklin Gothic Book" panose="020B0503020102020204" pitchFamily="34" charset="0"/>
              </a:rPr>
              <a:t>Kansas</a:t>
            </a:r>
            <a:r>
              <a:rPr lang="en-US" sz="2000" dirty="0">
                <a:solidFill>
                  <a:schemeClr val="bg2">
                    <a:lumMod val="50000"/>
                  </a:schemeClr>
                </a:solidFill>
                <a:latin typeface="Franklin Gothic Book" panose="020B0503020102020204" pitchFamily="34" charset="0"/>
              </a:rPr>
              <a:t>).</a:t>
            </a:r>
          </a:p>
          <a:p>
            <a:endParaRPr lang="en-US" sz="2000" dirty="0"/>
          </a:p>
        </p:txBody>
      </p:sp>
      <p:sp>
        <p:nvSpPr>
          <p:cNvPr id="219" name="Content Placeholder 1" descr="Minnesota, Pennsylvania, Texas, and Oregon all use a funding formula to compare counties and share funding across county or multi-county probation departments. &#10;">
            <a:extLst>
              <a:ext uri="{FF2B5EF4-FFF2-40B4-BE49-F238E27FC236}">
                <a16:creationId xmlns:a16="http://schemas.microsoft.com/office/drawing/2014/main" id="{37CD749D-EF21-C343-B7F4-BBBFEB04770F}"/>
              </a:ext>
            </a:extLst>
          </p:cNvPr>
          <p:cNvSpPr txBox="1">
            <a:spLocks/>
          </p:cNvSpPr>
          <p:nvPr/>
        </p:nvSpPr>
        <p:spPr>
          <a:xfrm>
            <a:off x="8018491" y="1609665"/>
            <a:ext cx="3805647" cy="18590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2"/>
                </a:solidFill>
                <a:latin typeface="Franklin Gothic Book" panose="020B0503020102020204" pitchFamily="34" charset="0"/>
              </a:rPr>
              <a:t>Texas, Pennsylvania</a:t>
            </a:r>
            <a:r>
              <a:rPr lang="en-US" sz="2000" dirty="0">
                <a:solidFill>
                  <a:schemeClr val="accent2"/>
                </a:solidFill>
                <a:latin typeface="Franklin Gothic Book" panose="020B0503020102020204" pitchFamily="34" charset="0"/>
              </a:rPr>
              <a:t>,</a:t>
            </a:r>
            <a:r>
              <a:rPr lang="en-US" sz="2000" b="1" dirty="0">
                <a:solidFill>
                  <a:schemeClr val="accent2"/>
                </a:solidFill>
                <a:latin typeface="Franklin Gothic Book" panose="020B0503020102020204" pitchFamily="34" charset="0"/>
              </a:rPr>
              <a:t> Minnesota</a:t>
            </a:r>
            <a:r>
              <a:rPr lang="en-US" sz="2000" dirty="0">
                <a:solidFill>
                  <a:schemeClr val="accent2"/>
                </a:solidFill>
                <a:latin typeface="Franklin Gothic Book" panose="020B0503020102020204" pitchFamily="34" charset="0"/>
              </a:rPr>
              <a:t>, and </a:t>
            </a:r>
            <a:r>
              <a:rPr lang="en-US" sz="2000" b="1" dirty="0">
                <a:solidFill>
                  <a:schemeClr val="accent2"/>
                </a:solidFill>
                <a:latin typeface="Franklin Gothic Book" panose="020B0503020102020204" pitchFamily="34" charset="0"/>
              </a:rPr>
              <a:t>Oregon</a:t>
            </a:r>
            <a:r>
              <a:rPr lang="en-US" sz="2000" dirty="0">
                <a:solidFill>
                  <a:schemeClr val="accent2"/>
                </a:solidFill>
                <a:latin typeface="Franklin Gothic Book" panose="020B0503020102020204" pitchFamily="34" charset="0"/>
              </a:rPr>
              <a:t> all use a funding formula to compare counties and share funding across county or multi-county probation departments. </a:t>
            </a:r>
            <a:endParaRPr lang="en-US" sz="2000" dirty="0">
              <a:latin typeface="Franklin Gothic Book" panose="020B0503020102020204" pitchFamily="34" charset="0"/>
            </a:endParaRPr>
          </a:p>
          <a:p>
            <a:endParaRPr lang="en-US" sz="2000" dirty="0"/>
          </a:p>
        </p:txBody>
      </p:sp>
      <p:cxnSp>
        <p:nvCxnSpPr>
          <p:cNvPr id="220" name="Straight Arrow Connector 219">
            <a:extLst>
              <a:ext uri="{FF2B5EF4-FFF2-40B4-BE49-F238E27FC236}">
                <a16:creationId xmlns:a16="http://schemas.microsoft.com/office/drawing/2014/main" id="{A57D4ADB-BA7E-8F4A-A9D3-D1B4A6FE26C2}"/>
              </a:ext>
            </a:extLst>
          </p:cNvPr>
          <p:cNvCxnSpPr>
            <a:cxnSpLocks/>
          </p:cNvCxnSpPr>
          <p:nvPr/>
        </p:nvCxnSpPr>
        <p:spPr>
          <a:xfrm flipH="1">
            <a:off x="3140863" y="3314414"/>
            <a:ext cx="663967" cy="0"/>
          </a:xfrm>
          <a:prstGeom prst="straightConnector1">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1" name="Straight Arrow Connector 220">
            <a:extLst>
              <a:ext uri="{FF2B5EF4-FFF2-40B4-BE49-F238E27FC236}">
                <a16:creationId xmlns:a16="http://schemas.microsoft.com/office/drawing/2014/main" id="{95BD09AE-AC61-E045-90DA-A91CAA43BA44}"/>
              </a:ext>
            </a:extLst>
          </p:cNvPr>
          <p:cNvCxnSpPr>
            <a:cxnSpLocks/>
          </p:cNvCxnSpPr>
          <p:nvPr/>
        </p:nvCxnSpPr>
        <p:spPr>
          <a:xfrm>
            <a:off x="6526928" y="3271024"/>
            <a:ext cx="1479395" cy="906966"/>
          </a:xfrm>
          <a:prstGeom prst="straightConnector1">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107822C3-94B9-5647-9CD0-350FCB2AD2BD}"/>
              </a:ext>
            </a:extLst>
          </p:cNvPr>
          <p:cNvCxnSpPr>
            <a:cxnSpLocks/>
          </p:cNvCxnSpPr>
          <p:nvPr/>
        </p:nvCxnSpPr>
        <p:spPr>
          <a:xfrm>
            <a:off x="5642265" y="3836020"/>
            <a:ext cx="2371492" cy="334536"/>
          </a:xfrm>
          <a:prstGeom prst="straightConnector1">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C519A916-CBF1-B445-8531-B964C1AECD1E}"/>
              </a:ext>
            </a:extLst>
          </p:cNvPr>
          <p:cNvCxnSpPr>
            <a:cxnSpLocks/>
          </p:cNvCxnSpPr>
          <p:nvPr/>
        </p:nvCxnSpPr>
        <p:spPr>
          <a:xfrm flipV="1">
            <a:off x="4141537" y="1732327"/>
            <a:ext cx="3853464" cy="1328925"/>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E2A26FB2-E982-E84D-A15F-19B64FEA6090}"/>
              </a:ext>
            </a:extLst>
          </p:cNvPr>
          <p:cNvCxnSpPr>
            <a:cxnSpLocks/>
          </p:cNvCxnSpPr>
          <p:nvPr/>
        </p:nvCxnSpPr>
        <p:spPr>
          <a:xfrm flipV="1">
            <a:off x="7086376" y="1736036"/>
            <a:ext cx="914400" cy="1630016"/>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B8999982-1688-6041-9D6A-72BF852E9BCF}"/>
              </a:ext>
            </a:extLst>
          </p:cNvPr>
          <p:cNvCxnSpPr>
            <a:cxnSpLocks/>
          </p:cNvCxnSpPr>
          <p:nvPr/>
        </p:nvCxnSpPr>
        <p:spPr>
          <a:xfrm flipV="1">
            <a:off x="5810641" y="1731173"/>
            <a:ext cx="2186609" cy="1219199"/>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9C0C4A1F-A606-004C-AC67-A7C29C3DC429}"/>
              </a:ext>
            </a:extLst>
          </p:cNvPr>
          <p:cNvCxnSpPr>
            <a:cxnSpLocks/>
          </p:cNvCxnSpPr>
          <p:nvPr/>
        </p:nvCxnSpPr>
        <p:spPr>
          <a:xfrm flipV="1">
            <a:off x="5537209" y="1731173"/>
            <a:ext cx="2464904" cy="2756451"/>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847B9676-C86A-464D-B188-D04A542B50B5}"/>
              </a:ext>
            </a:extLst>
          </p:cNvPr>
          <p:cNvCxnSpPr>
            <a:cxnSpLocks/>
          </p:cNvCxnSpPr>
          <p:nvPr/>
        </p:nvCxnSpPr>
        <p:spPr>
          <a:xfrm flipH="1" flipV="1">
            <a:off x="3140863" y="3327744"/>
            <a:ext cx="1225983" cy="535010"/>
          </a:xfrm>
          <a:prstGeom prst="straightConnector1">
            <a:avLst/>
          </a:prstGeom>
          <a:ln>
            <a:solidFill>
              <a:schemeClr val="accent5"/>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16FE1FBA-DBDA-9440-B3C2-E2569326F52A}"/>
              </a:ext>
            </a:extLst>
          </p:cNvPr>
          <p:cNvCxnSpPr>
            <a:cxnSpLocks/>
          </p:cNvCxnSpPr>
          <p:nvPr/>
        </p:nvCxnSpPr>
        <p:spPr>
          <a:xfrm flipH="1" flipV="1">
            <a:off x="3146819" y="3318329"/>
            <a:ext cx="3059006" cy="345858"/>
          </a:xfrm>
          <a:prstGeom prst="straightConnector1">
            <a:avLst/>
          </a:prstGeom>
          <a:ln>
            <a:solidFill>
              <a:schemeClr val="accent5"/>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70594F78-F529-6344-91DE-155175060241}"/>
              </a:ext>
            </a:extLst>
          </p:cNvPr>
          <p:cNvCxnSpPr>
            <a:cxnSpLocks/>
          </p:cNvCxnSpPr>
          <p:nvPr/>
        </p:nvCxnSpPr>
        <p:spPr>
          <a:xfrm flipH="1" flipV="1">
            <a:off x="3140863" y="3327743"/>
            <a:ext cx="2827266" cy="784468"/>
          </a:xfrm>
          <a:prstGeom prst="straightConnector1">
            <a:avLst/>
          </a:prstGeom>
          <a:ln>
            <a:solidFill>
              <a:schemeClr val="accent5"/>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030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44E746-1470-204D-BA3E-0163C9B5CFD1}"/>
              </a:ext>
            </a:extLst>
          </p:cNvPr>
          <p:cNvSpPr>
            <a:spLocks noGrp="1"/>
          </p:cNvSpPr>
          <p:nvPr>
            <p:ph type="title"/>
          </p:nvPr>
        </p:nvSpPr>
        <p:spPr/>
        <p:txBody>
          <a:bodyPr>
            <a:normAutofit/>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This presentation describes seven states’ approaches and highlights the Oregon approach.</a:t>
            </a:r>
          </a:p>
        </p:txBody>
      </p:sp>
      <p:sp>
        <p:nvSpPr>
          <p:cNvPr id="114" name="Content Placeholder 1" descr="Some states (e.g., California) tie funding from probation to prison, an approach sometimes referred to as “performance incentive funding” or “PIF.”&#10;">
            <a:extLst>
              <a:ext uri="{FF2B5EF4-FFF2-40B4-BE49-F238E27FC236}">
                <a16:creationId xmlns:a16="http://schemas.microsoft.com/office/drawing/2014/main" id="{93937910-2842-ED48-894F-08CEDD571F06}"/>
              </a:ext>
            </a:extLst>
          </p:cNvPr>
          <p:cNvSpPr txBox="1">
            <a:spLocks/>
          </p:cNvSpPr>
          <p:nvPr/>
        </p:nvSpPr>
        <p:spPr>
          <a:xfrm>
            <a:off x="355622" y="2693077"/>
            <a:ext cx="2804988" cy="26244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en-US" sz="2000" b="1" dirty="0">
              <a:solidFill>
                <a:schemeClr val="accent5"/>
              </a:solidFill>
            </a:endParaRPr>
          </a:p>
          <a:p>
            <a:pPr marL="0" indent="0" algn="r">
              <a:buFont typeface="Arial" panose="020B0604020202020204" pitchFamily="34" charset="0"/>
              <a:buNone/>
            </a:pPr>
            <a:r>
              <a:rPr lang="en-US" sz="2000" b="1" dirty="0">
                <a:solidFill>
                  <a:schemeClr val="accent5"/>
                </a:solidFill>
              </a:rPr>
              <a:t>PIF: California</a:t>
            </a:r>
            <a:endParaRPr lang="en-US" sz="2000" dirty="0">
              <a:solidFill>
                <a:schemeClr val="accent5"/>
              </a:solidFill>
            </a:endParaRPr>
          </a:p>
        </p:txBody>
      </p:sp>
      <p:grpSp>
        <p:nvGrpSpPr>
          <p:cNvPr id="115" name="Group 114" descr="Map of the U.S.">
            <a:extLst>
              <a:ext uri="{FF2B5EF4-FFF2-40B4-BE49-F238E27FC236}">
                <a16:creationId xmlns:a16="http://schemas.microsoft.com/office/drawing/2014/main" id="{45CC2DA1-647D-2245-A1D7-16FB65F0902F}"/>
              </a:ext>
            </a:extLst>
          </p:cNvPr>
          <p:cNvGrpSpPr>
            <a:grpSpLocks noChangeAspect="1"/>
          </p:cNvGrpSpPr>
          <p:nvPr/>
        </p:nvGrpSpPr>
        <p:grpSpPr>
          <a:xfrm>
            <a:off x="3673069" y="2555343"/>
            <a:ext cx="3999283" cy="2678860"/>
            <a:chOff x="385709" y="1327274"/>
            <a:chExt cx="8464231" cy="5107343"/>
          </a:xfrm>
        </p:grpSpPr>
        <p:sp>
          <p:nvSpPr>
            <p:cNvPr id="117" name="Alabama">
              <a:extLst>
                <a:ext uri="{FF2B5EF4-FFF2-40B4-BE49-F238E27FC236}">
                  <a16:creationId xmlns:a16="http://schemas.microsoft.com/office/drawing/2014/main" id="{D717A840-8A0E-6140-A9E4-D85C24AA74C2}"/>
                </a:ext>
              </a:extLst>
            </p:cNvPr>
            <p:cNvSpPr>
              <a:spLocks/>
            </p:cNvSpPr>
            <p:nvPr/>
          </p:nvSpPr>
          <p:spPr bwMode="auto">
            <a:xfrm>
              <a:off x="5997440" y="4270361"/>
              <a:ext cx="619207" cy="914415"/>
            </a:xfrm>
            <a:custGeom>
              <a:avLst/>
              <a:gdLst/>
              <a:ahLst/>
              <a:cxnLst>
                <a:cxn ang="0">
                  <a:pos x="13564" y="4878"/>
                </a:cxn>
                <a:cxn ang="0">
                  <a:pos x="12691" y="2960"/>
                </a:cxn>
                <a:cxn ang="0">
                  <a:pos x="11549" y="459"/>
                </a:cxn>
                <a:cxn ang="0">
                  <a:pos x="6245" y="292"/>
                </a:cxn>
                <a:cxn ang="0">
                  <a:pos x="2619" y="459"/>
                </a:cxn>
                <a:cxn ang="0">
                  <a:pos x="201" y="792"/>
                </a:cxn>
                <a:cxn ang="0">
                  <a:pos x="403" y="2418"/>
                </a:cxn>
                <a:cxn ang="0">
                  <a:pos x="336" y="4836"/>
                </a:cxn>
                <a:cxn ang="0">
                  <a:pos x="201" y="7588"/>
                </a:cxn>
                <a:cxn ang="0">
                  <a:pos x="134" y="11048"/>
                </a:cxn>
                <a:cxn ang="0">
                  <a:pos x="739" y="14008"/>
                </a:cxn>
                <a:cxn ang="0">
                  <a:pos x="1343" y="15925"/>
                </a:cxn>
                <a:cxn ang="0">
                  <a:pos x="1880" y="15967"/>
                </a:cxn>
                <a:cxn ang="0">
                  <a:pos x="2283" y="16092"/>
                </a:cxn>
                <a:cxn ang="0">
                  <a:pos x="2350" y="15634"/>
                </a:cxn>
                <a:cxn ang="0">
                  <a:pos x="2350" y="15217"/>
                </a:cxn>
                <a:cxn ang="0">
                  <a:pos x="2484" y="14925"/>
                </a:cxn>
                <a:cxn ang="0">
                  <a:pos x="2552" y="14591"/>
                </a:cxn>
                <a:cxn ang="0">
                  <a:pos x="3022" y="14841"/>
                </a:cxn>
                <a:cxn ang="0">
                  <a:pos x="3223" y="15300"/>
                </a:cxn>
                <a:cxn ang="0">
                  <a:pos x="3357" y="15759"/>
                </a:cxn>
                <a:cxn ang="0">
                  <a:pos x="3760" y="16009"/>
                </a:cxn>
                <a:cxn ang="0">
                  <a:pos x="3425" y="16259"/>
                </a:cxn>
                <a:cxn ang="0">
                  <a:pos x="2887" y="16384"/>
                </a:cxn>
                <a:cxn ang="0">
                  <a:pos x="3559" y="16342"/>
                </a:cxn>
                <a:cxn ang="0">
                  <a:pos x="4835" y="16050"/>
                </a:cxn>
                <a:cxn ang="0">
                  <a:pos x="5170" y="15842"/>
                </a:cxn>
                <a:cxn ang="0">
                  <a:pos x="5506" y="15675"/>
                </a:cxn>
                <a:cxn ang="0">
                  <a:pos x="5708" y="15509"/>
                </a:cxn>
                <a:cxn ang="0">
                  <a:pos x="5372" y="15258"/>
                </a:cxn>
                <a:cxn ang="0">
                  <a:pos x="5439" y="14800"/>
                </a:cxn>
                <a:cxn ang="0">
                  <a:pos x="4835" y="14508"/>
                </a:cxn>
                <a:cxn ang="0">
                  <a:pos x="4365" y="14133"/>
                </a:cxn>
                <a:cxn ang="0">
                  <a:pos x="6446" y="13632"/>
                </a:cxn>
                <a:cxn ang="0">
                  <a:pos x="10945" y="13382"/>
                </a:cxn>
                <a:cxn ang="0">
                  <a:pos x="16384" y="13049"/>
                </a:cxn>
                <a:cxn ang="0">
                  <a:pos x="16183" y="12674"/>
                </a:cxn>
                <a:cxn ang="0">
                  <a:pos x="15713" y="12257"/>
                </a:cxn>
                <a:cxn ang="0">
                  <a:pos x="15780" y="11715"/>
                </a:cxn>
                <a:cxn ang="0">
                  <a:pos x="15847" y="11173"/>
                </a:cxn>
                <a:cxn ang="0">
                  <a:pos x="15377" y="10506"/>
                </a:cxn>
                <a:cxn ang="0">
                  <a:pos x="15511" y="9880"/>
                </a:cxn>
                <a:cxn ang="0">
                  <a:pos x="15511" y="9464"/>
                </a:cxn>
                <a:cxn ang="0">
                  <a:pos x="15780" y="9130"/>
                </a:cxn>
                <a:cxn ang="0">
                  <a:pos x="16115" y="8838"/>
                </a:cxn>
                <a:cxn ang="0">
                  <a:pos x="15713" y="8463"/>
                </a:cxn>
                <a:cxn ang="0">
                  <a:pos x="15511" y="7963"/>
                </a:cxn>
                <a:cxn ang="0">
                  <a:pos x="14974" y="7504"/>
                </a:cxn>
                <a:cxn ang="0">
                  <a:pos x="14705" y="7171"/>
                </a:cxn>
              </a:cxnLst>
              <a:rect l="0" t="0" r="r" b="b"/>
              <a:pathLst>
                <a:path w="16384" h="16384">
                  <a:moveTo>
                    <a:pt x="14101" y="6128"/>
                  </a:moveTo>
                  <a:lnTo>
                    <a:pt x="14101" y="6087"/>
                  </a:lnTo>
                  <a:lnTo>
                    <a:pt x="13631" y="5086"/>
                  </a:lnTo>
                  <a:lnTo>
                    <a:pt x="13564" y="4878"/>
                  </a:lnTo>
                  <a:lnTo>
                    <a:pt x="13295" y="4336"/>
                  </a:lnTo>
                  <a:lnTo>
                    <a:pt x="12959" y="3544"/>
                  </a:lnTo>
                  <a:lnTo>
                    <a:pt x="12825" y="3335"/>
                  </a:lnTo>
                  <a:lnTo>
                    <a:pt x="12691" y="2960"/>
                  </a:lnTo>
                  <a:lnTo>
                    <a:pt x="12355" y="2376"/>
                  </a:lnTo>
                  <a:lnTo>
                    <a:pt x="11952" y="1334"/>
                  </a:lnTo>
                  <a:lnTo>
                    <a:pt x="11885" y="1209"/>
                  </a:lnTo>
                  <a:lnTo>
                    <a:pt x="11549" y="459"/>
                  </a:lnTo>
                  <a:lnTo>
                    <a:pt x="11348" y="0"/>
                  </a:lnTo>
                  <a:lnTo>
                    <a:pt x="10274" y="83"/>
                  </a:lnTo>
                  <a:lnTo>
                    <a:pt x="8259" y="167"/>
                  </a:lnTo>
                  <a:lnTo>
                    <a:pt x="6245" y="292"/>
                  </a:lnTo>
                  <a:lnTo>
                    <a:pt x="6043" y="292"/>
                  </a:lnTo>
                  <a:lnTo>
                    <a:pt x="4365" y="375"/>
                  </a:lnTo>
                  <a:lnTo>
                    <a:pt x="4297" y="375"/>
                  </a:lnTo>
                  <a:lnTo>
                    <a:pt x="2619" y="459"/>
                  </a:lnTo>
                  <a:lnTo>
                    <a:pt x="940" y="542"/>
                  </a:lnTo>
                  <a:lnTo>
                    <a:pt x="67" y="584"/>
                  </a:lnTo>
                  <a:lnTo>
                    <a:pt x="0" y="625"/>
                  </a:lnTo>
                  <a:lnTo>
                    <a:pt x="201" y="792"/>
                  </a:lnTo>
                  <a:lnTo>
                    <a:pt x="336" y="875"/>
                  </a:lnTo>
                  <a:lnTo>
                    <a:pt x="470" y="959"/>
                  </a:lnTo>
                  <a:lnTo>
                    <a:pt x="403" y="2001"/>
                  </a:lnTo>
                  <a:lnTo>
                    <a:pt x="403" y="2418"/>
                  </a:lnTo>
                  <a:lnTo>
                    <a:pt x="403" y="2877"/>
                  </a:lnTo>
                  <a:lnTo>
                    <a:pt x="403" y="3669"/>
                  </a:lnTo>
                  <a:lnTo>
                    <a:pt x="403" y="3752"/>
                  </a:lnTo>
                  <a:lnTo>
                    <a:pt x="336" y="4836"/>
                  </a:lnTo>
                  <a:lnTo>
                    <a:pt x="336" y="5545"/>
                  </a:lnTo>
                  <a:lnTo>
                    <a:pt x="269" y="6337"/>
                  </a:lnTo>
                  <a:lnTo>
                    <a:pt x="269" y="7337"/>
                  </a:lnTo>
                  <a:lnTo>
                    <a:pt x="201" y="7588"/>
                  </a:lnTo>
                  <a:lnTo>
                    <a:pt x="201" y="8713"/>
                  </a:lnTo>
                  <a:lnTo>
                    <a:pt x="134" y="9630"/>
                  </a:lnTo>
                  <a:lnTo>
                    <a:pt x="134" y="9922"/>
                  </a:lnTo>
                  <a:lnTo>
                    <a:pt x="134" y="11048"/>
                  </a:lnTo>
                  <a:lnTo>
                    <a:pt x="201" y="11673"/>
                  </a:lnTo>
                  <a:lnTo>
                    <a:pt x="403" y="12549"/>
                  </a:lnTo>
                  <a:lnTo>
                    <a:pt x="604" y="13591"/>
                  </a:lnTo>
                  <a:lnTo>
                    <a:pt x="739" y="14008"/>
                  </a:lnTo>
                  <a:lnTo>
                    <a:pt x="873" y="14841"/>
                  </a:lnTo>
                  <a:lnTo>
                    <a:pt x="1074" y="15925"/>
                  </a:lnTo>
                  <a:lnTo>
                    <a:pt x="1276" y="15884"/>
                  </a:lnTo>
                  <a:lnTo>
                    <a:pt x="1343" y="15925"/>
                  </a:lnTo>
                  <a:lnTo>
                    <a:pt x="1477" y="15925"/>
                  </a:lnTo>
                  <a:lnTo>
                    <a:pt x="1612" y="15925"/>
                  </a:lnTo>
                  <a:lnTo>
                    <a:pt x="1813" y="15925"/>
                  </a:lnTo>
                  <a:lnTo>
                    <a:pt x="1880" y="15967"/>
                  </a:lnTo>
                  <a:lnTo>
                    <a:pt x="2014" y="16050"/>
                  </a:lnTo>
                  <a:lnTo>
                    <a:pt x="2149" y="16092"/>
                  </a:lnTo>
                  <a:lnTo>
                    <a:pt x="2216" y="16092"/>
                  </a:lnTo>
                  <a:lnTo>
                    <a:pt x="2283" y="16092"/>
                  </a:lnTo>
                  <a:lnTo>
                    <a:pt x="2283" y="16009"/>
                  </a:lnTo>
                  <a:lnTo>
                    <a:pt x="2350" y="15925"/>
                  </a:lnTo>
                  <a:lnTo>
                    <a:pt x="2350" y="15759"/>
                  </a:lnTo>
                  <a:lnTo>
                    <a:pt x="2350" y="15634"/>
                  </a:lnTo>
                  <a:lnTo>
                    <a:pt x="2350" y="15383"/>
                  </a:lnTo>
                  <a:lnTo>
                    <a:pt x="2283" y="15300"/>
                  </a:lnTo>
                  <a:lnTo>
                    <a:pt x="2350" y="15258"/>
                  </a:lnTo>
                  <a:lnTo>
                    <a:pt x="2350" y="15217"/>
                  </a:lnTo>
                  <a:lnTo>
                    <a:pt x="2417" y="15175"/>
                  </a:lnTo>
                  <a:lnTo>
                    <a:pt x="2484" y="15133"/>
                  </a:lnTo>
                  <a:lnTo>
                    <a:pt x="2484" y="14967"/>
                  </a:lnTo>
                  <a:lnTo>
                    <a:pt x="2484" y="14925"/>
                  </a:lnTo>
                  <a:lnTo>
                    <a:pt x="2552" y="14841"/>
                  </a:lnTo>
                  <a:lnTo>
                    <a:pt x="2552" y="14800"/>
                  </a:lnTo>
                  <a:lnTo>
                    <a:pt x="2552" y="14716"/>
                  </a:lnTo>
                  <a:lnTo>
                    <a:pt x="2552" y="14591"/>
                  </a:lnTo>
                  <a:lnTo>
                    <a:pt x="2619" y="14550"/>
                  </a:lnTo>
                  <a:lnTo>
                    <a:pt x="2686" y="14550"/>
                  </a:lnTo>
                  <a:lnTo>
                    <a:pt x="2820" y="14591"/>
                  </a:lnTo>
                  <a:lnTo>
                    <a:pt x="3022" y="14841"/>
                  </a:lnTo>
                  <a:lnTo>
                    <a:pt x="3156" y="14967"/>
                  </a:lnTo>
                  <a:lnTo>
                    <a:pt x="3156" y="15133"/>
                  </a:lnTo>
                  <a:lnTo>
                    <a:pt x="3223" y="15217"/>
                  </a:lnTo>
                  <a:lnTo>
                    <a:pt x="3223" y="15300"/>
                  </a:lnTo>
                  <a:lnTo>
                    <a:pt x="3089" y="15425"/>
                  </a:lnTo>
                  <a:lnTo>
                    <a:pt x="3223" y="15550"/>
                  </a:lnTo>
                  <a:lnTo>
                    <a:pt x="3223" y="15675"/>
                  </a:lnTo>
                  <a:lnTo>
                    <a:pt x="3357" y="15759"/>
                  </a:lnTo>
                  <a:lnTo>
                    <a:pt x="3492" y="15800"/>
                  </a:lnTo>
                  <a:lnTo>
                    <a:pt x="3626" y="15800"/>
                  </a:lnTo>
                  <a:lnTo>
                    <a:pt x="3626" y="15884"/>
                  </a:lnTo>
                  <a:lnTo>
                    <a:pt x="3760" y="16009"/>
                  </a:lnTo>
                  <a:lnTo>
                    <a:pt x="3895" y="16050"/>
                  </a:lnTo>
                  <a:lnTo>
                    <a:pt x="3895" y="16176"/>
                  </a:lnTo>
                  <a:lnTo>
                    <a:pt x="3760" y="16217"/>
                  </a:lnTo>
                  <a:lnTo>
                    <a:pt x="3425" y="16259"/>
                  </a:lnTo>
                  <a:lnTo>
                    <a:pt x="3156" y="16259"/>
                  </a:lnTo>
                  <a:lnTo>
                    <a:pt x="3022" y="16259"/>
                  </a:lnTo>
                  <a:lnTo>
                    <a:pt x="2954" y="16301"/>
                  </a:lnTo>
                  <a:lnTo>
                    <a:pt x="2887" y="16384"/>
                  </a:lnTo>
                  <a:lnTo>
                    <a:pt x="2954" y="16384"/>
                  </a:lnTo>
                  <a:lnTo>
                    <a:pt x="3156" y="16384"/>
                  </a:lnTo>
                  <a:lnTo>
                    <a:pt x="3357" y="16342"/>
                  </a:lnTo>
                  <a:lnTo>
                    <a:pt x="3559" y="16342"/>
                  </a:lnTo>
                  <a:lnTo>
                    <a:pt x="3895" y="16301"/>
                  </a:lnTo>
                  <a:lnTo>
                    <a:pt x="4499" y="16217"/>
                  </a:lnTo>
                  <a:lnTo>
                    <a:pt x="4835" y="16134"/>
                  </a:lnTo>
                  <a:lnTo>
                    <a:pt x="4835" y="16050"/>
                  </a:lnTo>
                  <a:lnTo>
                    <a:pt x="4835" y="16009"/>
                  </a:lnTo>
                  <a:lnTo>
                    <a:pt x="4969" y="16009"/>
                  </a:lnTo>
                  <a:lnTo>
                    <a:pt x="5103" y="16009"/>
                  </a:lnTo>
                  <a:lnTo>
                    <a:pt x="5170" y="15842"/>
                  </a:lnTo>
                  <a:lnTo>
                    <a:pt x="5305" y="15842"/>
                  </a:lnTo>
                  <a:lnTo>
                    <a:pt x="5439" y="15759"/>
                  </a:lnTo>
                  <a:lnTo>
                    <a:pt x="5439" y="15717"/>
                  </a:lnTo>
                  <a:lnTo>
                    <a:pt x="5506" y="15675"/>
                  </a:lnTo>
                  <a:lnTo>
                    <a:pt x="5573" y="15634"/>
                  </a:lnTo>
                  <a:lnTo>
                    <a:pt x="5640" y="15634"/>
                  </a:lnTo>
                  <a:lnTo>
                    <a:pt x="5708" y="15550"/>
                  </a:lnTo>
                  <a:lnTo>
                    <a:pt x="5708" y="15509"/>
                  </a:lnTo>
                  <a:lnTo>
                    <a:pt x="5439" y="15425"/>
                  </a:lnTo>
                  <a:lnTo>
                    <a:pt x="5372" y="15383"/>
                  </a:lnTo>
                  <a:lnTo>
                    <a:pt x="5305" y="15300"/>
                  </a:lnTo>
                  <a:lnTo>
                    <a:pt x="5372" y="15258"/>
                  </a:lnTo>
                  <a:lnTo>
                    <a:pt x="5439" y="15133"/>
                  </a:lnTo>
                  <a:lnTo>
                    <a:pt x="5506" y="15008"/>
                  </a:lnTo>
                  <a:lnTo>
                    <a:pt x="5573" y="14883"/>
                  </a:lnTo>
                  <a:lnTo>
                    <a:pt x="5439" y="14800"/>
                  </a:lnTo>
                  <a:lnTo>
                    <a:pt x="5305" y="14758"/>
                  </a:lnTo>
                  <a:lnTo>
                    <a:pt x="5238" y="14716"/>
                  </a:lnTo>
                  <a:lnTo>
                    <a:pt x="5103" y="14675"/>
                  </a:lnTo>
                  <a:lnTo>
                    <a:pt x="4835" y="14508"/>
                  </a:lnTo>
                  <a:lnTo>
                    <a:pt x="4499" y="14300"/>
                  </a:lnTo>
                  <a:lnTo>
                    <a:pt x="4432" y="14258"/>
                  </a:lnTo>
                  <a:lnTo>
                    <a:pt x="4365" y="14216"/>
                  </a:lnTo>
                  <a:lnTo>
                    <a:pt x="4365" y="14133"/>
                  </a:lnTo>
                  <a:lnTo>
                    <a:pt x="4432" y="14008"/>
                  </a:lnTo>
                  <a:lnTo>
                    <a:pt x="4499" y="13924"/>
                  </a:lnTo>
                  <a:lnTo>
                    <a:pt x="4432" y="13758"/>
                  </a:lnTo>
                  <a:lnTo>
                    <a:pt x="6446" y="13632"/>
                  </a:lnTo>
                  <a:lnTo>
                    <a:pt x="8192" y="13549"/>
                  </a:lnTo>
                  <a:lnTo>
                    <a:pt x="8595" y="13507"/>
                  </a:lnTo>
                  <a:lnTo>
                    <a:pt x="10072" y="13424"/>
                  </a:lnTo>
                  <a:lnTo>
                    <a:pt x="10945" y="13382"/>
                  </a:lnTo>
                  <a:lnTo>
                    <a:pt x="11617" y="13341"/>
                  </a:lnTo>
                  <a:lnTo>
                    <a:pt x="14034" y="13174"/>
                  </a:lnTo>
                  <a:lnTo>
                    <a:pt x="14168" y="13174"/>
                  </a:lnTo>
                  <a:lnTo>
                    <a:pt x="16384" y="13049"/>
                  </a:lnTo>
                  <a:lnTo>
                    <a:pt x="16250" y="12882"/>
                  </a:lnTo>
                  <a:lnTo>
                    <a:pt x="16250" y="12799"/>
                  </a:lnTo>
                  <a:lnTo>
                    <a:pt x="16183" y="12757"/>
                  </a:lnTo>
                  <a:lnTo>
                    <a:pt x="16183" y="12674"/>
                  </a:lnTo>
                  <a:lnTo>
                    <a:pt x="15981" y="12590"/>
                  </a:lnTo>
                  <a:lnTo>
                    <a:pt x="15847" y="12507"/>
                  </a:lnTo>
                  <a:lnTo>
                    <a:pt x="15780" y="12423"/>
                  </a:lnTo>
                  <a:lnTo>
                    <a:pt x="15713" y="12257"/>
                  </a:lnTo>
                  <a:lnTo>
                    <a:pt x="15713" y="12132"/>
                  </a:lnTo>
                  <a:lnTo>
                    <a:pt x="15780" y="12090"/>
                  </a:lnTo>
                  <a:lnTo>
                    <a:pt x="15780" y="11965"/>
                  </a:lnTo>
                  <a:lnTo>
                    <a:pt x="15780" y="11715"/>
                  </a:lnTo>
                  <a:lnTo>
                    <a:pt x="15780" y="11590"/>
                  </a:lnTo>
                  <a:lnTo>
                    <a:pt x="15780" y="11465"/>
                  </a:lnTo>
                  <a:lnTo>
                    <a:pt x="15780" y="11340"/>
                  </a:lnTo>
                  <a:lnTo>
                    <a:pt x="15847" y="11173"/>
                  </a:lnTo>
                  <a:lnTo>
                    <a:pt x="15713" y="11048"/>
                  </a:lnTo>
                  <a:lnTo>
                    <a:pt x="15511" y="10798"/>
                  </a:lnTo>
                  <a:lnTo>
                    <a:pt x="15377" y="10673"/>
                  </a:lnTo>
                  <a:lnTo>
                    <a:pt x="15377" y="10506"/>
                  </a:lnTo>
                  <a:lnTo>
                    <a:pt x="15310" y="10464"/>
                  </a:lnTo>
                  <a:lnTo>
                    <a:pt x="15242" y="10214"/>
                  </a:lnTo>
                  <a:lnTo>
                    <a:pt x="15377" y="9964"/>
                  </a:lnTo>
                  <a:lnTo>
                    <a:pt x="15511" y="9880"/>
                  </a:lnTo>
                  <a:lnTo>
                    <a:pt x="15511" y="9755"/>
                  </a:lnTo>
                  <a:lnTo>
                    <a:pt x="15511" y="9672"/>
                  </a:lnTo>
                  <a:lnTo>
                    <a:pt x="15511" y="9547"/>
                  </a:lnTo>
                  <a:lnTo>
                    <a:pt x="15511" y="9464"/>
                  </a:lnTo>
                  <a:lnTo>
                    <a:pt x="15511" y="9422"/>
                  </a:lnTo>
                  <a:lnTo>
                    <a:pt x="15444" y="9338"/>
                  </a:lnTo>
                  <a:lnTo>
                    <a:pt x="15511" y="9213"/>
                  </a:lnTo>
                  <a:lnTo>
                    <a:pt x="15780" y="9130"/>
                  </a:lnTo>
                  <a:lnTo>
                    <a:pt x="15847" y="9047"/>
                  </a:lnTo>
                  <a:lnTo>
                    <a:pt x="15914" y="8963"/>
                  </a:lnTo>
                  <a:lnTo>
                    <a:pt x="16048" y="8922"/>
                  </a:lnTo>
                  <a:lnTo>
                    <a:pt x="16115" y="8838"/>
                  </a:lnTo>
                  <a:lnTo>
                    <a:pt x="15981" y="8755"/>
                  </a:lnTo>
                  <a:lnTo>
                    <a:pt x="15780" y="8671"/>
                  </a:lnTo>
                  <a:lnTo>
                    <a:pt x="15645" y="8630"/>
                  </a:lnTo>
                  <a:lnTo>
                    <a:pt x="15713" y="8463"/>
                  </a:lnTo>
                  <a:lnTo>
                    <a:pt x="15713" y="8338"/>
                  </a:lnTo>
                  <a:lnTo>
                    <a:pt x="15578" y="8171"/>
                  </a:lnTo>
                  <a:lnTo>
                    <a:pt x="15578" y="8088"/>
                  </a:lnTo>
                  <a:lnTo>
                    <a:pt x="15511" y="7963"/>
                  </a:lnTo>
                  <a:lnTo>
                    <a:pt x="15310" y="7921"/>
                  </a:lnTo>
                  <a:lnTo>
                    <a:pt x="15108" y="7754"/>
                  </a:lnTo>
                  <a:lnTo>
                    <a:pt x="14974" y="7629"/>
                  </a:lnTo>
                  <a:lnTo>
                    <a:pt x="14974" y="7504"/>
                  </a:lnTo>
                  <a:lnTo>
                    <a:pt x="14840" y="7337"/>
                  </a:lnTo>
                  <a:lnTo>
                    <a:pt x="14840" y="7296"/>
                  </a:lnTo>
                  <a:lnTo>
                    <a:pt x="14772" y="7212"/>
                  </a:lnTo>
                  <a:lnTo>
                    <a:pt x="14705" y="7171"/>
                  </a:lnTo>
                  <a:lnTo>
                    <a:pt x="14571" y="7004"/>
                  </a:lnTo>
                  <a:lnTo>
                    <a:pt x="14437" y="6920"/>
                  </a:lnTo>
                  <a:lnTo>
                    <a:pt x="14101" y="6128"/>
                  </a:lnTo>
                  <a:close/>
                </a:path>
              </a:pathLst>
            </a:custGeom>
            <a:solidFill>
              <a:schemeClr val="bg1">
                <a:lumMod val="75000"/>
              </a:schemeClr>
            </a:solidFill>
            <a:ln w="9525">
              <a:solidFill>
                <a:schemeClr val="bg1"/>
              </a:solidFill>
              <a:prstDash val="solid"/>
              <a:round/>
              <a:headEnd/>
              <a:tailEnd/>
            </a:ln>
          </p:spPr>
        </p:sp>
        <p:sp>
          <p:nvSpPr>
            <p:cNvPr id="118" name="Arizona">
              <a:extLst>
                <a:ext uri="{FF2B5EF4-FFF2-40B4-BE49-F238E27FC236}">
                  <a16:creationId xmlns:a16="http://schemas.microsoft.com/office/drawing/2014/main" id="{24FA601F-6FBE-A242-BD64-027F4C7E91CD}"/>
                </a:ext>
              </a:extLst>
            </p:cNvPr>
            <p:cNvSpPr>
              <a:spLocks/>
            </p:cNvSpPr>
            <p:nvPr/>
          </p:nvSpPr>
          <p:spPr bwMode="auto">
            <a:xfrm>
              <a:off x="1499763" y="3719241"/>
              <a:ext cx="1101102" cy="1161554"/>
            </a:xfrm>
            <a:custGeom>
              <a:avLst/>
              <a:gdLst/>
              <a:ahLst/>
              <a:cxnLst>
                <a:cxn ang="0">
                  <a:pos x="8721" y="15696"/>
                </a:cxn>
                <a:cxn ang="0">
                  <a:pos x="10344" y="15925"/>
                </a:cxn>
                <a:cxn ang="0">
                  <a:pos x="12496" y="16220"/>
                </a:cxn>
                <a:cxn ang="0">
                  <a:pos x="14421" y="13599"/>
                </a:cxn>
                <a:cxn ang="0">
                  <a:pos x="14987" y="10125"/>
                </a:cxn>
                <a:cxn ang="0">
                  <a:pos x="15969" y="4325"/>
                </a:cxn>
                <a:cxn ang="0">
                  <a:pos x="15516" y="1606"/>
                </a:cxn>
                <a:cxn ang="0">
                  <a:pos x="14081" y="1409"/>
                </a:cxn>
                <a:cxn ang="0">
                  <a:pos x="12798" y="1245"/>
                </a:cxn>
                <a:cxn ang="0">
                  <a:pos x="12118" y="1147"/>
                </a:cxn>
                <a:cxn ang="0">
                  <a:pos x="10948" y="983"/>
                </a:cxn>
                <a:cxn ang="0">
                  <a:pos x="9476" y="786"/>
                </a:cxn>
                <a:cxn ang="0">
                  <a:pos x="8079" y="557"/>
                </a:cxn>
                <a:cxn ang="0">
                  <a:pos x="6984" y="393"/>
                </a:cxn>
                <a:cxn ang="0">
                  <a:pos x="5021" y="66"/>
                </a:cxn>
                <a:cxn ang="0">
                  <a:pos x="4039" y="2032"/>
                </a:cxn>
                <a:cxn ang="0">
                  <a:pos x="3737" y="2425"/>
                </a:cxn>
                <a:cxn ang="0">
                  <a:pos x="3322" y="2359"/>
                </a:cxn>
                <a:cxn ang="0">
                  <a:pos x="2945" y="2032"/>
                </a:cxn>
                <a:cxn ang="0">
                  <a:pos x="2416" y="1999"/>
                </a:cxn>
                <a:cxn ang="0">
                  <a:pos x="2303" y="2261"/>
                </a:cxn>
                <a:cxn ang="0">
                  <a:pos x="2303" y="2589"/>
                </a:cxn>
                <a:cxn ang="0">
                  <a:pos x="2190" y="3178"/>
                </a:cxn>
                <a:cxn ang="0">
                  <a:pos x="2152" y="3604"/>
                </a:cxn>
                <a:cxn ang="0">
                  <a:pos x="2190" y="3998"/>
                </a:cxn>
                <a:cxn ang="0">
                  <a:pos x="2190" y="4456"/>
                </a:cxn>
                <a:cxn ang="0">
                  <a:pos x="1925" y="4850"/>
                </a:cxn>
                <a:cxn ang="0">
                  <a:pos x="2001" y="5276"/>
                </a:cxn>
                <a:cxn ang="0">
                  <a:pos x="1963" y="5439"/>
                </a:cxn>
                <a:cxn ang="0">
                  <a:pos x="2265" y="6062"/>
                </a:cxn>
                <a:cxn ang="0">
                  <a:pos x="2680" y="6816"/>
                </a:cxn>
                <a:cxn ang="0">
                  <a:pos x="2567" y="7045"/>
                </a:cxn>
                <a:cxn ang="0">
                  <a:pos x="1963" y="7274"/>
                </a:cxn>
                <a:cxn ang="0">
                  <a:pos x="1737" y="7504"/>
                </a:cxn>
                <a:cxn ang="0">
                  <a:pos x="1510" y="7700"/>
                </a:cxn>
                <a:cxn ang="0">
                  <a:pos x="1359" y="8290"/>
                </a:cxn>
                <a:cxn ang="0">
                  <a:pos x="1208" y="8684"/>
                </a:cxn>
                <a:cxn ang="0">
                  <a:pos x="1019" y="8815"/>
                </a:cxn>
                <a:cxn ang="0">
                  <a:pos x="755" y="8978"/>
                </a:cxn>
                <a:cxn ang="0">
                  <a:pos x="717" y="9339"/>
                </a:cxn>
                <a:cxn ang="0">
                  <a:pos x="717" y="9896"/>
                </a:cxn>
                <a:cxn ang="0">
                  <a:pos x="1095" y="10289"/>
                </a:cxn>
                <a:cxn ang="0">
                  <a:pos x="793" y="10715"/>
                </a:cxn>
                <a:cxn ang="0">
                  <a:pos x="415" y="10682"/>
                </a:cxn>
                <a:cxn ang="0">
                  <a:pos x="38" y="11076"/>
                </a:cxn>
                <a:cxn ang="0">
                  <a:pos x="1133" y="11829"/>
                </a:cxn>
                <a:cxn ang="0">
                  <a:pos x="3133" y="12878"/>
                </a:cxn>
                <a:cxn ang="0">
                  <a:pos x="4379" y="13533"/>
                </a:cxn>
                <a:cxn ang="0">
                  <a:pos x="6493" y="14582"/>
                </a:cxn>
              </a:cxnLst>
              <a:rect l="0" t="0" r="r" b="b"/>
              <a:pathLst>
                <a:path w="16384" h="16384">
                  <a:moveTo>
                    <a:pt x="8041" y="15368"/>
                  </a:moveTo>
                  <a:lnTo>
                    <a:pt x="8268" y="15466"/>
                  </a:lnTo>
                  <a:lnTo>
                    <a:pt x="8721" y="15696"/>
                  </a:lnTo>
                  <a:lnTo>
                    <a:pt x="9023" y="15761"/>
                  </a:lnTo>
                  <a:lnTo>
                    <a:pt x="9929" y="15892"/>
                  </a:lnTo>
                  <a:lnTo>
                    <a:pt x="10344" y="15925"/>
                  </a:lnTo>
                  <a:lnTo>
                    <a:pt x="10646" y="15991"/>
                  </a:lnTo>
                  <a:lnTo>
                    <a:pt x="11552" y="16089"/>
                  </a:lnTo>
                  <a:lnTo>
                    <a:pt x="12496" y="16220"/>
                  </a:lnTo>
                  <a:lnTo>
                    <a:pt x="13515" y="16351"/>
                  </a:lnTo>
                  <a:lnTo>
                    <a:pt x="13968" y="16384"/>
                  </a:lnTo>
                  <a:lnTo>
                    <a:pt x="14421" y="13599"/>
                  </a:lnTo>
                  <a:lnTo>
                    <a:pt x="14572" y="12681"/>
                  </a:lnTo>
                  <a:lnTo>
                    <a:pt x="14761" y="11600"/>
                  </a:lnTo>
                  <a:lnTo>
                    <a:pt x="14987" y="10125"/>
                  </a:lnTo>
                  <a:lnTo>
                    <a:pt x="15327" y="8028"/>
                  </a:lnTo>
                  <a:lnTo>
                    <a:pt x="15516" y="7045"/>
                  </a:lnTo>
                  <a:lnTo>
                    <a:pt x="15969" y="4325"/>
                  </a:lnTo>
                  <a:lnTo>
                    <a:pt x="16384" y="1704"/>
                  </a:lnTo>
                  <a:lnTo>
                    <a:pt x="16120" y="1704"/>
                  </a:lnTo>
                  <a:lnTo>
                    <a:pt x="15516" y="1606"/>
                  </a:lnTo>
                  <a:lnTo>
                    <a:pt x="14761" y="1507"/>
                  </a:lnTo>
                  <a:lnTo>
                    <a:pt x="14270" y="1442"/>
                  </a:lnTo>
                  <a:lnTo>
                    <a:pt x="14081" y="1409"/>
                  </a:lnTo>
                  <a:lnTo>
                    <a:pt x="13892" y="1409"/>
                  </a:lnTo>
                  <a:lnTo>
                    <a:pt x="13364" y="1343"/>
                  </a:lnTo>
                  <a:lnTo>
                    <a:pt x="12798" y="1245"/>
                  </a:lnTo>
                  <a:lnTo>
                    <a:pt x="12458" y="1212"/>
                  </a:lnTo>
                  <a:lnTo>
                    <a:pt x="12307" y="1180"/>
                  </a:lnTo>
                  <a:lnTo>
                    <a:pt x="12118" y="1147"/>
                  </a:lnTo>
                  <a:lnTo>
                    <a:pt x="11439" y="1081"/>
                  </a:lnTo>
                  <a:lnTo>
                    <a:pt x="11137" y="1016"/>
                  </a:lnTo>
                  <a:lnTo>
                    <a:pt x="10948" y="983"/>
                  </a:lnTo>
                  <a:lnTo>
                    <a:pt x="10759" y="950"/>
                  </a:lnTo>
                  <a:lnTo>
                    <a:pt x="10117" y="885"/>
                  </a:lnTo>
                  <a:lnTo>
                    <a:pt x="9476" y="786"/>
                  </a:lnTo>
                  <a:lnTo>
                    <a:pt x="8872" y="688"/>
                  </a:lnTo>
                  <a:lnTo>
                    <a:pt x="8381" y="623"/>
                  </a:lnTo>
                  <a:lnTo>
                    <a:pt x="8079" y="557"/>
                  </a:lnTo>
                  <a:lnTo>
                    <a:pt x="7626" y="492"/>
                  </a:lnTo>
                  <a:lnTo>
                    <a:pt x="7210" y="426"/>
                  </a:lnTo>
                  <a:lnTo>
                    <a:pt x="6984" y="393"/>
                  </a:lnTo>
                  <a:lnTo>
                    <a:pt x="6304" y="295"/>
                  </a:lnTo>
                  <a:lnTo>
                    <a:pt x="5700" y="197"/>
                  </a:lnTo>
                  <a:lnTo>
                    <a:pt x="5021" y="66"/>
                  </a:lnTo>
                  <a:lnTo>
                    <a:pt x="4530" y="0"/>
                  </a:lnTo>
                  <a:lnTo>
                    <a:pt x="4417" y="393"/>
                  </a:lnTo>
                  <a:lnTo>
                    <a:pt x="4039" y="2032"/>
                  </a:lnTo>
                  <a:lnTo>
                    <a:pt x="3926" y="2195"/>
                  </a:lnTo>
                  <a:lnTo>
                    <a:pt x="3813" y="2294"/>
                  </a:lnTo>
                  <a:lnTo>
                    <a:pt x="3737" y="2425"/>
                  </a:lnTo>
                  <a:lnTo>
                    <a:pt x="3586" y="2458"/>
                  </a:lnTo>
                  <a:lnTo>
                    <a:pt x="3435" y="2425"/>
                  </a:lnTo>
                  <a:lnTo>
                    <a:pt x="3322" y="2359"/>
                  </a:lnTo>
                  <a:lnTo>
                    <a:pt x="3322" y="2163"/>
                  </a:lnTo>
                  <a:lnTo>
                    <a:pt x="3171" y="2064"/>
                  </a:lnTo>
                  <a:lnTo>
                    <a:pt x="2945" y="2032"/>
                  </a:lnTo>
                  <a:lnTo>
                    <a:pt x="2794" y="1966"/>
                  </a:lnTo>
                  <a:lnTo>
                    <a:pt x="2567" y="1966"/>
                  </a:lnTo>
                  <a:lnTo>
                    <a:pt x="2416" y="1999"/>
                  </a:lnTo>
                  <a:lnTo>
                    <a:pt x="2341" y="1999"/>
                  </a:lnTo>
                  <a:lnTo>
                    <a:pt x="2265" y="2130"/>
                  </a:lnTo>
                  <a:lnTo>
                    <a:pt x="2303" y="2261"/>
                  </a:lnTo>
                  <a:lnTo>
                    <a:pt x="2265" y="2392"/>
                  </a:lnTo>
                  <a:lnTo>
                    <a:pt x="2265" y="2523"/>
                  </a:lnTo>
                  <a:lnTo>
                    <a:pt x="2303" y="2589"/>
                  </a:lnTo>
                  <a:lnTo>
                    <a:pt x="2227" y="2818"/>
                  </a:lnTo>
                  <a:lnTo>
                    <a:pt x="2190" y="3015"/>
                  </a:lnTo>
                  <a:lnTo>
                    <a:pt x="2190" y="3178"/>
                  </a:lnTo>
                  <a:lnTo>
                    <a:pt x="2190" y="3310"/>
                  </a:lnTo>
                  <a:lnTo>
                    <a:pt x="2190" y="3473"/>
                  </a:lnTo>
                  <a:lnTo>
                    <a:pt x="2152" y="3604"/>
                  </a:lnTo>
                  <a:lnTo>
                    <a:pt x="2114" y="3736"/>
                  </a:lnTo>
                  <a:lnTo>
                    <a:pt x="2190" y="3867"/>
                  </a:lnTo>
                  <a:lnTo>
                    <a:pt x="2190" y="3998"/>
                  </a:lnTo>
                  <a:lnTo>
                    <a:pt x="2190" y="4194"/>
                  </a:lnTo>
                  <a:lnTo>
                    <a:pt x="2190" y="4325"/>
                  </a:lnTo>
                  <a:lnTo>
                    <a:pt x="2190" y="4456"/>
                  </a:lnTo>
                  <a:lnTo>
                    <a:pt x="2076" y="4588"/>
                  </a:lnTo>
                  <a:lnTo>
                    <a:pt x="1963" y="4620"/>
                  </a:lnTo>
                  <a:lnTo>
                    <a:pt x="1925" y="4850"/>
                  </a:lnTo>
                  <a:lnTo>
                    <a:pt x="1888" y="4981"/>
                  </a:lnTo>
                  <a:lnTo>
                    <a:pt x="1925" y="5210"/>
                  </a:lnTo>
                  <a:lnTo>
                    <a:pt x="2001" y="5276"/>
                  </a:lnTo>
                  <a:lnTo>
                    <a:pt x="2076" y="5308"/>
                  </a:lnTo>
                  <a:lnTo>
                    <a:pt x="2039" y="5374"/>
                  </a:lnTo>
                  <a:lnTo>
                    <a:pt x="1963" y="5439"/>
                  </a:lnTo>
                  <a:lnTo>
                    <a:pt x="2190" y="5734"/>
                  </a:lnTo>
                  <a:lnTo>
                    <a:pt x="2227" y="5997"/>
                  </a:lnTo>
                  <a:lnTo>
                    <a:pt x="2265" y="6062"/>
                  </a:lnTo>
                  <a:lnTo>
                    <a:pt x="2265" y="6390"/>
                  </a:lnTo>
                  <a:lnTo>
                    <a:pt x="2416" y="6521"/>
                  </a:lnTo>
                  <a:lnTo>
                    <a:pt x="2680" y="6816"/>
                  </a:lnTo>
                  <a:lnTo>
                    <a:pt x="2718" y="6914"/>
                  </a:lnTo>
                  <a:lnTo>
                    <a:pt x="2718" y="7012"/>
                  </a:lnTo>
                  <a:lnTo>
                    <a:pt x="2567" y="7045"/>
                  </a:lnTo>
                  <a:lnTo>
                    <a:pt x="2454" y="7143"/>
                  </a:lnTo>
                  <a:lnTo>
                    <a:pt x="2227" y="7209"/>
                  </a:lnTo>
                  <a:lnTo>
                    <a:pt x="1963" y="7274"/>
                  </a:lnTo>
                  <a:lnTo>
                    <a:pt x="1888" y="7373"/>
                  </a:lnTo>
                  <a:lnTo>
                    <a:pt x="1812" y="7471"/>
                  </a:lnTo>
                  <a:lnTo>
                    <a:pt x="1737" y="7504"/>
                  </a:lnTo>
                  <a:lnTo>
                    <a:pt x="1774" y="7569"/>
                  </a:lnTo>
                  <a:lnTo>
                    <a:pt x="1586" y="7602"/>
                  </a:lnTo>
                  <a:lnTo>
                    <a:pt x="1510" y="7700"/>
                  </a:lnTo>
                  <a:lnTo>
                    <a:pt x="1435" y="8094"/>
                  </a:lnTo>
                  <a:lnTo>
                    <a:pt x="1435" y="8225"/>
                  </a:lnTo>
                  <a:lnTo>
                    <a:pt x="1359" y="8290"/>
                  </a:lnTo>
                  <a:lnTo>
                    <a:pt x="1359" y="8487"/>
                  </a:lnTo>
                  <a:lnTo>
                    <a:pt x="1284" y="8585"/>
                  </a:lnTo>
                  <a:lnTo>
                    <a:pt x="1208" y="8684"/>
                  </a:lnTo>
                  <a:lnTo>
                    <a:pt x="1095" y="8684"/>
                  </a:lnTo>
                  <a:lnTo>
                    <a:pt x="1095" y="8782"/>
                  </a:lnTo>
                  <a:lnTo>
                    <a:pt x="1019" y="8815"/>
                  </a:lnTo>
                  <a:lnTo>
                    <a:pt x="982" y="8880"/>
                  </a:lnTo>
                  <a:lnTo>
                    <a:pt x="831" y="8913"/>
                  </a:lnTo>
                  <a:lnTo>
                    <a:pt x="755" y="8978"/>
                  </a:lnTo>
                  <a:lnTo>
                    <a:pt x="717" y="9077"/>
                  </a:lnTo>
                  <a:lnTo>
                    <a:pt x="642" y="9208"/>
                  </a:lnTo>
                  <a:lnTo>
                    <a:pt x="717" y="9339"/>
                  </a:lnTo>
                  <a:lnTo>
                    <a:pt x="642" y="9667"/>
                  </a:lnTo>
                  <a:lnTo>
                    <a:pt x="604" y="9830"/>
                  </a:lnTo>
                  <a:lnTo>
                    <a:pt x="717" y="9896"/>
                  </a:lnTo>
                  <a:lnTo>
                    <a:pt x="982" y="9994"/>
                  </a:lnTo>
                  <a:lnTo>
                    <a:pt x="1095" y="10125"/>
                  </a:lnTo>
                  <a:lnTo>
                    <a:pt x="1095" y="10289"/>
                  </a:lnTo>
                  <a:lnTo>
                    <a:pt x="1057" y="10453"/>
                  </a:lnTo>
                  <a:lnTo>
                    <a:pt x="906" y="10551"/>
                  </a:lnTo>
                  <a:lnTo>
                    <a:pt x="793" y="10715"/>
                  </a:lnTo>
                  <a:lnTo>
                    <a:pt x="680" y="10748"/>
                  </a:lnTo>
                  <a:lnTo>
                    <a:pt x="529" y="10715"/>
                  </a:lnTo>
                  <a:lnTo>
                    <a:pt x="415" y="10682"/>
                  </a:lnTo>
                  <a:lnTo>
                    <a:pt x="340" y="10715"/>
                  </a:lnTo>
                  <a:lnTo>
                    <a:pt x="189" y="10846"/>
                  </a:lnTo>
                  <a:lnTo>
                    <a:pt x="38" y="11076"/>
                  </a:lnTo>
                  <a:lnTo>
                    <a:pt x="0" y="11239"/>
                  </a:lnTo>
                  <a:lnTo>
                    <a:pt x="264" y="11370"/>
                  </a:lnTo>
                  <a:lnTo>
                    <a:pt x="1133" y="11829"/>
                  </a:lnTo>
                  <a:lnTo>
                    <a:pt x="1812" y="12190"/>
                  </a:lnTo>
                  <a:lnTo>
                    <a:pt x="2492" y="12517"/>
                  </a:lnTo>
                  <a:lnTo>
                    <a:pt x="3133" y="12878"/>
                  </a:lnTo>
                  <a:lnTo>
                    <a:pt x="3398" y="13009"/>
                  </a:lnTo>
                  <a:lnTo>
                    <a:pt x="3775" y="13206"/>
                  </a:lnTo>
                  <a:lnTo>
                    <a:pt x="4379" y="13533"/>
                  </a:lnTo>
                  <a:lnTo>
                    <a:pt x="5021" y="13861"/>
                  </a:lnTo>
                  <a:lnTo>
                    <a:pt x="5814" y="14254"/>
                  </a:lnTo>
                  <a:lnTo>
                    <a:pt x="6493" y="14582"/>
                  </a:lnTo>
                  <a:lnTo>
                    <a:pt x="7475" y="15073"/>
                  </a:lnTo>
                  <a:lnTo>
                    <a:pt x="8041" y="15368"/>
                  </a:lnTo>
                  <a:close/>
                </a:path>
              </a:pathLst>
            </a:custGeom>
            <a:solidFill>
              <a:schemeClr val="bg1">
                <a:lumMod val="75000"/>
              </a:schemeClr>
            </a:solidFill>
            <a:ln w="9525">
              <a:solidFill>
                <a:schemeClr val="bg1"/>
              </a:solidFill>
              <a:prstDash val="solid"/>
              <a:round/>
              <a:headEnd/>
              <a:tailEnd/>
            </a:ln>
          </p:spPr>
        </p:sp>
        <p:sp>
          <p:nvSpPr>
            <p:cNvPr id="119" name="Arkansas">
              <a:extLst>
                <a:ext uri="{FF2B5EF4-FFF2-40B4-BE49-F238E27FC236}">
                  <a16:creationId xmlns:a16="http://schemas.microsoft.com/office/drawing/2014/main" id="{9073E100-00F6-9744-B011-B4B92A86EC78}"/>
                </a:ext>
              </a:extLst>
            </p:cNvPr>
            <p:cNvSpPr>
              <a:spLocks/>
            </p:cNvSpPr>
            <p:nvPr/>
          </p:nvSpPr>
          <p:spPr bwMode="auto">
            <a:xfrm>
              <a:off x="4930018" y="4042992"/>
              <a:ext cx="816111" cy="672218"/>
            </a:xfrm>
            <a:custGeom>
              <a:avLst/>
              <a:gdLst/>
              <a:ahLst/>
              <a:cxnLst>
                <a:cxn ang="0">
                  <a:pos x="14603" y="7200"/>
                </a:cxn>
                <a:cxn ang="0">
                  <a:pos x="14501" y="6746"/>
                </a:cxn>
                <a:cxn ang="0">
                  <a:pos x="14807" y="6463"/>
                </a:cxn>
                <a:cxn ang="0">
                  <a:pos x="15163" y="6350"/>
                </a:cxn>
                <a:cxn ang="0">
                  <a:pos x="15163" y="5839"/>
                </a:cxn>
                <a:cxn ang="0">
                  <a:pos x="15010" y="5102"/>
                </a:cxn>
                <a:cxn ang="0">
                  <a:pos x="14705" y="5046"/>
                </a:cxn>
                <a:cxn ang="0">
                  <a:pos x="14959" y="4705"/>
                </a:cxn>
                <a:cxn ang="0">
                  <a:pos x="15214" y="4932"/>
                </a:cxn>
                <a:cxn ang="0">
                  <a:pos x="15468" y="4422"/>
                </a:cxn>
                <a:cxn ang="0">
                  <a:pos x="15621" y="4025"/>
                </a:cxn>
                <a:cxn ang="0">
                  <a:pos x="15468" y="3685"/>
                </a:cxn>
                <a:cxn ang="0">
                  <a:pos x="15875" y="3231"/>
                </a:cxn>
                <a:cxn ang="0">
                  <a:pos x="16130" y="2891"/>
                </a:cxn>
                <a:cxn ang="0">
                  <a:pos x="16384" y="2551"/>
                </a:cxn>
                <a:cxn ang="0">
                  <a:pos x="16028" y="2211"/>
                </a:cxn>
                <a:cxn ang="0">
                  <a:pos x="13942" y="2268"/>
                </a:cxn>
                <a:cxn ang="0">
                  <a:pos x="14756" y="1077"/>
                </a:cxn>
                <a:cxn ang="0">
                  <a:pos x="14705" y="397"/>
                </a:cxn>
                <a:cxn ang="0">
                  <a:pos x="12517" y="113"/>
                </a:cxn>
                <a:cxn ang="0">
                  <a:pos x="9617" y="283"/>
                </a:cxn>
                <a:cxn ang="0">
                  <a:pos x="5801" y="454"/>
                </a:cxn>
                <a:cxn ang="0">
                  <a:pos x="3358" y="510"/>
                </a:cxn>
                <a:cxn ang="0">
                  <a:pos x="0" y="567"/>
                </a:cxn>
                <a:cxn ang="0">
                  <a:pos x="611" y="5386"/>
                </a:cxn>
                <a:cxn ang="0">
                  <a:pos x="560" y="10998"/>
                </a:cxn>
                <a:cxn ang="0">
                  <a:pos x="611" y="13663"/>
                </a:cxn>
                <a:cxn ang="0">
                  <a:pos x="916" y="13946"/>
                </a:cxn>
                <a:cxn ang="0">
                  <a:pos x="1374" y="13833"/>
                </a:cxn>
                <a:cxn ang="0">
                  <a:pos x="1628" y="13719"/>
                </a:cxn>
                <a:cxn ang="0">
                  <a:pos x="2035" y="13890"/>
                </a:cxn>
                <a:cxn ang="0">
                  <a:pos x="4020" y="16327"/>
                </a:cxn>
                <a:cxn ang="0">
                  <a:pos x="8904" y="16214"/>
                </a:cxn>
                <a:cxn ang="0">
                  <a:pos x="11906" y="16101"/>
                </a:cxn>
                <a:cxn ang="0">
                  <a:pos x="11906" y="15534"/>
                </a:cxn>
                <a:cxn ang="0">
                  <a:pos x="12212" y="15137"/>
                </a:cxn>
                <a:cxn ang="0">
                  <a:pos x="12212" y="14797"/>
                </a:cxn>
                <a:cxn ang="0">
                  <a:pos x="11906" y="14683"/>
                </a:cxn>
                <a:cxn ang="0">
                  <a:pos x="12212" y="14173"/>
                </a:cxn>
                <a:cxn ang="0">
                  <a:pos x="11906" y="14343"/>
                </a:cxn>
                <a:cxn ang="0">
                  <a:pos x="12008" y="14003"/>
                </a:cxn>
                <a:cxn ang="0">
                  <a:pos x="11754" y="14060"/>
                </a:cxn>
                <a:cxn ang="0">
                  <a:pos x="11703" y="13719"/>
                </a:cxn>
                <a:cxn ang="0">
                  <a:pos x="11856" y="13323"/>
                </a:cxn>
                <a:cxn ang="0">
                  <a:pos x="11703" y="12812"/>
                </a:cxn>
                <a:cxn ang="0">
                  <a:pos x="12161" y="12926"/>
                </a:cxn>
                <a:cxn ang="0">
                  <a:pos x="12161" y="12416"/>
                </a:cxn>
                <a:cxn ang="0">
                  <a:pos x="12161" y="11735"/>
                </a:cxn>
                <a:cxn ang="0">
                  <a:pos x="12313" y="11622"/>
                </a:cxn>
                <a:cxn ang="0">
                  <a:pos x="12568" y="11225"/>
                </a:cxn>
                <a:cxn ang="0">
                  <a:pos x="12568" y="10771"/>
                </a:cxn>
                <a:cxn ang="0">
                  <a:pos x="12670" y="10601"/>
                </a:cxn>
                <a:cxn ang="0">
                  <a:pos x="12822" y="10431"/>
                </a:cxn>
                <a:cxn ang="0">
                  <a:pos x="13178" y="10091"/>
                </a:cxn>
                <a:cxn ang="0">
                  <a:pos x="13331" y="9751"/>
                </a:cxn>
                <a:cxn ang="0">
                  <a:pos x="13636" y="9127"/>
                </a:cxn>
                <a:cxn ang="0">
                  <a:pos x="13636" y="8674"/>
                </a:cxn>
                <a:cxn ang="0">
                  <a:pos x="13942" y="8447"/>
                </a:cxn>
                <a:cxn ang="0">
                  <a:pos x="13738" y="8107"/>
                </a:cxn>
                <a:cxn ang="0">
                  <a:pos x="13993" y="7994"/>
                </a:cxn>
                <a:cxn ang="0">
                  <a:pos x="14094" y="7597"/>
                </a:cxn>
              </a:cxnLst>
              <a:rect l="0" t="0" r="r" b="b"/>
              <a:pathLst>
                <a:path w="16384" h="16384">
                  <a:moveTo>
                    <a:pt x="14094" y="7597"/>
                  </a:moveTo>
                  <a:lnTo>
                    <a:pt x="14349" y="7540"/>
                  </a:lnTo>
                  <a:lnTo>
                    <a:pt x="14450" y="7427"/>
                  </a:lnTo>
                  <a:lnTo>
                    <a:pt x="14552" y="7370"/>
                  </a:lnTo>
                  <a:lnTo>
                    <a:pt x="14603" y="7200"/>
                  </a:lnTo>
                  <a:lnTo>
                    <a:pt x="14654" y="7143"/>
                  </a:lnTo>
                  <a:lnTo>
                    <a:pt x="14654" y="7087"/>
                  </a:lnTo>
                  <a:lnTo>
                    <a:pt x="14603" y="7030"/>
                  </a:lnTo>
                  <a:lnTo>
                    <a:pt x="14501" y="6860"/>
                  </a:lnTo>
                  <a:lnTo>
                    <a:pt x="14501" y="6746"/>
                  </a:lnTo>
                  <a:lnTo>
                    <a:pt x="14552" y="6690"/>
                  </a:lnTo>
                  <a:lnTo>
                    <a:pt x="14603" y="6690"/>
                  </a:lnTo>
                  <a:lnTo>
                    <a:pt x="14705" y="6633"/>
                  </a:lnTo>
                  <a:lnTo>
                    <a:pt x="14756" y="6576"/>
                  </a:lnTo>
                  <a:lnTo>
                    <a:pt x="14807" y="6463"/>
                  </a:lnTo>
                  <a:lnTo>
                    <a:pt x="14858" y="6463"/>
                  </a:lnTo>
                  <a:lnTo>
                    <a:pt x="14908" y="6463"/>
                  </a:lnTo>
                  <a:lnTo>
                    <a:pt x="15010" y="6463"/>
                  </a:lnTo>
                  <a:lnTo>
                    <a:pt x="15061" y="6463"/>
                  </a:lnTo>
                  <a:lnTo>
                    <a:pt x="15163" y="6350"/>
                  </a:lnTo>
                  <a:lnTo>
                    <a:pt x="15214" y="6179"/>
                  </a:lnTo>
                  <a:lnTo>
                    <a:pt x="15163" y="6066"/>
                  </a:lnTo>
                  <a:lnTo>
                    <a:pt x="15163" y="6009"/>
                  </a:lnTo>
                  <a:lnTo>
                    <a:pt x="15214" y="5953"/>
                  </a:lnTo>
                  <a:lnTo>
                    <a:pt x="15163" y="5839"/>
                  </a:lnTo>
                  <a:lnTo>
                    <a:pt x="15112" y="5669"/>
                  </a:lnTo>
                  <a:lnTo>
                    <a:pt x="15061" y="5442"/>
                  </a:lnTo>
                  <a:lnTo>
                    <a:pt x="15061" y="5272"/>
                  </a:lnTo>
                  <a:lnTo>
                    <a:pt x="15061" y="5159"/>
                  </a:lnTo>
                  <a:lnTo>
                    <a:pt x="15010" y="5102"/>
                  </a:lnTo>
                  <a:lnTo>
                    <a:pt x="15010" y="5046"/>
                  </a:lnTo>
                  <a:lnTo>
                    <a:pt x="14858" y="5159"/>
                  </a:lnTo>
                  <a:lnTo>
                    <a:pt x="14807" y="5159"/>
                  </a:lnTo>
                  <a:lnTo>
                    <a:pt x="14756" y="5102"/>
                  </a:lnTo>
                  <a:lnTo>
                    <a:pt x="14705" y="5046"/>
                  </a:lnTo>
                  <a:lnTo>
                    <a:pt x="14756" y="4932"/>
                  </a:lnTo>
                  <a:lnTo>
                    <a:pt x="14807" y="4876"/>
                  </a:lnTo>
                  <a:lnTo>
                    <a:pt x="14858" y="4876"/>
                  </a:lnTo>
                  <a:lnTo>
                    <a:pt x="14908" y="4762"/>
                  </a:lnTo>
                  <a:lnTo>
                    <a:pt x="14959" y="4705"/>
                  </a:lnTo>
                  <a:lnTo>
                    <a:pt x="15010" y="4649"/>
                  </a:lnTo>
                  <a:lnTo>
                    <a:pt x="15061" y="4705"/>
                  </a:lnTo>
                  <a:lnTo>
                    <a:pt x="15061" y="4876"/>
                  </a:lnTo>
                  <a:lnTo>
                    <a:pt x="15112" y="4932"/>
                  </a:lnTo>
                  <a:lnTo>
                    <a:pt x="15214" y="4932"/>
                  </a:lnTo>
                  <a:lnTo>
                    <a:pt x="15265" y="4932"/>
                  </a:lnTo>
                  <a:lnTo>
                    <a:pt x="15315" y="4819"/>
                  </a:lnTo>
                  <a:lnTo>
                    <a:pt x="15366" y="4535"/>
                  </a:lnTo>
                  <a:lnTo>
                    <a:pt x="15366" y="4479"/>
                  </a:lnTo>
                  <a:lnTo>
                    <a:pt x="15468" y="4422"/>
                  </a:lnTo>
                  <a:lnTo>
                    <a:pt x="15570" y="4422"/>
                  </a:lnTo>
                  <a:lnTo>
                    <a:pt x="15621" y="4365"/>
                  </a:lnTo>
                  <a:lnTo>
                    <a:pt x="15621" y="4252"/>
                  </a:lnTo>
                  <a:lnTo>
                    <a:pt x="15621" y="4195"/>
                  </a:lnTo>
                  <a:lnTo>
                    <a:pt x="15621" y="4025"/>
                  </a:lnTo>
                  <a:lnTo>
                    <a:pt x="15723" y="3855"/>
                  </a:lnTo>
                  <a:lnTo>
                    <a:pt x="15723" y="3798"/>
                  </a:lnTo>
                  <a:lnTo>
                    <a:pt x="15672" y="3742"/>
                  </a:lnTo>
                  <a:lnTo>
                    <a:pt x="15570" y="3742"/>
                  </a:lnTo>
                  <a:lnTo>
                    <a:pt x="15468" y="3685"/>
                  </a:lnTo>
                  <a:lnTo>
                    <a:pt x="15468" y="3572"/>
                  </a:lnTo>
                  <a:lnTo>
                    <a:pt x="15468" y="3458"/>
                  </a:lnTo>
                  <a:lnTo>
                    <a:pt x="15570" y="3402"/>
                  </a:lnTo>
                  <a:lnTo>
                    <a:pt x="15824" y="3288"/>
                  </a:lnTo>
                  <a:lnTo>
                    <a:pt x="15875" y="3231"/>
                  </a:lnTo>
                  <a:lnTo>
                    <a:pt x="15926" y="3175"/>
                  </a:lnTo>
                  <a:lnTo>
                    <a:pt x="15977" y="3118"/>
                  </a:lnTo>
                  <a:lnTo>
                    <a:pt x="16079" y="3005"/>
                  </a:lnTo>
                  <a:lnTo>
                    <a:pt x="16130" y="2948"/>
                  </a:lnTo>
                  <a:lnTo>
                    <a:pt x="16130" y="2891"/>
                  </a:lnTo>
                  <a:lnTo>
                    <a:pt x="16079" y="2778"/>
                  </a:lnTo>
                  <a:lnTo>
                    <a:pt x="16079" y="2665"/>
                  </a:lnTo>
                  <a:lnTo>
                    <a:pt x="16180" y="2608"/>
                  </a:lnTo>
                  <a:lnTo>
                    <a:pt x="16333" y="2608"/>
                  </a:lnTo>
                  <a:lnTo>
                    <a:pt x="16384" y="2551"/>
                  </a:lnTo>
                  <a:lnTo>
                    <a:pt x="16333" y="2438"/>
                  </a:lnTo>
                  <a:lnTo>
                    <a:pt x="16231" y="2324"/>
                  </a:lnTo>
                  <a:lnTo>
                    <a:pt x="16130" y="2268"/>
                  </a:lnTo>
                  <a:lnTo>
                    <a:pt x="16130" y="2154"/>
                  </a:lnTo>
                  <a:lnTo>
                    <a:pt x="16028" y="2211"/>
                  </a:lnTo>
                  <a:lnTo>
                    <a:pt x="15875" y="2211"/>
                  </a:lnTo>
                  <a:lnTo>
                    <a:pt x="15315" y="2268"/>
                  </a:lnTo>
                  <a:lnTo>
                    <a:pt x="14196" y="2324"/>
                  </a:lnTo>
                  <a:lnTo>
                    <a:pt x="13942" y="2324"/>
                  </a:lnTo>
                  <a:lnTo>
                    <a:pt x="13942" y="2268"/>
                  </a:lnTo>
                  <a:lnTo>
                    <a:pt x="14298" y="1757"/>
                  </a:lnTo>
                  <a:lnTo>
                    <a:pt x="14552" y="1474"/>
                  </a:lnTo>
                  <a:lnTo>
                    <a:pt x="14552" y="1417"/>
                  </a:lnTo>
                  <a:lnTo>
                    <a:pt x="14705" y="1304"/>
                  </a:lnTo>
                  <a:lnTo>
                    <a:pt x="14756" y="1077"/>
                  </a:lnTo>
                  <a:lnTo>
                    <a:pt x="14858" y="1020"/>
                  </a:lnTo>
                  <a:lnTo>
                    <a:pt x="14908" y="680"/>
                  </a:lnTo>
                  <a:lnTo>
                    <a:pt x="14858" y="510"/>
                  </a:lnTo>
                  <a:lnTo>
                    <a:pt x="14756" y="454"/>
                  </a:lnTo>
                  <a:lnTo>
                    <a:pt x="14705" y="397"/>
                  </a:lnTo>
                  <a:lnTo>
                    <a:pt x="14603" y="170"/>
                  </a:lnTo>
                  <a:lnTo>
                    <a:pt x="14501" y="0"/>
                  </a:lnTo>
                  <a:lnTo>
                    <a:pt x="14349" y="0"/>
                  </a:lnTo>
                  <a:lnTo>
                    <a:pt x="13178" y="57"/>
                  </a:lnTo>
                  <a:lnTo>
                    <a:pt x="12517" y="113"/>
                  </a:lnTo>
                  <a:lnTo>
                    <a:pt x="11347" y="227"/>
                  </a:lnTo>
                  <a:lnTo>
                    <a:pt x="10431" y="283"/>
                  </a:lnTo>
                  <a:lnTo>
                    <a:pt x="10329" y="283"/>
                  </a:lnTo>
                  <a:lnTo>
                    <a:pt x="10278" y="283"/>
                  </a:lnTo>
                  <a:lnTo>
                    <a:pt x="9617" y="283"/>
                  </a:lnTo>
                  <a:lnTo>
                    <a:pt x="8141" y="397"/>
                  </a:lnTo>
                  <a:lnTo>
                    <a:pt x="8039" y="397"/>
                  </a:lnTo>
                  <a:lnTo>
                    <a:pt x="6767" y="454"/>
                  </a:lnTo>
                  <a:lnTo>
                    <a:pt x="6055" y="454"/>
                  </a:lnTo>
                  <a:lnTo>
                    <a:pt x="5801" y="454"/>
                  </a:lnTo>
                  <a:lnTo>
                    <a:pt x="4325" y="510"/>
                  </a:lnTo>
                  <a:lnTo>
                    <a:pt x="4274" y="510"/>
                  </a:lnTo>
                  <a:lnTo>
                    <a:pt x="4223" y="510"/>
                  </a:lnTo>
                  <a:lnTo>
                    <a:pt x="3358" y="567"/>
                  </a:lnTo>
                  <a:lnTo>
                    <a:pt x="3358" y="510"/>
                  </a:lnTo>
                  <a:lnTo>
                    <a:pt x="2442" y="567"/>
                  </a:lnTo>
                  <a:lnTo>
                    <a:pt x="2391" y="567"/>
                  </a:lnTo>
                  <a:lnTo>
                    <a:pt x="1781" y="567"/>
                  </a:lnTo>
                  <a:lnTo>
                    <a:pt x="1730" y="567"/>
                  </a:lnTo>
                  <a:lnTo>
                    <a:pt x="0" y="567"/>
                  </a:lnTo>
                  <a:lnTo>
                    <a:pt x="153" y="2041"/>
                  </a:lnTo>
                  <a:lnTo>
                    <a:pt x="204" y="2381"/>
                  </a:lnTo>
                  <a:lnTo>
                    <a:pt x="458" y="3968"/>
                  </a:lnTo>
                  <a:lnTo>
                    <a:pt x="509" y="4422"/>
                  </a:lnTo>
                  <a:lnTo>
                    <a:pt x="611" y="5386"/>
                  </a:lnTo>
                  <a:lnTo>
                    <a:pt x="661" y="5613"/>
                  </a:lnTo>
                  <a:lnTo>
                    <a:pt x="611" y="7483"/>
                  </a:lnTo>
                  <a:lnTo>
                    <a:pt x="611" y="8560"/>
                  </a:lnTo>
                  <a:lnTo>
                    <a:pt x="560" y="9581"/>
                  </a:lnTo>
                  <a:lnTo>
                    <a:pt x="560" y="10998"/>
                  </a:lnTo>
                  <a:lnTo>
                    <a:pt x="560" y="12132"/>
                  </a:lnTo>
                  <a:lnTo>
                    <a:pt x="560" y="13436"/>
                  </a:lnTo>
                  <a:lnTo>
                    <a:pt x="560" y="13493"/>
                  </a:lnTo>
                  <a:lnTo>
                    <a:pt x="611" y="13549"/>
                  </a:lnTo>
                  <a:lnTo>
                    <a:pt x="611" y="13663"/>
                  </a:lnTo>
                  <a:lnTo>
                    <a:pt x="712" y="13719"/>
                  </a:lnTo>
                  <a:lnTo>
                    <a:pt x="712" y="13776"/>
                  </a:lnTo>
                  <a:lnTo>
                    <a:pt x="814" y="13833"/>
                  </a:lnTo>
                  <a:lnTo>
                    <a:pt x="865" y="13890"/>
                  </a:lnTo>
                  <a:lnTo>
                    <a:pt x="916" y="13946"/>
                  </a:lnTo>
                  <a:lnTo>
                    <a:pt x="1018" y="13890"/>
                  </a:lnTo>
                  <a:lnTo>
                    <a:pt x="1221" y="13946"/>
                  </a:lnTo>
                  <a:lnTo>
                    <a:pt x="1272" y="13890"/>
                  </a:lnTo>
                  <a:lnTo>
                    <a:pt x="1323" y="13833"/>
                  </a:lnTo>
                  <a:lnTo>
                    <a:pt x="1374" y="13833"/>
                  </a:lnTo>
                  <a:lnTo>
                    <a:pt x="1425" y="13890"/>
                  </a:lnTo>
                  <a:lnTo>
                    <a:pt x="1476" y="13776"/>
                  </a:lnTo>
                  <a:lnTo>
                    <a:pt x="1526" y="13776"/>
                  </a:lnTo>
                  <a:lnTo>
                    <a:pt x="1526" y="13719"/>
                  </a:lnTo>
                  <a:lnTo>
                    <a:pt x="1628" y="13719"/>
                  </a:lnTo>
                  <a:lnTo>
                    <a:pt x="1730" y="13833"/>
                  </a:lnTo>
                  <a:lnTo>
                    <a:pt x="1832" y="13833"/>
                  </a:lnTo>
                  <a:lnTo>
                    <a:pt x="1934" y="13776"/>
                  </a:lnTo>
                  <a:lnTo>
                    <a:pt x="1984" y="13833"/>
                  </a:lnTo>
                  <a:lnTo>
                    <a:pt x="2035" y="13890"/>
                  </a:lnTo>
                  <a:lnTo>
                    <a:pt x="2086" y="15137"/>
                  </a:lnTo>
                  <a:lnTo>
                    <a:pt x="2137" y="16327"/>
                  </a:lnTo>
                  <a:lnTo>
                    <a:pt x="2849" y="16384"/>
                  </a:lnTo>
                  <a:lnTo>
                    <a:pt x="3918" y="16384"/>
                  </a:lnTo>
                  <a:lnTo>
                    <a:pt x="4020" y="16327"/>
                  </a:lnTo>
                  <a:lnTo>
                    <a:pt x="4885" y="16327"/>
                  </a:lnTo>
                  <a:lnTo>
                    <a:pt x="5750" y="16327"/>
                  </a:lnTo>
                  <a:lnTo>
                    <a:pt x="6615" y="16271"/>
                  </a:lnTo>
                  <a:lnTo>
                    <a:pt x="8803" y="16271"/>
                  </a:lnTo>
                  <a:lnTo>
                    <a:pt x="8904" y="16214"/>
                  </a:lnTo>
                  <a:lnTo>
                    <a:pt x="10940" y="16157"/>
                  </a:lnTo>
                  <a:lnTo>
                    <a:pt x="11041" y="16157"/>
                  </a:lnTo>
                  <a:lnTo>
                    <a:pt x="11550" y="16157"/>
                  </a:lnTo>
                  <a:lnTo>
                    <a:pt x="11856" y="16157"/>
                  </a:lnTo>
                  <a:lnTo>
                    <a:pt x="11906" y="16101"/>
                  </a:lnTo>
                  <a:lnTo>
                    <a:pt x="12059" y="15930"/>
                  </a:lnTo>
                  <a:lnTo>
                    <a:pt x="12059" y="15817"/>
                  </a:lnTo>
                  <a:lnTo>
                    <a:pt x="12059" y="15760"/>
                  </a:lnTo>
                  <a:lnTo>
                    <a:pt x="11906" y="15590"/>
                  </a:lnTo>
                  <a:lnTo>
                    <a:pt x="11906" y="15534"/>
                  </a:lnTo>
                  <a:lnTo>
                    <a:pt x="11906" y="15477"/>
                  </a:lnTo>
                  <a:lnTo>
                    <a:pt x="12059" y="15420"/>
                  </a:lnTo>
                  <a:lnTo>
                    <a:pt x="12212" y="15364"/>
                  </a:lnTo>
                  <a:lnTo>
                    <a:pt x="12212" y="15250"/>
                  </a:lnTo>
                  <a:lnTo>
                    <a:pt x="12212" y="15137"/>
                  </a:lnTo>
                  <a:lnTo>
                    <a:pt x="12263" y="15023"/>
                  </a:lnTo>
                  <a:lnTo>
                    <a:pt x="12313" y="14910"/>
                  </a:lnTo>
                  <a:lnTo>
                    <a:pt x="12313" y="14853"/>
                  </a:lnTo>
                  <a:lnTo>
                    <a:pt x="12313" y="14797"/>
                  </a:lnTo>
                  <a:lnTo>
                    <a:pt x="12212" y="14797"/>
                  </a:lnTo>
                  <a:lnTo>
                    <a:pt x="12161" y="14853"/>
                  </a:lnTo>
                  <a:lnTo>
                    <a:pt x="12161" y="14967"/>
                  </a:lnTo>
                  <a:lnTo>
                    <a:pt x="12110" y="14967"/>
                  </a:lnTo>
                  <a:lnTo>
                    <a:pt x="12059" y="14967"/>
                  </a:lnTo>
                  <a:lnTo>
                    <a:pt x="11906" y="14683"/>
                  </a:lnTo>
                  <a:lnTo>
                    <a:pt x="11906" y="14570"/>
                  </a:lnTo>
                  <a:lnTo>
                    <a:pt x="11906" y="14513"/>
                  </a:lnTo>
                  <a:lnTo>
                    <a:pt x="12008" y="14400"/>
                  </a:lnTo>
                  <a:lnTo>
                    <a:pt x="12161" y="14286"/>
                  </a:lnTo>
                  <a:lnTo>
                    <a:pt x="12212" y="14173"/>
                  </a:lnTo>
                  <a:lnTo>
                    <a:pt x="12161" y="14116"/>
                  </a:lnTo>
                  <a:lnTo>
                    <a:pt x="12110" y="14116"/>
                  </a:lnTo>
                  <a:lnTo>
                    <a:pt x="12059" y="14116"/>
                  </a:lnTo>
                  <a:lnTo>
                    <a:pt x="11957" y="14286"/>
                  </a:lnTo>
                  <a:lnTo>
                    <a:pt x="11906" y="14343"/>
                  </a:lnTo>
                  <a:lnTo>
                    <a:pt x="11856" y="14343"/>
                  </a:lnTo>
                  <a:lnTo>
                    <a:pt x="11805" y="14286"/>
                  </a:lnTo>
                  <a:lnTo>
                    <a:pt x="11805" y="14173"/>
                  </a:lnTo>
                  <a:lnTo>
                    <a:pt x="11906" y="14060"/>
                  </a:lnTo>
                  <a:lnTo>
                    <a:pt x="12008" y="14003"/>
                  </a:lnTo>
                  <a:lnTo>
                    <a:pt x="11957" y="13890"/>
                  </a:lnTo>
                  <a:lnTo>
                    <a:pt x="11957" y="13833"/>
                  </a:lnTo>
                  <a:lnTo>
                    <a:pt x="11856" y="13890"/>
                  </a:lnTo>
                  <a:lnTo>
                    <a:pt x="11805" y="13946"/>
                  </a:lnTo>
                  <a:lnTo>
                    <a:pt x="11754" y="14060"/>
                  </a:lnTo>
                  <a:lnTo>
                    <a:pt x="11652" y="14060"/>
                  </a:lnTo>
                  <a:lnTo>
                    <a:pt x="11652" y="14003"/>
                  </a:lnTo>
                  <a:lnTo>
                    <a:pt x="11652" y="13890"/>
                  </a:lnTo>
                  <a:lnTo>
                    <a:pt x="11703" y="13776"/>
                  </a:lnTo>
                  <a:lnTo>
                    <a:pt x="11703" y="13719"/>
                  </a:lnTo>
                  <a:lnTo>
                    <a:pt x="11652" y="13663"/>
                  </a:lnTo>
                  <a:lnTo>
                    <a:pt x="11601" y="13549"/>
                  </a:lnTo>
                  <a:lnTo>
                    <a:pt x="11703" y="13436"/>
                  </a:lnTo>
                  <a:lnTo>
                    <a:pt x="11856" y="13379"/>
                  </a:lnTo>
                  <a:lnTo>
                    <a:pt x="11856" y="13323"/>
                  </a:lnTo>
                  <a:lnTo>
                    <a:pt x="11805" y="13209"/>
                  </a:lnTo>
                  <a:lnTo>
                    <a:pt x="11703" y="13096"/>
                  </a:lnTo>
                  <a:lnTo>
                    <a:pt x="11703" y="12982"/>
                  </a:lnTo>
                  <a:lnTo>
                    <a:pt x="11652" y="12869"/>
                  </a:lnTo>
                  <a:lnTo>
                    <a:pt x="11703" y="12812"/>
                  </a:lnTo>
                  <a:lnTo>
                    <a:pt x="11754" y="12812"/>
                  </a:lnTo>
                  <a:lnTo>
                    <a:pt x="11906" y="12982"/>
                  </a:lnTo>
                  <a:lnTo>
                    <a:pt x="12008" y="13039"/>
                  </a:lnTo>
                  <a:lnTo>
                    <a:pt x="12110" y="12982"/>
                  </a:lnTo>
                  <a:lnTo>
                    <a:pt x="12161" y="12926"/>
                  </a:lnTo>
                  <a:lnTo>
                    <a:pt x="12110" y="12812"/>
                  </a:lnTo>
                  <a:lnTo>
                    <a:pt x="11906" y="12756"/>
                  </a:lnTo>
                  <a:lnTo>
                    <a:pt x="11906" y="12642"/>
                  </a:lnTo>
                  <a:lnTo>
                    <a:pt x="12059" y="12529"/>
                  </a:lnTo>
                  <a:lnTo>
                    <a:pt x="12161" y="12416"/>
                  </a:lnTo>
                  <a:lnTo>
                    <a:pt x="12212" y="12302"/>
                  </a:lnTo>
                  <a:lnTo>
                    <a:pt x="12161" y="12075"/>
                  </a:lnTo>
                  <a:lnTo>
                    <a:pt x="12161" y="12019"/>
                  </a:lnTo>
                  <a:lnTo>
                    <a:pt x="12161" y="11905"/>
                  </a:lnTo>
                  <a:lnTo>
                    <a:pt x="12161" y="11735"/>
                  </a:lnTo>
                  <a:lnTo>
                    <a:pt x="12059" y="11622"/>
                  </a:lnTo>
                  <a:lnTo>
                    <a:pt x="12059" y="11508"/>
                  </a:lnTo>
                  <a:lnTo>
                    <a:pt x="12110" y="11508"/>
                  </a:lnTo>
                  <a:lnTo>
                    <a:pt x="12212" y="11508"/>
                  </a:lnTo>
                  <a:lnTo>
                    <a:pt x="12313" y="11622"/>
                  </a:lnTo>
                  <a:lnTo>
                    <a:pt x="12364" y="11622"/>
                  </a:lnTo>
                  <a:lnTo>
                    <a:pt x="12415" y="11565"/>
                  </a:lnTo>
                  <a:lnTo>
                    <a:pt x="12415" y="11452"/>
                  </a:lnTo>
                  <a:lnTo>
                    <a:pt x="12517" y="11338"/>
                  </a:lnTo>
                  <a:lnTo>
                    <a:pt x="12568" y="11225"/>
                  </a:lnTo>
                  <a:lnTo>
                    <a:pt x="12568" y="11055"/>
                  </a:lnTo>
                  <a:lnTo>
                    <a:pt x="12517" y="10998"/>
                  </a:lnTo>
                  <a:lnTo>
                    <a:pt x="12364" y="10828"/>
                  </a:lnTo>
                  <a:lnTo>
                    <a:pt x="12415" y="10771"/>
                  </a:lnTo>
                  <a:lnTo>
                    <a:pt x="12568" y="10771"/>
                  </a:lnTo>
                  <a:lnTo>
                    <a:pt x="12771" y="10828"/>
                  </a:lnTo>
                  <a:lnTo>
                    <a:pt x="12873" y="10828"/>
                  </a:lnTo>
                  <a:lnTo>
                    <a:pt x="12924" y="10715"/>
                  </a:lnTo>
                  <a:lnTo>
                    <a:pt x="12873" y="10658"/>
                  </a:lnTo>
                  <a:lnTo>
                    <a:pt x="12670" y="10601"/>
                  </a:lnTo>
                  <a:lnTo>
                    <a:pt x="12568" y="10545"/>
                  </a:lnTo>
                  <a:lnTo>
                    <a:pt x="12568" y="10488"/>
                  </a:lnTo>
                  <a:lnTo>
                    <a:pt x="12619" y="10431"/>
                  </a:lnTo>
                  <a:lnTo>
                    <a:pt x="12771" y="10431"/>
                  </a:lnTo>
                  <a:lnTo>
                    <a:pt x="12822" y="10431"/>
                  </a:lnTo>
                  <a:lnTo>
                    <a:pt x="12873" y="10318"/>
                  </a:lnTo>
                  <a:lnTo>
                    <a:pt x="12924" y="10205"/>
                  </a:lnTo>
                  <a:lnTo>
                    <a:pt x="13026" y="10148"/>
                  </a:lnTo>
                  <a:lnTo>
                    <a:pt x="13128" y="10148"/>
                  </a:lnTo>
                  <a:lnTo>
                    <a:pt x="13178" y="10091"/>
                  </a:lnTo>
                  <a:lnTo>
                    <a:pt x="13128" y="9978"/>
                  </a:lnTo>
                  <a:lnTo>
                    <a:pt x="13128" y="9864"/>
                  </a:lnTo>
                  <a:lnTo>
                    <a:pt x="13128" y="9751"/>
                  </a:lnTo>
                  <a:lnTo>
                    <a:pt x="13178" y="9751"/>
                  </a:lnTo>
                  <a:lnTo>
                    <a:pt x="13331" y="9751"/>
                  </a:lnTo>
                  <a:lnTo>
                    <a:pt x="13433" y="9751"/>
                  </a:lnTo>
                  <a:lnTo>
                    <a:pt x="13535" y="9638"/>
                  </a:lnTo>
                  <a:lnTo>
                    <a:pt x="13687" y="9581"/>
                  </a:lnTo>
                  <a:lnTo>
                    <a:pt x="13687" y="9468"/>
                  </a:lnTo>
                  <a:lnTo>
                    <a:pt x="13636" y="9127"/>
                  </a:lnTo>
                  <a:lnTo>
                    <a:pt x="13687" y="9071"/>
                  </a:lnTo>
                  <a:lnTo>
                    <a:pt x="13789" y="8957"/>
                  </a:lnTo>
                  <a:lnTo>
                    <a:pt x="13789" y="8901"/>
                  </a:lnTo>
                  <a:lnTo>
                    <a:pt x="13789" y="8787"/>
                  </a:lnTo>
                  <a:lnTo>
                    <a:pt x="13636" y="8674"/>
                  </a:lnTo>
                  <a:lnTo>
                    <a:pt x="13636" y="8560"/>
                  </a:lnTo>
                  <a:lnTo>
                    <a:pt x="13687" y="8390"/>
                  </a:lnTo>
                  <a:lnTo>
                    <a:pt x="13738" y="8334"/>
                  </a:lnTo>
                  <a:lnTo>
                    <a:pt x="13891" y="8447"/>
                  </a:lnTo>
                  <a:lnTo>
                    <a:pt x="13942" y="8447"/>
                  </a:lnTo>
                  <a:lnTo>
                    <a:pt x="13993" y="8447"/>
                  </a:lnTo>
                  <a:lnTo>
                    <a:pt x="13993" y="8390"/>
                  </a:lnTo>
                  <a:lnTo>
                    <a:pt x="13942" y="8277"/>
                  </a:lnTo>
                  <a:lnTo>
                    <a:pt x="13942" y="8220"/>
                  </a:lnTo>
                  <a:lnTo>
                    <a:pt x="13738" y="8107"/>
                  </a:lnTo>
                  <a:lnTo>
                    <a:pt x="13687" y="8107"/>
                  </a:lnTo>
                  <a:lnTo>
                    <a:pt x="13738" y="7994"/>
                  </a:lnTo>
                  <a:lnTo>
                    <a:pt x="13789" y="7994"/>
                  </a:lnTo>
                  <a:lnTo>
                    <a:pt x="13942" y="8050"/>
                  </a:lnTo>
                  <a:lnTo>
                    <a:pt x="13993" y="7994"/>
                  </a:lnTo>
                  <a:lnTo>
                    <a:pt x="14043" y="7937"/>
                  </a:lnTo>
                  <a:lnTo>
                    <a:pt x="14043" y="7824"/>
                  </a:lnTo>
                  <a:lnTo>
                    <a:pt x="14043" y="7767"/>
                  </a:lnTo>
                  <a:lnTo>
                    <a:pt x="14094" y="7653"/>
                  </a:lnTo>
                  <a:lnTo>
                    <a:pt x="14094" y="7597"/>
                  </a:lnTo>
                  <a:close/>
                </a:path>
              </a:pathLst>
            </a:custGeom>
            <a:solidFill>
              <a:schemeClr val="bg1">
                <a:lumMod val="75000"/>
              </a:schemeClr>
            </a:solidFill>
            <a:ln w="9525">
              <a:solidFill>
                <a:schemeClr val="bg1"/>
              </a:solidFill>
              <a:prstDash val="solid"/>
              <a:round/>
              <a:headEnd/>
              <a:tailEnd/>
            </a:ln>
          </p:spPr>
        </p:sp>
        <p:sp>
          <p:nvSpPr>
            <p:cNvPr id="120" name="California">
              <a:extLst>
                <a:ext uri="{FF2B5EF4-FFF2-40B4-BE49-F238E27FC236}">
                  <a16:creationId xmlns:a16="http://schemas.microsoft.com/office/drawing/2014/main" id="{BA910087-A4A1-9B41-BA65-B8E7C0BBF0B5}"/>
                </a:ext>
              </a:extLst>
            </p:cNvPr>
            <p:cNvSpPr>
              <a:spLocks/>
            </p:cNvSpPr>
            <p:nvPr/>
          </p:nvSpPr>
          <p:spPr bwMode="auto">
            <a:xfrm>
              <a:off x="385709" y="2458830"/>
              <a:ext cx="1298004" cy="2021598"/>
            </a:xfrm>
            <a:custGeom>
              <a:avLst/>
              <a:gdLst/>
              <a:ahLst/>
              <a:cxnLst>
                <a:cxn ang="0">
                  <a:pos x="7663" y="999"/>
                </a:cxn>
                <a:cxn ang="0">
                  <a:pos x="1475" y="132"/>
                </a:cxn>
                <a:cxn ang="0">
                  <a:pos x="1539" y="698"/>
                </a:cxn>
                <a:cxn ang="0">
                  <a:pos x="1186" y="1169"/>
                </a:cxn>
                <a:cxn ang="0">
                  <a:pos x="641" y="1716"/>
                </a:cxn>
                <a:cxn ang="0">
                  <a:pos x="64" y="2470"/>
                </a:cxn>
                <a:cxn ang="0">
                  <a:pos x="449" y="2941"/>
                </a:cxn>
                <a:cxn ang="0">
                  <a:pos x="641" y="3526"/>
                </a:cxn>
                <a:cxn ang="0">
                  <a:pos x="321" y="4450"/>
                </a:cxn>
                <a:cxn ang="0">
                  <a:pos x="481" y="4940"/>
                </a:cxn>
                <a:cxn ang="0">
                  <a:pos x="1026" y="5618"/>
                </a:cxn>
                <a:cxn ang="0">
                  <a:pos x="1154" y="5939"/>
                </a:cxn>
                <a:cxn ang="0">
                  <a:pos x="962" y="6184"/>
                </a:cxn>
                <a:cxn ang="0">
                  <a:pos x="1379" y="6354"/>
                </a:cxn>
                <a:cxn ang="0">
                  <a:pos x="1699" y="6561"/>
                </a:cxn>
                <a:cxn ang="0">
                  <a:pos x="1924" y="6523"/>
                </a:cxn>
                <a:cxn ang="0">
                  <a:pos x="1892" y="6335"/>
                </a:cxn>
                <a:cxn ang="0">
                  <a:pos x="2052" y="6165"/>
                </a:cxn>
                <a:cxn ang="0">
                  <a:pos x="2405" y="6278"/>
                </a:cxn>
                <a:cxn ang="0">
                  <a:pos x="2309" y="6391"/>
                </a:cxn>
                <a:cxn ang="0">
                  <a:pos x="2148" y="6542"/>
                </a:cxn>
                <a:cxn ang="0">
                  <a:pos x="2341" y="6995"/>
                </a:cxn>
                <a:cxn ang="0">
                  <a:pos x="2341" y="7278"/>
                </a:cxn>
                <a:cxn ang="0">
                  <a:pos x="1924" y="6995"/>
                </a:cxn>
                <a:cxn ang="0">
                  <a:pos x="1988" y="6750"/>
                </a:cxn>
                <a:cxn ang="0">
                  <a:pos x="1699" y="6712"/>
                </a:cxn>
                <a:cxn ang="0">
                  <a:pos x="1539" y="7070"/>
                </a:cxn>
                <a:cxn ang="0">
                  <a:pos x="1539" y="7523"/>
                </a:cxn>
                <a:cxn ang="0">
                  <a:pos x="1892" y="7956"/>
                </a:cxn>
                <a:cxn ang="0">
                  <a:pos x="2437" y="8164"/>
                </a:cxn>
                <a:cxn ang="0">
                  <a:pos x="2052" y="8522"/>
                </a:cxn>
                <a:cxn ang="0">
                  <a:pos x="1924" y="8918"/>
                </a:cxn>
                <a:cxn ang="0">
                  <a:pos x="2309" y="9427"/>
                </a:cxn>
                <a:cxn ang="0">
                  <a:pos x="2693" y="9974"/>
                </a:cxn>
                <a:cxn ang="0">
                  <a:pos x="3270" y="10577"/>
                </a:cxn>
                <a:cxn ang="0">
                  <a:pos x="3238" y="10935"/>
                </a:cxn>
                <a:cxn ang="0">
                  <a:pos x="3495" y="11312"/>
                </a:cxn>
                <a:cxn ang="0">
                  <a:pos x="3335" y="11803"/>
                </a:cxn>
                <a:cxn ang="0">
                  <a:pos x="4136" y="12255"/>
                </a:cxn>
                <a:cxn ang="0">
                  <a:pos x="5226" y="12481"/>
                </a:cxn>
                <a:cxn ang="0">
                  <a:pos x="5932" y="13028"/>
                </a:cxn>
                <a:cxn ang="0">
                  <a:pos x="6733" y="13311"/>
                </a:cxn>
                <a:cxn ang="0">
                  <a:pos x="7278" y="13763"/>
                </a:cxn>
                <a:cxn ang="0">
                  <a:pos x="7663" y="13876"/>
                </a:cxn>
                <a:cxn ang="0">
                  <a:pos x="8272" y="14178"/>
                </a:cxn>
                <a:cxn ang="0">
                  <a:pos x="8849" y="14668"/>
                </a:cxn>
                <a:cxn ang="0">
                  <a:pos x="9202" y="15422"/>
                </a:cxn>
                <a:cxn ang="0">
                  <a:pos x="9106" y="15743"/>
                </a:cxn>
                <a:cxn ang="0">
                  <a:pos x="9298" y="15856"/>
                </a:cxn>
                <a:cxn ang="0">
                  <a:pos x="14364" y="16365"/>
                </a:cxn>
                <a:cxn ang="0">
                  <a:pos x="14909" y="15950"/>
                </a:cxn>
                <a:cxn ang="0">
                  <a:pos x="14909" y="15309"/>
                </a:cxn>
                <a:cxn ang="0">
                  <a:pos x="15294" y="14857"/>
                </a:cxn>
                <a:cxn ang="0">
                  <a:pos x="16160" y="14310"/>
                </a:cxn>
                <a:cxn ang="0">
                  <a:pos x="15935" y="13499"/>
                </a:cxn>
                <a:cxn ang="0">
                  <a:pos x="13659" y="11218"/>
                </a:cxn>
                <a:cxn ang="0">
                  <a:pos x="7374" y="5562"/>
                </a:cxn>
              </a:cxnLst>
              <a:rect l="0" t="0" r="r" b="b"/>
              <a:pathLst>
                <a:path w="16384" h="16384">
                  <a:moveTo>
                    <a:pt x="7374" y="5562"/>
                  </a:moveTo>
                  <a:lnTo>
                    <a:pt x="7406" y="5505"/>
                  </a:lnTo>
                  <a:lnTo>
                    <a:pt x="7439" y="5430"/>
                  </a:lnTo>
                  <a:lnTo>
                    <a:pt x="7535" y="5223"/>
                  </a:lnTo>
                  <a:lnTo>
                    <a:pt x="7631" y="5034"/>
                  </a:lnTo>
                  <a:lnTo>
                    <a:pt x="7791" y="4638"/>
                  </a:lnTo>
                  <a:lnTo>
                    <a:pt x="8753" y="2451"/>
                  </a:lnTo>
                  <a:lnTo>
                    <a:pt x="9266" y="1263"/>
                  </a:lnTo>
                  <a:lnTo>
                    <a:pt x="7663" y="999"/>
                  </a:lnTo>
                  <a:lnTo>
                    <a:pt x="6573" y="848"/>
                  </a:lnTo>
                  <a:lnTo>
                    <a:pt x="5066" y="584"/>
                  </a:lnTo>
                  <a:lnTo>
                    <a:pt x="3335" y="302"/>
                  </a:lnTo>
                  <a:lnTo>
                    <a:pt x="2789" y="207"/>
                  </a:lnTo>
                  <a:lnTo>
                    <a:pt x="2244" y="94"/>
                  </a:lnTo>
                  <a:lnTo>
                    <a:pt x="1603" y="0"/>
                  </a:lnTo>
                  <a:lnTo>
                    <a:pt x="1571" y="38"/>
                  </a:lnTo>
                  <a:lnTo>
                    <a:pt x="1539" y="75"/>
                  </a:lnTo>
                  <a:lnTo>
                    <a:pt x="1475" y="132"/>
                  </a:lnTo>
                  <a:lnTo>
                    <a:pt x="1411" y="207"/>
                  </a:lnTo>
                  <a:lnTo>
                    <a:pt x="1379" y="264"/>
                  </a:lnTo>
                  <a:lnTo>
                    <a:pt x="1443" y="321"/>
                  </a:lnTo>
                  <a:lnTo>
                    <a:pt x="1475" y="358"/>
                  </a:lnTo>
                  <a:lnTo>
                    <a:pt x="1507" y="415"/>
                  </a:lnTo>
                  <a:lnTo>
                    <a:pt x="1507" y="490"/>
                  </a:lnTo>
                  <a:lnTo>
                    <a:pt x="1475" y="566"/>
                  </a:lnTo>
                  <a:lnTo>
                    <a:pt x="1539" y="641"/>
                  </a:lnTo>
                  <a:lnTo>
                    <a:pt x="1539" y="698"/>
                  </a:lnTo>
                  <a:lnTo>
                    <a:pt x="1475" y="698"/>
                  </a:lnTo>
                  <a:lnTo>
                    <a:pt x="1475" y="716"/>
                  </a:lnTo>
                  <a:lnTo>
                    <a:pt x="1475" y="754"/>
                  </a:lnTo>
                  <a:lnTo>
                    <a:pt x="1475" y="830"/>
                  </a:lnTo>
                  <a:lnTo>
                    <a:pt x="1475" y="848"/>
                  </a:lnTo>
                  <a:lnTo>
                    <a:pt x="1411" y="905"/>
                  </a:lnTo>
                  <a:lnTo>
                    <a:pt x="1347" y="980"/>
                  </a:lnTo>
                  <a:lnTo>
                    <a:pt x="1218" y="1075"/>
                  </a:lnTo>
                  <a:lnTo>
                    <a:pt x="1186" y="1169"/>
                  </a:lnTo>
                  <a:lnTo>
                    <a:pt x="1154" y="1207"/>
                  </a:lnTo>
                  <a:lnTo>
                    <a:pt x="1122" y="1169"/>
                  </a:lnTo>
                  <a:lnTo>
                    <a:pt x="1058" y="1188"/>
                  </a:lnTo>
                  <a:lnTo>
                    <a:pt x="1026" y="1226"/>
                  </a:lnTo>
                  <a:lnTo>
                    <a:pt x="1026" y="1320"/>
                  </a:lnTo>
                  <a:lnTo>
                    <a:pt x="1058" y="1414"/>
                  </a:lnTo>
                  <a:lnTo>
                    <a:pt x="962" y="1489"/>
                  </a:lnTo>
                  <a:lnTo>
                    <a:pt x="834" y="1584"/>
                  </a:lnTo>
                  <a:lnTo>
                    <a:pt x="641" y="1716"/>
                  </a:lnTo>
                  <a:lnTo>
                    <a:pt x="449" y="1848"/>
                  </a:lnTo>
                  <a:lnTo>
                    <a:pt x="289" y="1942"/>
                  </a:lnTo>
                  <a:lnTo>
                    <a:pt x="128" y="2074"/>
                  </a:lnTo>
                  <a:lnTo>
                    <a:pt x="64" y="2168"/>
                  </a:lnTo>
                  <a:lnTo>
                    <a:pt x="96" y="2225"/>
                  </a:lnTo>
                  <a:lnTo>
                    <a:pt x="96" y="2300"/>
                  </a:lnTo>
                  <a:lnTo>
                    <a:pt x="32" y="2376"/>
                  </a:lnTo>
                  <a:lnTo>
                    <a:pt x="0" y="2413"/>
                  </a:lnTo>
                  <a:lnTo>
                    <a:pt x="64" y="2470"/>
                  </a:lnTo>
                  <a:lnTo>
                    <a:pt x="160" y="2526"/>
                  </a:lnTo>
                  <a:lnTo>
                    <a:pt x="224" y="2602"/>
                  </a:lnTo>
                  <a:lnTo>
                    <a:pt x="257" y="2658"/>
                  </a:lnTo>
                  <a:lnTo>
                    <a:pt x="321" y="2696"/>
                  </a:lnTo>
                  <a:lnTo>
                    <a:pt x="385" y="2753"/>
                  </a:lnTo>
                  <a:lnTo>
                    <a:pt x="353" y="2790"/>
                  </a:lnTo>
                  <a:lnTo>
                    <a:pt x="385" y="2866"/>
                  </a:lnTo>
                  <a:lnTo>
                    <a:pt x="417" y="2903"/>
                  </a:lnTo>
                  <a:lnTo>
                    <a:pt x="449" y="2941"/>
                  </a:lnTo>
                  <a:lnTo>
                    <a:pt x="481" y="2998"/>
                  </a:lnTo>
                  <a:lnTo>
                    <a:pt x="513" y="3035"/>
                  </a:lnTo>
                  <a:lnTo>
                    <a:pt x="545" y="3111"/>
                  </a:lnTo>
                  <a:lnTo>
                    <a:pt x="545" y="3167"/>
                  </a:lnTo>
                  <a:lnTo>
                    <a:pt x="609" y="3205"/>
                  </a:lnTo>
                  <a:lnTo>
                    <a:pt x="673" y="3299"/>
                  </a:lnTo>
                  <a:lnTo>
                    <a:pt x="609" y="3375"/>
                  </a:lnTo>
                  <a:lnTo>
                    <a:pt x="641" y="3450"/>
                  </a:lnTo>
                  <a:lnTo>
                    <a:pt x="641" y="3526"/>
                  </a:lnTo>
                  <a:lnTo>
                    <a:pt x="609" y="3582"/>
                  </a:lnTo>
                  <a:lnTo>
                    <a:pt x="577" y="3677"/>
                  </a:lnTo>
                  <a:lnTo>
                    <a:pt x="481" y="3752"/>
                  </a:lnTo>
                  <a:lnTo>
                    <a:pt x="385" y="3827"/>
                  </a:lnTo>
                  <a:lnTo>
                    <a:pt x="321" y="3959"/>
                  </a:lnTo>
                  <a:lnTo>
                    <a:pt x="289" y="4072"/>
                  </a:lnTo>
                  <a:lnTo>
                    <a:pt x="321" y="4261"/>
                  </a:lnTo>
                  <a:lnTo>
                    <a:pt x="353" y="4393"/>
                  </a:lnTo>
                  <a:lnTo>
                    <a:pt x="321" y="4450"/>
                  </a:lnTo>
                  <a:lnTo>
                    <a:pt x="224" y="4506"/>
                  </a:lnTo>
                  <a:lnTo>
                    <a:pt x="192" y="4544"/>
                  </a:lnTo>
                  <a:lnTo>
                    <a:pt x="224" y="4600"/>
                  </a:lnTo>
                  <a:lnTo>
                    <a:pt x="289" y="4695"/>
                  </a:lnTo>
                  <a:lnTo>
                    <a:pt x="353" y="4732"/>
                  </a:lnTo>
                  <a:lnTo>
                    <a:pt x="385" y="4789"/>
                  </a:lnTo>
                  <a:lnTo>
                    <a:pt x="417" y="4845"/>
                  </a:lnTo>
                  <a:lnTo>
                    <a:pt x="481" y="4883"/>
                  </a:lnTo>
                  <a:lnTo>
                    <a:pt x="481" y="4940"/>
                  </a:lnTo>
                  <a:lnTo>
                    <a:pt x="513" y="4977"/>
                  </a:lnTo>
                  <a:lnTo>
                    <a:pt x="577" y="5015"/>
                  </a:lnTo>
                  <a:lnTo>
                    <a:pt x="641" y="5109"/>
                  </a:lnTo>
                  <a:lnTo>
                    <a:pt x="673" y="5223"/>
                  </a:lnTo>
                  <a:lnTo>
                    <a:pt x="737" y="5298"/>
                  </a:lnTo>
                  <a:lnTo>
                    <a:pt x="834" y="5354"/>
                  </a:lnTo>
                  <a:lnTo>
                    <a:pt x="962" y="5411"/>
                  </a:lnTo>
                  <a:lnTo>
                    <a:pt x="1026" y="5505"/>
                  </a:lnTo>
                  <a:lnTo>
                    <a:pt x="1026" y="5618"/>
                  </a:lnTo>
                  <a:lnTo>
                    <a:pt x="1026" y="5694"/>
                  </a:lnTo>
                  <a:lnTo>
                    <a:pt x="1090" y="5713"/>
                  </a:lnTo>
                  <a:lnTo>
                    <a:pt x="1154" y="5732"/>
                  </a:lnTo>
                  <a:lnTo>
                    <a:pt x="1186" y="5769"/>
                  </a:lnTo>
                  <a:lnTo>
                    <a:pt x="1218" y="5807"/>
                  </a:lnTo>
                  <a:lnTo>
                    <a:pt x="1250" y="5882"/>
                  </a:lnTo>
                  <a:lnTo>
                    <a:pt x="1250" y="5939"/>
                  </a:lnTo>
                  <a:lnTo>
                    <a:pt x="1186" y="5939"/>
                  </a:lnTo>
                  <a:lnTo>
                    <a:pt x="1154" y="5939"/>
                  </a:lnTo>
                  <a:lnTo>
                    <a:pt x="1122" y="5882"/>
                  </a:lnTo>
                  <a:lnTo>
                    <a:pt x="1090" y="5882"/>
                  </a:lnTo>
                  <a:lnTo>
                    <a:pt x="1122" y="5939"/>
                  </a:lnTo>
                  <a:lnTo>
                    <a:pt x="1090" y="5996"/>
                  </a:lnTo>
                  <a:lnTo>
                    <a:pt x="1026" y="6033"/>
                  </a:lnTo>
                  <a:lnTo>
                    <a:pt x="962" y="6109"/>
                  </a:lnTo>
                  <a:lnTo>
                    <a:pt x="898" y="6165"/>
                  </a:lnTo>
                  <a:lnTo>
                    <a:pt x="930" y="6184"/>
                  </a:lnTo>
                  <a:lnTo>
                    <a:pt x="962" y="6184"/>
                  </a:lnTo>
                  <a:lnTo>
                    <a:pt x="994" y="6184"/>
                  </a:lnTo>
                  <a:lnTo>
                    <a:pt x="1058" y="6128"/>
                  </a:lnTo>
                  <a:lnTo>
                    <a:pt x="1122" y="6109"/>
                  </a:lnTo>
                  <a:lnTo>
                    <a:pt x="1122" y="6146"/>
                  </a:lnTo>
                  <a:lnTo>
                    <a:pt x="1122" y="6184"/>
                  </a:lnTo>
                  <a:lnTo>
                    <a:pt x="1218" y="6203"/>
                  </a:lnTo>
                  <a:lnTo>
                    <a:pt x="1283" y="6259"/>
                  </a:lnTo>
                  <a:lnTo>
                    <a:pt x="1315" y="6316"/>
                  </a:lnTo>
                  <a:lnTo>
                    <a:pt x="1379" y="6354"/>
                  </a:lnTo>
                  <a:lnTo>
                    <a:pt x="1443" y="6391"/>
                  </a:lnTo>
                  <a:lnTo>
                    <a:pt x="1443" y="6410"/>
                  </a:lnTo>
                  <a:lnTo>
                    <a:pt x="1475" y="6410"/>
                  </a:lnTo>
                  <a:lnTo>
                    <a:pt x="1507" y="6410"/>
                  </a:lnTo>
                  <a:lnTo>
                    <a:pt x="1539" y="6429"/>
                  </a:lnTo>
                  <a:lnTo>
                    <a:pt x="1571" y="6486"/>
                  </a:lnTo>
                  <a:lnTo>
                    <a:pt x="1635" y="6505"/>
                  </a:lnTo>
                  <a:lnTo>
                    <a:pt x="1667" y="6542"/>
                  </a:lnTo>
                  <a:lnTo>
                    <a:pt x="1699" y="6561"/>
                  </a:lnTo>
                  <a:lnTo>
                    <a:pt x="1731" y="6580"/>
                  </a:lnTo>
                  <a:lnTo>
                    <a:pt x="1796" y="6599"/>
                  </a:lnTo>
                  <a:lnTo>
                    <a:pt x="1828" y="6580"/>
                  </a:lnTo>
                  <a:lnTo>
                    <a:pt x="1828" y="6542"/>
                  </a:lnTo>
                  <a:lnTo>
                    <a:pt x="1828" y="6505"/>
                  </a:lnTo>
                  <a:lnTo>
                    <a:pt x="1860" y="6523"/>
                  </a:lnTo>
                  <a:lnTo>
                    <a:pt x="1892" y="6561"/>
                  </a:lnTo>
                  <a:lnTo>
                    <a:pt x="1924" y="6561"/>
                  </a:lnTo>
                  <a:lnTo>
                    <a:pt x="1924" y="6523"/>
                  </a:lnTo>
                  <a:lnTo>
                    <a:pt x="1924" y="6505"/>
                  </a:lnTo>
                  <a:lnTo>
                    <a:pt x="1892" y="6467"/>
                  </a:lnTo>
                  <a:lnTo>
                    <a:pt x="1860" y="6448"/>
                  </a:lnTo>
                  <a:lnTo>
                    <a:pt x="1892" y="6410"/>
                  </a:lnTo>
                  <a:lnTo>
                    <a:pt x="1892" y="6391"/>
                  </a:lnTo>
                  <a:lnTo>
                    <a:pt x="1956" y="6391"/>
                  </a:lnTo>
                  <a:lnTo>
                    <a:pt x="1956" y="6373"/>
                  </a:lnTo>
                  <a:lnTo>
                    <a:pt x="1956" y="6354"/>
                  </a:lnTo>
                  <a:lnTo>
                    <a:pt x="1892" y="6335"/>
                  </a:lnTo>
                  <a:lnTo>
                    <a:pt x="1892" y="6316"/>
                  </a:lnTo>
                  <a:lnTo>
                    <a:pt x="1924" y="6278"/>
                  </a:lnTo>
                  <a:lnTo>
                    <a:pt x="1956" y="6241"/>
                  </a:lnTo>
                  <a:lnTo>
                    <a:pt x="1988" y="6184"/>
                  </a:lnTo>
                  <a:lnTo>
                    <a:pt x="1956" y="6184"/>
                  </a:lnTo>
                  <a:lnTo>
                    <a:pt x="1924" y="6146"/>
                  </a:lnTo>
                  <a:lnTo>
                    <a:pt x="1956" y="6146"/>
                  </a:lnTo>
                  <a:lnTo>
                    <a:pt x="1988" y="6146"/>
                  </a:lnTo>
                  <a:lnTo>
                    <a:pt x="2052" y="6165"/>
                  </a:lnTo>
                  <a:lnTo>
                    <a:pt x="2084" y="6165"/>
                  </a:lnTo>
                  <a:lnTo>
                    <a:pt x="2116" y="6146"/>
                  </a:lnTo>
                  <a:lnTo>
                    <a:pt x="2148" y="6128"/>
                  </a:lnTo>
                  <a:lnTo>
                    <a:pt x="2212" y="6146"/>
                  </a:lnTo>
                  <a:lnTo>
                    <a:pt x="2244" y="6165"/>
                  </a:lnTo>
                  <a:lnTo>
                    <a:pt x="2276" y="6203"/>
                  </a:lnTo>
                  <a:lnTo>
                    <a:pt x="2341" y="6203"/>
                  </a:lnTo>
                  <a:lnTo>
                    <a:pt x="2405" y="6222"/>
                  </a:lnTo>
                  <a:lnTo>
                    <a:pt x="2405" y="6278"/>
                  </a:lnTo>
                  <a:lnTo>
                    <a:pt x="2437" y="6297"/>
                  </a:lnTo>
                  <a:lnTo>
                    <a:pt x="2501" y="6335"/>
                  </a:lnTo>
                  <a:lnTo>
                    <a:pt x="2597" y="6373"/>
                  </a:lnTo>
                  <a:lnTo>
                    <a:pt x="2597" y="6410"/>
                  </a:lnTo>
                  <a:lnTo>
                    <a:pt x="2533" y="6391"/>
                  </a:lnTo>
                  <a:lnTo>
                    <a:pt x="2373" y="6354"/>
                  </a:lnTo>
                  <a:lnTo>
                    <a:pt x="2437" y="6354"/>
                  </a:lnTo>
                  <a:lnTo>
                    <a:pt x="2373" y="6354"/>
                  </a:lnTo>
                  <a:lnTo>
                    <a:pt x="2309" y="6391"/>
                  </a:lnTo>
                  <a:lnTo>
                    <a:pt x="2244" y="6391"/>
                  </a:lnTo>
                  <a:lnTo>
                    <a:pt x="2180" y="6373"/>
                  </a:lnTo>
                  <a:lnTo>
                    <a:pt x="2148" y="6391"/>
                  </a:lnTo>
                  <a:lnTo>
                    <a:pt x="2116" y="6410"/>
                  </a:lnTo>
                  <a:lnTo>
                    <a:pt x="2052" y="6429"/>
                  </a:lnTo>
                  <a:lnTo>
                    <a:pt x="2052" y="6448"/>
                  </a:lnTo>
                  <a:lnTo>
                    <a:pt x="2052" y="6486"/>
                  </a:lnTo>
                  <a:lnTo>
                    <a:pt x="2116" y="6505"/>
                  </a:lnTo>
                  <a:lnTo>
                    <a:pt x="2148" y="6542"/>
                  </a:lnTo>
                  <a:lnTo>
                    <a:pt x="2180" y="6580"/>
                  </a:lnTo>
                  <a:lnTo>
                    <a:pt x="2180" y="6618"/>
                  </a:lnTo>
                  <a:lnTo>
                    <a:pt x="2148" y="6637"/>
                  </a:lnTo>
                  <a:lnTo>
                    <a:pt x="2148" y="6674"/>
                  </a:lnTo>
                  <a:lnTo>
                    <a:pt x="2116" y="6712"/>
                  </a:lnTo>
                  <a:lnTo>
                    <a:pt x="2180" y="6787"/>
                  </a:lnTo>
                  <a:lnTo>
                    <a:pt x="2244" y="6844"/>
                  </a:lnTo>
                  <a:lnTo>
                    <a:pt x="2309" y="6901"/>
                  </a:lnTo>
                  <a:lnTo>
                    <a:pt x="2341" y="6995"/>
                  </a:lnTo>
                  <a:lnTo>
                    <a:pt x="2341" y="7089"/>
                  </a:lnTo>
                  <a:lnTo>
                    <a:pt x="2341" y="7164"/>
                  </a:lnTo>
                  <a:lnTo>
                    <a:pt x="2373" y="7183"/>
                  </a:lnTo>
                  <a:lnTo>
                    <a:pt x="2469" y="7240"/>
                  </a:lnTo>
                  <a:lnTo>
                    <a:pt x="2533" y="7278"/>
                  </a:lnTo>
                  <a:lnTo>
                    <a:pt x="2533" y="7296"/>
                  </a:lnTo>
                  <a:lnTo>
                    <a:pt x="2469" y="7315"/>
                  </a:lnTo>
                  <a:lnTo>
                    <a:pt x="2405" y="7296"/>
                  </a:lnTo>
                  <a:lnTo>
                    <a:pt x="2341" y="7278"/>
                  </a:lnTo>
                  <a:lnTo>
                    <a:pt x="2309" y="7240"/>
                  </a:lnTo>
                  <a:lnTo>
                    <a:pt x="2276" y="7221"/>
                  </a:lnTo>
                  <a:lnTo>
                    <a:pt x="2276" y="7202"/>
                  </a:lnTo>
                  <a:lnTo>
                    <a:pt x="2244" y="7164"/>
                  </a:lnTo>
                  <a:lnTo>
                    <a:pt x="2180" y="7146"/>
                  </a:lnTo>
                  <a:lnTo>
                    <a:pt x="2116" y="7108"/>
                  </a:lnTo>
                  <a:lnTo>
                    <a:pt x="2084" y="7070"/>
                  </a:lnTo>
                  <a:lnTo>
                    <a:pt x="2020" y="7032"/>
                  </a:lnTo>
                  <a:lnTo>
                    <a:pt x="1924" y="6995"/>
                  </a:lnTo>
                  <a:lnTo>
                    <a:pt x="1860" y="6957"/>
                  </a:lnTo>
                  <a:lnTo>
                    <a:pt x="1892" y="6938"/>
                  </a:lnTo>
                  <a:lnTo>
                    <a:pt x="1924" y="6901"/>
                  </a:lnTo>
                  <a:lnTo>
                    <a:pt x="1892" y="6863"/>
                  </a:lnTo>
                  <a:lnTo>
                    <a:pt x="1892" y="6825"/>
                  </a:lnTo>
                  <a:lnTo>
                    <a:pt x="1892" y="6806"/>
                  </a:lnTo>
                  <a:lnTo>
                    <a:pt x="1924" y="6806"/>
                  </a:lnTo>
                  <a:lnTo>
                    <a:pt x="1988" y="6787"/>
                  </a:lnTo>
                  <a:lnTo>
                    <a:pt x="1988" y="6750"/>
                  </a:lnTo>
                  <a:lnTo>
                    <a:pt x="1988" y="6712"/>
                  </a:lnTo>
                  <a:lnTo>
                    <a:pt x="1988" y="6693"/>
                  </a:lnTo>
                  <a:lnTo>
                    <a:pt x="1924" y="6674"/>
                  </a:lnTo>
                  <a:lnTo>
                    <a:pt x="1892" y="6674"/>
                  </a:lnTo>
                  <a:lnTo>
                    <a:pt x="1860" y="6655"/>
                  </a:lnTo>
                  <a:lnTo>
                    <a:pt x="1796" y="6655"/>
                  </a:lnTo>
                  <a:lnTo>
                    <a:pt x="1763" y="6655"/>
                  </a:lnTo>
                  <a:lnTo>
                    <a:pt x="1699" y="6674"/>
                  </a:lnTo>
                  <a:lnTo>
                    <a:pt x="1699" y="6712"/>
                  </a:lnTo>
                  <a:lnTo>
                    <a:pt x="1699" y="6769"/>
                  </a:lnTo>
                  <a:lnTo>
                    <a:pt x="1699" y="6806"/>
                  </a:lnTo>
                  <a:lnTo>
                    <a:pt x="1667" y="6844"/>
                  </a:lnTo>
                  <a:lnTo>
                    <a:pt x="1667" y="6882"/>
                  </a:lnTo>
                  <a:lnTo>
                    <a:pt x="1635" y="6901"/>
                  </a:lnTo>
                  <a:lnTo>
                    <a:pt x="1571" y="6919"/>
                  </a:lnTo>
                  <a:lnTo>
                    <a:pt x="1539" y="6976"/>
                  </a:lnTo>
                  <a:lnTo>
                    <a:pt x="1539" y="7014"/>
                  </a:lnTo>
                  <a:lnTo>
                    <a:pt x="1539" y="7070"/>
                  </a:lnTo>
                  <a:lnTo>
                    <a:pt x="1603" y="7089"/>
                  </a:lnTo>
                  <a:lnTo>
                    <a:pt x="1635" y="7127"/>
                  </a:lnTo>
                  <a:lnTo>
                    <a:pt x="1603" y="7183"/>
                  </a:lnTo>
                  <a:lnTo>
                    <a:pt x="1603" y="7221"/>
                  </a:lnTo>
                  <a:lnTo>
                    <a:pt x="1635" y="7259"/>
                  </a:lnTo>
                  <a:lnTo>
                    <a:pt x="1603" y="7334"/>
                  </a:lnTo>
                  <a:lnTo>
                    <a:pt x="1571" y="7391"/>
                  </a:lnTo>
                  <a:lnTo>
                    <a:pt x="1507" y="7466"/>
                  </a:lnTo>
                  <a:lnTo>
                    <a:pt x="1539" y="7523"/>
                  </a:lnTo>
                  <a:lnTo>
                    <a:pt x="1571" y="7598"/>
                  </a:lnTo>
                  <a:lnTo>
                    <a:pt x="1571" y="7636"/>
                  </a:lnTo>
                  <a:lnTo>
                    <a:pt x="1603" y="7674"/>
                  </a:lnTo>
                  <a:lnTo>
                    <a:pt x="1603" y="7711"/>
                  </a:lnTo>
                  <a:lnTo>
                    <a:pt x="1667" y="7730"/>
                  </a:lnTo>
                  <a:lnTo>
                    <a:pt x="1699" y="7768"/>
                  </a:lnTo>
                  <a:lnTo>
                    <a:pt x="1731" y="7824"/>
                  </a:lnTo>
                  <a:lnTo>
                    <a:pt x="1796" y="7900"/>
                  </a:lnTo>
                  <a:lnTo>
                    <a:pt x="1892" y="7956"/>
                  </a:lnTo>
                  <a:lnTo>
                    <a:pt x="2020" y="8013"/>
                  </a:lnTo>
                  <a:lnTo>
                    <a:pt x="2052" y="8013"/>
                  </a:lnTo>
                  <a:lnTo>
                    <a:pt x="2116" y="8013"/>
                  </a:lnTo>
                  <a:lnTo>
                    <a:pt x="2148" y="8032"/>
                  </a:lnTo>
                  <a:lnTo>
                    <a:pt x="2212" y="8051"/>
                  </a:lnTo>
                  <a:lnTo>
                    <a:pt x="2276" y="8032"/>
                  </a:lnTo>
                  <a:lnTo>
                    <a:pt x="2309" y="8051"/>
                  </a:lnTo>
                  <a:lnTo>
                    <a:pt x="2405" y="8088"/>
                  </a:lnTo>
                  <a:lnTo>
                    <a:pt x="2437" y="8164"/>
                  </a:lnTo>
                  <a:lnTo>
                    <a:pt x="2469" y="8220"/>
                  </a:lnTo>
                  <a:lnTo>
                    <a:pt x="2437" y="8258"/>
                  </a:lnTo>
                  <a:lnTo>
                    <a:pt x="2437" y="8277"/>
                  </a:lnTo>
                  <a:lnTo>
                    <a:pt x="2405" y="8371"/>
                  </a:lnTo>
                  <a:lnTo>
                    <a:pt x="2341" y="8465"/>
                  </a:lnTo>
                  <a:lnTo>
                    <a:pt x="2244" y="8541"/>
                  </a:lnTo>
                  <a:lnTo>
                    <a:pt x="2180" y="8560"/>
                  </a:lnTo>
                  <a:lnTo>
                    <a:pt x="2148" y="8560"/>
                  </a:lnTo>
                  <a:lnTo>
                    <a:pt x="2052" y="8522"/>
                  </a:lnTo>
                  <a:lnTo>
                    <a:pt x="1988" y="8560"/>
                  </a:lnTo>
                  <a:lnTo>
                    <a:pt x="1924" y="8597"/>
                  </a:lnTo>
                  <a:lnTo>
                    <a:pt x="1956" y="8616"/>
                  </a:lnTo>
                  <a:lnTo>
                    <a:pt x="1956" y="8673"/>
                  </a:lnTo>
                  <a:lnTo>
                    <a:pt x="1924" y="8673"/>
                  </a:lnTo>
                  <a:lnTo>
                    <a:pt x="1892" y="8692"/>
                  </a:lnTo>
                  <a:lnTo>
                    <a:pt x="1956" y="8748"/>
                  </a:lnTo>
                  <a:lnTo>
                    <a:pt x="1924" y="8786"/>
                  </a:lnTo>
                  <a:lnTo>
                    <a:pt x="1924" y="8918"/>
                  </a:lnTo>
                  <a:lnTo>
                    <a:pt x="1924" y="8956"/>
                  </a:lnTo>
                  <a:lnTo>
                    <a:pt x="1892" y="9012"/>
                  </a:lnTo>
                  <a:lnTo>
                    <a:pt x="1956" y="9069"/>
                  </a:lnTo>
                  <a:lnTo>
                    <a:pt x="2020" y="9144"/>
                  </a:lnTo>
                  <a:lnTo>
                    <a:pt x="2084" y="9182"/>
                  </a:lnTo>
                  <a:lnTo>
                    <a:pt x="2148" y="9201"/>
                  </a:lnTo>
                  <a:lnTo>
                    <a:pt x="2212" y="9257"/>
                  </a:lnTo>
                  <a:lnTo>
                    <a:pt x="2244" y="9314"/>
                  </a:lnTo>
                  <a:lnTo>
                    <a:pt x="2309" y="9427"/>
                  </a:lnTo>
                  <a:lnTo>
                    <a:pt x="2341" y="9521"/>
                  </a:lnTo>
                  <a:lnTo>
                    <a:pt x="2405" y="9559"/>
                  </a:lnTo>
                  <a:lnTo>
                    <a:pt x="2437" y="9634"/>
                  </a:lnTo>
                  <a:lnTo>
                    <a:pt x="2437" y="9729"/>
                  </a:lnTo>
                  <a:lnTo>
                    <a:pt x="2501" y="9785"/>
                  </a:lnTo>
                  <a:lnTo>
                    <a:pt x="2565" y="9842"/>
                  </a:lnTo>
                  <a:lnTo>
                    <a:pt x="2597" y="9898"/>
                  </a:lnTo>
                  <a:lnTo>
                    <a:pt x="2629" y="9955"/>
                  </a:lnTo>
                  <a:lnTo>
                    <a:pt x="2693" y="9974"/>
                  </a:lnTo>
                  <a:lnTo>
                    <a:pt x="2661" y="10030"/>
                  </a:lnTo>
                  <a:lnTo>
                    <a:pt x="2693" y="10106"/>
                  </a:lnTo>
                  <a:lnTo>
                    <a:pt x="2757" y="10143"/>
                  </a:lnTo>
                  <a:lnTo>
                    <a:pt x="2822" y="10219"/>
                  </a:lnTo>
                  <a:lnTo>
                    <a:pt x="2886" y="10256"/>
                  </a:lnTo>
                  <a:lnTo>
                    <a:pt x="2950" y="10351"/>
                  </a:lnTo>
                  <a:lnTo>
                    <a:pt x="3046" y="10483"/>
                  </a:lnTo>
                  <a:lnTo>
                    <a:pt x="3110" y="10539"/>
                  </a:lnTo>
                  <a:lnTo>
                    <a:pt x="3270" y="10577"/>
                  </a:lnTo>
                  <a:lnTo>
                    <a:pt x="3335" y="10596"/>
                  </a:lnTo>
                  <a:lnTo>
                    <a:pt x="3335" y="10615"/>
                  </a:lnTo>
                  <a:lnTo>
                    <a:pt x="3335" y="10690"/>
                  </a:lnTo>
                  <a:lnTo>
                    <a:pt x="3367" y="10784"/>
                  </a:lnTo>
                  <a:lnTo>
                    <a:pt x="3335" y="10803"/>
                  </a:lnTo>
                  <a:lnTo>
                    <a:pt x="3302" y="10766"/>
                  </a:lnTo>
                  <a:lnTo>
                    <a:pt x="3238" y="10803"/>
                  </a:lnTo>
                  <a:lnTo>
                    <a:pt x="3206" y="10841"/>
                  </a:lnTo>
                  <a:lnTo>
                    <a:pt x="3238" y="10935"/>
                  </a:lnTo>
                  <a:lnTo>
                    <a:pt x="3335" y="10992"/>
                  </a:lnTo>
                  <a:lnTo>
                    <a:pt x="3399" y="11048"/>
                  </a:lnTo>
                  <a:lnTo>
                    <a:pt x="3431" y="11048"/>
                  </a:lnTo>
                  <a:lnTo>
                    <a:pt x="3463" y="11048"/>
                  </a:lnTo>
                  <a:lnTo>
                    <a:pt x="3527" y="11048"/>
                  </a:lnTo>
                  <a:lnTo>
                    <a:pt x="3591" y="11086"/>
                  </a:lnTo>
                  <a:lnTo>
                    <a:pt x="3623" y="11161"/>
                  </a:lnTo>
                  <a:lnTo>
                    <a:pt x="3559" y="11256"/>
                  </a:lnTo>
                  <a:lnTo>
                    <a:pt x="3495" y="11312"/>
                  </a:lnTo>
                  <a:lnTo>
                    <a:pt x="3463" y="11388"/>
                  </a:lnTo>
                  <a:lnTo>
                    <a:pt x="3431" y="11425"/>
                  </a:lnTo>
                  <a:lnTo>
                    <a:pt x="3431" y="11463"/>
                  </a:lnTo>
                  <a:lnTo>
                    <a:pt x="3463" y="11482"/>
                  </a:lnTo>
                  <a:lnTo>
                    <a:pt x="3463" y="11539"/>
                  </a:lnTo>
                  <a:lnTo>
                    <a:pt x="3399" y="11595"/>
                  </a:lnTo>
                  <a:lnTo>
                    <a:pt x="3367" y="11652"/>
                  </a:lnTo>
                  <a:lnTo>
                    <a:pt x="3367" y="11727"/>
                  </a:lnTo>
                  <a:lnTo>
                    <a:pt x="3335" y="11803"/>
                  </a:lnTo>
                  <a:lnTo>
                    <a:pt x="3238" y="11878"/>
                  </a:lnTo>
                  <a:lnTo>
                    <a:pt x="3238" y="11953"/>
                  </a:lnTo>
                  <a:lnTo>
                    <a:pt x="3302" y="11991"/>
                  </a:lnTo>
                  <a:lnTo>
                    <a:pt x="3431" y="12029"/>
                  </a:lnTo>
                  <a:lnTo>
                    <a:pt x="3463" y="12104"/>
                  </a:lnTo>
                  <a:lnTo>
                    <a:pt x="3527" y="12161"/>
                  </a:lnTo>
                  <a:lnTo>
                    <a:pt x="3591" y="12198"/>
                  </a:lnTo>
                  <a:lnTo>
                    <a:pt x="3848" y="12217"/>
                  </a:lnTo>
                  <a:lnTo>
                    <a:pt x="4136" y="12255"/>
                  </a:lnTo>
                  <a:lnTo>
                    <a:pt x="4264" y="12293"/>
                  </a:lnTo>
                  <a:lnTo>
                    <a:pt x="4393" y="12312"/>
                  </a:lnTo>
                  <a:lnTo>
                    <a:pt x="4489" y="12330"/>
                  </a:lnTo>
                  <a:lnTo>
                    <a:pt x="4617" y="12387"/>
                  </a:lnTo>
                  <a:lnTo>
                    <a:pt x="4713" y="12425"/>
                  </a:lnTo>
                  <a:lnTo>
                    <a:pt x="4841" y="12444"/>
                  </a:lnTo>
                  <a:lnTo>
                    <a:pt x="4938" y="12462"/>
                  </a:lnTo>
                  <a:lnTo>
                    <a:pt x="5066" y="12481"/>
                  </a:lnTo>
                  <a:lnTo>
                    <a:pt x="5226" y="12481"/>
                  </a:lnTo>
                  <a:lnTo>
                    <a:pt x="5322" y="12500"/>
                  </a:lnTo>
                  <a:lnTo>
                    <a:pt x="5419" y="12538"/>
                  </a:lnTo>
                  <a:lnTo>
                    <a:pt x="5515" y="12576"/>
                  </a:lnTo>
                  <a:lnTo>
                    <a:pt x="5579" y="12651"/>
                  </a:lnTo>
                  <a:lnTo>
                    <a:pt x="5675" y="12726"/>
                  </a:lnTo>
                  <a:lnTo>
                    <a:pt x="5835" y="12802"/>
                  </a:lnTo>
                  <a:lnTo>
                    <a:pt x="5867" y="12839"/>
                  </a:lnTo>
                  <a:lnTo>
                    <a:pt x="5867" y="12915"/>
                  </a:lnTo>
                  <a:lnTo>
                    <a:pt x="5932" y="13028"/>
                  </a:lnTo>
                  <a:lnTo>
                    <a:pt x="6028" y="13103"/>
                  </a:lnTo>
                  <a:lnTo>
                    <a:pt x="6124" y="13122"/>
                  </a:lnTo>
                  <a:lnTo>
                    <a:pt x="6188" y="13122"/>
                  </a:lnTo>
                  <a:lnTo>
                    <a:pt x="6220" y="13179"/>
                  </a:lnTo>
                  <a:lnTo>
                    <a:pt x="6316" y="13198"/>
                  </a:lnTo>
                  <a:lnTo>
                    <a:pt x="6348" y="13235"/>
                  </a:lnTo>
                  <a:lnTo>
                    <a:pt x="6573" y="13292"/>
                  </a:lnTo>
                  <a:lnTo>
                    <a:pt x="6637" y="13330"/>
                  </a:lnTo>
                  <a:lnTo>
                    <a:pt x="6733" y="13311"/>
                  </a:lnTo>
                  <a:lnTo>
                    <a:pt x="6893" y="13330"/>
                  </a:lnTo>
                  <a:lnTo>
                    <a:pt x="7150" y="13386"/>
                  </a:lnTo>
                  <a:lnTo>
                    <a:pt x="7246" y="13424"/>
                  </a:lnTo>
                  <a:lnTo>
                    <a:pt x="7278" y="13443"/>
                  </a:lnTo>
                  <a:lnTo>
                    <a:pt x="7310" y="13499"/>
                  </a:lnTo>
                  <a:lnTo>
                    <a:pt x="7342" y="13612"/>
                  </a:lnTo>
                  <a:lnTo>
                    <a:pt x="7374" y="13707"/>
                  </a:lnTo>
                  <a:lnTo>
                    <a:pt x="7342" y="13744"/>
                  </a:lnTo>
                  <a:lnTo>
                    <a:pt x="7278" y="13763"/>
                  </a:lnTo>
                  <a:lnTo>
                    <a:pt x="7278" y="13801"/>
                  </a:lnTo>
                  <a:lnTo>
                    <a:pt x="7310" y="13839"/>
                  </a:lnTo>
                  <a:lnTo>
                    <a:pt x="7406" y="13858"/>
                  </a:lnTo>
                  <a:lnTo>
                    <a:pt x="7439" y="13895"/>
                  </a:lnTo>
                  <a:lnTo>
                    <a:pt x="7471" y="13914"/>
                  </a:lnTo>
                  <a:lnTo>
                    <a:pt x="7535" y="13914"/>
                  </a:lnTo>
                  <a:lnTo>
                    <a:pt x="7567" y="13895"/>
                  </a:lnTo>
                  <a:lnTo>
                    <a:pt x="7599" y="13858"/>
                  </a:lnTo>
                  <a:lnTo>
                    <a:pt x="7663" y="13876"/>
                  </a:lnTo>
                  <a:lnTo>
                    <a:pt x="7727" y="13858"/>
                  </a:lnTo>
                  <a:lnTo>
                    <a:pt x="7823" y="13876"/>
                  </a:lnTo>
                  <a:lnTo>
                    <a:pt x="7887" y="13914"/>
                  </a:lnTo>
                  <a:lnTo>
                    <a:pt x="7919" y="13933"/>
                  </a:lnTo>
                  <a:lnTo>
                    <a:pt x="7952" y="13952"/>
                  </a:lnTo>
                  <a:lnTo>
                    <a:pt x="8048" y="14008"/>
                  </a:lnTo>
                  <a:lnTo>
                    <a:pt x="8144" y="14122"/>
                  </a:lnTo>
                  <a:lnTo>
                    <a:pt x="8240" y="14178"/>
                  </a:lnTo>
                  <a:lnTo>
                    <a:pt x="8272" y="14178"/>
                  </a:lnTo>
                  <a:lnTo>
                    <a:pt x="8336" y="14216"/>
                  </a:lnTo>
                  <a:lnTo>
                    <a:pt x="8400" y="14272"/>
                  </a:lnTo>
                  <a:lnTo>
                    <a:pt x="8497" y="14348"/>
                  </a:lnTo>
                  <a:lnTo>
                    <a:pt x="8529" y="14404"/>
                  </a:lnTo>
                  <a:lnTo>
                    <a:pt x="8593" y="14461"/>
                  </a:lnTo>
                  <a:lnTo>
                    <a:pt x="8625" y="14499"/>
                  </a:lnTo>
                  <a:lnTo>
                    <a:pt x="8753" y="14555"/>
                  </a:lnTo>
                  <a:lnTo>
                    <a:pt x="8753" y="14612"/>
                  </a:lnTo>
                  <a:lnTo>
                    <a:pt x="8849" y="14668"/>
                  </a:lnTo>
                  <a:lnTo>
                    <a:pt x="8913" y="14725"/>
                  </a:lnTo>
                  <a:lnTo>
                    <a:pt x="8978" y="14781"/>
                  </a:lnTo>
                  <a:lnTo>
                    <a:pt x="9042" y="14857"/>
                  </a:lnTo>
                  <a:lnTo>
                    <a:pt x="9074" y="14951"/>
                  </a:lnTo>
                  <a:lnTo>
                    <a:pt x="9138" y="15045"/>
                  </a:lnTo>
                  <a:lnTo>
                    <a:pt x="9170" y="15121"/>
                  </a:lnTo>
                  <a:lnTo>
                    <a:pt x="9202" y="15234"/>
                  </a:lnTo>
                  <a:lnTo>
                    <a:pt x="9202" y="15309"/>
                  </a:lnTo>
                  <a:lnTo>
                    <a:pt x="9202" y="15422"/>
                  </a:lnTo>
                  <a:lnTo>
                    <a:pt x="9170" y="15479"/>
                  </a:lnTo>
                  <a:lnTo>
                    <a:pt x="9106" y="15498"/>
                  </a:lnTo>
                  <a:lnTo>
                    <a:pt x="9106" y="15536"/>
                  </a:lnTo>
                  <a:lnTo>
                    <a:pt x="9138" y="15573"/>
                  </a:lnTo>
                  <a:lnTo>
                    <a:pt x="9170" y="15611"/>
                  </a:lnTo>
                  <a:lnTo>
                    <a:pt x="9138" y="15630"/>
                  </a:lnTo>
                  <a:lnTo>
                    <a:pt x="9074" y="15668"/>
                  </a:lnTo>
                  <a:lnTo>
                    <a:pt x="9074" y="15724"/>
                  </a:lnTo>
                  <a:lnTo>
                    <a:pt x="9106" y="15743"/>
                  </a:lnTo>
                  <a:lnTo>
                    <a:pt x="9138" y="15743"/>
                  </a:lnTo>
                  <a:lnTo>
                    <a:pt x="9170" y="15705"/>
                  </a:lnTo>
                  <a:lnTo>
                    <a:pt x="9234" y="15705"/>
                  </a:lnTo>
                  <a:lnTo>
                    <a:pt x="9234" y="15724"/>
                  </a:lnTo>
                  <a:lnTo>
                    <a:pt x="9266" y="15762"/>
                  </a:lnTo>
                  <a:lnTo>
                    <a:pt x="9330" y="15800"/>
                  </a:lnTo>
                  <a:lnTo>
                    <a:pt x="9330" y="15837"/>
                  </a:lnTo>
                  <a:lnTo>
                    <a:pt x="9330" y="15875"/>
                  </a:lnTo>
                  <a:lnTo>
                    <a:pt x="9298" y="15856"/>
                  </a:lnTo>
                  <a:lnTo>
                    <a:pt x="9234" y="15781"/>
                  </a:lnTo>
                  <a:lnTo>
                    <a:pt x="9202" y="15781"/>
                  </a:lnTo>
                  <a:lnTo>
                    <a:pt x="9202" y="15818"/>
                  </a:lnTo>
                  <a:lnTo>
                    <a:pt x="9234" y="15856"/>
                  </a:lnTo>
                  <a:lnTo>
                    <a:pt x="9266" y="15894"/>
                  </a:lnTo>
                  <a:lnTo>
                    <a:pt x="9266" y="15913"/>
                  </a:lnTo>
                  <a:lnTo>
                    <a:pt x="9234" y="16007"/>
                  </a:lnTo>
                  <a:lnTo>
                    <a:pt x="11382" y="16158"/>
                  </a:lnTo>
                  <a:lnTo>
                    <a:pt x="14364" y="16365"/>
                  </a:lnTo>
                  <a:lnTo>
                    <a:pt x="14428" y="16346"/>
                  </a:lnTo>
                  <a:lnTo>
                    <a:pt x="14524" y="16365"/>
                  </a:lnTo>
                  <a:lnTo>
                    <a:pt x="14653" y="16384"/>
                  </a:lnTo>
                  <a:lnTo>
                    <a:pt x="14749" y="16365"/>
                  </a:lnTo>
                  <a:lnTo>
                    <a:pt x="14845" y="16271"/>
                  </a:lnTo>
                  <a:lnTo>
                    <a:pt x="14973" y="16214"/>
                  </a:lnTo>
                  <a:lnTo>
                    <a:pt x="15005" y="16120"/>
                  </a:lnTo>
                  <a:lnTo>
                    <a:pt x="15005" y="16026"/>
                  </a:lnTo>
                  <a:lnTo>
                    <a:pt x="14909" y="15950"/>
                  </a:lnTo>
                  <a:lnTo>
                    <a:pt x="14685" y="15894"/>
                  </a:lnTo>
                  <a:lnTo>
                    <a:pt x="14588" y="15856"/>
                  </a:lnTo>
                  <a:lnTo>
                    <a:pt x="14621" y="15762"/>
                  </a:lnTo>
                  <a:lnTo>
                    <a:pt x="14685" y="15573"/>
                  </a:lnTo>
                  <a:lnTo>
                    <a:pt x="14621" y="15498"/>
                  </a:lnTo>
                  <a:lnTo>
                    <a:pt x="14685" y="15422"/>
                  </a:lnTo>
                  <a:lnTo>
                    <a:pt x="14717" y="15366"/>
                  </a:lnTo>
                  <a:lnTo>
                    <a:pt x="14781" y="15328"/>
                  </a:lnTo>
                  <a:lnTo>
                    <a:pt x="14909" y="15309"/>
                  </a:lnTo>
                  <a:lnTo>
                    <a:pt x="14941" y="15272"/>
                  </a:lnTo>
                  <a:lnTo>
                    <a:pt x="15005" y="15253"/>
                  </a:lnTo>
                  <a:lnTo>
                    <a:pt x="15005" y="15196"/>
                  </a:lnTo>
                  <a:lnTo>
                    <a:pt x="15101" y="15196"/>
                  </a:lnTo>
                  <a:lnTo>
                    <a:pt x="15166" y="15140"/>
                  </a:lnTo>
                  <a:lnTo>
                    <a:pt x="15230" y="15083"/>
                  </a:lnTo>
                  <a:lnTo>
                    <a:pt x="15230" y="14970"/>
                  </a:lnTo>
                  <a:lnTo>
                    <a:pt x="15294" y="14932"/>
                  </a:lnTo>
                  <a:lnTo>
                    <a:pt x="15294" y="14857"/>
                  </a:lnTo>
                  <a:lnTo>
                    <a:pt x="15358" y="14631"/>
                  </a:lnTo>
                  <a:lnTo>
                    <a:pt x="15422" y="14574"/>
                  </a:lnTo>
                  <a:lnTo>
                    <a:pt x="15582" y="14555"/>
                  </a:lnTo>
                  <a:lnTo>
                    <a:pt x="15550" y="14517"/>
                  </a:lnTo>
                  <a:lnTo>
                    <a:pt x="15614" y="14499"/>
                  </a:lnTo>
                  <a:lnTo>
                    <a:pt x="15679" y="14442"/>
                  </a:lnTo>
                  <a:lnTo>
                    <a:pt x="15743" y="14385"/>
                  </a:lnTo>
                  <a:lnTo>
                    <a:pt x="15967" y="14348"/>
                  </a:lnTo>
                  <a:lnTo>
                    <a:pt x="16160" y="14310"/>
                  </a:lnTo>
                  <a:lnTo>
                    <a:pt x="16256" y="14254"/>
                  </a:lnTo>
                  <a:lnTo>
                    <a:pt x="16384" y="14235"/>
                  </a:lnTo>
                  <a:lnTo>
                    <a:pt x="16384" y="14178"/>
                  </a:lnTo>
                  <a:lnTo>
                    <a:pt x="16352" y="14122"/>
                  </a:lnTo>
                  <a:lnTo>
                    <a:pt x="16127" y="13952"/>
                  </a:lnTo>
                  <a:lnTo>
                    <a:pt x="15999" y="13876"/>
                  </a:lnTo>
                  <a:lnTo>
                    <a:pt x="15999" y="13688"/>
                  </a:lnTo>
                  <a:lnTo>
                    <a:pt x="15967" y="13650"/>
                  </a:lnTo>
                  <a:lnTo>
                    <a:pt x="15935" y="13499"/>
                  </a:lnTo>
                  <a:lnTo>
                    <a:pt x="15743" y="13330"/>
                  </a:lnTo>
                  <a:lnTo>
                    <a:pt x="15807" y="13292"/>
                  </a:lnTo>
                  <a:lnTo>
                    <a:pt x="15839" y="13254"/>
                  </a:lnTo>
                  <a:lnTo>
                    <a:pt x="15775" y="13235"/>
                  </a:lnTo>
                  <a:lnTo>
                    <a:pt x="15711" y="13198"/>
                  </a:lnTo>
                  <a:lnTo>
                    <a:pt x="15679" y="13066"/>
                  </a:lnTo>
                  <a:lnTo>
                    <a:pt x="15711" y="12990"/>
                  </a:lnTo>
                  <a:lnTo>
                    <a:pt x="14011" y="11520"/>
                  </a:lnTo>
                  <a:lnTo>
                    <a:pt x="13659" y="11218"/>
                  </a:lnTo>
                  <a:lnTo>
                    <a:pt x="11639" y="9427"/>
                  </a:lnTo>
                  <a:lnTo>
                    <a:pt x="10581" y="8522"/>
                  </a:lnTo>
                  <a:lnTo>
                    <a:pt x="9715" y="7768"/>
                  </a:lnTo>
                  <a:lnTo>
                    <a:pt x="8625" y="6806"/>
                  </a:lnTo>
                  <a:lnTo>
                    <a:pt x="8336" y="6561"/>
                  </a:lnTo>
                  <a:lnTo>
                    <a:pt x="7984" y="6241"/>
                  </a:lnTo>
                  <a:lnTo>
                    <a:pt x="7535" y="5845"/>
                  </a:lnTo>
                  <a:lnTo>
                    <a:pt x="7342" y="5694"/>
                  </a:lnTo>
                  <a:lnTo>
                    <a:pt x="7374" y="5562"/>
                  </a:lnTo>
                  <a:close/>
                </a:path>
              </a:pathLst>
            </a:custGeom>
            <a:solidFill>
              <a:schemeClr val="accent5"/>
            </a:solidFill>
            <a:ln w="9525">
              <a:solidFill>
                <a:schemeClr val="bg1"/>
              </a:solidFill>
              <a:prstDash val="solid"/>
              <a:round/>
              <a:headEnd/>
              <a:tailEnd/>
            </a:ln>
          </p:spPr>
        </p:sp>
        <p:sp>
          <p:nvSpPr>
            <p:cNvPr id="121" name="Colorado">
              <a:extLst>
                <a:ext uri="{FF2B5EF4-FFF2-40B4-BE49-F238E27FC236}">
                  <a16:creationId xmlns:a16="http://schemas.microsoft.com/office/drawing/2014/main" id="{0F76B55B-85EC-954E-B13E-FE62714CD981}"/>
                </a:ext>
              </a:extLst>
            </p:cNvPr>
            <p:cNvSpPr>
              <a:spLocks/>
            </p:cNvSpPr>
            <p:nvPr/>
          </p:nvSpPr>
          <p:spPr bwMode="auto">
            <a:xfrm>
              <a:off x="2600865" y="3101393"/>
              <a:ext cx="1178826" cy="845216"/>
            </a:xfrm>
            <a:custGeom>
              <a:avLst/>
              <a:gdLst/>
              <a:ahLst/>
              <a:cxnLst>
                <a:cxn ang="0">
                  <a:pos x="8792" y="15707"/>
                </a:cxn>
                <a:cxn ang="0">
                  <a:pos x="10381" y="15888"/>
                </a:cxn>
                <a:cxn ang="0">
                  <a:pos x="11229" y="15978"/>
                </a:cxn>
                <a:cxn ang="0">
                  <a:pos x="12076" y="16068"/>
                </a:cxn>
                <a:cxn ang="0">
                  <a:pos x="13135" y="16203"/>
                </a:cxn>
                <a:cxn ang="0">
                  <a:pos x="13489" y="16203"/>
                </a:cxn>
                <a:cxn ang="0">
                  <a:pos x="14089" y="16294"/>
                </a:cxn>
                <a:cxn ang="0">
                  <a:pos x="15148" y="16384"/>
                </a:cxn>
                <a:cxn ang="0">
                  <a:pos x="15642" y="16384"/>
                </a:cxn>
                <a:cxn ang="0">
                  <a:pos x="15784" y="14037"/>
                </a:cxn>
                <a:cxn ang="0">
                  <a:pos x="15890" y="11825"/>
                </a:cxn>
                <a:cxn ang="0">
                  <a:pos x="15960" y="10246"/>
                </a:cxn>
                <a:cxn ang="0">
                  <a:pos x="16031" y="8666"/>
                </a:cxn>
                <a:cxn ang="0">
                  <a:pos x="16102" y="7041"/>
                </a:cxn>
                <a:cxn ang="0">
                  <a:pos x="16243" y="4288"/>
                </a:cxn>
                <a:cxn ang="0">
                  <a:pos x="16313" y="3024"/>
                </a:cxn>
                <a:cxn ang="0">
                  <a:pos x="16313" y="2844"/>
                </a:cxn>
                <a:cxn ang="0">
                  <a:pos x="15183" y="1805"/>
                </a:cxn>
                <a:cxn ang="0">
                  <a:pos x="13594" y="1625"/>
                </a:cxn>
                <a:cxn ang="0">
                  <a:pos x="12111" y="1489"/>
                </a:cxn>
                <a:cxn ang="0">
                  <a:pos x="9534" y="1174"/>
                </a:cxn>
                <a:cxn ang="0">
                  <a:pos x="7309" y="858"/>
                </a:cxn>
                <a:cxn ang="0">
                  <a:pos x="5226" y="542"/>
                </a:cxn>
                <a:cxn ang="0">
                  <a:pos x="1554" y="0"/>
                </a:cxn>
                <a:cxn ang="0">
                  <a:pos x="1236" y="2753"/>
                </a:cxn>
                <a:cxn ang="0">
                  <a:pos x="953" y="5326"/>
                </a:cxn>
                <a:cxn ang="0">
                  <a:pos x="565" y="8892"/>
                </a:cxn>
                <a:cxn ang="0">
                  <a:pos x="318" y="11193"/>
                </a:cxn>
                <a:cxn ang="0">
                  <a:pos x="0" y="14308"/>
                </a:cxn>
                <a:cxn ang="0">
                  <a:pos x="777" y="14488"/>
                </a:cxn>
                <a:cxn ang="0">
                  <a:pos x="1448" y="14579"/>
                </a:cxn>
                <a:cxn ang="0">
                  <a:pos x="2507" y="14759"/>
                </a:cxn>
                <a:cxn ang="0">
                  <a:pos x="3531" y="14940"/>
                </a:cxn>
                <a:cxn ang="0">
                  <a:pos x="3919" y="14985"/>
                </a:cxn>
                <a:cxn ang="0">
                  <a:pos x="5438" y="15256"/>
                </a:cxn>
                <a:cxn ang="0">
                  <a:pos x="6780" y="15436"/>
                </a:cxn>
                <a:cxn ang="0">
                  <a:pos x="7698" y="15572"/>
                </a:cxn>
                <a:cxn ang="0">
                  <a:pos x="8510" y="15662"/>
                </a:cxn>
              </a:cxnLst>
              <a:rect l="0" t="0" r="r" b="b"/>
              <a:pathLst>
                <a:path w="16384" h="16384">
                  <a:moveTo>
                    <a:pt x="8510" y="15662"/>
                  </a:moveTo>
                  <a:lnTo>
                    <a:pt x="8792" y="15707"/>
                  </a:lnTo>
                  <a:lnTo>
                    <a:pt x="9498" y="15797"/>
                  </a:lnTo>
                  <a:lnTo>
                    <a:pt x="10381" y="15888"/>
                  </a:lnTo>
                  <a:lnTo>
                    <a:pt x="11017" y="15978"/>
                  </a:lnTo>
                  <a:lnTo>
                    <a:pt x="11229" y="15978"/>
                  </a:lnTo>
                  <a:lnTo>
                    <a:pt x="11546" y="16023"/>
                  </a:lnTo>
                  <a:lnTo>
                    <a:pt x="12076" y="16068"/>
                  </a:lnTo>
                  <a:lnTo>
                    <a:pt x="12641" y="16113"/>
                  </a:lnTo>
                  <a:lnTo>
                    <a:pt x="13135" y="16203"/>
                  </a:lnTo>
                  <a:lnTo>
                    <a:pt x="13347" y="16203"/>
                  </a:lnTo>
                  <a:lnTo>
                    <a:pt x="13489" y="16203"/>
                  </a:lnTo>
                  <a:lnTo>
                    <a:pt x="13771" y="16249"/>
                  </a:lnTo>
                  <a:lnTo>
                    <a:pt x="14089" y="16294"/>
                  </a:lnTo>
                  <a:lnTo>
                    <a:pt x="14654" y="16339"/>
                  </a:lnTo>
                  <a:lnTo>
                    <a:pt x="15148" y="16384"/>
                  </a:lnTo>
                  <a:lnTo>
                    <a:pt x="15501" y="16384"/>
                  </a:lnTo>
                  <a:lnTo>
                    <a:pt x="15642" y="16384"/>
                  </a:lnTo>
                  <a:lnTo>
                    <a:pt x="15713" y="14985"/>
                  </a:lnTo>
                  <a:lnTo>
                    <a:pt x="15784" y="14037"/>
                  </a:lnTo>
                  <a:lnTo>
                    <a:pt x="15784" y="13721"/>
                  </a:lnTo>
                  <a:lnTo>
                    <a:pt x="15890" y="11825"/>
                  </a:lnTo>
                  <a:lnTo>
                    <a:pt x="15960" y="10562"/>
                  </a:lnTo>
                  <a:lnTo>
                    <a:pt x="15960" y="10246"/>
                  </a:lnTo>
                  <a:lnTo>
                    <a:pt x="16031" y="8937"/>
                  </a:lnTo>
                  <a:lnTo>
                    <a:pt x="16031" y="8666"/>
                  </a:lnTo>
                  <a:lnTo>
                    <a:pt x="16137" y="7086"/>
                  </a:lnTo>
                  <a:lnTo>
                    <a:pt x="16102" y="7041"/>
                  </a:lnTo>
                  <a:lnTo>
                    <a:pt x="16207" y="5506"/>
                  </a:lnTo>
                  <a:lnTo>
                    <a:pt x="16243" y="4288"/>
                  </a:lnTo>
                  <a:lnTo>
                    <a:pt x="16278" y="3972"/>
                  </a:lnTo>
                  <a:lnTo>
                    <a:pt x="16313" y="3024"/>
                  </a:lnTo>
                  <a:lnTo>
                    <a:pt x="16313" y="2979"/>
                  </a:lnTo>
                  <a:lnTo>
                    <a:pt x="16313" y="2844"/>
                  </a:lnTo>
                  <a:lnTo>
                    <a:pt x="16384" y="1896"/>
                  </a:lnTo>
                  <a:lnTo>
                    <a:pt x="15183" y="1805"/>
                  </a:lnTo>
                  <a:lnTo>
                    <a:pt x="15113" y="1805"/>
                  </a:lnTo>
                  <a:lnTo>
                    <a:pt x="13594" y="1625"/>
                  </a:lnTo>
                  <a:lnTo>
                    <a:pt x="13171" y="1580"/>
                  </a:lnTo>
                  <a:lnTo>
                    <a:pt x="12111" y="1489"/>
                  </a:lnTo>
                  <a:lnTo>
                    <a:pt x="10240" y="1264"/>
                  </a:lnTo>
                  <a:lnTo>
                    <a:pt x="9534" y="1174"/>
                  </a:lnTo>
                  <a:lnTo>
                    <a:pt x="7592" y="903"/>
                  </a:lnTo>
                  <a:lnTo>
                    <a:pt x="7309" y="858"/>
                  </a:lnTo>
                  <a:lnTo>
                    <a:pt x="6179" y="677"/>
                  </a:lnTo>
                  <a:lnTo>
                    <a:pt x="5226" y="542"/>
                  </a:lnTo>
                  <a:lnTo>
                    <a:pt x="3955" y="316"/>
                  </a:lnTo>
                  <a:lnTo>
                    <a:pt x="1554" y="0"/>
                  </a:lnTo>
                  <a:lnTo>
                    <a:pt x="1412" y="1174"/>
                  </a:lnTo>
                  <a:lnTo>
                    <a:pt x="1236" y="2753"/>
                  </a:lnTo>
                  <a:lnTo>
                    <a:pt x="1024" y="4784"/>
                  </a:lnTo>
                  <a:lnTo>
                    <a:pt x="953" y="5326"/>
                  </a:lnTo>
                  <a:lnTo>
                    <a:pt x="883" y="5822"/>
                  </a:lnTo>
                  <a:lnTo>
                    <a:pt x="565" y="8892"/>
                  </a:lnTo>
                  <a:lnTo>
                    <a:pt x="424" y="10201"/>
                  </a:lnTo>
                  <a:lnTo>
                    <a:pt x="318" y="11193"/>
                  </a:lnTo>
                  <a:lnTo>
                    <a:pt x="247" y="12051"/>
                  </a:lnTo>
                  <a:lnTo>
                    <a:pt x="0" y="14308"/>
                  </a:lnTo>
                  <a:lnTo>
                    <a:pt x="282" y="14398"/>
                  </a:lnTo>
                  <a:lnTo>
                    <a:pt x="777" y="14488"/>
                  </a:lnTo>
                  <a:lnTo>
                    <a:pt x="1236" y="14533"/>
                  </a:lnTo>
                  <a:lnTo>
                    <a:pt x="1448" y="14579"/>
                  </a:lnTo>
                  <a:lnTo>
                    <a:pt x="1730" y="14624"/>
                  </a:lnTo>
                  <a:lnTo>
                    <a:pt x="2507" y="14759"/>
                  </a:lnTo>
                  <a:lnTo>
                    <a:pt x="3319" y="14895"/>
                  </a:lnTo>
                  <a:lnTo>
                    <a:pt x="3531" y="14940"/>
                  </a:lnTo>
                  <a:lnTo>
                    <a:pt x="3566" y="14940"/>
                  </a:lnTo>
                  <a:lnTo>
                    <a:pt x="3919" y="14985"/>
                  </a:lnTo>
                  <a:lnTo>
                    <a:pt x="4767" y="15120"/>
                  </a:lnTo>
                  <a:lnTo>
                    <a:pt x="5438" y="15256"/>
                  </a:lnTo>
                  <a:lnTo>
                    <a:pt x="5720" y="15301"/>
                  </a:lnTo>
                  <a:lnTo>
                    <a:pt x="6780" y="15436"/>
                  </a:lnTo>
                  <a:lnTo>
                    <a:pt x="7415" y="15526"/>
                  </a:lnTo>
                  <a:lnTo>
                    <a:pt x="7698" y="15572"/>
                  </a:lnTo>
                  <a:lnTo>
                    <a:pt x="8157" y="15662"/>
                  </a:lnTo>
                  <a:lnTo>
                    <a:pt x="8510" y="15662"/>
                  </a:lnTo>
                  <a:close/>
                </a:path>
              </a:pathLst>
            </a:custGeom>
            <a:solidFill>
              <a:schemeClr val="bg1">
                <a:lumMod val="75000"/>
              </a:schemeClr>
            </a:solidFill>
            <a:ln w="9525">
              <a:solidFill>
                <a:schemeClr val="bg1"/>
              </a:solidFill>
              <a:prstDash val="solid"/>
              <a:round/>
              <a:headEnd/>
              <a:tailEnd/>
            </a:ln>
          </p:spPr>
        </p:sp>
        <p:sp>
          <p:nvSpPr>
            <p:cNvPr id="122" name="Connecticut">
              <a:extLst>
                <a:ext uri="{FF2B5EF4-FFF2-40B4-BE49-F238E27FC236}">
                  <a16:creationId xmlns:a16="http://schemas.microsoft.com/office/drawing/2014/main" id="{F2230DC8-FF5D-7942-B7E5-59036556889F}"/>
                </a:ext>
              </a:extLst>
            </p:cNvPr>
            <p:cNvSpPr>
              <a:spLocks/>
            </p:cNvSpPr>
            <p:nvPr/>
          </p:nvSpPr>
          <p:spPr bwMode="auto">
            <a:xfrm>
              <a:off x="8072691" y="2619471"/>
              <a:ext cx="279809" cy="247139"/>
            </a:xfrm>
            <a:custGeom>
              <a:avLst/>
              <a:gdLst/>
              <a:ahLst/>
              <a:cxnLst>
                <a:cxn ang="0">
                  <a:pos x="12362" y="10201"/>
                </a:cxn>
                <a:cxn ang="0">
                  <a:pos x="12660" y="10047"/>
                </a:cxn>
                <a:cxn ang="0">
                  <a:pos x="13256" y="9738"/>
                </a:cxn>
                <a:cxn ang="0">
                  <a:pos x="13554" y="9429"/>
                </a:cxn>
                <a:cxn ang="0">
                  <a:pos x="14001" y="9429"/>
                </a:cxn>
                <a:cxn ang="0">
                  <a:pos x="14299" y="9119"/>
                </a:cxn>
                <a:cxn ang="0">
                  <a:pos x="15043" y="9119"/>
                </a:cxn>
                <a:cxn ang="0">
                  <a:pos x="16235" y="8347"/>
                </a:cxn>
                <a:cxn ang="0">
                  <a:pos x="16086" y="7574"/>
                </a:cxn>
                <a:cxn ang="0">
                  <a:pos x="16384" y="7265"/>
                </a:cxn>
                <a:cxn ang="0">
                  <a:pos x="16384" y="6801"/>
                </a:cxn>
                <a:cxn ang="0">
                  <a:pos x="15937" y="4637"/>
                </a:cxn>
                <a:cxn ang="0">
                  <a:pos x="14746" y="309"/>
                </a:cxn>
                <a:cxn ang="0">
                  <a:pos x="12065" y="618"/>
                </a:cxn>
                <a:cxn ang="0">
                  <a:pos x="8490" y="1546"/>
                </a:cxn>
                <a:cxn ang="0">
                  <a:pos x="6405" y="2009"/>
                </a:cxn>
                <a:cxn ang="0">
                  <a:pos x="5958" y="2628"/>
                </a:cxn>
                <a:cxn ang="0">
                  <a:pos x="4170" y="2628"/>
                </a:cxn>
                <a:cxn ang="0">
                  <a:pos x="0" y="3555"/>
                </a:cxn>
                <a:cxn ang="0">
                  <a:pos x="1043" y="9892"/>
                </a:cxn>
                <a:cxn ang="0">
                  <a:pos x="1489" y="12674"/>
                </a:cxn>
                <a:cxn ang="0">
                  <a:pos x="1936" y="13911"/>
                </a:cxn>
                <a:cxn ang="0">
                  <a:pos x="1341" y="16384"/>
                </a:cxn>
                <a:cxn ang="0">
                  <a:pos x="2234" y="16075"/>
                </a:cxn>
                <a:cxn ang="0">
                  <a:pos x="2681" y="15611"/>
                </a:cxn>
                <a:cxn ang="0">
                  <a:pos x="3128" y="15302"/>
                </a:cxn>
                <a:cxn ang="0">
                  <a:pos x="3277" y="14529"/>
                </a:cxn>
                <a:cxn ang="0">
                  <a:pos x="3724" y="14529"/>
                </a:cxn>
                <a:cxn ang="0">
                  <a:pos x="4617" y="14220"/>
                </a:cxn>
                <a:cxn ang="0">
                  <a:pos x="4915" y="13602"/>
                </a:cxn>
                <a:cxn ang="0">
                  <a:pos x="5511" y="13602"/>
                </a:cxn>
                <a:cxn ang="0">
                  <a:pos x="5809" y="13447"/>
                </a:cxn>
                <a:cxn ang="0">
                  <a:pos x="5809" y="13138"/>
                </a:cxn>
                <a:cxn ang="0">
                  <a:pos x="6405" y="12674"/>
                </a:cxn>
                <a:cxn ang="0">
                  <a:pos x="6703" y="11902"/>
                </a:cxn>
                <a:cxn ang="0">
                  <a:pos x="7149" y="11283"/>
                </a:cxn>
                <a:cxn ang="0">
                  <a:pos x="7596" y="11747"/>
                </a:cxn>
                <a:cxn ang="0">
                  <a:pos x="8341" y="11438"/>
                </a:cxn>
                <a:cxn ang="0">
                  <a:pos x="9086" y="11283"/>
                </a:cxn>
                <a:cxn ang="0">
                  <a:pos x="9533" y="10974"/>
                </a:cxn>
                <a:cxn ang="0">
                  <a:pos x="10128" y="10974"/>
                </a:cxn>
                <a:cxn ang="0">
                  <a:pos x="11022" y="10665"/>
                </a:cxn>
                <a:cxn ang="0">
                  <a:pos x="11618" y="10510"/>
                </a:cxn>
                <a:cxn ang="0">
                  <a:pos x="11767" y="10356"/>
                </a:cxn>
                <a:cxn ang="0">
                  <a:pos x="11767" y="9892"/>
                </a:cxn>
              </a:cxnLst>
              <a:rect l="0" t="0" r="r" b="b"/>
              <a:pathLst>
                <a:path w="16384" h="16384">
                  <a:moveTo>
                    <a:pt x="11767" y="9738"/>
                  </a:moveTo>
                  <a:lnTo>
                    <a:pt x="12362" y="10201"/>
                  </a:lnTo>
                  <a:lnTo>
                    <a:pt x="12511" y="10201"/>
                  </a:lnTo>
                  <a:lnTo>
                    <a:pt x="12660" y="10047"/>
                  </a:lnTo>
                  <a:lnTo>
                    <a:pt x="12958" y="9738"/>
                  </a:lnTo>
                  <a:lnTo>
                    <a:pt x="13256" y="9738"/>
                  </a:lnTo>
                  <a:lnTo>
                    <a:pt x="13256" y="9429"/>
                  </a:lnTo>
                  <a:lnTo>
                    <a:pt x="13554" y="9429"/>
                  </a:lnTo>
                  <a:lnTo>
                    <a:pt x="13852" y="9583"/>
                  </a:lnTo>
                  <a:lnTo>
                    <a:pt x="14001" y="9429"/>
                  </a:lnTo>
                  <a:lnTo>
                    <a:pt x="14001" y="9274"/>
                  </a:lnTo>
                  <a:lnTo>
                    <a:pt x="14299" y="9119"/>
                  </a:lnTo>
                  <a:lnTo>
                    <a:pt x="14597" y="9274"/>
                  </a:lnTo>
                  <a:lnTo>
                    <a:pt x="15043" y="9119"/>
                  </a:lnTo>
                  <a:lnTo>
                    <a:pt x="15043" y="8810"/>
                  </a:lnTo>
                  <a:lnTo>
                    <a:pt x="16235" y="8347"/>
                  </a:lnTo>
                  <a:lnTo>
                    <a:pt x="16086" y="7728"/>
                  </a:lnTo>
                  <a:lnTo>
                    <a:pt x="16086" y="7574"/>
                  </a:lnTo>
                  <a:lnTo>
                    <a:pt x="16086" y="7419"/>
                  </a:lnTo>
                  <a:lnTo>
                    <a:pt x="16384" y="7265"/>
                  </a:lnTo>
                  <a:lnTo>
                    <a:pt x="16384" y="7110"/>
                  </a:lnTo>
                  <a:lnTo>
                    <a:pt x="16384" y="6801"/>
                  </a:lnTo>
                  <a:lnTo>
                    <a:pt x="15937" y="5101"/>
                  </a:lnTo>
                  <a:lnTo>
                    <a:pt x="15937" y="4637"/>
                  </a:lnTo>
                  <a:lnTo>
                    <a:pt x="15639" y="3555"/>
                  </a:lnTo>
                  <a:lnTo>
                    <a:pt x="14746" y="309"/>
                  </a:lnTo>
                  <a:lnTo>
                    <a:pt x="14597" y="0"/>
                  </a:lnTo>
                  <a:lnTo>
                    <a:pt x="12065" y="618"/>
                  </a:lnTo>
                  <a:lnTo>
                    <a:pt x="11767" y="773"/>
                  </a:lnTo>
                  <a:lnTo>
                    <a:pt x="8490" y="1546"/>
                  </a:lnTo>
                  <a:lnTo>
                    <a:pt x="8192" y="1700"/>
                  </a:lnTo>
                  <a:lnTo>
                    <a:pt x="6405" y="2009"/>
                  </a:lnTo>
                  <a:lnTo>
                    <a:pt x="6405" y="2473"/>
                  </a:lnTo>
                  <a:lnTo>
                    <a:pt x="5958" y="2628"/>
                  </a:lnTo>
                  <a:lnTo>
                    <a:pt x="5809" y="2164"/>
                  </a:lnTo>
                  <a:lnTo>
                    <a:pt x="4170" y="2628"/>
                  </a:lnTo>
                  <a:lnTo>
                    <a:pt x="3873" y="2628"/>
                  </a:lnTo>
                  <a:lnTo>
                    <a:pt x="0" y="3555"/>
                  </a:lnTo>
                  <a:lnTo>
                    <a:pt x="745" y="8037"/>
                  </a:lnTo>
                  <a:lnTo>
                    <a:pt x="1043" y="9892"/>
                  </a:lnTo>
                  <a:lnTo>
                    <a:pt x="1341" y="11902"/>
                  </a:lnTo>
                  <a:lnTo>
                    <a:pt x="1489" y="12674"/>
                  </a:lnTo>
                  <a:lnTo>
                    <a:pt x="2234" y="13447"/>
                  </a:lnTo>
                  <a:lnTo>
                    <a:pt x="1936" y="13911"/>
                  </a:lnTo>
                  <a:lnTo>
                    <a:pt x="596" y="15302"/>
                  </a:lnTo>
                  <a:lnTo>
                    <a:pt x="1341" y="16384"/>
                  </a:lnTo>
                  <a:lnTo>
                    <a:pt x="1638" y="16229"/>
                  </a:lnTo>
                  <a:lnTo>
                    <a:pt x="2234" y="16075"/>
                  </a:lnTo>
                  <a:lnTo>
                    <a:pt x="2532" y="15920"/>
                  </a:lnTo>
                  <a:lnTo>
                    <a:pt x="2681" y="15611"/>
                  </a:lnTo>
                  <a:lnTo>
                    <a:pt x="2830" y="15611"/>
                  </a:lnTo>
                  <a:lnTo>
                    <a:pt x="3128" y="15302"/>
                  </a:lnTo>
                  <a:lnTo>
                    <a:pt x="3277" y="14838"/>
                  </a:lnTo>
                  <a:lnTo>
                    <a:pt x="3277" y="14529"/>
                  </a:lnTo>
                  <a:lnTo>
                    <a:pt x="3426" y="14529"/>
                  </a:lnTo>
                  <a:lnTo>
                    <a:pt x="3724" y="14529"/>
                  </a:lnTo>
                  <a:lnTo>
                    <a:pt x="4319" y="14375"/>
                  </a:lnTo>
                  <a:lnTo>
                    <a:pt x="4617" y="14220"/>
                  </a:lnTo>
                  <a:lnTo>
                    <a:pt x="4766" y="13911"/>
                  </a:lnTo>
                  <a:lnTo>
                    <a:pt x="4915" y="13602"/>
                  </a:lnTo>
                  <a:lnTo>
                    <a:pt x="5213" y="13602"/>
                  </a:lnTo>
                  <a:lnTo>
                    <a:pt x="5511" y="13602"/>
                  </a:lnTo>
                  <a:lnTo>
                    <a:pt x="5660" y="13602"/>
                  </a:lnTo>
                  <a:lnTo>
                    <a:pt x="5809" y="13447"/>
                  </a:lnTo>
                  <a:lnTo>
                    <a:pt x="5809" y="13293"/>
                  </a:lnTo>
                  <a:lnTo>
                    <a:pt x="5809" y="13138"/>
                  </a:lnTo>
                  <a:lnTo>
                    <a:pt x="6107" y="12829"/>
                  </a:lnTo>
                  <a:lnTo>
                    <a:pt x="6405" y="12674"/>
                  </a:lnTo>
                  <a:lnTo>
                    <a:pt x="6703" y="12365"/>
                  </a:lnTo>
                  <a:lnTo>
                    <a:pt x="6703" y="11902"/>
                  </a:lnTo>
                  <a:lnTo>
                    <a:pt x="6851" y="11438"/>
                  </a:lnTo>
                  <a:lnTo>
                    <a:pt x="7149" y="11283"/>
                  </a:lnTo>
                  <a:lnTo>
                    <a:pt x="7447" y="11902"/>
                  </a:lnTo>
                  <a:lnTo>
                    <a:pt x="7596" y="11747"/>
                  </a:lnTo>
                  <a:lnTo>
                    <a:pt x="8043" y="11592"/>
                  </a:lnTo>
                  <a:lnTo>
                    <a:pt x="8341" y="11438"/>
                  </a:lnTo>
                  <a:lnTo>
                    <a:pt x="8788" y="11438"/>
                  </a:lnTo>
                  <a:lnTo>
                    <a:pt x="9086" y="11283"/>
                  </a:lnTo>
                  <a:lnTo>
                    <a:pt x="9235" y="11129"/>
                  </a:lnTo>
                  <a:lnTo>
                    <a:pt x="9533" y="10974"/>
                  </a:lnTo>
                  <a:lnTo>
                    <a:pt x="9681" y="10974"/>
                  </a:lnTo>
                  <a:lnTo>
                    <a:pt x="10128" y="10974"/>
                  </a:lnTo>
                  <a:lnTo>
                    <a:pt x="10575" y="10974"/>
                  </a:lnTo>
                  <a:lnTo>
                    <a:pt x="11022" y="10665"/>
                  </a:lnTo>
                  <a:lnTo>
                    <a:pt x="11171" y="10510"/>
                  </a:lnTo>
                  <a:lnTo>
                    <a:pt x="11618" y="10510"/>
                  </a:lnTo>
                  <a:lnTo>
                    <a:pt x="11767" y="10510"/>
                  </a:lnTo>
                  <a:lnTo>
                    <a:pt x="11767" y="10356"/>
                  </a:lnTo>
                  <a:lnTo>
                    <a:pt x="11767" y="10047"/>
                  </a:lnTo>
                  <a:lnTo>
                    <a:pt x="11767" y="9892"/>
                  </a:lnTo>
                  <a:lnTo>
                    <a:pt x="11767" y="9738"/>
                  </a:lnTo>
                  <a:close/>
                </a:path>
              </a:pathLst>
            </a:custGeom>
            <a:solidFill>
              <a:schemeClr val="bg1">
                <a:lumMod val="75000"/>
              </a:schemeClr>
            </a:solidFill>
            <a:ln w="9525">
              <a:solidFill>
                <a:schemeClr val="bg1"/>
              </a:solidFill>
              <a:prstDash val="solid"/>
              <a:round/>
              <a:headEnd/>
              <a:tailEnd/>
            </a:ln>
          </p:spPr>
        </p:sp>
        <p:sp>
          <p:nvSpPr>
            <p:cNvPr id="123" name="Delaware">
              <a:extLst>
                <a:ext uri="{FF2B5EF4-FFF2-40B4-BE49-F238E27FC236}">
                  <a16:creationId xmlns:a16="http://schemas.microsoft.com/office/drawing/2014/main" id="{F0587704-0109-3C40-A9B1-6053357A12F4}"/>
                </a:ext>
              </a:extLst>
            </p:cNvPr>
            <p:cNvSpPr>
              <a:spLocks/>
            </p:cNvSpPr>
            <p:nvPr/>
          </p:nvSpPr>
          <p:spPr bwMode="auto">
            <a:xfrm>
              <a:off x="7831745" y="3135991"/>
              <a:ext cx="170994" cy="259496"/>
            </a:xfrm>
            <a:custGeom>
              <a:avLst/>
              <a:gdLst/>
              <a:ahLst/>
              <a:cxnLst>
                <a:cxn ang="0">
                  <a:pos x="5380" y="5314"/>
                </a:cxn>
                <a:cxn ang="0">
                  <a:pos x="4402" y="4871"/>
                </a:cxn>
                <a:cxn ang="0">
                  <a:pos x="3913" y="4428"/>
                </a:cxn>
                <a:cxn ang="0">
                  <a:pos x="4157" y="3690"/>
                </a:cxn>
                <a:cxn ang="0">
                  <a:pos x="3668" y="3395"/>
                </a:cxn>
                <a:cxn ang="0">
                  <a:pos x="3424" y="2657"/>
                </a:cxn>
                <a:cxn ang="0">
                  <a:pos x="3913" y="2066"/>
                </a:cxn>
                <a:cxn ang="0">
                  <a:pos x="4157" y="1919"/>
                </a:cxn>
                <a:cxn ang="0">
                  <a:pos x="5135" y="295"/>
                </a:cxn>
                <a:cxn ang="0">
                  <a:pos x="4891" y="148"/>
                </a:cxn>
                <a:cxn ang="0">
                  <a:pos x="3668" y="0"/>
                </a:cxn>
                <a:cxn ang="0">
                  <a:pos x="2201" y="295"/>
                </a:cxn>
                <a:cxn ang="0">
                  <a:pos x="1467" y="738"/>
                </a:cxn>
                <a:cxn ang="0">
                  <a:pos x="734" y="1181"/>
                </a:cxn>
                <a:cxn ang="0">
                  <a:pos x="489" y="1771"/>
                </a:cxn>
                <a:cxn ang="0">
                  <a:pos x="1956" y="6052"/>
                </a:cxn>
                <a:cxn ang="0">
                  <a:pos x="2445" y="7528"/>
                </a:cxn>
                <a:cxn ang="0">
                  <a:pos x="4646" y="12251"/>
                </a:cxn>
                <a:cxn ang="0">
                  <a:pos x="6113" y="15351"/>
                </a:cxn>
                <a:cxn ang="0">
                  <a:pos x="11982" y="15794"/>
                </a:cxn>
                <a:cxn ang="0">
                  <a:pos x="16139" y="14613"/>
                </a:cxn>
                <a:cxn ang="0">
                  <a:pos x="15406" y="14022"/>
                </a:cxn>
                <a:cxn ang="0">
                  <a:pos x="14917" y="14022"/>
                </a:cxn>
                <a:cxn ang="0">
                  <a:pos x="14428" y="14022"/>
                </a:cxn>
                <a:cxn ang="0">
                  <a:pos x="13939" y="14318"/>
                </a:cxn>
                <a:cxn ang="0">
                  <a:pos x="13450" y="14170"/>
                </a:cxn>
                <a:cxn ang="0">
                  <a:pos x="13694" y="13875"/>
                </a:cxn>
                <a:cxn ang="0">
                  <a:pos x="14428" y="13727"/>
                </a:cxn>
                <a:cxn ang="0">
                  <a:pos x="14672" y="13432"/>
                </a:cxn>
                <a:cxn ang="0">
                  <a:pos x="13939" y="13137"/>
                </a:cxn>
                <a:cxn ang="0">
                  <a:pos x="14428" y="12842"/>
                </a:cxn>
                <a:cxn ang="0">
                  <a:pos x="14917" y="12842"/>
                </a:cxn>
                <a:cxn ang="0">
                  <a:pos x="15406" y="13137"/>
                </a:cxn>
                <a:cxn ang="0">
                  <a:pos x="15406" y="12842"/>
                </a:cxn>
                <a:cxn ang="0">
                  <a:pos x="14672" y="11661"/>
                </a:cxn>
                <a:cxn ang="0">
                  <a:pos x="13939" y="11661"/>
                </a:cxn>
                <a:cxn ang="0">
                  <a:pos x="12960" y="11513"/>
                </a:cxn>
                <a:cxn ang="0">
                  <a:pos x="11982" y="10923"/>
                </a:cxn>
                <a:cxn ang="0">
                  <a:pos x="10760" y="10627"/>
                </a:cxn>
                <a:cxn ang="0">
                  <a:pos x="10515" y="10037"/>
                </a:cxn>
                <a:cxn ang="0">
                  <a:pos x="10026" y="9447"/>
                </a:cxn>
                <a:cxn ang="0">
                  <a:pos x="8803" y="8709"/>
                </a:cxn>
                <a:cxn ang="0">
                  <a:pos x="8314" y="7823"/>
                </a:cxn>
                <a:cxn ang="0">
                  <a:pos x="8070" y="6937"/>
                </a:cxn>
                <a:cxn ang="0">
                  <a:pos x="7092" y="6199"/>
                </a:cxn>
                <a:cxn ang="0">
                  <a:pos x="6113" y="5757"/>
                </a:cxn>
              </a:cxnLst>
              <a:rect l="0" t="0" r="r" b="b"/>
              <a:pathLst>
                <a:path w="16384" h="16384">
                  <a:moveTo>
                    <a:pt x="5624" y="5609"/>
                  </a:moveTo>
                  <a:lnTo>
                    <a:pt x="5380" y="5314"/>
                  </a:lnTo>
                  <a:lnTo>
                    <a:pt x="4891" y="5019"/>
                  </a:lnTo>
                  <a:lnTo>
                    <a:pt x="4402" y="4871"/>
                  </a:lnTo>
                  <a:lnTo>
                    <a:pt x="4157" y="4576"/>
                  </a:lnTo>
                  <a:lnTo>
                    <a:pt x="3913" y="4428"/>
                  </a:lnTo>
                  <a:lnTo>
                    <a:pt x="4157" y="3985"/>
                  </a:lnTo>
                  <a:lnTo>
                    <a:pt x="4157" y="3690"/>
                  </a:lnTo>
                  <a:lnTo>
                    <a:pt x="3913" y="3542"/>
                  </a:lnTo>
                  <a:lnTo>
                    <a:pt x="3668" y="3395"/>
                  </a:lnTo>
                  <a:lnTo>
                    <a:pt x="3424" y="3100"/>
                  </a:lnTo>
                  <a:lnTo>
                    <a:pt x="3424" y="2657"/>
                  </a:lnTo>
                  <a:lnTo>
                    <a:pt x="3668" y="2362"/>
                  </a:lnTo>
                  <a:lnTo>
                    <a:pt x="3913" y="2066"/>
                  </a:lnTo>
                  <a:lnTo>
                    <a:pt x="4402" y="2066"/>
                  </a:lnTo>
                  <a:lnTo>
                    <a:pt x="4157" y="1919"/>
                  </a:lnTo>
                  <a:lnTo>
                    <a:pt x="5135" y="590"/>
                  </a:lnTo>
                  <a:lnTo>
                    <a:pt x="5135" y="295"/>
                  </a:lnTo>
                  <a:lnTo>
                    <a:pt x="5380" y="295"/>
                  </a:lnTo>
                  <a:lnTo>
                    <a:pt x="4891" y="148"/>
                  </a:lnTo>
                  <a:lnTo>
                    <a:pt x="4157" y="0"/>
                  </a:lnTo>
                  <a:lnTo>
                    <a:pt x="3668" y="0"/>
                  </a:lnTo>
                  <a:lnTo>
                    <a:pt x="2934" y="148"/>
                  </a:lnTo>
                  <a:lnTo>
                    <a:pt x="2201" y="295"/>
                  </a:lnTo>
                  <a:lnTo>
                    <a:pt x="1956" y="443"/>
                  </a:lnTo>
                  <a:lnTo>
                    <a:pt x="1467" y="738"/>
                  </a:lnTo>
                  <a:lnTo>
                    <a:pt x="978" y="1033"/>
                  </a:lnTo>
                  <a:lnTo>
                    <a:pt x="734" y="1181"/>
                  </a:lnTo>
                  <a:lnTo>
                    <a:pt x="734" y="1476"/>
                  </a:lnTo>
                  <a:lnTo>
                    <a:pt x="489" y="1771"/>
                  </a:lnTo>
                  <a:lnTo>
                    <a:pt x="0" y="1919"/>
                  </a:lnTo>
                  <a:lnTo>
                    <a:pt x="1956" y="6052"/>
                  </a:lnTo>
                  <a:lnTo>
                    <a:pt x="2201" y="6937"/>
                  </a:lnTo>
                  <a:lnTo>
                    <a:pt x="2445" y="7528"/>
                  </a:lnTo>
                  <a:lnTo>
                    <a:pt x="3179" y="8709"/>
                  </a:lnTo>
                  <a:lnTo>
                    <a:pt x="4646" y="12251"/>
                  </a:lnTo>
                  <a:lnTo>
                    <a:pt x="5624" y="14318"/>
                  </a:lnTo>
                  <a:lnTo>
                    <a:pt x="6113" y="15351"/>
                  </a:lnTo>
                  <a:lnTo>
                    <a:pt x="6847" y="16384"/>
                  </a:lnTo>
                  <a:lnTo>
                    <a:pt x="11982" y="15794"/>
                  </a:lnTo>
                  <a:lnTo>
                    <a:pt x="16384" y="15203"/>
                  </a:lnTo>
                  <a:lnTo>
                    <a:pt x="16139" y="14613"/>
                  </a:lnTo>
                  <a:lnTo>
                    <a:pt x="15650" y="14022"/>
                  </a:lnTo>
                  <a:lnTo>
                    <a:pt x="15406" y="14022"/>
                  </a:lnTo>
                  <a:lnTo>
                    <a:pt x="15161" y="14170"/>
                  </a:lnTo>
                  <a:lnTo>
                    <a:pt x="14917" y="14022"/>
                  </a:lnTo>
                  <a:lnTo>
                    <a:pt x="14672" y="14022"/>
                  </a:lnTo>
                  <a:lnTo>
                    <a:pt x="14428" y="14022"/>
                  </a:lnTo>
                  <a:lnTo>
                    <a:pt x="14183" y="14170"/>
                  </a:lnTo>
                  <a:lnTo>
                    <a:pt x="13939" y="14318"/>
                  </a:lnTo>
                  <a:lnTo>
                    <a:pt x="13694" y="14170"/>
                  </a:lnTo>
                  <a:lnTo>
                    <a:pt x="13450" y="14170"/>
                  </a:lnTo>
                  <a:lnTo>
                    <a:pt x="13205" y="13875"/>
                  </a:lnTo>
                  <a:lnTo>
                    <a:pt x="13694" y="13875"/>
                  </a:lnTo>
                  <a:lnTo>
                    <a:pt x="14183" y="13875"/>
                  </a:lnTo>
                  <a:lnTo>
                    <a:pt x="14428" y="13727"/>
                  </a:lnTo>
                  <a:lnTo>
                    <a:pt x="14672" y="13580"/>
                  </a:lnTo>
                  <a:lnTo>
                    <a:pt x="14672" y="13432"/>
                  </a:lnTo>
                  <a:lnTo>
                    <a:pt x="14428" y="13284"/>
                  </a:lnTo>
                  <a:lnTo>
                    <a:pt x="13939" y="13137"/>
                  </a:lnTo>
                  <a:lnTo>
                    <a:pt x="14183" y="12989"/>
                  </a:lnTo>
                  <a:lnTo>
                    <a:pt x="14428" y="12842"/>
                  </a:lnTo>
                  <a:lnTo>
                    <a:pt x="14428" y="12694"/>
                  </a:lnTo>
                  <a:lnTo>
                    <a:pt x="14917" y="12842"/>
                  </a:lnTo>
                  <a:lnTo>
                    <a:pt x="15161" y="13137"/>
                  </a:lnTo>
                  <a:lnTo>
                    <a:pt x="15406" y="13137"/>
                  </a:lnTo>
                  <a:lnTo>
                    <a:pt x="15650" y="12989"/>
                  </a:lnTo>
                  <a:lnTo>
                    <a:pt x="15406" y="12842"/>
                  </a:lnTo>
                  <a:lnTo>
                    <a:pt x="15161" y="12546"/>
                  </a:lnTo>
                  <a:lnTo>
                    <a:pt x="14672" y="11661"/>
                  </a:lnTo>
                  <a:lnTo>
                    <a:pt x="14428" y="11513"/>
                  </a:lnTo>
                  <a:lnTo>
                    <a:pt x="13939" y="11661"/>
                  </a:lnTo>
                  <a:lnTo>
                    <a:pt x="13450" y="11513"/>
                  </a:lnTo>
                  <a:lnTo>
                    <a:pt x="12960" y="11513"/>
                  </a:lnTo>
                  <a:lnTo>
                    <a:pt x="12471" y="11365"/>
                  </a:lnTo>
                  <a:lnTo>
                    <a:pt x="11982" y="10923"/>
                  </a:lnTo>
                  <a:lnTo>
                    <a:pt x="11249" y="10775"/>
                  </a:lnTo>
                  <a:lnTo>
                    <a:pt x="10760" y="10627"/>
                  </a:lnTo>
                  <a:lnTo>
                    <a:pt x="10515" y="10480"/>
                  </a:lnTo>
                  <a:lnTo>
                    <a:pt x="10515" y="10037"/>
                  </a:lnTo>
                  <a:lnTo>
                    <a:pt x="10271" y="9742"/>
                  </a:lnTo>
                  <a:lnTo>
                    <a:pt x="10026" y="9447"/>
                  </a:lnTo>
                  <a:lnTo>
                    <a:pt x="9292" y="9004"/>
                  </a:lnTo>
                  <a:lnTo>
                    <a:pt x="8803" y="8709"/>
                  </a:lnTo>
                  <a:lnTo>
                    <a:pt x="8559" y="8413"/>
                  </a:lnTo>
                  <a:lnTo>
                    <a:pt x="8314" y="7823"/>
                  </a:lnTo>
                  <a:lnTo>
                    <a:pt x="8314" y="7380"/>
                  </a:lnTo>
                  <a:lnTo>
                    <a:pt x="8070" y="6937"/>
                  </a:lnTo>
                  <a:lnTo>
                    <a:pt x="7581" y="6495"/>
                  </a:lnTo>
                  <a:lnTo>
                    <a:pt x="7092" y="6199"/>
                  </a:lnTo>
                  <a:lnTo>
                    <a:pt x="6847" y="6052"/>
                  </a:lnTo>
                  <a:lnTo>
                    <a:pt x="6113" y="5757"/>
                  </a:lnTo>
                  <a:lnTo>
                    <a:pt x="5624" y="5609"/>
                  </a:lnTo>
                  <a:close/>
                </a:path>
              </a:pathLst>
            </a:custGeom>
            <a:solidFill>
              <a:schemeClr val="bg1">
                <a:lumMod val="75000"/>
              </a:schemeClr>
            </a:solidFill>
            <a:ln w="9525">
              <a:solidFill>
                <a:schemeClr val="bg1"/>
              </a:solidFill>
              <a:prstDash val="solid"/>
              <a:round/>
              <a:headEnd/>
              <a:tailEnd/>
            </a:ln>
          </p:spPr>
        </p:sp>
        <p:sp>
          <p:nvSpPr>
            <p:cNvPr id="124" name="Florida">
              <a:extLst>
                <a:ext uri="{FF2B5EF4-FFF2-40B4-BE49-F238E27FC236}">
                  <a16:creationId xmlns:a16="http://schemas.microsoft.com/office/drawing/2014/main" id="{FAEC8777-B98B-6946-8EF2-36AD3A686CD7}"/>
                </a:ext>
              </a:extLst>
            </p:cNvPr>
            <p:cNvSpPr>
              <a:spLocks/>
            </p:cNvSpPr>
            <p:nvPr/>
          </p:nvSpPr>
          <p:spPr bwMode="auto">
            <a:xfrm>
              <a:off x="6163252" y="4962350"/>
              <a:ext cx="1471589" cy="1020685"/>
            </a:xfrm>
            <a:custGeom>
              <a:avLst/>
              <a:gdLst/>
              <a:ahLst/>
              <a:cxnLst>
                <a:cxn ang="0">
                  <a:pos x="8164" y="3583"/>
                </a:cxn>
                <a:cxn ang="0">
                  <a:pos x="8587" y="4255"/>
                </a:cxn>
                <a:cxn ang="0">
                  <a:pos x="9068" y="4702"/>
                </a:cxn>
                <a:cxn ang="0">
                  <a:pos x="9717" y="5262"/>
                </a:cxn>
                <a:cxn ang="0">
                  <a:pos x="10085" y="5710"/>
                </a:cxn>
                <a:cxn ang="0">
                  <a:pos x="10198" y="6233"/>
                </a:cxn>
                <a:cxn ang="0">
                  <a:pos x="10339" y="6904"/>
                </a:cxn>
                <a:cxn ang="0">
                  <a:pos x="10226" y="8024"/>
                </a:cxn>
                <a:cxn ang="0">
                  <a:pos x="10282" y="9106"/>
                </a:cxn>
                <a:cxn ang="0">
                  <a:pos x="10621" y="9218"/>
                </a:cxn>
                <a:cxn ang="0">
                  <a:pos x="10424" y="8659"/>
                </a:cxn>
                <a:cxn ang="0">
                  <a:pos x="10791" y="8957"/>
                </a:cxn>
                <a:cxn ang="0">
                  <a:pos x="11045" y="8845"/>
                </a:cxn>
                <a:cxn ang="0">
                  <a:pos x="10819" y="9629"/>
                </a:cxn>
                <a:cxn ang="0">
                  <a:pos x="10819" y="10263"/>
                </a:cxn>
                <a:cxn ang="0">
                  <a:pos x="11441" y="11570"/>
                </a:cxn>
                <a:cxn ang="0">
                  <a:pos x="11695" y="11532"/>
                </a:cxn>
                <a:cxn ang="0">
                  <a:pos x="12006" y="11532"/>
                </a:cxn>
                <a:cxn ang="0">
                  <a:pos x="12232" y="12615"/>
                </a:cxn>
                <a:cxn ang="0">
                  <a:pos x="12655" y="13025"/>
                </a:cxn>
                <a:cxn ang="0">
                  <a:pos x="13305" y="14331"/>
                </a:cxn>
                <a:cxn ang="0">
                  <a:pos x="14181" y="15152"/>
                </a:cxn>
                <a:cxn ang="0">
                  <a:pos x="14746" y="15712"/>
                </a:cxn>
                <a:cxn ang="0">
                  <a:pos x="14689" y="16011"/>
                </a:cxn>
                <a:cxn ang="0">
                  <a:pos x="14830" y="16309"/>
                </a:cxn>
                <a:cxn ang="0">
                  <a:pos x="15706" y="15862"/>
                </a:cxn>
                <a:cxn ang="0">
                  <a:pos x="16073" y="15190"/>
                </a:cxn>
                <a:cxn ang="0">
                  <a:pos x="16215" y="14070"/>
                </a:cxn>
                <a:cxn ang="0">
                  <a:pos x="16299" y="13548"/>
                </a:cxn>
                <a:cxn ang="0">
                  <a:pos x="16073" y="10749"/>
                </a:cxn>
                <a:cxn ang="0">
                  <a:pos x="15367" y="9256"/>
                </a:cxn>
                <a:cxn ang="0">
                  <a:pos x="13870" y="5635"/>
                </a:cxn>
                <a:cxn ang="0">
                  <a:pos x="13531" y="4665"/>
                </a:cxn>
                <a:cxn ang="0">
                  <a:pos x="12655" y="2612"/>
                </a:cxn>
                <a:cxn ang="0">
                  <a:pos x="12147" y="1082"/>
                </a:cxn>
                <a:cxn ang="0">
                  <a:pos x="11921" y="336"/>
                </a:cxn>
                <a:cxn ang="0">
                  <a:pos x="11158" y="75"/>
                </a:cxn>
                <a:cxn ang="0">
                  <a:pos x="10960" y="784"/>
                </a:cxn>
                <a:cxn ang="0">
                  <a:pos x="10565" y="1045"/>
                </a:cxn>
                <a:cxn ang="0">
                  <a:pos x="6356" y="1269"/>
                </a:cxn>
                <a:cxn ang="0">
                  <a:pos x="2768" y="858"/>
                </a:cxn>
                <a:cxn ang="0">
                  <a:pos x="367" y="2053"/>
                </a:cxn>
                <a:cxn ang="0">
                  <a:pos x="480" y="2911"/>
                </a:cxn>
                <a:cxn ang="0">
                  <a:pos x="734" y="3023"/>
                </a:cxn>
                <a:cxn ang="0">
                  <a:pos x="1017" y="2426"/>
                </a:cxn>
                <a:cxn ang="0">
                  <a:pos x="1299" y="2501"/>
                </a:cxn>
                <a:cxn ang="0">
                  <a:pos x="1017" y="2948"/>
                </a:cxn>
                <a:cxn ang="0">
                  <a:pos x="2232" y="2501"/>
                </a:cxn>
                <a:cxn ang="0">
                  <a:pos x="2684" y="2389"/>
                </a:cxn>
                <a:cxn ang="0">
                  <a:pos x="2655" y="2538"/>
                </a:cxn>
                <a:cxn ang="0">
                  <a:pos x="2768" y="2724"/>
                </a:cxn>
                <a:cxn ang="0">
                  <a:pos x="3729" y="2948"/>
                </a:cxn>
                <a:cxn ang="0">
                  <a:pos x="3898" y="2911"/>
                </a:cxn>
                <a:cxn ang="0">
                  <a:pos x="4350" y="3396"/>
                </a:cxn>
                <a:cxn ang="0">
                  <a:pos x="4576" y="3769"/>
                </a:cxn>
                <a:cxn ang="0">
                  <a:pos x="4548" y="3919"/>
                </a:cxn>
                <a:cxn ang="0">
                  <a:pos x="4887" y="4441"/>
                </a:cxn>
                <a:cxn ang="0">
                  <a:pos x="5537" y="4031"/>
                </a:cxn>
                <a:cxn ang="0">
                  <a:pos x="6356" y="3546"/>
                </a:cxn>
                <a:cxn ang="0">
                  <a:pos x="6582" y="3359"/>
                </a:cxn>
                <a:cxn ang="0">
                  <a:pos x="6977" y="2986"/>
                </a:cxn>
              </a:cxnLst>
              <a:rect l="0" t="0" r="r" b="b"/>
              <a:pathLst>
                <a:path w="16384" h="16384">
                  <a:moveTo>
                    <a:pt x="7119" y="2911"/>
                  </a:moveTo>
                  <a:lnTo>
                    <a:pt x="7203" y="2874"/>
                  </a:lnTo>
                  <a:lnTo>
                    <a:pt x="7288" y="2874"/>
                  </a:lnTo>
                  <a:lnTo>
                    <a:pt x="7373" y="2948"/>
                  </a:lnTo>
                  <a:lnTo>
                    <a:pt x="7627" y="3172"/>
                  </a:lnTo>
                  <a:lnTo>
                    <a:pt x="7655" y="3172"/>
                  </a:lnTo>
                  <a:lnTo>
                    <a:pt x="7740" y="3172"/>
                  </a:lnTo>
                  <a:lnTo>
                    <a:pt x="7797" y="3247"/>
                  </a:lnTo>
                  <a:lnTo>
                    <a:pt x="7910" y="3284"/>
                  </a:lnTo>
                  <a:lnTo>
                    <a:pt x="7994" y="3396"/>
                  </a:lnTo>
                  <a:lnTo>
                    <a:pt x="8079" y="3471"/>
                  </a:lnTo>
                  <a:lnTo>
                    <a:pt x="8136" y="3508"/>
                  </a:lnTo>
                  <a:lnTo>
                    <a:pt x="8164" y="3546"/>
                  </a:lnTo>
                  <a:lnTo>
                    <a:pt x="8164" y="3583"/>
                  </a:lnTo>
                  <a:lnTo>
                    <a:pt x="8136" y="3620"/>
                  </a:lnTo>
                  <a:lnTo>
                    <a:pt x="8136" y="3695"/>
                  </a:lnTo>
                  <a:lnTo>
                    <a:pt x="8164" y="3732"/>
                  </a:lnTo>
                  <a:lnTo>
                    <a:pt x="8192" y="3732"/>
                  </a:lnTo>
                  <a:lnTo>
                    <a:pt x="8248" y="3844"/>
                  </a:lnTo>
                  <a:lnTo>
                    <a:pt x="8305" y="3844"/>
                  </a:lnTo>
                  <a:lnTo>
                    <a:pt x="8333" y="3844"/>
                  </a:lnTo>
                  <a:lnTo>
                    <a:pt x="8361" y="3844"/>
                  </a:lnTo>
                  <a:lnTo>
                    <a:pt x="8390" y="3919"/>
                  </a:lnTo>
                  <a:lnTo>
                    <a:pt x="8446" y="3956"/>
                  </a:lnTo>
                  <a:lnTo>
                    <a:pt x="8531" y="3956"/>
                  </a:lnTo>
                  <a:lnTo>
                    <a:pt x="8559" y="4105"/>
                  </a:lnTo>
                  <a:lnTo>
                    <a:pt x="8587" y="4180"/>
                  </a:lnTo>
                  <a:lnTo>
                    <a:pt x="8587" y="4255"/>
                  </a:lnTo>
                  <a:lnTo>
                    <a:pt x="8587" y="4367"/>
                  </a:lnTo>
                  <a:lnTo>
                    <a:pt x="8644" y="4404"/>
                  </a:lnTo>
                  <a:lnTo>
                    <a:pt x="8672" y="4441"/>
                  </a:lnTo>
                  <a:lnTo>
                    <a:pt x="8700" y="4441"/>
                  </a:lnTo>
                  <a:lnTo>
                    <a:pt x="8729" y="4479"/>
                  </a:lnTo>
                  <a:lnTo>
                    <a:pt x="8785" y="4516"/>
                  </a:lnTo>
                  <a:lnTo>
                    <a:pt x="8785" y="4591"/>
                  </a:lnTo>
                  <a:lnTo>
                    <a:pt x="8842" y="4628"/>
                  </a:lnTo>
                  <a:lnTo>
                    <a:pt x="8870" y="4591"/>
                  </a:lnTo>
                  <a:lnTo>
                    <a:pt x="8898" y="4591"/>
                  </a:lnTo>
                  <a:lnTo>
                    <a:pt x="8926" y="4591"/>
                  </a:lnTo>
                  <a:lnTo>
                    <a:pt x="8955" y="4591"/>
                  </a:lnTo>
                  <a:lnTo>
                    <a:pt x="9011" y="4628"/>
                  </a:lnTo>
                  <a:lnTo>
                    <a:pt x="9068" y="4702"/>
                  </a:lnTo>
                  <a:lnTo>
                    <a:pt x="9124" y="4814"/>
                  </a:lnTo>
                  <a:lnTo>
                    <a:pt x="9124" y="4889"/>
                  </a:lnTo>
                  <a:lnTo>
                    <a:pt x="9152" y="4964"/>
                  </a:lnTo>
                  <a:lnTo>
                    <a:pt x="9181" y="4964"/>
                  </a:lnTo>
                  <a:lnTo>
                    <a:pt x="9209" y="4964"/>
                  </a:lnTo>
                  <a:lnTo>
                    <a:pt x="9294" y="5001"/>
                  </a:lnTo>
                  <a:lnTo>
                    <a:pt x="9322" y="5038"/>
                  </a:lnTo>
                  <a:lnTo>
                    <a:pt x="9322" y="5113"/>
                  </a:lnTo>
                  <a:lnTo>
                    <a:pt x="9322" y="5188"/>
                  </a:lnTo>
                  <a:lnTo>
                    <a:pt x="9350" y="5225"/>
                  </a:lnTo>
                  <a:lnTo>
                    <a:pt x="9407" y="5225"/>
                  </a:lnTo>
                  <a:lnTo>
                    <a:pt x="9463" y="5262"/>
                  </a:lnTo>
                  <a:lnTo>
                    <a:pt x="9520" y="5262"/>
                  </a:lnTo>
                  <a:lnTo>
                    <a:pt x="9717" y="5262"/>
                  </a:lnTo>
                  <a:lnTo>
                    <a:pt x="9802" y="5262"/>
                  </a:lnTo>
                  <a:lnTo>
                    <a:pt x="9859" y="5225"/>
                  </a:lnTo>
                  <a:lnTo>
                    <a:pt x="9887" y="5300"/>
                  </a:lnTo>
                  <a:lnTo>
                    <a:pt x="9887" y="5337"/>
                  </a:lnTo>
                  <a:lnTo>
                    <a:pt x="9887" y="5374"/>
                  </a:lnTo>
                  <a:lnTo>
                    <a:pt x="9887" y="5449"/>
                  </a:lnTo>
                  <a:lnTo>
                    <a:pt x="9943" y="5486"/>
                  </a:lnTo>
                  <a:lnTo>
                    <a:pt x="10000" y="5486"/>
                  </a:lnTo>
                  <a:lnTo>
                    <a:pt x="10028" y="5486"/>
                  </a:lnTo>
                  <a:lnTo>
                    <a:pt x="10028" y="5524"/>
                  </a:lnTo>
                  <a:lnTo>
                    <a:pt x="10028" y="5561"/>
                  </a:lnTo>
                  <a:lnTo>
                    <a:pt x="10028" y="5635"/>
                  </a:lnTo>
                  <a:lnTo>
                    <a:pt x="10085" y="5673"/>
                  </a:lnTo>
                  <a:lnTo>
                    <a:pt x="10085" y="5710"/>
                  </a:lnTo>
                  <a:lnTo>
                    <a:pt x="10113" y="5785"/>
                  </a:lnTo>
                  <a:lnTo>
                    <a:pt x="10113" y="5822"/>
                  </a:lnTo>
                  <a:lnTo>
                    <a:pt x="10169" y="5859"/>
                  </a:lnTo>
                  <a:lnTo>
                    <a:pt x="10254" y="5934"/>
                  </a:lnTo>
                  <a:lnTo>
                    <a:pt x="10311" y="5971"/>
                  </a:lnTo>
                  <a:lnTo>
                    <a:pt x="10339" y="6009"/>
                  </a:lnTo>
                  <a:lnTo>
                    <a:pt x="10311" y="6046"/>
                  </a:lnTo>
                  <a:lnTo>
                    <a:pt x="10311" y="6083"/>
                  </a:lnTo>
                  <a:lnTo>
                    <a:pt x="10282" y="6083"/>
                  </a:lnTo>
                  <a:lnTo>
                    <a:pt x="10226" y="6083"/>
                  </a:lnTo>
                  <a:lnTo>
                    <a:pt x="10198" y="6083"/>
                  </a:lnTo>
                  <a:lnTo>
                    <a:pt x="10198" y="6121"/>
                  </a:lnTo>
                  <a:lnTo>
                    <a:pt x="10198" y="6158"/>
                  </a:lnTo>
                  <a:lnTo>
                    <a:pt x="10198" y="6233"/>
                  </a:lnTo>
                  <a:lnTo>
                    <a:pt x="10226" y="6233"/>
                  </a:lnTo>
                  <a:lnTo>
                    <a:pt x="10282" y="6270"/>
                  </a:lnTo>
                  <a:lnTo>
                    <a:pt x="10311" y="6270"/>
                  </a:lnTo>
                  <a:lnTo>
                    <a:pt x="10311" y="6307"/>
                  </a:lnTo>
                  <a:lnTo>
                    <a:pt x="10311" y="6345"/>
                  </a:lnTo>
                  <a:lnTo>
                    <a:pt x="10311" y="6382"/>
                  </a:lnTo>
                  <a:lnTo>
                    <a:pt x="10311" y="6457"/>
                  </a:lnTo>
                  <a:lnTo>
                    <a:pt x="10339" y="6494"/>
                  </a:lnTo>
                  <a:lnTo>
                    <a:pt x="10367" y="6569"/>
                  </a:lnTo>
                  <a:lnTo>
                    <a:pt x="10339" y="6643"/>
                  </a:lnTo>
                  <a:lnTo>
                    <a:pt x="10311" y="6680"/>
                  </a:lnTo>
                  <a:lnTo>
                    <a:pt x="10311" y="6755"/>
                  </a:lnTo>
                  <a:lnTo>
                    <a:pt x="10311" y="6830"/>
                  </a:lnTo>
                  <a:lnTo>
                    <a:pt x="10339" y="6904"/>
                  </a:lnTo>
                  <a:lnTo>
                    <a:pt x="10367" y="7016"/>
                  </a:lnTo>
                  <a:lnTo>
                    <a:pt x="10367" y="7054"/>
                  </a:lnTo>
                  <a:lnTo>
                    <a:pt x="10339" y="7128"/>
                  </a:lnTo>
                  <a:lnTo>
                    <a:pt x="10311" y="7240"/>
                  </a:lnTo>
                  <a:lnTo>
                    <a:pt x="10339" y="7278"/>
                  </a:lnTo>
                  <a:lnTo>
                    <a:pt x="10339" y="7352"/>
                  </a:lnTo>
                  <a:lnTo>
                    <a:pt x="10311" y="7390"/>
                  </a:lnTo>
                  <a:lnTo>
                    <a:pt x="10311" y="7502"/>
                  </a:lnTo>
                  <a:lnTo>
                    <a:pt x="10282" y="7539"/>
                  </a:lnTo>
                  <a:lnTo>
                    <a:pt x="10282" y="7651"/>
                  </a:lnTo>
                  <a:lnTo>
                    <a:pt x="10282" y="7763"/>
                  </a:lnTo>
                  <a:lnTo>
                    <a:pt x="10282" y="7837"/>
                  </a:lnTo>
                  <a:lnTo>
                    <a:pt x="10282" y="7875"/>
                  </a:lnTo>
                  <a:lnTo>
                    <a:pt x="10226" y="8024"/>
                  </a:lnTo>
                  <a:lnTo>
                    <a:pt x="10198" y="8136"/>
                  </a:lnTo>
                  <a:lnTo>
                    <a:pt x="10198" y="8173"/>
                  </a:lnTo>
                  <a:lnTo>
                    <a:pt x="10226" y="8285"/>
                  </a:lnTo>
                  <a:lnTo>
                    <a:pt x="10254" y="8397"/>
                  </a:lnTo>
                  <a:lnTo>
                    <a:pt x="10254" y="8509"/>
                  </a:lnTo>
                  <a:lnTo>
                    <a:pt x="10226" y="8621"/>
                  </a:lnTo>
                  <a:lnTo>
                    <a:pt x="10198" y="8808"/>
                  </a:lnTo>
                  <a:lnTo>
                    <a:pt x="10169" y="8920"/>
                  </a:lnTo>
                  <a:lnTo>
                    <a:pt x="10169" y="8994"/>
                  </a:lnTo>
                  <a:lnTo>
                    <a:pt x="10198" y="9069"/>
                  </a:lnTo>
                  <a:lnTo>
                    <a:pt x="10254" y="9144"/>
                  </a:lnTo>
                  <a:lnTo>
                    <a:pt x="10254" y="9181"/>
                  </a:lnTo>
                  <a:lnTo>
                    <a:pt x="10282" y="9181"/>
                  </a:lnTo>
                  <a:lnTo>
                    <a:pt x="10282" y="9106"/>
                  </a:lnTo>
                  <a:lnTo>
                    <a:pt x="10311" y="9106"/>
                  </a:lnTo>
                  <a:lnTo>
                    <a:pt x="10339" y="9106"/>
                  </a:lnTo>
                  <a:lnTo>
                    <a:pt x="10367" y="9144"/>
                  </a:lnTo>
                  <a:lnTo>
                    <a:pt x="10395" y="9330"/>
                  </a:lnTo>
                  <a:lnTo>
                    <a:pt x="10452" y="9368"/>
                  </a:lnTo>
                  <a:lnTo>
                    <a:pt x="10480" y="9368"/>
                  </a:lnTo>
                  <a:lnTo>
                    <a:pt x="10508" y="9405"/>
                  </a:lnTo>
                  <a:lnTo>
                    <a:pt x="10537" y="9442"/>
                  </a:lnTo>
                  <a:lnTo>
                    <a:pt x="10565" y="9442"/>
                  </a:lnTo>
                  <a:lnTo>
                    <a:pt x="10593" y="9442"/>
                  </a:lnTo>
                  <a:lnTo>
                    <a:pt x="10621" y="9405"/>
                  </a:lnTo>
                  <a:lnTo>
                    <a:pt x="10650" y="9368"/>
                  </a:lnTo>
                  <a:lnTo>
                    <a:pt x="10621" y="9293"/>
                  </a:lnTo>
                  <a:lnTo>
                    <a:pt x="10621" y="9218"/>
                  </a:lnTo>
                  <a:lnTo>
                    <a:pt x="10650" y="9181"/>
                  </a:lnTo>
                  <a:lnTo>
                    <a:pt x="10621" y="9106"/>
                  </a:lnTo>
                  <a:lnTo>
                    <a:pt x="10593" y="9032"/>
                  </a:lnTo>
                  <a:lnTo>
                    <a:pt x="10593" y="8994"/>
                  </a:lnTo>
                  <a:lnTo>
                    <a:pt x="10650" y="8994"/>
                  </a:lnTo>
                  <a:lnTo>
                    <a:pt x="10621" y="8957"/>
                  </a:lnTo>
                  <a:lnTo>
                    <a:pt x="10565" y="8920"/>
                  </a:lnTo>
                  <a:lnTo>
                    <a:pt x="10537" y="8882"/>
                  </a:lnTo>
                  <a:lnTo>
                    <a:pt x="10424" y="8845"/>
                  </a:lnTo>
                  <a:lnTo>
                    <a:pt x="10395" y="8845"/>
                  </a:lnTo>
                  <a:lnTo>
                    <a:pt x="10395" y="8770"/>
                  </a:lnTo>
                  <a:lnTo>
                    <a:pt x="10424" y="8733"/>
                  </a:lnTo>
                  <a:lnTo>
                    <a:pt x="10452" y="8696"/>
                  </a:lnTo>
                  <a:lnTo>
                    <a:pt x="10424" y="8659"/>
                  </a:lnTo>
                  <a:lnTo>
                    <a:pt x="10424" y="8547"/>
                  </a:lnTo>
                  <a:lnTo>
                    <a:pt x="10452" y="8509"/>
                  </a:lnTo>
                  <a:lnTo>
                    <a:pt x="10480" y="8509"/>
                  </a:lnTo>
                  <a:lnTo>
                    <a:pt x="10480" y="8547"/>
                  </a:lnTo>
                  <a:lnTo>
                    <a:pt x="10508" y="8584"/>
                  </a:lnTo>
                  <a:lnTo>
                    <a:pt x="10537" y="8584"/>
                  </a:lnTo>
                  <a:lnTo>
                    <a:pt x="10565" y="8547"/>
                  </a:lnTo>
                  <a:lnTo>
                    <a:pt x="10593" y="8584"/>
                  </a:lnTo>
                  <a:lnTo>
                    <a:pt x="10650" y="8621"/>
                  </a:lnTo>
                  <a:lnTo>
                    <a:pt x="10734" y="8659"/>
                  </a:lnTo>
                  <a:lnTo>
                    <a:pt x="10763" y="8696"/>
                  </a:lnTo>
                  <a:lnTo>
                    <a:pt x="10791" y="8770"/>
                  </a:lnTo>
                  <a:lnTo>
                    <a:pt x="10791" y="8882"/>
                  </a:lnTo>
                  <a:lnTo>
                    <a:pt x="10791" y="8957"/>
                  </a:lnTo>
                  <a:lnTo>
                    <a:pt x="10847" y="8994"/>
                  </a:lnTo>
                  <a:lnTo>
                    <a:pt x="10876" y="9032"/>
                  </a:lnTo>
                  <a:lnTo>
                    <a:pt x="10904" y="9032"/>
                  </a:lnTo>
                  <a:lnTo>
                    <a:pt x="10932" y="8994"/>
                  </a:lnTo>
                  <a:lnTo>
                    <a:pt x="10932" y="8957"/>
                  </a:lnTo>
                  <a:lnTo>
                    <a:pt x="10904" y="8808"/>
                  </a:lnTo>
                  <a:lnTo>
                    <a:pt x="10932" y="8733"/>
                  </a:lnTo>
                  <a:lnTo>
                    <a:pt x="10932" y="8696"/>
                  </a:lnTo>
                  <a:lnTo>
                    <a:pt x="10960" y="8659"/>
                  </a:lnTo>
                  <a:lnTo>
                    <a:pt x="10989" y="8659"/>
                  </a:lnTo>
                  <a:lnTo>
                    <a:pt x="10989" y="8696"/>
                  </a:lnTo>
                  <a:lnTo>
                    <a:pt x="11017" y="8696"/>
                  </a:lnTo>
                  <a:lnTo>
                    <a:pt x="11045" y="8770"/>
                  </a:lnTo>
                  <a:lnTo>
                    <a:pt x="11045" y="8845"/>
                  </a:lnTo>
                  <a:lnTo>
                    <a:pt x="11102" y="8920"/>
                  </a:lnTo>
                  <a:lnTo>
                    <a:pt x="11130" y="8957"/>
                  </a:lnTo>
                  <a:lnTo>
                    <a:pt x="11045" y="9181"/>
                  </a:lnTo>
                  <a:lnTo>
                    <a:pt x="10989" y="9218"/>
                  </a:lnTo>
                  <a:lnTo>
                    <a:pt x="10960" y="9256"/>
                  </a:lnTo>
                  <a:lnTo>
                    <a:pt x="10960" y="9293"/>
                  </a:lnTo>
                  <a:lnTo>
                    <a:pt x="10989" y="9330"/>
                  </a:lnTo>
                  <a:lnTo>
                    <a:pt x="10989" y="9405"/>
                  </a:lnTo>
                  <a:lnTo>
                    <a:pt x="10932" y="9442"/>
                  </a:lnTo>
                  <a:lnTo>
                    <a:pt x="10904" y="9480"/>
                  </a:lnTo>
                  <a:lnTo>
                    <a:pt x="10876" y="9517"/>
                  </a:lnTo>
                  <a:lnTo>
                    <a:pt x="10819" y="9554"/>
                  </a:lnTo>
                  <a:lnTo>
                    <a:pt x="10819" y="9592"/>
                  </a:lnTo>
                  <a:lnTo>
                    <a:pt x="10819" y="9629"/>
                  </a:lnTo>
                  <a:lnTo>
                    <a:pt x="10819" y="9704"/>
                  </a:lnTo>
                  <a:lnTo>
                    <a:pt x="10791" y="9741"/>
                  </a:lnTo>
                  <a:lnTo>
                    <a:pt x="10763" y="9778"/>
                  </a:lnTo>
                  <a:lnTo>
                    <a:pt x="10791" y="9815"/>
                  </a:lnTo>
                  <a:lnTo>
                    <a:pt x="10819" y="9853"/>
                  </a:lnTo>
                  <a:lnTo>
                    <a:pt x="10819" y="9965"/>
                  </a:lnTo>
                  <a:lnTo>
                    <a:pt x="10819" y="10002"/>
                  </a:lnTo>
                  <a:lnTo>
                    <a:pt x="10734" y="9965"/>
                  </a:lnTo>
                  <a:lnTo>
                    <a:pt x="10678" y="10002"/>
                  </a:lnTo>
                  <a:lnTo>
                    <a:pt x="10650" y="10039"/>
                  </a:lnTo>
                  <a:lnTo>
                    <a:pt x="10650" y="10189"/>
                  </a:lnTo>
                  <a:lnTo>
                    <a:pt x="10678" y="10189"/>
                  </a:lnTo>
                  <a:lnTo>
                    <a:pt x="10763" y="10226"/>
                  </a:lnTo>
                  <a:lnTo>
                    <a:pt x="10819" y="10263"/>
                  </a:lnTo>
                  <a:lnTo>
                    <a:pt x="10876" y="10301"/>
                  </a:lnTo>
                  <a:lnTo>
                    <a:pt x="10904" y="10375"/>
                  </a:lnTo>
                  <a:lnTo>
                    <a:pt x="10932" y="10525"/>
                  </a:lnTo>
                  <a:lnTo>
                    <a:pt x="10960" y="10637"/>
                  </a:lnTo>
                  <a:lnTo>
                    <a:pt x="11045" y="10823"/>
                  </a:lnTo>
                  <a:lnTo>
                    <a:pt x="11130" y="10972"/>
                  </a:lnTo>
                  <a:lnTo>
                    <a:pt x="11158" y="11047"/>
                  </a:lnTo>
                  <a:lnTo>
                    <a:pt x="11158" y="11122"/>
                  </a:lnTo>
                  <a:lnTo>
                    <a:pt x="11158" y="11196"/>
                  </a:lnTo>
                  <a:lnTo>
                    <a:pt x="11215" y="11234"/>
                  </a:lnTo>
                  <a:lnTo>
                    <a:pt x="11299" y="11383"/>
                  </a:lnTo>
                  <a:lnTo>
                    <a:pt x="11356" y="11458"/>
                  </a:lnTo>
                  <a:lnTo>
                    <a:pt x="11384" y="11532"/>
                  </a:lnTo>
                  <a:lnTo>
                    <a:pt x="11441" y="11570"/>
                  </a:lnTo>
                  <a:lnTo>
                    <a:pt x="11497" y="11607"/>
                  </a:lnTo>
                  <a:lnTo>
                    <a:pt x="11525" y="11756"/>
                  </a:lnTo>
                  <a:lnTo>
                    <a:pt x="11610" y="11831"/>
                  </a:lnTo>
                  <a:lnTo>
                    <a:pt x="11638" y="11868"/>
                  </a:lnTo>
                  <a:lnTo>
                    <a:pt x="11667" y="11868"/>
                  </a:lnTo>
                  <a:lnTo>
                    <a:pt x="11723" y="11905"/>
                  </a:lnTo>
                  <a:lnTo>
                    <a:pt x="11751" y="11905"/>
                  </a:lnTo>
                  <a:lnTo>
                    <a:pt x="11780" y="11905"/>
                  </a:lnTo>
                  <a:lnTo>
                    <a:pt x="11808" y="11905"/>
                  </a:lnTo>
                  <a:lnTo>
                    <a:pt x="11864" y="11905"/>
                  </a:lnTo>
                  <a:lnTo>
                    <a:pt x="11893" y="11868"/>
                  </a:lnTo>
                  <a:lnTo>
                    <a:pt x="11893" y="11793"/>
                  </a:lnTo>
                  <a:lnTo>
                    <a:pt x="11864" y="11719"/>
                  </a:lnTo>
                  <a:lnTo>
                    <a:pt x="11695" y="11532"/>
                  </a:lnTo>
                  <a:lnTo>
                    <a:pt x="11638" y="11458"/>
                  </a:lnTo>
                  <a:lnTo>
                    <a:pt x="11638" y="11420"/>
                  </a:lnTo>
                  <a:lnTo>
                    <a:pt x="11638" y="11383"/>
                  </a:lnTo>
                  <a:lnTo>
                    <a:pt x="11695" y="11383"/>
                  </a:lnTo>
                  <a:lnTo>
                    <a:pt x="11836" y="11495"/>
                  </a:lnTo>
                  <a:lnTo>
                    <a:pt x="11864" y="11458"/>
                  </a:lnTo>
                  <a:lnTo>
                    <a:pt x="11921" y="11458"/>
                  </a:lnTo>
                  <a:lnTo>
                    <a:pt x="11949" y="11458"/>
                  </a:lnTo>
                  <a:lnTo>
                    <a:pt x="11977" y="11458"/>
                  </a:lnTo>
                  <a:lnTo>
                    <a:pt x="12034" y="11420"/>
                  </a:lnTo>
                  <a:lnTo>
                    <a:pt x="12090" y="11383"/>
                  </a:lnTo>
                  <a:lnTo>
                    <a:pt x="12090" y="11420"/>
                  </a:lnTo>
                  <a:lnTo>
                    <a:pt x="12090" y="11495"/>
                  </a:lnTo>
                  <a:lnTo>
                    <a:pt x="12006" y="11532"/>
                  </a:lnTo>
                  <a:lnTo>
                    <a:pt x="11977" y="11570"/>
                  </a:lnTo>
                  <a:lnTo>
                    <a:pt x="11977" y="11607"/>
                  </a:lnTo>
                  <a:lnTo>
                    <a:pt x="12006" y="11644"/>
                  </a:lnTo>
                  <a:lnTo>
                    <a:pt x="12062" y="11756"/>
                  </a:lnTo>
                  <a:lnTo>
                    <a:pt x="12090" y="11905"/>
                  </a:lnTo>
                  <a:lnTo>
                    <a:pt x="12090" y="12017"/>
                  </a:lnTo>
                  <a:lnTo>
                    <a:pt x="12062" y="12129"/>
                  </a:lnTo>
                  <a:lnTo>
                    <a:pt x="12062" y="12241"/>
                  </a:lnTo>
                  <a:lnTo>
                    <a:pt x="12090" y="12316"/>
                  </a:lnTo>
                  <a:lnTo>
                    <a:pt x="12119" y="12353"/>
                  </a:lnTo>
                  <a:lnTo>
                    <a:pt x="12147" y="12428"/>
                  </a:lnTo>
                  <a:lnTo>
                    <a:pt x="12175" y="12540"/>
                  </a:lnTo>
                  <a:lnTo>
                    <a:pt x="12203" y="12615"/>
                  </a:lnTo>
                  <a:lnTo>
                    <a:pt x="12232" y="12615"/>
                  </a:lnTo>
                  <a:lnTo>
                    <a:pt x="12260" y="12615"/>
                  </a:lnTo>
                  <a:lnTo>
                    <a:pt x="12316" y="12615"/>
                  </a:lnTo>
                  <a:lnTo>
                    <a:pt x="12344" y="12652"/>
                  </a:lnTo>
                  <a:lnTo>
                    <a:pt x="12316" y="12689"/>
                  </a:lnTo>
                  <a:lnTo>
                    <a:pt x="12316" y="12727"/>
                  </a:lnTo>
                  <a:lnTo>
                    <a:pt x="12344" y="12801"/>
                  </a:lnTo>
                  <a:lnTo>
                    <a:pt x="12401" y="12801"/>
                  </a:lnTo>
                  <a:lnTo>
                    <a:pt x="12486" y="12876"/>
                  </a:lnTo>
                  <a:lnTo>
                    <a:pt x="12514" y="12876"/>
                  </a:lnTo>
                  <a:lnTo>
                    <a:pt x="12570" y="12838"/>
                  </a:lnTo>
                  <a:lnTo>
                    <a:pt x="12599" y="12838"/>
                  </a:lnTo>
                  <a:lnTo>
                    <a:pt x="12599" y="12913"/>
                  </a:lnTo>
                  <a:lnTo>
                    <a:pt x="12599" y="12950"/>
                  </a:lnTo>
                  <a:lnTo>
                    <a:pt x="12655" y="13025"/>
                  </a:lnTo>
                  <a:lnTo>
                    <a:pt x="12683" y="13062"/>
                  </a:lnTo>
                  <a:lnTo>
                    <a:pt x="12683" y="13212"/>
                  </a:lnTo>
                  <a:lnTo>
                    <a:pt x="12683" y="13286"/>
                  </a:lnTo>
                  <a:lnTo>
                    <a:pt x="12712" y="13473"/>
                  </a:lnTo>
                  <a:lnTo>
                    <a:pt x="12796" y="13772"/>
                  </a:lnTo>
                  <a:lnTo>
                    <a:pt x="12938" y="14145"/>
                  </a:lnTo>
                  <a:lnTo>
                    <a:pt x="13022" y="14294"/>
                  </a:lnTo>
                  <a:lnTo>
                    <a:pt x="13079" y="14331"/>
                  </a:lnTo>
                  <a:lnTo>
                    <a:pt x="13107" y="14369"/>
                  </a:lnTo>
                  <a:lnTo>
                    <a:pt x="13135" y="14369"/>
                  </a:lnTo>
                  <a:lnTo>
                    <a:pt x="13192" y="14331"/>
                  </a:lnTo>
                  <a:lnTo>
                    <a:pt x="13220" y="14331"/>
                  </a:lnTo>
                  <a:lnTo>
                    <a:pt x="13277" y="14331"/>
                  </a:lnTo>
                  <a:lnTo>
                    <a:pt x="13305" y="14331"/>
                  </a:lnTo>
                  <a:lnTo>
                    <a:pt x="13390" y="14369"/>
                  </a:lnTo>
                  <a:lnTo>
                    <a:pt x="13418" y="14331"/>
                  </a:lnTo>
                  <a:lnTo>
                    <a:pt x="13446" y="14294"/>
                  </a:lnTo>
                  <a:lnTo>
                    <a:pt x="13503" y="14369"/>
                  </a:lnTo>
                  <a:lnTo>
                    <a:pt x="13559" y="14369"/>
                  </a:lnTo>
                  <a:lnTo>
                    <a:pt x="13644" y="14406"/>
                  </a:lnTo>
                  <a:lnTo>
                    <a:pt x="13757" y="14481"/>
                  </a:lnTo>
                  <a:lnTo>
                    <a:pt x="13813" y="14555"/>
                  </a:lnTo>
                  <a:lnTo>
                    <a:pt x="13870" y="14630"/>
                  </a:lnTo>
                  <a:lnTo>
                    <a:pt x="13955" y="14817"/>
                  </a:lnTo>
                  <a:lnTo>
                    <a:pt x="14011" y="14854"/>
                  </a:lnTo>
                  <a:lnTo>
                    <a:pt x="14068" y="14928"/>
                  </a:lnTo>
                  <a:lnTo>
                    <a:pt x="14152" y="15115"/>
                  </a:lnTo>
                  <a:lnTo>
                    <a:pt x="14181" y="15152"/>
                  </a:lnTo>
                  <a:lnTo>
                    <a:pt x="14237" y="15190"/>
                  </a:lnTo>
                  <a:lnTo>
                    <a:pt x="14265" y="15227"/>
                  </a:lnTo>
                  <a:lnTo>
                    <a:pt x="14237" y="15264"/>
                  </a:lnTo>
                  <a:lnTo>
                    <a:pt x="14265" y="15302"/>
                  </a:lnTo>
                  <a:lnTo>
                    <a:pt x="14322" y="15376"/>
                  </a:lnTo>
                  <a:lnTo>
                    <a:pt x="14350" y="15414"/>
                  </a:lnTo>
                  <a:lnTo>
                    <a:pt x="14378" y="15563"/>
                  </a:lnTo>
                  <a:lnTo>
                    <a:pt x="14407" y="15638"/>
                  </a:lnTo>
                  <a:lnTo>
                    <a:pt x="14491" y="15638"/>
                  </a:lnTo>
                  <a:lnTo>
                    <a:pt x="14548" y="15675"/>
                  </a:lnTo>
                  <a:lnTo>
                    <a:pt x="14604" y="15638"/>
                  </a:lnTo>
                  <a:lnTo>
                    <a:pt x="14689" y="15675"/>
                  </a:lnTo>
                  <a:lnTo>
                    <a:pt x="14717" y="15675"/>
                  </a:lnTo>
                  <a:lnTo>
                    <a:pt x="14746" y="15712"/>
                  </a:lnTo>
                  <a:lnTo>
                    <a:pt x="14774" y="15750"/>
                  </a:lnTo>
                  <a:lnTo>
                    <a:pt x="14802" y="15750"/>
                  </a:lnTo>
                  <a:lnTo>
                    <a:pt x="14830" y="15750"/>
                  </a:lnTo>
                  <a:lnTo>
                    <a:pt x="14915" y="15712"/>
                  </a:lnTo>
                  <a:lnTo>
                    <a:pt x="14915" y="15750"/>
                  </a:lnTo>
                  <a:lnTo>
                    <a:pt x="14943" y="15787"/>
                  </a:lnTo>
                  <a:lnTo>
                    <a:pt x="14915" y="15824"/>
                  </a:lnTo>
                  <a:lnTo>
                    <a:pt x="14915" y="15862"/>
                  </a:lnTo>
                  <a:lnTo>
                    <a:pt x="14943" y="15936"/>
                  </a:lnTo>
                  <a:lnTo>
                    <a:pt x="14915" y="15973"/>
                  </a:lnTo>
                  <a:lnTo>
                    <a:pt x="14887" y="16011"/>
                  </a:lnTo>
                  <a:lnTo>
                    <a:pt x="14802" y="16048"/>
                  </a:lnTo>
                  <a:lnTo>
                    <a:pt x="14746" y="16048"/>
                  </a:lnTo>
                  <a:lnTo>
                    <a:pt x="14689" y="16011"/>
                  </a:lnTo>
                  <a:lnTo>
                    <a:pt x="14604" y="15936"/>
                  </a:lnTo>
                  <a:lnTo>
                    <a:pt x="14576" y="15862"/>
                  </a:lnTo>
                  <a:lnTo>
                    <a:pt x="14520" y="15824"/>
                  </a:lnTo>
                  <a:lnTo>
                    <a:pt x="14463" y="15824"/>
                  </a:lnTo>
                  <a:lnTo>
                    <a:pt x="14435" y="15862"/>
                  </a:lnTo>
                  <a:lnTo>
                    <a:pt x="14407" y="15899"/>
                  </a:lnTo>
                  <a:lnTo>
                    <a:pt x="14407" y="16011"/>
                  </a:lnTo>
                  <a:lnTo>
                    <a:pt x="14435" y="16085"/>
                  </a:lnTo>
                  <a:lnTo>
                    <a:pt x="14463" y="16197"/>
                  </a:lnTo>
                  <a:lnTo>
                    <a:pt x="14548" y="16309"/>
                  </a:lnTo>
                  <a:lnTo>
                    <a:pt x="14604" y="16384"/>
                  </a:lnTo>
                  <a:lnTo>
                    <a:pt x="14661" y="16384"/>
                  </a:lnTo>
                  <a:lnTo>
                    <a:pt x="14717" y="16347"/>
                  </a:lnTo>
                  <a:lnTo>
                    <a:pt x="14830" y="16309"/>
                  </a:lnTo>
                  <a:lnTo>
                    <a:pt x="14915" y="16309"/>
                  </a:lnTo>
                  <a:lnTo>
                    <a:pt x="14943" y="16272"/>
                  </a:lnTo>
                  <a:lnTo>
                    <a:pt x="15028" y="16160"/>
                  </a:lnTo>
                  <a:lnTo>
                    <a:pt x="15113" y="16123"/>
                  </a:lnTo>
                  <a:lnTo>
                    <a:pt x="15169" y="16123"/>
                  </a:lnTo>
                  <a:lnTo>
                    <a:pt x="15226" y="16160"/>
                  </a:lnTo>
                  <a:lnTo>
                    <a:pt x="15424" y="16123"/>
                  </a:lnTo>
                  <a:lnTo>
                    <a:pt x="15452" y="16048"/>
                  </a:lnTo>
                  <a:lnTo>
                    <a:pt x="15565" y="15973"/>
                  </a:lnTo>
                  <a:lnTo>
                    <a:pt x="15621" y="15973"/>
                  </a:lnTo>
                  <a:lnTo>
                    <a:pt x="15621" y="15936"/>
                  </a:lnTo>
                  <a:lnTo>
                    <a:pt x="15621" y="15862"/>
                  </a:lnTo>
                  <a:lnTo>
                    <a:pt x="15650" y="15862"/>
                  </a:lnTo>
                  <a:lnTo>
                    <a:pt x="15706" y="15862"/>
                  </a:lnTo>
                  <a:lnTo>
                    <a:pt x="15791" y="15936"/>
                  </a:lnTo>
                  <a:lnTo>
                    <a:pt x="15819" y="15899"/>
                  </a:lnTo>
                  <a:lnTo>
                    <a:pt x="15847" y="15824"/>
                  </a:lnTo>
                  <a:lnTo>
                    <a:pt x="15876" y="15824"/>
                  </a:lnTo>
                  <a:lnTo>
                    <a:pt x="15932" y="15824"/>
                  </a:lnTo>
                  <a:lnTo>
                    <a:pt x="15960" y="15787"/>
                  </a:lnTo>
                  <a:lnTo>
                    <a:pt x="15960" y="15675"/>
                  </a:lnTo>
                  <a:lnTo>
                    <a:pt x="15989" y="15600"/>
                  </a:lnTo>
                  <a:lnTo>
                    <a:pt x="16017" y="15600"/>
                  </a:lnTo>
                  <a:lnTo>
                    <a:pt x="16017" y="15488"/>
                  </a:lnTo>
                  <a:lnTo>
                    <a:pt x="16102" y="15414"/>
                  </a:lnTo>
                  <a:lnTo>
                    <a:pt x="16130" y="15339"/>
                  </a:lnTo>
                  <a:lnTo>
                    <a:pt x="16102" y="15302"/>
                  </a:lnTo>
                  <a:lnTo>
                    <a:pt x="16073" y="15190"/>
                  </a:lnTo>
                  <a:lnTo>
                    <a:pt x="16017" y="15078"/>
                  </a:lnTo>
                  <a:lnTo>
                    <a:pt x="16017" y="15003"/>
                  </a:lnTo>
                  <a:lnTo>
                    <a:pt x="16045" y="14928"/>
                  </a:lnTo>
                  <a:lnTo>
                    <a:pt x="16073" y="14817"/>
                  </a:lnTo>
                  <a:lnTo>
                    <a:pt x="16073" y="14779"/>
                  </a:lnTo>
                  <a:lnTo>
                    <a:pt x="16045" y="14705"/>
                  </a:lnTo>
                  <a:lnTo>
                    <a:pt x="16073" y="14630"/>
                  </a:lnTo>
                  <a:lnTo>
                    <a:pt x="16102" y="14593"/>
                  </a:lnTo>
                  <a:lnTo>
                    <a:pt x="16130" y="14555"/>
                  </a:lnTo>
                  <a:lnTo>
                    <a:pt x="16130" y="14369"/>
                  </a:lnTo>
                  <a:lnTo>
                    <a:pt x="16158" y="14294"/>
                  </a:lnTo>
                  <a:lnTo>
                    <a:pt x="16186" y="14219"/>
                  </a:lnTo>
                  <a:lnTo>
                    <a:pt x="16215" y="14182"/>
                  </a:lnTo>
                  <a:lnTo>
                    <a:pt x="16215" y="14070"/>
                  </a:lnTo>
                  <a:lnTo>
                    <a:pt x="16215" y="13921"/>
                  </a:lnTo>
                  <a:lnTo>
                    <a:pt x="16243" y="13883"/>
                  </a:lnTo>
                  <a:lnTo>
                    <a:pt x="16271" y="13846"/>
                  </a:lnTo>
                  <a:lnTo>
                    <a:pt x="16271" y="13883"/>
                  </a:lnTo>
                  <a:lnTo>
                    <a:pt x="16299" y="13958"/>
                  </a:lnTo>
                  <a:lnTo>
                    <a:pt x="16299" y="14033"/>
                  </a:lnTo>
                  <a:lnTo>
                    <a:pt x="16328" y="14070"/>
                  </a:lnTo>
                  <a:lnTo>
                    <a:pt x="16356" y="14070"/>
                  </a:lnTo>
                  <a:lnTo>
                    <a:pt x="16384" y="14070"/>
                  </a:lnTo>
                  <a:lnTo>
                    <a:pt x="16384" y="14033"/>
                  </a:lnTo>
                  <a:lnTo>
                    <a:pt x="16384" y="13958"/>
                  </a:lnTo>
                  <a:lnTo>
                    <a:pt x="16356" y="13846"/>
                  </a:lnTo>
                  <a:lnTo>
                    <a:pt x="16328" y="13697"/>
                  </a:lnTo>
                  <a:lnTo>
                    <a:pt x="16299" y="13548"/>
                  </a:lnTo>
                  <a:lnTo>
                    <a:pt x="16299" y="13398"/>
                  </a:lnTo>
                  <a:lnTo>
                    <a:pt x="16271" y="13286"/>
                  </a:lnTo>
                  <a:lnTo>
                    <a:pt x="16271" y="13174"/>
                  </a:lnTo>
                  <a:lnTo>
                    <a:pt x="16299" y="13062"/>
                  </a:lnTo>
                  <a:lnTo>
                    <a:pt x="16299" y="12950"/>
                  </a:lnTo>
                  <a:lnTo>
                    <a:pt x="16271" y="12577"/>
                  </a:lnTo>
                  <a:lnTo>
                    <a:pt x="16271" y="12503"/>
                  </a:lnTo>
                  <a:lnTo>
                    <a:pt x="16271" y="12241"/>
                  </a:lnTo>
                  <a:lnTo>
                    <a:pt x="16243" y="11905"/>
                  </a:lnTo>
                  <a:lnTo>
                    <a:pt x="16243" y="11644"/>
                  </a:lnTo>
                  <a:lnTo>
                    <a:pt x="16215" y="11420"/>
                  </a:lnTo>
                  <a:lnTo>
                    <a:pt x="16186" y="11159"/>
                  </a:lnTo>
                  <a:lnTo>
                    <a:pt x="16158" y="10972"/>
                  </a:lnTo>
                  <a:lnTo>
                    <a:pt x="16073" y="10749"/>
                  </a:lnTo>
                  <a:lnTo>
                    <a:pt x="16045" y="10637"/>
                  </a:lnTo>
                  <a:lnTo>
                    <a:pt x="15989" y="10450"/>
                  </a:lnTo>
                  <a:lnTo>
                    <a:pt x="15932" y="10301"/>
                  </a:lnTo>
                  <a:lnTo>
                    <a:pt x="15876" y="10189"/>
                  </a:lnTo>
                  <a:lnTo>
                    <a:pt x="15847" y="10151"/>
                  </a:lnTo>
                  <a:lnTo>
                    <a:pt x="15763" y="10151"/>
                  </a:lnTo>
                  <a:lnTo>
                    <a:pt x="15734" y="10114"/>
                  </a:lnTo>
                  <a:lnTo>
                    <a:pt x="15706" y="10077"/>
                  </a:lnTo>
                  <a:lnTo>
                    <a:pt x="15734" y="9965"/>
                  </a:lnTo>
                  <a:lnTo>
                    <a:pt x="15678" y="9815"/>
                  </a:lnTo>
                  <a:lnTo>
                    <a:pt x="15593" y="9704"/>
                  </a:lnTo>
                  <a:lnTo>
                    <a:pt x="15537" y="9554"/>
                  </a:lnTo>
                  <a:lnTo>
                    <a:pt x="15395" y="9330"/>
                  </a:lnTo>
                  <a:lnTo>
                    <a:pt x="15367" y="9256"/>
                  </a:lnTo>
                  <a:lnTo>
                    <a:pt x="15339" y="9144"/>
                  </a:lnTo>
                  <a:lnTo>
                    <a:pt x="15311" y="8994"/>
                  </a:lnTo>
                  <a:lnTo>
                    <a:pt x="15254" y="8845"/>
                  </a:lnTo>
                  <a:lnTo>
                    <a:pt x="15198" y="8733"/>
                  </a:lnTo>
                  <a:lnTo>
                    <a:pt x="15113" y="8547"/>
                  </a:lnTo>
                  <a:lnTo>
                    <a:pt x="15000" y="8360"/>
                  </a:lnTo>
                  <a:lnTo>
                    <a:pt x="14915" y="8211"/>
                  </a:lnTo>
                  <a:lnTo>
                    <a:pt x="14802" y="7987"/>
                  </a:lnTo>
                  <a:lnTo>
                    <a:pt x="14633" y="7614"/>
                  </a:lnTo>
                  <a:lnTo>
                    <a:pt x="14491" y="7352"/>
                  </a:lnTo>
                  <a:lnTo>
                    <a:pt x="14294" y="6867"/>
                  </a:lnTo>
                  <a:lnTo>
                    <a:pt x="14096" y="6345"/>
                  </a:lnTo>
                  <a:lnTo>
                    <a:pt x="13983" y="5971"/>
                  </a:lnTo>
                  <a:lnTo>
                    <a:pt x="13870" y="5635"/>
                  </a:lnTo>
                  <a:lnTo>
                    <a:pt x="13870" y="5598"/>
                  </a:lnTo>
                  <a:lnTo>
                    <a:pt x="13898" y="5598"/>
                  </a:lnTo>
                  <a:lnTo>
                    <a:pt x="14011" y="5710"/>
                  </a:lnTo>
                  <a:lnTo>
                    <a:pt x="14039" y="5710"/>
                  </a:lnTo>
                  <a:lnTo>
                    <a:pt x="14039" y="5635"/>
                  </a:lnTo>
                  <a:lnTo>
                    <a:pt x="13983" y="5524"/>
                  </a:lnTo>
                  <a:lnTo>
                    <a:pt x="13813" y="5300"/>
                  </a:lnTo>
                  <a:lnTo>
                    <a:pt x="13700" y="5076"/>
                  </a:lnTo>
                  <a:lnTo>
                    <a:pt x="13672" y="4926"/>
                  </a:lnTo>
                  <a:lnTo>
                    <a:pt x="13644" y="4889"/>
                  </a:lnTo>
                  <a:lnTo>
                    <a:pt x="13616" y="4852"/>
                  </a:lnTo>
                  <a:lnTo>
                    <a:pt x="13559" y="4852"/>
                  </a:lnTo>
                  <a:lnTo>
                    <a:pt x="13531" y="4852"/>
                  </a:lnTo>
                  <a:lnTo>
                    <a:pt x="13531" y="4665"/>
                  </a:lnTo>
                  <a:lnTo>
                    <a:pt x="13474" y="4553"/>
                  </a:lnTo>
                  <a:lnTo>
                    <a:pt x="13418" y="4441"/>
                  </a:lnTo>
                  <a:lnTo>
                    <a:pt x="13192" y="4031"/>
                  </a:lnTo>
                  <a:lnTo>
                    <a:pt x="13192" y="3956"/>
                  </a:lnTo>
                  <a:lnTo>
                    <a:pt x="13135" y="3807"/>
                  </a:lnTo>
                  <a:lnTo>
                    <a:pt x="12994" y="3471"/>
                  </a:lnTo>
                  <a:lnTo>
                    <a:pt x="12881" y="3247"/>
                  </a:lnTo>
                  <a:lnTo>
                    <a:pt x="12853" y="3135"/>
                  </a:lnTo>
                  <a:lnTo>
                    <a:pt x="12825" y="3098"/>
                  </a:lnTo>
                  <a:lnTo>
                    <a:pt x="12768" y="3060"/>
                  </a:lnTo>
                  <a:lnTo>
                    <a:pt x="12740" y="3023"/>
                  </a:lnTo>
                  <a:lnTo>
                    <a:pt x="12712" y="2836"/>
                  </a:lnTo>
                  <a:lnTo>
                    <a:pt x="12712" y="2724"/>
                  </a:lnTo>
                  <a:lnTo>
                    <a:pt x="12655" y="2612"/>
                  </a:lnTo>
                  <a:lnTo>
                    <a:pt x="12627" y="2575"/>
                  </a:lnTo>
                  <a:lnTo>
                    <a:pt x="12627" y="2463"/>
                  </a:lnTo>
                  <a:lnTo>
                    <a:pt x="12599" y="2314"/>
                  </a:lnTo>
                  <a:lnTo>
                    <a:pt x="12457" y="1978"/>
                  </a:lnTo>
                  <a:lnTo>
                    <a:pt x="12373" y="1679"/>
                  </a:lnTo>
                  <a:lnTo>
                    <a:pt x="12344" y="1530"/>
                  </a:lnTo>
                  <a:lnTo>
                    <a:pt x="12288" y="1306"/>
                  </a:lnTo>
                  <a:lnTo>
                    <a:pt x="12260" y="1120"/>
                  </a:lnTo>
                  <a:lnTo>
                    <a:pt x="12232" y="1120"/>
                  </a:lnTo>
                  <a:lnTo>
                    <a:pt x="12203" y="1194"/>
                  </a:lnTo>
                  <a:lnTo>
                    <a:pt x="12147" y="1194"/>
                  </a:lnTo>
                  <a:lnTo>
                    <a:pt x="12119" y="1194"/>
                  </a:lnTo>
                  <a:lnTo>
                    <a:pt x="12119" y="1157"/>
                  </a:lnTo>
                  <a:lnTo>
                    <a:pt x="12147" y="1082"/>
                  </a:lnTo>
                  <a:lnTo>
                    <a:pt x="12147" y="933"/>
                  </a:lnTo>
                  <a:lnTo>
                    <a:pt x="12119" y="858"/>
                  </a:lnTo>
                  <a:lnTo>
                    <a:pt x="12090" y="784"/>
                  </a:lnTo>
                  <a:lnTo>
                    <a:pt x="12062" y="746"/>
                  </a:lnTo>
                  <a:lnTo>
                    <a:pt x="12062" y="672"/>
                  </a:lnTo>
                  <a:lnTo>
                    <a:pt x="12062" y="634"/>
                  </a:lnTo>
                  <a:lnTo>
                    <a:pt x="12006" y="560"/>
                  </a:lnTo>
                  <a:lnTo>
                    <a:pt x="12006" y="485"/>
                  </a:lnTo>
                  <a:lnTo>
                    <a:pt x="12006" y="411"/>
                  </a:lnTo>
                  <a:lnTo>
                    <a:pt x="12034" y="336"/>
                  </a:lnTo>
                  <a:lnTo>
                    <a:pt x="12034" y="299"/>
                  </a:lnTo>
                  <a:lnTo>
                    <a:pt x="12006" y="299"/>
                  </a:lnTo>
                  <a:lnTo>
                    <a:pt x="11949" y="336"/>
                  </a:lnTo>
                  <a:lnTo>
                    <a:pt x="11921" y="336"/>
                  </a:lnTo>
                  <a:lnTo>
                    <a:pt x="11893" y="299"/>
                  </a:lnTo>
                  <a:lnTo>
                    <a:pt x="11864" y="299"/>
                  </a:lnTo>
                  <a:lnTo>
                    <a:pt x="11808" y="224"/>
                  </a:lnTo>
                  <a:lnTo>
                    <a:pt x="11723" y="224"/>
                  </a:lnTo>
                  <a:lnTo>
                    <a:pt x="11667" y="224"/>
                  </a:lnTo>
                  <a:lnTo>
                    <a:pt x="11610" y="187"/>
                  </a:lnTo>
                  <a:lnTo>
                    <a:pt x="11582" y="187"/>
                  </a:lnTo>
                  <a:lnTo>
                    <a:pt x="11554" y="224"/>
                  </a:lnTo>
                  <a:lnTo>
                    <a:pt x="11469" y="149"/>
                  </a:lnTo>
                  <a:lnTo>
                    <a:pt x="11441" y="112"/>
                  </a:lnTo>
                  <a:lnTo>
                    <a:pt x="11384" y="149"/>
                  </a:lnTo>
                  <a:lnTo>
                    <a:pt x="11328" y="112"/>
                  </a:lnTo>
                  <a:lnTo>
                    <a:pt x="11243" y="112"/>
                  </a:lnTo>
                  <a:lnTo>
                    <a:pt x="11158" y="75"/>
                  </a:lnTo>
                  <a:lnTo>
                    <a:pt x="11130" y="0"/>
                  </a:lnTo>
                  <a:lnTo>
                    <a:pt x="11073" y="37"/>
                  </a:lnTo>
                  <a:lnTo>
                    <a:pt x="11017" y="37"/>
                  </a:lnTo>
                  <a:lnTo>
                    <a:pt x="10989" y="112"/>
                  </a:lnTo>
                  <a:lnTo>
                    <a:pt x="10989" y="149"/>
                  </a:lnTo>
                  <a:lnTo>
                    <a:pt x="10960" y="149"/>
                  </a:lnTo>
                  <a:lnTo>
                    <a:pt x="10904" y="149"/>
                  </a:lnTo>
                  <a:lnTo>
                    <a:pt x="10876" y="187"/>
                  </a:lnTo>
                  <a:lnTo>
                    <a:pt x="10876" y="261"/>
                  </a:lnTo>
                  <a:lnTo>
                    <a:pt x="10847" y="299"/>
                  </a:lnTo>
                  <a:lnTo>
                    <a:pt x="10847" y="373"/>
                  </a:lnTo>
                  <a:lnTo>
                    <a:pt x="10847" y="448"/>
                  </a:lnTo>
                  <a:lnTo>
                    <a:pt x="10904" y="709"/>
                  </a:lnTo>
                  <a:lnTo>
                    <a:pt x="10960" y="784"/>
                  </a:lnTo>
                  <a:lnTo>
                    <a:pt x="10960" y="858"/>
                  </a:lnTo>
                  <a:lnTo>
                    <a:pt x="10960" y="970"/>
                  </a:lnTo>
                  <a:lnTo>
                    <a:pt x="10989" y="1194"/>
                  </a:lnTo>
                  <a:lnTo>
                    <a:pt x="10989" y="1381"/>
                  </a:lnTo>
                  <a:lnTo>
                    <a:pt x="10989" y="1456"/>
                  </a:lnTo>
                  <a:lnTo>
                    <a:pt x="10904" y="1493"/>
                  </a:lnTo>
                  <a:lnTo>
                    <a:pt x="10847" y="1493"/>
                  </a:lnTo>
                  <a:lnTo>
                    <a:pt x="10763" y="1493"/>
                  </a:lnTo>
                  <a:lnTo>
                    <a:pt x="10706" y="1493"/>
                  </a:lnTo>
                  <a:lnTo>
                    <a:pt x="10678" y="1418"/>
                  </a:lnTo>
                  <a:lnTo>
                    <a:pt x="10621" y="1194"/>
                  </a:lnTo>
                  <a:lnTo>
                    <a:pt x="10621" y="1120"/>
                  </a:lnTo>
                  <a:lnTo>
                    <a:pt x="10593" y="1082"/>
                  </a:lnTo>
                  <a:lnTo>
                    <a:pt x="10565" y="1045"/>
                  </a:lnTo>
                  <a:lnTo>
                    <a:pt x="10593" y="1008"/>
                  </a:lnTo>
                  <a:lnTo>
                    <a:pt x="10593" y="933"/>
                  </a:lnTo>
                  <a:lnTo>
                    <a:pt x="10113" y="970"/>
                  </a:lnTo>
                  <a:lnTo>
                    <a:pt x="9830" y="1008"/>
                  </a:lnTo>
                  <a:lnTo>
                    <a:pt x="9633" y="1008"/>
                  </a:lnTo>
                  <a:lnTo>
                    <a:pt x="8813" y="1082"/>
                  </a:lnTo>
                  <a:lnTo>
                    <a:pt x="8503" y="1120"/>
                  </a:lnTo>
                  <a:lnTo>
                    <a:pt x="8305" y="1120"/>
                  </a:lnTo>
                  <a:lnTo>
                    <a:pt x="7910" y="1157"/>
                  </a:lnTo>
                  <a:lnTo>
                    <a:pt x="7571" y="1157"/>
                  </a:lnTo>
                  <a:lnTo>
                    <a:pt x="7090" y="1232"/>
                  </a:lnTo>
                  <a:lnTo>
                    <a:pt x="6921" y="1232"/>
                  </a:lnTo>
                  <a:lnTo>
                    <a:pt x="6497" y="1269"/>
                  </a:lnTo>
                  <a:lnTo>
                    <a:pt x="6356" y="1269"/>
                  </a:lnTo>
                  <a:lnTo>
                    <a:pt x="5424" y="1344"/>
                  </a:lnTo>
                  <a:lnTo>
                    <a:pt x="5395" y="1306"/>
                  </a:lnTo>
                  <a:lnTo>
                    <a:pt x="5339" y="1269"/>
                  </a:lnTo>
                  <a:lnTo>
                    <a:pt x="5254" y="1157"/>
                  </a:lnTo>
                  <a:lnTo>
                    <a:pt x="5226" y="933"/>
                  </a:lnTo>
                  <a:lnTo>
                    <a:pt x="5226" y="858"/>
                  </a:lnTo>
                  <a:lnTo>
                    <a:pt x="5198" y="821"/>
                  </a:lnTo>
                  <a:lnTo>
                    <a:pt x="5141" y="746"/>
                  </a:lnTo>
                  <a:lnTo>
                    <a:pt x="5085" y="672"/>
                  </a:lnTo>
                  <a:lnTo>
                    <a:pt x="5056" y="560"/>
                  </a:lnTo>
                  <a:lnTo>
                    <a:pt x="4124" y="672"/>
                  </a:lnTo>
                  <a:lnTo>
                    <a:pt x="4068" y="672"/>
                  </a:lnTo>
                  <a:lnTo>
                    <a:pt x="3051" y="821"/>
                  </a:lnTo>
                  <a:lnTo>
                    <a:pt x="2768" y="858"/>
                  </a:lnTo>
                  <a:lnTo>
                    <a:pt x="2401" y="896"/>
                  </a:lnTo>
                  <a:lnTo>
                    <a:pt x="1780" y="970"/>
                  </a:lnTo>
                  <a:lnTo>
                    <a:pt x="1610" y="1008"/>
                  </a:lnTo>
                  <a:lnTo>
                    <a:pt x="876" y="1082"/>
                  </a:lnTo>
                  <a:lnTo>
                    <a:pt x="28" y="1194"/>
                  </a:lnTo>
                  <a:lnTo>
                    <a:pt x="56" y="1344"/>
                  </a:lnTo>
                  <a:lnTo>
                    <a:pt x="28" y="1418"/>
                  </a:lnTo>
                  <a:lnTo>
                    <a:pt x="0" y="1530"/>
                  </a:lnTo>
                  <a:lnTo>
                    <a:pt x="0" y="1605"/>
                  </a:lnTo>
                  <a:lnTo>
                    <a:pt x="28" y="1642"/>
                  </a:lnTo>
                  <a:lnTo>
                    <a:pt x="56" y="1679"/>
                  </a:lnTo>
                  <a:lnTo>
                    <a:pt x="198" y="1866"/>
                  </a:lnTo>
                  <a:lnTo>
                    <a:pt x="311" y="2015"/>
                  </a:lnTo>
                  <a:lnTo>
                    <a:pt x="367" y="2053"/>
                  </a:lnTo>
                  <a:lnTo>
                    <a:pt x="395" y="2090"/>
                  </a:lnTo>
                  <a:lnTo>
                    <a:pt x="452" y="2127"/>
                  </a:lnTo>
                  <a:lnTo>
                    <a:pt x="508" y="2202"/>
                  </a:lnTo>
                  <a:lnTo>
                    <a:pt x="480" y="2314"/>
                  </a:lnTo>
                  <a:lnTo>
                    <a:pt x="452" y="2426"/>
                  </a:lnTo>
                  <a:lnTo>
                    <a:pt x="424" y="2538"/>
                  </a:lnTo>
                  <a:lnTo>
                    <a:pt x="395" y="2575"/>
                  </a:lnTo>
                  <a:lnTo>
                    <a:pt x="424" y="2650"/>
                  </a:lnTo>
                  <a:lnTo>
                    <a:pt x="452" y="2687"/>
                  </a:lnTo>
                  <a:lnTo>
                    <a:pt x="565" y="2762"/>
                  </a:lnTo>
                  <a:lnTo>
                    <a:pt x="565" y="2799"/>
                  </a:lnTo>
                  <a:lnTo>
                    <a:pt x="537" y="2874"/>
                  </a:lnTo>
                  <a:lnTo>
                    <a:pt x="508" y="2874"/>
                  </a:lnTo>
                  <a:lnTo>
                    <a:pt x="480" y="2911"/>
                  </a:lnTo>
                  <a:lnTo>
                    <a:pt x="452" y="2948"/>
                  </a:lnTo>
                  <a:lnTo>
                    <a:pt x="452" y="2986"/>
                  </a:lnTo>
                  <a:lnTo>
                    <a:pt x="452" y="3060"/>
                  </a:lnTo>
                  <a:lnTo>
                    <a:pt x="424" y="3098"/>
                  </a:lnTo>
                  <a:lnTo>
                    <a:pt x="367" y="3172"/>
                  </a:lnTo>
                  <a:lnTo>
                    <a:pt x="367" y="3210"/>
                  </a:lnTo>
                  <a:lnTo>
                    <a:pt x="367" y="3247"/>
                  </a:lnTo>
                  <a:lnTo>
                    <a:pt x="395" y="3247"/>
                  </a:lnTo>
                  <a:lnTo>
                    <a:pt x="508" y="3172"/>
                  </a:lnTo>
                  <a:lnTo>
                    <a:pt x="537" y="3135"/>
                  </a:lnTo>
                  <a:lnTo>
                    <a:pt x="565" y="3135"/>
                  </a:lnTo>
                  <a:lnTo>
                    <a:pt x="593" y="3060"/>
                  </a:lnTo>
                  <a:lnTo>
                    <a:pt x="678" y="3023"/>
                  </a:lnTo>
                  <a:lnTo>
                    <a:pt x="734" y="3023"/>
                  </a:lnTo>
                  <a:lnTo>
                    <a:pt x="734" y="2986"/>
                  </a:lnTo>
                  <a:lnTo>
                    <a:pt x="734" y="2911"/>
                  </a:lnTo>
                  <a:lnTo>
                    <a:pt x="763" y="2911"/>
                  </a:lnTo>
                  <a:lnTo>
                    <a:pt x="819" y="2836"/>
                  </a:lnTo>
                  <a:lnTo>
                    <a:pt x="904" y="2799"/>
                  </a:lnTo>
                  <a:lnTo>
                    <a:pt x="932" y="2724"/>
                  </a:lnTo>
                  <a:lnTo>
                    <a:pt x="960" y="2650"/>
                  </a:lnTo>
                  <a:lnTo>
                    <a:pt x="960" y="2538"/>
                  </a:lnTo>
                  <a:lnTo>
                    <a:pt x="932" y="2463"/>
                  </a:lnTo>
                  <a:lnTo>
                    <a:pt x="932" y="2389"/>
                  </a:lnTo>
                  <a:lnTo>
                    <a:pt x="904" y="2351"/>
                  </a:lnTo>
                  <a:lnTo>
                    <a:pt x="932" y="2314"/>
                  </a:lnTo>
                  <a:lnTo>
                    <a:pt x="989" y="2351"/>
                  </a:lnTo>
                  <a:lnTo>
                    <a:pt x="1017" y="2426"/>
                  </a:lnTo>
                  <a:lnTo>
                    <a:pt x="1045" y="2426"/>
                  </a:lnTo>
                  <a:lnTo>
                    <a:pt x="1073" y="2463"/>
                  </a:lnTo>
                  <a:lnTo>
                    <a:pt x="1073" y="2575"/>
                  </a:lnTo>
                  <a:lnTo>
                    <a:pt x="1073" y="2612"/>
                  </a:lnTo>
                  <a:lnTo>
                    <a:pt x="1102" y="2612"/>
                  </a:lnTo>
                  <a:lnTo>
                    <a:pt x="1158" y="2612"/>
                  </a:lnTo>
                  <a:lnTo>
                    <a:pt x="1186" y="2538"/>
                  </a:lnTo>
                  <a:lnTo>
                    <a:pt x="1215" y="2389"/>
                  </a:lnTo>
                  <a:lnTo>
                    <a:pt x="1243" y="2314"/>
                  </a:lnTo>
                  <a:lnTo>
                    <a:pt x="1271" y="2314"/>
                  </a:lnTo>
                  <a:lnTo>
                    <a:pt x="1271" y="2351"/>
                  </a:lnTo>
                  <a:lnTo>
                    <a:pt x="1271" y="2426"/>
                  </a:lnTo>
                  <a:lnTo>
                    <a:pt x="1271" y="2463"/>
                  </a:lnTo>
                  <a:lnTo>
                    <a:pt x="1299" y="2501"/>
                  </a:lnTo>
                  <a:lnTo>
                    <a:pt x="1356" y="2538"/>
                  </a:lnTo>
                  <a:lnTo>
                    <a:pt x="1384" y="2575"/>
                  </a:lnTo>
                  <a:lnTo>
                    <a:pt x="1384" y="2612"/>
                  </a:lnTo>
                  <a:lnTo>
                    <a:pt x="1356" y="2650"/>
                  </a:lnTo>
                  <a:lnTo>
                    <a:pt x="1299" y="2724"/>
                  </a:lnTo>
                  <a:lnTo>
                    <a:pt x="1243" y="2762"/>
                  </a:lnTo>
                  <a:lnTo>
                    <a:pt x="1186" y="2762"/>
                  </a:lnTo>
                  <a:lnTo>
                    <a:pt x="1102" y="2799"/>
                  </a:lnTo>
                  <a:lnTo>
                    <a:pt x="1017" y="2836"/>
                  </a:lnTo>
                  <a:lnTo>
                    <a:pt x="989" y="2874"/>
                  </a:lnTo>
                  <a:lnTo>
                    <a:pt x="989" y="2911"/>
                  </a:lnTo>
                  <a:lnTo>
                    <a:pt x="960" y="2948"/>
                  </a:lnTo>
                  <a:lnTo>
                    <a:pt x="989" y="2948"/>
                  </a:lnTo>
                  <a:lnTo>
                    <a:pt x="1017" y="2948"/>
                  </a:lnTo>
                  <a:lnTo>
                    <a:pt x="1073" y="2948"/>
                  </a:lnTo>
                  <a:lnTo>
                    <a:pt x="1102" y="2911"/>
                  </a:lnTo>
                  <a:lnTo>
                    <a:pt x="1186" y="2836"/>
                  </a:lnTo>
                  <a:lnTo>
                    <a:pt x="1299" y="2836"/>
                  </a:lnTo>
                  <a:lnTo>
                    <a:pt x="1441" y="2762"/>
                  </a:lnTo>
                  <a:lnTo>
                    <a:pt x="1582" y="2724"/>
                  </a:lnTo>
                  <a:lnTo>
                    <a:pt x="1695" y="2687"/>
                  </a:lnTo>
                  <a:lnTo>
                    <a:pt x="1808" y="2650"/>
                  </a:lnTo>
                  <a:lnTo>
                    <a:pt x="1949" y="2650"/>
                  </a:lnTo>
                  <a:lnTo>
                    <a:pt x="2062" y="2612"/>
                  </a:lnTo>
                  <a:lnTo>
                    <a:pt x="2090" y="2575"/>
                  </a:lnTo>
                  <a:lnTo>
                    <a:pt x="2147" y="2575"/>
                  </a:lnTo>
                  <a:lnTo>
                    <a:pt x="2175" y="2501"/>
                  </a:lnTo>
                  <a:lnTo>
                    <a:pt x="2232" y="2501"/>
                  </a:lnTo>
                  <a:lnTo>
                    <a:pt x="2288" y="2463"/>
                  </a:lnTo>
                  <a:lnTo>
                    <a:pt x="2288" y="2426"/>
                  </a:lnTo>
                  <a:lnTo>
                    <a:pt x="2260" y="2389"/>
                  </a:lnTo>
                  <a:lnTo>
                    <a:pt x="2288" y="2351"/>
                  </a:lnTo>
                  <a:lnTo>
                    <a:pt x="2316" y="2314"/>
                  </a:lnTo>
                  <a:lnTo>
                    <a:pt x="2345" y="2314"/>
                  </a:lnTo>
                  <a:lnTo>
                    <a:pt x="2373" y="2389"/>
                  </a:lnTo>
                  <a:lnTo>
                    <a:pt x="2373" y="2426"/>
                  </a:lnTo>
                  <a:lnTo>
                    <a:pt x="2401" y="2463"/>
                  </a:lnTo>
                  <a:lnTo>
                    <a:pt x="2458" y="2463"/>
                  </a:lnTo>
                  <a:lnTo>
                    <a:pt x="2486" y="2426"/>
                  </a:lnTo>
                  <a:lnTo>
                    <a:pt x="2571" y="2389"/>
                  </a:lnTo>
                  <a:lnTo>
                    <a:pt x="2627" y="2389"/>
                  </a:lnTo>
                  <a:lnTo>
                    <a:pt x="2684" y="2389"/>
                  </a:lnTo>
                  <a:lnTo>
                    <a:pt x="2712" y="2389"/>
                  </a:lnTo>
                  <a:lnTo>
                    <a:pt x="2768" y="2351"/>
                  </a:lnTo>
                  <a:lnTo>
                    <a:pt x="2797" y="2314"/>
                  </a:lnTo>
                  <a:lnTo>
                    <a:pt x="2881" y="2351"/>
                  </a:lnTo>
                  <a:lnTo>
                    <a:pt x="2966" y="2426"/>
                  </a:lnTo>
                  <a:lnTo>
                    <a:pt x="3023" y="2501"/>
                  </a:lnTo>
                  <a:lnTo>
                    <a:pt x="3023" y="2538"/>
                  </a:lnTo>
                  <a:lnTo>
                    <a:pt x="2994" y="2575"/>
                  </a:lnTo>
                  <a:lnTo>
                    <a:pt x="2966" y="2575"/>
                  </a:lnTo>
                  <a:lnTo>
                    <a:pt x="2881" y="2575"/>
                  </a:lnTo>
                  <a:lnTo>
                    <a:pt x="2797" y="2538"/>
                  </a:lnTo>
                  <a:lnTo>
                    <a:pt x="2712" y="2538"/>
                  </a:lnTo>
                  <a:lnTo>
                    <a:pt x="2684" y="2538"/>
                  </a:lnTo>
                  <a:lnTo>
                    <a:pt x="2655" y="2538"/>
                  </a:lnTo>
                  <a:lnTo>
                    <a:pt x="2627" y="2538"/>
                  </a:lnTo>
                  <a:lnTo>
                    <a:pt x="2599" y="2575"/>
                  </a:lnTo>
                  <a:lnTo>
                    <a:pt x="2571" y="2612"/>
                  </a:lnTo>
                  <a:lnTo>
                    <a:pt x="2486" y="2575"/>
                  </a:lnTo>
                  <a:lnTo>
                    <a:pt x="2458" y="2575"/>
                  </a:lnTo>
                  <a:lnTo>
                    <a:pt x="2345" y="2575"/>
                  </a:lnTo>
                  <a:lnTo>
                    <a:pt x="2288" y="2612"/>
                  </a:lnTo>
                  <a:lnTo>
                    <a:pt x="2288" y="2650"/>
                  </a:lnTo>
                  <a:lnTo>
                    <a:pt x="2316" y="2687"/>
                  </a:lnTo>
                  <a:lnTo>
                    <a:pt x="2345" y="2687"/>
                  </a:lnTo>
                  <a:lnTo>
                    <a:pt x="2429" y="2687"/>
                  </a:lnTo>
                  <a:lnTo>
                    <a:pt x="2514" y="2687"/>
                  </a:lnTo>
                  <a:lnTo>
                    <a:pt x="2627" y="2724"/>
                  </a:lnTo>
                  <a:lnTo>
                    <a:pt x="2768" y="2724"/>
                  </a:lnTo>
                  <a:lnTo>
                    <a:pt x="2994" y="2799"/>
                  </a:lnTo>
                  <a:lnTo>
                    <a:pt x="3249" y="2874"/>
                  </a:lnTo>
                  <a:lnTo>
                    <a:pt x="3333" y="2911"/>
                  </a:lnTo>
                  <a:lnTo>
                    <a:pt x="3418" y="2986"/>
                  </a:lnTo>
                  <a:lnTo>
                    <a:pt x="3559" y="3098"/>
                  </a:lnTo>
                  <a:lnTo>
                    <a:pt x="3785" y="3284"/>
                  </a:lnTo>
                  <a:lnTo>
                    <a:pt x="3814" y="3284"/>
                  </a:lnTo>
                  <a:lnTo>
                    <a:pt x="3842" y="3247"/>
                  </a:lnTo>
                  <a:lnTo>
                    <a:pt x="3814" y="3135"/>
                  </a:lnTo>
                  <a:lnTo>
                    <a:pt x="3814" y="3060"/>
                  </a:lnTo>
                  <a:lnTo>
                    <a:pt x="3785" y="3023"/>
                  </a:lnTo>
                  <a:lnTo>
                    <a:pt x="3757" y="3023"/>
                  </a:lnTo>
                  <a:lnTo>
                    <a:pt x="3757" y="2986"/>
                  </a:lnTo>
                  <a:lnTo>
                    <a:pt x="3729" y="2948"/>
                  </a:lnTo>
                  <a:lnTo>
                    <a:pt x="3701" y="2948"/>
                  </a:lnTo>
                  <a:lnTo>
                    <a:pt x="3644" y="3023"/>
                  </a:lnTo>
                  <a:lnTo>
                    <a:pt x="3616" y="3023"/>
                  </a:lnTo>
                  <a:lnTo>
                    <a:pt x="3588" y="2986"/>
                  </a:lnTo>
                  <a:lnTo>
                    <a:pt x="3588" y="2948"/>
                  </a:lnTo>
                  <a:lnTo>
                    <a:pt x="3616" y="2874"/>
                  </a:lnTo>
                  <a:lnTo>
                    <a:pt x="3644" y="2836"/>
                  </a:lnTo>
                  <a:lnTo>
                    <a:pt x="3701" y="2762"/>
                  </a:lnTo>
                  <a:lnTo>
                    <a:pt x="3729" y="2762"/>
                  </a:lnTo>
                  <a:lnTo>
                    <a:pt x="3785" y="2799"/>
                  </a:lnTo>
                  <a:lnTo>
                    <a:pt x="3814" y="2874"/>
                  </a:lnTo>
                  <a:lnTo>
                    <a:pt x="3842" y="2911"/>
                  </a:lnTo>
                  <a:lnTo>
                    <a:pt x="3870" y="2911"/>
                  </a:lnTo>
                  <a:lnTo>
                    <a:pt x="3898" y="2911"/>
                  </a:lnTo>
                  <a:lnTo>
                    <a:pt x="3927" y="2911"/>
                  </a:lnTo>
                  <a:lnTo>
                    <a:pt x="3898" y="2986"/>
                  </a:lnTo>
                  <a:lnTo>
                    <a:pt x="3898" y="3023"/>
                  </a:lnTo>
                  <a:lnTo>
                    <a:pt x="3870" y="3098"/>
                  </a:lnTo>
                  <a:lnTo>
                    <a:pt x="3927" y="3172"/>
                  </a:lnTo>
                  <a:lnTo>
                    <a:pt x="3955" y="3172"/>
                  </a:lnTo>
                  <a:lnTo>
                    <a:pt x="4011" y="3172"/>
                  </a:lnTo>
                  <a:lnTo>
                    <a:pt x="4096" y="3247"/>
                  </a:lnTo>
                  <a:lnTo>
                    <a:pt x="4152" y="3247"/>
                  </a:lnTo>
                  <a:lnTo>
                    <a:pt x="4181" y="3210"/>
                  </a:lnTo>
                  <a:lnTo>
                    <a:pt x="4237" y="3210"/>
                  </a:lnTo>
                  <a:lnTo>
                    <a:pt x="4265" y="3247"/>
                  </a:lnTo>
                  <a:lnTo>
                    <a:pt x="4294" y="3359"/>
                  </a:lnTo>
                  <a:lnTo>
                    <a:pt x="4350" y="3396"/>
                  </a:lnTo>
                  <a:lnTo>
                    <a:pt x="4350" y="3434"/>
                  </a:lnTo>
                  <a:lnTo>
                    <a:pt x="4294" y="3434"/>
                  </a:lnTo>
                  <a:lnTo>
                    <a:pt x="4068" y="3284"/>
                  </a:lnTo>
                  <a:lnTo>
                    <a:pt x="3983" y="3284"/>
                  </a:lnTo>
                  <a:lnTo>
                    <a:pt x="3955" y="3284"/>
                  </a:lnTo>
                  <a:lnTo>
                    <a:pt x="3955" y="3322"/>
                  </a:lnTo>
                  <a:lnTo>
                    <a:pt x="3983" y="3359"/>
                  </a:lnTo>
                  <a:lnTo>
                    <a:pt x="4294" y="3546"/>
                  </a:lnTo>
                  <a:lnTo>
                    <a:pt x="4322" y="3657"/>
                  </a:lnTo>
                  <a:lnTo>
                    <a:pt x="4350" y="3695"/>
                  </a:lnTo>
                  <a:lnTo>
                    <a:pt x="4378" y="3695"/>
                  </a:lnTo>
                  <a:lnTo>
                    <a:pt x="4463" y="3732"/>
                  </a:lnTo>
                  <a:lnTo>
                    <a:pt x="4548" y="3732"/>
                  </a:lnTo>
                  <a:lnTo>
                    <a:pt x="4576" y="3769"/>
                  </a:lnTo>
                  <a:lnTo>
                    <a:pt x="4576" y="3807"/>
                  </a:lnTo>
                  <a:lnTo>
                    <a:pt x="4633" y="3919"/>
                  </a:lnTo>
                  <a:lnTo>
                    <a:pt x="4689" y="3956"/>
                  </a:lnTo>
                  <a:lnTo>
                    <a:pt x="4746" y="4068"/>
                  </a:lnTo>
                  <a:lnTo>
                    <a:pt x="4746" y="4180"/>
                  </a:lnTo>
                  <a:lnTo>
                    <a:pt x="4746" y="4329"/>
                  </a:lnTo>
                  <a:lnTo>
                    <a:pt x="4717" y="4404"/>
                  </a:lnTo>
                  <a:lnTo>
                    <a:pt x="4689" y="4441"/>
                  </a:lnTo>
                  <a:lnTo>
                    <a:pt x="4661" y="4441"/>
                  </a:lnTo>
                  <a:lnTo>
                    <a:pt x="4604" y="4367"/>
                  </a:lnTo>
                  <a:lnTo>
                    <a:pt x="4576" y="4255"/>
                  </a:lnTo>
                  <a:lnTo>
                    <a:pt x="4576" y="4143"/>
                  </a:lnTo>
                  <a:lnTo>
                    <a:pt x="4576" y="3919"/>
                  </a:lnTo>
                  <a:lnTo>
                    <a:pt x="4548" y="3919"/>
                  </a:lnTo>
                  <a:lnTo>
                    <a:pt x="4520" y="3919"/>
                  </a:lnTo>
                  <a:lnTo>
                    <a:pt x="4520" y="3956"/>
                  </a:lnTo>
                  <a:lnTo>
                    <a:pt x="4491" y="4031"/>
                  </a:lnTo>
                  <a:lnTo>
                    <a:pt x="4491" y="4105"/>
                  </a:lnTo>
                  <a:lnTo>
                    <a:pt x="4491" y="4180"/>
                  </a:lnTo>
                  <a:lnTo>
                    <a:pt x="4520" y="4255"/>
                  </a:lnTo>
                  <a:lnTo>
                    <a:pt x="4548" y="4404"/>
                  </a:lnTo>
                  <a:lnTo>
                    <a:pt x="4633" y="4516"/>
                  </a:lnTo>
                  <a:lnTo>
                    <a:pt x="4661" y="4553"/>
                  </a:lnTo>
                  <a:lnTo>
                    <a:pt x="4689" y="4553"/>
                  </a:lnTo>
                  <a:lnTo>
                    <a:pt x="4746" y="4516"/>
                  </a:lnTo>
                  <a:lnTo>
                    <a:pt x="4774" y="4479"/>
                  </a:lnTo>
                  <a:lnTo>
                    <a:pt x="4830" y="4441"/>
                  </a:lnTo>
                  <a:lnTo>
                    <a:pt x="4887" y="4441"/>
                  </a:lnTo>
                  <a:lnTo>
                    <a:pt x="4943" y="4441"/>
                  </a:lnTo>
                  <a:lnTo>
                    <a:pt x="4972" y="4404"/>
                  </a:lnTo>
                  <a:lnTo>
                    <a:pt x="5028" y="4329"/>
                  </a:lnTo>
                  <a:lnTo>
                    <a:pt x="5056" y="4329"/>
                  </a:lnTo>
                  <a:lnTo>
                    <a:pt x="5169" y="4292"/>
                  </a:lnTo>
                  <a:lnTo>
                    <a:pt x="5282" y="4292"/>
                  </a:lnTo>
                  <a:lnTo>
                    <a:pt x="5367" y="4292"/>
                  </a:lnTo>
                  <a:lnTo>
                    <a:pt x="5395" y="4255"/>
                  </a:lnTo>
                  <a:lnTo>
                    <a:pt x="5395" y="4180"/>
                  </a:lnTo>
                  <a:lnTo>
                    <a:pt x="5424" y="4143"/>
                  </a:lnTo>
                  <a:lnTo>
                    <a:pt x="5452" y="4143"/>
                  </a:lnTo>
                  <a:lnTo>
                    <a:pt x="5480" y="4143"/>
                  </a:lnTo>
                  <a:lnTo>
                    <a:pt x="5508" y="4068"/>
                  </a:lnTo>
                  <a:lnTo>
                    <a:pt x="5537" y="4031"/>
                  </a:lnTo>
                  <a:lnTo>
                    <a:pt x="5593" y="4031"/>
                  </a:lnTo>
                  <a:lnTo>
                    <a:pt x="5621" y="4031"/>
                  </a:lnTo>
                  <a:lnTo>
                    <a:pt x="5593" y="4105"/>
                  </a:lnTo>
                  <a:lnTo>
                    <a:pt x="5593" y="4180"/>
                  </a:lnTo>
                  <a:lnTo>
                    <a:pt x="5621" y="4180"/>
                  </a:lnTo>
                  <a:lnTo>
                    <a:pt x="5678" y="4143"/>
                  </a:lnTo>
                  <a:lnTo>
                    <a:pt x="5763" y="4031"/>
                  </a:lnTo>
                  <a:lnTo>
                    <a:pt x="5932" y="3881"/>
                  </a:lnTo>
                  <a:lnTo>
                    <a:pt x="6102" y="3732"/>
                  </a:lnTo>
                  <a:lnTo>
                    <a:pt x="6215" y="3620"/>
                  </a:lnTo>
                  <a:lnTo>
                    <a:pt x="6271" y="3583"/>
                  </a:lnTo>
                  <a:lnTo>
                    <a:pt x="6299" y="3583"/>
                  </a:lnTo>
                  <a:lnTo>
                    <a:pt x="6328" y="3583"/>
                  </a:lnTo>
                  <a:lnTo>
                    <a:pt x="6356" y="3546"/>
                  </a:lnTo>
                  <a:lnTo>
                    <a:pt x="6412" y="3546"/>
                  </a:lnTo>
                  <a:lnTo>
                    <a:pt x="6412" y="3508"/>
                  </a:lnTo>
                  <a:lnTo>
                    <a:pt x="6469" y="3546"/>
                  </a:lnTo>
                  <a:lnTo>
                    <a:pt x="6497" y="3583"/>
                  </a:lnTo>
                  <a:lnTo>
                    <a:pt x="6582" y="3583"/>
                  </a:lnTo>
                  <a:lnTo>
                    <a:pt x="6610" y="3546"/>
                  </a:lnTo>
                  <a:lnTo>
                    <a:pt x="6638" y="3508"/>
                  </a:lnTo>
                  <a:lnTo>
                    <a:pt x="6638" y="3471"/>
                  </a:lnTo>
                  <a:lnTo>
                    <a:pt x="6582" y="3434"/>
                  </a:lnTo>
                  <a:lnTo>
                    <a:pt x="6497" y="3434"/>
                  </a:lnTo>
                  <a:lnTo>
                    <a:pt x="6469" y="3396"/>
                  </a:lnTo>
                  <a:lnTo>
                    <a:pt x="6469" y="3359"/>
                  </a:lnTo>
                  <a:lnTo>
                    <a:pt x="6525" y="3359"/>
                  </a:lnTo>
                  <a:lnTo>
                    <a:pt x="6582" y="3359"/>
                  </a:lnTo>
                  <a:lnTo>
                    <a:pt x="6582" y="3322"/>
                  </a:lnTo>
                  <a:lnTo>
                    <a:pt x="6525" y="3247"/>
                  </a:lnTo>
                  <a:lnTo>
                    <a:pt x="6525" y="3210"/>
                  </a:lnTo>
                  <a:lnTo>
                    <a:pt x="6582" y="3098"/>
                  </a:lnTo>
                  <a:lnTo>
                    <a:pt x="6610" y="3098"/>
                  </a:lnTo>
                  <a:lnTo>
                    <a:pt x="6695" y="3060"/>
                  </a:lnTo>
                  <a:lnTo>
                    <a:pt x="6723" y="3060"/>
                  </a:lnTo>
                  <a:lnTo>
                    <a:pt x="6723" y="3023"/>
                  </a:lnTo>
                  <a:lnTo>
                    <a:pt x="6723" y="2948"/>
                  </a:lnTo>
                  <a:lnTo>
                    <a:pt x="6780" y="2948"/>
                  </a:lnTo>
                  <a:lnTo>
                    <a:pt x="6808" y="2948"/>
                  </a:lnTo>
                  <a:lnTo>
                    <a:pt x="6836" y="2911"/>
                  </a:lnTo>
                  <a:lnTo>
                    <a:pt x="6921" y="2948"/>
                  </a:lnTo>
                  <a:lnTo>
                    <a:pt x="6977" y="2986"/>
                  </a:lnTo>
                  <a:lnTo>
                    <a:pt x="7006" y="2948"/>
                  </a:lnTo>
                  <a:lnTo>
                    <a:pt x="7062" y="2911"/>
                  </a:lnTo>
                  <a:lnTo>
                    <a:pt x="7119" y="2911"/>
                  </a:lnTo>
                  <a:close/>
                </a:path>
              </a:pathLst>
            </a:custGeom>
            <a:solidFill>
              <a:schemeClr val="bg1">
                <a:lumMod val="75000"/>
              </a:schemeClr>
            </a:solidFill>
            <a:ln w="9525">
              <a:solidFill>
                <a:schemeClr val="bg1"/>
              </a:solidFill>
              <a:prstDash val="solid"/>
              <a:round/>
              <a:headEnd/>
              <a:tailEnd/>
            </a:ln>
          </p:spPr>
        </p:sp>
        <p:sp>
          <p:nvSpPr>
            <p:cNvPr id="125" name="Georgia">
              <a:extLst>
                <a:ext uri="{FF2B5EF4-FFF2-40B4-BE49-F238E27FC236}">
                  <a16:creationId xmlns:a16="http://schemas.microsoft.com/office/drawing/2014/main" id="{06864A68-5B7D-1A43-A5B3-5D673B390401}"/>
                </a:ext>
              </a:extLst>
            </p:cNvPr>
            <p:cNvSpPr>
              <a:spLocks/>
            </p:cNvSpPr>
            <p:nvPr/>
          </p:nvSpPr>
          <p:spPr bwMode="auto">
            <a:xfrm>
              <a:off x="6427517" y="4223404"/>
              <a:ext cx="880881" cy="832858"/>
            </a:xfrm>
            <a:custGeom>
              <a:avLst/>
              <a:gdLst/>
              <a:ahLst/>
              <a:cxnLst>
                <a:cxn ang="0">
                  <a:pos x="2833" y="12631"/>
                </a:cxn>
                <a:cxn ang="0">
                  <a:pos x="3116" y="13638"/>
                </a:cxn>
                <a:cxn ang="0">
                  <a:pos x="3116" y="14553"/>
                </a:cxn>
                <a:cxn ang="0">
                  <a:pos x="3447" y="15057"/>
                </a:cxn>
                <a:cxn ang="0">
                  <a:pos x="3825" y="15698"/>
                </a:cxn>
                <a:cxn ang="0">
                  <a:pos x="5949" y="16109"/>
                </a:cxn>
                <a:cxn ang="0">
                  <a:pos x="9302" y="15926"/>
                </a:cxn>
                <a:cxn ang="0">
                  <a:pos x="12796" y="15789"/>
                </a:cxn>
                <a:cxn ang="0">
                  <a:pos x="12984" y="16384"/>
                </a:cxn>
                <a:cxn ang="0">
                  <a:pos x="13457" y="16018"/>
                </a:cxn>
                <a:cxn ang="0">
                  <a:pos x="13221" y="15011"/>
                </a:cxn>
                <a:cxn ang="0">
                  <a:pos x="13457" y="14736"/>
                </a:cxn>
                <a:cxn ang="0">
                  <a:pos x="13882" y="14691"/>
                </a:cxn>
                <a:cxn ang="0">
                  <a:pos x="14448" y="14782"/>
                </a:cxn>
                <a:cxn ang="0">
                  <a:pos x="15015" y="14645"/>
                </a:cxn>
                <a:cxn ang="0">
                  <a:pos x="14920" y="14187"/>
                </a:cxn>
                <a:cxn ang="0">
                  <a:pos x="14968" y="13867"/>
                </a:cxn>
                <a:cxn ang="0">
                  <a:pos x="14968" y="13730"/>
                </a:cxn>
                <a:cxn ang="0">
                  <a:pos x="15109" y="13363"/>
                </a:cxn>
                <a:cxn ang="0">
                  <a:pos x="14873" y="13547"/>
                </a:cxn>
                <a:cxn ang="0">
                  <a:pos x="14637" y="13180"/>
                </a:cxn>
                <a:cxn ang="0">
                  <a:pos x="14968" y="13272"/>
                </a:cxn>
                <a:cxn ang="0">
                  <a:pos x="15015" y="12769"/>
                </a:cxn>
                <a:cxn ang="0">
                  <a:pos x="15156" y="12494"/>
                </a:cxn>
                <a:cxn ang="0">
                  <a:pos x="15298" y="12174"/>
                </a:cxn>
                <a:cxn ang="0">
                  <a:pos x="15534" y="11716"/>
                </a:cxn>
                <a:cxn ang="0">
                  <a:pos x="15251" y="11716"/>
                </a:cxn>
                <a:cxn ang="0">
                  <a:pos x="15629" y="11579"/>
                </a:cxn>
                <a:cxn ang="0">
                  <a:pos x="15487" y="11167"/>
                </a:cxn>
                <a:cxn ang="0">
                  <a:pos x="15676" y="10892"/>
                </a:cxn>
                <a:cxn ang="0">
                  <a:pos x="15723" y="10572"/>
                </a:cxn>
                <a:cxn ang="0">
                  <a:pos x="15912" y="10389"/>
                </a:cxn>
                <a:cxn ang="0">
                  <a:pos x="16148" y="10023"/>
                </a:cxn>
                <a:cxn ang="0">
                  <a:pos x="16101" y="9702"/>
                </a:cxn>
                <a:cxn ang="0">
                  <a:pos x="15345" y="9519"/>
                </a:cxn>
                <a:cxn ang="0">
                  <a:pos x="15251" y="8741"/>
                </a:cxn>
                <a:cxn ang="0">
                  <a:pos x="14495" y="8009"/>
                </a:cxn>
                <a:cxn ang="0">
                  <a:pos x="14118" y="7597"/>
                </a:cxn>
                <a:cxn ang="0">
                  <a:pos x="13929" y="6911"/>
                </a:cxn>
                <a:cxn ang="0">
                  <a:pos x="13268" y="6270"/>
                </a:cxn>
                <a:cxn ang="0">
                  <a:pos x="12701" y="5858"/>
                </a:cxn>
                <a:cxn ang="0">
                  <a:pos x="12182" y="5492"/>
                </a:cxn>
                <a:cxn ang="0">
                  <a:pos x="12135" y="5034"/>
                </a:cxn>
                <a:cxn ang="0">
                  <a:pos x="11332" y="4668"/>
                </a:cxn>
                <a:cxn ang="0">
                  <a:pos x="10812" y="4073"/>
                </a:cxn>
                <a:cxn ang="0">
                  <a:pos x="10104" y="3661"/>
                </a:cxn>
                <a:cxn ang="0">
                  <a:pos x="9585" y="3112"/>
                </a:cxn>
                <a:cxn ang="0">
                  <a:pos x="9113" y="2517"/>
                </a:cxn>
                <a:cxn ang="0">
                  <a:pos x="8593" y="1785"/>
                </a:cxn>
                <a:cxn ang="0">
                  <a:pos x="7649" y="1464"/>
                </a:cxn>
                <a:cxn ang="0">
                  <a:pos x="7035" y="1144"/>
                </a:cxn>
                <a:cxn ang="0">
                  <a:pos x="7602" y="183"/>
                </a:cxn>
                <a:cxn ang="0">
                  <a:pos x="5099" y="366"/>
                </a:cxn>
                <a:cxn ang="0">
                  <a:pos x="2550" y="641"/>
                </a:cxn>
                <a:cxn ang="0">
                  <a:pos x="0" y="915"/>
                </a:cxn>
                <a:cxn ang="0">
                  <a:pos x="1039" y="4577"/>
                </a:cxn>
                <a:cxn ang="0">
                  <a:pos x="1936" y="7643"/>
                </a:cxn>
                <a:cxn ang="0">
                  <a:pos x="2455" y="8970"/>
                </a:cxn>
                <a:cxn ang="0">
                  <a:pos x="2975" y="9794"/>
                </a:cxn>
                <a:cxn ang="0">
                  <a:pos x="3258" y="10526"/>
                </a:cxn>
                <a:cxn ang="0">
                  <a:pos x="2927" y="11029"/>
                </a:cxn>
                <a:cxn ang="0">
                  <a:pos x="2927" y="11624"/>
                </a:cxn>
              </a:cxnLst>
              <a:rect l="0" t="0" r="r" b="b"/>
              <a:pathLst>
                <a:path w="16384" h="16384">
                  <a:moveTo>
                    <a:pt x="2927" y="11762"/>
                  </a:moveTo>
                  <a:lnTo>
                    <a:pt x="2833" y="11853"/>
                  </a:lnTo>
                  <a:lnTo>
                    <a:pt x="2739" y="12128"/>
                  </a:lnTo>
                  <a:lnTo>
                    <a:pt x="2786" y="12402"/>
                  </a:lnTo>
                  <a:lnTo>
                    <a:pt x="2833" y="12448"/>
                  </a:lnTo>
                  <a:lnTo>
                    <a:pt x="2833" y="12631"/>
                  </a:lnTo>
                  <a:lnTo>
                    <a:pt x="2927" y="12769"/>
                  </a:lnTo>
                  <a:lnTo>
                    <a:pt x="3069" y="13043"/>
                  </a:lnTo>
                  <a:lnTo>
                    <a:pt x="3163" y="13180"/>
                  </a:lnTo>
                  <a:lnTo>
                    <a:pt x="3116" y="13363"/>
                  </a:lnTo>
                  <a:lnTo>
                    <a:pt x="3116" y="13501"/>
                  </a:lnTo>
                  <a:lnTo>
                    <a:pt x="3116" y="13638"/>
                  </a:lnTo>
                  <a:lnTo>
                    <a:pt x="3116" y="13775"/>
                  </a:lnTo>
                  <a:lnTo>
                    <a:pt x="3116" y="14050"/>
                  </a:lnTo>
                  <a:lnTo>
                    <a:pt x="3116" y="14187"/>
                  </a:lnTo>
                  <a:lnTo>
                    <a:pt x="3069" y="14233"/>
                  </a:lnTo>
                  <a:lnTo>
                    <a:pt x="3069" y="14370"/>
                  </a:lnTo>
                  <a:lnTo>
                    <a:pt x="3116" y="14553"/>
                  </a:lnTo>
                  <a:lnTo>
                    <a:pt x="3163" y="14645"/>
                  </a:lnTo>
                  <a:lnTo>
                    <a:pt x="3258" y="14736"/>
                  </a:lnTo>
                  <a:lnTo>
                    <a:pt x="3400" y="14828"/>
                  </a:lnTo>
                  <a:lnTo>
                    <a:pt x="3400" y="14920"/>
                  </a:lnTo>
                  <a:lnTo>
                    <a:pt x="3447" y="14965"/>
                  </a:lnTo>
                  <a:lnTo>
                    <a:pt x="3447" y="15057"/>
                  </a:lnTo>
                  <a:lnTo>
                    <a:pt x="3541" y="15240"/>
                  </a:lnTo>
                  <a:lnTo>
                    <a:pt x="3588" y="15377"/>
                  </a:lnTo>
                  <a:lnTo>
                    <a:pt x="3683" y="15469"/>
                  </a:lnTo>
                  <a:lnTo>
                    <a:pt x="3777" y="15560"/>
                  </a:lnTo>
                  <a:lnTo>
                    <a:pt x="3825" y="15606"/>
                  </a:lnTo>
                  <a:lnTo>
                    <a:pt x="3825" y="15698"/>
                  </a:lnTo>
                  <a:lnTo>
                    <a:pt x="3872" y="15972"/>
                  </a:lnTo>
                  <a:lnTo>
                    <a:pt x="4013" y="16109"/>
                  </a:lnTo>
                  <a:lnTo>
                    <a:pt x="4108" y="16155"/>
                  </a:lnTo>
                  <a:lnTo>
                    <a:pt x="4155" y="16201"/>
                  </a:lnTo>
                  <a:lnTo>
                    <a:pt x="5713" y="16109"/>
                  </a:lnTo>
                  <a:lnTo>
                    <a:pt x="5949" y="16109"/>
                  </a:lnTo>
                  <a:lnTo>
                    <a:pt x="6657" y="16064"/>
                  </a:lnTo>
                  <a:lnTo>
                    <a:pt x="6941" y="16064"/>
                  </a:lnTo>
                  <a:lnTo>
                    <a:pt x="7743" y="15972"/>
                  </a:lnTo>
                  <a:lnTo>
                    <a:pt x="8310" y="15972"/>
                  </a:lnTo>
                  <a:lnTo>
                    <a:pt x="8971" y="15926"/>
                  </a:lnTo>
                  <a:lnTo>
                    <a:pt x="9302" y="15926"/>
                  </a:lnTo>
                  <a:lnTo>
                    <a:pt x="9821" y="15881"/>
                  </a:lnTo>
                  <a:lnTo>
                    <a:pt x="11190" y="15789"/>
                  </a:lnTo>
                  <a:lnTo>
                    <a:pt x="11521" y="15789"/>
                  </a:lnTo>
                  <a:lnTo>
                    <a:pt x="11993" y="15743"/>
                  </a:lnTo>
                  <a:lnTo>
                    <a:pt x="12796" y="15698"/>
                  </a:lnTo>
                  <a:lnTo>
                    <a:pt x="12796" y="15789"/>
                  </a:lnTo>
                  <a:lnTo>
                    <a:pt x="12748" y="15835"/>
                  </a:lnTo>
                  <a:lnTo>
                    <a:pt x="12796" y="15881"/>
                  </a:lnTo>
                  <a:lnTo>
                    <a:pt x="12843" y="15926"/>
                  </a:lnTo>
                  <a:lnTo>
                    <a:pt x="12843" y="16018"/>
                  </a:lnTo>
                  <a:lnTo>
                    <a:pt x="12937" y="16292"/>
                  </a:lnTo>
                  <a:lnTo>
                    <a:pt x="12984" y="16384"/>
                  </a:lnTo>
                  <a:lnTo>
                    <a:pt x="13079" y="16384"/>
                  </a:lnTo>
                  <a:lnTo>
                    <a:pt x="13221" y="16384"/>
                  </a:lnTo>
                  <a:lnTo>
                    <a:pt x="13315" y="16384"/>
                  </a:lnTo>
                  <a:lnTo>
                    <a:pt x="13457" y="16338"/>
                  </a:lnTo>
                  <a:lnTo>
                    <a:pt x="13457" y="16247"/>
                  </a:lnTo>
                  <a:lnTo>
                    <a:pt x="13457" y="16018"/>
                  </a:lnTo>
                  <a:lnTo>
                    <a:pt x="13409" y="15743"/>
                  </a:lnTo>
                  <a:lnTo>
                    <a:pt x="13409" y="15606"/>
                  </a:lnTo>
                  <a:lnTo>
                    <a:pt x="13409" y="15514"/>
                  </a:lnTo>
                  <a:lnTo>
                    <a:pt x="13315" y="15423"/>
                  </a:lnTo>
                  <a:lnTo>
                    <a:pt x="13221" y="15103"/>
                  </a:lnTo>
                  <a:lnTo>
                    <a:pt x="13221" y="15011"/>
                  </a:lnTo>
                  <a:lnTo>
                    <a:pt x="13221" y="14920"/>
                  </a:lnTo>
                  <a:lnTo>
                    <a:pt x="13268" y="14874"/>
                  </a:lnTo>
                  <a:lnTo>
                    <a:pt x="13268" y="14782"/>
                  </a:lnTo>
                  <a:lnTo>
                    <a:pt x="13315" y="14736"/>
                  </a:lnTo>
                  <a:lnTo>
                    <a:pt x="13409" y="14736"/>
                  </a:lnTo>
                  <a:lnTo>
                    <a:pt x="13457" y="14736"/>
                  </a:lnTo>
                  <a:lnTo>
                    <a:pt x="13457" y="14691"/>
                  </a:lnTo>
                  <a:lnTo>
                    <a:pt x="13504" y="14599"/>
                  </a:lnTo>
                  <a:lnTo>
                    <a:pt x="13598" y="14599"/>
                  </a:lnTo>
                  <a:lnTo>
                    <a:pt x="13693" y="14553"/>
                  </a:lnTo>
                  <a:lnTo>
                    <a:pt x="13740" y="14645"/>
                  </a:lnTo>
                  <a:lnTo>
                    <a:pt x="13882" y="14691"/>
                  </a:lnTo>
                  <a:lnTo>
                    <a:pt x="14023" y="14691"/>
                  </a:lnTo>
                  <a:lnTo>
                    <a:pt x="14118" y="14736"/>
                  </a:lnTo>
                  <a:lnTo>
                    <a:pt x="14212" y="14691"/>
                  </a:lnTo>
                  <a:lnTo>
                    <a:pt x="14259" y="14736"/>
                  </a:lnTo>
                  <a:lnTo>
                    <a:pt x="14401" y="14828"/>
                  </a:lnTo>
                  <a:lnTo>
                    <a:pt x="14448" y="14782"/>
                  </a:lnTo>
                  <a:lnTo>
                    <a:pt x="14495" y="14782"/>
                  </a:lnTo>
                  <a:lnTo>
                    <a:pt x="14590" y="14828"/>
                  </a:lnTo>
                  <a:lnTo>
                    <a:pt x="14684" y="14828"/>
                  </a:lnTo>
                  <a:lnTo>
                    <a:pt x="14826" y="14828"/>
                  </a:lnTo>
                  <a:lnTo>
                    <a:pt x="14968" y="14782"/>
                  </a:lnTo>
                  <a:lnTo>
                    <a:pt x="15015" y="14645"/>
                  </a:lnTo>
                  <a:lnTo>
                    <a:pt x="15015" y="14599"/>
                  </a:lnTo>
                  <a:lnTo>
                    <a:pt x="14920" y="14462"/>
                  </a:lnTo>
                  <a:lnTo>
                    <a:pt x="14873" y="14416"/>
                  </a:lnTo>
                  <a:lnTo>
                    <a:pt x="14920" y="14370"/>
                  </a:lnTo>
                  <a:lnTo>
                    <a:pt x="14920" y="14279"/>
                  </a:lnTo>
                  <a:lnTo>
                    <a:pt x="14920" y="14187"/>
                  </a:lnTo>
                  <a:lnTo>
                    <a:pt x="14920" y="14141"/>
                  </a:lnTo>
                  <a:lnTo>
                    <a:pt x="14968" y="14050"/>
                  </a:lnTo>
                  <a:lnTo>
                    <a:pt x="15062" y="13958"/>
                  </a:lnTo>
                  <a:lnTo>
                    <a:pt x="15062" y="13913"/>
                  </a:lnTo>
                  <a:lnTo>
                    <a:pt x="15015" y="13867"/>
                  </a:lnTo>
                  <a:lnTo>
                    <a:pt x="14968" y="13867"/>
                  </a:lnTo>
                  <a:lnTo>
                    <a:pt x="14873" y="13913"/>
                  </a:lnTo>
                  <a:lnTo>
                    <a:pt x="14826" y="13867"/>
                  </a:lnTo>
                  <a:lnTo>
                    <a:pt x="14826" y="13821"/>
                  </a:lnTo>
                  <a:lnTo>
                    <a:pt x="14873" y="13775"/>
                  </a:lnTo>
                  <a:lnTo>
                    <a:pt x="14968" y="13775"/>
                  </a:lnTo>
                  <a:lnTo>
                    <a:pt x="14968" y="13730"/>
                  </a:lnTo>
                  <a:lnTo>
                    <a:pt x="15015" y="13684"/>
                  </a:lnTo>
                  <a:lnTo>
                    <a:pt x="15109" y="13638"/>
                  </a:lnTo>
                  <a:lnTo>
                    <a:pt x="15156" y="13592"/>
                  </a:lnTo>
                  <a:lnTo>
                    <a:pt x="15156" y="13501"/>
                  </a:lnTo>
                  <a:lnTo>
                    <a:pt x="15109" y="13409"/>
                  </a:lnTo>
                  <a:lnTo>
                    <a:pt x="15109" y="13363"/>
                  </a:lnTo>
                  <a:lnTo>
                    <a:pt x="15062" y="13318"/>
                  </a:lnTo>
                  <a:lnTo>
                    <a:pt x="15062" y="13363"/>
                  </a:lnTo>
                  <a:lnTo>
                    <a:pt x="15015" y="13501"/>
                  </a:lnTo>
                  <a:lnTo>
                    <a:pt x="15015" y="13547"/>
                  </a:lnTo>
                  <a:lnTo>
                    <a:pt x="14920" y="13638"/>
                  </a:lnTo>
                  <a:lnTo>
                    <a:pt x="14873" y="13547"/>
                  </a:lnTo>
                  <a:lnTo>
                    <a:pt x="14826" y="13409"/>
                  </a:lnTo>
                  <a:lnTo>
                    <a:pt x="14779" y="13409"/>
                  </a:lnTo>
                  <a:lnTo>
                    <a:pt x="14684" y="13363"/>
                  </a:lnTo>
                  <a:lnTo>
                    <a:pt x="14684" y="13318"/>
                  </a:lnTo>
                  <a:lnTo>
                    <a:pt x="14684" y="13226"/>
                  </a:lnTo>
                  <a:lnTo>
                    <a:pt x="14637" y="13180"/>
                  </a:lnTo>
                  <a:lnTo>
                    <a:pt x="14637" y="13135"/>
                  </a:lnTo>
                  <a:lnTo>
                    <a:pt x="14684" y="13135"/>
                  </a:lnTo>
                  <a:lnTo>
                    <a:pt x="14731" y="13180"/>
                  </a:lnTo>
                  <a:lnTo>
                    <a:pt x="14873" y="13272"/>
                  </a:lnTo>
                  <a:lnTo>
                    <a:pt x="14920" y="13272"/>
                  </a:lnTo>
                  <a:lnTo>
                    <a:pt x="14968" y="13272"/>
                  </a:lnTo>
                  <a:lnTo>
                    <a:pt x="14968" y="13226"/>
                  </a:lnTo>
                  <a:lnTo>
                    <a:pt x="14920" y="13043"/>
                  </a:lnTo>
                  <a:lnTo>
                    <a:pt x="14920" y="12952"/>
                  </a:lnTo>
                  <a:lnTo>
                    <a:pt x="14968" y="12906"/>
                  </a:lnTo>
                  <a:lnTo>
                    <a:pt x="15015" y="12814"/>
                  </a:lnTo>
                  <a:lnTo>
                    <a:pt x="15015" y="12769"/>
                  </a:lnTo>
                  <a:lnTo>
                    <a:pt x="14920" y="12631"/>
                  </a:lnTo>
                  <a:lnTo>
                    <a:pt x="14873" y="12585"/>
                  </a:lnTo>
                  <a:lnTo>
                    <a:pt x="14873" y="12540"/>
                  </a:lnTo>
                  <a:lnTo>
                    <a:pt x="14920" y="12494"/>
                  </a:lnTo>
                  <a:lnTo>
                    <a:pt x="14968" y="12494"/>
                  </a:lnTo>
                  <a:lnTo>
                    <a:pt x="15156" y="12494"/>
                  </a:lnTo>
                  <a:lnTo>
                    <a:pt x="15204" y="12494"/>
                  </a:lnTo>
                  <a:lnTo>
                    <a:pt x="15204" y="12402"/>
                  </a:lnTo>
                  <a:lnTo>
                    <a:pt x="15204" y="12311"/>
                  </a:lnTo>
                  <a:lnTo>
                    <a:pt x="15204" y="12219"/>
                  </a:lnTo>
                  <a:lnTo>
                    <a:pt x="15251" y="12219"/>
                  </a:lnTo>
                  <a:lnTo>
                    <a:pt x="15298" y="12174"/>
                  </a:lnTo>
                  <a:lnTo>
                    <a:pt x="15440" y="12219"/>
                  </a:lnTo>
                  <a:lnTo>
                    <a:pt x="15440" y="12174"/>
                  </a:lnTo>
                  <a:lnTo>
                    <a:pt x="15440" y="11945"/>
                  </a:lnTo>
                  <a:lnTo>
                    <a:pt x="15534" y="11853"/>
                  </a:lnTo>
                  <a:lnTo>
                    <a:pt x="15534" y="11762"/>
                  </a:lnTo>
                  <a:lnTo>
                    <a:pt x="15534" y="11716"/>
                  </a:lnTo>
                  <a:lnTo>
                    <a:pt x="15487" y="11716"/>
                  </a:lnTo>
                  <a:lnTo>
                    <a:pt x="15345" y="11762"/>
                  </a:lnTo>
                  <a:lnTo>
                    <a:pt x="15298" y="11762"/>
                  </a:lnTo>
                  <a:lnTo>
                    <a:pt x="15298" y="11807"/>
                  </a:lnTo>
                  <a:lnTo>
                    <a:pt x="15251" y="11762"/>
                  </a:lnTo>
                  <a:lnTo>
                    <a:pt x="15251" y="11716"/>
                  </a:lnTo>
                  <a:lnTo>
                    <a:pt x="15251" y="11670"/>
                  </a:lnTo>
                  <a:lnTo>
                    <a:pt x="15298" y="11624"/>
                  </a:lnTo>
                  <a:lnTo>
                    <a:pt x="15392" y="11579"/>
                  </a:lnTo>
                  <a:lnTo>
                    <a:pt x="15487" y="11533"/>
                  </a:lnTo>
                  <a:lnTo>
                    <a:pt x="15534" y="11579"/>
                  </a:lnTo>
                  <a:lnTo>
                    <a:pt x="15629" y="11579"/>
                  </a:lnTo>
                  <a:lnTo>
                    <a:pt x="15629" y="11533"/>
                  </a:lnTo>
                  <a:lnTo>
                    <a:pt x="15676" y="11350"/>
                  </a:lnTo>
                  <a:lnTo>
                    <a:pt x="15676" y="11258"/>
                  </a:lnTo>
                  <a:lnTo>
                    <a:pt x="15629" y="11121"/>
                  </a:lnTo>
                  <a:lnTo>
                    <a:pt x="15534" y="11167"/>
                  </a:lnTo>
                  <a:lnTo>
                    <a:pt x="15487" y="11167"/>
                  </a:lnTo>
                  <a:lnTo>
                    <a:pt x="15487" y="11029"/>
                  </a:lnTo>
                  <a:lnTo>
                    <a:pt x="15392" y="10984"/>
                  </a:lnTo>
                  <a:lnTo>
                    <a:pt x="15487" y="10892"/>
                  </a:lnTo>
                  <a:lnTo>
                    <a:pt x="15534" y="10892"/>
                  </a:lnTo>
                  <a:lnTo>
                    <a:pt x="15629" y="10938"/>
                  </a:lnTo>
                  <a:lnTo>
                    <a:pt x="15676" y="10892"/>
                  </a:lnTo>
                  <a:lnTo>
                    <a:pt x="15723" y="10801"/>
                  </a:lnTo>
                  <a:lnTo>
                    <a:pt x="15770" y="10709"/>
                  </a:lnTo>
                  <a:lnTo>
                    <a:pt x="15865" y="10663"/>
                  </a:lnTo>
                  <a:lnTo>
                    <a:pt x="15865" y="10618"/>
                  </a:lnTo>
                  <a:lnTo>
                    <a:pt x="15865" y="10572"/>
                  </a:lnTo>
                  <a:lnTo>
                    <a:pt x="15723" y="10572"/>
                  </a:lnTo>
                  <a:lnTo>
                    <a:pt x="15676" y="10480"/>
                  </a:lnTo>
                  <a:lnTo>
                    <a:pt x="15581" y="10480"/>
                  </a:lnTo>
                  <a:lnTo>
                    <a:pt x="15581" y="10389"/>
                  </a:lnTo>
                  <a:lnTo>
                    <a:pt x="15629" y="10343"/>
                  </a:lnTo>
                  <a:lnTo>
                    <a:pt x="15817" y="10343"/>
                  </a:lnTo>
                  <a:lnTo>
                    <a:pt x="15912" y="10389"/>
                  </a:lnTo>
                  <a:lnTo>
                    <a:pt x="15959" y="10343"/>
                  </a:lnTo>
                  <a:lnTo>
                    <a:pt x="16101" y="10206"/>
                  </a:lnTo>
                  <a:lnTo>
                    <a:pt x="16053" y="10160"/>
                  </a:lnTo>
                  <a:lnTo>
                    <a:pt x="16006" y="10114"/>
                  </a:lnTo>
                  <a:lnTo>
                    <a:pt x="16053" y="10068"/>
                  </a:lnTo>
                  <a:lnTo>
                    <a:pt x="16148" y="10023"/>
                  </a:lnTo>
                  <a:lnTo>
                    <a:pt x="16242" y="9977"/>
                  </a:lnTo>
                  <a:lnTo>
                    <a:pt x="16384" y="9885"/>
                  </a:lnTo>
                  <a:lnTo>
                    <a:pt x="16384" y="9794"/>
                  </a:lnTo>
                  <a:lnTo>
                    <a:pt x="16337" y="9748"/>
                  </a:lnTo>
                  <a:lnTo>
                    <a:pt x="16195" y="9702"/>
                  </a:lnTo>
                  <a:lnTo>
                    <a:pt x="16101" y="9702"/>
                  </a:lnTo>
                  <a:lnTo>
                    <a:pt x="15959" y="9656"/>
                  </a:lnTo>
                  <a:lnTo>
                    <a:pt x="15817" y="9611"/>
                  </a:lnTo>
                  <a:lnTo>
                    <a:pt x="15676" y="9611"/>
                  </a:lnTo>
                  <a:lnTo>
                    <a:pt x="15534" y="9611"/>
                  </a:lnTo>
                  <a:lnTo>
                    <a:pt x="15440" y="9565"/>
                  </a:lnTo>
                  <a:lnTo>
                    <a:pt x="15345" y="9519"/>
                  </a:lnTo>
                  <a:lnTo>
                    <a:pt x="15298" y="9428"/>
                  </a:lnTo>
                  <a:lnTo>
                    <a:pt x="15251" y="9336"/>
                  </a:lnTo>
                  <a:lnTo>
                    <a:pt x="15251" y="9153"/>
                  </a:lnTo>
                  <a:lnTo>
                    <a:pt x="15298" y="8878"/>
                  </a:lnTo>
                  <a:lnTo>
                    <a:pt x="15298" y="8833"/>
                  </a:lnTo>
                  <a:lnTo>
                    <a:pt x="15251" y="8741"/>
                  </a:lnTo>
                  <a:lnTo>
                    <a:pt x="15156" y="8650"/>
                  </a:lnTo>
                  <a:lnTo>
                    <a:pt x="15062" y="8467"/>
                  </a:lnTo>
                  <a:lnTo>
                    <a:pt x="15015" y="8329"/>
                  </a:lnTo>
                  <a:lnTo>
                    <a:pt x="14968" y="8284"/>
                  </a:lnTo>
                  <a:lnTo>
                    <a:pt x="14637" y="8055"/>
                  </a:lnTo>
                  <a:lnTo>
                    <a:pt x="14495" y="8009"/>
                  </a:lnTo>
                  <a:lnTo>
                    <a:pt x="14401" y="8009"/>
                  </a:lnTo>
                  <a:lnTo>
                    <a:pt x="14259" y="7917"/>
                  </a:lnTo>
                  <a:lnTo>
                    <a:pt x="14212" y="7826"/>
                  </a:lnTo>
                  <a:lnTo>
                    <a:pt x="14212" y="7734"/>
                  </a:lnTo>
                  <a:lnTo>
                    <a:pt x="14212" y="7643"/>
                  </a:lnTo>
                  <a:lnTo>
                    <a:pt x="14118" y="7597"/>
                  </a:lnTo>
                  <a:lnTo>
                    <a:pt x="14118" y="7506"/>
                  </a:lnTo>
                  <a:lnTo>
                    <a:pt x="14165" y="7460"/>
                  </a:lnTo>
                  <a:lnTo>
                    <a:pt x="14118" y="7322"/>
                  </a:lnTo>
                  <a:lnTo>
                    <a:pt x="14070" y="7048"/>
                  </a:lnTo>
                  <a:lnTo>
                    <a:pt x="13976" y="7048"/>
                  </a:lnTo>
                  <a:lnTo>
                    <a:pt x="13929" y="6911"/>
                  </a:lnTo>
                  <a:lnTo>
                    <a:pt x="13834" y="6819"/>
                  </a:lnTo>
                  <a:lnTo>
                    <a:pt x="13787" y="6773"/>
                  </a:lnTo>
                  <a:lnTo>
                    <a:pt x="13740" y="6544"/>
                  </a:lnTo>
                  <a:lnTo>
                    <a:pt x="13693" y="6453"/>
                  </a:lnTo>
                  <a:lnTo>
                    <a:pt x="13504" y="6407"/>
                  </a:lnTo>
                  <a:lnTo>
                    <a:pt x="13268" y="6270"/>
                  </a:lnTo>
                  <a:lnTo>
                    <a:pt x="13079" y="6224"/>
                  </a:lnTo>
                  <a:lnTo>
                    <a:pt x="12890" y="6178"/>
                  </a:lnTo>
                  <a:lnTo>
                    <a:pt x="12843" y="6087"/>
                  </a:lnTo>
                  <a:lnTo>
                    <a:pt x="12748" y="5995"/>
                  </a:lnTo>
                  <a:lnTo>
                    <a:pt x="12796" y="5949"/>
                  </a:lnTo>
                  <a:lnTo>
                    <a:pt x="12701" y="5858"/>
                  </a:lnTo>
                  <a:lnTo>
                    <a:pt x="12607" y="5904"/>
                  </a:lnTo>
                  <a:lnTo>
                    <a:pt x="12512" y="5858"/>
                  </a:lnTo>
                  <a:lnTo>
                    <a:pt x="12465" y="5812"/>
                  </a:lnTo>
                  <a:lnTo>
                    <a:pt x="12465" y="5721"/>
                  </a:lnTo>
                  <a:lnTo>
                    <a:pt x="12371" y="5538"/>
                  </a:lnTo>
                  <a:lnTo>
                    <a:pt x="12182" y="5492"/>
                  </a:lnTo>
                  <a:lnTo>
                    <a:pt x="12135" y="5400"/>
                  </a:lnTo>
                  <a:lnTo>
                    <a:pt x="12135" y="5355"/>
                  </a:lnTo>
                  <a:lnTo>
                    <a:pt x="12087" y="5263"/>
                  </a:lnTo>
                  <a:lnTo>
                    <a:pt x="12135" y="5171"/>
                  </a:lnTo>
                  <a:lnTo>
                    <a:pt x="12135" y="5126"/>
                  </a:lnTo>
                  <a:lnTo>
                    <a:pt x="12135" y="5034"/>
                  </a:lnTo>
                  <a:lnTo>
                    <a:pt x="11946" y="4943"/>
                  </a:lnTo>
                  <a:lnTo>
                    <a:pt x="11851" y="4897"/>
                  </a:lnTo>
                  <a:lnTo>
                    <a:pt x="11757" y="4805"/>
                  </a:lnTo>
                  <a:lnTo>
                    <a:pt x="11568" y="4668"/>
                  </a:lnTo>
                  <a:lnTo>
                    <a:pt x="11474" y="4668"/>
                  </a:lnTo>
                  <a:lnTo>
                    <a:pt x="11332" y="4668"/>
                  </a:lnTo>
                  <a:lnTo>
                    <a:pt x="11285" y="4622"/>
                  </a:lnTo>
                  <a:lnTo>
                    <a:pt x="11190" y="4485"/>
                  </a:lnTo>
                  <a:lnTo>
                    <a:pt x="11096" y="4348"/>
                  </a:lnTo>
                  <a:lnTo>
                    <a:pt x="11001" y="4256"/>
                  </a:lnTo>
                  <a:lnTo>
                    <a:pt x="10907" y="4119"/>
                  </a:lnTo>
                  <a:lnTo>
                    <a:pt x="10812" y="4073"/>
                  </a:lnTo>
                  <a:lnTo>
                    <a:pt x="10765" y="4027"/>
                  </a:lnTo>
                  <a:lnTo>
                    <a:pt x="10529" y="3890"/>
                  </a:lnTo>
                  <a:lnTo>
                    <a:pt x="10388" y="3799"/>
                  </a:lnTo>
                  <a:lnTo>
                    <a:pt x="10246" y="3799"/>
                  </a:lnTo>
                  <a:lnTo>
                    <a:pt x="10151" y="3753"/>
                  </a:lnTo>
                  <a:lnTo>
                    <a:pt x="10104" y="3661"/>
                  </a:lnTo>
                  <a:lnTo>
                    <a:pt x="9915" y="3570"/>
                  </a:lnTo>
                  <a:lnTo>
                    <a:pt x="9868" y="3524"/>
                  </a:lnTo>
                  <a:lnTo>
                    <a:pt x="9774" y="3295"/>
                  </a:lnTo>
                  <a:lnTo>
                    <a:pt x="9727" y="3204"/>
                  </a:lnTo>
                  <a:lnTo>
                    <a:pt x="9632" y="3158"/>
                  </a:lnTo>
                  <a:lnTo>
                    <a:pt x="9585" y="3112"/>
                  </a:lnTo>
                  <a:lnTo>
                    <a:pt x="9490" y="2975"/>
                  </a:lnTo>
                  <a:lnTo>
                    <a:pt x="9396" y="2929"/>
                  </a:lnTo>
                  <a:lnTo>
                    <a:pt x="9302" y="2837"/>
                  </a:lnTo>
                  <a:lnTo>
                    <a:pt x="9254" y="2746"/>
                  </a:lnTo>
                  <a:lnTo>
                    <a:pt x="9207" y="2654"/>
                  </a:lnTo>
                  <a:lnTo>
                    <a:pt x="9113" y="2517"/>
                  </a:lnTo>
                  <a:lnTo>
                    <a:pt x="9018" y="2380"/>
                  </a:lnTo>
                  <a:lnTo>
                    <a:pt x="8877" y="2243"/>
                  </a:lnTo>
                  <a:lnTo>
                    <a:pt x="8829" y="2151"/>
                  </a:lnTo>
                  <a:lnTo>
                    <a:pt x="8735" y="1922"/>
                  </a:lnTo>
                  <a:lnTo>
                    <a:pt x="8641" y="1831"/>
                  </a:lnTo>
                  <a:lnTo>
                    <a:pt x="8593" y="1785"/>
                  </a:lnTo>
                  <a:lnTo>
                    <a:pt x="8404" y="1785"/>
                  </a:lnTo>
                  <a:lnTo>
                    <a:pt x="8263" y="1785"/>
                  </a:lnTo>
                  <a:lnTo>
                    <a:pt x="8074" y="1785"/>
                  </a:lnTo>
                  <a:lnTo>
                    <a:pt x="7885" y="1693"/>
                  </a:lnTo>
                  <a:lnTo>
                    <a:pt x="7743" y="1510"/>
                  </a:lnTo>
                  <a:lnTo>
                    <a:pt x="7649" y="1464"/>
                  </a:lnTo>
                  <a:lnTo>
                    <a:pt x="7555" y="1419"/>
                  </a:lnTo>
                  <a:lnTo>
                    <a:pt x="7460" y="1419"/>
                  </a:lnTo>
                  <a:lnTo>
                    <a:pt x="7366" y="1419"/>
                  </a:lnTo>
                  <a:lnTo>
                    <a:pt x="7224" y="1281"/>
                  </a:lnTo>
                  <a:lnTo>
                    <a:pt x="7082" y="1236"/>
                  </a:lnTo>
                  <a:lnTo>
                    <a:pt x="7035" y="1144"/>
                  </a:lnTo>
                  <a:lnTo>
                    <a:pt x="7035" y="1053"/>
                  </a:lnTo>
                  <a:lnTo>
                    <a:pt x="7035" y="1007"/>
                  </a:lnTo>
                  <a:lnTo>
                    <a:pt x="7130" y="778"/>
                  </a:lnTo>
                  <a:lnTo>
                    <a:pt x="7130" y="732"/>
                  </a:lnTo>
                  <a:lnTo>
                    <a:pt x="7460" y="320"/>
                  </a:lnTo>
                  <a:lnTo>
                    <a:pt x="7602" y="183"/>
                  </a:lnTo>
                  <a:lnTo>
                    <a:pt x="7602" y="92"/>
                  </a:lnTo>
                  <a:lnTo>
                    <a:pt x="7649" y="0"/>
                  </a:lnTo>
                  <a:lnTo>
                    <a:pt x="7602" y="0"/>
                  </a:lnTo>
                  <a:lnTo>
                    <a:pt x="6421" y="183"/>
                  </a:lnTo>
                  <a:lnTo>
                    <a:pt x="6233" y="183"/>
                  </a:lnTo>
                  <a:lnTo>
                    <a:pt x="5099" y="366"/>
                  </a:lnTo>
                  <a:lnTo>
                    <a:pt x="4910" y="366"/>
                  </a:lnTo>
                  <a:lnTo>
                    <a:pt x="4486" y="458"/>
                  </a:lnTo>
                  <a:lnTo>
                    <a:pt x="3966" y="458"/>
                  </a:lnTo>
                  <a:lnTo>
                    <a:pt x="3919" y="503"/>
                  </a:lnTo>
                  <a:lnTo>
                    <a:pt x="3022" y="595"/>
                  </a:lnTo>
                  <a:lnTo>
                    <a:pt x="2550" y="641"/>
                  </a:lnTo>
                  <a:lnTo>
                    <a:pt x="2408" y="686"/>
                  </a:lnTo>
                  <a:lnTo>
                    <a:pt x="1889" y="732"/>
                  </a:lnTo>
                  <a:lnTo>
                    <a:pt x="1039" y="824"/>
                  </a:lnTo>
                  <a:lnTo>
                    <a:pt x="755" y="870"/>
                  </a:lnTo>
                  <a:lnTo>
                    <a:pt x="472" y="915"/>
                  </a:lnTo>
                  <a:lnTo>
                    <a:pt x="0" y="915"/>
                  </a:lnTo>
                  <a:lnTo>
                    <a:pt x="142" y="1419"/>
                  </a:lnTo>
                  <a:lnTo>
                    <a:pt x="378" y="2243"/>
                  </a:lnTo>
                  <a:lnTo>
                    <a:pt x="425" y="2380"/>
                  </a:lnTo>
                  <a:lnTo>
                    <a:pt x="708" y="3524"/>
                  </a:lnTo>
                  <a:lnTo>
                    <a:pt x="944" y="4165"/>
                  </a:lnTo>
                  <a:lnTo>
                    <a:pt x="1039" y="4577"/>
                  </a:lnTo>
                  <a:lnTo>
                    <a:pt x="1133" y="4805"/>
                  </a:lnTo>
                  <a:lnTo>
                    <a:pt x="1369" y="5675"/>
                  </a:lnTo>
                  <a:lnTo>
                    <a:pt x="1558" y="6270"/>
                  </a:lnTo>
                  <a:lnTo>
                    <a:pt x="1605" y="6499"/>
                  </a:lnTo>
                  <a:lnTo>
                    <a:pt x="1936" y="7597"/>
                  </a:lnTo>
                  <a:lnTo>
                    <a:pt x="1936" y="7643"/>
                  </a:lnTo>
                  <a:lnTo>
                    <a:pt x="2172" y="8512"/>
                  </a:lnTo>
                  <a:lnTo>
                    <a:pt x="2266" y="8604"/>
                  </a:lnTo>
                  <a:lnTo>
                    <a:pt x="2361" y="8787"/>
                  </a:lnTo>
                  <a:lnTo>
                    <a:pt x="2408" y="8833"/>
                  </a:lnTo>
                  <a:lnTo>
                    <a:pt x="2455" y="8924"/>
                  </a:lnTo>
                  <a:lnTo>
                    <a:pt x="2455" y="8970"/>
                  </a:lnTo>
                  <a:lnTo>
                    <a:pt x="2550" y="9153"/>
                  </a:lnTo>
                  <a:lnTo>
                    <a:pt x="2550" y="9290"/>
                  </a:lnTo>
                  <a:lnTo>
                    <a:pt x="2644" y="9428"/>
                  </a:lnTo>
                  <a:lnTo>
                    <a:pt x="2786" y="9611"/>
                  </a:lnTo>
                  <a:lnTo>
                    <a:pt x="2927" y="9656"/>
                  </a:lnTo>
                  <a:lnTo>
                    <a:pt x="2975" y="9794"/>
                  </a:lnTo>
                  <a:lnTo>
                    <a:pt x="2975" y="9885"/>
                  </a:lnTo>
                  <a:lnTo>
                    <a:pt x="3069" y="10068"/>
                  </a:lnTo>
                  <a:lnTo>
                    <a:pt x="3069" y="10206"/>
                  </a:lnTo>
                  <a:lnTo>
                    <a:pt x="3022" y="10389"/>
                  </a:lnTo>
                  <a:lnTo>
                    <a:pt x="3116" y="10435"/>
                  </a:lnTo>
                  <a:lnTo>
                    <a:pt x="3258" y="10526"/>
                  </a:lnTo>
                  <a:lnTo>
                    <a:pt x="3352" y="10618"/>
                  </a:lnTo>
                  <a:lnTo>
                    <a:pt x="3305" y="10709"/>
                  </a:lnTo>
                  <a:lnTo>
                    <a:pt x="3211" y="10755"/>
                  </a:lnTo>
                  <a:lnTo>
                    <a:pt x="3163" y="10846"/>
                  </a:lnTo>
                  <a:lnTo>
                    <a:pt x="3116" y="10938"/>
                  </a:lnTo>
                  <a:lnTo>
                    <a:pt x="2927" y="11029"/>
                  </a:lnTo>
                  <a:lnTo>
                    <a:pt x="2880" y="11167"/>
                  </a:lnTo>
                  <a:lnTo>
                    <a:pt x="2927" y="11258"/>
                  </a:lnTo>
                  <a:lnTo>
                    <a:pt x="2927" y="11304"/>
                  </a:lnTo>
                  <a:lnTo>
                    <a:pt x="2927" y="11396"/>
                  </a:lnTo>
                  <a:lnTo>
                    <a:pt x="2927" y="11533"/>
                  </a:lnTo>
                  <a:lnTo>
                    <a:pt x="2927" y="11624"/>
                  </a:lnTo>
                  <a:lnTo>
                    <a:pt x="2927" y="11762"/>
                  </a:lnTo>
                  <a:close/>
                </a:path>
              </a:pathLst>
            </a:custGeom>
            <a:solidFill>
              <a:schemeClr val="bg1">
                <a:lumMod val="75000"/>
              </a:schemeClr>
            </a:solidFill>
            <a:ln w="9525">
              <a:solidFill>
                <a:schemeClr val="bg1"/>
              </a:solidFill>
              <a:prstDash val="solid"/>
              <a:round/>
              <a:headEnd/>
              <a:tailEnd/>
            </a:ln>
          </p:spPr>
        </p:sp>
        <p:sp>
          <p:nvSpPr>
            <p:cNvPr id="126" name="Idaho">
              <a:extLst>
                <a:ext uri="{FF2B5EF4-FFF2-40B4-BE49-F238E27FC236}">
                  <a16:creationId xmlns:a16="http://schemas.microsoft.com/office/drawing/2014/main" id="{30F81470-89E9-3C4B-B27B-EB86D2BA9927}"/>
                </a:ext>
              </a:extLst>
            </p:cNvPr>
            <p:cNvSpPr>
              <a:spLocks/>
            </p:cNvSpPr>
            <p:nvPr/>
          </p:nvSpPr>
          <p:spPr bwMode="auto">
            <a:xfrm>
              <a:off x="1559353" y="1457917"/>
              <a:ext cx="963788" cy="1416109"/>
            </a:xfrm>
            <a:custGeom>
              <a:avLst/>
              <a:gdLst/>
              <a:ahLst/>
              <a:cxnLst>
                <a:cxn ang="0">
                  <a:pos x="16082" y="11837"/>
                </a:cxn>
                <a:cxn ang="0">
                  <a:pos x="16168" y="11837"/>
                </a:cxn>
                <a:cxn ang="0">
                  <a:pos x="16212" y="10976"/>
                </a:cxn>
                <a:cxn ang="0">
                  <a:pos x="15953" y="10681"/>
                </a:cxn>
                <a:cxn ang="0">
                  <a:pos x="15608" y="10519"/>
                </a:cxn>
                <a:cxn ang="0">
                  <a:pos x="15392" y="10627"/>
                </a:cxn>
                <a:cxn ang="0">
                  <a:pos x="15134" y="10815"/>
                </a:cxn>
                <a:cxn ang="0">
                  <a:pos x="14444" y="10761"/>
                </a:cxn>
                <a:cxn ang="0">
                  <a:pos x="13538" y="10627"/>
                </a:cxn>
                <a:cxn ang="0">
                  <a:pos x="12978" y="10761"/>
                </a:cxn>
                <a:cxn ang="0">
                  <a:pos x="12029" y="10869"/>
                </a:cxn>
                <a:cxn ang="0">
                  <a:pos x="11598" y="10627"/>
                </a:cxn>
                <a:cxn ang="0">
                  <a:pos x="11469" y="9981"/>
                </a:cxn>
                <a:cxn ang="0">
                  <a:pos x="10995" y="9820"/>
                </a:cxn>
                <a:cxn ang="0">
                  <a:pos x="10865" y="9470"/>
                </a:cxn>
                <a:cxn ang="0">
                  <a:pos x="10477" y="8690"/>
                </a:cxn>
                <a:cxn ang="0">
                  <a:pos x="10434" y="8205"/>
                </a:cxn>
                <a:cxn ang="0">
                  <a:pos x="10262" y="7963"/>
                </a:cxn>
                <a:cxn ang="0">
                  <a:pos x="9787" y="7936"/>
                </a:cxn>
                <a:cxn ang="0">
                  <a:pos x="9054" y="8179"/>
                </a:cxn>
                <a:cxn ang="0">
                  <a:pos x="8623" y="7775"/>
                </a:cxn>
                <a:cxn ang="0">
                  <a:pos x="8753" y="7479"/>
                </a:cxn>
                <a:cxn ang="0">
                  <a:pos x="9184" y="7183"/>
                </a:cxn>
                <a:cxn ang="0">
                  <a:pos x="9141" y="6860"/>
                </a:cxn>
                <a:cxn ang="0">
                  <a:pos x="9270" y="6645"/>
                </a:cxn>
                <a:cxn ang="0">
                  <a:pos x="9615" y="6134"/>
                </a:cxn>
                <a:cxn ang="0">
                  <a:pos x="9874" y="5703"/>
                </a:cxn>
                <a:cxn ang="0">
                  <a:pos x="9356" y="5650"/>
                </a:cxn>
                <a:cxn ang="0">
                  <a:pos x="9184" y="5461"/>
                </a:cxn>
                <a:cxn ang="0">
                  <a:pos x="8882" y="5381"/>
                </a:cxn>
                <a:cxn ang="0">
                  <a:pos x="8580" y="4977"/>
                </a:cxn>
                <a:cxn ang="0">
                  <a:pos x="8192" y="4493"/>
                </a:cxn>
                <a:cxn ang="0">
                  <a:pos x="7502" y="3901"/>
                </a:cxn>
                <a:cxn ang="0">
                  <a:pos x="7330" y="3578"/>
                </a:cxn>
                <a:cxn ang="0">
                  <a:pos x="7243" y="3201"/>
                </a:cxn>
                <a:cxn ang="0">
                  <a:pos x="7071" y="2798"/>
                </a:cxn>
                <a:cxn ang="0">
                  <a:pos x="6942" y="1910"/>
                </a:cxn>
                <a:cxn ang="0">
                  <a:pos x="6338" y="161"/>
                </a:cxn>
                <a:cxn ang="0">
                  <a:pos x="4570" y="1964"/>
                </a:cxn>
                <a:cxn ang="0">
                  <a:pos x="3880" y="3847"/>
                </a:cxn>
                <a:cxn ang="0">
                  <a:pos x="3277" y="5488"/>
                </a:cxn>
                <a:cxn ang="0">
                  <a:pos x="3277" y="6080"/>
                </a:cxn>
                <a:cxn ang="0">
                  <a:pos x="3449" y="6511"/>
                </a:cxn>
                <a:cxn ang="0">
                  <a:pos x="3751" y="6753"/>
                </a:cxn>
                <a:cxn ang="0">
                  <a:pos x="4096" y="7129"/>
                </a:cxn>
                <a:cxn ang="0">
                  <a:pos x="3363" y="7748"/>
                </a:cxn>
                <a:cxn ang="0">
                  <a:pos x="3018" y="8125"/>
                </a:cxn>
                <a:cxn ang="0">
                  <a:pos x="2673" y="8340"/>
                </a:cxn>
                <a:cxn ang="0">
                  <a:pos x="2501" y="8663"/>
                </a:cxn>
                <a:cxn ang="0">
                  <a:pos x="2026" y="8797"/>
                </a:cxn>
                <a:cxn ang="0">
                  <a:pos x="1423" y="9362"/>
                </a:cxn>
                <a:cxn ang="0">
                  <a:pos x="1293" y="9658"/>
                </a:cxn>
                <a:cxn ang="0">
                  <a:pos x="1638" y="9873"/>
                </a:cxn>
                <a:cxn ang="0">
                  <a:pos x="1897" y="10089"/>
                </a:cxn>
                <a:cxn ang="0">
                  <a:pos x="1725" y="10385"/>
                </a:cxn>
                <a:cxn ang="0">
                  <a:pos x="1250" y="11030"/>
                </a:cxn>
                <a:cxn ang="0">
                  <a:pos x="7459" y="15523"/>
                </a:cxn>
                <a:cxn ang="0">
                  <a:pos x="13840" y="16249"/>
                </a:cxn>
                <a:cxn ang="0">
                  <a:pos x="15565" y="14205"/>
                </a:cxn>
              </a:cxnLst>
              <a:rect l="0" t="0" r="r" b="b"/>
              <a:pathLst>
                <a:path w="16384" h="16384">
                  <a:moveTo>
                    <a:pt x="16082" y="11837"/>
                  </a:moveTo>
                  <a:lnTo>
                    <a:pt x="16298" y="11084"/>
                  </a:lnTo>
                  <a:lnTo>
                    <a:pt x="16255" y="11272"/>
                  </a:lnTo>
                  <a:lnTo>
                    <a:pt x="16082" y="11837"/>
                  </a:lnTo>
                  <a:lnTo>
                    <a:pt x="15737" y="13640"/>
                  </a:lnTo>
                  <a:lnTo>
                    <a:pt x="15823" y="13183"/>
                  </a:lnTo>
                  <a:lnTo>
                    <a:pt x="16125" y="12160"/>
                  </a:lnTo>
                  <a:lnTo>
                    <a:pt x="16168" y="11837"/>
                  </a:lnTo>
                  <a:lnTo>
                    <a:pt x="16384" y="11111"/>
                  </a:lnTo>
                  <a:lnTo>
                    <a:pt x="16298" y="11084"/>
                  </a:lnTo>
                  <a:lnTo>
                    <a:pt x="16255" y="11057"/>
                  </a:lnTo>
                  <a:lnTo>
                    <a:pt x="16212" y="10976"/>
                  </a:lnTo>
                  <a:lnTo>
                    <a:pt x="16039" y="10869"/>
                  </a:lnTo>
                  <a:lnTo>
                    <a:pt x="15996" y="10788"/>
                  </a:lnTo>
                  <a:lnTo>
                    <a:pt x="16039" y="10761"/>
                  </a:lnTo>
                  <a:lnTo>
                    <a:pt x="15953" y="10681"/>
                  </a:lnTo>
                  <a:lnTo>
                    <a:pt x="15823" y="10492"/>
                  </a:lnTo>
                  <a:lnTo>
                    <a:pt x="15737" y="10438"/>
                  </a:lnTo>
                  <a:lnTo>
                    <a:pt x="15694" y="10465"/>
                  </a:lnTo>
                  <a:lnTo>
                    <a:pt x="15608" y="10519"/>
                  </a:lnTo>
                  <a:lnTo>
                    <a:pt x="15479" y="10492"/>
                  </a:lnTo>
                  <a:lnTo>
                    <a:pt x="15479" y="10519"/>
                  </a:lnTo>
                  <a:lnTo>
                    <a:pt x="15479" y="10600"/>
                  </a:lnTo>
                  <a:lnTo>
                    <a:pt x="15392" y="10627"/>
                  </a:lnTo>
                  <a:lnTo>
                    <a:pt x="15349" y="10707"/>
                  </a:lnTo>
                  <a:lnTo>
                    <a:pt x="15435" y="10869"/>
                  </a:lnTo>
                  <a:lnTo>
                    <a:pt x="15392" y="10869"/>
                  </a:lnTo>
                  <a:lnTo>
                    <a:pt x="15134" y="10815"/>
                  </a:lnTo>
                  <a:lnTo>
                    <a:pt x="15047" y="10815"/>
                  </a:lnTo>
                  <a:lnTo>
                    <a:pt x="14961" y="10815"/>
                  </a:lnTo>
                  <a:lnTo>
                    <a:pt x="14573" y="10842"/>
                  </a:lnTo>
                  <a:lnTo>
                    <a:pt x="14444" y="10761"/>
                  </a:lnTo>
                  <a:lnTo>
                    <a:pt x="13970" y="10761"/>
                  </a:lnTo>
                  <a:lnTo>
                    <a:pt x="13840" y="10734"/>
                  </a:lnTo>
                  <a:lnTo>
                    <a:pt x="13668" y="10734"/>
                  </a:lnTo>
                  <a:lnTo>
                    <a:pt x="13538" y="10627"/>
                  </a:lnTo>
                  <a:lnTo>
                    <a:pt x="13280" y="10681"/>
                  </a:lnTo>
                  <a:lnTo>
                    <a:pt x="13237" y="10842"/>
                  </a:lnTo>
                  <a:lnTo>
                    <a:pt x="13064" y="10842"/>
                  </a:lnTo>
                  <a:lnTo>
                    <a:pt x="12978" y="10761"/>
                  </a:lnTo>
                  <a:lnTo>
                    <a:pt x="12331" y="10627"/>
                  </a:lnTo>
                  <a:lnTo>
                    <a:pt x="12159" y="10681"/>
                  </a:lnTo>
                  <a:lnTo>
                    <a:pt x="12029" y="10788"/>
                  </a:lnTo>
                  <a:lnTo>
                    <a:pt x="12029" y="10869"/>
                  </a:lnTo>
                  <a:lnTo>
                    <a:pt x="11943" y="10896"/>
                  </a:lnTo>
                  <a:lnTo>
                    <a:pt x="11857" y="10788"/>
                  </a:lnTo>
                  <a:lnTo>
                    <a:pt x="11684" y="10761"/>
                  </a:lnTo>
                  <a:lnTo>
                    <a:pt x="11598" y="10627"/>
                  </a:lnTo>
                  <a:lnTo>
                    <a:pt x="11641" y="10519"/>
                  </a:lnTo>
                  <a:lnTo>
                    <a:pt x="11512" y="10331"/>
                  </a:lnTo>
                  <a:lnTo>
                    <a:pt x="11598" y="10277"/>
                  </a:lnTo>
                  <a:lnTo>
                    <a:pt x="11469" y="9981"/>
                  </a:lnTo>
                  <a:lnTo>
                    <a:pt x="11296" y="9820"/>
                  </a:lnTo>
                  <a:lnTo>
                    <a:pt x="11081" y="9873"/>
                  </a:lnTo>
                  <a:lnTo>
                    <a:pt x="10951" y="9873"/>
                  </a:lnTo>
                  <a:lnTo>
                    <a:pt x="10995" y="9820"/>
                  </a:lnTo>
                  <a:lnTo>
                    <a:pt x="10908" y="9766"/>
                  </a:lnTo>
                  <a:lnTo>
                    <a:pt x="10779" y="9658"/>
                  </a:lnTo>
                  <a:lnTo>
                    <a:pt x="10736" y="9524"/>
                  </a:lnTo>
                  <a:lnTo>
                    <a:pt x="10865" y="9470"/>
                  </a:lnTo>
                  <a:lnTo>
                    <a:pt x="10908" y="9282"/>
                  </a:lnTo>
                  <a:lnTo>
                    <a:pt x="10779" y="9120"/>
                  </a:lnTo>
                  <a:lnTo>
                    <a:pt x="10693" y="9066"/>
                  </a:lnTo>
                  <a:lnTo>
                    <a:pt x="10477" y="8690"/>
                  </a:lnTo>
                  <a:lnTo>
                    <a:pt x="10434" y="8582"/>
                  </a:lnTo>
                  <a:lnTo>
                    <a:pt x="10434" y="8340"/>
                  </a:lnTo>
                  <a:lnTo>
                    <a:pt x="10477" y="8286"/>
                  </a:lnTo>
                  <a:lnTo>
                    <a:pt x="10434" y="8205"/>
                  </a:lnTo>
                  <a:lnTo>
                    <a:pt x="10348" y="8152"/>
                  </a:lnTo>
                  <a:lnTo>
                    <a:pt x="10434" y="8071"/>
                  </a:lnTo>
                  <a:lnTo>
                    <a:pt x="10434" y="8017"/>
                  </a:lnTo>
                  <a:lnTo>
                    <a:pt x="10262" y="7963"/>
                  </a:lnTo>
                  <a:lnTo>
                    <a:pt x="10262" y="7910"/>
                  </a:lnTo>
                  <a:lnTo>
                    <a:pt x="10175" y="7775"/>
                  </a:lnTo>
                  <a:lnTo>
                    <a:pt x="10046" y="7748"/>
                  </a:lnTo>
                  <a:lnTo>
                    <a:pt x="9787" y="7936"/>
                  </a:lnTo>
                  <a:lnTo>
                    <a:pt x="9529" y="8071"/>
                  </a:lnTo>
                  <a:lnTo>
                    <a:pt x="9356" y="8044"/>
                  </a:lnTo>
                  <a:lnTo>
                    <a:pt x="9227" y="8152"/>
                  </a:lnTo>
                  <a:lnTo>
                    <a:pt x="9054" y="8179"/>
                  </a:lnTo>
                  <a:lnTo>
                    <a:pt x="8796" y="7990"/>
                  </a:lnTo>
                  <a:lnTo>
                    <a:pt x="8796" y="7936"/>
                  </a:lnTo>
                  <a:lnTo>
                    <a:pt x="8623" y="7883"/>
                  </a:lnTo>
                  <a:lnTo>
                    <a:pt x="8623" y="7775"/>
                  </a:lnTo>
                  <a:lnTo>
                    <a:pt x="8796" y="7721"/>
                  </a:lnTo>
                  <a:lnTo>
                    <a:pt x="8796" y="7640"/>
                  </a:lnTo>
                  <a:lnTo>
                    <a:pt x="8796" y="7560"/>
                  </a:lnTo>
                  <a:lnTo>
                    <a:pt x="8753" y="7479"/>
                  </a:lnTo>
                  <a:lnTo>
                    <a:pt x="8839" y="7371"/>
                  </a:lnTo>
                  <a:lnTo>
                    <a:pt x="8968" y="7318"/>
                  </a:lnTo>
                  <a:lnTo>
                    <a:pt x="9227" y="7291"/>
                  </a:lnTo>
                  <a:lnTo>
                    <a:pt x="9184" y="7183"/>
                  </a:lnTo>
                  <a:lnTo>
                    <a:pt x="9227" y="7076"/>
                  </a:lnTo>
                  <a:lnTo>
                    <a:pt x="9097" y="7022"/>
                  </a:lnTo>
                  <a:lnTo>
                    <a:pt x="9054" y="6914"/>
                  </a:lnTo>
                  <a:lnTo>
                    <a:pt x="9141" y="6860"/>
                  </a:lnTo>
                  <a:lnTo>
                    <a:pt x="9184" y="6806"/>
                  </a:lnTo>
                  <a:lnTo>
                    <a:pt x="9097" y="6726"/>
                  </a:lnTo>
                  <a:lnTo>
                    <a:pt x="9097" y="6645"/>
                  </a:lnTo>
                  <a:lnTo>
                    <a:pt x="9270" y="6645"/>
                  </a:lnTo>
                  <a:lnTo>
                    <a:pt x="9313" y="6564"/>
                  </a:lnTo>
                  <a:lnTo>
                    <a:pt x="9270" y="6484"/>
                  </a:lnTo>
                  <a:lnTo>
                    <a:pt x="9356" y="6430"/>
                  </a:lnTo>
                  <a:lnTo>
                    <a:pt x="9615" y="6134"/>
                  </a:lnTo>
                  <a:lnTo>
                    <a:pt x="9572" y="5999"/>
                  </a:lnTo>
                  <a:lnTo>
                    <a:pt x="9701" y="5972"/>
                  </a:lnTo>
                  <a:lnTo>
                    <a:pt x="9744" y="5865"/>
                  </a:lnTo>
                  <a:lnTo>
                    <a:pt x="9874" y="5703"/>
                  </a:lnTo>
                  <a:lnTo>
                    <a:pt x="9830" y="5650"/>
                  </a:lnTo>
                  <a:lnTo>
                    <a:pt x="9701" y="5650"/>
                  </a:lnTo>
                  <a:lnTo>
                    <a:pt x="9572" y="5677"/>
                  </a:lnTo>
                  <a:lnTo>
                    <a:pt x="9356" y="5650"/>
                  </a:lnTo>
                  <a:lnTo>
                    <a:pt x="9227" y="5650"/>
                  </a:lnTo>
                  <a:lnTo>
                    <a:pt x="9141" y="5623"/>
                  </a:lnTo>
                  <a:lnTo>
                    <a:pt x="9141" y="5542"/>
                  </a:lnTo>
                  <a:lnTo>
                    <a:pt x="9184" y="5461"/>
                  </a:lnTo>
                  <a:lnTo>
                    <a:pt x="9097" y="5408"/>
                  </a:lnTo>
                  <a:lnTo>
                    <a:pt x="8882" y="5461"/>
                  </a:lnTo>
                  <a:lnTo>
                    <a:pt x="8796" y="5461"/>
                  </a:lnTo>
                  <a:lnTo>
                    <a:pt x="8882" y="5381"/>
                  </a:lnTo>
                  <a:lnTo>
                    <a:pt x="8753" y="5219"/>
                  </a:lnTo>
                  <a:lnTo>
                    <a:pt x="8623" y="5192"/>
                  </a:lnTo>
                  <a:lnTo>
                    <a:pt x="8580" y="5085"/>
                  </a:lnTo>
                  <a:lnTo>
                    <a:pt x="8580" y="4977"/>
                  </a:lnTo>
                  <a:lnTo>
                    <a:pt x="8580" y="4923"/>
                  </a:lnTo>
                  <a:lnTo>
                    <a:pt x="8408" y="4816"/>
                  </a:lnTo>
                  <a:lnTo>
                    <a:pt x="8364" y="4708"/>
                  </a:lnTo>
                  <a:lnTo>
                    <a:pt x="8192" y="4493"/>
                  </a:lnTo>
                  <a:lnTo>
                    <a:pt x="7976" y="4251"/>
                  </a:lnTo>
                  <a:lnTo>
                    <a:pt x="7933" y="4143"/>
                  </a:lnTo>
                  <a:lnTo>
                    <a:pt x="7545" y="4009"/>
                  </a:lnTo>
                  <a:lnTo>
                    <a:pt x="7502" y="3901"/>
                  </a:lnTo>
                  <a:lnTo>
                    <a:pt x="7416" y="3820"/>
                  </a:lnTo>
                  <a:lnTo>
                    <a:pt x="7071" y="3659"/>
                  </a:lnTo>
                  <a:lnTo>
                    <a:pt x="7287" y="3605"/>
                  </a:lnTo>
                  <a:lnTo>
                    <a:pt x="7330" y="3578"/>
                  </a:lnTo>
                  <a:lnTo>
                    <a:pt x="7157" y="3417"/>
                  </a:lnTo>
                  <a:lnTo>
                    <a:pt x="7243" y="3363"/>
                  </a:lnTo>
                  <a:lnTo>
                    <a:pt x="7330" y="3282"/>
                  </a:lnTo>
                  <a:lnTo>
                    <a:pt x="7243" y="3201"/>
                  </a:lnTo>
                  <a:lnTo>
                    <a:pt x="7287" y="3121"/>
                  </a:lnTo>
                  <a:lnTo>
                    <a:pt x="7200" y="2959"/>
                  </a:lnTo>
                  <a:lnTo>
                    <a:pt x="7071" y="2932"/>
                  </a:lnTo>
                  <a:lnTo>
                    <a:pt x="7071" y="2798"/>
                  </a:lnTo>
                  <a:lnTo>
                    <a:pt x="6985" y="2717"/>
                  </a:lnTo>
                  <a:lnTo>
                    <a:pt x="6812" y="2448"/>
                  </a:lnTo>
                  <a:lnTo>
                    <a:pt x="6812" y="2367"/>
                  </a:lnTo>
                  <a:lnTo>
                    <a:pt x="6942" y="1910"/>
                  </a:lnTo>
                  <a:lnTo>
                    <a:pt x="7157" y="1372"/>
                  </a:lnTo>
                  <a:lnTo>
                    <a:pt x="7502" y="323"/>
                  </a:lnTo>
                  <a:lnTo>
                    <a:pt x="7114" y="269"/>
                  </a:lnTo>
                  <a:lnTo>
                    <a:pt x="6338" y="161"/>
                  </a:lnTo>
                  <a:lnTo>
                    <a:pt x="5605" y="54"/>
                  </a:lnTo>
                  <a:lnTo>
                    <a:pt x="5303" y="0"/>
                  </a:lnTo>
                  <a:lnTo>
                    <a:pt x="5174" y="323"/>
                  </a:lnTo>
                  <a:lnTo>
                    <a:pt x="4570" y="1964"/>
                  </a:lnTo>
                  <a:lnTo>
                    <a:pt x="4484" y="2125"/>
                  </a:lnTo>
                  <a:lnTo>
                    <a:pt x="4053" y="3363"/>
                  </a:lnTo>
                  <a:lnTo>
                    <a:pt x="3967" y="3605"/>
                  </a:lnTo>
                  <a:lnTo>
                    <a:pt x="3880" y="3847"/>
                  </a:lnTo>
                  <a:lnTo>
                    <a:pt x="3449" y="5085"/>
                  </a:lnTo>
                  <a:lnTo>
                    <a:pt x="3363" y="5300"/>
                  </a:lnTo>
                  <a:lnTo>
                    <a:pt x="3320" y="5408"/>
                  </a:lnTo>
                  <a:lnTo>
                    <a:pt x="3277" y="5488"/>
                  </a:lnTo>
                  <a:lnTo>
                    <a:pt x="3363" y="5650"/>
                  </a:lnTo>
                  <a:lnTo>
                    <a:pt x="3363" y="5784"/>
                  </a:lnTo>
                  <a:lnTo>
                    <a:pt x="3406" y="5865"/>
                  </a:lnTo>
                  <a:lnTo>
                    <a:pt x="3277" y="6080"/>
                  </a:lnTo>
                  <a:lnTo>
                    <a:pt x="3277" y="6215"/>
                  </a:lnTo>
                  <a:lnTo>
                    <a:pt x="3320" y="6295"/>
                  </a:lnTo>
                  <a:lnTo>
                    <a:pt x="3406" y="6430"/>
                  </a:lnTo>
                  <a:lnTo>
                    <a:pt x="3449" y="6511"/>
                  </a:lnTo>
                  <a:lnTo>
                    <a:pt x="3492" y="6591"/>
                  </a:lnTo>
                  <a:lnTo>
                    <a:pt x="3535" y="6699"/>
                  </a:lnTo>
                  <a:lnTo>
                    <a:pt x="3665" y="6645"/>
                  </a:lnTo>
                  <a:lnTo>
                    <a:pt x="3751" y="6753"/>
                  </a:lnTo>
                  <a:lnTo>
                    <a:pt x="3924" y="6780"/>
                  </a:lnTo>
                  <a:lnTo>
                    <a:pt x="3967" y="6833"/>
                  </a:lnTo>
                  <a:lnTo>
                    <a:pt x="4010" y="6995"/>
                  </a:lnTo>
                  <a:lnTo>
                    <a:pt x="4096" y="7129"/>
                  </a:lnTo>
                  <a:lnTo>
                    <a:pt x="4053" y="7183"/>
                  </a:lnTo>
                  <a:lnTo>
                    <a:pt x="3794" y="7371"/>
                  </a:lnTo>
                  <a:lnTo>
                    <a:pt x="3751" y="7479"/>
                  </a:lnTo>
                  <a:lnTo>
                    <a:pt x="3363" y="7748"/>
                  </a:lnTo>
                  <a:lnTo>
                    <a:pt x="3320" y="7829"/>
                  </a:lnTo>
                  <a:lnTo>
                    <a:pt x="3277" y="7910"/>
                  </a:lnTo>
                  <a:lnTo>
                    <a:pt x="3147" y="8017"/>
                  </a:lnTo>
                  <a:lnTo>
                    <a:pt x="3018" y="8125"/>
                  </a:lnTo>
                  <a:lnTo>
                    <a:pt x="2932" y="8179"/>
                  </a:lnTo>
                  <a:lnTo>
                    <a:pt x="2889" y="8205"/>
                  </a:lnTo>
                  <a:lnTo>
                    <a:pt x="2716" y="8286"/>
                  </a:lnTo>
                  <a:lnTo>
                    <a:pt x="2673" y="8340"/>
                  </a:lnTo>
                  <a:lnTo>
                    <a:pt x="2759" y="8367"/>
                  </a:lnTo>
                  <a:lnTo>
                    <a:pt x="2716" y="8448"/>
                  </a:lnTo>
                  <a:lnTo>
                    <a:pt x="2587" y="8582"/>
                  </a:lnTo>
                  <a:lnTo>
                    <a:pt x="2501" y="8663"/>
                  </a:lnTo>
                  <a:lnTo>
                    <a:pt x="2371" y="8690"/>
                  </a:lnTo>
                  <a:lnTo>
                    <a:pt x="2328" y="8744"/>
                  </a:lnTo>
                  <a:lnTo>
                    <a:pt x="2156" y="8770"/>
                  </a:lnTo>
                  <a:lnTo>
                    <a:pt x="2026" y="8797"/>
                  </a:lnTo>
                  <a:lnTo>
                    <a:pt x="1897" y="8932"/>
                  </a:lnTo>
                  <a:lnTo>
                    <a:pt x="1638" y="9174"/>
                  </a:lnTo>
                  <a:lnTo>
                    <a:pt x="1466" y="9255"/>
                  </a:lnTo>
                  <a:lnTo>
                    <a:pt x="1423" y="9362"/>
                  </a:lnTo>
                  <a:lnTo>
                    <a:pt x="1293" y="9470"/>
                  </a:lnTo>
                  <a:lnTo>
                    <a:pt x="1293" y="9551"/>
                  </a:lnTo>
                  <a:lnTo>
                    <a:pt x="1337" y="9604"/>
                  </a:lnTo>
                  <a:lnTo>
                    <a:pt x="1293" y="9658"/>
                  </a:lnTo>
                  <a:lnTo>
                    <a:pt x="1293" y="9712"/>
                  </a:lnTo>
                  <a:lnTo>
                    <a:pt x="1380" y="9793"/>
                  </a:lnTo>
                  <a:lnTo>
                    <a:pt x="1552" y="9766"/>
                  </a:lnTo>
                  <a:lnTo>
                    <a:pt x="1638" y="9873"/>
                  </a:lnTo>
                  <a:lnTo>
                    <a:pt x="1768" y="9847"/>
                  </a:lnTo>
                  <a:lnTo>
                    <a:pt x="1854" y="9927"/>
                  </a:lnTo>
                  <a:lnTo>
                    <a:pt x="1940" y="9981"/>
                  </a:lnTo>
                  <a:lnTo>
                    <a:pt x="1897" y="10089"/>
                  </a:lnTo>
                  <a:lnTo>
                    <a:pt x="1854" y="10142"/>
                  </a:lnTo>
                  <a:lnTo>
                    <a:pt x="1768" y="10223"/>
                  </a:lnTo>
                  <a:lnTo>
                    <a:pt x="1725" y="10277"/>
                  </a:lnTo>
                  <a:lnTo>
                    <a:pt x="1725" y="10385"/>
                  </a:lnTo>
                  <a:lnTo>
                    <a:pt x="1638" y="10492"/>
                  </a:lnTo>
                  <a:lnTo>
                    <a:pt x="1509" y="10627"/>
                  </a:lnTo>
                  <a:lnTo>
                    <a:pt x="1337" y="10815"/>
                  </a:lnTo>
                  <a:lnTo>
                    <a:pt x="1250" y="11030"/>
                  </a:lnTo>
                  <a:lnTo>
                    <a:pt x="0" y="14555"/>
                  </a:lnTo>
                  <a:lnTo>
                    <a:pt x="4915" y="15200"/>
                  </a:lnTo>
                  <a:lnTo>
                    <a:pt x="6812" y="15442"/>
                  </a:lnTo>
                  <a:lnTo>
                    <a:pt x="7459" y="15523"/>
                  </a:lnTo>
                  <a:lnTo>
                    <a:pt x="10046" y="15846"/>
                  </a:lnTo>
                  <a:lnTo>
                    <a:pt x="12202" y="16088"/>
                  </a:lnTo>
                  <a:lnTo>
                    <a:pt x="12331" y="16115"/>
                  </a:lnTo>
                  <a:lnTo>
                    <a:pt x="13840" y="16249"/>
                  </a:lnTo>
                  <a:lnTo>
                    <a:pt x="13926" y="16276"/>
                  </a:lnTo>
                  <a:lnTo>
                    <a:pt x="15004" y="16384"/>
                  </a:lnTo>
                  <a:lnTo>
                    <a:pt x="15306" y="15281"/>
                  </a:lnTo>
                  <a:lnTo>
                    <a:pt x="15565" y="14205"/>
                  </a:lnTo>
                  <a:lnTo>
                    <a:pt x="15737" y="13640"/>
                  </a:lnTo>
                  <a:lnTo>
                    <a:pt x="16082" y="11837"/>
                  </a:lnTo>
                  <a:close/>
                </a:path>
              </a:pathLst>
            </a:custGeom>
            <a:solidFill>
              <a:schemeClr val="bg1">
                <a:lumMod val="75000"/>
              </a:schemeClr>
            </a:solidFill>
            <a:ln w="9525">
              <a:solidFill>
                <a:schemeClr val="bg1"/>
              </a:solidFill>
              <a:prstDash val="solid"/>
              <a:round/>
              <a:headEnd/>
              <a:tailEnd/>
            </a:ln>
          </p:spPr>
        </p:sp>
        <p:sp>
          <p:nvSpPr>
            <p:cNvPr id="127" name="Illinois">
              <a:extLst>
                <a:ext uri="{FF2B5EF4-FFF2-40B4-BE49-F238E27FC236}">
                  <a16:creationId xmlns:a16="http://schemas.microsoft.com/office/drawing/2014/main" id="{910856CE-439D-4C41-99A5-450FA20B2D1E}"/>
                </a:ext>
              </a:extLst>
            </p:cNvPr>
            <p:cNvSpPr>
              <a:spLocks/>
            </p:cNvSpPr>
            <p:nvPr/>
          </p:nvSpPr>
          <p:spPr bwMode="auto">
            <a:xfrm>
              <a:off x="5404140" y="2903681"/>
              <a:ext cx="642524" cy="1040456"/>
            </a:xfrm>
            <a:custGeom>
              <a:avLst/>
              <a:gdLst/>
              <a:ahLst/>
              <a:cxnLst>
                <a:cxn ang="0">
                  <a:pos x="12952" y="15431"/>
                </a:cxn>
                <a:cxn ang="0">
                  <a:pos x="13340" y="14955"/>
                </a:cxn>
                <a:cxn ang="0">
                  <a:pos x="14571" y="14735"/>
                </a:cxn>
                <a:cxn ang="0">
                  <a:pos x="14247" y="14111"/>
                </a:cxn>
                <a:cxn ang="0">
                  <a:pos x="14571" y="13635"/>
                </a:cxn>
                <a:cxn ang="0">
                  <a:pos x="14636" y="13195"/>
                </a:cxn>
                <a:cxn ang="0">
                  <a:pos x="14765" y="12682"/>
                </a:cxn>
                <a:cxn ang="0">
                  <a:pos x="14959" y="12352"/>
                </a:cxn>
                <a:cxn ang="0">
                  <a:pos x="15413" y="12059"/>
                </a:cxn>
                <a:cxn ang="0">
                  <a:pos x="15801" y="11582"/>
                </a:cxn>
                <a:cxn ang="0">
                  <a:pos x="16384" y="11069"/>
                </a:cxn>
                <a:cxn ang="0">
                  <a:pos x="16190" y="10300"/>
                </a:cxn>
                <a:cxn ang="0">
                  <a:pos x="15672" y="9713"/>
                </a:cxn>
                <a:cxn ang="0">
                  <a:pos x="15672" y="9310"/>
                </a:cxn>
                <a:cxn ang="0">
                  <a:pos x="15672" y="6854"/>
                </a:cxn>
                <a:cxn ang="0">
                  <a:pos x="15154" y="3482"/>
                </a:cxn>
                <a:cxn ang="0">
                  <a:pos x="14506" y="1613"/>
                </a:cxn>
                <a:cxn ang="0">
                  <a:pos x="13729" y="880"/>
                </a:cxn>
                <a:cxn ang="0">
                  <a:pos x="13599" y="73"/>
                </a:cxn>
                <a:cxn ang="0">
                  <a:pos x="9196" y="183"/>
                </a:cxn>
                <a:cxn ang="0">
                  <a:pos x="2720" y="403"/>
                </a:cxn>
                <a:cxn ang="0">
                  <a:pos x="3691" y="1136"/>
                </a:cxn>
                <a:cxn ang="0">
                  <a:pos x="4727" y="1723"/>
                </a:cxn>
                <a:cxn ang="0">
                  <a:pos x="4663" y="2346"/>
                </a:cxn>
                <a:cxn ang="0">
                  <a:pos x="4145" y="2969"/>
                </a:cxn>
                <a:cxn ang="0">
                  <a:pos x="2979" y="3445"/>
                </a:cxn>
                <a:cxn ang="0">
                  <a:pos x="1684" y="3592"/>
                </a:cxn>
                <a:cxn ang="0">
                  <a:pos x="1295" y="4105"/>
                </a:cxn>
                <a:cxn ang="0">
                  <a:pos x="1943" y="4618"/>
                </a:cxn>
                <a:cxn ang="0">
                  <a:pos x="1425" y="5608"/>
                </a:cxn>
                <a:cxn ang="0">
                  <a:pos x="648" y="5974"/>
                </a:cxn>
                <a:cxn ang="0">
                  <a:pos x="324" y="6524"/>
                </a:cxn>
                <a:cxn ang="0">
                  <a:pos x="65" y="7037"/>
                </a:cxn>
                <a:cxn ang="0">
                  <a:pos x="324" y="8027"/>
                </a:cxn>
                <a:cxn ang="0">
                  <a:pos x="648" y="8614"/>
                </a:cxn>
                <a:cxn ang="0">
                  <a:pos x="1878" y="9420"/>
                </a:cxn>
                <a:cxn ang="0">
                  <a:pos x="3173" y="9933"/>
                </a:cxn>
                <a:cxn ang="0">
                  <a:pos x="3367" y="10556"/>
                </a:cxn>
                <a:cxn ang="0">
                  <a:pos x="4080" y="11069"/>
                </a:cxn>
                <a:cxn ang="0">
                  <a:pos x="5051" y="10886"/>
                </a:cxn>
                <a:cxn ang="0">
                  <a:pos x="5893" y="11216"/>
                </a:cxn>
                <a:cxn ang="0">
                  <a:pos x="5699" y="11766"/>
                </a:cxn>
                <a:cxn ang="0">
                  <a:pos x="4986" y="12462"/>
                </a:cxn>
                <a:cxn ang="0">
                  <a:pos x="5764" y="13305"/>
                </a:cxn>
                <a:cxn ang="0">
                  <a:pos x="6864" y="13635"/>
                </a:cxn>
                <a:cxn ang="0">
                  <a:pos x="7253" y="13855"/>
                </a:cxn>
                <a:cxn ang="0">
                  <a:pos x="8678" y="14441"/>
                </a:cxn>
                <a:cxn ang="0">
                  <a:pos x="9196" y="15284"/>
                </a:cxn>
                <a:cxn ang="0">
                  <a:pos x="9001" y="15651"/>
                </a:cxn>
                <a:cxn ang="0">
                  <a:pos x="9584" y="16274"/>
                </a:cxn>
                <a:cxn ang="0">
                  <a:pos x="9843" y="16127"/>
                </a:cxn>
                <a:cxn ang="0">
                  <a:pos x="10297" y="16164"/>
                </a:cxn>
                <a:cxn ang="0">
                  <a:pos x="11074" y="15614"/>
                </a:cxn>
                <a:cxn ang="0">
                  <a:pos x="12434" y="15871"/>
                </a:cxn>
              </a:cxnLst>
              <a:rect l="0" t="0" r="r" b="b"/>
              <a:pathLst>
                <a:path w="16384" h="16384">
                  <a:moveTo>
                    <a:pt x="13146" y="15981"/>
                  </a:moveTo>
                  <a:lnTo>
                    <a:pt x="13276" y="15834"/>
                  </a:lnTo>
                  <a:lnTo>
                    <a:pt x="13211" y="15724"/>
                  </a:lnTo>
                  <a:lnTo>
                    <a:pt x="13211" y="15651"/>
                  </a:lnTo>
                  <a:lnTo>
                    <a:pt x="12952" y="15504"/>
                  </a:lnTo>
                  <a:lnTo>
                    <a:pt x="12952" y="15431"/>
                  </a:lnTo>
                  <a:lnTo>
                    <a:pt x="12952" y="15358"/>
                  </a:lnTo>
                  <a:lnTo>
                    <a:pt x="13017" y="15248"/>
                  </a:lnTo>
                  <a:lnTo>
                    <a:pt x="13017" y="15101"/>
                  </a:lnTo>
                  <a:lnTo>
                    <a:pt x="13081" y="15028"/>
                  </a:lnTo>
                  <a:lnTo>
                    <a:pt x="13146" y="14991"/>
                  </a:lnTo>
                  <a:lnTo>
                    <a:pt x="13340" y="14955"/>
                  </a:lnTo>
                  <a:lnTo>
                    <a:pt x="13470" y="14955"/>
                  </a:lnTo>
                  <a:lnTo>
                    <a:pt x="13535" y="14955"/>
                  </a:lnTo>
                  <a:lnTo>
                    <a:pt x="13858" y="14845"/>
                  </a:lnTo>
                  <a:lnTo>
                    <a:pt x="14182" y="14771"/>
                  </a:lnTo>
                  <a:lnTo>
                    <a:pt x="14506" y="14771"/>
                  </a:lnTo>
                  <a:lnTo>
                    <a:pt x="14571" y="14735"/>
                  </a:lnTo>
                  <a:lnTo>
                    <a:pt x="14636" y="14661"/>
                  </a:lnTo>
                  <a:lnTo>
                    <a:pt x="14506" y="14551"/>
                  </a:lnTo>
                  <a:lnTo>
                    <a:pt x="14376" y="14478"/>
                  </a:lnTo>
                  <a:lnTo>
                    <a:pt x="14247" y="14331"/>
                  </a:lnTo>
                  <a:lnTo>
                    <a:pt x="14182" y="14221"/>
                  </a:lnTo>
                  <a:lnTo>
                    <a:pt x="14247" y="14111"/>
                  </a:lnTo>
                  <a:lnTo>
                    <a:pt x="14441" y="14038"/>
                  </a:lnTo>
                  <a:lnTo>
                    <a:pt x="14636" y="13928"/>
                  </a:lnTo>
                  <a:lnTo>
                    <a:pt x="14700" y="13818"/>
                  </a:lnTo>
                  <a:lnTo>
                    <a:pt x="14636" y="13745"/>
                  </a:lnTo>
                  <a:lnTo>
                    <a:pt x="14441" y="13745"/>
                  </a:lnTo>
                  <a:lnTo>
                    <a:pt x="14571" y="13635"/>
                  </a:lnTo>
                  <a:lnTo>
                    <a:pt x="14376" y="13562"/>
                  </a:lnTo>
                  <a:lnTo>
                    <a:pt x="14376" y="13525"/>
                  </a:lnTo>
                  <a:lnTo>
                    <a:pt x="14441" y="13525"/>
                  </a:lnTo>
                  <a:lnTo>
                    <a:pt x="14636" y="13488"/>
                  </a:lnTo>
                  <a:lnTo>
                    <a:pt x="14636" y="13378"/>
                  </a:lnTo>
                  <a:lnTo>
                    <a:pt x="14636" y="13195"/>
                  </a:lnTo>
                  <a:lnTo>
                    <a:pt x="14571" y="13085"/>
                  </a:lnTo>
                  <a:lnTo>
                    <a:pt x="14830" y="12975"/>
                  </a:lnTo>
                  <a:lnTo>
                    <a:pt x="14895" y="12829"/>
                  </a:lnTo>
                  <a:lnTo>
                    <a:pt x="15024" y="12755"/>
                  </a:lnTo>
                  <a:lnTo>
                    <a:pt x="14959" y="12682"/>
                  </a:lnTo>
                  <a:lnTo>
                    <a:pt x="14765" y="12682"/>
                  </a:lnTo>
                  <a:lnTo>
                    <a:pt x="14700" y="12609"/>
                  </a:lnTo>
                  <a:lnTo>
                    <a:pt x="14636" y="12535"/>
                  </a:lnTo>
                  <a:lnTo>
                    <a:pt x="14765" y="12499"/>
                  </a:lnTo>
                  <a:lnTo>
                    <a:pt x="14830" y="12462"/>
                  </a:lnTo>
                  <a:lnTo>
                    <a:pt x="14830" y="12352"/>
                  </a:lnTo>
                  <a:lnTo>
                    <a:pt x="14959" y="12352"/>
                  </a:lnTo>
                  <a:lnTo>
                    <a:pt x="15024" y="12389"/>
                  </a:lnTo>
                  <a:lnTo>
                    <a:pt x="15089" y="12315"/>
                  </a:lnTo>
                  <a:lnTo>
                    <a:pt x="15283" y="12352"/>
                  </a:lnTo>
                  <a:lnTo>
                    <a:pt x="15283" y="12315"/>
                  </a:lnTo>
                  <a:lnTo>
                    <a:pt x="15283" y="12169"/>
                  </a:lnTo>
                  <a:lnTo>
                    <a:pt x="15413" y="12059"/>
                  </a:lnTo>
                  <a:lnTo>
                    <a:pt x="15542" y="11949"/>
                  </a:lnTo>
                  <a:lnTo>
                    <a:pt x="15607" y="11876"/>
                  </a:lnTo>
                  <a:lnTo>
                    <a:pt x="15542" y="11802"/>
                  </a:lnTo>
                  <a:lnTo>
                    <a:pt x="15607" y="11766"/>
                  </a:lnTo>
                  <a:lnTo>
                    <a:pt x="15801" y="11692"/>
                  </a:lnTo>
                  <a:lnTo>
                    <a:pt x="15801" y="11582"/>
                  </a:lnTo>
                  <a:lnTo>
                    <a:pt x="15866" y="11509"/>
                  </a:lnTo>
                  <a:lnTo>
                    <a:pt x="15931" y="11399"/>
                  </a:lnTo>
                  <a:lnTo>
                    <a:pt x="15931" y="11289"/>
                  </a:lnTo>
                  <a:lnTo>
                    <a:pt x="16060" y="11179"/>
                  </a:lnTo>
                  <a:lnTo>
                    <a:pt x="16254" y="11106"/>
                  </a:lnTo>
                  <a:lnTo>
                    <a:pt x="16384" y="11069"/>
                  </a:lnTo>
                  <a:lnTo>
                    <a:pt x="16384" y="10959"/>
                  </a:lnTo>
                  <a:lnTo>
                    <a:pt x="16319" y="10776"/>
                  </a:lnTo>
                  <a:lnTo>
                    <a:pt x="16190" y="10629"/>
                  </a:lnTo>
                  <a:lnTo>
                    <a:pt x="16190" y="10483"/>
                  </a:lnTo>
                  <a:lnTo>
                    <a:pt x="16254" y="10336"/>
                  </a:lnTo>
                  <a:lnTo>
                    <a:pt x="16190" y="10300"/>
                  </a:lnTo>
                  <a:lnTo>
                    <a:pt x="15995" y="10190"/>
                  </a:lnTo>
                  <a:lnTo>
                    <a:pt x="15931" y="10006"/>
                  </a:lnTo>
                  <a:lnTo>
                    <a:pt x="15866" y="9970"/>
                  </a:lnTo>
                  <a:lnTo>
                    <a:pt x="15607" y="9860"/>
                  </a:lnTo>
                  <a:lnTo>
                    <a:pt x="15542" y="9823"/>
                  </a:lnTo>
                  <a:lnTo>
                    <a:pt x="15672" y="9713"/>
                  </a:lnTo>
                  <a:lnTo>
                    <a:pt x="15736" y="9640"/>
                  </a:lnTo>
                  <a:lnTo>
                    <a:pt x="15866" y="9566"/>
                  </a:lnTo>
                  <a:lnTo>
                    <a:pt x="15801" y="9493"/>
                  </a:lnTo>
                  <a:lnTo>
                    <a:pt x="15801" y="9457"/>
                  </a:lnTo>
                  <a:lnTo>
                    <a:pt x="15736" y="9383"/>
                  </a:lnTo>
                  <a:lnTo>
                    <a:pt x="15672" y="9310"/>
                  </a:lnTo>
                  <a:lnTo>
                    <a:pt x="15801" y="9237"/>
                  </a:lnTo>
                  <a:lnTo>
                    <a:pt x="15995" y="9163"/>
                  </a:lnTo>
                  <a:lnTo>
                    <a:pt x="15931" y="8797"/>
                  </a:lnTo>
                  <a:lnTo>
                    <a:pt x="15931" y="8430"/>
                  </a:lnTo>
                  <a:lnTo>
                    <a:pt x="15736" y="7661"/>
                  </a:lnTo>
                  <a:lnTo>
                    <a:pt x="15672" y="6854"/>
                  </a:lnTo>
                  <a:lnTo>
                    <a:pt x="15542" y="5865"/>
                  </a:lnTo>
                  <a:lnTo>
                    <a:pt x="15477" y="5865"/>
                  </a:lnTo>
                  <a:lnTo>
                    <a:pt x="15413" y="5131"/>
                  </a:lnTo>
                  <a:lnTo>
                    <a:pt x="15283" y="4288"/>
                  </a:lnTo>
                  <a:lnTo>
                    <a:pt x="15218" y="3849"/>
                  </a:lnTo>
                  <a:lnTo>
                    <a:pt x="15154" y="3482"/>
                  </a:lnTo>
                  <a:lnTo>
                    <a:pt x="15089" y="2969"/>
                  </a:lnTo>
                  <a:lnTo>
                    <a:pt x="14959" y="2163"/>
                  </a:lnTo>
                  <a:lnTo>
                    <a:pt x="14830" y="2126"/>
                  </a:lnTo>
                  <a:lnTo>
                    <a:pt x="14765" y="2053"/>
                  </a:lnTo>
                  <a:lnTo>
                    <a:pt x="14571" y="1869"/>
                  </a:lnTo>
                  <a:lnTo>
                    <a:pt x="14506" y="1613"/>
                  </a:lnTo>
                  <a:lnTo>
                    <a:pt x="14441" y="1466"/>
                  </a:lnTo>
                  <a:lnTo>
                    <a:pt x="14312" y="1320"/>
                  </a:lnTo>
                  <a:lnTo>
                    <a:pt x="14247" y="1210"/>
                  </a:lnTo>
                  <a:lnTo>
                    <a:pt x="13988" y="1063"/>
                  </a:lnTo>
                  <a:lnTo>
                    <a:pt x="13858" y="990"/>
                  </a:lnTo>
                  <a:lnTo>
                    <a:pt x="13729" y="880"/>
                  </a:lnTo>
                  <a:lnTo>
                    <a:pt x="13599" y="770"/>
                  </a:lnTo>
                  <a:lnTo>
                    <a:pt x="13535" y="660"/>
                  </a:lnTo>
                  <a:lnTo>
                    <a:pt x="13535" y="513"/>
                  </a:lnTo>
                  <a:lnTo>
                    <a:pt x="13599" y="403"/>
                  </a:lnTo>
                  <a:lnTo>
                    <a:pt x="13599" y="183"/>
                  </a:lnTo>
                  <a:lnTo>
                    <a:pt x="13599" y="73"/>
                  </a:lnTo>
                  <a:lnTo>
                    <a:pt x="13599" y="0"/>
                  </a:lnTo>
                  <a:lnTo>
                    <a:pt x="12045" y="73"/>
                  </a:lnTo>
                  <a:lnTo>
                    <a:pt x="11592" y="73"/>
                  </a:lnTo>
                  <a:lnTo>
                    <a:pt x="10167" y="147"/>
                  </a:lnTo>
                  <a:lnTo>
                    <a:pt x="9843" y="183"/>
                  </a:lnTo>
                  <a:lnTo>
                    <a:pt x="9196" y="183"/>
                  </a:lnTo>
                  <a:lnTo>
                    <a:pt x="7577" y="257"/>
                  </a:lnTo>
                  <a:lnTo>
                    <a:pt x="7512" y="257"/>
                  </a:lnTo>
                  <a:lnTo>
                    <a:pt x="5764" y="293"/>
                  </a:lnTo>
                  <a:lnTo>
                    <a:pt x="5505" y="330"/>
                  </a:lnTo>
                  <a:lnTo>
                    <a:pt x="3562" y="367"/>
                  </a:lnTo>
                  <a:lnTo>
                    <a:pt x="2720" y="403"/>
                  </a:lnTo>
                  <a:lnTo>
                    <a:pt x="2720" y="476"/>
                  </a:lnTo>
                  <a:lnTo>
                    <a:pt x="3367" y="733"/>
                  </a:lnTo>
                  <a:lnTo>
                    <a:pt x="3497" y="770"/>
                  </a:lnTo>
                  <a:lnTo>
                    <a:pt x="3626" y="880"/>
                  </a:lnTo>
                  <a:lnTo>
                    <a:pt x="3626" y="990"/>
                  </a:lnTo>
                  <a:lnTo>
                    <a:pt x="3691" y="1136"/>
                  </a:lnTo>
                  <a:lnTo>
                    <a:pt x="3821" y="1210"/>
                  </a:lnTo>
                  <a:lnTo>
                    <a:pt x="4015" y="1246"/>
                  </a:lnTo>
                  <a:lnTo>
                    <a:pt x="4339" y="1320"/>
                  </a:lnTo>
                  <a:lnTo>
                    <a:pt x="4598" y="1429"/>
                  </a:lnTo>
                  <a:lnTo>
                    <a:pt x="4663" y="1539"/>
                  </a:lnTo>
                  <a:lnTo>
                    <a:pt x="4727" y="1723"/>
                  </a:lnTo>
                  <a:lnTo>
                    <a:pt x="4792" y="1796"/>
                  </a:lnTo>
                  <a:lnTo>
                    <a:pt x="4727" y="1943"/>
                  </a:lnTo>
                  <a:lnTo>
                    <a:pt x="4727" y="2016"/>
                  </a:lnTo>
                  <a:lnTo>
                    <a:pt x="4727" y="2126"/>
                  </a:lnTo>
                  <a:lnTo>
                    <a:pt x="4727" y="2309"/>
                  </a:lnTo>
                  <a:lnTo>
                    <a:pt x="4663" y="2346"/>
                  </a:lnTo>
                  <a:lnTo>
                    <a:pt x="4468" y="2456"/>
                  </a:lnTo>
                  <a:lnTo>
                    <a:pt x="4339" y="2492"/>
                  </a:lnTo>
                  <a:lnTo>
                    <a:pt x="4274" y="2566"/>
                  </a:lnTo>
                  <a:lnTo>
                    <a:pt x="4209" y="2639"/>
                  </a:lnTo>
                  <a:lnTo>
                    <a:pt x="4145" y="2749"/>
                  </a:lnTo>
                  <a:lnTo>
                    <a:pt x="4145" y="2969"/>
                  </a:lnTo>
                  <a:lnTo>
                    <a:pt x="4080" y="3042"/>
                  </a:lnTo>
                  <a:lnTo>
                    <a:pt x="3886" y="3152"/>
                  </a:lnTo>
                  <a:lnTo>
                    <a:pt x="3691" y="3225"/>
                  </a:lnTo>
                  <a:lnTo>
                    <a:pt x="3367" y="3299"/>
                  </a:lnTo>
                  <a:lnTo>
                    <a:pt x="3108" y="3372"/>
                  </a:lnTo>
                  <a:lnTo>
                    <a:pt x="2979" y="3445"/>
                  </a:lnTo>
                  <a:lnTo>
                    <a:pt x="2720" y="3482"/>
                  </a:lnTo>
                  <a:lnTo>
                    <a:pt x="2526" y="3482"/>
                  </a:lnTo>
                  <a:lnTo>
                    <a:pt x="2267" y="3519"/>
                  </a:lnTo>
                  <a:lnTo>
                    <a:pt x="2137" y="3555"/>
                  </a:lnTo>
                  <a:lnTo>
                    <a:pt x="1943" y="3592"/>
                  </a:lnTo>
                  <a:lnTo>
                    <a:pt x="1684" y="3592"/>
                  </a:lnTo>
                  <a:lnTo>
                    <a:pt x="1619" y="3592"/>
                  </a:lnTo>
                  <a:lnTo>
                    <a:pt x="1489" y="3665"/>
                  </a:lnTo>
                  <a:lnTo>
                    <a:pt x="1425" y="3885"/>
                  </a:lnTo>
                  <a:lnTo>
                    <a:pt x="1425" y="3922"/>
                  </a:lnTo>
                  <a:lnTo>
                    <a:pt x="1425" y="3959"/>
                  </a:lnTo>
                  <a:lnTo>
                    <a:pt x="1295" y="4105"/>
                  </a:lnTo>
                  <a:lnTo>
                    <a:pt x="1360" y="4215"/>
                  </a:lnTo>
                  <a:lnTo>
                    <a:pt x="1489" y="4288"/>
                  </a:lnTo>
                  <a:lnTo>
                    <a:pt x="1619" y="4362"/>
                  </a:lnTo>
                  <a:lnTo>
                    <a:pt x="1748" y="4398"/>
                  </a:lnTo>
                  <a:lnTo>
                    <a:pt x="1878" y="4508"/>
                  </a:lnTo>
                  <a:lnTo>
                    <a:pt x="1943" y="4618"/>
                  </a:lnTo>
                  <a:lnTo>
                    <a:pt x="1943" y="4655"/>
                  </a:lnTo>
                  <a:lnTo>
                    <a:pt x="1943" y="4948"/>
                  </a:lnTo>
                  <a:lnTo>
                    <a:pt x="1878" y="5058"/>
                  </a:lnTo>
                  <a:lnTo>
                    <a:pt x="1619" y="5241"/>
                  </a:lnTo>
                  <a:lnTo>
                    <a:pt x="1425" y="5388"/>
                  </a:lnTo>
                  <a:lnTo>
                    <a:pt x="1425" y="5608"/>
                  </a:lnTo>
                  <a:lnTo>
                    <a:pt x="1425" y="5718"/>
                  </a:lnTo>
                  <a:lnTo>
                    <a:pt x="1425" y="5791"/>
                  </a:lnTo>
                  <a:lnTo>
                    <a:pt x="1230" y="5901"/>
                  </a:lnTo>
                  <a:lnTo>
                    <a:pt x="1101" y="5938"/>
                  </a:lnTo>
                  <a:lnTo>
                    <a:pt x="842" y="5974"/>
                  </a:lnTo>
                  <a:lnTo>
                    <a:pt x="648" y="5974"/>
                  </a:lnTo>
                  <a:lnTo>
                    <a:pt x="453" y="6048"/>
                  </a:lnTo>
                  <a:lnTo>
                    <a:pt x="389" y="6121"/>
                  </a:lnTo>
                  <a:lnTo>
                    <a:pt x="194" y="6194"/>
                  </a:lnTo>
                  <a:lnTo>
                    <a:pt x="194" y="6231"/>
                  </a:lnTo>
                  <a:lnTo>
                    <a:pt x="389" y="6378"/>
                  </a:lnTo>
                  <a:lnTo>
                    <a:pt x="324" y="6524"/>
                  </a:lnTo>
                  <a:lnTo>
                    <a:pt x="389" y="6598"/>
                  </a:lnTo>
                  <a:lnTo>
                    <a:pt x="389" y="6671"/>
                  </a:lnTo>
                  <a:lnTo>
                    <a:pt x="324" y="6708"/>
                  </a:lnTo>
                  <a:lnTo>
                    <a:pt x="259" y="6744"/>
                  </a:lnTo>
                  <a:lnTo>
                    <a:pt x="194" y="6818"/>
                  </a:lnTo>
                  <a:lnTo>
                    <a:pt x="65" y="7037"/>
                  </a:lnTo>
                  <a:lnTo>
                    <a:pt x="0" y="7111"/>
                  </a:lnTo>
                  <a:lnTo>
                    <a:pt x="0" y="7257"/>
                  </a:lnTo>
                  <a:lnTo>
                    <a:pt x="0" y="7404"/>
                  </a:lnTo>
                  <a:lnTo>
                    <a:pt x="65" y="7734"/>
                  </a:lnTo>
                  <a:lnTo>
                    <a:pt x="194" y="7844"/>
                  </a:lnTo>
                  <a:lnTo>
                    <a:pt x="324" y="8027"/>
                  </a:lnTo>
                  <a:lnTo>
                    <a:pt x="259" y="8100"/>
                  </a:lnTo>
                  <a:lnTo>
                    <a:pt x="194" y="8210"/>
                  </a:lnTo>
                  <a:lnTo>
                    <a:pt x="259" y="8284"/>
                  </a:lnTo>
                  <a:lnTo>
                    <a:pt x="518" y="8430"/>
                  </a:lnTo>
                  <a:lnTo>
                    <a:pt x="648" y="8540"/>
                  </a:lnTo>
                  <a:lnTo>
                    <a:pt x="648" y="8614"/>
                  </a:lnTo>
                  <a:lnTo>
                    <a:pt x="777" y="8687"/>
                  </a:lnTo>
                  <a:lnTo>
                    <a:pt x="971" y="8760"/>
                  </a:lnTo>
                  <a:lnTo>
                    <a:pt x="1360" y="9017"/>
                  </a:lnTo>
                  <a:lnTo>
                    <a:pt x="1489" y="9090"/>
                  </a:lnTo>
                  <a:lnTo>
                    <a:pt x="1748" y="9237"/>
                  </a:lnTo>
                  <a:lnTo>
                    <a:pt x="1878" y="9420"/>
                  </a:lnTo>
                  <a:lnTo>
                    <a:pt x="2008" y="9420"/>
                  </a:lnTo>
                  <a:lnTo>
                    <a:pt x="2267" y="9530"/>
                  </a:lnTo>
                  <a:lnTo>
                    <a:pt x="2396" y="9530"/>
                  </a:lnTo>
                  <a:lnTo>
                    <a:pt x="2590" y="9640"/>
                  </a:lnTo>
                  <a:lnTo>
                    <a:pt x="2914" y="9823"/>
                  </a:lnTo>
                  <a:lnTo>
                    <a:pt x="3173" y="9933"/>
                  </a:lnTo>
                  <a:lnTo>
                    <a:pt x="3238" y="10006"/>
                  </a:lnTo>
                  <a:lnTo>
                    <a:pt x="3303" y="10080"/>
                  </a:lnTo>
                  <a:lnTo>
                    <a:pt x="3303" y="10153"/>
                  </a:lnTo>
                  <a:lnTo>
                    <a:pt x="3367" y="10300"/>
                  </a:lnTo>
                  <a:lnTo>
                    <a:pt x="3432" y="10373"/>
                  </a:lnTo>
                  <a:lnTo>
                    <a:pt x="3367" y="10556"/>
                  </a:lnTo>
                  <a:lnTo>
                    <a:pt x="3497" y="10703"/>
                  </a:lnTo>
                  <a:lnTo>
                    <a:pt x="3562" y="10886"/>
                  </a:lnTo>
                  <a:lnTo>
                    <a:pt x="3626" y="10959"/>
                  </a:lnTo>
                  <a:lnTo>
                    <a:pt x="3756" y="11033"/>
                  </a:lnTo>
                  <a:lnTo>
                    <a:pt x="3886" y="11106"/>
                  </a:lnTo>
                  <a:lnTo>
                    <a:pt x="4080" y="11069"/>
                  </a:lnTo>
                  <a:lnTo>
                    <a:pt x="4145" y="10996"/>
                  </a:lnTo>
                  <a:lnTo>
                    <a:pt x="4274" y="10886"/>
                  </a:lnTo>
                  <a:lnTo>
                    <a:pt x="4468" y="10776"/>
                  </a:lnTo>
                  <a:lnTo>
                    <a:pt x="4663" y="10776"/>
                  </a:lnTo>
                  <a:lnTo>
                    <a:pt x="4792" y="10813"/>
                  </a:lnTo>
                  <a:lnTo>
                    <a:pt x="5051" y="10886"/>
                  </a:lnTo>
                  <a:lnTo>
                    <a:pt x="5181" y="10849"/>
                  </a:lnTo>
                  <a:lnTo>
                    <a:pt x="5310" y="10886"/>
                  </a:lnTo>
                  <a:lnTo>
                    <a:pt x="5569" y="10959"/>
                  </a:lnTo>
                  <a:lnTo>
                    <a:pt x="5764" y="11033"/>
                  </a:lnTo>
                  <a:lnTo>
                    <a:pt x="5828" y="11143"/>
                  </a:lnTo>
                  <a:lnTo>
                    <a:pt x="5893" y="11216"/>
                  </a:lnTo>
                  <a:lnTo>
                    <a:pt x="5764" y="11253"/>
                  </a:lnTo>
                  <a:lnTo>
                    <a:pt x="5634" y="11289"/>
                  </a:lnTo>
                  <a:lnTo>
                    <a:pt x="5634" y="11399"/>
                  </a:lnTo>
                  <a:lnTo>
                    <a:pt x="5569" y="11546"/>
                  </a:lnTo>
                  <a:lnTo>
                    <a:pt x="5634" y="11656"/>
                  </a:lnTo>
                  <a:lnTo>
                    <a:pt x="5699" y="11766"/>
                  </a:lnTo>
                  <a:lnTo>
                    <a:pt x="5634" y="11876"/>
                  </a:lnTo>
                  <a:lnTo>
                    <a:pt x="5440" y="11986"/>
                  </a:lnTo>
                  <a:lnTo>
                    <a:pt x="5375" y="12096"/>
                  </a:lnTo>
                  <a:lnTo>
                    <a:pt x="5245" y="12315"/>
                  </a:lnTo>
                  <a:lnTo>
                    <a:pt x="5116" y="12389"/>
                  </a:lnTo>
                  <a:lnTo>
                    <a:pt x="4986" y="12462"/>
                  </a:lnTo>
                  <a:lnTo>
                    <a:pt x="4922" y="12645"/>
                  </a:lnTo>
                  <a:lnTo>
                    <a:pt x="4986" y="12902"/>
                  </a:lnTo>
                  <a:lnTo>
                    <a:pt x="5051" y="12975"/>
                  </a:lnTo>
                  <a:lnTo>
                    <a:pt x="5310" y="13085"/>
                  </a:lnTo>
                  <a:lnTo>
                    <a:pt x="5569" y="13232"/>
                  </a:lnTo>
                  <a:lnTo>
                    <a:pt x="5764" y="13305"/>
                  </a:lnTo>
                  <a:lnTo>
                    <a:pt x="5764" y="13342"/>
                  </a:lnTo>
                  <a:lnTo>
                    <a:pt x="5958" y="13378"/>
                  </a:lnTo>
                  <a:lnTo>
                    <a:pt x="6087" y="13488"/>
                  </a:lnTo>
                  <a:lnTo>
                    <a:pt x="6605" y="13635"/>
                  </a:lnTo>
                  <a:lnTo>
                    <a:pt x="6800" y="13598"/>
                  </a:lnTo>
                  <a:lnTo>
                    <a:pt x="6864" y="13635"/>
                  </a:lnTo>
                  <a:lnTo>
                    <a:pt x="6864" y="13672"/>
                  </a:lnTo>
                  <a:lnTo>
                    <a:pt x="6670" y="13745"/>
                  </a:lnTo>
                  <a:lnTo>
                    <a:pt x="6735" y="13782"/>
                  </a:lnTo>
                  <a:lnTo>
                    <a:pt x="6929" y="13855"/>
                  </a:lnTo>
                  <a:lnTo>
                    <a:pt x="7059" y="13892"/>
                  </a:lnTo>
                  <a:lnTo>
                    <a:pt x="7253" y="13855"/>
                  </a:lnTo>
                  <a:lnTo>
                    <a:pt x="7771" y="14038"/>
                  </a:lnTo>
                  <a:lnTo>
                    <a:pt x="8030" y="14075"/>
                  </a:lnTo>
                  <a:lnTo>
                    <a:pt x="8095" y="14148"/>
                  </a:lnTo>
                  <a:lnTo>
                    <a:pt x="8160" y="14221"/>
                  </a:lnTo>
                  <a:lnTo>
                    <a:pt x="8548" y="14405"/>
                  </a:lnTo>
                  <a:lnTo>
                    <a:pt x="8678" y="14441"/>
                  </a:lnTo>
                  <a:lnTo>
                    <a:pt x="8742" y="14515"/>
                  </a:lnTo>
                  <a:lnTo>
                    <a:pt x="8678" y="14698"/>
                  </a:lnTo>
                  <a:lnTo>
                    <a:pt x="8678" y="14735"/>
                  </a:lnTo>
                  <a:lnTo>
                    <a:pt x="8807" y="14845"/>
                  </a:lnTo>
                  <a:lnTo>
                    <a:pt x="9066" y="15138"/>
                  </a:lnTo>
                  <a:lnTo>
                    <a:pt x="9196" y="15284"/>
                  </a:lnTo>
                  <a:lnTo>
                    <a:pt x="9131" y="15321"/>
                  </a:lnTo>
                  <a:lnTo>
                    <a:pt x="9001" y="15394"/>
                  </a:lnTo>
                  <a:lnTo>
                    <a:pt x="8872" y="15468"/>
                  </a:lnTo>
                  <a:lnTo>
                    <a:pt x="8807" y="15578"/>
                  </a:lnTo>
                  <a:lnTo>
                    <a:pt x="8872" y="15614"/>
                  </a:lnTo>
                  <a:lnTo>
                    <a:pt x="9001" y="15651"/>
                  </a:lnTo>
                  <a:lnTo>
                    <a:pt x="9066" y="15761"/>
                  </a:lnTo>
                  <a:lnTo>
                    <a:pt x="9131" y="15871"/>
                  </a:lnTo>
                  <a:lnTo>
                    <a:pt x="9325" y="15981"/>
                  </a:lnTo>
                  <a:lnTo>
                    <a:pt x="9390" y="16054"/>
                  </a:lnTo>
                  <a:lnTo>
                    <a:pt x="9390" y="16164"/>
                  </a:lnTo>
                  <a:lnTo>
                    <a:pt x="9584" y="16274"/>
                  </a:lnTo>
                  <a:lnTo>
                    <a:pt x="9714" y="16347"/>
                  </a:lnTo>
                  <a:lnTo>
                    <a:pt x="9779" y="16384"/>
                  </a:lnTo>
                  <a:lnTo>
                    <a:pt x="9908" y="16384"/>
                  </a:lnTo>
                  <a:lnTo>
                    <a:pt x="9973" y="16311"/>
                  </a:lnTo>
                  <a:lnTo>
                    <a:pt x="9843" y="16201"/>
                  </a:lnTo>
                  <a:lnTo>
                    <a:pt x="9843" y="16127"/>
                  </a:lnTo>
                  <a:lnTo>
                    <a:pt x="9908" y="16091"/>
                  </a:lnTo>
                  <a:lnTo>
                    <a:pt x="10038" y="16164"/>
                  </a:lnTo>
                  <a:lnTo>
                    <a:pt x="10232" y="16274"/>
                  </a:lnTo>
                  <a:lnTo>
                    <a:pt x="10297" y="16347"/>
                  </a:lnTo>
                  <a:lnTo>
                    <a:pt x="10232" y="16237"/>
                  </a:lnTo>
                  <a:lnTo>
                    <a:pt x="10297" y="16164"/>
                  </a:lnTo>
                  <a:lnTo>
                    <a:pt x="10426" y="15981"/>
                  </a:lnTo>
                  <a:lnTo>
                    <a:pt x="10491" y="15908"/>
                  </a:lnTo>
                  <a:lnTo>
                    <a:pt x="10556" y="15798"/>
                  </a:lnTo>
                  <a:lnTo>
                    <a:pt x="10750" y="15688"/>
                  </a:lnTo>
                  <a:lnTo>
                    <a:pt x="10879" y="15651"/>
                  </a:lnTo>
                  <a:lnTo>
                    <a:pt x="11074" y="15614"/>
                  </a:lnTo>
                  <a:lnTo>
                    <a:pt x="11203" y="15614"/>
                  </a:lnTo>
                  <a:lnTo>
                    <a:pt x="11592" y="15651"/>
                  </a:lnTo>
                  <a:lnTo>
                    <a:pt x="11721" y="15724"/>
                  </a:lnTo>
                  <a:lnTo>
                    <a:pt x="11980" y="15798"/>
                  </a:lnTo>
                  <a:lnTo>
                    <a:pt x="12110" y="15834"/>
                  </a:lnTo>
                  <a:lnTo>
                    <a:pt x="12434" y="15871"/>
                  </a:lnTo>
                  <a:lnTo>
                    <a:pt x="12693" y="15981"/>
                  </a:lnTo>
                  <a:lnTo>
                    <a:pt x="12887" y="16017"/>
                  </a:lnTo>
                  <a:lnTo>
                    <a:pt x="13081" y="16017"/>
                  </a:lnTo>
                  <a:lnTo>
                    <a:pt x="13146" y="15981"/>
                  </a:lnTo>
                  <a:close/>
                </a:path>
              </a:pathLst>
            </a:custGeom>
            <a:solidFill>
              <a:schemeClr val="bg1">
                <a:lumMod val="75000"/>
              </a:schemeClr>
            </a:solidFill>
            <a:ln w="9525">
              <a:solidFill>
                <a:schemeClr val="bg1"/>
              </a:solidFill>
              <a:prstDash val="solid"/>
              <a:round/>
              <a:headEnd/>
              <a:tailEnd/>
            </a:ln>
          </p:spPr>
        </p:sp>
        <p:sp>
          <p:nvSpPr>
            <p:cNvPr id="128" name="Indiana">
              <a:extLst>
                <a:ext uri="{FF2B5EF4-FFF2-40B4-BE49-F238E27FC236}">
                  <a16:creationId xmlns:a16="http://schemas.microsoft.com/office/drawing/2014/main" id="{CDBE6997-7811-CB4F-B3F7-DCC755BBA790}"/>
                </a:ext>
              </a:extLst>
            </p:cNvPr>
            <p:cNvSpPr>
              <a:spLocks/>
            </p:cNvSpPr>
            <p:nvPr/>
          </p:nvSpPr>
          <p:spPr bwMode="auto">
            <a:xfrm>
              <a:off x="5966350" y="2997593"/>
              <a:ext cx="502621" cy="783432"/>
            </a:xfrm>
            <a:custGeom>
              <a:avLst/>
              <a:gdLst/>
              <a:ahLst/>
              <a:cxnLst>
                <a:cxn ang="0">
                  <a:pos x="8771" y="14391"/>
                </a:cxn>
                <a:cxn ang="0">
                  <a:pos x="9268" y="14537"/>
                </a:cxn>
                <a:cxn ang="0">
                  <a:pos x="10095" y="15023"/>
                </a:cxn>
                <a:cxn ang="0">
                  <a:pos x="10840" y="14974"/>
                </a:cxn>
                <a:cxn ang="0">
                  <a:pos x="11171" y="14439"/>
                </a:cxn>
                <a:cxn ang="0">
                  <a:pos x="11750" y="13807"/>
                </a:cxn>
                <a:cxn ang="0">
                  <a:pos x="12495" y="13224"/>
                </a:cxn>
                <a:cxn ang="0">
                  <a:pos x="13405" y="12689"/>
                </a:cxn>
                <a:cxn ang="0">
                  <a:pos x="13405" y="11960"/>
                </a:cxn>
                <a:cxn ang="0">
                  <a:pos x="14233" y="12057"/>
                </a:cxn>
                <a:cxn ang="0">
                  <a:pos x="15226" y="11765"/>
                </a:cxn>
                <a:cxn ang="0">
                  <a:pos x="16384" y="11522"/>
                </a:cxn>
                <a:cxn ang="0">
                  <a:pos x="16219" y="11133"/>
                </a:cxn>
                <a:cxn ang="0">
                  <a:pos x="15970" y="10744"/>
                </a:cxn>
                <a:cxn ang="0">
                  <a:pos x="15888" y="9529"/>
                </a:cxn>
                <a:cxn ang="0">
                  <a:pos x="15391" y="6806"/>
                </a:cxn>
                <a:cxn ang="0">
                  <a:pos x="14729" y="3257"/>
                </a:cxn>
                <a:cxn ang="0">
                  <a:pos x="14315" y="924"/>
                </a:cxn>
                <a:cxn ang="0">
                  <a:pos x="11667" y="146"/>
                </a:cxn>
                <a:cxn ang="0">
                  <a:pos x="5710" y="583"/>
                </a:cxn>
                <a:cxn ang="0">
                  <a:pos x="2979" y="1118"/>
                </a:cxn>
                <a:cxn ang="0">
                  <a:pos x="1407" y="1264"/>
                </a:cxn>
                <a:cxn ang="0">
                  <a:pos x="910" y="1993"/>
                </a:cxn>
                <a:cxn ang="0">
                  <a:pos x="1407" y="5834"/>
                </a:cxn>
                <a:cxn ang="0">
                  <a:pos x="1986" y="9723"/>
                </a:cxn>
                <a:cxn ang="0">
                  <a:pos x="1820" y="10599"/>
                </a:cxn>
                <a:cxn ang="0">
                  <a:pos x="1489" y="11085"/>
                </a:cxn>
                <a:cxn ang="0">
                  <a:pos x="2317" y="11717"/>
                </a:cxn>
                <a:cxn ang="0">
                  <a:pos x="2565" y="12592"/>
                </a:cxn>
                <a:cxn ang="0">
                  <a:pos x="1986" y="13175"/>
                </a:cxn>
                <a:cxn ang="0">
                  <a:pos x="1489" y="13710"/>
                </a:cxn>
                <a:cxn ang="0">
                  <a:pos x="1158" y="14391"/>
                </a:cxn>
                <a:cxn ang="0">
                  <a:pos x="579" y="14439"/>
                </a:cxn>
                <a:cxn ang="0">
                  <a:pos x="496" y="14877"/>
                </a:cxn>
                <a:cxn ang="0">
                  <a:pos x="248" y="15412"/>
                </a:cxn>
                <a:cxn ang="0">
                  <a:pos x="0" y="15995"/>
                </a:cxn>
                <a:cxn ang="0">
                  <a:pos x="414" y="16384"/>
                </a:cxn>
                <a:cxn ang="0">
                  <a:pos x="1076" y="16335"/>
                </a:cxn>
                <a:cxn ang="0">
                  <a:pos x="910" y="15995"/>
                </a:cxn>
                <a:cxn ang="0">
                  <a:pos x="1489" y="15995"/>
                </a:cxn>
                <a:cxn ang="0">
                  <a:pos x="2151" y="16141"/>
                </a:cxn>
                <a:cxn ang="0">
                  <a:pos x="2565" y="15849"/>
                </a:cxn>
                <a:cxn ang="0">
                  <a:pos x="2896" y="15752"/>
                </a:cxn>
                <a:cxn ang="0">
                  <a:pos x="3641" y="15703"/>
                </a:cxn>
                <a:cxn ang="0">
                  <a:pos x="4882" y="15995"/>
                </a:cxn>
                <a:cxn ang="0">
                  <a:pos x="5461" y="15946"/>
                </a:cxn>
                <a:cxn ang="0">
                  <a:pos x="6206" y="15460"/>
                </a:cxn>
                <a:cxn ang="0">
                  <a:pos x="7199" y="15606"/>
                </a:cxn>
                <a:cxn ang="0">
                  <a:pos x="7613" y="15801"/>
                </a:cxn>
                <a:cxn ang="0">
                  <a:pos x="8027" y="15169"/>
                </a:cxn>
                <a:cxn ang="0">
                  <a:pos x="8275" y="14731"/>
                </a:cxn>
              </a:cxnLst>
              <a:rect l="0" t="0" r="r" b="b"/>
              <a:pathLst>
                <a:path w="16384" h="16384">
                  <a:moveTo>
                    <a:pt x="8771" y="14682"/>
                  </a:moveTo>
                  <a:lnTo>
                    <a:pt x="9019" y="14585"/>
                  </a:lnTo>
                  <a:lnTo>
                    <a:pt x="8771" y="14537"/>
                  </a:lnTo>
                  <a:lnTo>
                    <a:pt x="8688" y="14488"/>
                  </a:lnTo>
                  <a:lnTo>
                    <a:pt x="8771" y="14391"/>
                  </a:lnTo>
                  <a:lnTo>
                    <a:pt x="8937" y="14342"/>
                  </a:lnTo>
                  <a:lnTo>
                    <a:pt x="9019" y="14342"/>
                  </a:lnTo>
                  <a:lnTo>
                    <a:pt x="9185" y="14342"/>
                  </a:lnTo>
                  <a:lnTo>
                    <a:pt x="9185" y="14439"/>
                  </a:lnTo>
                  <a:lnTo>
                    <a:pt x="9268" y="14537"/>
                  </a:lnTo>
                  <a:lnTo>
                    <a:pt x="9350" y="14731"/>
                  </a:lnTo>
                  <a:lnTo>
                    <a:pt x="9433" y="14877"/>
                  </a:lnTo>
                  <a:lnTo>
                    <a:pt x="9516" y="14925"/>
                  </a:lnTo>
                  <a:lnTo>
                    <a:pt x="9764" y="14974"/>
                  </a:lnTo>
                  <a:lnTo>
                    <a:pt x="10095" y="15023"/>
                  </a:lnTo>
                  <a:lnTo>
                    <a:pt x="10261" y="15023"/>
                  </a:lnTo>
                  <a:lnTo>
                    <a:pt x="10509" y="15120"/>
                  </a:lnTo>
                  <a:lnTo>
                    <a:pt x="10592" y="15071"/>
                  </a:lnTo>
                  <a:lnTo>
                    <a:pt x="10674" y="14974"/>
                  </a:lnTo>
                  <a:lnTo>
                    <a:pt x="10840" y="14974"/>
                  </a:lnTo>
                  <a:lnTo>
                    <a:pt x="11005" y="14974"/>
                  </a:lnTo>
                  <a:lnTo>
                    <a:pt x="11171" y="14877"/>
                  </a:lnTo>
                  <a:lnTo>
                    <a:pt x="11171" y="14682"/>
                  </a:lnTo>
                  <a:lnTo>
                    <a:pt x="11171" y="14634"/>
                  </a:lnTo>
                  <a:lnTo>
                    <a:pt x="11171" y="14439"/>
                  </a:lnTo>
                  <a:lnTo>
                    <a:pt x="11254" y="14293"/>
                  </a:lnTo>
                  <a:lnTo>
                    <a:pt x="11419" y="14148"/>
                  </a:lnTo>
                  <a:lnTo>
                    <a:pt x="11502" y="14002"/>
                  </a:lnTo>
                  <a:lnTo>
                    <a:pt x="11585" y="13856"/>
                  </a:lnTo>
                  <a:lnTo>
                    <a:pt x="11750" y="13807"/>
                  </a:lnTo>
                  <a:lnTo>
                    <a:pt x="11998" y="13856"/>
                  </a:lnTo>
                  <a:lnTo>
                    <a:pt x="12329" y="13661"/>
                  </a:lnTo>
                  <a:lnTo>
                    <a:pt x="12412" y="13467"/>
                  </a:lnTo>
                  <a:lnTo>
                    <a:pt x="12412" y="13370"/>
                  </a:lnTo>
                  <a:lnTo>
                    <a:pt x="12495" y="13224"/>
                  </a:lnTo>
                  <a:lnTo>
                    <a:pt x="12578" y="13127"/>
                  </a:lnTo>
                  <a:lnTo>
                    <a:pt x="12991" y="13078"/>
                  </a:lnTo>
                  <a:lnTo>
                    <a:pt x="13157" y="12884"/>
                  </a:lnTo>
                  <a:lnTo>
                    <a:pt x="13322" y="12786"/>
                  </a:lnTo>
                  <a:lnTo>
                    <a:pt x="13405" y="12689"/>
                  </a:lnTo>
                  <a:lnTo>
                    <a:pt x="13322" y="12592"/>
                  </a:lnTo>
                  <a:lnTo>
                    <a:pt x="13157" y="12349"/>
                  </a:lnTo>
                  <a:lnTo>
                    <a:pt x="13157" y="12203"/>
                  </a:lnTo>
                  <a:lnTo>
                    <a:pt x="13240" y="12057"/>
                  </a:lnTo>
                  <a:lnTo>
                    <a:pt x="13405" y="11960"/>
                  </a:lnTo>
                  <a:lnTo>
                    <a:pt x="13653" y="11960"/>
                  </a:lnTo>
                  <a:lnTo>
                    <a:pt x="13736" y="11911"/>
                  </a:lnTo>
                  <a:lnTo>
                    <a:pt x="13902" y="11911"/>
                  </a:lnTo>
                  <a:lnTo>
                    <a:pt x="14067" y="11911"/>
                  </a:lnTo>
                  <a:lnTo>
                    <a:pt x="14233" y="12057"/>
                  </a:lnTo>
                  <a:lnTo>
                    <a:pt x="14398" y="12057"/>
                  </a:lnTo>
                  <a:lnTo>
                    <a:pt x="14564" y="12106"/>
                  </a:lnTo>
                  <a:lnTo>
                    <a:pt x="14729" y="12057"/>
                  </a:lnTo>
                  <a:lnTo>
                    <a:pt x="15060" y="11814"/>
                  </a:lnTo>
                  <a:lnTo>
                    <a:pt x="15226" y="11765"/>
                  </a:lnTo>
                  <a:lnTo>
                    <a:pt x="15391" y="11668"/>
                  </a:lnTo>
                  <a:lnTo>
                    <a:pt x="15888" y="11620"/>
                  </a:lnTo>
                  <a:lnTo>
                    <a:pt x="16301" y="11620"/>
                  </a:lnTo>
                  <a:lnTo>
                    <a:pt x="16384" y="11571"/>
                  </a:lnTo>
                  <a:lnTo>
                    <a:pt x="16384" y="11522"/>
                  </a:lnTo>
                  <a:lnTo>
                    <a:pt x="16219" y="11376"/>
                  </a:lnTo>
                  <a:lnTo>
                    <a:pt x="16219" y="11328"/>
                  </a:lnTo>
                  <a:lnTo>
                    <a:pt x="16301" y="11279"/>
                  </a:lnTo>
                  <a:lnTo>
                    <a:pt x="16384" y="11231"/>
                  </a:lnTo>
                  <a:lnTo>
                    <a:pt x="16219" y="11133"/>
                  </a:lnTo>
                  <a:lnTo>
                    <a:pt x="15970" y="11133"/>
                  </a:lnTo>
                  <a:lnTo>
                    <a:pt x="15888" y="11036"/>
                  </a:lnTo>
                  <a:lnTo>
                    <a:pt x="15970" y="10939"/>
                  </a:lnTo>
                  <a:lnTo>
                    <a:pt x="15970" y="10793"/>
                  </a:lnTo>
                  <a:lnTo>
                    <a:pt x="15970" y="10744"/>
                  </a:lnTo>
                  <a:lnTo>
                    <a:pt x="15805" y="10647"/>
                  </a:lnTo>
                  <a:lnTo>
                    <a:pt x="15722" y="10599"/>
                  </a:lnTo>
                  <a:lnTo>
                    <a:pt x="15805" y="10453"/>
                  </a:lnTo>
                  <a:lnTo>
                    <a:pt x="16053" y="10307"/>
                  </a:lnTo>
                  <a:lnTo>
                    <a:pt x="15888" y="9529"/>
                  </a:lnTo>
                  <a:lnTo>
                    <a:pt x="15722" y="8702"/>
                  </a:lnTo>
                  <a:lnTo>
                    <a:pt x="15722" y="8557"/>
                  </a:lnTo>
                  <a:lnTo>
                    <a:pt x="15557" y="7925"/>
                  </a:lnTo>
                  <a:lnTo>
                    <a:pt x="15474" y="7147"/>
                  </a:lnTo>
                  <a:lnTo>
                    <a:pt x="15391" y="6806"/>
                  </a:lnTo>
                  <a:lnTo>
                    <a:pt x="15143" y="5640"/>
                  </a:lnTo>
                  <a:lnTo>
                    <a:pt x="15143" y="5494"/>
                  </a:lnTo>
                  <a:lnTo>
                    <a:pt x="14977" y="4667"/>
                  </a:lnTo>
                  <a:lnTo>
                    <a:pt x="14895" y="4035"/>
                  </a:lnTo>
                  <a:lnTo>
                    <a:pt x="14729" y="3257"/>
                  </a:lnTo>
                  <a:lnTo>
                    <a:pt x="14729" y="3014"/>
                  </a:lnTo>
                  <a:lnTo>
                    <a:pt x="14481" y="1993"/>
                  </a:lnTo>
                  <a:lnTo>
                    <a:pt x="14481" y="1896"/>
                  </a:lnTo>
                  <a:lnTo>
                    <a:pt x="14398" y="1313"/>
                  </a:lnTo>
                  <a:lnTo>
                    <a:pt x="14315" y="924"/>
                  </a:lnTo>
                  <a:lnTo>
                    <a:pt x="14233" y="243"/>
                  </a:lnTo>
                  <a:lnTo>
                    <a:pt x="14150" y="0"/>
                  </a:lnTo>
                  <a:lnTo>
                    <a:pt x="13984" y="0"/>
                  </a:lnTo>
                  <a:lnTo>
                    <a:pt x="12081" y="146"/>
                  </a:lnTo>
                  <a:lnTo>
                    <a:pt x="11667" y="146"/>
                  </a:lnTo>
                  <a:lnTo>
                    <a:pt x="9847" y="292"/>
                  </a:lnTo>
                  <a:lnTo>
                    <a:pt x="9433" y="340"/>
                  </a:lnTo>
                  <a:lnTo>
                    <a:pt x="7944" y="438"/>
                  </a:lnTo>
                  <a:lnTo>
                    <a:pt x="7034" y="486"/>
                  </a:lnTo>
                  <a:lnTo>
                    <a:pt x="5710" y="583"/>
                  </a:lnTo>
                  <a:lnTo>
                    <a:pt x="4220" y="632"/>
                  </a:lnTo>
                  <a:lnTo>
                    <a:pt x="3972" y="729"/>
                  </a:lnTo>
                  <a:lnTo>
                    <a:pt x="3724" y="875"/>
                  </a:lnTo>
                  <a:lnTo>
                    <a:pt x="3393" y="972"/>
                  </a:lnTo>
                  <a:lnTo>
                    <a:pt x="2979" y="1118"/>
                  </a:lnTo>
                  <a:lnTo>
                    <a:pt x="2482" y="1215"/>
                  </a:lnTo>
                  <a:lnTo>
                    <a:pt x="2317" y="1264"/>
                  </a:lnTo>
                  <a:lnTo>
                    <a:pt x="1903" y="1313"/>
                  </a:lnTo>
                  <a:lnTo>
                    <a:pt x="1655" y="1313"/>
                  </a:lnTo>
                  <a:lnTo>
                    <a:pt x="1407" y="1264"/>
                  </a:lnTo>
                  <a:lnTo>
                    <a:pt x="1241" y="1215"/>
                  </a:lnTo>
                  <a:lnTo>
                    <a:pt x="1076" y="1118"/>
                  </a:lnTo>
                  <a:lnTo>
                    <a:pt x="910" y="1021"/>
                  </a:lnTo>
                  <a:lnTo>
                    <a:pt x="745" y="924"/>
                  </a:lnTo>
                  <a:lnTo>
                    <a:pt x="910" y="1993"/>
                  </a:lnTo>
                  <a:lnTo>
                    <a:pt x="993" y="2674"/>
                  </a:lnTo>
                  <a:lnTo>
                    <a:pt x="1076" y="3160"/>
                  </a:lnTo>
                  <a:lnTo>
                    <a:pt x="1158" y="3744"/>
                  </a:lnTo>
                  <a:lnTo>
                    <a:pt x="1324" y="4862"/>
                  </a:lnTo>
                  <a:lnTo>
                    <a:pt x="1407" y="5834"/>
                  </a:lnTo>
                  <a:lnTo>
                    <a:pt x="1489" y="5834"/>
                  </a:lnTo>
                  <a:lnTo>
                    <a:pt x="1655" y="7147"/>
                  </a:lnTo>
                  <a:lnTo>
                    <a:pt x="1738" y="8216"/>
                  </a:lnTo>
                  <a:lnTo>
                    <a:pt x="1986" y="9237"/>
                  </a:lnTo>
                  <a:lnTo>
                    <a:pt x="1986" y="9723"/>
                  </a:lnTo>
                  <a:lnTo>
                    <a:pt x="2069" y="10210"/>
                  </a:lnTo>
                  <a:lnTo>
                    <a:pt x="1820" y="10307"/>
                  </a:lnTo>
                  <a:lnTo>
                    <a:pt x="1655" y="10404"/>
                  </a:lnTo>
                  <a:lnTo>
                    <a:pt x="1738" y="10501"/>
                  </a:lnTo>
                  <a:lnTo>
                    <a:pt x="1820" y="10599"/>
                  </a:lnTo>
                  <a:lnTo>
                    <a:pt x="1820" y="10647"/>
                  </a:lnTo>
                  <a:lnTo>
                    <a:pt x="1903" y="10744"/>
                  </a:lnTo>
                  <a:lnTo>
                    <a:pt x="1738" y="10842"/>
                  </a:lnTo>
                  <a:lnTo>
                    <a:pt x="1655" y="10939"/>
                  </a:lnTo>
                  <a:lnTo>
                    <a:pt x="1489" y="11085"/>
                  </a:lnTo>
                  <a:lnTo>
                    <a:pt x="1572" y="11133"/>
                  </a:lnTo>
                  <a:lnTo>
                    <a:pt x="1903" y="11279"/>
                  </a:lnTo>
                  <a:lnTo>
                    <a:pt x="1986" y="11328"/>
                  </a:lnTo>
                  <a:lnTo>
                    <a:pt x="2069" y="11571"/>
                  </a:lnTo>
                  <a:lnTo>
                    <a:pt x="2317" y="11717"/>
                  </a:lnTo>
                  <a:lnTo>
                    <a:pt x="2400" y="11765"/>
                  </a:lnTo>
                  <a:lnTo>
                    <a:pt x="2317" y="11960"/>
                  </a:lnTo>
                  <a:lnTo>
                    <a:pt x="2317" y="12154"/>
                  </a:lnTo>
                  <a:lnTo>
                    <a:pt x="2482" y="12349"/>
                  </a:lnTo>
                  <a:lnTo>
                    <a:pt x="2565" y="12592"/>
                  </a:lnTo>
                  <a:lnTo>
                    <a:pt x="2565" y="12738"/>
                  </a:lnTo>
                  <a:lnTo>
                    <a:pt x="2400" y="12786"/>
                  </a:lnTo>
                  <a:lnTo>
                    <a:pt x="2151" y="12884"/>
                  </a:lnTo>
                  <a:lnTo>
                    <a:pt x="1986" y="13029"/>
                  </a:lnTo>
                  <a:lnTo>
                    <a:pt x="1986" y="13175"/>
                  </a:lnTo>
                  <a:lnTo>
                    <a:pt x="1903" y="13321"/>
                  </a:lnTo>
                  <a:lnTo>
                    <a:pt x="1820" y="13418"/>
                  </a:lnTo>
                  <a:lnTo>
                    <a:pt x="1820" y="13564"/>
                  </a:lnTo>
                  <a:lnTo>
                    <a:pt x="1572" y="13661"/>
                  </a:lnTo>
                  <a:lnTo>
                    <a:pt x="1489" y="13710"/>
                  </a:lnTo>
                  <a:lnTo>
                    <a:pt x="1572" y="13807"/>
                  </a:lnTo>
                  <a:lnTo>
                    <a:pt x="1489" y="13905"/>
                  </a:lnTo>
                  <a:lnTo>
                    <a:pt x="1324" y="14050"/>
                  </a:lnTo>
                  <a:lnTo>
                    <a:pt x="1158" y="14196"/>
                  </a:lnTo>
                  <a:lnTo>
                    <a:pt x="1158" y="14391"/>
                  </a:lnTo>
                  <a:lnTo>
                    <a:pt x="1158" y="14439"/>
                  </a:lnTo>
                  <a:lnTo>
                    <a:pt x="910" y="14391"/>
                  </a:lnTo>
                  <a:lnTo>
                    <a:pt x="827" y="14488"/>
                  </a:lnTo>
                  <a:lnTo>
                    <a:pt x="745" y="14439"/>
                  </a:lnTo>
                  <a:lnTo>
                    <a:pt x="579" y="14439"/>
                  </a:lnTo>
                  <a:lnTo>
                    <a:pt x="579" y="14585"/>
                  </a:lnTo>
                  <a:lnTo>
                    <a:pt x="496" y="14634"/>
                  </a:lnTo>
                  <a:lnTo>
                    <a:pt x="331" y="14682"/>
                  </a:lnTo>
                  <a:lnTo>
                    <a:pt x="414" y="14780"/>
                  </a:lnTo>
                  <a:lnTo>
                    <a:pt x="496" y="14877"/>
                  </a:lnTo>
                  <a:lnTo>
                    <a:pt x="745" y="14877"/>
                  </a:lnTo>
                  <a:lnTo>
                    <a:pt x="827" y="14974"/>
                  </a:lnTo>
                  <a:lnTo>
                    <a:pt x="662" y="15071"/>
                  </a:lnTo>
                  <a:lnTo>
                    <a:pt x="579" y="15266"/>
                  </a:lnTo>
                  <a:lnTo>
                    <a:pt x="248" y="15412"/>
                  </a:lnTo>
                  <a:lnTo>
                    <a:pt x="331" y="15558"/>
                  </a:lnTo>
                  <a:lnTo>
                    <a:pt x="331" y="15801"/>
                  </a:lnTo>
                  <a:lnTo>
                    <a:pt x="331" y="15946"/>
                  </a:lnTo>
                  <a:lnTo>
                    <a:pt x="83" y="15995"/>
                  </a:lnTo>
                  <a:lnTo>
                    <a:pt x="0" y="15995"/>
                  </a:lnTo>
                  <a:lnTo>
                    <a:pt x="0" y="16044"/>
                  </a:lnTo>
                  <a:lnTo>
                    <a:pt x="248" y="16141"/>
                  </a:lnTo>
                  <a:lnTo>
                    <a:pt x="83" y="16287"/>
                  </a:lnTo>
                  <a:lnTo>
                    <a:pt x="331" y="16287"/>
                  </a:lnTo>
                  <a:lnTo>
                    <a:pt x="414" y="16384"/>
                  </a:lnTo>
                  <a:lnTo>
                    <a:pt x="579" y="16384"/>
                  </a:lnTo>
                  <a:lnTo>
                    <a:pt x="745" y="16384"/>
                  </a:lnTo>
                  <a:lnTo>
                    <a:pt x="827" y="16384"/>
                  </a:lnTo>
                  <a:lnTo>
                    <a:pt x="993" y="16384"/>
                  </a:lnTo>
                  <a:lnTo>
                    <a:pt x="1076" y="16335"/>
                  </a:lnTo>
                  <a:lnTo>
                    <a:pt x="993" y="16335"/>
                  </a:lnTo>
                  <a:lnTo>
                    <a:pt x="1076" y="16238"/>
                  </a:lnTo>
                  <a:lnTo>
                    <a:pt x="993" y="16141"/>
                  </a:lnTo>
                  <a:lnTo>
                    <a:pt x="910" y="16092"/>
                  </a:lnTo>
                  <a:lnTo>
                    <a:pt x="910" y="15995"/>
                  </a:lnTo>
                  <a:lnTo>
                    <a:pt x="993" y="15946"/>
                  </a:lnTo>
                  <a:lnTo>
                    <a:pt x="993" y="15849"/>
                  </a:lnTo>
                  <a:lnTo>
                    <a:pt x="1158" y="15849"/>
                  </a:lnTo>
                  <a:lnTo>
                    <a:pt x="1324" y="15946"/>
                  </a:lnTo>
                  <a:lnTo>
                    <a:pt x="1489" y="15995"/>
                  </a:lnTo>
                  <a:lnTo>
                    <a:pt x="1572" y="15946"/>
                  </a:lnTo>
                  <a:lnTo>
                    <a:pt x="1903" y="15898"/>
                  </a:lnTo>
                  <a:lnTo>
                    <a:pt x="2069" y="15898"/>
                  </a:lnTo>
                  <a:lnTo>
                    <a:pt x="2151" y="15946"/>
                  </a:lnTo>
                  <a:lnTo>
                    <a:pt x="2151" y="16141"/>
                  </a:lnTo>
                  <a:lnTo>
                    <a:pt x="2317" y="16190"/>
                  </a:lnTo>
                  <a:lnTo>
                    <a:pt x="2400" y="16141"/>
                  </a:lnTo>
                  <a:lnTo>
                    <a:pt x="2565" y="16092"/>
                  </a:lnTo>
                  <a:lnTo>
                    <a:pt x="2565" y="15946"/>
                  </a:lnTo>
                  <a:lnTo>
                    <a:pt x="2565" y="15849"/>
                  </a:lnTo>
                  <a:lnTo>
                    <a:pt x="2482" y="15752"/>
                  </a:lnTo>
                  <a:lnTo>
                    <a:pt x="2565" y="15606"/>
                  </a:lnTo>
                  <a:lnTo>
                    <a:pt x="2648" y="15606"/>
                  </a:lnTo>
                  <a:lnTo>
                    <a:pt x="2813" y="15752"/>
                  </a:lnTo>
                  <a:lnTo>
                    <a:pt x="2896" y="15752"/>
                  </a:lnTo>
                  <a:lnTo>
                    <a:pt x="3062" y="15752"/>
                  </a:lnTo>
                  <a:lnTo>
                    <a:pt x="3227" y="15703"/>
                  </a:lnTo>
                  <a:lnTo>
                    <a:pt x="3310" y="15655"/>
                  </a:lnTo>
                  <a:lnTo>
                    <a:pt x="3393" y="15703"/>
                  </a:lnTo>
                  <a:lnTo>
                    <a:pt x="3641" y="15703"/>
                  </a:lnTo>
                  <a:lnTo>
                    <a:pt x="3889" y="15752"/>
                  </a:lnTo>
                  <a:lnTo>
                    <a:pt x="4055" y="15752"/>
                  </a:lnTo>
                  <a:lnTo>
                    <a:pt x="4137" y="15801"/>
                  </a:lnTo>
                  <a:lnTo>
                    <a:pt x="4551" y="15946"/>
                  </a:lnTo>
                  <a:lnTo>
                    <a:pt x="4882" y="15995"/>
                  </a:lnTo>
                  <a:lnTo>
                    <a:pt x="4965" y="16044"/>
                  </a:lnTo>
                  <a:lnTo>
                    <a:pt x="5130" y="16141"/>
                  </a:lnTo>
                  <a:lnTo>
                    <a:pt x="5213" y="16141"/>
                  </a:lnTo>
                  <a:lnTo>
                    <a:pt x="5296" y="16141"/>
                  </a:lnTo>
                  <a:lnTo>
                    <a:pt x="5461" y="15946"/>
                  </a:lnTo>
                  <a:lnTo>
                    <a:pt x="5544" y="15703"/>
                  </a:lnTo>
                  <a:lnTo>
                    <a:pt x="5627" y="15655"/>
                  </a:lnTo>
                  <a:lnTo>
                    <a:pt x="5792" y="15558"/>
                  </a:lnTo>
                  <a:lnTo>
                    <a:pt x="6041" y="15509"/>
                  </a:lnTo>
                  <a:lnTo>
                    <a:pt x="6206" y="15460"/>
                  </a:lnTo>
                  <a:lnTo>
                    <a:pt x="6454" y="15314"/>
                  </a:lnTo>
                  <a:lnTo>
                    <a:pt x="6620" y="15266"/>
                  </a:lnTo>
                  <a:lnTo>
                    <a:pt x="6703" y="15314"/>
                  </a:lnTo>
                  <a:lnTo>
                    <a:pt x="7034" y="15606"/>
                  </a:lnTo>
                  <a:lnTo>
                    <a:pt x="7199" y="15606"/>
                  </a:lnTo>
                  <a:lnTo>
                    <a:pt x="7365" y="15558"/>
                  </a:lnTo>
                  <a:lnTo>
                    <a:pt x="7447" y="15558"/>
                  </a:lnTo>
                  <a:lnTo>
                    <a:pt x="7530" y="15655"/>
                  </a:lnTo>
                  <a:lnTo>
                    <a:pt x="7530" y="15752"/>
                  </a:lnTo>
                  <a:lnTo>
                    <a:pt x="7613" y="15801"/>
                  </a:lnTo>
                  <a:lnTo>
                    <a:pt x="7778" y="15703"/>
                  </a:lnTo>
                  <a:lnTo>
                    <a:pt x="7778" y="15460"/>
                  </a:lnTo>
                  <a:lnTo>
                    <a:pt x="8109" y="15460"/>
                  </a:lnTo>
                  <a:lnTo>
                    <a:pt x="8192" y="15363"/>
                  </a:lnTo>
                  <a:lnTo>
                    <a:pt x="8027" y="15169"/>
                  </a:lnTo>
                  <a:lnTo>
                    <a:pt x="8109" y="15023"/>
                  </a:lnTo>
                  <a:lnTo>
                    <a:pt x="8275" y="14974"/>
                  </a:lnTo>
                  <a:lnTo>
                    <a:pt x="8357" y="14974"/>
                  </a:lnTo>
                  <a:lnTo>
                    <a:pt x="8440" y="14877"/>
                  </a:lnTo>
                  <a:lnTo>
                    <a:pt x="8275" y="14731"/>
                  </a:lnTo>
                  <a:lnTo>
                    <a:pt x="8275" y="14682"/>
                  </a:lnTo>
                  <a:lnTo>
                    <a:pt x="8357" y="14634"/>
                  </a:lnTo>
                  <a:lnTo>
                    <a:pt x="8771" y="14682"/>
                  </a:lnTo>
                  <a:close/>
                </a:path>
              </a:pathLst>
            </a:custGeom>
            <a:solidFill>
              <a:schemeClr val="bg1">
                <a:lumMod val="75000"/>
              </a:schemeClr>
            </a:solidFill>
            <a:ln w="9525">
              <a:solidFill>
                <a:schemeClr val="bg1"/>
              </a:solidFill>
              <a:prstDash val="solid"/>
              <a:round/>
              <a:headEnd/>
              <a:tailEnd/>
            </a:ln>
          </p:spPr>
        </p:sp>
        <p:sp>
          <p:nvSpPr>
            <p:cNvPr id="130" name="Iowa">
              <a:extLst>
                <a:ext uri="{FF2B5EF4-FFF2-40B4-BE49-F238E27FC236}">
                  <a16:creationId xmlns:a16="http://schemas.microsoft.com/office/drawing/2014/main" id="{D6EFB475-1959-F34B-836C-E8493EF37A8F}"/>
                </a:ext>
              </a:extLst>
            </p:cNvPr>
            <p:cNvSpPr>
              <a:spLocks/>
            </p:cNvSpPr>
            <p:nvPr/>
          </p:nvSpPr>
          <p:spPr bwMode="auto">
            <a:xfrm>
              <a:off x="4616528" y="2750454"/>
              <a:ext cx="974151" cy="580777"/>
            </a:xfrm>
            <a:custGeom>
              <a:avLst/>
              <a:gdLst/>
              <a:ahLst/>
              <a:cxnLst>
                <a:cxn ang="0">
                  <a:pos x="10965" y="15335"/>
                </a:cxn>
                <a:cxn ang="0">
                  <a:pos x="12715" y="15401"/>
                </a:cxn>
                <a:cxn ang="0">
                  <a:pos x="13227" y="16187"/>
                </a:cxn>
                <a:cxn ang="0">
                  <a:pos x="13483" y="16122"/>
                </a:cxn>
                <a:cxn ang="0">
                  <a:pos x="13355" y="15401"/>
                </a:cxn>
                <a:cxn ang="0">
                  <a:pos x="13781" y="15008"/>
                </a:cxn>
                <a:cxn ang="0">
                  <a:pos x="14165" y="14549"/>
                </a:cxn>
                <a:cxn ang="0">
                  <a:pos x="14464" y="13369"/>
                </a:cxn>
                <a:cxn ang="0">
                  <a:pos x="14464" y="12386"/>
                </a:cxn>
                <a:cxn ang="0">
                  <a:pos x="14123" y="11862"/>
                </a:cxn>
                <a:cxn ang="0">
                  <a:pos x="14165" y="11272"/>
                </a:cxn>
                <a:cxn ang="0">
                  <a:pos x="14507" y="10748"/>
                </a:cxn>
                <a:cxn ang="0">
                  <a:pos x="15019" y="10551"/>
                </a:cxn>
                <a:cxn ang="0">
                  <a:pos x="15659" y="10093"/>
                </a:cxn>
                <a:cxn ang="0">
                  <a:pos x="15957" y="9241"/>
                </a:cxn>
                <a:cxn ang="0">
                  <a:pos x="16171" y="8716"/>
                </a:cxn>
                <a:cxn ang="0">
                  <a:pos x="16341" y="7930"/>
                </a:cxn>
                <a:cxn ang="0">
                  <a:pos x="16299" y="7078"/>
                </a:cxn>
                <a:cxn ang="0">
                  <a:pos x="15744" y="6488"/>
                </a:cxn>
                <a:cxn ang="0">
                  <a:pos x="15531" y="5702"/>
                </a:cxn>
                <a:cxn ang="0">
                  <a:pos x="14976" y="4850"/>
                </a:cxn>
                <a:cxn ang="0">
                  <a:pos x="14549" y="4260"/>
                </a:cxn>
                <a:cxn ang="0">
                  <a:pos x="14037" y="3932"/>
                </a:cxn>
                <a:cxn ang="0">
                  <a:pos x="13739" y="3015"/>
                </a:cxn>
                <a:cxn ang="0">
                  <a:pos x="13653" y="1704"/>
                </a:cxn>
                <a:cxn ang="0">
                  <a:pos x="13611" y="655"/>
                </a:cxn>
                <a:cxn ang="0">
                  <a:pos x="13397" y="0"/>
                </a:cxn>
                <a:cxn ang="0">
                  <a:pos x="10325" y="131"/>
                </a:cxn>
                <a:cxn ang="0">
                  <a:pos x="7723" y="262"/>
                </a:cxn>
                <a:cxn ang="0">
                  <a:pos x="5376" y="328"/>
                </a:cxn>
                <a:cxn ang="0">
                  <a:pos x="2859" y="393"/>
                </a:cxn>
                <a:cxn ang="0">
                  <a:pos x="85" y="393"/>
                </a:cxn>
                <a:cxn ang="0">
                  <a:pos x="256" y="1049"/>
                </a:cxn>
                <a:cxn ang="0">
                  <a:pos x="85" y="1507"/>
                </a:cxn>
                <a:cxn ang="0">
                  <a:pos x="299" y="1835"/>
                </a:cxn>
                <a:cxn ang="0">
                  <a:pos x="427" y="2228"/>
                </a:cxn>
                <a:cxn ang="0">
                  <a:pos x="427" y="2687"/>
                </a:cxn>
                <a:cxn ang="0">
                  <a:pos x="256" y="3342"/>
                </a:cxn>
                <a:cxn ang="0">
                  <a:pos x="128" y="3998"/>
                </a:cxn>
                <a:cxn ang="0">
                  <a:pos x="43" y="4653"/>
                </a:cxn>
                <a:cxn ang="0">
                  <a:pos x="341" y="5505"/>
                </a:cxn>
                <a:cxn ang="0">
                  <a:pos x="512" y="5833"/>
                </a:cxn>
                <a:cxn ang="0">
                  <a:pos x="469" y="6226"/>
                </a:cxn>
                <a:cxn ang="0">
                  <a:pos x="640" y="6947"/>
                </a:cxn>
                <a:cxn ang="0">
                  <a:pos x="640" y="7406"/>
                </a:cxn>
                <a:cxn ang="0">
                  <a:pos x="853" y="7930"/>
                </a:cxn>
                <a:cxn ang="0">
                  <a:pos x="1109" y="8323"/>
                </a:cxn>
                <a:cxn ang="0">
                  <a:pos x="1195" y="8978"/>
                </a:cxn>
                <a:cxn ang="0">
                  <a:pos x="1195" y="9765"/>
                </a:cxn>
                <a:cxn ang="0">
                  <a:pos x="1323" y="10224"/>
                </a:cxn>
                <a:cxn ang="0">
                  <a:pos x="1280" y="10617"/>
                </a:cxn>
                <a:cxn ang="0">
                  <a:pos x="1493" y="10945"/>
                </a:cxn>
                <a:cxn ang="0">
                  <a:pos x="1707" y="11469"/>
                </a:cxn>
                <a:cxn ang="0">
                  <a:pos x="1749" y="11796"/>
                </a:cxn>
                <a:cxn ang="0">
                  <a:pos x="1749" y="12124"/>
                </a:cxn>
                <a:cxn ang="0">
                  <a:pos x="1835" y="12780"/>
                </a:cxn>
                <a:cxn ang="0">
                  <a:pos x="1835" y="13369"/>
                </a:cxn>
                <a:cxn ang="0">
                  <a:pos x="1963" y="13959"/>
                </a:cxn>
                <a:cxn ang="0">
                  <a:pos x="1835" y="14811"/>
                </a:cxn>
                <a:cxn ang="0">
                  <a:pos x="2091" y="15401"/>
                </a:cxn>
                <a:cxn ang="0">
                  <a:pos x="3584" y="15598"/>
                </a:cxn>
                <a:cxn ang="0">
                  <a:pos x="6059" y="15598"/>
                </a:cxn>
                <a:cxn ang="0">
                  <a:pos x="8320" y="15466"/>
                </a:cxn>
              </a:cxnLst>
              <a:rect l="0" t="0" r="r" b="b"/>
              <a:pathLst>
                <a:path w="16384" h="16384">
                  <a:moveTo>
                    <a:pt x="9003" y="15466"/>
                  </a:moveTo>
                  <a:lnTo>
                    <a:pt x="10069" y="15401"/>
                  </a:lnTo>
                  <a:lnTo>
                    <a:pt x="10240" y="15401"/>
                  </a:lnTo>
                  <a:lnTo>
                    <a:pt x="10965" y="15335"/>
                  </a:lnTo>
                  <a:lnTo>
                    <a:pt x="11435" y="15270"/>
                  </a:lnTo>
                  <a:lnTo>
                    <a:pt x="12032" y="15204"/>
                  </a:lnTo>
                  <a:lnTo>
                    <a:pt x="12629" y="15204"/>
                  </a:lnTo>
                  <a:lnTo>
                    <a:pt x="12715" y="15401"/>
                  </a:lnTo>
                  <a:lnTo>
                    <a:pt x="12843" y="15401"/>
                  </a:lnTo>
                  <a:lnTo>
                    <a:pt x="12928" y="15729"/>
                  </a:lnTo>
                  <a:lnTo>
                    <a:pt x="13099" y="15925"/>
                  </a:lnTo>
                  <a:lnTo>
                    <a:pt x="13227" y="16187"/>
                  </a:lnTo>
                  <a:lnTo>
                    <a:pt x="13397" y="16384"/>
                  </a:lnTo>
                  <a:lnTo>
                    <a:pt x="13440" y="16318"/>
                  </a:lnTo>
                  <a:lnTo>
                    <a:pt x="13483" y="16253"/>
                  </a:lnTo>
                  <a:lnTo>
                    <a:pt x="13483" y="16122"/>
                  </a:lnTo>
                  <a:lnTo>
                    <a:pt x="13440" y="15991"/>
                  </a:lnTo>
                  <a:lnTo>
                    <a:pt x="13483" y="15729"/>
                  </a:lnTo>
                  <a:lnTo>
                    <a:pt x="13355" y="15466"/>
                  </a:lnTo>
                  <a:lnTo>
                    <a:pt x="13355" y="15401"/>
                  </a:lnTo>
                  <a:lnTo>
                    <a:pt x="13483" y="15270"/>
                  </a:lnTo>
                  <a:lnTo>
                    <a:pt x="13525" y="15139"/>
                  </a:lnTo>
                  <a:lnTo>
                    <a:pt x="13653" y="15008"/>
                  </a:lnTo>
                  <a:lnTo>
                    <a:pt x="13781" y="15008"/>
                  </a:lnTo>
                  <a:lnTo>
                    <a:pt x="13952" y="14942"/>
                  </a:lnTo>
                  <a:lnTo>
                    <a:pt x="14037" y="14877"/>
                  </a:lnTo>
                  <a:lnTo>
                    <a:pt x="14165" y="14680"/>
                  </a:lnTo>
                  <a:lnTo>
                    <a:pt x="14165" y="14549"/>
                  </a:lnTo>
                  <a:lnTo>
                    <a:pt x="14165" y="14352"/>
                  </a:lnTo>
                  <a:lnTo>
                    <a:pt x="14165" y="13959"/>
                  </a:lnTo>
                  <a:lnTo>
                    <a:pt x="14293" y="13697"/>
                  </a:lnTo>
                  <a:lnTo>
                    <a:pt x="14464" y="13369"/>
                  </a:lnTo>
                  <a:lnTo>
                    <a:pt x="14507" y="13173"/>
                  </a:lnTo>
                  <a:lnTo>
                    <a:pt x="14507" y="12648"/>
                  </a:lnTo>
                  <a:lnTo>
                    <a:pt x="14507" y="12583"/>
                  </a:lnTo>
                  <a:lnTo>
                    <a:pt x="14464" y="12386"/>
                  </a:lnTo>
                  <a:lnTo>
                    <a:pt x="14379" y="12190"/>
                  </a:lnTo>
                  <a:lnTo>
                    <a:pt x="14293" y="12124"/>
                  </a:lnTo>
                  <a:lnTo>
                    <a:pt x="14208" y="11993"/>
                  </a:lnTo>
                  <a:lnTo>
                    <a:pt x="14123" y="11862"/>
                  </a:lnTo>
                  <a:lnTo>
                    <a:pt x="14080" y="11665"/>
                  </a:lnTo>
                  <a:lnTo>
                    <a:pt x="14165" y="11403"/>
                  </a:lnTo>
                  <a:lnTo>
                    <a:pt x="14165" y="11338"/>
                  </a:lnTo>
                  <a:lnTo>
                    <a:pt x="14165" y="11272"/>
                  </a:lnTo>
                  <a:lnTo>
                    <a:pt x="14208" y="10879"/>
                  </a:lnTo>
                  <a:lnTo>
                    <a:pt x="14293" y="10748"/>
                  </a:lnTo>
                  <a:lnTo>
                    <a:pt x="14336" y="10748"/>
                  </a:lnTo>
                  <a:lnTo>
                    <a:pt x="14507" y="10748"/>
                  </a:lnTo>
                  <a:lnTo>
                    <a:pt x="14635" y="10682"/>
                  </a:lnTo>
                  <a:lnTo>
                    <a:pt x="14720" y="10617"/>
                  </a:lnTo>
                  <a:lnTo>
                    <a:pt x="14891" y="10551"/>
                  </a:lnTo>
                  <a:lnTo>
                    <a:pt x="15019" y="10551"/>
                  </a:lnTo>
                  <a:lnTo>
                    <a:pt x="15189" y="10486"/>
                  </a:lnTo>
                  <a:lnTo>
                    <a:pt x="15275" y="10355"/>
                  </a:lnTo>
                  <a:lnTo>
                    <a:pt x="15445" y="10224"/>
                  </a:lnTo>
                  <a:lnTo>
                    <a:pt x="15659" y="10093"/>
                  </a:lnTo>
                  <a:lnTo>
                    <a:pt x="15787" y="9961"/>
                  </a:lnTo>
                  <a:lnTo>
                    <a:pt x="15915" y="9765"/>
                  </a:lnTo>
                  <a:lnTo>
                    <a:pt x="15957" y="9634"/>
                  </a:lnTo>
                  <a:lnTo>
                    <a:pt x="15957" y="9241"/>
                  </a:lnTo>
                  <a:lnTo>
                    <a:pt x="16000" y="9044"/>
                  </a:lnTo>
                  <a:lnTo>
                    <a:pt x="16043" y="8913"/>
                  </a:lnTo>
                  <a:lnTo>
                    <a:pt x="16085" y="8782"/>
                  </a:lnTo>
                  <a:lnTo>
                    <a:pt x="16171" y="8716"/>
                  </a:lnTo>
                  <a:lnTo>
                    <a:pt x="16299" y="8520"/>
                  </a:lnTo>
                  <a:lnTo>
                    <a:pt x="16341" y="8454"/>
                  </a:lnTo>
                  <a:lnTo>
                    <a:pt x="16341" y="8126"/>
                  </a:lnTo>
                  <a:lnTo>
                    <a:pt x="16341" y="7930"/>
                  </a:lnTo>
                  <a:lnTo>
                    <a:pt x="16341" y="7799"/>
                  </a:lnTo>
                  <a:lnTo>
                    <a:pt x="16384" y="7537"/>
                  </a:lnTo>
                  <a:lnTo>
                    <a:pt x="16341" y="7406"/>
                  </a:lnTo>
                  <a:lnTo>
                    <a:pt x="16299" y="7078"/>
                  </a:lnTo>
                  <a:lnTo>
                    <a:pt x="16256" y="6881"/>
                  </a:lnTo>
                  <a:lnTo>
                    <a:pt x="16085" y="6685"/>
                  </a:lnTo>
                  <a:lnTo>
                    <a:pt x="15872" y="6554"/>
                  </a:lnTo>
                  <a:lnTo>
                    <a:pt x="15744" y="6488"/>
                  </a:lnTo>
                  <a:lnTo>
                    <a:pt x="15659" y="6357"/>
                  </a:lnTo>
                  <a:lnTo>
                    <a:pt x="15616" y="6095"/>
                  </a:lnTo>
                  <a:lnTo>
                    <a:pt x="15616" y="5898"/>
                  </a:lnTo>
                  <a:lnTo>
                    <a:pt x="15531" y="5702"/>
                  </a:lnTo>
                  <a:lnTo>
                    <a:pt x="15445" y="5636"/>
                  </a:lnTo>
                  <a:lnTo>
                    <a:pt x="15019" y="5177"/>
                  </a:lnTo>
                  <a:lnTo>
                    <a:pt x="15019" y="5046"/>
                  </a:lnTo>
                  <a:lnTo>
                    <a:pt x="14976" y="4850"/>
                  </a:lnTo>
                  <a:lnTo>
                    <a:pt x="14933" y="4719"/>
                  </a:lnTo>
                  <a:lnTo>
                    <a:pt x="14848" y="4522"/>
                  </a:lnTo>
                  <a:lnTo>
                    <a:pt x="14720" y="4325"/>
                  </a:lnTo>
                  <a:lnTo>
                    <a:pt x="14549" y="4260"/>
                  </a:lnTo>
                  <a:lnTo>
                    <a:pt x="14421" y="4194"/>
                  </a:lnTo>
                  <a:lnTo>
                    <a:pt x="14336" y="4129"/>
                  </a:lnTo>
                  <a:lnTo>
                    <a:pt x="14208" y="4063"/>
                  </a:lnTo>
                  <a:lnTo>
                    <a:pt x="14037" y="3932"/>
                  </a:lnTo>
                  <a:lnTo>
                    <a:pt x="13909" y="3867"/>
                  </a:lnTo>
                  <a:lnTo>
                    <a:pt x="13867" y="3670"/>
                  </a:lnTo>
                  <a:lnTo>
                    <a:pt x="13824" y="3211"/>
                  </a:lnTo>
                  <a:lnTo>
                    <a:pt x="13739" y="3015"/>
                  </a:lnTo>
                  <a:lnTo>
                    <a:pt x="13653" y="2621"/>
                  </a:lnTo>
                  <a:lnTo>
                    <a:pt x="13568" y="2163"/>
                  </a:lnTo>
                  <a:lnTo>
                    <a:pt x="13568" y="1901"/>
                  </a:lnTo>
                  <a:lnTo>
                    <a:pt x="13653" y="1704"/>
                  </a:lnTo>
                  <a:lnTo>
                    <a:pt x="13781" y="1311"/>
                  </a:lnTo>
                  <a:lnTo>
                    <a:pt x="13867" y="1180"/>
                  </a:lnTo>
                  <a:lnTo>
                    <a:pt x="13781" y="983"/>
                  </a:lnTo>
                  <a:lnTo>
                    <a:pt x="13611" y="655"/>
                  </a:lnTo>
                  <a:lnTo>
                    <a:pt x="13525" y="393"/>
                  </a:lnTo>
                  <a:lnTo>
                    <a:pt x="13440" y="328"/>
                  </a:lnTo>
                  <a:lnTo>
                    <a:pt x="13397" y="262"/>
                  </a:lnTo>
                  <a:lnTo>
                    <a:pt x="13397" y="0"/>
                  </a:lnTo>
                  <a:lnTo>
                    <a:pt x="12459" y="0"/>
                  </a:lnTo>
                  <a:lnTo>
                    <a:pt x="12160" y="0"/>
                  </a:lnTo>
                  <a:lnTo>
                    <a:pt x="11264" y="66"/>
                  </a:lnTo>
                  <a:lnTo>
                    <a:pt x="10325" y="131"/>
                  </a:lnTo>
                  <a:lnTo>
                    <a:pt x="10112" y="131"/>
                  </a:lnTo>
                  <a:lnTo>
                    <a:pt x="8917" y="197"/>
                  </a:lnTo>
                  <a:lnTo>
                    <a:pt x="8832" y="197"/>
                  </a:lnTo>
                  <a:lnTo>
                    <a:pt x="7723" y="262"/>
                  </a:lnTo>
                  <a:lnTo>
                    <a:pt x="7381" y="262"/>
                  </a:lnTo>
                  <a:lnTo>
                    <a:pt x="6571" y="262"/>
                  </a:lnTo>
                  <a:lnTo>
                    <a:pt x="5845" y="328"/>
                  </a:lnTo>
                  <a:lnTo>
                    <a:pt x="5376" y="328"/>
                  </a:lnTo>
                  <a:lnTo>
                    <a:pt x="4352" y="328"/>
                  </a:lnTo>
                  <a:lnTo>
                    <a:pt x="4224" y="328"/>
                  </a:lnTo>
                  <a:lnTo>
                    <a:pt x="3029" y="393"/>
                  </a:lnTo>
                  <a:lnTo>
                    <a:pt x="2859" y="393"/>
                  </a:lnTo>
                  <a:lnTo>
                    <a:pt x="1877" y="393"/>
                  </a:lnTo>
                  <a:lnTo>
                    <a:pt x="1408" y="393"/>
                  </a:lnTo>
                  <a:lnTo>
                    <a:pt x="469" y="393"/>
                  </a:lnTo>
                  <a:lnTo>
                    <a:pt x="85" y="393"/>
                  </a:lnTo>
                  <a:lnTo>
                    <a:pt x="43" y="590"/>
                  </a:lnTo>
                  <a:lnTo>
                    <a:pt x="85" y="786"/>
                  </a:lnTo>
                  <a:lnTo>
                    <a:pt x="213" y="918"/>
                  </a:lnTo>
                  <a:lnTo>
                    <a:pt x="256" y="1049"/>
                  </a:lnTo>
                  <a:lnTo>
                    <a:pt x="256" y="1245"/>
                  </a:lnTo>
                  <a:lnTo>
                    <a:pt x="213" y="1376"/>
                  </a:lnTo>
                  <a:lnTo>
                    <a:pt x="128" y="1442"/>
                  </a:lnTo>
                  <a:lnTo>
                    <a:pt x="85" y="1507"/>
                  </a:lnTo>
                  <a:lnTo>
                    <a:pt x="128" y="1638"/>
                  </a:lnTo>
                  <a:lnTo>
                    <a:pt x="128" y="1769"/>
                  </a:lnTo>
                  <a:lnTo>
                    <a:pt x="213" y="1835"/>
                  </a:lnTo>
                  <a:lnTo>
                    <a:pt x="299" y="1835"/>
                  </a:lnTo>
                  <a:lnTo>
                    <a:pt x="341" y="1901"/>
                  </a:lnTo>
                  <a:lnTo>
                    <a:pt x="384" y="1966"/>
                  </a:lnTo>
                  <a:lnTo>
                    <a:pt x="384" y="2097"/>
                  </a:lnTo>
                  <a:lnTo>
                    <a:pt x="427" y="2228"/>
                  </a:lnTo>
                  <a:lnTo>
                    <a:pt x="427" y="2359"/>
                  </a:lnTo>
                  <a:lnTo>
                    <a:pt x="427" y="2425"/>
                  </a:lnTo>
                  <a:lnTo>
                    <a:pt x="427" y="2556"/>
                  </a:lnTo>
                  <a:lnTo>
                    <a:pt x="427" y="2687"/>
                  </a:lnTo>
                  <a:lnTo>
                    <a:pt x="213" y="2818"/>
                  </a:lnTo>
                  <a:lnTo>
                    <a:pt x="299" y="2949"/>
                  </a:lnTo>
                  <a:lnTo>
                    <a:pt x="256" y="3080"/>
                  </a:lnTo>
                  <a:lnTo>
                    <a:pt x="256" y="3342"/>
                  </a:lnTo>
                  <a:lnTo>
                    <a:pt x="213" y="3408"/>
                  </a:lnTo>
                  <a:lnTo>
                    <a:pt x="213" y="3539"/>
                  </a:lnTo>
                  <a:lnTo>
                    <a:pt x="213" y="3670"/>
                  </a:lnTo>
                  <a:lnTo>
                    <a:pt x="128" y="3998"/>
                  </a:lnTo>
                  <a:lnTo>
                    <a:pt x="43" y="4194"/>
                  </a:lnTo>
                  <a:lnTo>
                    <a:pt x="0" y="4391"/>
                  </a:lnTo>
                  <a:lnTo>
                    <a:pt x="0" y="4522"/>
                  </a:lnTo>
                  <a:lnTo>
                    <a:pt x="43" y="4653"/>
                  </a:lnTo>
                  <a:lnTo>
                    <a:pt x="128" y="4719"/>
                  </a:lnTo>
                  <a:lnTo>
                    <a:pt x="341" y="5243"/>
                  </a:lnTo>
                  <a:lnTo>
                    <a:pt x="341" y="5374"/>
                  </a:lnTo>
                  <a:lnTo>
                    <a:pt x="341" y="5505"/>
                  </a:lnTo>
                  <a:lnTo>
                    <a:pt x="341" y="5571"/>
                  </a:lnTo>
                  <a:lnTo>
                    <a:pt x="384" y="5702"/>
                  </a:lnTo>
                  <a:lnTo>
                    <a:pt x="427" y="5767"/>
                  </a:lnTo>
                  <a:lnTo>
                    <a:pt x="512" y="5833"/>
                  </a:lnTo>
                  <a:lnTo>
                    <a:pt x="555" y="5964"/>
                  </a:lnTo>
                  <a:lnTo>
                    <a:pt x="555" y="6029"/>
                  </a:lnTo>
                  <a:lnTo>
                    <a:pt x="512" y="6160"/>
                  </a:lnTo>
                  <a:lnTo>
                    <a:pt x="469" y="6226"/>
                  </a:lnTo>
                  <a:lnTo>
                    <a:pt x="469" y="6357"/>
                  </a:lnTo>
                  <a:lnTo>
                    <a:pt x="469" y="6554"/>
                  </a:lnTo>
                  <a:lnTo>
                    <a:pt x="640" y="6881"/>
                  </a:lnTo>
                  <a:lnTo>
                    <a:pt x="640" y="6947"/>
                  </a:lnTo>
                  <a:lnTo>
                    <a:pt x="725" y="7143"/>
                  </a:lnTo>
                  <a:lnTo>
                    <a:pt x="725" y="7209"/>
                  </a:lnTo>
                  <a:lnTo>
                    <a:pt x="640" y="7340"/>
                  </a:lnTo>
                  <a:lnTo>
                    <a:pt x="640" y="7406"/>
                  </a:lnTo>
                  <a:lnTo>
                    <a:pt x="683" y="7471"/>
                  </a:lnTo>
                  <a:lnTo>
                    <a:pt x="768" y="7602"/>
                  </a:lnTo>
                  <a:lnTo>
                    <a:pt x="811" y="7864"/>
                  </a:lnTo>
                  <a:lnTo>
                    <a:pt x="853" y="7930"/>
                  </a:lnTo>
                  <a:lnTo>
                    <a:pt x="939" y="8061"/>
                  </a:lnTo>
                  <a:lnTo>
                    <a:pt x="939" y="8258"/>
                  </a:lnTo>
                  <a:lnTo>
                    <a:pt x="1067" y="8258"/>
                  </a:lnTo>
                  <a:lnTo>
                    <a:pt x="1109" y="8323"/>
                  </a:lnTo>
                  <a:lnTo>
                    <a:pt x="1109" y="8389"/>
                  </a:lnTo>
                  <a:lnTo>
                    <a:pt x="1109" y="8520"/>
                  </a:lnTo>
                  <a:lnTo>
                    <a:pt x="1109" y="8716"/>
                  </a:lnTo>
                  <a:lnTo>
                    <a:pt x="1195" y="8978"/>
                  </a:lnTo>
                  <a:lnTo>
                    <a:pt x="1280" y="9175"/>
                  </a:lnTo>
                  <a:lnTo>
                    <a:pt x="1280" y="9437"/>
                  </a:lnTo>
                  <a:lnTo>
                    <a:pt x="1280" y="9568"/>
                  </a:lnTo>
                  <a:lnTo>
                    <a:pt x="1195" y="9765"/>
                  </a:lnTo>
                  <a:lnTo>
                    <a:pt x="1195" y="10027"/>
                  </a:lnTo>
                  <a:lnTo>
                    <a:pt x="1195" y="10158"/>
                  </a:lnTo>
                  <a:lnTo>
                    <a:pt x="1280" y="10224"/>
                  </a:lnTo>
                  <a:lnTo>
                    <a:pt x="1323" y="10224"/>
                  </a:lnTo>
                  <a:lnTo>
                    <a:pt x="1365" y="10224"/>
                  </a:lnTo>
                  <a:lnTo>
                    <a:pt x="1365" y="10355"/>
                  </a:lnTo>
                  <a:lnTo>
                    <a:pt x="1323" y="10551"/>
                  </a:lnTo>
                  <a:lnTo>
                    <a:pt x="1280" y="10617"/>
                  </a:lnTo>
                  <a:lnTo>
                    <a:pt x="1408" y="10682"/>
                  </a:lnTo>
                  <a:lnTo>
                    <a:pt x="1451" y="10682"/>
                  </a:lnTo>
                  <a:lnTo>
                    <a:pt x="1493" y="10879"/>
                  </a:lnTo>
                  <a:lnTo>
                    <a:pt x="1493" y="10945"/>
                  </a:lnTo>
                  <a:lnTo>
                    <a:pt x="1664" y="11076"/>
                  </a:lnTo>
                  <a:lnTo>
                    <a:pt x="1664" y="11207"/>
                  </a:lnTo>
                  <a:lnTo>
                    <a:pt x="1707" y="11272"/>
                  </a:lnTo>
                  <a:lnTo>
                    <a:pt x="1707" y="11469"/>
                  </a:lnTo>
                  <a:lnTo>
                    <a:pt x="1707" y="11600"/>
                  </a:lnTo>
                  <a:lnTo>
                    <a:pt x="1707" y="11665"/>
                  </a:lnTo>
                  <a:lnTo>
                    <a:pt x="1707" y="11731"/>
                  </a:lnTo>
                  <a:lnTo>
                    <a:pt x="1749" y="11796"/>
                  </a:lnTo>
                  <a:lnTo>
                    <a:pt x="1835" y="11796"/>
                  </a:lnTo>
                  <a:lnTo>
                    <a:pt x="1835" y="11862"/>
                  </a:lnTo>
                  <a:lnTo>
                    <a:pt x="1835" y="11993"/>
                  </a:lnTo>
                  <a:lnTo>
                    <a:pt x="1749" y="12124"/>
                  </a:lnTo>
                  <a:lnTo>
                    <a:pt x="1749" y="12321"/>
                  </a:lnTo>
                  <a:lnTo>
                    <a:pt x="1792" y="12583"/>
                  </a:lnTo>
                  <a:lnTo>
                    <a:pt x="1792" y="12648"/>
                  </a:lnTo>
                  <a:lnTo>
                    <a:pt x="1835" y="12780"/>
                  </a:lnTo>
                  <a:lnTo>
                    <a:pt x="1877" y="12976"/>
                  </a:lnTo>
                  <a:lnTo>
                    <a:pt x="1835" y="13107"/>
                  </a:lnTo>
                  <a:lnTo>
                    <a:pt x="1835" y="13238"/>
                  </a:lnTo>
                  <a:lnTo>
                    <a:pt x="1835" y="13369"/>
                  </a:lnTo>
                  <a:lnTo>
                    <a:pt x="1920" y="13631"/>
                  </a:lnTo>
                  <a:lnTo>
                    <a:pt x="1963" y="13763"/>
                  </a:lnTo>
                  <a:lnTo>
                    <a:pt x="1963" y="13828"/>
                  </a:lnTo>
                  <a:lnTo>
                    <a:pt x="1963" y="13959"/>
                  </a:lnTo>
                  <a:lnTo>
                    <a:pt x="1877" y="14287"/>
                  </a:lnTo>
                  <a:lnTo>
                    <a:pt x="1920" y="14483"/>
                  </a:lnTo>
                  <a:lnTo>
                    <a:pt x="1835" y="14746"/>
                  </a:lnTo>
                  <a:lnTo>
                    <a:pt x="1835" y="14811"/>
                  </a:lnTo>
                  <a:lnTo>
                    <a:pt x="1877" y="15008"/>
                  </a:lnTo>
                  <a:lnTo>
                    <a:pt x="1920" y="15139"/>
                  </a:lnTo>
                  <a:lnTo>
                    <a:pt x="2048" y="15270"/>
                  </a:lnTo>
                  <a:lnTo>
                    <a:pt x="2091" y="15401"/>
                  </a:lnTo>
                  <a:lnTo>
                    <a:pt x="2133" y="15598"/>
                  </a:lnTo>
                  <a:lnTo>
                    <a:pt x="2133" y="15532"/>
                  </a:lnTo>
                  <a:lnTo>
                    <a:pt x="3115" y="15598"/>
                  </a:lnTo>
                  <a:lnTo>
                    <a:pt x="3584" y="15598"/>
                  </a:lnTo>
                  <a:lnTo>
                    <a:pt x="4309" y="15598"/>
                  </a:lnTo>
                  <a:lnTo>
                    <a:pt x="5035" y="15598"/>
                  </a:lnTo>
                  <a:lnTo>
                    <a:pt x="5419" y="15598"/>
                  </a:lnTo>
                  <a:lnTo>
                    <a:pt x="6059" y="15598"/>
                  </a:lnTo>
                  <a:lnTo>
                    <a:pt x="6656" y="15532"/>
                  </a:lnTo>
                  <a:lnTo>
                    <a:pt x="7253" y="15532"/>
                  </a:lnTo>
                  <a:lnTo>
                    <a:pt x="7808" y="15466"/>
                  </a:lnTo>
                  <a:lnTo>
                    <a:pt x="8320" y="15466"/>
                  </a:lnTo>
                  <a:lnTo>
                    <a:pt x="9003" y="15466"/>
                  </a:lnTo>
                  <a:close/>
                </a:path>
              </a:pathLst>
            </a:custGeom>
            <a:solidFill>
              <a:schemeClr val="bg1">
                <a:lumMod val="75000"/>
              </a:schemeClr>
            </a:solidFill>
            <a:ln w="9525">
              <a:solidFill>
                <a:schemeClr val="bg1"/>
              </a:solidFill>
              <a:prstDash val="solid"/>
              <a:round/>
              <a:headEnd/>
              <a:tailEnd/>
            </a:ln>
          </p:spPr>
        </p:sp>
        <p:sp>
          <p:nvSpPr>
            <p:cNvPr id="131" name="Kansas">
              <a:extLst>
                <a:ext uri="{FF2B5EF4-FFF2-40B4-BE49-F238E27FC236}">
                  <a16:creationId xmlns:a16="http://schemas.microsoft.com/office/drawing/2014/main" id="{F2684DC4-CCCD-8C49-9362-9DE6FE8C8129}"/>
                </a:ext>
              </a:extLst>
            </p:cNvPr>
            <p:cNvSpPr>
              <a:spLocks/>
            </p:cNvSpPr>
            <p:nvPr/>
          </p:nvSpPr>
          <p:spPr bwMode="auto">
            <a:xfrm>
              <a:off x="3725284" y="3385603"/>
              <a:ext cx="1204734" cy="590663"/>
            </a:xfrm>
            <a:custGeom>
              <a:avLst/>
              <a:gdLst/>
              <a:ahLst/>
              <a:cxnLst>
                <a:cxn ang="0">
                  <a:pos x="10093" y="16319"/>
                </a:cxn>
                <a:cxn ang="0">
                  <a:pos x="11683" y="16384"/>
                </a:cxn>
                <a:cxn ang="0">
                  <a:pos x="13308" y="16319"/>
                </a:cxn>
                <a:cxn ang="0">
                  <a:pos x="13757" y="16319"/>
                </a:cxn>
                <a:cxn ang="0">
                  <a:pos x="14587" y="16319"/>
                </a:cxn>
                <a:cxn ang="0">
                  <a:pos x="15520" y="16319"/>
                </a:cxn>
                <a:cxn ang="0">
                  <a:pos x="16315" y="15997"/>
                </a:cxn>
                <a:cxn ang="0">
                  <a:pos x="16315" y="14449"/>
                </a:cxn>
                <a:cxn ang="0">
                  <a:pos x="16315" y="12836"/>
                </a:cxn>
                <a:cxn ang="0">
                  <a:pos x="16315" y="10837"/>
                </a:cxn>
                <a:cxn ang="0">
                  <a:pos x="16315" y="8708"/>
                </a:cxn>
                <a:cxn ang="0">
                  <a:pos x="16315" y="6773"/>
                </a:cxn>
                <a:cxn ang="0">
                  <a:pos x="16349" y="5289"/>
                </a:cxn>
                <a:cxn ang="0">
                  <a:pos x="16315" y="5160"/>
                </a:cxn>
                <a:cxn ang="0">
                  <a:pos x="16177" y="5031"/>
                </a:cxn>
                <a:cxn ang="0">
                  <a:pos x="15969" y="4967"/>
                </a:cxn>
                <a:cxn ang="0">
                  <a:pos x="15762" y="4580"/>
                </a:cxn>
                <a:cxn ang="0">
                  <a:pos x="15693" y="3999"/>
                </a:cxn>
                <a:cxn ang="0">
                  <a:pos x="15554" y="3806"/>
                </a:cxn>
                <a:cxn ang="0">
                  <a:pos x="15347" y="3419"/>
                </a:cxn>
                <a:cxn ang="0">
                  <a:pos x="15243" y="3161"/>
                </a:cxn>
                <a:cxn ang="0">
                  <a:pos x="15347" y="2709"/>
                </a:cxn>
                <a:cxn ang="0">
                  <a:pos x="15520" y="2322"/>
                </a:cxn>
                <a:cxn ang="0">
                  <a:pos x="15658" y="2129"/>
                </a:cxn>
                <a:cxn ang="0">
                  <a:pos x="15624" y="1935"/>
                </a:cxn>
                <a:cxn ang="0">
                  <a:pos x="15693" y="1677"/>
                </a:cxn>
                <a:cxn ang="0">
                  <a:pos x="15589" y="1484"/>
                </a:cxn>
                <a:cxn ang="0">
                  <a:pos x="15451" y="1290"/>
                </a:cxn>
                <a:cxn ang="0">
                  <a:pos x="15382" y="1419"/>
                </a:cxn>
                <a:cxn ang="0">
                  <a:pos x="15105" y="1290"/>
                </a:cxn>
                <a:cxn ang="0">
                  <a:pos x="14932" y="1032"/>
                </a:cxn>
                <a:cxn ang="0">
                  <a:pos x="14759" y="774"/>
                </a:cxn>
                <a:cxn ang="0">
                  <a:pos x="13792" y="839"/>
                </a:cxn>
                <a:cxn ang="0">
                  <a:pos x="12858" y="839"/>
                </a:cxn>
                <a:cxn ang="0">
                  <a:pos x="11614" y="774"/>
                </a:cxn>
                <a:cxn ang="0">
                  <a:pos x="10439" y="774"/>
                </a:cxn>
                <a:cxn ang="0">
                  <a:pos x="9229" y="710"/>
                </a:cxn>
                <a:cxn ang="0">
                  <a:pos x="8019" y="710"/>
                </a:cxn>
                <a:cxn ang="0">
                  <a:pos x="6844" y="645"/>
                </a:cxn>
                <a:cxn ang="0">
                  <a:pos x="5669" y="516"/>
                </a:cxn>
                <a:cxn ang="0">
                  <a:pos x="3353" y="323"/>
                </a:cxn>
                <a:cxn ang="0">
                  <a:pos x="2108" y="194"/>
                </a:cxn>
                <a:cxn ang="0">
                  <a:pos x="553" y="0"/>
                </a:cxn>
                <a:cxn ang="0">
                  <a:pos x="484" y="2258"/>
                </a:cxn>
                <a:cxn ang="0">
                  <a:pos x="380" y="4902"/>
                </a:cxn>
                <a:cxn ang="0">
                  <a:pos x="311" y="7224"/>
                </a:cxn>
                <a:cxn ang="0">
                  <a:pos x="138" y="11740"/>
                </a:cxn>
                <a:cxn ang="0">
                  <a:pos x="69" y="13546"/>
                </a:cxn>
                <a:cxn ang="0">
                  <a:pos x="69" y="15545"/>
                </a:cxn>
                <a:cxn ang="0">
                  <a:pos x="2178" y="15803"/>
                </a:cxn>
                <a:cxn ang="0">
                  <a:pos x="3145" y="15868"/>
                </a:cxn>
                <a:cxn ang="0">
                  <a:pos x="4494" y="15997"/>
                </a:cxn>
                <a:cxn ang="0">
                  <a:pos x="5669" y="16126"/>
                </a:cxn>
                <a:cxn ang="0">
                  <a:pos x="7708" y="16255"/>
                </a:cxn>
                <a:cxn ang="0">
                  <a:pos x="8676" y="16255"/>
                </a:cxn>
              </a:cxnLst>
              <a:rect l="0" t="0" r="r" b="b"/>
              <a:pathLst>
                <a:path w="16384" h="16384">
                  <a:moveTo>
                    <a:pt x="9333" y="16319"/>
                  </a:moveTo>
                  <a:lnTo>
                    <a:pt x="10093" y="16319"/>
                  </a:lnTo>
                  <a:lnTo>
                    <a:pt x="10750" y="16384"/>
                  </a:lnTo>
                  <a:lnTo>
                    <a:pt x="11683" y="16384"/>
                  </a:lnTo>
                  <a:lnTo>
                    <a:pt x="12167" y="16384"/>
                  </a:lnTo>
                  <a:lnTo>
                    <a:pt x="13308" y="16319"/>
                  </a:lnTo>
                  <a:lnTo>
                    <a:pt x="13377" y="16319"/>
                  </a:lnTo>
                  <a:lnTo>
                    <a:pt x="13757" y="16319"/>
                  </a:lnTo>
                  <a:lnTo>
                    <a:pt x="14379" y="16319"/>
                  </a:lnTo>
                  <a:lnTo>
                    <a:pt x="14587" y="16319"/>
                  </a:lnTo>
                  <a:lnTo>
                    <a:pt x="15347" y="16319"/>
                  </a:lnTo>
                  <a:lnTo>
                    <a:pt x="15520" y="16319"/>
                  </a:lnTo>
                  <a:lnTo>
                    <a:pt x="16349" y="16255"/>
                  </a:lnTo>
                  <a:lnTo>
                    <a:pt x="16315" y="15997"/>
                  </a:lnTo>
                  <a:lnTo>
                    <a:pt x="16315" y="14578"/>
                  </a:lnTo>
                  <a:lnTo>
                    <a:pt x="16315" y="14449"/>
                  </a:lnTo>
                  <a:lnTo>
                    <a:pt x="16315" y="12965"/>
                  </a:lnTo>
                  <a:lnTo>
                    <a:pt x="16315" y="12836"/>
                  </a:lnTo>
                  <a:lnTo>
                    <a:pt x="16315" y="10966"/>
                  </a:lnTo>
                  <a:lnTo>
                    <a:pt x="16315" y="10837"/>
                  </a:lnTo>
                  <a:lnTo>
                    <a:pt x="16349" y="9160"/>
                  </a:lnTo>
                  <a:lnTo>
                    <a:pt x="16315" y="8708"/>
                  </a:lnTo>
                  <a:lnTo>
                    <a:pt x="16315" y="7353"/>
                  </a:lnTo>
                  <a:lnTo>
                    <a:pt x="16315" y="6773"/>
                  </a:lnTo>
                  <a:lnTo>
                    <a:pt x="16315" y="5741"/>
                  </a:lnTo>
                  <a:lnTo>
                    <a:pt x="16349" y="5289"/>
                  </a:lnTo>
                  <a:lnTo>
                    <a:pt x="16384" y="5225"/>
                  </a:lnTo>
                  <a:lnTo>
                    <a:pt x="16315" y="5160"/>
                  </a:lnTo>
                  <a:lnTo>
                    <a:pt x="16246" y="5160"/>
                  </a:lnTo>
                  <a:lnTo>
                    <a:pt x="16177" y="5031"/>
                  </a:lnTo>
                  <a:lnTo>
                    <a:pt x="16038" y="5031"/>
                  </a:lnTo>
                  <a:lnTo>
                    <a:pt x="15969" y="4967"/>
                  </a:lnTo>
                  <a:lnTo>
                    <a:pt x="15900" y="4902"/>
                  </a:lnTo>
                  <a:lnTo>
                    <a:pt x="15762" y="4580"/>
                  </a:lnTo>
                  <a:lnTo>
                    <a:pt x="15693" y="4257"/>
                  </a:lnTo>
                  <a:lnTo>
                    <a:pt x="15693" y="3999"/>
                  </a:lnTo>
                  <a:lnTo>
                    <a:pt x="15589" y="3935"/>
                  </a:lnTo>
                  <a:lnTo>
                    <a:pt x="15554" y="3806"/>
                  </a:lnTo>
                  <a:lnTo>
                    <a:pt x="15520" y="3612"/>
                  </a:lnTo>
                  <a:lnTo>
                    <a:pt x="15347" y="3419"/>
                  </a:lnTo>
                  <a:lnTo>
                    <a:pt x="15243" y="3225"/>
                  </a:lnTo>
                  <a:lnTo>
                    <a:pt x="15243" y="3161"/>
                  </a:lnTo>
                  <a:lnTo>
                    <a:pt x="15312" y="2903"/>
                  </a:lnTo>
                  <a:lnTo>
                    <a:pt x="15347" y="2709"/>
                  </a:lnTo>
                  <a:lnTo>
                    <a:pt x="15382" y="2516"/>
                  </a:lnTo>
                  <a:lnTo>
                    <a:pt x="15520" y="2322"/>
                  </a:lnTo>
                  <a:lnTo>
                    <a:pt x="15520" y="2129"/>
                  </a:lnTo>
                  <a:lnTo>
                    <a:pt x="15658" y="2129"/>
                  </a:lnTo>
                  <a:lnTo>
                    <a:pt x="15762" y="2129"/>
                  </a:lnTo>
                  <a:lnTo>
                    <a:pt x="15624" y="1935"/>
                  </a:lnTo>
                  <a:lnTo>
                    <a:pt x="15693" y="1871"/>
                  </a:lnTo>
                  <a:lnTo>
                    <a:pt x="15693" y="1677"/>
                  </a:lnTo>
                  <a:lnTo>
                    <a:pt x="15693" y="1548"/>
                  </a:lnTo>
                  <a:lnTo>
                    <a:pt x="15589" y="1484"/>
                  </a:lnTo>
                  <a:lnTo>
                    <a:pt x="15520" y="1226"/>
                  </a:lnTo>
                  <a:lnTo>
                    <a:pt x="15451" y="1290"/>
                  </a:lnTo>
                  <a:lnTo>
                    <a:pt x="15416" y="1355"/>
                  </a:lnTo>
                  <a:lnTo>
                    <a:pt x="15382" y="1419"/>
                  </a:lnTo>
                  <a:lnTo>
                    <a:pt x="15174" y="1484"/>
                  </a:lnTo>
                  <a:lnTo>
                    <a:pt x="15105" y="1290"/>
                  </a:lnTo>
                  <a:lnTo>
                    <a:pt x="15001" y="1161"/>
                  </a:lnTo>
                  <a:lnTo>
                    <a:pt x="14932" y="1032"/>
                  </a:lnTo>
                  <a:lnTo>
                    <a:pt x="14829" y="774"/>
                  </a:lnTo>
                  <a:lnTo>
                    <a:pt x="14759" y="774"/>
                  </a:lnTo>
                  <a:lnTo>
                    <a:pt x="14725" y="774"/>
                  </a:lnTo>
                  <a:lnTo>
                    <a:pt x="13792" y="839"/>
                  </a:lnTo>
                  <a:lnTo>
                    <a:pt x="13308" y="839"/>
                  </a:lnTo>
                  <a:lnTo>
                    <a:pt x="12858" y="839"/>
                  </a:lnTo>
                  <a:lnTo>
                    <a:pt x="12374" y="839"/>
                  </a:lnTo>
                  <a:lnTo>
                    <a:pt x="11614" y="774"/>
                  </a:lnTo>
                  <a:lnTo>
                    <a:pt x="11441" y="774"/>
                  </a:lnTo>
                  <a:lnTo>
                    <a:pt x="10439" y="774"/>
                  </a:lnTo>
                  <a:lnTo>
                    <a:pt x="9505" y="774"/>
                  </a:lnTo>
                  <a:lnTo>
                    <a:pt x="9229" y="710"/>
                  </a:lnTo>
                  <a:lnTo>
                    <a:pt x="8538" y="710"/>
                  </a:lnTo>
                  <a:lnTo>
                    <a:pt x="8019" y="710"/>
                  </a:lnTo>
                  <a:lnTo>
                    <a:pt x="7604" y="645"/>
                  </a:lnTo>
                  <a:lnTo>
                    <a:pt x="6844" y="645"/>
                  </a:lnTo>
                  <a:lnTo>
                    <a:pt x="6637" y="645"/>
                  </a:lnTo>
                  <a:lnTo>
                    <a:pt x="5669" y="516"/>
                  </a:lnTo>
                  <a:lnTo>
                    <a:pt x="4494" y="452"/>
                  </a:lnTo>
                  <a:lnTo>
                    <a:pt x="3353" y="323"/>
                  </a:lnTo>
                  <a:lnTo>
                    <a:pt x="3284" y="323"/>
                  </a:lnTo>
                  <a:lnTo>
                    <a:pt x="2108" y="194"/>
                  </a:lnTo>
                  <a:lnTo>
                    <a:pt x="1901" y="194"/>
                  </a:lnTo>
                  <a:lnTo>
                    <a:pt x="553" y="0"/>
                  </a:lnTo>
                  <a:lnTo>
                    <a:pt x="449" y="2193"/>
                  </a:lnTo>
                  <a:lnTo>
                    <a:pt x="484" y="2258"/>
                  </a:lnTo>
                  <a:lnTo>
                    <a:pt x="380" y="4515"/>
                  </a:lnTo>
                  <a:lnTo>
                    <a:pt x="380" y="4902"/>
                  </a:lnTo>
                  <a:lnTo>
                    <a:pt x="311" y="6773"/>
                  </a:lnTo>
                  <a:lnTo>
                    <a:pt x="311" y="7224"/>
                  </a:lnTo>
                  <a:lnTo>
                    <a:pt x="242" y="9031"/>
                  </a:lnTo>
                  <a:lnTo>
                    <a:pt x="138" y="11740"/>
                  </a:lnTo>
                  <a:lnTo>
                    <a:pt x="138" y="12191"/>
                  </a:lnTo>
                  <a:lnTo>
                    <a:pt x="69" y="13546"/>
                  </a:lnTo>
                  <a:lnTo>
                    <a:pt x="0" y="15545"/>
                  </a:lnTo>
                  <a:lnTo>
                    <a:pt x="69" y="15545"/>
                  </a:lnTo>
                  <a:lnTo>
                    <a:pt x="1106" y="15674"/>
                  </a:lnTo>
                  <a:lnTo>
                    <a:pt x="2178" y="15803"/>
                  </a:lnTo>
                  <a:lnTo>
                    <a:pt x="2454" y="15803"/>
                  </a:lnTo>
                  <a:lnTo>
                    <a:pt x="3145" y="15868"/>
                  </a:lnTo>
                  <a:lnTo>
                    <a:pt x="4321" y="15997"/>
                  </a:lnTo>
                  <a:lnTo>
                    <a:pt x="4494" y="15997"/>
                  </a:lnTo>
                  <a:lnTo>
                    <a:pt x="5496" y="16126"/>
                  </a:lnTo>
                  <a:lnTo>
                    <a:pt x="5669" y="16126"/>
                  </a:lnTo>
                  <a:lnTo>
                    <a:pt x="6706" y="16126"/>
                  </a:lnTo>
                  <a:lnTo>
                    <a:pt x="7708" y="16255"/>
                  </a:lnTo>
                  <a:lnTo>
                    <a:pt x="8157" y="16255"/>
                  </a:lnTo>
                  <a:lnTo>
                    <a:pt x="8676" y="16255"/>
                  </a:lnTo>
                  <a:lnTo>
                    <a:pt x="9333" y="16319"/>
                  </a:lnTo>
                  <a:close/>
                </a:path>
              </a:pathLst>
            </a:custGeom>
            <a:solidFill>
              <a:schemeClr val="bg1">
                <a:lumMod val="65000"/>
              </a:schemeClr>
            </a:solidFill>
            <a:ln w="9525">
              <a:solidFill>
                <a:schemeClr val="bg1"/>
              </a:solidFill>
              <a:prstDash val="solid"/>
              <a:round/>
              <a:headEnd/>
              <a:tailEnd/>
            </a:ln>
          </p:spPr>
        </p:sp>
        <p:sp>
          <p:nvSpPr>
            <p:cNvPr id="133" name="Louisiana">
              <a:extLst>
                <a:ext uri="{FF2B5EF4-FFF2-40B4-BE49-F238E27FC236}">
                  <a16:creationId xmlns:a16="http://schemas.microsoft.com/office/drawing/2014/main" id="{72C82283-2EA9-E446-9B4D-AD95A14BE55C}"/>
                </a:ext>
              </a:extLst>
            </p:cNvPr>
            <p:cNvSpPr>
              <a:spLocks/>
            </p:cNvSpPr>
            <p:nvPr/>
          </p:nvSpPr>
          <p:spPr bwMode="auto">
            <a:xfrm>
              <a:off x="5036242" y="4707797"/>
              <a:ext cx="909380" cy="726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bg1">
                <a:lumMod val="75000"/>
              </a:schemeClr>
            </a:solidFill>
            <a:ln w="9525">
              <a:solidFill>
                <a:schemeClr val="bg1"/>
              </a:solidFill>
              <a:prstDash val="solid"/>
              <a:round/>
              <a:headEnd/>
              <a:tailEnd/>
            </a:ln>
          </p:spPr>
        </p:sp>
        <p:sp>
          <p:nvSpPr>
            <p:cNvPr id="134" name="Maine">
              <a:extLst>
                <a:ext uri="{FF2B5EF4-FFF2-40B4-BE49-F238E27FC236}">
                  <a16:creationId xmlns:a16="http://schemas.microsoft.com/office/drawing/2014/main" id="{DD48D98D-D729-814E-B523-2490867007F5}"/>
                </a:ext>
              </a:extLst>
            </p:cNvPr>
            <p:cNvSpPr>
              <a:spLocks/>
            </p:cNvSpPr>
            <p:nvPr/>
          </p:nvSpPr>
          <p:spPr bwMode="auto">
            <a:xfrm>
              <a:off x="8256641" y="1546886"/>
              <a:ext cx="593299" cy="857573"/>
            </a:xfrm>
            <a:custGeom>
              <a:avLst/>
              <a:gdLst/>
              <a:ahLst/>
              <a:cxnLst>
                <a:cxn ang="0">
                  <a:pos x="10152" y="10418"/>
                </a:cxn>
                <a:cxn ang="0">
                  <a:pos x="10363" y="10463"/>
                </a:cxn>
                <a:cxn ang="0">
                  <a:pos x="10152" y="10774"/>
                </a:cxn>
                <a:cxn ang="0">
                  <a:pos x="11203" y="10819"/>
                </a:cxn>
                <a:cxn ang="0">
                  <a:pos x="10993" y="10329"/>
                </a:cxn>
                <a:cxn ang="0">
                  <a:pos x="11413" y="9973"/>
                </a:cxn>
                <a:cxn ang="0">
                  <a:pos x="11903" y="9884"/>
                </a:cxn>
                <a:cxn ang="0">
                  <a:pos x="12183" y="9706"/>
                </a:cxn>
                <a:cxn ang="0">
                  <a:pos x="12743" y="9884"/>
                </a:cxn>
                <a:cxn ang="0">
                  <a:pos x="13093" y="9661"/>
                </a:cxn>
                <a:cxn ang="0">
                  <a:pos x="13583" y="9750"/>
                </a:cxn>
                <a:cxn ang="0">
                  <a:pos x="13653" y="9216"/>
                </a:cxn>
                <a:cxn ang="0">
                  <a:pos x="14213" y="9127"/>
                </a:cxn>
                <a:cxn ang="0">
                  <a:pos x="14634" y="8726"/>
                </a:cxn>
                <a:cxn ang="0">
                  <a:pos x="15054" y="8771"/>
                </a:cxn>
                <a:cxn ang="0">
                  <a:pos x="15404" y="8370"/>
                </a:cxn>
                <a:cxn ang="0">
                  <a:pos x="16034" y="8281"/>
                </a:cxn>
                <a:cxn ang="0">
                  <a:pos x="16244" y="7658"/>
                </a:cxn>
                <a:cxn ang="0">
                  <a:pos x="15614" y="7658"/>
                </a:cxn>
                <a:cxn ang="0">
                  <a:pos x="15544" y="6990"/>
                </a:cxn>
                <a:cxn ang="0">
                  <a:pos x="14634" y="6812"/>
                </a:cxn>
                <a:cxn ang="0">
                  <a:pos x="13863" y="6144"/>
                </a:cxn>
                <a:cxn ang="0">
                  <a:pos x="13583" y="5476"/>
                </a:cxn>
                <a:cxn ang="0">
                  <a:pos x="12323" y="5298"/>
                </a:cxn>
                <a:cxn ang="0">
                  <a:pos x="11833" y="4897"/>
                </a:cxn>
                <a:cxn ang="0">
                  <a:pos x="11203" y="3695"/>
                </a:cxn>
                <a:cxn ang="0">
                  <a:pos x="8962" y="401"/>
                </a:cxn>
                <a:cxn ang="0">
                  <a:pos x="7142" y="356"/>
                </a:cxn>
                <a:cxn ang="0">
                  <a:pos x="5531" y="979"/>
                </a:cxn>
                <a:cxn ang="0">
                  <a:pos x="4341" y="356"/>
                </a:cxn>
                <a:cxn ang="0">
                  <a:pos x="2731" y="2226"/>
                </a:cxn>
                <a:cxn ang="0">
                  <a:pos x="2171" y="4586"/>
                </a:cxn>
                <a:cxn ang="0">
                  <a:pos x="1680" y="5387"/>
                </a:cxn>
                <a:cxn ang="0">
                  <a:pos x="2171" y="6189"/>
                </a:cxn>
                <a:cxn ang="0">
                  <a:pos x="1960" y="6945"/>
                </a:cxn>
                <a:cxn ang="0">
                  <a:pos x="1400" y="7435"/>
                </a:cxn>
                <a:cxn ang="0">
                  <a:pos x="1540" y="8326"/>
                </a:cxn>
                <a:cxn ang="0">
                  <a:pos x="1050" y="8860"/>
                </a:cxn>
                <a:cxn ang="0">
                  <a:pos x="210" y="8771"/>
                </a:cxn>
                <a:cxn ang="0">
                  <a:pos x="3081" y="15004"/>
                </a:cxn>
                <a:cxn ang="0">
                  <a:pos x="3991" y="15850"/>
                </a:cxn>
                <a:cxn ang="0">
                  <a:pos x="4761" y="16384"/>
                </a:cxn>
                <a:cxn ang="0">
                  <a:pos x="4971" y="15315"/>
                </a:cxn>
                <a:cxn ang="0">
                  <a:pos x="5391" y="14737"/>
                </a:cxn>
                <a:cxn ang="0">
                  <a:pos x="5671" y="14113"/>
                </a:cxn>
                <a:cxn ang="0">
                  <a:pos x="5811" y="13579"/>
                </a:cxn>
                <a:cxn ang="0">
                  <a:pos x="6582" y="13134"/>
                </a:cxn>
                <a:cxn ang="0">
                  <a:pos x="7142" y="13579"/>
                </a:cxn>
                <a:cxn ang="0">
                  <a:pos x="7352" y="12867"/>
                </a:cxn>
                <a:cxn ang="0">
                  <a:pos x="8052" y="12733"/>
                </a:cxn>
                <a:cxn ang="0">
                  <a:pos x="8262" y="12333"/>
                </a:cxn>
                <a:cxn ang="0">
                  <a:pos x="8612" y="12333"/>
                </a:cxn>
                <a:cxn ang="0">
                  <a:pos x="9032" y="12377"/>
                </a:cxn>
                <a:cxn ang="0">
                  <a:pos x="9382" y="11976"/>
                </a:cxn>
                <a:cxn ang="0">
                  <a:pos x="9382" y="11487"/>
                </a:cxn>
                <a:cxn ang="0">
                  <a:pos x="9382" y="10641"/>
                </a:cxn>
                <a:cxn ang="0">
                  <a:pos x="9872" y="9928"/>
                </a:cxn>
              </a:cxnLst>
              <a:rect l="0" t="0" r="r" b="b"/>
              <a:pathLst>
                <a:path w="16384" h="16384">
                  <a:moveTo>
                    <a:pt x="9872" y="9928"/>
                  </a:moveTo>
                  <a:lnTo>
                    <a:pt x="9942" y="9973"/>
                  </a:lnTo>
                  <a:lnTo>
                    <a:pt x="10012" y="10017"/>
                  </a:lnTo>
                  <a:lnTo>
                    <a:pt x="10082" y="10151"/>
                  </a:lnTo>
                  <a:lnTo>
                    <a:pt x="10082" y="10329"/>
                  </a:lnTo>
                  <a:lnTo>
                    <a:pt x="10012" y="10418"/>
                  </a:lnTo>
                  <a:lnTo>
                    <a:pt x="10152" y="10418"/>
                  </a:lnTo>
                  <a:lnTo>
                    <a:pt x="10222" y="10329"/>
                  </a:lnTo>
                  <a:lnTo>
                    <a:pt x="10293" y="10285"/>
                  </a:lnTo>
                  <a:lnTo>
                    <a:pt x="10433" y="10329"/>
                  </a:lnTo>
                  <a:lnTo>
                    <a:pt x="10433" y="10374"/>
                  </a:lnTo>
                  <a:lnTo>
                    <a:pt x="10573" y="10418"/>
                  </a:lnTo>
                  <a:lnTo>
                    <a:pt x="10573" y="10463"/>
                  </a:lnTo>
                  <a:lnTo>
                    <a:pt x="10363" y="10463"/>
                  </a:lnTo>
                  <a:lnTo>
                    <a:pt x="10222" y="10463"/>
                  </a:lnTo>
                  <a:lnTo>
                    <a:pt x="10222" y="10552"/>
                  </a:lnTo>
                  <a:lnTo>
                    <a:pt x="10222" y="10596"/>
                  </a:lnTo>
                  <a:lnTo>
                    <a:pt x="10152" y="10641"/>
                  </a:lnTo>
                  <a:lnTo>
                    <a:pt x="10082" y="10685"/>
                  </a:lnTo>
                  <a:lnTo>
                    <a:pt x="10082" y="10730"/>
                  </a:lnTo>
                  <a:lnTo>
                    <a:pt x="10152" y="10774"/>
                  </a:lnTo>
                  <a:lnTo>
                    <a:pt x="10433" y="10730"/>
                  </a:lnTo>
                  <a:lnTo>
                    <a:pt x="10573" y="10730"/>
                  </a:lnTo>
                  <a:lnTo>
                    <a:pt x="10713" y="10730"/>
                  </a:lnTo>
                  <a:lnTo>
                    <a:pt x="10853" y="10863"/>
                  </a:lnTo>
                  <a:lnTo>
                    <a:pt x="10923" y="10863"/>
                  </a:lnTo>
                  <a:lnTo>
                    <a:pt x="10923" y="10774"/>
                  </a:lnTo>
                  <a:lnTo>
                    <a:pt x="11203" y="10819"/>
                  </a:lnTo>
                  <a:lnTo>
                    <a:pt x="11343" y="10774"/>
                  </a:lnTo>
                  <a:lnTo>
                    <a:pt x="11343" y="10685"/>
                  </a:lnTo>
                  <a:lnTo>
                    <a:pt x="11203" y="10641"/>
                  </a:lnTo>
                  <a:lnTo>
                    <a:pt x="11133" y="10596"/>
                  </a:lnTo>
                  <a:lnTo>
                    <a:pt x="11063" y="10552"/>
                  </a:lnTo>
                  <a:lnTo>
                    <a:pt x="11063" y="10418"/>
                  </a:lnTo>
                  <a:lnTo>
                    <a:pt x="10993" y="10329"/>
                  </a:lnTo>
                  <a:lnTo>
                    <a:pt x="11063" y="10285"/>
                  </a:lnTo>
                  <a:lnTo>
                    <a:pt x="11133" y="10285"/>
                  </a:lnTo>
                  <a:lnTo>
                    <a:pt x="11203" y="10195"/>
                  </a:lnTo>
                  <a:lnTo>
                    <a:pt x="11273" y="10106"/>
                  </a:lnTo>
                  <a:lnTo>
                    <a:pt x="11273" y="9973"/>
                  </a:lnTo>
                  <a:lnTo>
                    <a:pt x="11343" y="9928"/>
                  </a:lnTo>
                  <a:lnTo>
                    <a:pt x="11413" y="9973"/>
                  </a:lnTo>
                  <a:lnTo>
                    <a:pt x="11413" y="10106"/>
                  </a:lnTo>
                  <a:lnTo>
                    <a:pt x="11483" y="10151"/>
                  </a:lnTo>
                  <a:lnTo>
                    <a:pt x="11553" y="10151"/>
                  </a:lnTo>
                  <a:lnTo>
                    <a:pt x="11623" y="10151"/>
                  </a:lnTo>
                  <a:lnTo>
                    <a:pt x="11693" y="10017"/>
                  </a:lnTo>
                  <a:lnTo>
                    <a:pt x="11833" y="9973"/>
                  </a:lnTo>
                  <a:lnTo>
                    <a:pt x="11903" y="9884"/>
                  </a:lnTo>
                  <a:lnTo>
                    <a:pt x="11833" y="9795"/>
                  </a:lnTo>
                  <a:lnTo>
                    <a:pt x="11833" y="9750"/>
                  </a:lnTo>
                  <a:lnTo>
                    <a:pt x="11973" y="9750"/>
                  </a:lnTo>
                  <a:lnTo>
                    <a:pt x="12043" y="9839"/>
                  </a:lnTo>
                  <a:lnTo>
                    <a:pt x="12113" y="9839"/>
                  </a:lnTo>
                  <a:lnTo>
                    <a:pt x="12183" y="9795"/>
                  </a:lnTo>
                  <a:lnTo>
                    <a:pt x="12183" y="9706"/>
                  </a:lnTo>
                  <a:lnTo>
                    <a:pt x="12183" y="9661"/>
                  </a:lnTo>
                  <a:lnTo>
                    <a:pt x="12253" y="9661"/>
                  </a:lnTo>
                  <a:lnTo>
                    <a:pt x="12393" y="9706"/>
                  </a:lnTo>
                  <a:lnTo>
                    <a:pt x="12463" y="9795"/>
                  </a:lnTo>
                  <a:lnTo>
                    <a:pt x="12603" y="9706"/>
                  </a:lnTo>
                  <a:lnTo>
                    <a:pt x="12743" y="9795"/>
                  </a:lnTo>
                  <a:lnTo>
                    <a:pt x="12743" y="9884"/>
                  </a:lnTo>
                  <a:lnTo>
                    <a:pt x="12953" y="9973"/>
                  </a:lnTo>
                  <a:lnTo>
                    <a:pt x="12953" y="10062"/>
                  </a:lnTo>
                  <a:lnTo>
                    <a:pt x="13023" y="10195"/>
                  </a:lnTo>
                  <a:lnTo>
                    <a:pt x="13093" y="10062"/>
                  </a:lnTo>
                  <a:lnTo>
                    <a:pt x="13093" y="9928"/>
                  </a:lnTo>
                  <a:lnTo>
                    <a:pt x="13233" y="9884"/>
                  </a:lnTo>
                  <a:lnTo>
                    <a:pt x="13093" y="9661"/>
                  </a:lnTo>
                  <a:lnTo>
                    <a:pt x="13093" y="9572"/>
                  </a:lnTo>
                  <a:lnTo>
                    <a:pt x="13163" y="9572"/>
                  </a:lnTo>
                  <a:lnTo>
                    <a:pt x="13163" y="9617"/>
                  </a:lnTo>
                  <a:lnTo>
                    <a:pt x="13233" y="9661"/>
                  </a:lnTo>
                  <a:lnTo>
                    <a:pt x="13373" y="9661"/>
                  </a:lnTo>
                  <a:lnTo>
                    <a:pt x="13513" y="9750"/>
                  </a:lnTo>
                  <a:lnTo>
                    <a:pt x="13583" y="9750"/>
                  </a:lnTo>
                  <a:lnTo>
                    <a:pt x="13513" y="9661"/>
                  </a:lnTo>
                  <a:lnTo>
                    <a:pt x="13583" y="9528"/>
                  </a:lnTo>
                  <a:lnTo>
                    <a:pt x="13583" y="9439"/>
                  </a:lnTo>
                  <a:lnTo>
                    <a:pt x="13513" y="9350"/>
                  </a:lnTo>
                  <a:lnTo>
                    <a:pt x="13513" y="9261"/>
                  </a:lnTo>
                  <a:lnTo>
                    <a:pt x="13583" y="9216"/>
                  </a:lnTo>
                  <a:lnTo>
                    <a:pt x="13653" y="9216"/>
                  </a:lnTo>
                  <a:lnTo>
                    <a:pt x="13723" y="9171"/>
                  </a:lnTo>
                  <a:lnTo>
                    <a:pt x="13793" y="9127"/>
                  </a:lnTo>
                  <a:lnTo>
                    <a:pt x="13863" y="9127"/>
                  </a:lnTo>
                  <a:lnTo>
                    <a:pt x="13933" y="9261"/>
                  </a:lnTo>
                  <a:lnTo>
                    <a:pt x="14003" y="9305"/>
                  </a:lnTo>
                  <a:lnTo>
                    <a:pt x="14143" y="9305"/>
                  </a:lnTo>
                  <a:lnTo>
                    <a:pt x="14213" y="9127"/>
                  </a:lnTo>
                  <a:lnTo>
                    <a:pt x="14283" y="9127"/>
                  </a:lnTo>
                  <a:lnTo>
                    <a:pt x="14494" y="9127"/>
                  </a:lnTo>
                  <a:lnTo>
                    <a:pt x="14564" y="9082"/>
                  </a:lnTo>
                  <a:lnTo>
                    <a:pt x="14634" y="8993"/>
                  </a:lnTo>
                  <a:lnTo>
                    <a:pt x="14494" y="8815"/>
                  </a:lnTo>
                  <a:lnTo>
                    <a:pt x="14494" y="8771"/>
                  </a:lnTo>
                  <a:lnTo>
                    <a:pt x="14634" y="8726"/>
                  </a:lnTo>
                  <a:lnTo>
                    <a:pt x="14774" y="8771"/>
                  </a:lnTo>
                  <a:lnTo>
                    <a:pt x="14844" y="8771"/>
                  </a:lnTo>
                  <a:lnTo>
                    <a:pt x="14914" y="8682"/>
                  </a:lnTo>
                  <a:lnTo>
                    <a:pt x="14984" y="8637"/>
                  </a:lnTo>
                  <a:lnTo>
                    <a:pt x="15054" y="8637"/>
                  </a:lnTo>
                  <a:lnTo>
                    <a:pt x="15054" y="8726"/>
                  </a:lnTo>
                  <a:lnTo>
                    <a:pt x="15054" y="8771"/>
                  </a:lnTo>
                  <a:lnTo>
                    <a:pt x="15194" y="8771"/>
                  </a:lnTo>
                  <a:lnTo>
                    <a:pt x="15194" y="8682"/>
                  </a:lnTo>
                  <a:lnTo>
                    <a:pt x="15194" y="8548"/>
                  </a:lnTo>
                  <a:lnTo>
                    <a:pt x="15124" y="8415"/>
                  </a:lnTo>
                  <a:lnTo>
                    <a:pt x="15194" y="8370"/>
                  </a:lnTo>
                  <a:lnTo>
                    <a:pt x="15334" y="8370"/>
                  </a:lnTo>
                  <a:lnTo>
                    <a:pt x="15404" y="8370"/>
                  </a:lnTo>
                  <a:lnTo>
                    <a:pt x="15474" y="8459"/>
                  </a:lnTo>
                  <a:lnTo>
                    <a:pt x="15544" y="8504"/>
                  </a:lnTo>
                  <a:lnTo>
                    <a:pt x="15614" y="8504"/>
                  </a:lnTo>
                  <a:lnTo>
                    <a:pt x="15824" y="8504"/>
                  </a:lnTo>
                  <a:lnTo>
                    <a:pt x="15824" y="8415"/>
                  </a:lnTo>
                  <a:lnTo>
                    <a:pt x="15964" y="8370"/>
                  </a:lnTo>
                  <a:lnTo>
                    <a:pt x="16034" y="8281"/>
                  </a:lnTo>
                  <a:lnTo>
                    <a:pt x="16104" y="8058"/>
                  </a:lnTo>
                  <a:lnTo>
                    <a:pt x="16174" y="7969"/>
                  </a:lnTo>
                  <a:lnTo>
                    <a:pt x="16314" y="7925"/>
                  </a:lnTo>
                  <a:lnTo>
                    <a:pt x="16384" y="7836"/>
                  </a:lnTo>
                  <a:lnTo>
                    <a:pt x="16314" y="7747"/>
                  </a:lnTo>
                  <a:lnTo>
                    <a:pt x="16314" y="7658"/>
                  </a:lnTo>
                  <a:lnTo>
                    <a:pt x="16244" y="7658"/>
                  </a:lnTo>
                  <a:lnTo>
                    <a:pt x="16104" y="7702"/>
                  </a:lnTo>
                  <a:lnTo>
                    <a:pt x="16034" y="7658"/>
                  </a:lnTo>
                  <a:lnTo>
                    <a:pt x="15964" y="7613"/>
                  </a:lnTo>
                  <a:lnTo>
                    <a:pt x="15894" y="7613"/>
                  </a:lnTo>
                  <a:lnTo>
                    <a:pt x="15824" y="7702"/>
                  </a:lnTo>
                  <a:lnTo>
                    <a:pt x="15754" y="7658"/>
                  </a:lnTo>
                  <a:lnTo>
                    <a:pt x="15614" y="7658"/>
                  </a:lnTo>
                  <a:lnTo>
                    <a:pt x="15544" y="7480"/>
                  </a:lnTo>
                  <a:lnTo>
                    <a:pt x="15754" y="7435"/>
                  </a:lnTo>
                  <a:lnTo>
                    <a:pt x="15894" y="7391"/>
                  </a:lnTo>
                  <a:lnTo>
                    <a:pt x="15894" y="7302"/>
                  </a:lnTo>
                  <a:lnTo>
                    <a:pt x="15894" y="7213"/>
                  </a:lnTo>
                  <a:lnTo>
                    <a:pt x="15544" y="7034"/>
                  </a:lnTo>
                  <a:lnTo>
                    <a:pt x="15544" y="6990"/>
                  </a:lnTo>
                  <a:lnTo>
                    <a:pt x="15614" y="6856"/>
                  </a:lnTo>
                  <a:lnTo>
                    <a:pt x="15474" y="6767"/>
                  </a:lnTo>
                  <a:lnTo>
                    <a:pt x="15124" y="6634"/>
                  </a:lnTo>
                  <a:lnTo>
                    <a:pt x="14984" y="6634"/>
                  </a:lnTo>
                  <a:lnTo>
                    <a:pt x="14844" y="6634"/>
                  </a:lnTo>
                  <a:lnTo>
                    <a:pt x="14774" y="6634"/>
                  </a:lnTo>
                  <a:lnTo>
                    <a:pt x="14634" y="6812"/>
                  </a:lnTo>
                  <a:lnTo>
                    <a:pt x="14564" y="6856"/>
                  </a:lnTo>
                  <a:lnTo>
                    <a:pt x="14354" y="6812"/>
                  </a:lnTo>
                  <a:lnTo>
                    <a:pt x="14073" y="6634"/>
                  </a:lnTo>
                  <a:lnTo>
                    <a:pt x="13863" y="6545"/>
                  </a:lnTo>
                  <a:lnTo>
                    <a:pt x="13933" y="6456"/>
                  </a:lnTo>
                  <a:lnTo>
                    <a:pt x="13933" y="6189"/>
                  </a:lnTo>
                  <a:lnTo>
                    <a:pt x="13863" y="6144"/>
                  </a:lnTo>
                  <a:lnTo>
                    <a:pt x="13723" y="6055"/>
                  </a:lnTo>
                  <a:lnTo>
                    <a:pt x="13513" y="5877"/>
                  </a:lnTo>
                  <a:lnTo>
                    <a:pt x="13443" y="5832"/>
                  </a:lnTo>
                  <a:lnTo>
                    <a:pt x="13443" y="5788"/>
                  </a:lnTo>
                  <a:lnTo>
                    <a:pt x="13653" y="5743"/>
                  </a:lnTo>
                  <a:lnTo>
                    <a:pt x="13653" y="5654"/>
                  </a:lnTo>
                  <a:lnTo>
                    <a:pt x="13583" y="5476"/>
                  </a:lnTo>
                  <a:lnTo>
                    <a:pt x="13443" y="5387"/>
                  </a:lnTo>
                  <a:lnTo>
                    <a:pt x="13373" y="5387"/>
                  </a:lnTo>
                  <a:lnTo>
                    <a:pt x="13163" y="5476"/>
                  </a:lnTo>
                  <a:lnTo>
                    <a:pt x="12883" y="5476"/>
                  </a:lnTo>
                  <a:lnTo>
                    <a:pt x="12603" y="5476"/>
                  </a:lnTo>
                  <a:lnTo>
                    <a:pt x="12463" y="5387"/>
                  </a:lnTo>
                  <a:lnTo>
                    <a:pt x="12323" y="5298"/>
                  </a:lnTo>
                  <a:lnTo>
                    <a:pt x="12253" y="5343"/>
                  </a:lnTo>
                  <a:lnTo>
                    <a:pt x="12113" y="5387"/>
                  </a:lnTo>
                  <a:lnTo>
                    <a:pt x="12043" y="5387"/>
                  </a:lnTo>
                  <a:lnTo>
                    <a:pt x="11903" y="5298"/>
                  </a:lnTo>
                  <a:lnTo>
                    <a:pt x="11833" y="5209"/>
                  </a:lnTo>
                  <a:lnTo>
                    <a:pt x="11763" y="4986"/>
                  </a:lnTo>
                  <a:lnTo>
                    <a:pt x="11833" y="4897"/>
                  </a:lnTo>
                  <a:lnTo>
                    <a:pt x="11833" y="4853"/>
                  </a:lnTo>
                  <a:lnTo>
                    <a:pt x="11693" y="4808"/>
                  </a:lnTo>
                  <a:lnTo>
                    <a:pt x="11623" y="4719"/>
                  </a:lnTo>
                  <a:lnTo>
                    <a:pt x="11693" y="4630"/>
                  </a:lnTo>
                  <a:lnTo>
                    <a:pt x="11693" y="4541"/>
                  </a:lnTo>
                  <a:lnTo>
                    <a:pt x="11623" y="4408"/>
                  </a:lnTo>
                  <a:lnTo>
                    <a:pt x="11203" y="3695"/>
                  </a:lnTo>
                  <a:lnTo>
                    <a:pt x="10503" y="2093"/>
                  </a:lnTo>
                  <a:lnTo>
                    <a:pt x="9872" y="890"/>
                  </a:lnTo>
                  <a:lnTo>
                    <a:pt x="9732" y="712"/>
                  </a:lnTo>
                  <a:lnTo>
                    <a:pt x="9592" y="668"/>
                  </a:lnTo>
                  <a:lnTo>
                    <a:pt x="9382" y="579"/>
                  </a:lnTo>
                  <a:lnTo>
                    <a:pt x="9242" y="534"/>
                  </a:lnTo>
                  <a:lnTo>
                    <a:pt x="8962" y="401"/>
                  </a:lnTo>
                  <a:lnTo>
                    <a:pt x="8752" y="312"/>
                  </a:lnTo>
                  <a:lnTo>
                    <a:pt x="7982" y="45"/>
                  </a:lnTo>
                  <a:lnTo>
                    <a:pt x="7772" y="0"/>
                  </a:lnTo>
                  <a:lnTo>
                    <a:pt x="7492" y="45"/>
                  </a:lnTo>
                  <a:lnTo>
                    <a:pt x="7142" y="134"/>
                  </a:lnTo>
                  <a:lnTo>
                    <a:pt x="7072" y="178"/>
                  </a:lnTo>
                  <a:lnTo>
                    <a:pt x="7142" y="356"/>
                  </a:lnTo>
                  <a:lnTo>
                    <a:pt x="7072" y="401"/>
                  </a:lnTo>
                  <a:lnTo>
                    <a:pt x="6652" y="401"/>
                  </a:lnTo>
                  <a:lnTo>
                    <a:pt x="6442" y="490"/>
                  </a:lnTo>
                  <a:lnTo>
                    <a:pt x="6372" y="623"/>
                  </a:lnTo>
                  <a:lnTo>
                    <a:pt x="6162" y="668"/>
                  </a:lnTo>
                  <a:lnTo>
                    <a:pt x="5811" y="801"/>
                  </a:lnTo>
                  <a:lnTo>
                    <a:pt x="5531" y="979"/>
                  </a:lnTo>
                  <a:lnTo>
                    <a:pt x="5321" y="1069"/>
                  </a:lnTo>
                  <a:lnTo>
                    <a:pt x="4971" y="979"/>
                  </a:lnTo>
                  <a:lnTo>
                    <a:pt x="4761" y="935"/>
                  </a:lnTo>
                  <a:lnTo>
                    <a:pt x="4621" y="712"/>
                  </a:lnTo>
                  <a:lnTo>
                    <a:pt x="4551" y="356"/>
                  </a:lnTo>
                  <a:lnTo>
                    <a:pt x="4481" y="312"/>
                  </a:lnTo>
                  <a:lnTo>
                    <a:pt x="4341" y="356"/>
                  </a:lnTo>
                  <a:lnTo>
                    <a:pt x="4131" y="356"/>
                  </a:lnTo>
                  <a:lnTo>
                    <a:pt x="3991" y="312"/>
                  </a:lnTo>
                  <a:lnTo>
                    <a:pt x="3851" y="356"/>
                  </a:lnTo>
                  <a:lnTo>
                    <a:pt x="3711" y="401"/>
                  </a:lnTo>
                  <a:lnTo>
                    <a:pt x="3711" y="490"/>
                  </a:lnTo>
                  <a:lnTo>
                    <a:pt x="3221" y="1291"/>
                  </a:lnTo>
                  <a:lnTo>
                    <a:pt x="2731" y="2226"/>
                  </a:lnTo>
                  <a:lnTo>
                    <a:pt x="2101" y="3428"/>
                  </a:lnTo>
                  <a:lnTo>
                    <a:pt x="2101" y="3784"/>
                  </a:lnTo>
                  <a:lnTo>
                    <a:pt x="2171" y="3962"/>
                  </a:lnTo>
                  <a:lnTo>
                    <a:pt x="2171" y="4051"/>
                  </a:lnTo>
                  <a:lnTo>
                    <a:pt x="2241" y="4274"/>
                  </a:lnTo>
                  <a:lnTo>
                    <a:pt x="2241" y="4452"/>
                  </a:lnTo>
                  <a:lnTo>
                    <a:pt x="2171" y="4586"/>
                  </a:lnTo>
                  <a:lnTo>
                    <a:pt x="2030" y="4675"/>
                  </a:lnTo>
                  <a:lnTo>
                    <a:pt x="1890" y="4764"/>
                  </a:lnTo>
                  <a:lnTo>
                    <a:pt x="1820" y="4853"/>
                  </a:lnTo>
                  <a:lnTo>
                    <a:pt x="1820" y="4942"/>
                  </a:lnTo>
                  <a:lnTo>
                    <a:pt x="1820" y="5031"/>
                  </a:lnTo>
                  <a:lnTo>
                    <a:pt x="1750" y="5165"/>
                  </a:lnTo>
                  <a:lnTo>
                    <a:pt x="1680" y="5387"/>
                  </a:lnTo>
                  <a:lnTo>
                    <a:pt x="1890" y="5476"/>
                  </a:lnTo>
                  <a:lnTo>
                    <a:pt x="1960" y="5521"/>
                  </a:lnTo>
                  <a:lnTo>
                    <a:pt x="1960" y="5788"/>
                  </a:lnTo>
                  <a:lnTo>
                    <a:pt x="1890" y="5921"/>
                  </a:lnTo>
                  <a:lnTo>
                    <a:pt x="2030" y="6144"/>
                  </a:lnTo>
                  <a:lnTo>
                    <a:pt x="2171" y="6144"/>
                  </a:lnTo>
                  <a:lnTo>
                    <a:pt x="2171" y="6189"/>
                  </a:lnTo>
                  <a:lnTo>
                    <a:pt x="2171" y="6411"/>
                  </a:lnTo>
                  <a:lnTo>
                    <a:pt x="2171" y="6500"/>
                  </a:lnTo>
                  <a:lnTo>
                    <a:pt x="1960" y="6589"/>
                  </a:lnTo>
                  <a:lnTo>
                    <a:pt x="1890" y="6634"/>
                  </a:lnTo>
                  <a:lnTo>
                    <a:pt x="1820" y="6767"/>
                  </a:lnTo>
                  <a:lnTo>
                    <a:pt x="1890" y="6856"/>
                  </a:lnTo>
                  <a:lnTo>
                    <a:pt x="1960" y="6945"/>
                  </a:lnTo>
                  <a:lnTo>
                    <a:pt x="1960" y="6990"/>
                  </a:lnTo>
                  <a:lnTo>
                    <a:pt x="1890" y="7079"/>
                  </a:lnTo>
                  <a:lnTo>
                    <a:pt x="1750" y="7168"/>
                  </a:lnTo>
                  <a:lnTo>
                    <a:pt x="1680" y="7257"/>
                  </a:lnTo>
                  <a:lnTo>
                    <a:pt x="1540" y="7346"/>
                  </a:lnTo>
                  <a:lnTo>
                    <a:pt x="1470" y="7346"/>
                  </a:lnTo>
                  <a:lnTo>
                    <a:pt x="1400" y="7435"/>
                  </a:lnTo>
                  <a:lnTo>
                    <a:pt x="1120" y="7791"/>
                  </a:lnTo>
                  <a:lnTo>
                    <a:pt x="1120" y="7880"/>
                  </a:lnTo>
                  <a:lnTo>
                    <a:pt x="1050" y="7969"/>
                  </a:lnTo>
                  <a:lnTo>
                    <a:pt x="1260" y="8058"/>
                  </a:lnTo>
                  <a:lnTo>
                    <a:pt x="1540" y="8237"/>
                  </a:lnTo>
                  <a:lnTo>
                    <a:pt x="1540" y="8281"/>
                  </a:lnTo>
                  <a:lnTo>
                    <a:pt x="1540" y="8326"/>
                  </a:lnTo>
                  <a:lnTo>
                    <a:pt x="1470" y="8370"/>
                  </a:lnTo>
                  <a:lnTo>
                    <a:pt x="1050" y="8326"/>
                  </a:lnTo>
                  <a:lnTo>
                    <a:pt x="910" y="8326"/>
                  </a:lnTo>
                  <a:lnTo>
                    <a:pt x="910" y="8370"/>
                  </a:lnTo>
                  <a:lnTo>
                    <a:pt x="910" y="8459"/>
                  </a:lnTo>
                  <a:lnTo>
                    <a:pt x="980" y="8682"/>
                  </a:lnTo>
                  <a:lnTo>
                    <a:pt x="1050" y="8860"/>
                  </a:lnTo>
                  <a:lnTo>
                    <a:pt x="980" y="8904"/>
                  </a:lnTo>
                  <a:lnTo>
                    <a:pt x="840" y="8949"/>
                  </a:lnTo>
                  <a:lnTo>
                    <a:pt x="770" y="8949"/>
                  </a:lnTo>
                  <a:lnTo>
                    <a:pt x="630" y="8771"/>
                  </a:lnTo>
                  <a:lnTo>
                    <a:pt x="490" y="8682"/>
                  </a:lnTo>
                  <a:lnTo>
                    <a:pt x="350" y="8726"/>
                  </a:lnTo>
                  <a:lnTo>
                    <a:pt x="210" y="8771"/>
                  </a:lnTo>
                  <a:lnTo>
                    <a:pt x="140" y="8860"/>
                  </a:lnTo>
                  <a:lnTo>
                    <a:pt x="0" y="8904"/>
                  </a:lnTo>
                  <a:lnTo>
                    <a:pt x="1680" y="12333"/>
                  </a:lnTo>
                  <a:lnTo>
                    <a:pt x="2591" y="14069"/>
                  </a:lnTo>
                  <a:lnTo>
                    <a:pt x="2941" y="14737"/>
                  </a:lnTo>
                  <a:lnTo>
                    <a:pt x="3011" y="14826"/>
                  </a:lnTo>
                  <a:lnTo>
                    <a:pt x="3081" y="15004"/>
                  </a:lnTo>
                  <a:lnTo>
                    <a:pt x="3081" y="15093"/>
                  </a:lnTo>
                  <a:lnTo>
                    <a:pt x="3151" y="15315"/>
                  </a:lnTo>
                  <a:lnTo>
                    <a:pt x="3221" y="15449"/>
                  </a:lnTo>
                  <a:lnTo>
                    <a:pt x="3431" y="15583"/>
                  </a:lnTo>
                  <a:lnTo>
                    <a:pt x="3781" y="15761"/>
                  </a:lnTo>
                  <a:lnTo>
                    <a:pt x="3991" y="15805"/>
                  </a:lnTo>
                  <a:lnTo>
                    <a:pt x="3991" y="15850"/>
                  </a:lnTo>
                  <a:lnTo>
                    <a:pt x="4061" y="15983"/>
                  </a:lnTo>
                  <a:lnTo>
                    <a:pt x="4131" y="16117"/>
                  </a:lnTo>
                  <a:lnTo>
                    <a:pt x="4201" y="16206"/>
                  </a:lnTo>
                  <a:lnTo>
                    <a:pt x="4271" y="16250"/>
                  </a:lnTo>
                  <a:lnTo>
                    <a:pt x="4411" y="16295"/>
                  </a:lnTo>
                  <a:lnTo>
                    <a:pt x="4551" y="16295"/>
                  </a:lnTo>
                  <a:lnTo>
                    <a:pt x="4761" y="16384"/>
                  </a:lnTo>
                  <a:lnTo>
                    <a:pt x="4831" y="16295"/>
                  </a:lnTo>
                  <a:lnTo>
                    <a:pt x="4831" y="16206"/>
                  </a:lnTo>
                  <a:lnTo>
                    <a:pt x="4831" y="16072"/>
                  </a:lnTo>
                  <a:lnTo>
                    <a:pt x="4901" y="15983"/>
                  </a:lnTo>
                  <a:lnTo>
                    <a:pt x="4901" y="15761"/>
                  </a:lnTo>
                  <a:lnTo>
                    <a:pt x="4901" y="15494"/>
                  </a:lnTo>
                  <a:lnTo>
                    <a:pt x="4971" y="15315"/>
                  </a:lnTo>
                  <a:lnTo>
                    <a:pt x="5111" y="15315"/>
                  </a:lnTo>
                  <a:lnTo>
                    <a:pt x="5251" y="15271"/>
                  </a:lnTo>
                  <a:lnTo>
                    <a:pt x="5321" y="15182"/>
                  </a:lnTo>
                  <a:lnTo>
                    <a:pt x="5391" y="15048"/>
                  </a:lnTo>
                  <a:lnTo>
                    <a:pt x="5461" y="14959"/>
                  </a:lnTo>
                  <a:lnTo>
                    <a:pt x="5461" y="14870"/>
                  </a:lnTo>
                  <a:lnTo>
                    <a:pt x="5391" y="14737"/>
                  </a:lnTo>
                  <a:lnTo>
                    <a:pt x="5321" y="14692"/>
                  </a:lnTo>
                  <a:lnTo>
                    <a:pt x="5391" y="14470"/>
                  </a:lnTo>
                  <a:lnTo>
                    <a:pt x="5531" y="14425"/>
                  </a:lnTo>
                  <a:lnTo>
                    <a:pt x="5741" y="14381"/>
                  </a:lnTo>
                  <a:lnTo>
                    <a:pt x="5881" y="14336"/>
                  </a:lnTo>
                  <a:lnTo>
                    <a:pt x="5881" y="14202"/>
                  </a:lnTo>
                  <a:lnTo>
                    <a:pt x="5671" y="14113"/>
                  </a:lnTo>
                  <a:lnTo>
                    <a:pt x="5461" y="14024"/>
                  </a:lnTo>
                  <a:lnTo>
                    <a:pt x="5531" y="13980"/>
                  </a:lnTo>
                  <a:lnTo>
                    <a:pt x="5531" y="13846"/>
                  </a:lnTo>
                  <a:lnTo>
                    <a:pt x="5671" y="13757"/>
                  </a:lnTo>
                  <a:lnTo>
                    <a:pt x="5671" y="13713"/>
                  </a:lnTo>
                  <a:lnTo>
                    <a:pt x="5671" y="13624"/>
                  </a:lnTo>
                  <a:lnTo>
                    <a:pt x="5811" y="13579"/>
                  </a:lnTo>
                  <a:lnTo>
                    <a:pt x="5881" y="13401"/>
                  </a:lnTo>
                  <a:lnTo>
                    <a:pt x="6091" y="13357"/>
                  </a:lnTo>
                  <a:lnTo>
                    <a:pt x="6232" y="13223"/>
                  </a:lnTo>
                  <a:lnTo>
                    <a:pt x="6372" y="13178"/>
                  </a:lnTo>
                  <a:lnTo>
                    <a:pt x="6442" y="13178"/>
                  </a:lnTo>
                  <a:lnTo>
                    <a:pt x="6512" y="13267"/>
                  </a:lnTo>
                  <a:lnTo>
                    <a:pt x="6582" y="13134"/>
                  </a:lnTo>
                  <a:lnTo>
                    <a:pt x="6722" y="13089"/>
                  </a:lnTo>
                  <a:lnTo>
                    <a:pt x="6792" y="13134"/>
                  </a:lnTo>
                  <a:lnTo>
                    <a:pt x="6792" y="13267"/>
                  </a:lnTo>
                  <a:lnTo>
                    <a:pt x="6862" y="13401"/>
                  </a:lnTo>
                  <a:lnTo>
                    <a:pt x="7002" y="13490"/>
                  </a:lnTo>
                  <a:lnTo>
                    <a:pt x="7072" y="13579"/>
                  </a:lnTo>
                  <a:lnTo>
                    <a:pt x="7142" y="13579"/>
                  </a:lnTo>
                  <a:lnTo>
                    <a:pt x="7212" y="13579"/>
                  </a:lnTo>
                  <a:lnTo>
                    <a:pt x="7212" y="13446"/>
                  </a:lnTo>
                  <a:lnTo>
                    <a:pt x="7072" y="13223"/>
                  </a:lnTo>
                  <a:lnTo>
                    <a:pt x="7072" y="13134"/>
                  </a:lnTo>
                  <a:lnTo>
                    <a:pt x="7142" y="12956"/>
                  </a:lnTo>
                  <a:lnTo>
                    <a:pt x="7282" y="12867"/>
                  </a:lnTo>
                  <a:lnTo>
                    <a:pt x="7352" y="12867"/>
                  </a:lnTo>
                  <a:lnTo>
                    <a:pt x="7422" y="12867"/>
                  </a:lnTo>
                  <a:lnTo>
                    <a:pt x="7562" y="12956"/>
                  </a:lnTo>
                  <a:lnTo>
                    <a:pt x="7702" y="12956"/>
                  </a:lnTo>
                  <a:lnTo>
                    <a:pt x="7842" y="12956"/>
                  </a:lnTo>
                  <a:lnTo>
                    <a:pt x="7842" y="12867"/>
                  </a:lnTo>
                  <a:lnTo>
                    <a:pt x="7702" y="12644"/>
                  </a:lnTo>
                  <a:lnTo>
                    <a:pt x="8052" y="12733"/>
                  </a:lnTo>
                  <a:lnTo>
                    <a:pt x="8122" y="12867"/>
                  </a:lnTo>
                  <a:lnTo>
                    <a:pt x="8192" y="12867"/>
                  </a:lnTo>
                  <a:lnTo>
                    <a:pt x="8262" y="12822"/>
                  </a:lnTo>
                  <a:lnTo>
                    <a:pt x="8192" y="12689"/>
                  </a:lnTo>
                  <a:lnTo>
                    <a:pt x="8262" y="12600"/>
                  </a:lnTo>
                  <a:lnTo>
                    <a:pt x="8332" y="12555"/>
                  </a:lnTo>
                  <a:lnTo>
                    <a:pt x="8262" y="12333"/>
                  </a:lnTo>
                  <a:lnTo>
                    <a:pt x="8332" y="12288"/>
                  </a:lnTo>
                  <a:lnTo>
                    <a:pt x="8332" y="12154"/>
                  </a:lnTo>
                  <a:lnTo>
                    <a:pt x="8402" y="12110"/>
                  </a:lnTo>
                  <a:lnTo>
                    <a:pt x="8472" y="12110"/>
                  </a:lnTo>
                  <a:lnTo>
                    <a:pt x="8542" y="12154"/>
                  </a:lnTo>
                  <a:lnTo>
                    <a:pt x="8542" y="12288"/>
                  </a:lnTo>
                  <a:lnTo>
                    <a:pt x="8612" y="12333"/>
                  </a:lnTo>
                  <a:lnTo>
                    <a:pt x="8682" y="12288"/>
                  </a:lnTo>
                  <a:lnTo>
                    <a:pt x="8752" y="12199"/>
                  </a:lnTo>
                  <a:lnTo>
                    <a:pt x="8892" y="12199"/>
                  </a:lnTo>
                  <a:lnTo>
                    <a:pt x="9032" y="12154"/>
                  </a:lnTo>
                  <a:lnTo>
                    <a:pt x="9032" y="12199"/>
                  </a:lnTo>
                  <a:lnTo>
                    <a:pt x="8962" y="12333"/>
                  </a:lnTo>
                  <a:lnTo>
                    <a:pt x="9032" y="12377"/>
                  </a:lnTo>
                  <a:lnTo>
                    <a:pt x="9102" y="12377"/>
                  </a:lnTo>
                  <a:lnTo>
                    <a:pt x="9172" y="12377"/>
                  </a:lnTo>
                  <a:lnTo>
                    <a:pt x="9172" y="12154"/>
                  </a:lnTo>
                  <a:lnTo>
                    <a:pt x="9312" y="12110"/>
                  </a:lnTo>
                  <a:lnTo>
                    <a:pt x="9382" y="12065"/>
                  </a:lnTo>
                  <a:lnTo>
                    <a:pt x="9312" y="12021"/>
                  </a:lnTo>
                  <a:lnTo>
                    <a:pt x="9382" y="11976"/>
                  </a:lnTo>
                  <a:lnTo>
                    <a:pt x="9452" y="11887"/>
                  </a:lnTo>
                  <a:lnTo>
                    <a:pt x="9522" y="11843"/>
                  </a:lnTo>
                  <a:lnTo>
                    <a:pt x="9522" y="11754"/>
                  </a:lnTo>
                  <a:lnTo>
                    <a:pt x="9382" y="11709"/>
                  </a:lnTo>
                  <a:lnTo>
                    <a:pt x="9312" y="11620"/>
                  </a:lnTo>
                  <a:lnTo>
                    <a:pt x="9382" y="11576"/>
                  </a:lnTo>
                  <a:lnTo>
                    <a:pt x="9382" y="11487"/>
                  </a:lnTo>
                  <a:lnTo>
                    <a:pt x="9382" y="11353"/>
                  </a:lnTo>
                  <a:lnTo>
                    <a:pt x="9452" y="11264"/>
                  </a:lnTo>
                  <a:lnTo>
                    <a:pt x="9452" y="11086"/>
                  </a:lnTo>
                  <a:lnTo>
                    <a:pt x="9592" y="10952"/>
                  </a:lnTo>
                  <a:lnTo>
                    <a:pt x="9592" y="10863"/>
                  </a:lnTo>
                  <a:lnTo>
                    <a:pt x="9522" y="10730"/>
                  </a:lnTo>
                  <a:lnTo>
                    <a:pt x="9382" y="10641"/>
                  </a:lnTo>
                  <a:lnTo>
                    <a:pt x="9382" y="10552"/>
                  </a:lnTo>
                  <a:lnTo>
                    <a:pt x="9452" y="10463"/>
                  </a:lnTo>
                  <a:lnTo>
                    <a:pt x="9522" y="10418"/>
                  </a:lnTo>
                  <a:lnTo>
                    <a:pt x="9802" y="10374"/>
                  </a:lnTo>
                  <a:lnTo>
                    <a:pt x="9872" y="10285"/>
                  </a:lnTo>
                  <a:lnTo>
                    <a:pt x="9802" y="9928"/>
                  </a:lnTo>
                  <a:lnTo>
                    <a:pt x="9872" y="9928"/>
                  </a:lnTo>
                  <a:close/>
                </a:path>
              </a:pathLst>
            </a:custGeom>
            <a:solidFill>
              <a:schemeClr val="bg1">
                <a:lumMod val="75000"/>
              </a:schemeClr>
            </a:solidFill>
            <a:ln w="9525">
              <a:solidFill>
                <a:schemeClr val="bg1"/>
              </a:solidFill>
              <a:prstDash val="solid"/>
              <a:round/>
              <a:headEnd/>
              <a:tailEnd/>
            </a:ln>
          </p:spPr>
        </p:sp>
        <p:sp>
          <p:nvSpPr>
            <p:cNvPr id="136" name="Maryland">
              <a:extLst>
                <a:ext uri="{FF2B5EF4-FFF2-40B4-BE49-F238E27FC236}">
                  <a16:creationId xmlns:a16="http://schemas.microsoft.com/office/drawing/2014/main" id="{88EAED1B-D554-3449-AB8F-71DC6E6002F4}"/>
                </a:ext>
              </a:extLst>
            </p:cNvPr>
            <p:cNvSpPr>
              <a:spLocks/>
            </p:cNvSpPr>
            <p:nvPr/>
          </p:nvSpPr>
          <p:spPr bwMode="auto">
            <a:xfrm>
              <a:off x="7266945" y="3168119"/>
              <a:ext cx="735795" cy="331167"/>
            </a:xfrm>
            <a:custGeom>
              <a:avLst/>
              <a:gdLst/>
              <a:ahLst/>
              <a:cxnLst>
                <a:cxn ang="0">
                  <a:pos x="10508" y="5385"/>
                </a:cxn>
                <a:cxn ang="0">
                  <a:pos x="10960" y="5041"/>
                </a:cxn>
                <a:cxn ang="0">
                  <a:pos x="11017" y="4125"/>
                </a:cxn>
                <a:cxn ang="0">
                  <a:pos x="11299" y="4010"/>
                </a:cxn>
                <a:cxn ang="0">
                  <a:pos x="11695" y="3552"/>
                </a:cxn>
                <a:cxn ang="0">
                  <a:pos x="11864" y="1833"/>
                </a:cxn>
                <a:cxn ang="0">
                  <a:pos x="12373" y="2062"/>
                </a:cxn>
                <a:cxn ang="0">
                  <a:pos x="12203" y="2979"/>
                </a:cxn>
                <a:cxn ang="0">
                  <a:pos x="11921" y="4125"/>
                </a:cxn>
                <a:cxn ang="0">
                  <a:pos x="11695" y="6187"/>
                </a:cxn>
                <a:cxn ang="0">
                  <a:pos x="12034" y="6416"/>
                </a:cxn>
                <a:cxn ang="0">
                  <a:pos x="11977" y="7906"/>
                </a:cxn>
                <a:cxn ang="0">
                  <a:pos x="11864" y="8708"/>
                </a:cxn>
                <a:cxn ang="0">
                  <a:pos x="11977" y="9624"/>
                </a:cxn>
                <a:cxn ang="0">
                  <a:pos x="12429" y="9968"/>
                </a:cxn>
                <a:cxn ang="0">
                  <a:pos x="12486" y="10655"/>
                </a:cxn>
                <a:cxn ang="0">
                  <a:pos x="12260" y="11114"/>
                </a:cxn>
                <a:cxn ang="0">
                  <a:pos x="12486" y="12947"/>
                </a:cxn>
                <a:cxn ang="0">
                  <a:pos x="13107" y="13520"/>
                </a:cxn>
                <a:cxn ang="0">
                  <a:pos x="13503" y="13520"/>
                </a:cxn>
                <a:cxn ang="0">
                  <a:pos x="13729" y="13520"/>
                </a:cxn>
                <a:cxn ang="0">
                  <a:pos x="13785" y="14436"/>
                </a:cxn>
                <a:cxn ang="0">
                  <a:pos x="13955" y="15124"/>
                </a:cxn>
                <a:cxn ang="0">
                  <a:pos x="13955" y="16040"/>
                </a:cxn>
                <a:cxn ang="0">
                  <a:pos x="14520" y="15697"/>
                </a:cxn>
                <a:cxn ang="0">
                  <a:pos x="15932" y="13405"/>
                </a:cxn>
                <a:cxn ang="0">
                  <a:pos x="16158" y="13634"/>
                </a:cxn>
                <a:cxn ang="0">
                  <a:pos x="16384" y="11686"/>
                </a:cxn>
                <a:cxn ang="0">
                  <a:pos x="14011" y="10426"/>
                </a:cxn>
                <a:cxn ang="0">
                  <a:pos x="11130" y="687"/>
                </a:cxn>
                <a:cxn ang="0">
                  <a:pos x="3842" y="3552"/>
                </a:cxn>
                <a:cxn ang="0">
                  <a:pos x="904" y="8593"/>
                </a:cxn>
                <a:cxn ang="0">
                  <a:pos x="1582" y="6760"/>
                </a:cxn>
                <a:cxn ang="0">
                  <a:pos x="2429" y="5614"/>
                </a:cxn>
                <a:cxn ang="0">
                  <a:pos x="2881" y="5614"/>
                </a:cxn>
                <a:cxn ang="0">
                  <a:pos x="3672" y="5156"/>
                </a:cxn>
                <a:cxn ang="0">
                  <a:pos x="4181" y="4354"/>
                </a:cxn>
                <a:cxn ang="0">
                  <a:pos x="5198" y="4239"/>
                </a:cxn>
                <a:cxn ang="0">
                  <a:pos x="5763" y="4468"/>
                </a:cxn>
                <a:cxn ang="0">
                  <a:pos x="6045" y="5385"/>
                </a:cxn>
                <a:cxn ang="0">
                  <a:pos x="6780" y="6302"/>
                </a:cxn>
                <a:cxn ang="0">
                  <a:pos x="7175" y="7676"/>
                </a:cxn>
                <a:cxn ang="0">
                  <a:pos x="8418" y="8822"/>
                </a:cxn>
                <a:cxn ang="0">
                  <a:pos x="9209" y="10884"/>
                </a:cxn>
                <a:cxn ang="0">
                  <a:pos x="8644" y="12489"/>
                </a:cxn>
                <a:cxn ang="0">
                  <a:pos x="8813" y="14780"/>
                </a:cxn>
                <a:cxn ang="0">
                  <a:pos x="9491" y="13291"/>
                </a:cxn>
                <a:cxn ang="0">
                  <a:pos x="10282" y="14665"/>
                </a:cxn>
                <a:cxn ang="0">
                  <a:pos x="10508" y="14780"/>
                </a:cxn>
                <a:cxn ang="0">
                  <a:pos x="11299" y="14895"/>
                </a:cxn>
                <a:cxn ang="0">
                  <a:pos x="11864" y="14780"/>
                </a:cxn>
                <a:cxn ang="0">
                  <a:pos x="12260" y="15582"/>
                </a:cxn>
                <a:cxn ang="0">
                  <a:pos x="11921" y="13863"/>
                </a:cxn>
                <a:cxn ang="0">
                  <a:pos x="10734" y="12718"/>
                </a:cxn>
                <a:cxn ang="0">
                  <a:pos x="11299" y="12947"/>
                </a:cxn>
                <a:cxn ang="0">
                  <a:pos x="11525" y="12603"/>
                </a:cxn>
                <a:cxn ang="0">
                  <a:pos x="10960" y="10197"/>
                </a:cxn>
                <a:cxn ang="0">
                  <a:pos x="10791" y="9166"/>
                </a:cxn>
                <a:cxn ang="0">
                  <a:pos x="11073" y="8364"/>
                </a:cxn>
                <a:cxn ang="0">
                  <a:pos x="11073" y="7218"/>
                </a:cxn>
                <a:cxn ang="0">
                  <a:pos x="10847" y="6416"/>
                </a:cxn>
              </a:cxnLst>
              <a:rect l="0" t="0" r="r" b="b"/>
              <a:pathLst>
                <a:path w="16384" h="16384">
                  <a:moveTo>
                    <a:pt x="10395" y="5843"/>
                  </a:moveTo>
                  <a:lnTo>
                    <a:pt x="10395" y="5614"/>
                  </a:lnTo>
                  <a:lnTo>
                    <a:pt x="10339" y="5500"/>
                  </a:lnTo>
                  <a:lnTo>
                    <a:pt x="10282" y="5500"/>
                  </a:lnTo>
                  <a:lnTo>
                    <a:pt x="10226" y="5385"/>
                  </a:lnTo>
                  <a:lnTo>
                    <a:pt x="10282" y="5270"/>
                  </a:lnTo>
                  <a:lnTo>
                    <a:pt x="10339" y="5270"/>
                  </a:lnTo>
                  <a:lnTo>
                    <a:pt x="10452" y="5270"/>
                  </a:lnTo>
                  <a:lnTo>
                    <a:pt x="10508" y="5385"/>
                  </a:lnTo>
                  <a:lnTo>
                    <a:pt x="10621" y="5614"/>
                  </a:lnTo>
                  <a:lnTo>
                    <a:pt x="10678" y="5614"/>
                  </a:lnTo>
                  <a:lnTo>
                    <a:pt x="10847" y="5614"/>
                  </a:lnTo>
                  <a:lnTo>
                    <a:pt x="10904" y="5614"/>
                  </a:lnTo>
                  <a:lnTo>
                    <a:pt x="10904" y="5500"/>
                  </a:lnTo>
                  <a:lnTo>
                    <a:pt x="10791" y="5156"/>
                  </a:lnTo>
                  <a:lnTo>
                    <a:pt x="10847" y="5156"/>
                  </a:lnTo>
                  <a:lnTo>
                    <a:pt x="10904" y="5156"/>
                  </a:lnTo>
                  <a:lnTo>
                    <a:pt x="10960" y="5041"/>
                  </a:lnTo>
                  <a:lnTo>
                    <a:pt x="10960" y="4927"/>
                  </a:lnTo>
                  <a:lnTo>
                    <a:pt x="10904" y="4812"/>
                  </a:lnTo>
                  <a:lnTo>
                    <a:pt x="10904" y="4698"/>
                  </a:lnTo>
                  <a:lnTo>
                    <a:pt x="10904" y="4583"/>
                  </a:lnTo>
                  <a:lnTo>
                    <a:pt x="10960" y="4583"/>
                  </a:lnTo>
                  <a:lnTo>
                    <a:pt x="11130" y="4583"/>
                  </a:lnTo>
                  <a:lnTo>
                    <a:pt x="11073" y="4468"/>
                  </a:lnTo>
                  <a:lnTo>
                    <a:pt x="11017" y="4239"/>
                  </a:lnTo>
                  <a:lnTo>
                    <a:pt x="11017" y="4125"/>
                  </a:lnTo>
                  <a:lnTo>
                    <a:pt x="11073" y="4125"/>
                  </a:lnTo>
                  <a:lnTo>
                    <a:pt x="11130" y="4010"/>
                  </a:lnTo>
                  <a:lnTo>
                    <a:pt x="11186" y="4010"/>
                  </a:lnTo>
                  <a:lnTo>
                    <a:pt x="11243" y="4239"/>
                  </a:lnTo>
                  <a:lnTo>
                    <a:pt x="11243" y="4354"/>
                  </a:lnTo>
                  <a:lnTo>
                    <a:pt x="11299" y="4354"/>
                  </a:lnTo>
                  <a:lnTo>
                    <a:pt x="11356" y="4354"/>
                  </a:lnTo>
                  <a:lnTo>
                    <a:pt x="11356" y="4239"/>
                  </a:lnTo>
                  <a:lnTo>
                    <a:pt x="11299" y="4010"/>
                  </a:lnTo>
                  <a:lnTo>
                    <a:pt x="11299" y="3895"/>
                  </a:lnTo>
                  <a:lnTo>
                    <a:pt x="11356" y="3895"/>
                  </a:lnTo>
                  <a:lnTo>
                    <a:pt x="11412" y="3895"/>
                  </a:lnTo>
                  <a:lnTo>
                    <a:pt x="11469" y="4010"/>
                  </a:lnTo>
                  <a:lnTo>
                    <a:pt x="11525" y="3895"/>
                  </a:lnTo>
                  <a:lnTo>
                    <a:pt x="11525" y="3781"/>
                  </a:lnTo>
                  <a:lnTo>
                    <a:pt x="11525" y="3552"/>
                  </a:lnTo>
                  <a:lnTo>
                    <a:pt x="11582" y="3552"/>
                  </a:lnTo>
                  <a:lnTo>
                    <a:pt x="11695" y="3552"/>
                  </a:lnTo>
                  <a:lnTo>
                    <a:pt x="11751" y="3437"/>
                  </a:lnTo>
                  <a:lnTo>
                    <a:pt x="11808" y="3208"/>
                  </a:lnTo>
                  <a:lnTo>
                    <a:pt x="11808" y="2979"/>
                  </a:lnTo>
                  <a:lnTo>
                    <a:pt x="11751" y="2864"/>
                  </a:lnTo>
                  <a:lnTo>
                    <a:pt x="11695" y="2635"/>
                  </a:lnTo>
                  <a:lnTo>
                    <a:pt x="11695" y="2521"/>
                  </a:lnTo>
                  <a:lnTo>
                    <a:pt x="11751" y="2406"/>
                  </a:lnTo>
                  <a:lnTo>
                    <a:pt x="11808" y="2062"/>
                  </a:lnTo>
                  <a:lnTo>
                    <a:pt x="11864" y="1833"/>
                  </a:lnTo>
                  <a:lnTo>
                    <a:pt x="11977" y="1948"/>
                  </a:lnTo>
                  <a:lnTo>
                    <a:pt x="12090" y="1833"/>
                  </a:lnTo>
                  <a:lnTo>
                    <a:pt x="12147" y="1604"/>
                  </a:lnTo>
                  <a:lnTo>
                    <a:pt x="12203" y="1833"/>
                  </a:lnTo>
                  <a:lnTo>
                    <a:pt x="12203" y="2177"/>
                  </a:lnTo>
                  <a:lnTo>
                    <a:pt x="12147" y="2406"/>
                  </a:lnTo>
                  <a:lnTo>
                    <a:pt x="12147" y="2521"/>
                  </a:lnTo>
                  <a:lnTo>
                    <a:pt x="12203" y="2521"/>
                  </a:lnTo>
                  <a:lnTo>
                    <a:pt x="12373" y="2062"/>
                  </a:lnTo>
                  <a:lnTo>
                    <a:pt x="12542" y="2062"/>
                  </a:lnTo>
                  <a:lnTo>
                    <a:pt x="12486" y="2291"/>
                  </a:lnTo>
                  <a:lnTo>
                    <a:pt x="12486" y="2406"/>
                  </a:lnTo>
                  <a:lnTo>
                    <a:pt x="12542" y="2521"/>
                  </a:lnTo>
                  <a:lnTo>
                    <a:pt x="12542" y="2635"/>
                  </a:lnTo>
                  <a:lnTo>
                    <a:pt x="12486" y="2635"/>
                  </a:lnTo>
                  <a:lnTo>
                    <a:pt x="12316" y="2635"/>
                  </a:lnTo>
                  <a:lnTo>
                    <a:pt x="12316" y="2864"/>
                  </a:lnTo>
                  <a:lnTo>
                    <a:pt x="12203" y="2979"/>
                  </a:lnTo>
                  <a:lnTo>
                    <a:pt x="12203" y="3323"/>
                  </a:lnTo>
                  <a:lnTo>
                    <a:pt x="12373" y="3437"/>
                  </a:lnTo>
                  <a:lnTo>
                    <a:pt x="12373" y="3552"/>
                  </a:lnTo>
                  <a:lnTo>
                    <a:pt x="12373" y="3666"/>
                  </a:lnTo>
                  <a:lnTo>
                    <a:pt x="12260" y="3666"/>
                  </a:lnTo>
                  <a:lnTo>
                    <a:pt x="11921" y="3781"/>
                  </a:lnTo>
                  <a:lnTo>
                    <a:pt x="11864" y="3895"/>
                  </a:lnTo>
                  <a:lnTo>
                    <a:pt x="11921" y="4010"/>
                  </a:lnTo>
                  <a:lnTo>
                    <a:pt x="11921" y="4125"/>
                  </a:lnTo>
                  <a:lnTo>
                    <a:pt x="11864" y="4239"/>
                  </a:lnTo>
                  <a:lnTo>
                    <a:pt x="11751" y="4239"/>
                  </a:lnTo>
                  <a:lnTo>
                    <a:pt x="11695" y="4354"/>
                  </a:lnTo>
                  <a:lnTo>
                    <a:pt x="11751" y="4468"/>
                  </a:lnTo>
                  <a:lnTo>
                    <a:pt x="11638" y="4812"/>
                  </a:lnTo>
                  <a:lnTo>
                    <a:pt x="11582" y="5270"/>
                  </a:lnTo>
                  <a:lnTo>
                    <a:pt x="11525" y="5843"/>
                  </a:lnTo>
                  <a:lnTo>
                    <a:pt x="11582" y="5958"/>
                  </a:lnTo>
                  <a:lnTo>
                    <a:pt x="11695" y="6187"/>
                  </a:lnTo>
                  <a:lnTo>
                    <a:pt x="11751" y="6531"/>
                  </a:lnTo>
                  <a:lnTo>
                    <a:pt x="11808" y="6531"/>
                  </a:lnTo>
                  <a:lnTo>
                    <a:pt x="11808" y="6187"/>
                  </a:lnTo>
                  <a:lnTo>
                    <a:pt x="11977" y="5958"/>
                  </a:lnTo>
                  <a:lnTo>
                    <a:pt x="12034" y="5958"/>
                  </a:lnTo>
                  <a:lnTo>
                    <a:pt x="12090" y="6072"/>
                  </a:lnTo>
                  <a:lnTo>
                    <a:pt x="12090" y="6187"/>
                  </a:lnTo>
                  <a:lnTo>
                    <a:pt x="12090" y="6302"/>
                  </a:lnTo>
                  <a:lnTo>
                    <a:pt x="12034" y="6416"/>
                  </a:lnTo>
                  <a:lnTo>
                    <a:pt x="11977" y="6760"/>
                  </a:lnTo>
                  <a:lnTo>
                    <a:pt x="11977" y="6874"/>
                  </a:lnTo>
                  <a:lnTo>
                    <a:pt x="12034" y="7104"/>
                  </a:lnTo>
                  <a:lnTo>
                    <a:pt x="12090" y="7218"/>
                  </a:lnTo>
                  <a:lnTo>
                    <a:pt x="12034" y="7333"/>
                  </a:lnTo>
                  <a:lnTo>
                    <a:pt x="11921" y="7447"/>
                  </a:lnTo>
                  <a:lnTo>
                    <a:pt x="11921" y="7562"/>
                  </a:lnTo>
                  <a:lnTo>
                    <a:pt x="11921" y="7676"/>
                  </a:lnTo>
                  <a:lnTo>
                    <a:pt x="11977" y="7906"/>
                  </a:lnTo>
                  <a:lnTo>
                    <a:pt x="12034" y="8364"/>
                  </a:lnTo>
                  <a:lnTo>
                    <a:pt x="12090" y="8364"/>
                  </a:lnTo>
                  <a:lnTo>
                    <a:pt x="12147" y="8478"/>
                  </a:lnTo>
                  <a:lnTo>
                    <a:pt x="12147" y="8708"/>
                  </a:lnTo>
                  <a:lnTo>
                    <a:pt x="12147" y="8937"/>
                  </a:lnTo>
                  <a:lnTo>
                    <a:pt x="12203" y="9051"/>
                  </a:lnTo>
                  <a:lnTo>
                    <a:pt x="12147" y="9166"/>
                  </a:lnTo>
                  <a:lnTo>
                    <a:pt x="12034" y="9051"/>
                  </a:lnTo>
                  <a:lnTo>
                    <a:pt x="11864" y="8708"/>
                  </a:lnTo>
                  <a:lnTo>
                    <a:pt x="11808" y="8708"/>
                  </a:lnTo>
                  <a:lnTo>
                    <a:pt x="11751" y="8822"/>
                  </a:lnTo>
                  <a:lnTo>
                    <a:pt x="11751" y="8937"/>
                  </a:lnTo>
                  <a:lnTo>
                    <a:pt x="11751" y="9280"/>
                  </a:lnTo>
                  <a:lnTo>
                    <a:pt x="11695" y="9624"/>
                  </a:lnTo>
                  <a:lnTo>
                    <a:pt x="11695" y="9739"/>
                  </a:lnTo>
                  <a:lnTo>
                    <a:pt x="11808" y="9624"/>
                  </a:lnTo>
                  <a:lnTo>
                    <a:pt x="11921" y="9739"/>
                  </a:lnTo>
                  <a:lnTo>
                    <a:pt x="11977" y="9624"/>
                  </a:lnTo>
                  <a:lnTo>
                    <a:pt x="12090" y="9739"/>
                  </a:lnTo>
                  <a:lnTo>
                    <a:pt x="12147" y="9968"/>
                  </a:lnTo>
                  <a:lnTo>
                    <a:pt x="12203" y="9968"/>
                  </a:lnTo>
                  <a:lnTo>
                    <a:pt x="12260" y="9968"/>
                  </a:lnTo>
                  <a:lnTo>
                    <a:pt x="12316" y="9739"/>
                  </a:lnTo>
                  <a:lnTo>
                    <a:pt x="12373" y="9510"/>
                  </a:lnTo>
                  <a:lnTo>
                    <a:pt x="12429" y="9395"/>
                  </a:lnTo>
                  <a:lnTo>
                    <a:pt x="12486" y="9510"/>
                  </a:lnTo>
                  <a:lnTo>
                    <a:pt x="12429" y="9968"/>
                  </a:lnTo>
                  <a:lnTo>
                    <a:pt x="12429" y="10082"/>
                  </a:lnTo>
                  <a:lnTo>
                    <a:pt x="12429" y="10197"/>
                  </a:lnTo>
                  <a:lnTo>
                    <a:pt x="12542" y="10426"/>
                  </a:lnTo>
                  <a:lnTo>
                    <a:pt x="12655" y="10426"/>
                  </a:lnTo>
                  <a:lnTo>
                    <a:pt x="12768" y="10541"/>
                  </a:lnTo>
                  <a:lnTo>
                    <a:pt x="12825" y="10770"/>
                  </a:lnTo>
                  <a:lnTo>
                    <a:pt x="12768" y="10884"/>
                  </a:lnTo>
                  <a:lnTo>
                    <a:pt x="12655" y="10884"/>
                  </a:lnTo>
                  <a:lnTo>
                    <a:pt x="12486" y="10655"/>
                  </a:lnTo>
                  <a:lnTo>
                    <a:pt x="12373" y="10541"/>
                  </a:lnTo>
                  <a:lnTo>
                    <a:pt x="12203" y="10655"/>
                  </a:lnTo>
                  <a:lnTo>
                    <a:pt x="12090" y="10655"/>
                  </a:lnTo>
                  <a:lnTo>
                    <a:pt x="12034" y="10655"/>
                  </a:lnTo>
                  <a:lnTo>
                    <a:pt x="12034" y="10884"/>
                  </a:lnTo>
                  <a:lnTo>
                    <a:pt x="12034" y="11114"/>
                  </a:lnTo>
                  <a:lnTo>
                    <a:pt x="12090" y="11343"/>
                  </a:lnTo>
                  <a:lnTo>
                    <a:pt x="12203" y="11114"/>
                  </a:lnTo>
                  <a:lnTo>
                    <a:pt x="12260" y="11114"/>
                  </a:lnTo>
                  <a:lnTo>
                    <a:pt x="12429" y="11343"/>
                  </a:lnTo>
                  <a:lnTo>
                    <a:pt x="12429" y="11457"/>
                  </a:lnTo>
                  <a:lnTo>
                    <a:pt x="12203" y="11457"/>
                  </a:lnTo>
                  <a:lnTo>
                    <a:pt x="12147" y="11801"/>
                  </a:lnTo>
                  <a:lnTo>
                    <a:pt x="12034" y="12145"/>
                  </a:lnTo>
                  <a:lnTo>
                    <a:pt x="12090" y="12374"/>
                  </a:lnTo>
                  <a:lnTo>
                    <a:pt x="12260" y="12947"/>
                  </a:lnTo>
                  <a:lnTo>
                    <a:pt x="12316" y="12947"/>
                  </a:lnTo>
                  <a:lnTo>
                    <a:pt x="12486" y="12947"/>
                  </a:lnTo>
                  <a:lnTo>
                    <a:pt x="12542" y="12947"/>
                  </a:lnTo>
                  <a:lnTo>
                    <a:pt x="12655" y="13176"/>
                  </a:lnTo>
                  <a:lnTo>
                    <a:pt x="12768" y="13405"/>
                  </a:lnTo>
                  <a:lnTo>
                    <a:pt x="12825" y="13520"/>
                  </a:lnTo>
                  <a:lnTo>
                    <a:pt x="12994" y="13634"/>
                  </a:lnTo>
                  <a:lnTo>
                    <a:pt x="13107" y="13863"/>
                  </a:lnTo>
                  <a:lnTo>
                    <a:pt x="13164" y="13863"/>
                  </a:lnTo>
                  <a:lnTo>
                    <a:pt x="13164" y="13749"/>
                  </a:lnTo>
                  <a:lnTo>
                    <a:pt x="13107" y="13520"/>
                  </a:lnTo>
                  <a:lnTo>
                    <a:pt x="13107" y="13405"/>
                  </a:lnTo>
                  <a:lnTo>
                    <a:pt x="13107" y="13176"/>
                  </a:lnTo>
                  <a:lnTo>
                    <a:pt x="13107" y="13061"/>
                  </a:lnTo>
                  <a:lnTo>
                    <a:pt x="13220" y="12832"/>
                  </a:lnTo>
                  <a:lnTo>
                    <a:pt x="13277" y="12947"/>
                  </a:lnTo>
                  <a:lnTo>
                    <a:pt x="13220" y="13176"/>
                  </a:lnTo>
                  <a:lnTo>
                    <a:pt x="13277" y="13291"/>
                  </a:lnTo>
                  <a:lnTo>
                    <a:pt x="13446" y="13634"/>
                  </a:lnTo>
                  <a:lnTo>
                    <a:pt x="13503" y="13520"/>
                  </a:lnTo>
                  <a:lnTo>
                    <a:pt x="13503" y="13176"/>
                  </a:lnTo>
                  <a:lnTo>
                    <a:pt x="13503" y="12947"/>
                  </a:lnTo>
                  <a:lnTo>
                    <a:pt x="13559" y="12832"/>
                  </a:lnTo>
                  <a:lnTo>
                    <a:pt x="13616" y="12718"/>
                  </a:lnTo>
                  <a:lnTo>
                    <a:pt x="13616" y="12832"/>
                  </a:lnTo>
                  <a:lnTo>
                    <a:pt x="13616" y="13061"/>
                  </a:lnTo>
                  <a:lnTo>
                    <a:pt x="13616" y="13405"/>
                  </a:lnTo>
                  <a:lnTo>
                    <a:pt x="13616" y="13634"/>
                  </a:lnTo>
                  <a:lnTo>
                    <a:pt x="13729" y="13520"/>
                  </a:lnTo>
                  <a:lnTo>
                    <a:pt x="13785" y="13405"/>
                  </a:lnTo>
                  <a:lnTo>
                    <a:pt x="13842" y="13520"/>
                  </a:lnTo>
                  <a:lnTo>
                    <a:pt x="13898" y="13634"/>
                  </a:lnTo>
                  <a:lnTo>
                    <a:pt x="13842" y="13749"/>
                  </a:lnTo>
                  <a:lnTo>
                    <a:pt x="13672" y="13863"/>
                  </a:lnTo>
                  <a:lnTo>
                    <a:pt x="13616" y="14207"/>
                  </a:lnTo>
                  <a:lnTo>
                    <a:pt x="13559" y="14436"/>
                  </a:lnTo>
                  <a:lnTo>
                    <a:pt x="13616" y="14551"/>
                  </a:lnTo>
                  <a:lnTo>
                    <a:pt x="13785" y="14436"/>
                  </a:lnTo>
                  <a:lnTo>
                    <a:pt x="13898" y="14436"/>
                  </a:lnTo>
                  <a:lnTo>
                    <a:pt x="13955" y="14207"/>
                  </a:lnTo>
                  <a:lnTo>
                    <a:pt x="14068" y="14207"/>
                  </a:lnTo>
                  <a:lnTo>
                    <a:pt x="14181" y="14207"/>
                  </a:lnTo>
                  <a:lnTo>
                    <a:pt x="14181" y="14322"/>
                  </a:lnTo>
                  <a:lnTo>
                    <a:pt x="14124" y="14436"/>
                  </a:lnTo>
                  <a:lnTo>
                    <a:pt x="13955" y="14665"/>
                  </a:lnTo>
                  <a:lnTo>
                    <a:pt x="13898" y="15009"/>
                  </a:lnTo>
                  <a:lnTo>
                    <a:pt x="13955" y="15124"/>
                  </a:lnTo>
                  <a:lnTo>
                    <a:pt x="14011" y="15124"/>
                  </a:lnTo>
                  <a:lnTo>
                    <a:pt x="14237" y="14895"/>
                  </a:lnTo>
                  <a:lnTo>
                    <a:pt x="14294" y="14895"/>
                  </a:lnTo>
                  <a:lnTo>
                    <a:pt x="14294" y="15009"/>
                  </a:lnTo>
                  <a:lnTo>
                    <a:pt x="14181" y="15353"/>
                  </a:lnTo>
                  <a:lnTo>
                    <a:pt x="14068" y="15467"/>
                  </a:lnTo>
                  <a:lnTo>
                    <a:pt x="13955" y="15582"/>
                  </a:lnTo>
                  <a:lnTo>
                    <a:pt x="13955" y="15811"/>
                  </a:lnTo>
                  <a:lnTo>
                    <a:pt x="13955" y="16040"/>
                  </a:lnTo>
                  <a:lnTo>
                    <a:pt x="14068" y="16040"/>
                  </a:lnTo>
                  <a:lnTo>
                    <a:pt x="14124" y="16384"/>
                  </a:lnTo>
                  <a:lnTo>
                    <a:pt x="14181" y="16384"/>
                  </a:lnTo>
                  <a:lnTo>
                    <a:pt x="14237" y="16269"/>
                  </a:lnTo>
                  <a:lnTo>
                    <a:pt x="14237" y="15926"/>
                  </a:lnTo>
                  <a:lnTo>
                    <a:pt x="14294" y="15926"/>
                  </a:lnTo>
                  <a:lnTo>
                    <a:pt x="14350" y="15926"/>
                  </a:lnTo>
                  <a:lnTo>
                    <a:pt x="14520" y="15926"/>
                  </a:lnTo>
                  <a:lnTo>
                    <a:pt x="14520" y="15697"/>
                  </a:lnTo>
                  <a:lnTo>
                    <a:pt x="14633" y="15697"/>
                  </a:lnTo>
                  <a:lnTo>
                    <a:pt x="14746" y="15697"/>
                  </a:lnTo>
                  <a:lnTo>
                    <a:pt x="14802" y="15582"/>
                  </a:lnTo>
                  <a:lnTo>
                    <a:pt x="14859" y="15353"/>
                  </a:lnTo>
                  <a:lnTo>
                    <a:pt x="15763" y="14665"/>
                  </a:lnTo>
                  <a:lnTo>
                    <a:pt x="15763" y="13978"/>
                  </a:lnTo>
                  <a:lnTo>
                    <a:pt x="15876" y="13863"/>
                  </a:lnTo>
                  <a:lnTo>
                    <a:pt x="15932" y="13749"/>
                  </a:lnTo>
                  <a:lnTo>
                    <a:pt x="15932" y="13405"/>
                  </a:lnTo>
                  <a:lnTo>
                    <a:pt x="15932" y="13061"/>
                  </a:lnTo>
                  <a:lnTo>
                    <a:pt x="15932" y="12718"/>
                  </a:lnTo>
                  <a:lnTo>
                    <a:pt x="15989" y="12603"/>
                  </a:lnTo>
                  <a:lnTo>
                    <a:pt x="16045" y="12489"/>
                  </a:lnTo>
                  <a:lnTo>
                    <a:pt x="16102" y="12489"/>
                  </a:lnTo>
                  <a:lnTo>
                    <a:pt x="16158" y="12603"/>
                  </a:lnTo>
                  <a:lnTo>
                    <a:pt x="16158" y="12832"/>
                  </a:lnTo>
                  <a:lnTo>
                    <a:pt x="16158" y="13291"/>
                  </a:lnTo>
                  <a:lnTo>
                    <a:pt x="16158" y="13634"/>
                  </a:lnTo>
                  <a:lnTo>
                    <a:pt x="16102" y="13749"/>
                  </a:lnTo>
                  <a:lnTo>
                    <a:pt x="16102" y="14093"/>
                  </a:lnTo>
                  <a:lnTo>
                    <a:pt x="16045" y="14436"/>
                  </a:lnTo>
                  <a:lnTo>
                    <a:pt x="16215" y="14322"/>
                  </a:lnTo>
                  <a:lnTo>
                    <a:pt x="16271" y="13978"/>
                  </a:lnTo>
                  <a:lnTo>
                    <a:pt x="16328" y="13520"/>
                  </a:lnTo>
                  <a:lnTo>
                    <a:pt x="16271" y="12718"/>
                  </a:lnTo>
                  <a:lnTo>
                    <a:pt x="16384" y="11916"/>
                  </a:lnTo>
                  <a:lnTo>
                    <a:pt x="16384" y="11686"/>
                  </a:lnTo>
                  <a:lnTo>
                    <a:pt x="16384" y="11457"/>
                  </a:lnTo>
                  <a:lnTo>
                    <a:pt x="16328" y="11228"/>
                  </a:lnTo>
                  <a:lnTo>
                    <a:pt x="16328" y="10999"/>
                  </a:lnTo>
                  <a:lnTo>
                    <a:pt x="16328" y="10770"/>
                  </a:lnTo>
                  <a:lnTo>
                    <a:pt x="16384" y="10541"/>
                  </a:lnTo>
                  <a:lnTo>
                    <a:pt x="16384" y="10312"/>
                  </a:lnTo>
                  <a:lnTo>
                    <a:pt x="15367" y="10770"/>
                  </a:lnTo>
                  <a:lnTo>
                    <a:pt x="14181" y="11228"/>
                  </a:lnTo>
                  <a:lnTo>
                    <a:pt x="14011" y="10426"/>
                  </a:lnTo>
                  <a:lnTo>
                    <a:pt x="13898" y="9624"/>
                  </a:lnTo>
                  <a:lnTo>
                    <a:pt x="13672" y="8020"/>
                  </a:lnTo>
                  <a:lnTo>
                    <a:pt x="13333" y="5270"/>
                  </a:lnTo>
                  <a:lnTo>
                    <a:pt x="13164" y="4354"/>
                  </a:lnTo>
                  <a:lnTo>
                    <a:pt x="13107" y="3895"/>
                  </a:lnTo>
                  <a:lnTo>
                    <a:pt x="13051" y="3208"/>
                  </a:lnTo>
                  <a:lnTo>
                    <a:pt x="12599" y="0"/>
                  </a:lnTo>
                  <a:lnTo>
                    <a:pt x="11582" y="458"/>
                  </a:lnTo>
                  <a:lnTo>
                    <a:pt x="11130" y="687"/>
                  </a:lnTo>
                  <a:lnTo>
                    <a:pt x="10000" y="1146"/>
                  </a:lnTo>
                  <a:lnTo>
                    <a:pt x="9209" y="1375"/>
                  </a:lnTo>
                  <a:lnTo>
                    <a:pt x="8531" y="1719"/>
                  </a:lnTo>
                  <a:lnTo>
                    <a:pt x="7740" y="2062"/>
                  </a:lnTo>
                  <a:lnTo>
                    <a:pt x="7006" y="2406"/>
                  </a:lnTo>
                  <a:lnTo>
                    <a:pt x="6949" y="2406"/>
                  </a:lnTo>
                  <a:lnTo>
                    <a:pt x="4802" y="3208"/>
                  </a:lnTo>
                  <a:lnTo>
                    <a:pt x="4011" y="3552"/>
                  </a:lnTo>
                  <a:lnTo>
                    <a:pt x="3842" y="3552"/>
                  </a:lnTo>
                  <a:lnTo>
                    <a:pt x="2373" y="4125"/>
                  </a:lnTo>
                  <a:lnTo>
                    <a:pt x="1977" y="4239"/>
                  </a:lnTo>
                  <a:lnTo>
                    <a:pt x="339" y="4812"/>
                  </a:lnTo>
                  <a:lnTo>
                    <a:pt x="0" y="5041"/>
                  </a:lnTo>
                  <a:lnTo>
                    <a:pt x="452" y="9624"/>
                  </a:lnTo>
                  <a:lnTo>
                    <a:pt x="508" y="9395"/>
                  </a:lnTo>
                  <a:lnTo>
                    <a:pt x="678" y="8937"/>
                  </a:lnTo>
                  <a:lnTo>
                    <a:pt x="791" y="8708"/>
                  </a:lnTo>
                  <a:lnTo>
                    <a:pt x="904" y="8593"/>
                  </a:lnTo>
                  <a:lnTo>
                    <a:pt x="1017" y="8478"/>
                  </a:lnTo>
                  <a:lnTo>
                    <a:pt x="1017" y="8364"/>
                  </a:lnTo>
                  <a:lnTo>
                    <a:pt x="1073" y="8135"/>
                  </a:lnTo>
                  <a:lnTo>
                    <a:pt x="1130" y="8020"/>
                  </a:lnTo>
                  <a:lnTo>
                    <a:pt x="1243" y="7791"/>
                  </a:lnTo>
                  <a:lnTo>
                    <a:pt x="1469" y="7333"/>
                  </a:lnTo>
                  <a:lnTo>
                    <a:pt x="1525" y="7218"/>
                  </a:lnTo>
                  <a:lnTo>
                    <a:pt x="1582" y="6874"/>
                  </a:lnTo>
                  <a:lnTo>
                    <a:pt x="1582" y="6760"/>
                  </a:lnTo>
                  <a:lnTo>
                    <a:pt x="1695" y="6760"/>
                  </a:lnTo>
                  <a:lnTo>
                    <a:pt x="1751" y="6760"/>
                  </a:lnTo>
                  <a:lnTo>
                    <a:pt x="1864" y="6874"/>
                  </a:lnTo>
                  <a:lnTo>
                    <a:pt x="1977" y="6989"/>
                  </a:lnTo>
                  <a:lnTo>
                    <a:pt x="2090" y="6874"/>
                  </a:lnTo>
                  <a:lnTo>
                    <a:pt x="2203" y="6416"/>
                  </a:lnTo>
                  <a:lnTo>
                    <a:pt x="2316" y="5843"/>
                  </a:lnTo>
                  <a:lnTo>
                    <a:pt x="2373" y="5729"/>
                  </a:lnTo>
                  <a:lnTo>
                    <a:pt x="2429" y="5614"/>
                  </a:lnTo>
                  <a:lnTo>
                    <a:pt x="2429" y="5385"/>
                  </a:lnTo>
                  <a:lnTo>
                    <a:pt x="2486" y="5156"/>
                  </a:lnTo>
                  <a:lnTo>
                    <a:pt x="2542" y="4927"/>
                  </a:lnTo>
                  <a:lnTo>
                    <a:pt x="2599" y="4927"/>
                  </a:lnTo>
                  <a:lnTo>
                    <a:pt x="2655" y="4927"/>
                  </a:lnTo>
                  <a:lnTo>
                    <a:pt x="2655" y="5041"/>
                  </a:lnTo>
                  <a:lnTo>
                    <a:pt x="2655" y="5270"/>
                  </a:lnTo>
                  <a:lnTo>
                    <a:pt x="2712" y="5500"/>
                  </a:lnTo>
                  <a:lnTo>
                    <a:pt x="2881" y="5614"/>
                  </a:lnTo>
                  <a:lnTo>
                    <a:pt x="3051" y="5614"/>
                  </a:lnTo>
                  <a:lnTo>
                    <a:pt x="3220" y="5614"/>
                  </a:lnTo>
                  <a:lnTo>
                    <a:pt x="3446" y="5614"/>
                  </a:lnTo>
                  <a:lnTo>
                    <a:pt x="3559" y="5729"/>
                  </a:lnTo>
                  <a:lnTo>
                    <a:pt x="3616" y="5614"/>
                  </a:lnTo>
                  <a:lnTo>
                    <a:pt x="3672" y="5500"/>
                  </a:lnTo>
                  <a:lnTo>
                    <a:pt x="3616" y="5385"/>
                  </a:lnTo>
                  <a:lnTo>
                    <a:pt x="3672" y="5270"/>
                  </a:lnTo>
                  <a:lnTo>
                    <a:pt x="3672" y="5156"/>
                  </a:lnTo>
                  <a:lnTo>
                    <a:pt x="3729" y="5041"/>
                  </a:lnTo>
                  <a:lnTo>
                    <a:pt x="3785" y="4927"/>
                  </a:lnTo>
                  <a:lnTo>
                    <a:pt x="3729" y="4812"/>
                  </a:lnTo>
                  <a:lnTo>
                    <a:pt x="3672" y="4698"/>
                  </a:lnTo>
                  <a:lnTo>
                    <a:pt x="3729" y="4583"/>
                  </a:lnTo>
                  <a:lnTo>
                    <a:pt x="3842" y="4583"/>
                  </a:lnTo>
                  <a:lnTo>
                    <a:pt x="4011" y="4354"/>
                  </a:lnTo>
                  <a:lnTo>
                    <a:pt x="4124" y="4354"/>
                  </a:lnTo>
                  <a:lnTo>
                    <a:pt x="4181" y="4354"/>
                  </a:lnTo>
                  <a:lnTo>
                    <a:pt x="4237" y="4354"/>
                  </a:lnTo>
                  <a:lnTo>
                    <a:pt x="4294" y="4239"/>
                  </a:lnTo>
                  <a:lnTo>
                    <a:pt x="4350" y="4010"/>
                  </a:lnTo>
                  <a:lnTo>
                    <a:pt x="4407" y="3895"/>
                  </a:lnTo>
                  <a:lnTo>
                    <a:pt x="4520" y="3781"/>
                  </a:lnTo>
                  <a:lnTo>
                    <a:pt x="4689" y="3666"/>
                  </a:lnTo>
                  <a:lnTo>
                    <a:pt x="4802" y="3781"/>
                  </a:lnTo>
                  <a:lnTo>
                    <a:pt x="5085" y="4125"/>
                  </a:lnTo>
                  <a:lnTo>
                    <a:pt x="5198" y="4239"/>
                  </a:lnTo>
                  <a:lnTo>
                    <a:pt x="5367" y="4125"/>
                  </a:lnTo>
                  <a:lnTo>
                    <a:pt x="5480" y="4125"/>
                  </a:lnTo>
                  <a:lnTo>
                    <a:pt x="5537" y="4125"/>
                  </a:lnTo>
                  <a:lnTo>
                    <a:pt x="5593" y="4010"/>
                  </a:lnTo>
                  <a:lnTo>
                    <a:pt x="5650" y="3895"/>
                  </a:lnTo>
                  <a:lnTo>
                    <a:pt x="5706" y="4010"/>
                  </a:lnTo>
                  <a:lnTo>
                    <a:pt x="5819" y="4125"/>
                  </a:lnTo>
                  <a:lnTo>
                    <a:pt x="5819" y="4239"/>
                  </a:lnTo>
                  <a:lnTo>
                    <a:pt x="5763" y="4468"/>
                  </a:lnTo>
                  <a:lnTo>
                    <a:pt x="5706" y="4583"/>
                  </a:lnTo>
                  <a:lnTo>
                    <a:pt x="5763" y="4698"/>
                  </a:lnTo>
                  <a:lnTo>
                    <a:pt x="5876" y="4927"/>
                  </a:lnTo>
                  <a:lnTo>
                    <a:pt x="5932" y="4927"/>
                  </a:lnTo>
                  <a:lnTo>
                    <a:pt x="5989" y="4812"/>
                  </a:lnTo>
                  <a:lnTo>
                    <a:pt x="6102" y="4812"/>
                  </a:lnTo>
                  <a:lnTo>
                    <a:pt x="6102" y="4927"/>
                  </a:lnTo>
                  <a:lnTo>
                    <a:pt x="6045" y="5156"/>
                  </a:lnTo>
                  <a:lnTo>
                    <a:pt x="6045" y="5385"/>
                  </a:lnTo>
                  <a:lnTo>
                    <a:pt x="6102" y="5500"/>
                  </a:lnTo>
                  <a:lnTo>
                    <a:pt x="6215" y="5614"/>
                  </a:lnTo>
                  <a:lnTo>
                    <a:pt x="6271" y="5729"/>
                  </a:lnTo>
                  <a:lnTo>
                    <a:pt x="6271" y="5843"/>
                  </a:lnTo>
                  <a:lnTo>
                    <a:pt x="6271" y="6072"/>
                  </a:lnTo>
                  <a:lnTo>
                    <a:pt x="6441" y="6302"/>
                  </a:lnTo>
                  <a:lnTo>
                    <a:pt x="6554" y="6302"/>
                  </a:lnTo>
                  <a:lnTo>
                    <a:pt x="6723" y="6416"/>
                  </a:lnTo>
                  <a:lnTo>
                    <a:pt x="6780" y="6302"/>
                  </a:lnTo>
                  <a:lnTo>
                    <a:pt x="7006" y="6531"/>
                  </a:lnTo>
                  <a:lnTo>
                    <a:pt x="7119" y="6645"/>
                  </a:lnTo>
                  <a:lnTo>
                    <a:pt x="7232" y="6645"/>
                  </a:lnTo>
                  <a:lnTo>
                    <a:pt x="7345" y="6760"/>
                  </a:lnTo>
                  <a:lnTo>
                    <a:pt x="7345" y="6874"/>
                  </a:lnTo>
                  <a:lnTo>
                    <a:pt x="7345" y="6989"/>
                  </a:lnTo>
                  <a:lnTo>
                    <a:pt x="7288" y="7218"/>
                  </a:lnTo>
                  <a:lnTo>
                    <a:pt x="7175" y="7447"/>
                  </a:lnTo>
                  <a:lnTo>
                    <a:pt x="7175" y="7676"/>
                  </a:lnTo>
                  <a:lnTo>
                    <a:pt x="7175" y="7791"/>
                  </a:lnTo>
                  <a:lnTo>
                    <a:pt x="7288" y="8020"/>
                  </a:lnTo>
                  <a:lnTo>
                    <a:pt x="7458" y="8135"/>
                  </a:lnTo>
                  <a:lnTo>
                    <a:pt x="7627" y="8249"/>
                  </a:lnTo>
                  <a:lnTo>
                    <a:pt x="7910" y="8249"/>
                  </a:lnTo>
                  <a:lnTo>
                    <a:pt x="8192" y="8364"/>
                  </a:lnTo>
                  <a:lnTo>
                    <a:pt x="8248" y="8708"/>
                  </a:lnTo>
                  <a:lnTo>
                    <a:pt x="8305" y="8822"/>
                  </a:lnTo>
                  <a:lnTo>
                    <a:pt x="8418" y="8822"/>
                  </a:lnTo>
                  <a:lnTo>
                    <a:pt x="8587" y="8822"/>
                  </a:lnTo>
                  <a:lnTo>
                    <a:pt x="8757" y="9051"/>
                  </a:lnTo>
                  <a:lnTo>
                    <a:pt x="8983" y="8364"/>
                  </a:lnTo>
                  <a:lnTo>
                    <a:pt x="9152" y="8593"/>
                  </a:lnTo>
                  <a:lnTo>
                    <a:pt x="9491" y="9051"/>
                  </a:lnTo>
                  <a:lnTo>
                    <a:pt x="9152" y="10082"/>
                  </a:lnTo>
                  <a:lnTo>
                    <a:pt x="9152" y="10426"/>
                  </a:lnTo>
                  <a:lnTo>
                    <a:pt x="9209" y="10770"/>
                  </a:lnTo>
                  <a:lnTo>
                    <a:pt x="9209" y="10884"/>
                  </a:lnTo>
                  <a:lnTo>
                    <a:pt x="9152" y="11114"/>
                  </a:lnTo>
                  <a:lnTo>
                    <a:pt x="9096" y="11114"/>
                  </a:lnTo>
                  <a:lnTo>
                    <a:pt x="8983" y="11343"/>
                  </a:lnTo>
                  <a:lnTo>
                    <a:pt x="8983" y="11457"/>
                  </a:lnTo>
                  <a:lnTo>
                    <a:pt x="8983" y="11801"/>
                  </a:lnTo>
                  <a:lnTo>
                    <a:pt x="8926" y="11916"/>
                  </a:lnTo>
                  <a:lnTo>
                    <a:pt x="8757" y="12145"/>
                  </a:lnTo>
                  <a:lnTo>
                    <a:pt x="8700" y="12259"/>
                  </a:lnTo>
                  <a:lnTo>
                    <a:pt x="8644" y="12489"/>
                  </a:lnTo>
                  <a:lnTo>
                    <a:pt x="8587" y="12718"/>
                  </a:lnTo>
                  <a:lnTo>
                    <a:pt x="8587" y="12947"/>
                  </a:lnTo>
                  <a:lnTo>
                    <a:pt x="8531" y="13176"/>
                  </a:lnTo>
                  <a:lnTo>
                    <a:pt x="8531" y="13520"/>
                  </a:lnTo>
                  <a:lnTo>
                    <a:pt x="8531" y="13863"/>
                  </a:lnTo>
                  <a:lnTo>
                    <a:pt x="8531" y="14093"/>
                  </a:lnTo>
                  <a:lnTo>
                    <a:pt x="8644" y="14436"/>
                  </a:lnTo>
                  <a:lnTo>
                    <a:pt x="8757" y="14551"/>
                  </a:lnTo>
                  <a:lnTo>
                    <a:pt x="8813" y="14780"/>
                  </a:lnTo>
                  <a:lnTo>
                    <a:pt x="8926" y="14780"/>
                  </a:lnTo>
                  <a:lnTo>
                    <a:pt x="8983" y="14665"/>
                  </a:lnTo>
                  <a:lnTo>
                    <a:pt x="9209" y="14322"/>
                  </a:lnTo>
                  <a:lnTo>
                    <a:pt x="9378" y="14207"/>
                  </a:lnTo>
                  <a:lnTo>
                    <a:pt x="9491" y="13978"/>
                  </a:lnTo>
                  <a:lnTo>
                    <a:pt x="9435" y="13749"/>
                  </a:lnTo>
                  <a:lnTo>
                    <a:pt x="9435" y="13634"/>
                  </a:lnTo>
                  <a:lnTo>
                    <a:pt x="9491" y="13520"/>
                  </a:lnTo>
                  <a:lnTo>
                    <a:pt x="9491" y="13291"/>
                  </a:lnTo>
                  <a:lnTo>
                    <a:pt x="9548" y="13291"/>
                  </a:lnTo>
                  <a:lnTo>
                    <a:pt x="9604" y="13291"/>
                  </a:lnTo>
                  <a:lnTo>
                    <a:pt x="9774" y="13863"/>
                  </a:lnTo>
                  <a:lnTo>
                    <a:pt x="9830" y="14207"/>
                  </a:lnTo>
                  <a:lnTo>
                    <a:pt x="10000" y="14436"/>
                  </a:lnTo>
                  <a:lnTo>
                    <a:pt x="10056" y="14665"/>
                  </a:lnTo>
                  <a:lnTo>
                    <a:pt x="10169" y="14780"/>
                  </a:lnTo>
                  <a:lnTo>
                    <a:pt x="10226" y="14780"/>
                  </a:lnTo>
                  <a:lnTo>
                    <a:pt x="10282" y="14665"/>
                  </a:lnTo>
                  <a:lnTo>
                    <a:pt x="10282" y="14551"/>
                  </a:lnTo>
                  <a:lnTo>
                    <a:pt x="10169" y="14322"/>
                  </a:lnTo>
                  <a:lnTo>
                    <a:pt x="10169" y="14093"/>
                  </a:lnTo>
                  <a:lnTo>
                    <a:pt x="10169" y="13978"/>
                  </a:lnTo>
                  <a:lnTo>
                    <a:pt x="10226" y="13978"/>
                  </a:lnTo>
                  <a:lnTo>
                    <a:pt x="10282" y="13978"/>
                  </a:lnTo>
                  <a:lnTo>
                    <a:pt x="10395" y="14322"/>
                  </a:lnTo>
                  <a:lnTo>
                    <a:pt x="10395" y="14551"/>
                  </a:lnTo>
                  <a:lnTo>
                    <a:pt x="10508" y="14780"/>
                  </a:lnTo>
                  <a:lnTo>
                    <a:pt x="10621" y="15009"/>
                  </a:lnTo>
                  <a:lnTo>
                    <a:pt x="10678" y="15009"/>
                  </a:lnTo>
                  <a:lnTo>
                    <a:pt x="10678" y="14895"/>
                  </a:lnTo>
                  <a:lnTo>
                    <a:pt x="10734" y="14551"/>
                  </a:lnTo>
                  <a:lnTo>
                    <a:pt x="10960" y="14665"/>
                  </a:lnTo>
                  <a:lnTo>
                    <a:pt x="11017" y="14895"/>
                  </a:lnTo>
                  <a:lnTo>
                    <a:pt x="11073" y="14895"/>
                  </a:lnTo>
                  <a:lnTo>
                    <a:pt x="11186" y="14895"/>
                  </a:lnTo>
                  <a:lnTo>
                    <a:pt x="11299" y="14895"/>
                  </a:lnTo>
                  <a:lnTo>
                    <a:pt x="11412" y="15009"/>
                  </a:lnTo>
                  <a:lnTo>
                    <a:pt x="11412" y="15238"/>
                  </a:lnTo>
                  <a:lnTo>
                    <a:pt x="11525" y="15353"/>
                  </a:lnTo>
                  <a:lnTo>
                    <a:pt x="11582" y="15238"/>
                  </a:lnTo>
                  <a:lnTo>
                    <a:pt x="11695" y="15238"/>
                  </a:lnTo>
                  <a:lnTo>
                    <a:pt x="11751" y="15124"/>
                  </a:lnTo>
                  <a:lnTo>
                    <a:pt x="11695" y="14780"/>
                  </a:lnTo>
                  <a:lnTo>
                    <a:pt x="11751" y="14780"/>
                  </a:lnTo>
                  <a:lnTo>
                    <a:pt x="11864" y="14780"/>
                  </a:lnTo>
                  <a:lnTo>
                    <a:pt x="11864" y="14895"/>
                  </a:lnTo>
                  <a:lnTo>
                    <a:pt x="11864" y="15238"/>
                  </a:lnTo>
                  <a:lnTo>
                    <a:pt x="11921" y="15467"/>
                  </a:lnTo>
                  <a:lnTo>
                    <a:pt x="12090" y="15467"/>
                  </a:lnTo>
                  <a:lnTo>
                    <a:pt x="12147" y="15697"/>
                  </a:lnTo>
                  <a:lnTo>
                    <a:pt x="12203" y="15926"/>
                  </a:lnTo>
                  <a:lnTo>
                    <a:pt x="12316" y="15926"/>
                  </a:lnTo>
                  <a:lnTo>
                    <a:pt x="12316" y="15697"/>
                  </a:lnTo>
                  <a:lnTo>
                    <a:pt x="12260" y="15582"/>
                  </a:lnTo>
                  <a:lnTo>
                    <a:pt x="12203" y="15353"/>
                  </a:lnTo>
                  <a:lnTo>
                    <a:pt x="12260" y="15238"/>
                  </a:lnTo>
                  <a:lnTo>
                    <a:pt x="12203" y="15124"/>
                  </a:lnTo>
                  <a:lnTo>
                    <a:pt x="12090" y="14895"/>
                  </a:lnTo>
                  <a:lnTo>
                    <a:pt x="11977" y="14665"/>
                  </a:lnTo>
                  <a:lnTo>
                    <a:pt x="11921" y="14322"/>
                  </a:lnTo>
                  <a:lnTo>
                    <a:pt x="11921" y="14207"/>
                  </a:lnTo>
                  <a:lnTo>
                    <a:pt x="11921" y="13978"/>
                  </a:lnTo>
                  <a:lnTo>
                    <a:pt x="11921" y="13863"/>
                  </a:lnTo>
                  <a:lnTo>
                    <a:pt x="11864" y="13749"/>
                  </a:lnTo>
                  <a:lnTo>
                    <a:pt x="11808" y="13749"/>
                  </a:lnTo>
                  <a:lnTo>
                    <a:pt x="11695" y="13863"/>
                  </a:lnTo>
                  <a:lnTo>
                    <a:pt x="11582" y="13863"/>
                  </a:lnTo>
                  <a:lnTo>
                    <a:pt x="11525" y="13863"/>
                  </a:lnTo>
                  <a:lnTo>
                    <a:pt x="11412" y="13520"/>
                  </a:lnTo>
                  <a:lnTo>
                    <a:pt x="11243" y="13405"/>
                  </a:lnTo>
                  <a:lnTo>
                    <a:pt x="10847" y="12947"/>
                  </a:lnTo>
                  <a:lnTo>
                    <a:pt x="10734" y="12718"/>
                  </a:lnTo>
                  <a:lnTo>
                    <a:pt x="10734" y="12603"/>
                  </a:lnTo>
                  <a:lnTo>
                    <a:pt x="10734" y="12489"/>
                  </a:lnTo>
                  <a:lnTo>
                    <a:pt x="10791" y="12489"/>
                  </a:lnTo>
                  <a:lnTo>
                    <a:pt x="10847" y="12489"/>
                  </a:lnTo>
                  <a:lnTo>
                    <a:pt x="10960" y="12718"/>
                  </a:lnTo>
                  <a:lnTo>
                    <a:pt x="11017" y="12832"/>
                  </a:lnTo>
                  <a:lnTo>
                    <a:pt x="11130" y="12832"/>
                  </a:lnTo>
                  <a:lnTo>
                    <a:pt x="11186" y="12832"/>
                  </a:lnTo>
                  <a:lnTo>
                    <a:pt x="11299" y="12947"/>
                  </a:lnTo>
                  <a:lnTo>
                    <a:pt x="11525" y="13291"/>
                  </a:lnTo>
                  <a:lnTo>
                    <a:pt x="11582" y="13520"/>
                  </a:lnTo>
                  <a:lnTo>
                    <a:pt x="11638" y="13520"/>
                  </a:lnTo>
                  <a:lnTo>
                    <a:pt x="11751" y="13520"/>
                  </a:lnTo>
                  <a:lnTo>
                    <a:pt x="11808" y="13520"/>
                  </a:lnTo>
                  <a:lnTo>
                    <a:pt x="11864" y="13176"/>
                  </a:lnTo>
                  <a:lnTo>
                    <a:pt x="11864" y="13061"/>
                  </a:lnTo>
                  <a:lnTo>
                    <a:pt x="11695" y="12947"/>
                  </a:lnTo>
                  <a:lnTo>
                    <a:pt x="11525" y="12603"/>
                  </a:lnTo>
                  <a:lnTo>
                    <a:pt x="11356" y="12259"/>
                  </a:lnTo>
                  <a:lnTo>
                    <a:pt x="11243" y="12030"/>
                  </a:lnTo>
                  <a:lnTo>
                    <a:pt x="11186" y="11801"/>
                  </a:lnTo>
                  <a:lnTo>
                    <a:pt x="11130" y="11457"/>
                  </a:lnTo>
                  <a:lnTo>
                    <a:pt x="11130" y="11228"/>
                  </a:lnTo>
                  <a:lnTo>
                    <a:pt x="11073" y="10999"/>
                  </a:lnTo>
                  <a:lnTo>
                    <a:pt x="11073" y="10655"/>
                  </a:lnTo>
                  <a:lnTo>
                    <a:pt x="11017" y="10312"/>
                  </a:lnTo>
                  <a:lnTo>
                    <a:pt x="10960" y="10197"/>
                  </a:lnTo>
                  <a:lnTo>
                    <a:pt x="10960" y="10082"/>
                  </a:lnTo>
                  <a:lnTo>
                    <a:pt x="10904" y="9968"/>
                  </a:lnTo>
                  <a:lnTo>
                    <a:pt x="10847" y="9853"/>
                  </a:lnTo>
                  <a:lnTo>
                    <a:pt x="10904" y="9624"/>
                  </a:lnTo>
                  <a:lnTo>
                    <a:pt x="10960" y="9510"/>
                  </a:lnTo>
                  <a:lnTo>
                    <a:pt x="11017" y="9395"/>
                  </a:lnTo>
                  <a:lnTo>
                    <a:pt x="11017" y="9166"/>
                  </a:lnTo>
                  <a:lnTo>
                    <a:pt x="10960" y="9051"/>
                  </a:lnTo>
                  <a:lnTo>
                    <a:pt x="10791" y="9166"/>
                  </a:lnTo>
                  <a:lnTo>
                    <a:pt x="10791" y="9051"/>
                  </a:lnTo>
                  <a:lnTo>
                    <a:pt x="10847" y="8822"/>
                  </a:lnTo>
                  <a:lnTo>
                    <a:pt x="10847" y="8593"/>
                  </a:lnTo>
                  <a:lnTo>
                    <a:pt x="10847" y="8478"/>
                  </a:lnTo>
                  <a:lnTo>
                    <a:pt x="10791" y="8364"/>
                  </a:lnTo>
                  <a:lnTo>
                    <a:pt x="10847" y="8249"/>
                  </a:lnTo>
                  <a:lnTo>
                    <a:pt x="10904" y="8249"/>
                  </a:lnTo>
                  <a:lnTo>
                    <a:pt x="11017" y="8478"/>
                  </a:lnTo>
                  <a:lnTo>
                    <a:pt x="11073" y="8364"/>
                  </a:lnTo>
                  <a:lnTo>
                    <a:pt x="11073" y="8249"/>
                  </a:lnTo>
                  <a:lnTo>
                    <a:pt x="11017" y="8020"/>
                  </a:lnTo>
                  <a:lnTo>
                    <a:pt x="10847" y="7676"/>
                  </a:lnTo>
                  <a:lnTo>
                    <a:pt x="10904" y="7562"/>
                  </a:lnTo>
                  <a:lnTo>
                    <a:pt x="10960" y="7676"/>
                  </a:lnTo>
                  <a:lnTo>
                    <a:pt x="11130" y="7676"/>
                  </a:lnTo>
                  <a:lnTo>
                    <a:pt x="11186" y="7562"/>
                  </a:lnTo>
                  <a:lnTo>
                    <a:pt x="11130" y="7333"/>
                  </a:lnTo>
                  <a:lnTo>
                    <a:pt x="11073" y="7218"/>
                  </a:lnTo>
                  <a:lnTo>
                    <a:pt x="10960" y="7218"/>
                  </a:lnTo>
                  <a:lnTo>
                    <a:pt x="10847" y="7104"/>
                  </a:lnTo>
                  <a:lnTo>
                    <a:pt x="10791" y="6874"/>
                  </a:lnTo>
                  <a:lnTo>
                    <a:pt x="10791" y="6760"/>
                  </a:lnTo>
                  <a:lnTo>
                    <a:pt x="11017" y="6874"/>
                  </a:lnTo>
                  <a:lnTo>
                    <a:pt x="11073" y="6760"/>
                  </a:lnTo>
                  <a:lnTo>
                    <a:pt x="11073" y="6645"/>
                  </a:lnTo>
                  <a:lnTo>
                    <a:pt x="10960" y="6416"/>
                  </a:lnTo>
                  <a:lnTo>
                    <a:pt x="10847" y="6416"/>
                  </a:lnTo>
                  <a:lnTo>
                    <a:pt x="10791" y="6302"/>
                  </a:lnTo>
                  <a:lnTo>
                    <a:pt x="10621" y="6302"/>
                  </a:lnTo>
                  <a:lnTo>
                    <a:pt x="10565" y="5843"/>
                  </a:lnTo>
                  <a:lnTo>
                    <a:pt x="10395" y="5843"/>
                  </a:lnTo>
                  <a:close/>
                </a:path>
              </a:pathLst>
            </a:custGeom>
            <a:solidFill>
              <a:schemeClr val="bg1">
                <a:lumMod val="75000"/>
              </a:schemeClr>
            </a:solidFill>
            <a:ln w="9525">
              <a:solidFill>
                <a:schemeClr val="bg1"/>
              </a:solidFill>
              <a:prstDash val="solid"/>
              <a:round/>
              <a:headEnd/>
              <a:tailEnd/>
            </a:ln>
          </p:spPr>
        </p:sp>
        <p:sp>
          <p:nvSpPr>
            <p:cNvPr id="137" name="Massachusetts">
              <a:extLst>
                <a:ext uri="{FF2B5EF4-FFF2-40B4-BE49-F238E27FC236}">
                  <a16:creationId xmlns:a16="http://schemas.microsoft.com/office/drawing/2014/main" id="{54EF2FE8-3FAE-8249-9BF9-30D187775BA1}"/>
                </a:ext>
              </a:extLst>
            </p:cNvPr>
            <p:cNvSpPr>
              <a:spLocks/>
            </p:cNvSpPr>
            <p:nvPr/>
          </p:nvSpPr>
          <p:spPr bwMode="auto">
            <a:xfrm>
              <a:off x="8067509" y="2436587"/>
              <a:ext cx="546665" cy="254553"/>
            </a:xfrm>
            <a:custGeom>
              <a:avLst/>
              <a:gdLst/>
              <a:ahLst/>
              <a:cxnLst>
                <a:cxn ang="0">
                  <a:pos x="10592" y="6012"/>
                </a:cxn>
                <a:cxn ang="0">
                  <a:pos x="10592" y="5111"/>
                </a:cxn>
                <a:cxn ang="0">
                  <a:pos x="11050" y="4209"/>
                </a:cxn>
                <a:cxn ang="0">
                  <a:pos x="10973" y="3607"/>
                </a:cxn>
                <a:cxn ang="0">
                  <a:pos x="11507" y="2555"/>
                </a:cxn>
                <a:cxn ang="0">
                  <a:pos x="11050" y="1954"/>
                </a:cxn>
                <a:cxn ang="0">
                  <a:pos x="10516" y="902"/>
                </a:cxn>
                <a:cxn ang="0">
                  <a:pos x="10288" y="0"/>
                </a:cxn>
                <a:cxn ang="0">
                  <a:pos x="9602" y="1202"/>
                </a:cxn>
                <a:cxn ang="0">
                  <a:pos x="9145" y="1653"/>
                </a:cxn>
                <a:cxn ang="0">
                  <a:pos x="8992" y="2555"/>
                </a:cxn>
                <a:cxn ang="0">
                  <a:pos x="8611" y="3157"/>
                </a:cxn>
                <a:cxn ang="0">
                  <a:pos x="4496" y="4810"/>
                </a:cxn>
                <a:cxn ang="0">
                  <a:pos x="76" y="6764"/>
                </a:cxn>
                <a:cxn ang="0">
                  <a:pos x="76" y="10372"/>
                </a:cxn>
                <a:cxn ang="0">
                  <a:pos x="152" y="15332"/>
                </a:cxn>
                <a:cxn ang="0">
                  <a:pos x="3201" y="14430"/>
                </a:cxn>
                <a:cxn ang="0">
                  <a:pos x="4496" y="13378"/>
                </a:cxn>
                <a:cxn ang="0">
                  <a:pos x="7697" y="12175"/>
                </a:cxn>
                <a:cxn ang="0">
                  <a:pos x="9678" y="12326"/>
                </a:cxn>
                <a:cxn ang="0">
                  <a:pos x="10135" y="13829"/>
                </a:cxn>
                <a:cxn ang="0">
                  <a:pos x="10897" y="14129"/>
                </a:cxn>
                <a:cxn ang="0">
                  <a:pos x="11507" y="15933"/>
                </a:cxn>
                <a:cxn ang="0">
                  <a:pos x="11964" y="15783"/>
                </a:cxn>
                <a:cxn ang="0">
                  <a:pos x="12040" y="15182"/>
                </a:cxn>
                <a:cxn ang="0">
                  <a:pos x="12498" y="14731"/>
                </a:cxn>
                <a:cxn ang="0">
                  <a:pos x="12726" y="13829"/>
                </a:cxn>
                <a:cxn ang="0">
                  <a:pos x="13031" y="12626"/>
                </a:cxn>
                <a:cxn ang="0">
                  <a:pos x="13260" y="13227"/>
                </a:cxn>
                <a:cxn ang="0">
                  <a:pos x="14098" y="14430"/>
                </a:cxn>
                <a:cxn ang="0">
                  <a:pos x="14479" y="13227"/>
                </a:cxn>
                <a:cxn ang="0">
                  <a:pos x="15089" y="12927"/>
                </a:cxn>
                <a:cxn ang="0">
                  <a:pos x="15546" y="12326"/>
                </a:cxn>
                <a:cxn ang="0">
                  <a:pos x="16155" y="12175"/>
                </a:cxn>
                <a:cxn ang="0">
                  <a:pos x="16384" y="12025"/>
                </a:cxn>
                <a:cxn ang="0">
                  <a:pos x="16155" y="10672"/>
                </a:cxn>
                <a:cxn ang="0">
                  <a:pos x="16079" y="9921"/>
                </a:cxn>
                <a:cxn ang="0">
                  <a:pos x="15089" y="7666"/>
                </a:cxn>
                <a:cxn ang="0">
                  <a:pos x="14403" y="7666"/>
                </a:cxn>
                <a:cxn ang="0">
                  <a:pos x="14555" y="8267"/>
                </a:cxn>
                <a:cxn ang="0">
                  <a:pos x="14860" y="7967"/>
                </a:cxn>
                <a:cxn ang="0">
                  <a:pos x="15241" y="9019"/>
                </a:cxn>
                <a:cxn ang="0">
                  <a:pos x="15698" y="9921"/>
                </a:cxn>
                <a:cxn ang="0">
                  <a:pos x="15165" y="11273"/>
                </a:cxn>
                <a:cxn ang="0">
                  <a:pos x="13869" y="12025"/>
                </a:cxn>
                <a:cxn ang="0">
                  <a:pos x="13260" y="10522"/>
                </a:cxn>
                <a:cxn ang="0">
                  <a:pos x="12726" y="10221"/>
                </a:cxn>
                <a:cxn ang="0">
                  <a:pos x="12574" y="9319"/>
                </a:cxn>
                <a:cxn ang="0">
                  <a:pos x="12879" y="9319"/>
                </a:cxn>
                <a:cxn ang="0">
                  <a:pos x="12498" y="8417"/>
                </a:cxn>
                <a:cxn ang="0">
                  <a:pos x="12040" y="7365"/>
                </a:cxn>
                <a:cxn ang="0">
                  <a:pos x="11202" y="6764"/>
                </a:cxn>
                <a:cxn ang="0">
                  <a:pos x="10973" y="7666"/>
                </a:cxn>
                <a:cxn ang="0">
                  <a:pos x="10516" y="7065"/>
                </a:cxn>
                <a:cxn ang="0">
                  <a:pos x="10440" y="6313"/>
                </a:cxn>
              </a:cxnLst>
              <a:rect l="0" t="0" r="r" b="b"/>
              <a:pathLst>
                <a:path w="16384" h="16384">
                  <a:moveTo>
                    <a:pt x="10440" y="6313"/>
                  </a:moveTo>
                  <a:lnTo>
                    <a:pt x="10364" y="6163"/>
                  </a:lnTo>
                  <a:lnTo>
                    <a:pt x="10516" y="6012"/>
                  </a:lnTo>
                  <a:lnTo>
                    <a:pt x="10592" y="6012"/>
                  </a:lnTo>
                  <a:lnTo>
                    <a:pt x="10516" y="5862"/>
                  </a:lnTo>
                  <a:lnTo>
                    <a:pt x="10516" y="5562"/>
                  </a:lnTo>
                  <a:lnTo>
                    <a:pt x="10516" y="5411"/>
                  </a:lnTo>
                  <a:lnTo>
                    <a:pt x="10592" y="5111"/>
                  </a:lnTo>
                  <a:lnTo>
                    <a:pt x="10745" y="4960"/>
                  </a:lnTo>
                  <a:lnTo>
                    <a:pt x="10973" y="4509"/>
                  </a:lnTo>
                  <a:lnTo>
                    <a:pt x="11050" y="4359"/>
                  </a:lnTo>
                  <a:lnTo>
                    <a:pt x="11050" y="4209"/>
                  </a:lnTo>
                  <a:lnTo>
                    <a:pt x="10897" y="4209"/>
                  </a:lnTo>
                  <a:lnTo>
                    <a:pt x="10821" y="4058"/>
                  </a:lnTo>
                  <a:lnTo>
                    <a:pt x="10897" y="3908"/>
                  </a:lnTo>
                  <a:lnTo>
                    <a:pt x="10973" y="3607"/>
                  </a:lnTo>
                  <a:lnTo>
                    <a:pt x="11354" y="3307"/>
                  </a:lnTo>
                  <a:lnTo>
                    <a:pt x="11507" y="3157"/>
                  </a:lnTo>
                  <a:lnTo>
                    <a:pt x="11583" y="2856"/>
                  </a:lnTo>
                  <a:lnTo>
                    <a:pt x="11507" y="2555"/>
                  </a:lnTo>
                  <a:lnTo>
                    <a:pt x="11354" y="2255"/>
                  </a:lnTo>
                  <a:lnTo>
                    <a:pt x="11126" y="2405"/>
                  </a:lnTo>
                  <a:lnTo>
                    <a:pt x="11126" y="1954"/>
                  </a:lnTo>
                  <a:lnTo>
                    <a:pt x="11050" y="1954"/>
                  </a:lnTo>
                  <a:lnTo>
                    <a:pt x="10897" y="1954"/>
                  </a:lnTo>
                  <a:lnTo>
                    <a:pt x="10821" y="1653"/>
                  </a:lnTo>
                  <a:lnTo>
                    <a:pt x="10745" y="1202"/>
                  </a:lnTo>
                  <a:lnTo>
                    <a:pt x="10516" y="902"/>
                  </a:lnTo>
                  <a:lnTo>
                    <a:pt x="10516" y="752"/>
                  </a:lnTo>
                  <a:lnTo>
                    <a:pt x="10592" y="451"/>
                  </a:lnTo>
                  <a:lnTo>
                    <a:pt x="10516" y="150"/>
                  </a:lnTo>
                  <a:lnTo>
                    <a:pt x="10288" y="0"/>
                  </a:lnTo>
                  <a:lnTo>
                    <a:pt x="10211" y="0"/>
                  </a:lnTo>
                  <a:lnTo>
                    <a:pt x="9754" y="451"/>
                  </a:lnTo>
                  <a:lnTo>
                    <a:pt x="9678" y="601"/>
                  </a:lnTo>
                  <a:lnTo>
                    <a:pt x="9602" y="1202"/>
                  </a:lnTo>
                  <a:lnTo>
                    <a:pt x="9526" y="1202"/>
                  </a:lnTo>
                  <a:lnTo>
                    <a:pt x="9297" y="1353"/>
                  </a:lnTo>
                  <a:lnTo>
                    <a:pt x="9145" y="1503"/>
                  </a:lnTo>
                  <a:lnTo>
                    <a:pt x="9145" y="1653"/>
                  </a:lnTo>
                  <a:lnTo>
                    <a:pt x="9145" y="2104"/>
                  </a:lnTo>
                  <a:lnTo>
                    <a:pt x="9221" y="2255"/>
                  </a:lnTo>
                  <a:lnTo>
                    <a:pt x="9068" y="2405"/>
                  </a:lnTo>
                  <a:lnTo>
                    <a:pt x="8992" y="2555"/>
                  </a:lnTo>
                  <a:lnTo>
                    <a:pt x="8916" y="2555"/>
                  </a:lnTo>
                  <a:lnTo>
                    <a:pt x="8840" y="2706"/>
                  </a:lnTo>
                  <a:lnTo>
                    <a:pt x="8764" y="3006"/>
                  </a:lnTo>
                  <a:lnTo>
                    <a:pt x="8611" y="3157"/>
                  </a:lnTo>
                  <a:lnTo>
                    <a:pt x="6858" y="3908"/>
                  </a:lnTo>
                  <a:lnTo>
                    <a:pt x="6096" y="4209"/>
                  </a:lnTo>
                  <a:lnTo>
                    <a:pt x="6020" y="4209"/>
                  </a:lnTo>
                  <a:lnTo>
                    <a:pt x="4496" y="4810"/>
                  </a:lnTo>
                  <a:lnTo>
                    <a:pt x="3582" y="5261"/>
                  </a:lnTo>
                  <a:lnTo>
                    <a:pt x="1677" y="6163"/>
                  </a:lnTo>
                  <a:lnTo>
                    <a:pt x="1219" y="6313"/>
                  </a:lnTo>
                  <a:lnTo>
                    <a:pt x="76" y="6764"/>
                  </a:lnTo>
                  <a:lnTo>
                    <a:pt x="152" y="7215"/>
                  </a:lnTo>
                  <a:lnTo>
                    <a:pt x="152" y="8568"/>
                  </a:lnTo>
                  <a:lnTo>
                    <a:pt x="152" y="9620"/>
                  </a:lnTo>
                  <a:lnTo>
                    <a:pt x="76" y="10372"/>
                  </a:lnTo>
                  <a:lnTo>
                    <a:pt x="76" y="11875"/>
                  </a:lnTo>
                  <a:lnTo>
                    <a:pt x="76" y="13829"/>
                  </a:lnTo>
                  <a:lnTo>
                    <a:pt x="0" y="14881"/>
                  </a:lnTo>
                  <a:lnTo>
                    <a:pt x="152" y="15332"/>
                  </a:lnTo>
                  <a:lnTo>
                    <a:pt x="2134" y="14430"/>
                  </a:lnTo>
                  <a:lnTo>
                    <a:pt x="2286" y="14430"/>
                  </a:lnTo>
                  <a:lnTo>
                    <a:pt x="3124" y="13979"/>
                  </a:lnTo>
                  <a:lnTo>
                    <a:pt x="3201" y="14430"/>
                  </a:lnTo>
                  <a:lnTo>
                    <a:pt x="3429" y="14280"/>
                  </a:lnTo>
                  <a:lnTo>
                    <a:pt x="3429" y="13829"/>
                  </a:lnTo>
                  <a:lnTo>
                    <a:pt x="4344" y="13528"/>
                  </a:lnTo>
                  <a:lnTo>
                    <a:pt x="4496" y="13378"/>
                  </a:lnTo>
                  <a:lnTo>
                    <a:pt x="6173" y="12626"/>
                  </a:lnTo>
                  <a:lnTo>
                    <a:pt x="6325" y="12476"/>
                  </a:lnTo>
                  <a:lnTo>
                    <a:pt x="7620" y="11875"/>
                  </a:lnTo>
                  <a:lnTo>
                    <a:pt x="7697" y="12175"/>
                  </a:lnTo>
                  <a:lnTo>
                    <a:pt x="8992" y="11273"/>
                  </a:lnTo>
                  <a:lnTo>
                    <a:pt x="9449" y="10973"/>
                  </a:lnTo>
                  <a:lnTo>
                    <a:pt x="9526" y="11424"/>
                  </a:lnTo>
                  <a:lnTo>
                    <a:pt x="9678" y="12326"/>
                  </a:lnTo>
                  <a:lnTo>
                    <a:pt x="9830" y="12326"/>
                  </a:lnTo>
                  <a:lnTo>
                    <a:pt x="9983" y="13378"/>
                  </a:lnTo>
                  <a:lnTo>
                    <a:pt x="9983" y="13528"/>
                  </a:lnTo>
                  <a:lnTo>
                    <a:pt x="10135" y="13829"/>
                  </a:lnTo>
                  <a:lnTo>
                    <a:pt x="10364" y="13829"/>
                  </a:lnTo>
                  <a:lnTo>
                    <a:pt x="10669" y="13829"/>
                  </a:lnTo>
                  <a:lnTo>
                    <a:pt x="10821" y="13829"/>
                  </a:lnTo>
                  <a:lnTo>
                    <a:pt x="10897" y="14129"/>
                  </a:lnTo>
                  <a:lnTo>
                    <a:pt x="10973" y="14430"/>
                  </a:lnTo>
                  <a:lnTo>
                    <a:pt x="11126" y="14731"/>
                  </a:lnTo>
                  <a:lnTo>
                    <a:pt x="11431" y="15933"/>
                  </a:lnTo>
                  <a:lnTo>
                    <a:pt x="11507" y="15933"/>
                  </a:lnTo>
                  <a:lnTo>
                    <a:pt x="11736" y="16384"/>
                  </a:lnTo>
                  <a:lnTo>
                    <a:pt x="11964" y="16234"/>
                  </a:lnTo>
                  <a:lnTo>
                    <a:pt x="11964" y="16083"/>
                  </a:lnTo>
                  <a:lnTo>
                    <a:pt x="11964" y="15783"/>
                  </a:lnTo>
                  <a:lnTo>
                    <a:pt x="12117" y="15783"/>
                  </a:lnTo>
                  <a:lnTo>
                    <a:pt x="12117" y="15632"/>
                  </a:lnTo>
                  <a:lnTo>
                    <a:pt x="12040" y="15332"/>
                  </a:lnTo>
                  <a:lnTo>
                    <a:pt x="12040" y="15182"/>
                  </a:lnTo>
                  <a:lnTo>
                    <a:pt x="12193" y="14731"/>
                  </a:lnTo>
                  <a:lnTo>
                    <a:pt x="12269" y="14731"/>
                  </a:lnTo>
                  <a:lnTo>
                    <a:pt x="12345" y="14881"/>
                  </a:lnTo>
                  <a:lnTo>
                    <a:pt x="12498" y="14731"/>
                  </a:lnTo>
                  <a:lnTo>
                    <a:pt x="12498" y="14430"/>
                  </a:lnTo>
                  <a:lnTo>
                    <a:pt x="12574" y="14280"/>
                  </a:lnTo>
                  <a:lnTo>
                    <a:pt x="12650" y="13979"/>
                  </a:lnTo>
                  <a:lnTo>
                    <a:pt x="12726" y="13829"/>
                  </a:lnTo>
                  <a:lnTo>
                    <a:pt x="12726" y="13077"/>
                  </a:lnTo>
                  <a:lnTo>
                    <a:pt x="12802" y="12777"/>
                  </a:lnTo>
                  <a:lnTo>
                    <a:pt x="12879" y="12626"/>
                  </a:lnTo>
                  <a:lnTo>
                    <a:pt x="13031" y="12626"/>
                  </a:lnTo>
                  <a:lnTo>
                    <a:pt x="13183" y="12626"/>
                  </a:lnTo>
                  <a:lnTo>
                    <a:pt x="13260" y="12777"/>
                  </a:lnTo>
                  <a:lnTo>
                    <a:pt x="13260" y="12927"/>
                  </a:lnTo>
                  <a:lnTo>
                    <a:pt x="13260" y="13227"/>
                  </a:lnTo>
                  <a:lnTo>
                    <a:pt x="13336" y="13979"/>
                  </a:lnTo>
                  <a:lnTo>
                    <a:pt x="13336" y="14430"/>
                  </a:lnTo>
                  <a:lnTo>
                    <a:pt x="13336" y="14881"/>
                  </a:lnTo>
                  <a:lnTo>
                    <a:pt x="14098" y="14430"/>
                  </a:lnTo>
                  <a:lnTo>
                    <a:pt x="14250" y="13979"/>
                  </a:lnTo>
                  <a:lnTo>
                    <a:pt x="14250" y="13528"/>
                  </a:lnTo>
                  <a:lnTo>
                    <a:pt x="14326" y="13378"/>
                  </a:lnTo>
                  <a:lnTo>
                    <a:pt x="14479" y="13227"/>
                  </a:lnTo>
                  <a:lnTo>
                    <a:pt x="14631" y="13227"/>
                  </a:lnTo>
                  <a:lnTo>
                    <a:pt x="14707" y="13077"/>
                  </a:lnTo>
                  <a:lnTo>
                    <a:pt x="14936" y="12927"/>
                  </a:lnTo>
                  <a:lnTo>
                    <a:pt x="15089" y="12927"/>
                  </a:lnTo>
                  <a:lnTo>
                    <a:pt x="15165" y="12626"/>
                  </a:lnTo>
                  <a:lnTo>
                    <a:pt x="15317" y="12326"/>
                  </a:lnTo>
                  <a:lnTo>
                    <a:pt x="15393" y="12326"/>
                  </a:lnTo>
                  <a:lnTo>
                    <a:pt x="15546" y="12326"/>
                  </a:lnTo>
                  <a:lnTo>
                    <a:pt x="15698" y="12175"/>
                  </a:lnTo>
                  <a:lnTo>
                    <a:pt x="15851" y="12025"/>
                  </a:lnTo>
                  <a:lnTo>
                    <a:pt x="16079" y="12025"/>
                  </a:lnTo>
                  <a:lnTo>
                    <a:pt x="16155" y="12175"/>
                  </a:lnTo>
                  <a:lnTo>
                    <a:pt x="16232" y="12777"/>
                  </a:lnTo>
                  <a:lnTo>
                    <a:pt x="16308" y="12777"/>
                  </a:lnTo>
                  <a:lnTo>
                    <a:pt x="16384" y="12626"/>
                  </a:lnTo>
                  <a:lnTo>
                    <a:pt x="16384" y="12025"/>
                  </a:lnTo>
                  <a:lnTo>
                    <a:pt x="16308" y="11724"/>
                  </a:lnTo>
                  <a:lnTo>
                    <a:pt x="16155" y="11123"/>
                  </a:lnTo>
                  <a:lnTo>
                    <a:pt x="16155" y="10973"/>
                  </a:lnTo>
                  <a:lnTo>
                    <a:pt x="16155" y="10672"/>
                  </a:lnTo>
                  <a:lnTo>
                    <a:pt x="16079" y="10372"/>
                  </a:lnTo>
                  <a:lnTo>
                    <a:pt x="16003" y="10221"/>
                  </a:lnTo>
                  <a:lnTo>
                    <a:pt x="16003" y="10071"/>
                  </a:lnTo>
                  <a:lnTo>
                    <a:pt x="16079" y="9921"/>
                  </a:lnTo>
                  <a:lnTo>
                    <a:pt x="16003" y="9620"/>
                  </a:lnTo>
                  <a:lnTo>
                    <a:pt x="15622" y="8568"/>
                  </a:lnTo>
                  <a:lnTo>
                    <a:pt x="15393" y="7967"/>
                  </a:lnTo>
                  <a:lnTo>
                    <a:pt x="15089" y="7666"/>
                  </a:lnTo>
                  <a:lnTo>
                    <a:pt x="14936" y="7516"/>
                  </a:lnTo>
                  <a:lnTo>
                    <a:pt x="14707" y="7516"/>
                  </a:lnTo>
                  <a:lnTo>
                    <a:pt x="14479" y="7516"/>
                  </a:lnTo>
                  <a:lnTo>
                    <a:pt x="14403" y="7666"/>
                  </a:lnTo>
                  <a:lnTo>
                    <a:pt x="14326" y="7816"/>
                  </a:lnTo>
                  <a:lnTo>
                    <a:pt x="14403" y="8117"/>
                  </a:lnTo>
                  <a:lnTo>
                    <a:pt x="14479" y="8267"/>
                  </a:lnTo>
                  <a:lnTo>
                    <a:pt x="14555" y="8267"/>
                  </a:lnTo>
                  <a:lnTo>
                    <a:pt x="14631" y="8117"/>
                  </a:lnTo>
                  <a:lnTo>
                    <a:pt x="14707" y="7967"/>
                  </a:lnTo>
                  <a:lnTo>
                    <a:pt x="14784" y="7967"/>
                  </a:lnTo>
                  <a:lnTo>
                    <a:pt x="14860" y="7967"/>
                  </a:lnTo>
                  <a:lnTo>
                    <a:pt x="15089" y="8117"/>
                  </a:lnTo>
                  <a:lnTo>
                    <a:pt x="15165" y="8267"/>
                  </a:lnTo>
                  <a:lnTo>
                    <a:pt x="15241" y="8718"/>
                  </a:lnTo>
                  <a:lnTo>
                    <a:pt x="15241" y="9019"/>
                  </a:lnTo>
                  <a:lnTo>
                    <a:pt x="15317" y="9169"/>
                  </a:lnTo>
                  <a:lnTo>
                    <a:pt x="15470" y="9019"/>
                  </a:lnTo>
                  <a:lnTo>
                    <a:pt x="15546" y="9169"/>
                  </a:lnTo>
                  <a:lnTo>
                    <a:pt x="15698" y="9921"/>
                  </a:lnTo>
                  <a:lnTo>
                    <a:pt x="15698" y="10221"/>
                  </a:lnTo>
                  <a:lnTo>
                    <a:pt x="15698" y="10522"/>
                  </a:lnTo>
                  <a:lnTo>
                    <a:pt x="15546" y="10822"/>
                  </a:lnTo>
                  <a:lnTo>
                    <a:pt x="15165" y="11273"/>
                  </a:lnTo>
                  <a:lnTo>
                    <a:pt x="14860" y="11724"/>
                  </a:lnTo>
                  <a:lnTo>
                    <a:pt x="14555" y="12025"/>
                  </a:lnTo>
                  <a:lnTo>
                    <a:pt x="14174" y="12025"/>
                  </a:lnTo>
                  <a:lnTo>
                    <a:pt x="13869" y="12025"/>
                  </a:lnTo>
                  <a:lnTo>
                    <a:pt x="13641" y="11875"/>
                  </a:lnTo>
                  <a:lnTo>
                    <a:pt x="13564" y="11724"/>
                  </a:lnTo>
                  <a:lnTo>
                    <a:pt x="13488" y="11424"/>
                  </a:lnTo>
                  <a:lnTo>
                    <a:pt x="13260" y="10522"/>
                  </a:lnTo>
                  <a:lnTo>
                    <a:pt x="13183" y="10221"/>
                  </a:lnTo>
                  <a:lnTo>
                    <a:pt x="12955" y="10071"/>
                  </a:lnTo>
                  <a:lnTo>
                    <a:pt x="12802" y="10221"/>
                  </a:lnTo>
                  <a:lnTo>
                    <a:pt x="12726" y="10221"/>
                  </a:lnTo>
                  <a:lnTo>
                    <a:pt x="12574" y="10071"/>
                  </a:lnTo>
                  <a:lnTo>
                    <a:pt x="12498" y="9770"/>
                  </a:lnTo>
                  <a:lnTo>
                    <a:pt x="12498" y="9319"/>
                  </a:lnTo>
                  <a:lnTo>
                    <a:pt x="12574" y="9319"/>
                  </a:lnTo>
                  <a:lnTo>
                    <a:pt x="12650" y="9319"/>
                  </a:lnTo>
                  <a:lnTo>
                    <a:pt x="12726" y="9470"/>
                  </a:lnTo>
                  <a:lnTo>
                    <a:pt x="12802" y="9470"/>
                  </a:lnTo>
                  <a:lnTo>
                    <a:pt x="12879" y="9319"/>
                  </a:lnTo>
                  <a:lnTo>
                    <a:pt x="12802" y="9169"/>
                  </a:lnTo>
                  <a:lnTo>
                    <a:pt x="12726" y="9169"/>
                  </a:lnTo>
                  <a:lnTo>
                    <a:pt x="12574" y="8417"/>
                  </a:lnTo>
                  <a:lnTo>
                    <a:pt x="12498" y="8417"/>
                  </a:lnTo>
                  <a:lnTo>
                    <a:pt x="12193" y="8117"/>
                  </a:lnTo>
                  <a:lnTo>
                    <a:pt x="12117" y="7967"/>
                  </a:lnTo>
                  <a:lnTo>
                    <a:pt x="12117" y="7666"/>
                  </a:lnTo>
                  <a:lnTo>
                    <a:pt x="12040" y="7365"/>
                  </a:lnTo>
                  <a:lnTo>
                    <a:pt x="11736" y="7215"/>
                  </a:lnTo>
                  <a:lnTo>
                    <a:pt x="11431" y="7215"/>
                  </a:lnTo>
                  <a:lnTo>
                    <a:pt x="11354" y="6914"/>
                  </a:lnTo>
                  <a:lnTo>
                    <a:pt x="11202" y="6764"/>
                  </a:lnTo>
                  <a:lnTo>
                    <a:pt x="11202" y="7215"/>
                  </a:lnTo>
                  <a:lnTo>
                    <a:pt x="11202" y="7365"/>
                  </a:lnTo>
                  <a:lnTo>
                    <a:pt x="11126" y="7516"/>
                  </a:lnTo>
                  <a:lnTo>
                    <a:pt x="10973" y="7666"/>
                  </a:lnTo>
                  <a:lnTo>
                    <a:pt x="10897" y="7666"/>
                  </a:lnTo>
                  <a:lnTo>
                    <a:pt x="10669" y="7365"/>
                  </a:lnTo>
                  <a:lnTo>
                    <a:pt x="10592" y="7215"/>
                  </a:lnTo>
                  <a:lnTo>
                    <a:pt x="10516" y="7065"/>
                  </a:lnTo>
                  <a:lnTo>
                    <a:pt x="10516" y="6914"/>
                  </a:lnTo>
                  <a:lnTo>
                    <a:pt x="10440" y="6614"/>
                  </a:lnTo>
                  <a:lnTo>
                    <a:pt x="10440" y="6463"/>
                  </a:lnTo>
                  <a:lnTo>
                    <a:pt x="10440" y="6313"/>
                  </a:lnTo>
                  <a:close/>
                </a:path>
              </a:pathLst>
            </a:custGeom>
            <a:solidFill>
              <a:schemeClr val="bg1">
                <a:lumMod val="75000"/>
              </a:schemeClr>
            </a:solidFill>
            <a:ln w="9525">
              <a:solidFill>
                <a:schemeClr val="bg1"/>
              </a:solidFill>
              <a:prstDash val="solid"/>
              <a:round/>
              <a:headEnd/>
              <a:tailEnd/>
            </a:ln>
          </p:spPr>
        </p:sp>
        <p:grpSp>
          <p:nvGrpSpPr>
            <p:cNvPr id="139" name="Michigan">
              <a:extLst>
                <a:ext uri="{FF2B5EF4-FFF2-40B4-BE49-F238E27FC236}">
                  <a16:creationId xmlns:a16="http://schemas.microsoft.com/office/drawing/2014/main" id="{284BCD14-626F-F64B-A727-851EBB92CC41}"/>
                </a:ext>
              </a:extLst>
            </p:cNvPr>
            <p:cNvGrpSpPr>
              <a:grpSpLocks/>
            </p:cNvGrpSpPr>
            <p:nvPr/>
          </p:nvGrpSpPr>
          <p:grpSpPr bwMode="auto">
            <a:xfrm>
              <a:off x="5497409" y="1989265"/>
              <a:ext cx="1222871" cy="1040456"/>
              <a:chOff x="19116675" y="3343275"/>
              <a:chExt cx="21690" cy="447"/>
            </a:xfrm>
            <a:solidFill>
              <a:schemeClr val="accent3">
                <a:lumMod val="75000"/>
              </a:schemeClr>
            </a:solidFill>
          </p:grpSpPr>
          <p:sp>
            <p:nvSpPr>
              <p:cNvPr id="216" name="Michigan2">
                <a:extLst>
                  <a:ext uri="{FF2B5EF4-FFF2-40B4-BE49-F238E27FC236}">
                    <a16:creationId xmlns:a16="http://schemas.microsoft.com/office/drawing/2014/main" id="{D6F387B0-7522-7043-A002-D1F6AA15DAC2}"/>
                  </a:ext>
                </a:extLst>
              </p:cNvPr>
              <p:cNvSpPr>
                <a:spLocks/>
              </p:cNvSpPr>
              <p:nvPr/>
            </p:nvSpPr>
            <p:spPr bwMode="auto">
              <a:xfrm>
                <a:off x="19116675" y="3343275"/>
                <a:ext cx="16470" cy="186"/>
              </a:xfrm>
              <a:custGeom>
                <a:avLst/>
                <a:gdLst/>
                <a:ahLst/>
                <a:cxnLst>
                  <a:cxn ang="0">
                    <a:pos x="5282" y="4556"/>
                  </a:cxn>
                  <a:cxn ang="0">
                    <a:pos x="5282" y="4118"/>
                  </a:cxn>
                  <a:cxn ang="0">
                    <a:pos x="4835" y="4819"/>
                  </a:cxn>
                  <a:cxn ang="0">
                    <a:pos x="4835" y="3592"/>
                  </a:cxn>
                  <a:cxn ang="0">
                    <a:pos x="5238" y="2541"/>
                  </a:cxn>
                  <a:cxn ang="0">
                    <a:pos x="5909" y="1139"/>
                  </a:cxn>
                  <a:cxn ang="0">
                    <a:pos x="6401" y="526"/>
                  </a:cxn>
                  <a:cxn ang="0">
                    <a:pos x="5730" y="175"/>
                  </a:cxn>
                  <a:cxn ang="0">
                    <a:pos x="4611" y="1577"/>
                  </a:cxn>
                  <a:cxn ang="0">
                    <a:pos x="3939" y="2628"/>
                  </a:cxn>
                  <a:cxn ang="0">
                    <a:pos x="3357" y="3767"/>
                  </a:cxn>
                  <a:cxn ang="0">
                    <a:pos x="2507" y="4906"/>
                  </a:cxn>
                  <a:cxn ang="0">
                    <a:pos x="1522" y="5257"/>
                  </a:cxn>
                  <a:cxn ang="0">
                    <a:pos x="537" y="6659"/>
                  </a:cxn>
                  <a:cxn ang="0">
                    <a:pos x="269" y="7535"/>
                  </a:cxn>
                  <a:cxn ang="0">
                    <a:pos x="806" y="8674"/>
                  </a:cxn>
                  <a:cxn ang="0">
                    <a:pos x="3536" y="9813"/>
                  </a:cxn>
                  <a:cxn ang="0">
                    <a:pos x="4566" y="10514"/>
                  </a:cxn>
                  <a:cxn ang="0">
                    <a:pos x="5730" y="10689"/>
                  </a:cxn>
                  <a:cxn ang="0">
                    <a:pos x="5864" y="11565"/>
                  </a:cxn>
                  <a:cxn ang="0">
                    <a:pos x="6670" y="12178"/>
                  </a:cxn>
                  <a:cxn ang="0">
                    <a:pos x="6760" y="13405"/>
                  </a:cxn>
                  <a:cxn ang="0">
                    <a:pos x="7118" y="14456"/>
                  </a:cxn>
                  <a:cxn ang="0">
                    <a:pos x="7386" y="16296"/>
                  </a:cxn>
                  <a:cxn ang="0">
                    <a:pos x="8192" y="13055"/>
                  </a:cxn>
                  <a:cxn ang="0">
                    <a:pos x="8684" y="10952"/>
                  </a:cxn>
                  <a:cxn ang="0">
                    <a:pos x="8863" y="11740"/>
                  </a:cxn>
                  <a:cxn ang="0">
                    <a:pos x="9445" y="10777"/>
                  </a:cxn>
                  <a:cxn ang="0">
                    <a:pos x="9804" y="10864"/>
                  </a:cxn>
                  <a:cxn ang="0">
                    <a:pos x="9714" y="12266"/>
                  </a:cxn>
                  <a:cxn ang="0">
                    <a:pos x="10072" y="11302"/>
                  </a:cxn>
                  <a:cxn ang="0">
                    <a:pos x="10430" y="10163"/>
                  </a:cxn>
                  <a:cxn ang="0">
                    <a:pos x="11505" y="9462"/>
                  </a:cxn>
                  <a:cxn ang="0">
                    <a:pos x="12400" y="8499"/>
                  </a:cxn>
                  <a:cxn ang="0">
                    <a:pos x="13385" y="8586"/>
                  </a:cxn>
                  <a:cxn ang="0">
                    <a:pos x="14191" y="9550"/>
                  </a:cxn>
                  <a:cxn ang="0">
                    <a:pos x="14414" y="8937"/>
                  </a:cxn>
                  <a:cxn ang="0">
                    <a:pos x="14996" y="8586"/>
                  </a:cxn>
                  <a:cxn ang="0">
                    <a:pos x="15533" y="8499"/>
                  </a:cxn>
                  <a:cxn ang="0">
                    <a:pos x="16115" y="8499"/>
                  </a:cxn>
                  <a:cxn ang="0">
                    <a:pos x="16160" y="7973"/>
                  </a:cxn>
                  <a:cxn ang="0">
                    <a:pos x="15533" y="7184"/>
                  </a:cxn>
                  <a:cxn ang="0">
                    <a:pos x="15310" y="5345"/>
                  </a:cxn>
                  <a:cxn ang="0">
                    <a:pos x="14593" y="5695"/>
                  </a:cxn>
                  <a:cxn ang="0">
                    <a:pos x="14011" y="5695"/>
                  </a:cxn>
                  <a:cxn ang="0">
                    <a:pos x="13385" y="5169"/>
                  </a:cxn>
                  <a:cxn ang="0">
                    <a:pos x="13385" y="3592"/>
                  </a:cxn>
                  <a:cxn ang="0">
                    <a:pos x="12310" y="4381"/>
                  </a:cxn>
                  <a:cxn ang="0">
                    <a:pos x="11146" y="4556"/>
                  </a:cxn>
                  <a:cxn ang="0">
                    <a:pos x="10296" y="5169"/>
                  </a:cxn>
                  <a:cxn ang="0">
                    <a:pos x="9490" y="6659"/>
                  </a:cxn>
                  <a:cxn ang="0">
                    <a:pos x="8729" y="6659"/>
                  </a:cxn>
                  <a:cxn ang="0">
                    <a:pos x="8102" y="6396"/>
                  </a:cxn>
                  <a:cxn ang="0">
                    <a:pos x="7521" y="6308"/>
                  </a:cxn>
                  <a:cxn ang="0">
                    <a:pos x="7207" y="5520"/>
                  </a:cxn>
                  <a:cxn ang="0">
                    <a:pos x="6715" y="4381"/>
                  </a:cxn>
                  <a:cxn ang="0">
                    <a:pos x="6043" y="4030"/>
                  </a:cxn>
                </a:cxnLst>
                <a:rect l="0" t="0" r="r" b="b"/>
                <a:pathLst>
                  <a:path w="16384" h="16384">
                    <a:moveTo>
                      <a:pt x="5775" y="4030"/>
                    </a:moveTo>
                    <a:lnTo>
                      <a:pt x="5685" y="4118"/>
                    </a:lnTo>
                    <a:lnTo>
                      <a:pt x="5506" y="4118"/>
                    </a:lnTo>
                    <a:lnTo>
                      <a:pt x="5461" y="4206"/>
                    </a:lnTo>
                    <a:lnTo>
                      <a:pt x="5417" y="4381"/>
                    </a:lnTo>
                    <a:lnTo>
                      <a:pt x="5372" y="4644"/>
                    </a:lnTo>
                    <a:lnTo>
                      <a:pt x="5327" y="4644"/>
                    </a:lnTo>
                    <a:lnTo>
                      <a:pt x="5282" y="4556"/>
                    </a:lnTo>
                    <a:lnTo>
                      <a:pt x="5327" y="4381"/>
                    </a:lnTo>
                    <a:lnTo>
                      <a:pt x="5417" y="4118"/>
                    </a:lnTo>
                    <a:lnTo>
                      <a:pt x="5506" y="3943"/>
                    </a:lnTo>
                    <a:lnTo>
                      <a:pt x="5551" y="3767"/>
                    </a:lnTo>
                    <a:lnTo>
                      <a:pt x="5551" y="3680"/>
                    </a:lnTo>
                    <a:lnTo>
                      <a:pt x="5461" y="3680"/>
                    </a:lnTo>
                    <a:lnTo>
                      <a:pt x="5417" y="3855"/>
                    </a:lnTo>
                    <a:lnTo>
                      <a:pt x="5282" y="4118"/>
                    </a:lnTo>
                    <a:lnTo>
                      <a:pt x="5148" y="4293"/>
                    </a:lnTo>
                    <a:lnTo>
                      <a:pt x="5014" y="4468"/>
                    </a:lnTo>
                    <a:lnTo>
                      <a:pt x="5014" y="4644"/>
                    </a:lnTo>
                    <a:lnTo>
                      <a:pt x="4969" y="4819"/>
                    </a:lnTo>
                    <a:lnTo>
                      <a:pt x="4879" y="5082"/>
                    </a:lnTo>
                    <a:lnTo>
                      <a:pt x="4835" y="5257"/>
                    </a:lnTo>
                    <a:lnTo>
                      <a:pt x="4790" y="5169"/>
                    </a:lnTo>
                    <a:lnTo>
                      <a:pt x="4835" y="4819"/>
                    </a:lnTo>
                    <a:lnTo>
                      <a:pt x="4790" y="4644"/>
                    </a:lnTo>
                    <a:lnTo>
                      <a:pt x="4835" y="4468"/>
                    </a:lnTo>
                    <a:lnTo>
                      <a:pt x="4835" y="4206"/>
                    </a:lnTo>
                    <a:lnTo>
                      <a:pt x="4835" y="3943"/>
                    </a:lnTo>
                    <a:lnTo>
                      <a:pt x="4835" y="3855"/>
                    </a:lnTo>
                    <a:lnTo>
                      <a:pt x="4835" y="3767"/>
                    </a:lnTo>
                    <a:lnTo>
                      <a:pt x="4790" y="3592"/>
                    </a:lnTo>
                    <a:lnTo>
                      <a:pt x="4835" y="3592"/>
                    </a:lnTo>
                    <a:lnTo>
                      <a:pt x="4879" y="3680"/>
                    </a:lnTo>
                    <a:lnTo>
                      <a:pt x="4924" y="3592"/>
                    </a:lnTo>
                    <a:lnTo>
                      <a:pt x="4969" y="3505"/>
                    </a:lnTo>
                    <a:lnTo>
                      <a:pt x="5014" y="3154"/>
                    </a:lnTo>
                    <a:lnTo>
                      <a:pt x="4969" y="2979"/>
                    </a:lnTo>
                    <a:lnTo>
                      <a:pt x="5058" y="2891"/>
                    </a:lnTo>
                    <a:lnTo>
                      <a:pt x="5148" y="2804"/>
                    </a:lnTo>
                    <a:lnTo>
                      <a:pt x="5238" y="2541"/>
                    </a:lnTo>
                    <a:lnTo>
                      <a:pt x="5238" y="2453"/>
                    </a:lnTo>
                    <a:lnTo>
                      <a:pt x="5282" y="2366"/>
                    </a:lnTo>
                    <a:lnTo>
                      <a:pt x="5282" y="2278"/>
                    </a:lnTo>
                    <a:lnTo>
                      <a:pt x="5327" y="2103"/>
                    </a:lnTo>
                    <a:lnTo>
                      <a:pt x="5417" y="1928"/>
                    </a:lnTo>
                    <a:lnTo>
                      <a:pt x="5506" y="1840"/>
                    </a:lnTo>
                    <a:lnTo>
                      <a:pt x="5640" y="1489"/>
                    </a:lnTo>
                    <a:lnTo>
                      <a:pt x="5909" y="1139"/>
                    </a:lnTo>
                    <a:lnTo>
                      <a:pt x="5909" y="964"/>
                    </a:lnTo>
                    <a:lnTo>
                      <a:pt x="5909" y="876"/>
                    </a:lnTo>
                    <a:lnTo>
                      <a:pt x="5909" y="789"/>
                    </a:lnTo>
                    <a:lnTo>
                      <a:pt x="6043" y="701"/>
                    </a:lnTo>
                    <a:lnTo>
                      <a:pt x="6267" y="613"/>
                    </a:lnTo>
                    <a:lnTo>
                      <a:pt x="6312" y="526"/>
                    </a:lnTo>
                    <a:lnTo>
                      <a:pt x="6357" y="526"/>
                    </a:lnTo>
                    <a:lnTo>
                      <a:pt x="6401" y="526"/>
                    </a:lnTo>
                    <a:lnTo>
                      <a:pt x="6446" y="438"/>
                    </a:lnTo>
                    <a:lnTo>
                      <a:pt x="6446" y="350"/>
                    </a:lnTo>
                    <a:lnTo>
                      <a:pt x="6357" y="88"/>
                    </a:lnTo>
                    <a:lnTo>
                      <a:pt x="6133" y="0"/>
                    </a:lnTo>
                    <a:lnTo>
                      <a:pt x="6133" y="88"/>
                    </a:lnTo>
                    <a:lnTo>
                      <a:pt x="5999" y="0"/>
                    </a:lnTo>
                    <a:lnTo>
                      <a:pt x="5909" y="88"/>
                    </a:lnTo>
                    <a:lnTo>
                      <a:pt x="5730" y="175"/>
                    </a:lnTo>
                    <a:lnTo>
                      <a:pt x="5551" y="175"/>
                    </a:lnTo>
                    <a:lnTo>
                      <a:pt x="5417" y="263"/>
                    </a:lnTo>
                    <a:lnTo>
                      <a:pt x="5238" y="350"/>
                    </a:lnTo>
                    <a:lnTo>
                      <a:pt x="5103" y="613"/>
                    </a:lnTo>
                    <a:lnTo>
                      <a:pt x="4924" y="789"/>
                    </a:lnTo>
                    <a:lnTo>
                      <a:pt x="4835" y="876"/>
                    </a:lnTo>
                    <a:lnTo>
                      <a:pt x="4745" y="1139"/>
                    </a:lnTo>
                    <a:lnTo>
                      <a:pt x="4611" y="1577"/>
                    </a:lnTo>
                    <a:lnTo>
                      <a:pt x="4566" y="1752"/>
                    </a:lnTo>
                    <a:lnTo>
                      <a:pt x="4477" y="1928"/>
                    </a:lnTo>
                    <a:lnTo>
                      <a:pt x="4387" y="2015"/>
                    </a:lnTo>
                    <a:lnTo>
                      <a:pt x="4297" y="2103"/>
                    </a:lnTo>
                    <a:lnTo>
                      <a:pt x="4208" y="2103"/>
                    </a:lnTo>
                    <a:lnTo>
                      <a:pt x="4118" y="2278"/>
                    </a:lnTo>
                    <a:lnTo>
                      <a:pt x="4029" y="2541"/>
                    </a:lnTo>
                    <a:lnTo>
                      <a:pt x="3939" y="2628"/>
                    </a:lnTo>
                    <a:lnTo>
                      <a:pt x="3895" y="2628"/>
                    </a:lnTo>
                    <a:lnTo>
                      <a:pt x="3805" y="2891"/>
                    </a:lnTo>
                    <a:lnTo>
                      <a:pt x="3715" y="2979"/>
                    </a:lnTo>
                    <a:lnTo>
                      <a:pt x="3626" y="3067"/>
                    </a:lnTo>
                    <a:lnTo>
                      <a:pt x="3626" y="3329"/>
                    </a:lnTo>
                    <a:lnTo>
                      <a:pt x="3581" y="3592"/>
                    </a:lnTo>
                    <a:lnTo>
                      <a:pt x="3447" y="3680"/>
                    </a:lnTo>
                    <a:lnTo>
                      <a:pt x="3357" y="3767"/>
                    </a:lnTo>
                    <a:lnTo>
                      <a:pt x="3223" y="3855"/>
                    </a:lnTo>
                    <a:lnTo>
                      <a:pt x="3134" y="3855"/>
                    </a:lnTo>
                    <a:lnTo>
                      <a:pt x="3044" y="3943"/>
                    </a:lnTo>
                    <a:lnTo>
                      <a:pt x="2999" y="4030"/>
                    </a:lnTo>
                    <a:lnTo>
                      <a:pt x="2910" y="4293"/>
                    </a:lnTo>
                    <a:lnTo>
                      <a:pt x="2820" y="4556"/>
                    </a:lnTo>
                    <a:lnTo>
                      <a:pt x="2641" y="4731"/>
                    </a:lnTo>
                    <a:lnTo>
                      <a:pt x="2507" y="4906"/>
                    </a:lnTo>
                    <a:lnTo>
                      <a:pt x="2373" y="4906"/>
                    </a:lnTo>
                    <a:lnTo>
                      <a:pt x="2283" y="4906"/>
                    </a:lnTo>
                    <a:lnTo>
                      <a:pt x="2149" y="4906"/>
                    </a:lnTo>
                    <a:lnTo>
                      <a:pt x="2059" y="5082"/>
                    </a:lnTo>
                    <a:lnTo>
                      <a:pt x="1970" y="5082"/>
                    </a:lnTo>
                    <a:lnTo>
                      <a:pt x="1791" y="5082"/>
                    </a:lnTo>
                    <a:lnTo>
                      <a:pt x="1612" y="5169"/>
                    </a:lnTo>
                    <a:lnTo>
                      <a:pt x="1522" y="5257"/>
                    </a:lnTo>
                    <a:lnTo>
                      <a:pt x="1388" y="5432"/>
                    </a:lnTo>
                    <a:lnTo>
                      <a:pt x="1298" y="5607"/>
                    </a:lnTo>
                    <a:lnTo>
                      <a:pt x="1253" y="5783"/>
                    </a:lnTo>
                    <a:lnTo>
                      <a:pt x="1119" y="6045"/>
                    </a:lnTo>
                    <a:lnTo>
                      <a:pt x="985" y="6221"/>
                    </a:lnTo>
                    <a:lnTo>
                      <a:pt x="851" y="6484"/>
                    </a:lnTo>
                    <a:lnTo>
                      <a:pt x="671" y="6571"/>
                    </a:lnTo>
                    <a:lnTo>
                      <a:pt x="537" y="6659"/>
                    </a:lnTo>
                    <a:lnTo>
                      <a:pt x="313" y="6834"/>
                    </a:lnTo>
                    <a:lnTo>
                      <a:pt x="224" y="6922"/>
                    </a:lnTo>
                    <a:lnTo>
                      <a:pt x="90" y="7184"/>
                    </a:lnTo>
                    <a:lnTo>
                      <a:pt x="0" y="7184"/>
                    </a:lnTo>
                    <a:lnTo>
                      <a:pt x="45" y="7360"/>
                    </a:lnTo>
                    <a:lnTo>
                      <a:pt x="90" y="7360"/>
                    </a:lnTo>
                    <a:lnTo>
                      <a:pt x="224" y="7360"/>
                    </a:lnTo>
                    <a:lnTo>
                      <a:pt x="269" y="7535"/>
                    </a:lnTo>
                    <a:lnTo>
                      <a:pt x="313" y="7535"/>
                    </a:lnTo>
                    <a:lnTo>
                      <a:pt x="448" y="7535"/>
                    </a:lnTo>
                    <a:lnTo>
                      <a:pt x="492" y="7535"/>
                    </a:lnTo>
                    <a:lnTo>
                      <a:pt x="582" y="7710"/>
                    </a:lnTo>
                    <a:lnTo>
                      <a:pt x="627" y="7885"/>
                    </a:lnTo>
                    <a:lnTo>
                      <a:pt x="716" y="8323"/>
                    </a:lnTo>
                    <a:lnTo>
                      <a:pt x="761" y="8586"/>
                    </a:lnTo>
                    <a:lnTo>
                      <a:pt x="806" y="8674"/>
                    </a:lnTo>
                    <a:lnTo>
                      <a:pt x="851" y="8761"/>
                    </a:lnTo>
                    <a:lnTo>
                      <a:pt x="1298" y="8937"/>
                    </a:lnTo>
                    <a:lnTo>
                      <a:pt x="1388" y="8937"/>
                    </a:lnTo>
                    <a:lnTo>
                      <a:pt x="1880" y="9200"/>
                    </a:lnTo>
                    <a:lnTo>
                      <a:pt x="2775" y="9550"/>
                    </a:lnTo>
                    <a:lnTo>
                      <a:pt x="3357" y="9725"/>
                    </a:lnTo>
                    <a:lnTo>
                      <a:pt x="3447" y="9725"/>
                    </a:lnTo>
                    <a:lnTo>
                      <a:pt x="3536" y="9813"/>
                    </a:lnTo>
                    <a:lnTo>
                      <a:pt x="3671" y="9900"/>
                    </a:lnTo>
                    <a:lnTo>
                      <a:pt x="3805" y="10076"/>
                    </a:lnTo>
                    <a:lnTo>
                      <a:pt x="4029" y="10339"/>
                    </a:lnTo>
                    <a:lnTo>
                      <a:pt x="4118" y="10426"/>
                    </a:lnTo>
                    <a:lnTo>
                      <a:pt x="4297" y="10339"/>
                    </a:lnTo>
                    <a:lnTo>
                      <a:pt x="4432" y="10426"/>
                    </a:lnTo>
                    <a:lnTo>
                      <a:pt x="4521" y="10514"/>
                    </a:lnTo>
                    <a:lnTo>
                      <a:pt x="4566" y="10514"/>
                    </a:lnTo>
                    <a:lnTo>
                      <a:pt x="4656" y="10426"/>
                    </a:lnTo>
                    <a:lnTo>
                      <a:pt x="4790" y="10339"/>
                    </a:lnTo>
                    <a:lnTo>
                      <a:pt x="5014" y="10514"/>
                    </a:lnTo>
                    <a:lnTo>
                      <a:pt x="5148" y="10514"/>
                    </a:lnTo>
                    <a:lnTo>
                      <a:pt x="5238" y="10514"/>
                    </a:lnTo>
                    <a:lnTo>
                      <a:pt x="5327" y="10601"/>
                    </a:lnTo>
                    <a:lnTo>
                      <a:pt x="5551" y="10601"/>
                    </a:lnTo>
                    <a:lnTo>
                      <a:pt x="5730" y="10689"/>
                    </a:lnTo>
                    <a:lnTo>
                      <a:pt x="5775" y="10689"/>
                    </a:lnTo>
                    <a:lnTo>
                      <a:pt x="5864" y="10777"/>
                    </a:lnTo>
                    <a:lnTo>
                      <a:pt x="5909" y="10864"/>
                    </a:lnTo>
                    <a:lnTo>
                      <a:pt x="5909" y="10952"/>
                    </a:lnTo>
                    <a:lnTo>
                      <a:pt x="5954" y="11127"/>
                    </a:lnTo>
                    <a:lnTo>
                      <a:pt x="5954" y="11215"/>
                    </a:lnTo>
                    <a:lnTo>
                      <a:pt x="5864" y="11390"/>
                    </a:lnTo>
                    <a:lnTo>
                      <a:pt x="5864" y="11565"/>
                    </a:lnTo>
                    <a:lnTo>
                      <a:pt x="5909" y="11653"/>
                    </a:lnTo>
                    <a:lnTo>
                      <a:pt x="5999" y="11740"/>
                    </a:lnTo>
                    <a:lnTo>
                      <a:pt x="6088" y="11828"/>
                    </a:lnTo>
                    <a:lnTo>
                      <a:pt x="6178" y="11740"/>
                    </a:lnTo>
                    <a:lnTo>
                      <a:pt x="6222" y="11740"/>
                    </a:lnTo>
                    <a:lnTo>
                      <a:pt x="6312" y="11828"/>
                    </a:lnTo>
                    <a:lnTo>
                      <a:pt x="6491" y="11916"/>
                    </a:lnTo>
                    <a:lnTo>
                      <a:pt x="6670" y="12178"/>
                    </a:lnTo>
                    <a:lnTo>
                      <a:pt x="6760" y="12354"/>
                    </a:lnTo>
                    <a:lnTo>
                      <a:pt x="6760" y="12441"/>
                    </a:lnTo>
                    <a:lnTo>
                      <a:pt x="6670" y="12529"/>
                    </a:lnTo>
                    <a:lnTo>
                      <a:pt x="6760" y="12704"/>
                    </a:lnTo>
                    <a:lnTo>
                      <a:pt x="6804" y="12879"/>
                    </a:lnTo>
                    <a:lnTo>
                      <a:pt x="6760" y="13055"/>
                    </a:lnTo>
                    <a:lnTo>
                      <a:pt x="6715" y="13230"/>
                    </a:lnTo>
                    <a:lnTo>
                      <a:pt x="6760" y="13405"/>
                    </a:lnTo>
                    <a:lnTo>
                      <a:pt x="6760" y="13668"/>
                    </a:lnTo>
                    <a:lnTo>
                      <a:pt x="6715" y="14018"/>
                    </a:lnTo>
                    <a:lnTo>
                      <a:pt x="6670" y="14369"/>
                    </a:lnTo>
                    <a:lnTo>
                      <a:pt x="6625" y="14544"/>
                    </a:lnTo>
                    <a:lnTo>
                      <a:pt x="6715" y="14719"/>
                    </a:lnTo>
                    <a:lnTo>
                      <a:pt x="6804" y="14719"/>
                    </a:lnTo>
                    <a:lnTo>
                      <a:pt x="7028" y="14544"/>
                    </a:lnTo>
                    <a:lnTo>
                      <a:pt x="7118" y="14456"/>
                    </a:lnTo>
                    <a:lnTo>
                      <a:pt x="7207" y="14632"/>
                    </a:lnTo>
                    <a:lnTo>
                      <a:pt x="7162" y="14982"/>
                    </a:lnTo>
                    <a:lnTo>
                      <a:pt x="7073" y="15420"/>
                    </a:lnTo>
                    <a:lnTo>
                      <a:pt x="7028" y="15683"/>
                    </a:lnTo>
                    <a:lnTo>
                      <a:pt x="7073" y="15858"/>
                    </a:lnTo>
                    <a:lnTo>
                      <a:pt x="7207" y="16034"/>
                    </a:lnTo>
                    <a:lnTo>
                      <a:pt x="7297" y="16209"/>
                    </a:lnTo>
                    <a:lnTo>
                      <a:pt x="7386" y="16296"/>
                    </a:lnTo>
                    <a:lnTo>
                      <a:pt x="7476" y="16384"/>
                    </a:lnTo>
                    <a:lnTo>
                      <a:pt x="7431" y="16209"/>
                    </a:lnTo>
                    <a:lnTo>
                      <a:pt x="7476" y="15858"/>
                    </a:lnTo>
                    <a:lnTo>
                      <a:pt x="7655" y="15508"/>
                    </a:lnTo>
                    <a:lnTo>
                      <a:pt x="7834" y="14807"/>
                    </a:lnTo>
                    <a:lnTo>
                      <a:pt x="7968" y="14281"/>
                    </a:lnTo>
                    <a:lnTo>
                      <a:pt x="8102" y="13493"/>
                    </a:lnTo>
                    <a:lnTo>
                      <a:pt x="8192" y="13055"/>
                    </a:lnTo>
                    <a:lnTo>
                      <a:pt x="8237" y="12792"/>
                    </a:lnTo>
                    <a:lnTo>
                      <a:pt x="8326" y="12354"/>
                    </a:lnTo>
                    <a:lnTo>
                      <a:pt x="8461" y="12003"/>
                    </a:lnTo>
                    <a:lnTo>
                      <a:pt x="8550" y="11828"/>
                    </a:lnTo>
                    <a:lnTo>
                      <a:pt x="8595" y="11740"/>
                    </a:lnTo>
                    <a:lnTo>
                      <a:pt x="8595" y="11565"/>
                    </a:lnTo>
                    <a:lnTo>
                      <a:pt x="8550" y="11302"/>
                    </a:lnTo>
                    <a:lnTo>
                      <a:pt x="8684" y="10952"/>
                    </a:lnTo>
                    <a:lnTo>
                      <a:pt x="8684" y="10689"/>
                    </a:lnTo>
                    <a:lnTo>
                      <a:pt x="8774" y="10426"/>
                    </a:lnTo>
                    <a:lnTo>
                      <a:pt x="8863" y="10426"/>
                    </a:lnTo>
                    <a:lnTo>
                      <a:pt x="8863" y="10514"/>
                    </a:lnTo>
                    <a:lnTo>
                      <a:pt x="8774" y="11039"/>
                    </a:lnTo>
                    <a:lnTo>
                      <a:pt x="8819" y="11302"/>
                    </a:lnTo>
                    <a:lnTo>
                      <a:pt x="8819" y="11565"/>
                    </a:lnTo>
                    <a:lnTo>
                      <a:pt x="8863" y="11740"/>
                    </a:lnTo>
                    <a:lnTo>
                      <a:pt x="8863" y="11916"/>
                    </a:lnTo>
                    <a:lnTo>
                      <a:pt x="8998" y="11740"/>
                    </a:lnTo>
                    <a:lnTo>
                      <a:pt x="9132" y="11653"/>
                    </a:lnTo>
                    <a:lnTo>
                      <a:pt x="9222" y="11390"/>
                    </a:lnTo>
                    <a:lnTo>
                      <a:pt x="9311" y="11039"/>
                    </a:lnTo>
                    <a:lnTo>
                      <a:pt x="9266" y="10689"/>
                    </a:lnTo>
                    <a:lnTo>
                      <a:pt x="9311" y="10601"/>
                    </a:lnTo>
                    <a:lnTo>
                      <a:pt x="9445" y="10777"/>
                    </a:lnTo>
                    <a:lnTo>
                      <a:pt x="9535" y="10689"/>
                    </a:lnTo>
                    <a:lnTo>
                      <a:pt x="9624" y="10777"/>
                    </a:lnTo>
                    <a:lnTo>
                      <a:pt x="9714" y="10339"/>
                    </a:lnTo>
                    <a:lnTo>
                      <a:pt x="9759" y="10251"/>
                    </a:lnTo>
                    <a:lnTo>
                      <a:pt x="9848" y="10339"/>
                    </a:lnTo>
                    <a:lnTo>
                      <a:pt x="9893" y="10426"/>
                    </a:lnTo>
                    <a:lnTo>
                      <a:pt x="9893" y="10601"/>
                    </a:lnTo>
                    <a:lnTo>
                      <a:pt x="9804" y="10864"/>
                    </a:lnTo>
                    <a:lnTo>
                      <a:pt x="9804" y="11127"/>
                    </a:lnTo>
                    <a:lnTo>
                      <a:pt x="9624" y="11302"/>
                    </a:lnTo>
                    <a:lnTo>
                      <a:pt x="9580" y="11740"/>
                    </a:lnTo>
                    <a:lnTo>
                      <a:pt x="9490" y="11828"/>
                    </a:lnTo>
                    <a:lnTo>
                      <a:pt x="9490" y="12003"/>
                    </a:lnTo>
                    <a:lnTo>
                      <a:pt x="9490" y="12091"/>
                    </a:lnTo>
                    <a:lnTo>
                      <a:pt x="9669" y="12266"/>
                    </a:lnTo>
                    <a:lnTo>
                      <a:pt x="9714" y="12266"/>
                    </a:lnTo>
                    <a:lnTo>
                      <a:pt x="9759" y="12266"/>
                    </a:lnTo>
                    <a:lnTo>
                      <a:pt x="9804" y="12178"/>
                    </a:lnTo>
                    <a:lnTo>
                      <a:pt x="9759" y="12003"/>
                    </a:lnTo>
                    <a:lnTo>
                      <a:pt x="9848" y="11916"/>
                    </a:lnTo>
                    <a:lnTo>
                      <a:pt x="9848" y="11653"/>
                    </a:lnTo>
                    <a:lnTo>
                      <a:pt x="9983" y="11565"/>
                    </a:lnTo>
                    <a:lnTo>
                      <a:pt x="10027" y="11390"/>
                    </a:lnTo>
                    <a:lnTo>
                      <a:pt x="10072" y="11302"/>
                    </a:lnTo>
                    <a:lnTo>
                      <a:pt x="10206" y="11127"/>
                    </a:lnTo>
                    <a:lnTo>
                      <a:pt x="10251" y="11039"/>
                    </a:lnTo>
                    <a:lnTo>
                      <a:pt x="10385" y="10952"/>
                    </a:lnTo>
                    <a:lnTo>
                      <a:pt x="10385" y="10864"/>
                    </a:lnTo>
                    <a:lnTo>
                      <a:pt x="10430" y="10601"/>
                    </a:lnTo>
                    <a:lnTo>
                      <a:pt x="10430" y="10426"/>
                    </a:lnTo>
                    <a:lnTo>
                      <a:pt x="10430" y="10339"/>
                    </a:lnTo>
                    <a:lnTo>
                      <a:pt x="10430" y="10163"/>
                    </a:lnTo>
                    <a:lnTo>
                      <a:pt x="10520" y="9988"/>
                    </a:lnTo>
                    <a:lnTo>
                      <a:pt x="10565" y="9900"/>
                    </a:lnTo>
                    <a:lnTo>
                      <a:pt x="10744" y="9725"/>
                    </a:lnTo>
                    <a:lnTo>
                      <a:pt x="10923" y="9638"/>
                    </a:lnTo>
                    <a:lnTo>
                      <a:pt x="11191" y="9638"/>
                    </a:lnTo>
                    <a:lnTo>
                      <a:pt x="11415" y="9725"/>
                    </a:lnTo>
                    <a:lnTo>
                      <a:pt x="11460" y="9550"/>
                    </a:lnTo>
                    <a:lnTo>
                      <a:pt x="11505" y="9462"/>
                    </a:lnTo>
                    <a:lnTo>
                      <a:pt x="11549" y="9462"/>
                    </a:lnTo>
                    <a:lnTo>
                      <a:pt x="11684" y="9375"/>
                    </a:lnTo>
                    <a:lnTo>
                      <a:pt x="11773" y="9375"/>
                    </a:lnTo>
                    <a:lnTo>
                      <a:pt x="11952" y="9462"/>
                    </a:lnTo>
                    <a:lnTo>
                      <a:pt x="12042" y="9287"/>
                    </a:lnTo>
                    <a:lnTo>
                      <a:pt x="12131" y="9112"/>
                    </a:lnTo>
                    <a:lnTo>
                      <a:pt x="12266" y="8761"/>
                    </a:lnTo>
                    <a:lnTo>
                      <a:pt x="12400" y="8499"/>
                    </a:lnTo>
                    <a:lnTo>
                      <a:pt x="12579" y="8499"/>
                    </a:lnTo>
                    <a:lnTo>
                      <a:pt x="12669" y="8411"/>
                    </a:lnTo>
                    <a:lnTo>
                      <a:pt x="12758" y="8499"/>
                    </a:lnTo>
                    <a:lnTo>
                      <a:pt x="12848" y="8411"/>
                    </a:lnTo>
                    <a:lnTo>
                      <a:pt x="13027" y="8499"/>
                    </a:lnTo>
                    <a:lnTo>
                      <a:pt x="13161" y="8499"/>
                    </a:lnTo>
                    <a:lnTo>
                      <a:pt x="13250" y="8586"/>
                    </a:lnTo>
                    <a:lnTo>
                      <a:pt x="13385" y="8586"/>
                    </a:lnTo>
                    <a:lnTo>
                      <a:pt x="13564" y="8674"/>
                    </a:lnTo>
                    <a:lnTo>
                      <a:pt x="13743" y="8761"/>
                    </a:lnTo>
                    <a:lnTo>
                      <a:pt x="13877" y="8937"/>
                    </a:lnTo>
                    <a:lnTo>
                      <a:pt x="13922" y="9112"/>
                    </a:lnTo>
                    <a:lnTo>
                      <a:pt x="14056" y="9200"/>
                    </a:lnTo>
                    <a:lnTo>
                      <a:pt x="14146" y="9287"/>
                    </a:lnTo>
                    <a:lnTo>
                      <a:pt x="14146" y="9462"/>
                    </a:lnTo>
                    <a:lnTo>
                      <a:pt x="14191" y="9550"/>
                    </a:lnTo>
                    <a:lnTo>
                      <a:pt x="14280" y="9550"/>
                    </a:lnTo>
                    <a:lnTo>
                      <a:pt x="14370" y="9638"/>
                    </a:lnTo>
                    <a:lnTo>
                      <a:pt x="14414" y="9638"/>
                    </a:lnTo>
                    <a:lnTo>
                      <a:pt x="14459" y="9550"/>
                    </a:lnTo>
                    <a:lnTo>
                      <a:pt x="14414" y="9287"/>
                    </a:lnTo>
                    <a:lnTo>
                      <a:pt x="14459" y="9112"/>
                    </a:lnTo>
                    <a:lnTo>
                      <a:pt x="14414" y="9024"/>
                    </a:lnTo>
                    <a:lnTo>
                      <a:pt x="14414" y="8937"/>
                    </a:lnTo>
                    <a:lnTo>
                      <a:pt x="14504" y="8674"/>
                    </a:lnTo>
                    <a:lnTo>
                      <a:pt x="14459" y="8499"/>
                    </a:lnTo>
                    <a:lnTo>
                      <a:pt x="14549" y="8411"/>
                    </a:lnTo>
                    <a:lnTo>
                      <a:pt x="14683" y="8499"/>
                    </a:lnTo>
                    <a:lnTo>
                      <a:pt x="14817" y="8411"/>
                    </a:lnTo>
                    <a:lnTo>
                      <a:pt x="14907" y="8674"/>
                    </a:lnTo>
                    <a:lnTo>
                      <a:pt x="14952" y="8674"/>
                    </a:lnTo>
                    <a:lnTo>
                      <a:pt x="14996" y="8586"/>
                    </a:lnTo>
                    <a:lnTo>
                      <a:pt x="15086" y="8586"/>
                    </a:lnTo>
                    <a:lnTo>
                      <a:pt x="15086" y="8499"/>
                    </a:lnTo>
                    <a:lnTo>
                      <a:pt x="15175" y="8499"/>
                    </a:lnTo>
                    <a:lnTo>
                      <a:pt x="15220" y="8499"/>
                    </a:lnTo>
                    <a:lnTo>
                      <a:pt x="15310" y="8586"/>
                    </a:lnTo>
                    <a:lnTo>
                      <a:pt x="15354" y="8499"/>
                    </a:lnTo>
                    <a:lnTo>
                      <a:pt x="15399" y="8411"/>
                    </a:lnTo>
                    <a:lnTo>
                      <a:pt x="15533" y="8499"/>
                    </a:lnTo>
                    <a:lnTo>
                      <a:pt x="15668" y="8499"/>
                    </a:lnTo>
                    <a:lnTo>
                      <a:pt x="15757" y="8499"/>
                    </a:lnTo>
                    <a:lnTo>
                      <a:pt x="15847" y="8411"/>
                    </a:lnTo>
                    <a:lnTo>
                      <a:pt x="15936" y="8411"/>
                    </a:lnTo>
                    <a:lnTo>
                      <a:pt x="15981" y="8499"/>
                    </a:lnTo>
                    <a:lnTo>
                      <a:pt x="16026" y="8499"/>
                    </a:lnTo>
                    <a:lnTo>
                      <a:pt x="16115" y="8586"/>
                    </a:lnTo>
                    <a:lnTo>
                      <a:pt x="16115" y="8499"/>
                    </a:lnTo>
                    <a:lnTo>
                      <a:pt x="16205" y="8499"/>
                    </a:lnTo>
                    <a:lnTo>
                      <a:pt x="16294" y="8499"/>
                    </a:lnTo>
                    <a:lnTo>
                      <a:pt x="16384" y="8411"/>
                    </a:lnTo>
                    <a:lnTo>
                      <a:pt x="16384" y="8323"/>
                    </a:lnTo>
                    <a:lnTo>
                      <a:pt x="16384" y="8236"/>
                    </a:lnTo>
                    <a:lnTo>
                      <a:pt x="16339" y="8148"/>
                    </a:lnTo>
                    <a:lnTo>
                      <a:pt x="16250" y="8061"/>
                    </a:lnTo>
                    <a:lnTo>
                      <a:pt x="16160" y="7973"/>
                    </a:lnTo>
                    <a:lnTo>
                      <a:pt x="16071" y="7973"/>
                    </a:lnTo>
                    <a:lnTo>
                      <a:pt x="16026" y="7798"/>
                    </a:lnTo>
                    <a:lnTo>
                      <a:pt x="16026" y="7535"/>
                    </a:lnTo>
                    <a:lnTo>
                      <a:pt x="15981" y="7447"/>
                    </a:lnTo>
                    <a:lnTo>
                      <a:pt x="15847" y="7272"/>
                    </a:lnTo>
                    <a:lnTo>
                      <a:pt x="15757" y="7184"/>
                    </a:lnTo>
                    <a:lnTo>
                      <a:pt x="15623" y="7272"/>
                    </a:lnTo>
                    <a:lnTo>
                      <a:pt x="15533" y="7184"/>
                    </a:lnTo>
                    <a:lnTo>
                      <a:pt x="15489" y="7097"/>
                    </a:lnTo>
                    <a:lnTo>
                      <a:pt x="15489" y="7009"/>
                    </a:lnTo>
                    <a:lnTo>
                      <a:pt x="15533" y="6834"/>
                    </a:lnTo>
                    <a:lnTo>
                      <a:pt x="15578" y="6746"/>
                    </a:lnTo>
                    <a:lnTo>
                      <a:pt x="15489" y="6308"/>
                    </a:lnTo>
                    <a:lnTo>
                      <a:pt x="15444" y="5870"/>
                    </a:lnTo>
                    <a:lnTo>
                      <a:pt x="15354" y="5520"/>
                    </a:lnTo>
                    <a:lnTo>
                      <a:pt x="15310" y="5345"/>
                    </a:lnTo>
                    <a:lnTo>
                      <a:pt x="15175" y="5345"/>
                    </a:lnTo>
                    <a:lnTo>
                      <a:pt x="15086" y="5257"/>
                    </a:lnTo>
                    <a:lnTo>
                      <a:pt x="14996" y="5345"/>
                    </a:lnTo>
                    <a:lnTo>
                      <a:pt x="14907" y="5432"/>
                    </a:lnTo>
                    <a:lnTo>
                      <a:pt x="14817" y="5520"/>
                    </a:lnTo>
                    <a:lnTo>
                      <a:pt x="14728" y="5607"/>
                    </a:lnTo>
                    <a:lnTo>
                      <a:pt x="14638" y="5695"/>
                    </a:lnTo>
                    <a:lnTo>
                      <a:pt x="14593" y="5695"/>
                    </a:lnTo>
                    <a:lnTo>
                      <a:pt x="14549" y="5607"/>
                    </a:lnTo>
                    <a:lnTo>
                      <a:pt x="14504" y="5432"/>
                    </a:lnTo>
                    <a:lnTo>
                      <a:pt x="14325" y="5345"/>
                    </a:lnTo>
                    <a:lnTo>
                      <a:pt x="14280" y="5432"/>
                    </a:lnTo>
                    <a:lnTo>
                      <a:pt x="14235" y="5520"/>
                    </a:lnTo>
                    <a:lnTo>
                      <a:pt x="14191" y="5607"/>
                    </a:lnTo>
                    <a:lnTo>
                      <a:pt x="14101" y="5695"/>
                    </a:lnTo>
                    <a:lnTo>
                      <a:pt x="14011" y="5695"/>
                    </a:lnTo>
                    <a:lnTo>
                      <a:pt x="13967" y="5695"/>
                    </a:lnTo>
                    <a:lnTo>
                      <a:pt x="13922" y="5695"/>
                    </a:lnTo>
                    <a:lnTo>
                      <a:pt x="13743" y="5695"/>
                    </a:lnTo>
                    <a:lnTo>
                      <a:pt x="13653" y="5520"/>
                    </a:lnTo>
                    <a:lnTo>
                      <a:pt x="13519" y="5607"/>
                    </a:lnTo>
                    <a:lnTo>
                      <a:pt x="13430" y="5432"/>
                    </a:lnTo>
                    <a:lnTo>
                      <a:pt x="13385" y="5257"/>
                    </a:lnTo>
                    <a:lnTo>
                      <a:pt x="13385" y="5169"/>
                    </a:lnTo>
                    <a:lnTo>
                      <a:pt x="13385" y="4644"/>
                    </a:lnTo>
                    <a:lnTo>
                      <a:pt x="13340" y="4468"/>
                    </a:lnTo>
                    <a:lnTo>
                      <a:pt x="13385" y="4118"/>
                    </a:lnTo>
                    <a:lnTo>
                      <a:pt x="13385" y="3943"/>
                    </a:lnTo>
                    <a:lnTo>
                      <a:pt x="13474" y="3680"/>
                    </a:lnTo>
                    <a:lnTo>
                      <a:pt x="13519" y="3505"/>
                    </a:lnTo>
                    <a:lnTo>
                      <a:pt x="13474" y="3505"/>
                    </a:lnTo>
                    <a:lnTo>
                      <a:pt x="13385" y="3592"/>
                    </a:lnTo>
                    <a:lnTo>
                      <a:pt x="13295" y="3680"/>
                    </a:lnTo>
                    <a:lnTo>
                      <a:pt x="13116" y="3680"/>
                    </a:lnTo>
                    <a:lnTo>
                      <a:pt x="13027" y="3680"/>
                    </a:lnTo>
                    <a:lnTo>
                      <a:pt x="12892" y="3767"/>
                    </a:lnTo>
                    <a:lnTo>
                      <a:pt x="12803" y="3767"/>
                    </a:lnTo>
                    <a:lnTo>
                      <a:pt x="12624" y="3943"/>
                    </a:lnTo>
                    <a:lnTo>
                      <a:pt x="12534" y="4118"/>
                    </a:lnTo>
                    <a:lnTo>
                      <a:pt x="12310" y="4381"/>
                    </a:lnTo>
                    <a:lnTo>
                      <a:pt x="12131" y="4468"/>
                    </a:lnTo>
                    <a:lnTo>
                      <a:pt x="11997" y="4468"/>
                    </a:lnTo>
                    <a:lnTo>
                      <a:pt x="11863" y="4381"/>
                    </a:lnTo>
                    <a:lnTo>
                      <a:pt x="11684" y="4468"/>
                    </a:lnTo>
                    <a:lnTo>
                      <a:pt x="11505" y="4556"/>
                    </a:lnTo>
                    <a:lnTo>
                      <a:pt x="11370" y="4556"/>
                    </a:lnTo>
                    <a:lnTo>
                      <a:pt x="11236" y="4556"/>
                    </a:lnTo>
                    <a:lnTo>
                      <a:pt x="11146" y="4556"/>
                    </a:lnTo>
                    <a:lnTo>
                      <a:pt x="11102" y="4644"/>
                    </a:lnTo>
                    <a:lnTo>
                      <a:pt x="11012" y="4731"/>
                    </a:lnTo>
                    <a:lnTo>
                      <a:pt x="10878" y="4731"/>
                    </a:lnTo>
                    <a:lnTo>
                      <a:pt x="10744" y="4906"/>
                    </a:lnTo>
                    <a:lnTo>
                      <a:pt x="10699" y="4906"/>
                    </a:lnTo>
                    <a:lnTo>
                      <a:pt x="10609" y="4819"/>
                    </a:lnTo>
                    <a:lnTo>
                      <a:pt x="10475" y="4906"/>
                    </a:lnTo>
                    <a:lnTo>
                      <a:pt x="10296" y="5169"/>
                    </a:lnTo>
                    <a:lnTo>
                      <a:pt x="10072" y="5607"/>
                    </a:lnTo>
                    <a:lnTo>
                      <a:pt x="9938" y="5783"/>
                    </a:lnTo>
                    <a:lnTo>
                      <a:pt x="9848" y="5783"/>
                    </a:lnTo>
                    <a:lnTo>
                      <a:pt x="9804" y="5870"/>
                    </a:lnTo>
                    <a:lnTo>
                      <a:pt x="9759" y="6133"/>
                    </a:lnTo>
                    <a:lnTo>
                      <a:pt x="9669" y="6221"/>
                    </a:lnTo>
                    <a:lnTo>
                      <a:pt x="9535" y="6484"/>
                    </a:lnTo>
                    <a:lnTo>
                      <a:pt x="9490" y="6659"/>
                    </a:lnTo>
                    <a:lnTo>
                      <a:pt x="9401" y="6834"/>
                    </a:lnTo>
                    <a:lnTo>
                      <a:pt x="9356" y="6746"/>
                    </a:lnTo>
                    <a:lnTo>
                      <a:pt x="9311" y="6571"/>
                    </a:lnTo>
                    <a:lnTo>
                      <a:pt x="9177" y="6484"/>
                    </a:lnTo>
                    <a:lnTo>
                      <a:pt x="9087" y="6484"/>
                    </a:lnTo>
                    <a:lnTo>
                      <a:pt x="8953" y="6659"/>
                    </a:lnTo>
                    <a:lnTo>
                      <a:pt x="8863" y="6746"/>
                    </a:lnTo>
                    <a:lnTo>
                      <a:pt x="8729" y="6659"/>
                    </a:lnTo>
                    <a:lnTo>
                      <a:pt x="8640" y="6484"/>
                    </a:lnTo>
                    <a:lnTo>
                      <a:pt x="8640" y="6396"/>
                    </a:lnTo>
                    <a:lnTo>
                      <a:pt x="8550" y="6308"/>
                    </a:lnTo>
                    <a:lnTo>
                      <a:pt x="8461" y="6133"/>
                    </a:lnTo>
                    <a:lnTo>
                      <a:pt x="8371" y="6221"/>
                    </a:lnTo>
                    <a:lnTo>
                      <a:pt x="8237" y="6308"/>
                    </a:lnTo>
                    <a:lnTo>
                      <a:pt x="8192" y="6308"/>
                    </a:lnTo>
                    <a:lnTo>
                      <a:pt x="8102" y="6396"/>
                    </a:lnTo>
                    <a:lnTo>
                      <a:pt x="8058" y="6484"/>
                    </a:lnTo>
                    <a:lnTo>
                      <a:pt x="7968" y="6484"/>
                    </a:lnTo>
                    <a:lnTo>
                      <a:pt x="7879" y="6484"/>
                    </a:lnTo>
                    <a:lnTo>
                      <a:pt x="7744" y="6571"/>
                    </a:lnTo>
                    <a:lnTo>
                      <a:pt x="7700" y="6571"/>
                    </a:lnTo>
                    <a:lnTo>
                      <a:pt x="7610" y="6571"/>
                    </a:lnTo>
                    <a:lnTo>
                      <a:pt x="7565" y="6484"/>
                    </a:lnTo>
                    <a:lnTo>
                      <a:pt x="7521" y="6308"/>
                    </a:lnTo>
                    <a:lnTo>
                      <a:pt x="7521" y="6221"/>
                    </a:lnTo>
                    <a:lnTo>
                      <a:pt x="7521" y="6045"/>
                    </a:lnTo>
                    <a:lnTo>
                      <a:pt x="7476" y="5958"/>
                    </a:lnTo>
                    <a:lnTo>
                      <a:pt x="7386" y="5870"/>
                    </a:lnTo>
                    <a:lnTo>
                      <a:pt x="7386" y="5695"/>
                    </a:lnTo>
                    <a:lnTo>
                      <a:pt x="7341" y="5695"/>
                    </a:lnTo>
                    <a:lnTo>
                      <a:pt x="7252" y="5695"/>
                    </a:lnTo>
                    <a:lnTo>
                      <a:pt x="7207" y="5520"/>
                    </a:lnTo>
                    <a:lnTo>
                      <a:pt x="7118" y="5257"/>
                    </a:lnTo>
                    <a:lnTo>
                      <a:pt x="7028" y="5082"/>
                    </a:lnTo>
                    <a:lnTo>
                      <a:pt x="6983" y="4906"/>
                    </a:lnTo>
                    <a:lnTo>
                      <a:pt x="6983" y="4731"/>
                    </a:lnTo>
                    <a:lnTo>
                      <a:pt x="6939" y="4644"/>
                    </a:lnTo>
                    <a:lnTo>
                      <a:pt x="6804" y="4556"/>
                    </a:lnTo>
                    <a:lnTo>
                      <a:pt x="6760" y="4381"/>
                    </a:lnTo>
                    <a:lnTo>
                      <a:pt x="6715" y="4381"/>
                    </a:lnTo>
                    <a:lnTo>
                      <a:pt x="6625" y="4468"/>
                    </a:lnTo>
                    <a:lnTo>
                      <a:pt x="6625" y="4293"/>
                    </a:lnTo>
                    <a:lnTo>
                      <a:pt x="6536" y="4206"/>
                    </a:lnTo>
                    <a:lnTo>
                      <a:pt x="6446" y="4206"/>
                    </a:lnTo>
                    <a:lnTo>
                      <a:pt x="6401" y="4118"/>
                    </a:lnTo>
                    <a:lnTo>
                      <a:pt x="6312" y="4118"/>
                    </a:lnTo>
                    <a:lnTo>
                      <a:pt x="6133" y="4030"/>
                    </a:lnTo>
                    <a:lnTo>
                      <a:pt x="6043" y="4030"/>
                    </a:lnTo>
                    <a:lnTo>
                      <a:pt x="5819" y="4030"/>
                    </a:lnTo>
                    <a:lnTo>
                      <a:pt x="5775" y="4030"/>
                    </a:lnTo>
                    <a:close/>
                  </a:path>
                </a:pathLst>
              </a:custGeom>
              <a:solidFill>
                <a:schemeClr val="bg1">
                  <a:lumMod val="65000"/>
                </a:schemeClr>
              </a:solidFill>
              <a:ln w="9525">
                <a:solidFill>
                  <a:schemeClr val="bg1"/>
                </a:solidFill>
                <a:prstDash val="solid"/>
                <a:round/>
                <a:headEnd/>
                <a:tailEnd/>
              </a:ln>
            </p:spPr>
          </p:sp>
          <p:sp>
            <p:nvSpPr>
              <p:cNvPr id="217" name="Michigan1">
                <a:extLst>
                  <a:ext uri="{FF2B5EF4-FFF2-40B4-BE49-F238E27FC236}">
                    <a16:creationId xmlns:a16="http://schemas.microsoft.com/office/drawing/2014/main" id="{D0FAB56E-6C73-2845-BF6A-712695425729}"/>
                  </a:ext>
                </a:extLst>
              </p:cNvPr>
              <p:cNvSpPr>
                <a:spLocks/>
              </p:cNvSpPr>
              <p:nvPr/>
            </p:nvSpPr>
            <p:spPr bwMode="auto">
              <a:xfrm>
                <a:off x="19127295" y="3343389"/>
                <a:ext cx="11070" cy="333"/>
              </a:xfrm>
              <a:custGeom>
                <a:avLst/>
                <a:gdLst/>
                <a:ahLst/>
                <a:cxnLst>
                  <a:cxn ang="0">
                    <a:pos x="10456" y="8093"/>
                  </a:cxn>
                  <a:cxn ang="0">
                    <a:pos x="10057" y="7205"/>
                  </a:cxn>
                  <a:cxn ang="0">
                    <a:pos x="10656" y="6613"/>
                  </a:cxn>
                  <a:cxn ang="0">
                    <a:pos x="11189" y="6317"/>
                  </a:cxn>
                  <a:cxn ang="0">
                    <a:pos x="11389" y="5478"/>
                  </a:cxn>
                  <a:cxn ang="0">
                    <a:pos x="11922" y="5083"/>
                  </a:cxn>
                  <a:cxn ang="0">
                    <a:pos x="11855" y="3899"/>
                  </a:cxn>
                  <a:cxn ang="0">
                    <a:pos x="11522" y="3158"/>
                  </a:cxn>
                  <a:cxn ang="0">
                    <a:pos x="11122" y="2369"/>
                  </a:cxn>
                  <a:cxn ang="0">
                    <a:pos x="11322" y="1974"/>
                  </a:cxn>
                  <a:cxn ang="0">
                    <a:pos x="10789" y="1382"/>
                  </a:cxn>
                  <a:cxn ang="0">
                    <a:pos x="9524" y="1135"/>
                  </a:cxn>
                  <a:cxn ang="0">
                    <a:pos x="8259" y="888"/>
                  </a:cxn>
                  <a:cxn ang="0">
                    <a:pos x="7526" y="395"/>
                  </a:cxn>
                  <a:cxn ang="0">
                    <a:pos x="6061" y="148"/>
                  </a:cxn>
                  <a:cxn ang="0">
                    <a:pos x="5528" y="197"/>
                  </a:cxn>
                  <a:cxn ang="0">
                    <a:pos x="4995" y="395"/>
                  </a:cxn>
                  <a:cxn ang="0">
                    <a:pos x="4529" y="938"/>
                  </a:cxn>
                  <a:cxn ang="0">
                    <a:pos x="5062" y="1530"/>
                  </a:cxn>
                  <a:cxn ang="0">
                    <a:pos x="4596" y="1727"/>
                  </a:cxn>
                  <a:cxn ang="0">
                    <a:pos x="3929" y="2122"/>
                  </a:cxn>
                  <a:cxn ang="0">
                    <a:pos x="3863" y="3257"/>
                  </a:cxn>
                  <a:cxn ang="0">
                    <a:pos x="3330" y="4293"/>
                  </a:cxn>
                  <a:cxn ang="0">
                    <a:pos x="3463" y="3553"/>
                  </a:cxn>
                  <a:cxn ang="0">
                    <a:pos x="3263" y="3800"/>
                  </a:cxn>
                  <a:cxn ang="0">
                    <a:pos x="2997" y="3701"/>
                  </a:cxn>
                  <a:cxn ang="0">
                    <a:pos x="2997" y="2912"/>
                  </a:cxn>
                  <a:cxn ang="0">
                    <a:pos x="2864" y="2714"/>
                  </a:cxn>
                  <a:cxn ang="0">
                    <a:pos x="1998" y="3603"/>
                  </a:cxn>
                  <a:cxn ang="0">
                    <a:pos x="1399" y="3849"/>
                  </a:cxn>
                  <a:cxn ang="0">
                    <a:pos x="1265" y="4540"/>
                  </a:cxn>
                  <a:cxn ang="0">
                    <a:pos x="866" y="5132"/>
                  </a:cxn>
                  <a:cxn ang="0">
                    <a:pos x="666" y="6366"/>
                  </a:cxn>
                  <a:cxn ang="0">
                    <a:pos x="67" y="7254"/>
                  </a:cxn>
                  <a:cxn ang="0">
                    <a:pos x="466" y="8439"/>
                  </a:cxn>
                  <a:cxn ang="0">
                    <a:pos x="533" y="9376"/>
                  </a:cxn>
                  <a:cxn ang="0">
                    <a:pos x="1465" y="10808"/>
                  </a:cxn>
                  <a:cxn ang="0">
                    <a:pos x="1931" y="12140"/>
                  </a:cxn>
                  <a:cxn ang="0">
                    <a:pos x="2065" y="12781"/>
                  </a:cxn>
                  <a:cxn ang="0">
                    <a:pos x="1798" y="13670"/>
                  </a:cxn>
                  <a:cxn ang="0">
                    <a:pos x="999" y="15200"/>
                  </a:cxn>
                  <a:cxn ang="0">
                    <a:pos x="266" y="16088"/>
                  </a:cxn>
                  <a:cxn ang="0">
                    <a:pos x="4196" y="16088"/>
                  </a:cxn>
                  <a:cxn ang="0">
                    <a:pos x="8059" y="15989"/>
                  </a:cxn>
                  <a:cxn ang="0">
                    <a:pos x="13320" y="15249"/>
                  </a:cxn>
                  <a:cxn ang="0">
                    <a:pos x="13720" y="14509"/>
                  </a:cxn>
                  <a:cxn ang="0">
                    <a:pos x="14253" y="14065"/>
                  </a:cxn>
                  <a:cxn ang="0">
                    <a:pos x="14186" y="13275"/>
                  </a:cxn>
                  <a:cxn ang="0">
                    <a:pos x="15052" y="12584"/>
                  </a:cxn>
                  <a:cxn ang="0">
                    <a:pos x="15252" y="11893"/>
                  </a:cxn>
                  <a:cxn ang="0">
                    <a:pos x="15518" y="11449"/>
                  </a:cxn>
                  <a:cxn ang="0">
                    <a:pos x="15718" y="11696"/>
                  </a:cxn>
                  <a:cxn ang="0">
                    <a:pos x="16251" y="11350"/>
                  </a:cxn>
                  <a:cxn ang="0">
                    <a:pos x="16384" y="10067"/>
                  </a:cxn>
                  <a:cxn ang="0">
                    <a:pos x="15851" y="8982"/>
                  </a:cxn>
                  <a:cxn ang="0">
                    <a:pos x="15252" y="7649"/>
                  </a:cxn>
                  <a:cxn ang="0">
                    <a:pos x="14652" y="6465"/>
                  </a:cxn>
                  <a:cxn ang="0">
                    <a:pos x="13653" y="6119"/>
                  </a:cxn>
                  <a:cxn ang="0">
                    <a:pos x="12588" y="6563"/>
                  </a:cxn>
                  <a:cxn ang="0">
                    <a:pos x="11922" y="7600"/>
                  </a:cxn>
                  <a:cxn ang="0">
                    <a:pos x="11322" y="8044"/>
                  </a:cxn>
                </a:cxnLst>
                <a:rect l="0" t="0" r="r" b="b"/>
                <a:pathLst>
                  <a:path w="16384" h="16384">
                    <a:moveTo>
                      <a:pt x="11122" y="8291"/>
                    </a:moveTo>
                    <a:lnTo>
                      <a:pt x="11056" y="8291"/>
                    </a:lnTo>
                    <a:lnTo>
                      <a:pt x="10989" y="8143"/>
                    </a:lnTo>
                    <a:lnTo>
                      <a:pt x="10923" y="8093"/>
                    </a:lnTo>
                    <a:lnTo>
                      <a:pt x="10656" y="8093"/>
                    </a:lnTo>
                    <a:lnTo>
                      <a:pt x="10456" y="8093"/>
                    </a:lnTo>
                    <a:lnTo>
                      <a:pt x="10323" y="7995"/>
                    </a:lnTo>
                    <a:lnTo>
                      <a:pt x="10190" y="7896"/>
                    </a:lnTo>
                    <a:lnTo>
                      <a:pt x="10123" y="7797"/>
                    </a:lnTo>
                    <a:lnTo>
                      <a:pt x="9990" y="7600"/>
                    </a:lnTo>
                    <a:lnTo>
                      <a:pt x="10057" y="7402"/>
                    </a:lnTo>
                    <a:lnTo>
                      <a:pt x="10057" y="7205"/>
                    </a:lnTo>
                    <a:lnTo>
                      <a:pt x="10057" y="7057"/>
                    </a:lnTo>
                    <a:lnTo>
                      <a:pt x="10057" y="7008"/>
                    </a:lnTo>
                    <a:lnTo>
                      <a:pt x="10123" y="6860"/>
                    </a:lnTo>
                    <a:lnTo>
                      <a:pt x="10257" y="6712"/>
                    </a:lnTo>
                    <a:lnTo>
                      <a:pt x="10456" y="6712"/>
                    </a:lnTo>
                    <a:lnTo>
                      <a:pt x="10656" y="6613"/>
                    </a:lnTo>
                    <a:lnTo>
                      <a:pt x="10789" y="6662"/>
                    </a:lnTo>
                    <a:lnTo>
                      <a:pt x="10856" y="6613"/>
                    </a:lnTo>
                    <a:lnTo>
                      <a:pt x="10923" y="6514"/>
                    </a:lnTo>
                    <a:lnTo>
                      <a:pt x="10923" y="6415"/>
                    </a:lnTo>
                    <a:lnTo>
                      <a:pt x="11122" y="6366"/>
                    </a:lnTo>
                    <a:lnTo>
                      <a:pt x="11189" y="6317"/>
                    </a:lnTo>
                    <a:lnTo>
                      <a:pt x="11189" y="6169"/>
                    </a:lnTo>
                    <a:lnTo>
                      <a:pt x="11189" y="5971"/>
                    </a:lnTo>
                    <a:lnTo>
                      <a:pt x="11189" y="5823"/>
                    </a:lnTo>
                    <a:lnTo>
                      <a:pt x="11256" y="5725"/>
                    </a:lnTo>
                    <a:lnTo>
                      <a:pt x="11322" y="5527"/>
                    </a:lnTo>
                    <a:lnTo>
                      <a:pt x="11389" y="5478"/>
                    </a:lnTo>
                    <a:lnTo>
                      <a:pt x="11589" y="5527"/>
                    </a:lnTo>
                    <a:lnTo>
                      <a:pt x="11722" y="5478"/>
                    </a:lnTo>
                    <a:lnTo>
                      <a:pt x="11722" y="5330"/>
                    </a:lnTo>
                    <a:lnTo>
                      <a:pt x="11855" y="5231"/>
                    </a:lnTo>
                    <a:lnTo>
                      <a:pt x="11922" y="5182"/>
                    </a:lnTo>
                    <a:lnTo>
                      <a:pt x="11922" y="5083"/>
                    </a:lnTo>
                    <a:lnTo>
                      <a:pt x="11922" y="4935"/>
                    </a:lnTo>
                    <a:lnTo>
                      <a:pt x="11922" y="4639"/>
                    </a:lnTo>
                    <a:lnTo>
                      <a:pt x="11922" y="4491"/>
                    </a:lnTo>
                    <a:lnTo>
                      <a:pt x="11922" y="4441"/>
                    </a:lnTo>
                    <a:lnTo>
                      <a:pt x="11922" y="4244"/>
                    </a:lnTo>
                    <a:lnTo>
                      <a:pt x="11855" y="3899"/>
                    </a:lnTo>
                    <a:lnTo>
                      <a:pt x="11922" y="3800"/>
                    </a:lnTo>
                    <a:lnTo>
                      <a:pt x="11922" y="3652"/>
                    </a:lnTo>
                    <a:lnTo>
                      <a:pt x="11788" y="3454"/>
                    </a:lnTo>
                    <a:lnTo>
                      <a:pt x="11722" y="3356"/>
                    </a:lnTo>
                    <a:lnTo>
                      <a:pt x="11589" y="3208"/>
                    </a:lnTo>
                    <a:lnTo>
                      <a:pt x="11522" y="3158"/>
                    </a:lnTo>
                    <a:lnTo>
                      <a:pt x="11322" y="3010"/>
                    </a:lnTo>
                    <a:lnTo>
                      <a:pt x="11189" y="2862"/>
                    </a:lnTo>
                    <a:lnTo>
                      <a:pt x="11056" y="2714"/>
                    </a:lnTo>
                    <a:lnTo>
                      <a:pt x="11056" y="2566"/>
                    </a:lnTo>
                    <a:lnTo>
                      <a:pt x="11122" y="2467"/>
                    </a:lnTo>
                    <a:lnTo>
                      <a:pt x="11122" y="2369"/>
                    </a:lnTo>
                    <a:lnTo>
                      <a:pt x="11322" y="2369"/>
                    </a:lnTo>
                    <a:lnTo>
                      <a:pt x="11655" y="2467"/>
                    </a:lnTo>
                    <a:lnTo>
                      <a:pt x="11722" y="2418"/>
                    </a:lnTo>
                    <a:lnTo>
                      <a:pt x="11522" y="2270"/>
                    </a:lnTo>
                    <a:lnTo>
                      <a:pt x="11455" y="2073"/>
                    </a:lnTo>
                    <a:lnTo>
                      <a:pt x="11322" y="1974"/>
                    </a:lnTo>
                    <a:lnTo>
                      <a:pt x="11189" y="1875"/>
                    </a:lnTo>
                    <a:lnTo>
                      <a:pt x="11122" y="1826"/>
                    </a:lnTo>
                    <a:lnTo>
                      <a:pt x="11056" y="1727"/>
                    </a:lnTo>
                    <a:lnTo>
                      <a:pt x="11056" y="1579"/>
                    </a:lnTo>
                    <a:lnTo>
                      <a:pt x="10989" y="1480"/>
                    </a:lnTo>
                    <a:lnTo>
                      <a:pt x="10789" y="1382"/>
                    </a:lnTo>
                    <a:lnTo>
                      <a:pt x="10656" y="1283"/>
                    </a:lnTo>
                    <a:lnTo>
                      <a:pt x="10590" y="1283"/>
                    </a:lnTo>
                    <a:lnTo>
                      <a:pt x="10190" y="1234"/>
                    </a:lnTo>
                    <a:lnTo>
                      <a:pt x="9990" y="1184"/>
                    </a:lnTo>
                    <a:lnTo>
                      <a:pt x="9790" y="1135"/>
                    </a:lnTo>
                    <a:lnTo>
                      <a:pt x="9524" y="1135"/>
                    </a:lnTo>
                    <a:lnTo>
                      <a:pt x="9058" y="938"/>
                    </a:lnTo>
                    <a:lnTo>
                      <a:pt x="8925" y="888"/>
                    </a:lnTo>
                    <a:lnTo>
                      <a:pt x="8725" y="888"/>
                    </a:lnTo>
                    <a:lnTo>
                      <a:pt x="8525" y="888"/>
                    </a:lnTo>
                    <a:lnTo>
                      <a:pt x="8392" y="938"/>
                    </a:lnTo>
                    <a:lnTo>
                      <a:pt x="8259" y="888"/>
                    </a:lnTo>
                    <a:lnTo>
                      <a:pt x="8192" y="790"/>
                    </a:lnTo>
                    <a:lnTo>
                      <a:pt x="8059" y="642"/>
                    </a:lnTo>
                    <a:lnTo>
                      <a:pt x="7992" y="543"/>
                    </a:lnTo>
                    <a:lnTo>
                      <a:pt x="7792" y="493"/>
                    </a:lnTo>
                    <a:lnTo>
                      <a:pt x="7659" y="395"/>
                    </a:lnTo>
                    <a:lnTo>
                      <a:pt x="7526" y="395"/>
                    </a:lnTo>
                    <a:lnTo>
                      <a:pt x="7459" y="395"/>
                    </a:lnTo>
                    <a:lnTo>
                      <a:pt x="7193" y="444"/>
                    </a:lnTo>
                    <a:lnTo>
                      <a:pt x="6993" y="444"/>
                    </a:lnTo>
                    <a:lnTo>
                      <a:pt x="6793" y="395"/>
                    </a:lnTo>
                    <a:lnTo>
                      <a:pt x="6460" y="247"/>
                    </a:lnTo>
                    <a:lnTo>
                      <a:pt x="6061" y="148"/>
                    </a:lnTo>
                    <a:lnTo>
                      <a:pt x="5861" y="49"/>
                    </a:lnTo>
                    <a:lnTo>
                      <a:pt x="5728" y="0"/>
                    </a:lnTo>
                    <a:lnTo>
                      <a:pt x="5728" y="49"/>
                    </a:lnTo>
                    <a:lnTo>
                      <a:pt x="5661" y="49"/>
                    </a:lnTo>
                    <a:lnTo>
                      <a:pt x="5661" y="99"/>
                    </a:lnTo>
                    <a:lnTo>
                      <a:pt x="5528" y="197"/>
                    </a:lnTo>
                    <a:lnTo>
                      <a:pt x="5461" y="247"/>
                    </a:lnTo>
                    <a:lnTo>
                      <a:pt x="5262" y="247"/>
                    </a:lnTo>
                    <a:lnTo>
                      <a:pt x="5062" y="197"/>
                    </a:lnTo>
                    <a:lnTo>
                      <a:pt x="4929" y="247"/>
                    </a:lnTo>
                    <a:lnTo>
                      <a:pt x="4929" y="296"/>
                    </a:lnTo>
                    <a:lnTo>
                      <a:pt x="4995" y="395"/>
                    </a:lnTo>
                    <a:lnTo>
                      <a:pt x="5062" y="444"/>
                    </a:lnTo>
                    <a:lnTo>
                      <a:pt x="4995" y="493"/>
                    </a:lnTo>
                    <a:lnTo>
                      <a:pt x="4862" y="592"/>
                    </a:lnTo>
                    <a:lnTo>
                      <a:pt x="4729" y="691"/>
                    </a:lnTo>
                    <a:lnTo>
                      <a:pt x="4596" y="839"/>
                    </a:lnTo>
                    <a:lnTo>
                      <a:pt x="4529" y="938"/>
                    </a:lnTo>
                    <a:lnTo>
                      <a:pt x="4529" y="1036"/>
                    </a:lnTo>
                    <a:lnTo>
                      <a:pt x="4596" y="1184"/>
                    </a:lnTo>
                    <a:lnTo>
                      <a:pt x="4662" y="1332"/>
                    </a:lnTo>
                    <a:lnTo>
                      <a:pt x="4729" y="1382"/>
                    </a:lnTo>
                    <a:lnTo>
                      <a:pt x="4862" y="1480"/>
                    </a:lnTo>
                    <a:lnTo>
                      <a:pt x="5062" y="1530"/>
                    </a:lnTo>
                    <a:lnTo>
                      <a:pt x="5262" y="1579"/>
                    </a:lnTo>
                    <a:lnTo>
                      <a:pt x="5262" y="1629"/>
                    </a:lnTo>
                    <a:lnTo>
                      <a:pt x="5195" y="1678"/>
                    </a:lnTo>
                    <a:lnTo>
                      <a:pt x="5062" y="1727"/>
                    </a:lnTo>
                    <a:lnTo>
                      <a:pt x="4862" y="1727"/>
                    </a:lnTo>
                    <a:lnTo>
                      <a:pt x="4596" y="1727"/>
                    </a:lnTo>
                    <a:lnTo>
                      <a:pt x="4462" y="1777"/>
                    </a:lnTo>
                    <a:lnTo>
                      <a:pt x="4329" y="1826"/>
                    </a:lnTo>
                    <a:lnTo>
                      <a:pt x="4196" y="1925"/>
                    </a:lnTo>
                    <a:lnTo>
                      <a:pt x="4129" y="2023"/>
                    </a:lnTo>
                    <a:lnTo>
                      <a:pt x="4063" y="2073"/>
                    </a:lnTo>
                    <a:lnTo>
                      <a:pt x="3929" y="2122"/>
                    </a:lnTo>
                    <a:lnTo>
                      <a:pt x="3730" y="2171"/>
                    </a:lnTo>
                    <a:lnTo>
                      <a:pt x="3663" y="2369"/>
                    </a:lnTo>
                    <a:lnTo>
                      <a:pt x="3730" y="2467"/>
                    </a:lnTo>
                    <a:lnTo>
                      <a:pt x="3796" y="2813"/>
                    </a:lnTo>
                    <a:lnTo>
                      <a:pt x="3863" y="3060"/>
                    </a:lnTo>
                    <a:lnTo>
                      <a:pt x="3863" y="3257"/>
                    </a:lnTo>
                    <a:lnTo>
                      <a:pt x="3796" y="3603"/>
                    </a:lnTo>
                    <a:lnTo>
                      <a:pt x="3730" y="3849"/>
                    </a:lnTo>
                    <a:lnTo>
                      <a:pt x="3663" y="3997"/>
                    </a:lnTo>
                    <a:lnTo>
                      <a:pt x="3530" y="4145"/>
                    </a:lnTo>
                    <a:lnTo>
                      <a:pt x="3397" y="4244"/>
                    </a:lnTo>
                    <a:lnTo>
                      <a:pt x="3330" y="4293"/>
                    </a:lnTo>
                    <a:lnTo>
                      <a:pt x="3330" y="4244"/>
                    </a:lnTo>
                    <a:lnTo>
                      <a:pt x="3263" y="4145"/>
                    </a:lnTo>
                    <a:lnTo>
                      <a:pt x="3330" y="3997"/>
                    </a:lnTo>
                    <a:lnTo>
                      <a:pt x="3463" y="3948"/>
                    </a:lnTo>
                    <a:lnTo>
                      <a:pt x="3530" y="3800"/>
                    </a:lnTo>
                    <a:lnTo>
                      <a:pt x="3463" y="3553"/>
                    </a:lnTo>
                    <a:lnTo>
                      <a:pt x="3463" y="3454"/>
                    </a:lnTo>
                    <a:lnTo>
                      <a:pt x="3463" y="3356"/>
                    </a:lnTo>
                    <a:lnTo>
                      <a:pt x="3397" y="3356"/>
                    </a:lnTo>
                    <a:lnTo>
                      <a:pt x="3330" y="3405"/>
                    </a:lnTo>
                    <a:lnTo>
                      <a:pt x="3263" y="3504"/>
                    </a:lnTo>
                    <a:lnTo>
                      <a:pt x="3263" y="3800"/>
                    </a:lnTo>
                    <a:lnTo>
                      <a:pt x="3197" y="3948"/>
                    </a:lnTo>
                    <a:lnTo>
                      <a:pt x="3130" y="4195"/>
                    </a:lnTo>
                    <a:lnTo>
                      <a:pt x="2997" y="4195"/>
                    </a:lnTo>
                    <a:lnTo>
                      <a:pt x="2997" y="4145"/>
                    </a:lnTo>
                    <a:lnTo>
                      <a:pt x="2997" y="3948"/>
                    </a:lnTo>
                    <a:lnTo>
                      <a:pt x="2997" y="3701"/>
                    </a:lnTo>
                    <a:lnTo>
                      <a:pt x="3064" y="3504"/>
                    </a:lnTo>
                    <a:lnTo>
                      <a:pt x="2997" y="3405"/>
                    </a:lnTo>
                    <a:lnTo>
                      <a:pt x="2997" y="3356"/>
                    </a:lnTo>
                    <a:lnTo>
                      <a:pt x="3130" y="3208"/>
                    </a:lnTo>
                    <a:lnTo>
                      <a:pt x="3064" y="3109"/>
                    </a:lnTo>
                    <a:lnTo>
                      <a:pt x="2997" y="2912"/>
                    </a:lnTo>
                    <a:lnTo>
                      <a:pt x="2930" y="2813"/>
                    </a:lnTo>
                    <a:lnTo>
                      <a:pt x="3130" y="2764"/>
                    </a:lnTo>
                    <a:lnTo>
                      <a:pt x="3197" y="2665"/>
                    </a:lnTo>
                    <a:lnTo>
                      <a:pt x="3130" y="2517"/>
                    </a:lnTo>
                    <a:lnTo>
                      <a:pt x="2997" y="2566"/>
                    </a:lnTo>
                    <a:lnTo>
                      <a:pt x="2864" y="2714"/>
                    </a:lnTo>
                    <a:lnTo>
                      <a:pt x="2731" y="2764"/>
                    </a:lnTo>
                    <a:lnTo>
                      <a:pt x="2664" y="3060"/>
                    </a:lnTo>
                    <a:lnTo>
                      <a:pt x="2398" y="3257"/>
                    </a:lnTo>
                    <a:lnTo>
                      <a:pt x="2331" y="3553"/>
                    </a:lnTo>
                    <a:lnTo>
                      <a:pt x="2131" y="3652"/>
                    </a:lnTo>
                    <a:lnTo>
                      <a:pt x="1998" y="3603"/>
                    </a:lnTo>
                    <a:lnTo>
                      <a:pt x="1798" y="3553"/>
                    </a:lnTo>
                    <a:lnTo>
                      <a:pt x="1732" y="3652"/>
                    </a:lnTo>
                    <a:lnTo>
                      <a:pt x="1732" y="3751"/>
                    </a:lnTo>
                    <a:lnTo>
                      <a:pt x="1598" y="3849"/>
                    </a:lnTo>
                    <a:lnTo>
                      <a:pt x="1532" y="3849"/>
                    </a:lnTo>
                    <a:lnTo>
                      <a:pt x="1399" y="3849"/>
                    </a:lnTo>
                    <a:lnTo>
                      <a:pt x="1332" y="3899"/>
                    </a:lnTo>
                    <a:lnTo>
                      <a:pt x="1332" y="3948"/>
                    </a:lnTo>
                    <a:lnTo>
                      <a:pt x="1399" y="4145"/>
                    </a:lnTo>
                    <a:lnTo>
                      <a:pt x="1399" y="4343"/>
                    </a:lnTo>
                    <a:lnTo>
                      <a:pt x="1332" y="4441"/>
                    </a:lnTo>
                    <a:lnTo>
                      <a:pt x="1265" y="4540"/>
                    </a:lnTo>
                    <a:lnTo>
                      <a:pt x="1066" y="4589"/>
                    </a:lnTo>
                    <a:lnTo>
                      <a:pt x="866" y="4688"/>
                    </a:lnTo>
                    <a:lnTo>
                      <a:pt x="799" y="4738"/>
                    </a:lnTo>
                    <a:lnTo>
                      <a:pt x="733" y="4787"/>
                    </a:lnTo>
                    <a:lnTo>
                      <a:pt x="799" y="4935"/>
                    </a:lnTo>
                    <a:lnTo>
                      <a:pt x="866" y="5132"/>
                    </a:lnTo>
                    <a:lnTo>
                      <a:pt x="866" y="5231"/>
                    </a:lnTo>
                    <a:lnTo>
                      <a:pt x="866" y="5428"/>
                    </a:lnTo>
                    <a:lnTo>
                      <a:pt x="866" y="5527"/>
                    </a:lnTo>
                    <a:lnTo>
                      <a:pt x="866" y="5823"/>
                    </a:lnTo>
                    <a:lnTo>
                      <a:pt x="866" y="6070"/>
                    </a:lnTo>
                    <a:lnTo>
                      <a:pt x="666" y="6366"/>
                    </a:lnTo>
                    <a:lnTo>
                      <a:pt x="599" y="6613"/>
                    </a:lnTo>
                    <a:lnTo>
                      <a:pt x="533" y="6810"/>
                    </a:lnTo>
                    <a:lnTo>
                      <a:pt x="400" y="6958"/>
                    </a:lnTo>
                    <a:lnTo>
                      <a:pt x="333" y="7057"/>
                    </a:lnTo>
                    <a:lnTo>
                      <a:pt x="266" y="7156"/>
                    </a:lnTo>
                    <a:lnTo>
                      <a:pt x="67" y="7254"/>
                    </a:lnTo>
                    <a:lnTo>
                      <a:pt x="67" y="7304"/>
                    </a:lnTo>
                    <a:lnTo>
                      <a:pt x="67" y="7402"/>
                    </a:lnTo>
                    <a:lnTo>
                      <a:pt x="400" y="7748"/>
                    </a:lnTo>
                    <a:lnTo>
                      <a:pt x="466" y="8044"/>
                    </a:lnTo>
                    <a:lnTo>
                      <a:pt x="533" y="8241"/>
                    </a:lnTo>
                    <a:lnTo>
                      <a:pt x="466" y="8439"/>
                    </a:lnTo>
                    <a:lnTo>
                      <a:pt x="466" y="8537"/>
                    </a:lnTo>
                    <a:lnTo>
                      <a:pt x="266" y="8784"/>
                    </a:lnTo>
                    <a:lnTo>
                      <a:pt x="200" y="8883"/>
                    </a:lnTo>
                    <a:lnTo>
                      <a:pt x="266" y="9031"/>
                    </a:lnTo>
                    <a:lnTo>
                      <a:pt x="400" y="9179"/>
                    </a:lnTo>
                    <a:lnTo>
                      <a:pt x="533" y="9376"/>
                    </a:lnTo>
                    <a:lnTo>
                      <a:pt x="599" y="9475"/>
                    </a:lnTo>
                    <a:lnTo>
                      <a:pt x="599" y="9623"/>
                    </a:lnTo>
                    <a:lnTo>
                      <a:pt x="599" y="9722"/>
                    </a:lnTo>
                    <a:lnTo>
                      <a:pt x="999" y="10215"/>
                    </a:lnTo>
                    <a:lnTo>
                      <a:pt x="1265" y="10511"/>
                    </a:lnTo>
                    <a:lnTo>
                      <a:pt x="1465" y="10808"/>
                    </a:lnTo>
                    <a:lnTo>
                      <a:pt x="1532" y="10906"/>
                    </a:lnTo>
                    <a:lnTo>
                      <a:pt x="1665" y="11202"/>
                    </a:lnTo>
                    <a:lnTo>
                      <a:pt x="1732" y="11548"/>
                    </a:lnTo>
                    <a:lnTo>
                      <a:pt x="1798" y="11646"/>
                    </a:lnTo>
                    <a:lnTo>
                      <a:pt x="1798" y="11943"/>
                    </a:lnTo>
                    <a:lnTo>
                      <a:pt x="1931" y="12140"/>
                    </a:lnTo>
                    <a:lnTo>
                      <a:pt x="1931" y="12288"/>
                    </a:lnTo>
                    <a:lnTo>
                      <a:pt x="1931" y="12387"/>
                    </a:lnTo>
                    <a:lnTo>
                      <a:pt x="1931" y="12584"/>
                    </a:lnTo>
                    <a:lnTo>
                      <a:pt x="2065" y="12683"/>
                    </a:lnTo>
                    <a:lnTo>
                      <a:pt x="2131" y="12732"/>
                    </a:lnTo>
                    <a:lnTo>
                      <a:pt x="2065" y="12781"/>
                    </a:lnTo>
                    <a:lnTo>
                      <a:pt x="1865" y="12781"/>
                    </a:lnTo>
                    <a:lnTo>
                      <a:pt x="1865" y="12831"/>
                    </a:lnTo>
                    <a:lnTo>
                      <a:pt x="1931" y="13028"/>
                    </a:lnTo>
                    <a:lnTo>
                      <a:pt x="1931" y="13176"/>
                    </a:lnTo>
                    <a:lnTo>
                      <a:pt x="1865" y="13472"/>
                    </a:lnTo>
                    <a:lnTo>
                      <a:pt x="1798" y="13670"/>
                    </a:lnTo>
                    <a:lnTo>
                      <a:pt x="1798" y="13867"/>
                    </a:lnTo>
                    <a:lnTo>
                      <a:pt x="1732" y="14163"/>
                    </a:lnTo>
                    <a:lnTo>
                      <a:pt x="1532" y="14410"/>
                    </a:lnTo>
                    <a:lnTo>
                      <a:pt x="1465" y="14459"/>
                    </a:lnTo>
                    <a:lnTo>
                      <a:pt x="1265" y="14755"/>
                    </a:lnTo>
                    <a:lnTo>
                      <a:pt x="999" y="15200"/>
                    </a:lnTo>
                    <a:lnTo>
                      <a:pt x="866" y="15446"/>
                    </a:lnTo>
                    <a:lnTo>
                      <a:pt x="799" y="15693"/>
                    </a:lnTo>
                    <a:lnTo>
                      <a:pt x="733" y="15792"/>
                    </a:lnTo>
                    <a:lnTo>
                      <a:pt x="666" y="15940"/>
                    </a:lnTo>
                    <a:lnTo>
                      <a:pt x="466" y="16039"/>
                    </a:lnTo>
                    <a:lnTo>
                      <a:pt x="266" y="16088"/>
                    </a:lnTo>
                    <a:lnTo>
                      <a:pt x="200" y="16236"/>
                    </a:lnTo>
                    <a:lnTo>
                      <a:pt x="0" y="16384"/>
                    </a:lnTo>
                    <a:lnTo>
                      <a:pt x="1199" y="16335"/>
                    </a:lnTo>
                    <a:lnTo>
                      <a:pt x="2264" y="16236"/>
                    </a:lnTo>
                    <a:lnTo>
                      <a:pt x="2997" y="16187"/>
                    </a:lnTo>
                    <a:lnTo>
                      <a:pt x="4196" y="16088"/>
                    </a:lnTo>
                    <a:lnTo>
                      <a:pt x="4529" y="16039"/>
                    </a:lnTo>
                    <a:lnTo>
                      <a:pt x="5994" y="15891"/>
                    </a:lnTo>
                    <a:lnTo>
                      <a:pt x="6327" y="15891"/>
                    </a:lnTo>
                    <a:lnTo>
                      <a:pt x="7859" y="15742"/>
                    </a:lnTo>
                    <a:lnTo>
                      <a:pt x="7992" y="15742"/>
                    </a:lnTo>
                    <a:lnTo>
                      <a:pt x="8059" y="15989"/>
                    </a:lnTo>
                    <a:lnTo>
                      <a:pt x="9591" y="15792"/>
                    </a:lnTo>
                    <a:lnTo>
                      <a:pt x="9724" y="15792"/>
                    </a:lnTo>
                    <a:lnTo>
                      <a:pt x="11589" y="15545"/>
                    </a:lnTo>
                    <a:lnTo>
                      <a:pt x="12055" y="15496"/>
                    </a:lnTo>
                    <a:lnTo>
                      <a:pt x="13320" y="15348"/>
                    </a:lnTo>
                    <a:lnTo>
                      <a:pt x="13320" y="15249"/>
                    </a:lnTo>
                    <a:lnTo>
                      <a:pt x="13320" y="15101"/>
                    </a:lnTo>
                    <a:lnTo>
                      <a:pt x="13387" y="14953"/>
                    </a:lnTo>
                    <a:lnTo>
                      <a:pt x="13520" y="14805"/>
                    </a:lnTo>
                    <a:lnTo>
                      <a:pt x="13587" y="14755"/>
                    </a:lnTo>
                    <a:lnTo>
                      <a:pt x="13653" y="14657"/>
                    </a:lnTo>
                    <a:lnTo>
                      <a:pt x="13720" y="14509"/>
                    </a:lnTo>
                    <a:lnTo>
                      <a:pt x="13920" y="14410"/>
                    </a:lnTo>
                    <a:lnTo>
                      <a:pt x="13986" y="14361"/>
                    </a:lnTo>
                    <a:lnTo>
                      <a:pt x="14053" y="14262"/>
                    </a:lnTo>
                    <a:lnTo>
                      <a:pt x="14120" y="14213"/>
                    </a:lnTo>
                    <a:lnTo>
                      <a:pt x="14186" y="14163"/>
                    </a:lnTo>
                    <a:lnTo>
                      <a:pt x="14253" y="14065"/>
                    </a:lnTo>
                    <a:lnTo>
                      <a:pt x="14186" y="13966"/>
                    </a:lnTo>
                    <a:lnTo>
                      <a:pt x="14120" y="13768"/>
                    </a:lnTo>
                    <a:lnTo>
                      <a:pt x="14120" y="13670"/>
                    </a:lnTo>
                    <a:lnTo>
                      <a:pt x="14186" y="13522"/>
                    </a:lnTo>
                    <a:lnTo>
                      <a:pt x="14186" y="13423"/>
                    </a:lnTo>
                    <a:lnTo>
                      <a:pt x="14186" y="13275"/>
                    </a:lnTo>
                    <a:lnTo>
                      <a:pt x="14253" y="13028"/>
                    </a:lnTo>
                    <a:lnTo>
                      <a:pt x="14386" y="12979"/>
                    </a:lnTo>
                    <a:lnTo>
                      <a:pt x="14586" y="12880"/>
                    </a:lnTo>
                    <a:lnTo>
                      <a:pt x="14786" y="12781"/>
                    </a:lnTo>
                    <a:lnTo>
                      <a:pt x="14919" y="12683"/>
                    </a:lnTo>
                    <a:lnTo>
                      <a:pt x="15052" y="12584"/>
                    </a:lnTo>
                    <a:lnTo>
                      <a:pt x="15119" y="12436"/>
                    </a:lnTo>
                    <a:lnTo>
                      <a:pt x="15119" y="12337"/>
                    </a:lnTo>
                    <a:lnTo>
                      <a:pt x="15052" y="12239"/>
                    </a:lnTo>
                    <a:lnTo>
                      <a:pt x="15052" y="12140"/>
                    </a:lnTo>
                    <a:lnTo>
                      <a:pt x="15052" y="12041"/>
                    </a:lnTo>
                    <a:lnTo>
                      <a:pt x="15252" y="11893"/>
                    </a:lnTo>
                    <a:lnTo>
                      <a:pt x="15252" y="11795"/>
                    </a:lnTo>
                    <a:lnTo>
                      <a:pt x="15252" y="11745"/>
                    </a:lnTo>
                    <a:lnTo>
                      <a:pt x="15185" y="11646"/>
                    </a:lnTo>
                    <a:lnTo>
                      <a:pt x="15185" y="11597"/>
                    </a:lnTo>
                    <a:lnTo>
                      <a:pt x="15318" y="11498"/>
                    </a:lnTo>
                    <a:lnTo>
                      <a:pt x="15518" y="11449"/>
                    </a:lnTo>
                    <a:lnTo>
                      <a:pt x="15585" y="11400"/>
                    </a:lnTo>
                    <a:lnTo>
                      <a:pt x="15651" y="11400"/>
                    </a:lnTo>
                    <a:lnTo>
                      <a:pt x="15785" y="11449"/>
                    </a:lnTo>
                    <a:lnTo>
                      <a:pt x="15851" y="11548"/>
                    </a:lnTo>
                    <a:lnTo>
                      <a:pt x="15718" y="11646"/>
                    </a:lnTo>
                    <a:lnTo>
                      <a:pt x="15718" y="11696"/>
                    </a:lnTo>
                    <a:lnTo>
                      <a:pt x="15851" y="11795"/>
                    </a:lnTo>
                    <a:lnTo>
                      <a:pt x="15918" y="11795"/>
                    </a:lnTo>
                    <a:lnTo>
                      <a:pt x="15984" y="11844"/>
                    </a:lnTo>
                    <a:lnTo>
                      <a:pt x="16051" y="11795"/>
                    </a:lnTo>
                    <a:lnTo>
                      <a:pt x="16184" y="11646"/>
                    </a:lnTo>
                    <a:lnTo>
                      <a:pt x="16251" y="11350"/>
                    </a:lnTo>
                    <a:lnTo>
                      <a:pt x="16251" y="11104"/>
                    </a:lnTo>
                    <a:lnTo>
                      <a:pt x="16184" y="10808"/>
                    </a:lnTo>
                    <a:lnTo>
                      <a:pt x="16184" y="10561"/>
                    </a:lnTo>
                    <a:lnTo>
                      <a:pt x="16184" y="10363"/>
                    </a:lnTo>
                    <a:lnTo>
                      <a:pt x="16251" y="10215"/>
                    </a:lnTo>
                    <a:lnTo>
                      <a:pt x="16384" y="10067"/>
                    </a:lnTo>
                    <a:lnTo>
                      <a:pt x="16251" y="9919"/>
                    </a:lnTo>
                    <a:lnTo>
                      <a:pt x="16118" y="9672"/>
                    </a:lnTo>
                    <a:lnTo>
                      <a:pt x="16051" y="9376"/>
                    </a:lnTo>
                    <a:lnTo>
                      <a:pt x="15984" y="9327"/>
                    </a:lnTo>
                    <a:lnTo>
                      <a:pt x="15918" y="9278"/>
                    </a:lnTo>
                    <a:lnTo>
                      <a:pt x="15851" y="8982"/>
                    </a:lnTo>
                    <a:lnTo>
                      <a:pt x="15718" y="8735"/>
                    </a:lnTo>
                    <a:lnTo>
                      <a:pt x="15718" y="8488"/>
                    </a:lnTo>
                    <a:lnTo>
                      <a:pt x="15585" y="8291"/>
                    </a:lnTo>
                    <a:lnTo>
                      <a:pt x="15452" y="8093"/>
                    </a:lnTo>
                    <a:lnTo>
                      <a:pt x="15318" y="7896"/>
                    </a:lnTo>
                    <a:lnTo>
                      <a:pt x="15252" y="7649"/>
                    </a:lnTo>
                    <a:lnTo>
                      <a:pt x="15252" y="7402"/>
                    </a:lnTo>
                    <a:lnTo>
                      <a:pt x="15185" y="7254"/>
                    </a:lnTo>
                    <a:lnTo>
                      <a:pt x="15119" y="6958"/>
                    </a:lnTo>
                    <a:lnTo>
                      <a:pt x="14852" y="6712"/>
                    </a:lnTo>
                    <a:lnTo>
                      <a:pt x="14719" y="6613"/>
                    </a:lnTo>
                    <a:lnTo>
                      <a:pt x="14652" y="6465"/>
                    </a:lnTo>
                    <a:lnTo>
                      <a:pt x="14586" y="6366"/>
                    </a:lnTo>
                    <a:lnTo>
                      <a:pt x="14386" y="6267"/>
                    </a:lnTo>
                    <a:lnTo>
                      <a:pt x="14186" y="6218"/>
                    </a:lnTo>
                    <a:lnTo>
                      <a:pt x="13920" y="6169"/>
                    </a:lnTo>
                    <a:lnTo>
                      <a:pt x="13787" y="6119"/>
                    </a:lnTo>
                    <a:lnTo>
                      <a:pt x="13653" y="6119"/>
                    </a:lnTo>
                    <a:lnTo>
                      <a:pt x="13520" y="6119"/>
                    </a:lnTo>
                    <a:lnTo>
                      <a:pt x="13387" y="6169"/>
                    </a:lnTo>
                    <a:lnTo>
                      <a:pt x="13254" y="6218"/>
                    </a:lnTo>
                    <a:lnTo>
                      <a:pt x="13187" y="6366"/>
                    </a:lnTo>
                    <a:lnTo>
                      <a:pt x="12854" y="6465"/>
                    </a:lnTo>
                    <a:lnTo>
                      <a:pt x="12588" y="6563"/>
                    </a:lnTo>
                    <a:lnTo>
                      <a:pt x="12455" y="6662"/>
                    </a:lnTo>
                    <a:lnTo>
                      <a:pt x="12255" y="6860"/>
                    </a:lnTo>
                    <a:lnTo>
                      <a:pt x="12188" y="7057"/>
                    </a:lnTo>
                    <a:lnTo>
                      <a:pt x="12055" y="7205"/>
                    </a:lnTo>
                    <a:lnTo>
                      <a:pt x="11922" y="7501"/>
                    </a:lnTo>
                    <a:lnTo>
                      <a:pt x="11922" y="7600"/>
                    </a:lnTo>
                    <a:lnTo>
                      <a:pt x="11855" y="7649"/>
                    </a:lnTo>
                    <a:lnTo>
                      <a:pt x="11788" y="7699"/>
                    </a:lnTo>
                    <a:lnTo>
                      <a:pt x="11655" y="7699"/>
                    </a:lnTo>
                    <a:lnTo>
                      <a:pt x="11589" y="7748"/>
                    </a:lnTo>
                    <a:lnTo>
                      <a:pt x="11522" y="7896"/>
                    </a:lnTo>
                    <a:lnTo>
                      <a:pt x="11322" y="8044"/>
                    </a:lnTo>
                    <a:lnTo>
                      <a:pt x="11256" y="8241"/>
                    </a:lnTo>
                    <a:lnTo>
                      <a:pt x="11122" y="8291"/>
                    </a:lnTo>
                    <a:close/>
                  </a:path>
                </a:pathLst>
              </a:custGeom>
              <a:solidFill>
                <a:schemeClr val="bg1">
                  <a:lumMod val="65000"/>
                </a:schemeClr>
              </a:solidFill>
              <a:ln w="9525">
                <a:solidFill>
                  <a:schemeClr val="bg1"/>
                </a:solidFill>
                <a:prstDash val="solid"/>
                <a:round/>
                <a:headEnd/>
                <a:tailEnd/>
              </a:ln>
            </p:spPr>
          </p:sp>
        </p:grpSp>
        <p:sp>
          <p:nvSpPr>
            <p:cNvPr id="140" name="Minnesota">
              <a:extLst>
                <a:ext uri="{FF2B5EF4-FFF2-40B4-BE49-F238E27FC236}">
                  <a16:creationId xmlns:a16="http://schemas.microsoft.com/office/drawing/2014/main" id="{DB4243CE-2BE9-6748-A7F4-ED24FE44B4B2}"/>
                </a:ext>
              </a:extLst>
            </p:cNvPr>
            <p:cNvSpPr>
              <a:spLocks/>
            </p:cNvSpPr>
            <p:nvPr/>
          </p:nvSpPr>
          <p:spPr bwMode="auto">
            <a:xfrm>
              <a:off x="4543986" y="1682812"/>
              <a:ext cx="1067420" cy="1082470"/>
            </a:xfrm>
            <a:custGeom>
              <a:avLst/>
              <a:gdLst/>
              <a:ahLst/>
              <a:cxnLst>
                <a:cxn ang="0">
                  <a:pos x="9690" y="9584"/>
                </a:cxn>
                <a:cxn ang="0">
                  <a:pos x="10469" y="9196"/>
                </a:cxn>
                <a:cxn ang="0">
                  <a:pos x="10624" y="7399"/>
                </a:cxn>
                <a:cxn ang="0">
                  <a:pos x="11169" y="6906"/>
                </a:cxn>
                <a:cxn ang="0">
                  <a:pos x="12142" y="6166"/>
                </a:cxn>
                <a:cxn ang="0">
                  <a:pos x="13348" y="5003"/>
                </a:cxn>
                <a:cxn ang="0">
                  <a:pos x="14866" y="4122"/>
                </a:cxn>
                <a:cxn ang="0">
                  <a:pos x="16150" y="3488"/>
                </a:cxn>
                <a:cxn ang="0">
                  <a:pos x="15606" y="3453"/>
                </a:cxn>
                <a:cxn ang="0">
                  <a:pos x="15022" y="3171"/>
                </a:cxn>
                <a:cxn ang="0">
                  <a:pos x="14049" y="3171"/>
                </a:cxn>
                <a:cxn ang="0">
                  <a:pos x="13660" y="3171"/>
                </a:cxn>
                <a:cxn ang="0">
                  <a:pos x="13310" y="2889"/>
                </a:cxn>
                <a:cxn ang="0">
                  <a:pos x="12648" y="3312"/>
                </a:cxn>
                <a:cxn ang="0">
                  <a:pos x="11947" y="3418"/>
                </a:cxn>
                <a:cxn ang="0">
                  <a:pos x="11636" y="3101"/>
                </a:cxn>
                <a:cxn ang="0">
                  <a:pos x="11208" y="2995"/>
                </a:cxn>
                <a:cxn ang="0">
                  <a:pos x="10936" y="2713"/>
                </a:cxn>
                <a:cxn ang="0">
                  <a:pos x="10430" y="2713"/>
                </a:cxn>
                <a:cxn ang="0">
                  <a:pos x="10041" y="2748"/>
                </a:cxn>
                <a:cxn ang="0">
                  <a:pos x="9651" y="2466"/>
                </a:cxn>
                <a:cxn ang="0">
                  <a:pos x="9574" y="2149"/>
                </a:cxn>
                <a:cxn ang="0">
                  <a:pos x="8951" y="1973"/>
                </a:cxn>
                <a:cxn ang="0">
                  <a:pos x="8017" y="2079"/>
                </a:cxn>
                <a:cxn ang="0">
                  <a:pos x="7161" y="2044"/>
                </a:cxn>
                <a:cxn ang="0">
                  <a:pos x="6071" y="1832"/>
                </a:cxn>
                <a:cxn ang="0">
                  <a:pos x="5332" y="1691"/>
                </a:cxn>
                <a:cxn ang="0">
                  <a:pos x="5293" y="1092"/>
                </a:cxn>
                <a:cxn ang="0">
                  <a:pos x="5059" y="106"/>
                </a:cxn>
                <a:cxn ang="0">
                  <a:pos x="4592" y="35"/>
                </a:cxn>
                <a:cxn ang="0">
                  <a:pos x="1790" y="1022"/>
                </a:cxn>
                <a:cxn ang="0">
                  <a:pos x="156" y="1726"/>
                </a:cxn>
                <a:cxn ang="0">
                  <a:pos x="117" y="2185"/>
                </a:cxn>
                <a:cxn ang="0">
                  <a:pos x="117" y="2784"/>
                </a:cxn>
                <a:cxn ang="0">
                  <a:pos x="156" y="3418"/>
                </a:cxn>
                <a:cxn ang="0">
                  <a:pos x="389" y="4122"/>
                </a:cxn>
                <a:cxn ang="0">
                  <a:pos x="701" y="4792"/>
                </a:cxn>
                <a:cxn ang="0">
                  <a:pos x="778" y="5215"/>
                </a:cxn>
                <a:cxn ang="0">
                  <a:pos x="778" y="5919"/>
                </a:cxn>
                <a:cxn ang="0">
                  <a:pos x="778" y="6483"/>
                </a:cxn>
                <a:cxn ang="0">
                  <a:pos x="856" y="7505"/>
                </a:cxn>
                <a:cxn ang="0">
                  <a:pos x="1168" y="8386"/>
                </a:cxn>
                <a:cxn ang="0">
                  <a:pos x="1362" y="9231"/>
                </a:cxn>
                <a:cxn ang="0">
                  <a:pos x="1323" y="9725"/>
                </a:cxn>
                <a:cxn ang="0">
                  <a:pos x="701" y="10359"/>
                </a:cxn>
                <a:cxn ang="0">
                  <a:pos x="1012" y="10923"/>
                </a:cxn>
                <a:cxn ang="0">
                  <a:pos x="1557" y="11416"/>
                </a:cxn>
                <a:cxn ang="0">
                  <a:pos x="1557" y="14411"/>
                </a:cxn>
                <a:cxn ang="0">
                  <a:pos x="3892" y="16384"/>
                </a:cxn>
                <a:cxn ang="0">
                  <a:pos x="7861" y="16314"/>
                </a:cxn>
                <a:cxn ang="0">
                  <a:pos x="11403" y="16208"/>
                </a:cxn>
                <a:cxn ang="0">
                  <a:pos x="13271" y="15996"/>
                </a:cxn>
                <a:cxn ang="0">
                  <a:pos x="13271" y="15327"/>
                </a:cxn>
                <a:cxn ang="0">
                  <a:pos x="12765" y="14798"/>
                </a:cxn>
                <a:cxn ang="0">
                  <a:pos x="11947" y="14305"/>
                </a:cxn>
                <a:cxn ang="0">
                  <a:pos x="11442" y="13706"/>
                </a:cxn>
                <a:cxn ang="0">
                  <a:pos x="10663" y="13283"/>
                </a:cxn>
                <a:cxn ang="0">
                  <a:pos x="9807" y="12896"/>
                </a:cxn>
                <a:cxn ang="0">
                  <a:pos x="9651" y="11944"/>
                </a:cxn>
                <a:cxn ang="0">
                  <a:pos x="9690" y="11240"/>
                </a:cxn>
                <a:cxn ang="0">
                  <a:pos x="9690" y="10641"/>
                </a:cxn>
                <a:cxn ang="0">
                  <a:pos x="9457" y="10042"/>
                </a:cxn>
              </a:cxnLst>
              <a:rect l="0" t="0" r="r" b="b"/>
              <a:pathLst>
                <a:path w="16384" h="16384">
                  <a:moveTo>
                    <a:pt x="9457" y="10042"/>
                  </a:moveTo>
                  <a:lnTo>
                    <a:pt x="9535" y="9971"/>
                  </a:lnTo>
                  <a:lnTo>
                    <a:pt x="9574" y="9901"/>
                  </a:lnTo>
                  <a:lnTo>
                    <a:pt x="9612" y="9725"/>
                  </a:lnTo>
                  <a:lnTo>
                    <a:pt x="9651" y="9654"/>
                  </a:lnTo>
                  <a:lnTo>
                    <a:pt x="9690" y="9584"/>
                  </a:lnTo>
                  <a:lnTo>
                    <a:pt x="9768" y="9513"/>
                  </a:lnTo>
                  <a:lnTo>
                    <a:pt x="10002" y="9408"/>
                  </a:lnTo>
                  <a:lnTo>
                    <a:pt x="10118" y="9337"/>
                  </a:lnTo>
                  <a:lnTo>
                    <a:pt x="10235" y="9302"/>
                  </a:lnTo>
                  <a:lnTo>
                    <a:pt x="10313" y="9196"/>
                  </a:lnTo>
                  <a:lnTo>
                    <a:pt x="10469" y="9196"/>
                  </a:lnTo>
                  <a:lnTo>
                    <a:pt x="10546" y="9090"/>
                  </a:lnTo>
                  <a:lnTo>
                    <a:pt x="10585" y="9055"/>
                  </a:lnTo>
                  <a:lnTo>
                    <a:pt x="10624" y="8809"/>
                  </a:lnTo>
                  <a:lnTo>
                    <a:pt x="10585" y="8069"/>
                  </a:lnTo>
                  <a:lnTo>
                    <a:pt x="10546" y="7434"/>
                  </a:lnTo>
                  <a:lnTo>
                    <a:pt x="10624" y="7399"/>
                  </a:lnTo>
                  <a:lnTo>
                    <a:pt x="10702" y="7399"/>
                  </a:lnTo>
                  <a:lnTo>
                    <a:pt x="10741" y="7258"/>
                  </a:lnTo>
                  <a:lnTo>
                    <a:pt x="10858" y="7188"/>
                  </a:lnTo>
                  <a:lnTo>
                    <a:pt x="10936" y="7117"/>
                  </a:lnTo>
                  <a:lnTo>
                    <a:pt x="11013" y="6976"/>
                  </a:lnTo>
                  <a:lnTo>
                    <a:pt x="11169" y="6906"/>
                  </a:lnTo>
                  <a:lnTo>
                    <a:pt x="11364" y="6800"/>
                  </a:lnTo>
                  <a:lnTo>
                    <a:pt x="11519" y="6659"/>
                  </a:lnTo>
                  <a:lnTo>
                    <a:pt x="11597" y="6589"/>
                  </a:lnTo>
                  <a:lnTo>
                    <a:pt x="11714" y="6483"/>
                  </a:lnTo>
                  <a:lnTo>
                    <a:pt x="11986" y="6307"/>
                  </a:lnTo>
                  <a:lnTo>
                    <a:pt x="12142" y="6166"/>
                  </a:lnTo>
                  <a:lnTo>
                    <a:pt x="12414" y="5955"/>
                  </a:lnTo>
                  <a:lnTo>
                    <a:pt x="12648" y="5743"/>
                  </a:lnTo>
                  <a:lnTo>
                    <a:pt x="12959" y="5391"/>
                  </a:lnTo>
                  <a:lnTo>
                    <a:pt x="13076" y="5250"/>
                  </a:lnTo>
                  <a:lnTo>
                    <a:pt x="13232" y="5109"/>
                  </a:lnTo>
                  <a:lnTo>
                    <a:pt x="13348" y="5003"/>
                  </a:lnTo>
                  <a:lnTo>
                    <a:pt x="13543" y="4827"/>
                  </a:lnTo>
                  <a:lnTo>
                    <a:pt x="13660" y="4721"/>
                  </a:lnTo>
                  <a:lnTo>
                    <a:pt x="13854" y="4651"/>
                  </a:lnTo>
                  <a:lnTo>
                    <a:pt x="14282" y="4369"/>
                  </a:lnTo>
                  <a:lnTo>
                    <a:pt x="14555" y="4228"/>
                  </a:lnTo>
                  <a:lnTo>
                    <a:pt x="14866" y="4122"/>
                  </a:lnTo>
                  <a:lnTo>
                    <a:pt x="15100" y="4052"/>
                  </a:lnTo>
                  <a:lnTo>
                    <a:pt x="15411" y="3911"/>
                  </a:lnTo>
                  <a:lnTo>
                    <a:pt x="15645" y="3805"/>
                  </a:lnTo>
                  <a:lnTo>
                    <a:pt x="15761" y="3770"/>
                  </a:lnTo>
                  <a:lnTo>
                    <a:pt x="15995" y="3629"/>
                  </a:lnTo>
                  <a:lnTo>
                    <a:pt x="16150" y="3488"/>
                  </a:lnTo>
                  <a:lnTo>
                    <a:pt x="16384" y="3383"/>
                  </a:lnTo>
                  <a:lnTo>
                    <a:pt x="16189" y="3383"/>
                  </a:lnTo>
                  <a:lnTo>
                    <a:pt x="15917" y="3383"/>
                  </a:lnTo>
                  <a:lnTo>
                    <a:pt x="15800" y="3383"/>
                  </a:lnTo>
                  <a:lnTo>
                    <a:pt x="15722" y="3418"/>
                  </a:lnTo>
                  <a:lnTo>
                    <a:pt x="15606" y="3453"/>
                  </a:lnTo>
                  <a:lnTo>
                    <a:pt x="15450" y="3418"/>
                  </a:lnTo>
                  <a:lnTo>
                    <a:pt x="15333" y="3347"/>
                  </a:lnTo>
                  <a:lnTo>
                    <a:pt x="15255" y="3277"/>
                  </a:lnTo>
                  <a:lnTo>
                    <a:pt x="15178" y="3242"/>
                  </a:lnTo>
                  <a:lnTo>
                    <a:pt x="15139" y="3171"/>
                  </a:lnTo>
                  <a:lnTo>
                    <a:pt x="15022" y="3171"/>
                  </a:lnTo>
                  <a:lnTo>
                    <a:pt x="14866" y="3171"/>
                  </a:lnTo>
                  <a:lnTo>
                    <a:pt x="14749" y="3206"/>
                  </a:lnTo>
                  <a:lnTo>
                    <a:pt x="14594" y="3206"/>
                  </a:lnTo>
                  <a:lnTo>
                    <a:pt x="14360" y="3206"/>
                  </a:lnTo>
                  <a:lnTo>
                    <a:pt x="14205" y="3242"/>
                  </a:lnTo>
                  <a:lnTo>
                    <a:pt x="14049" y="3171"/>
                  </a:lnTo>
                  <a:lnTo>
                    <a:pt x="14010" y="3171"/>
                  </a:lnTo>
                  <a:lnTo>
                    <a:pt x="13932" y="3206"/>
                  </a:lnTo>
                  <a:lnTo>
                    <a:pt x="13815" y="3242"/>
                  </a:lnTo>
                  <a:lnTo>
                    <a:pt x="13699" y="3277"/>
                  </a:lnTo>
                  <a:lnTo>
                    <a:pt x="13660" y="3206"/>
                  </a:lnTo>
                  <a:lnTo>
                    <a:pt x="13660" y="3171"/>
                  </a:lnTo>
                  <a:lnTo>
                    <a:pt x="13621" y="3101"/>
                  </a:lnTo>
                  <a:lnTo>
                    <a:pt x="13504" y="3030"/>
                  </a:lnTo>
                  <a:lnTo>
                    <a:pt x="13465" y="2889"/>
                  </a:lnTo>
                  <a:lnTo>
                    <a:pt x="13465" y="2854"/>
                  </a:lnTo>
                  <a:lnTo>
                    <a:pt x="13387" y="2854"/>
                  </a:lnTo>
                  <a:lnTo>
                    <a:pt x="13310" y="2889"/>
                  </a:lnTo>
                  <a:lnTo>
                    <a:pt x="13232" y="2924"/>
                  </a:lnTo>
                  <a:lnTo>
                    <a:pt x="13115" y="2995"/>
                  </a:lnTo>
                  <a:lnTo>
                    <a:pt x="13076" y="3030"/>
                  </a:lnTo>
                  <a:lnTo>
                    <a:pt x="12959" y="3065"/>
                  </a:lnTo>
                  <a:lnTo>
                    <a:pt x="12765" y="3206"/>
                  </a:lnTo>
                  <a:lnTo>
                    <a:pt x="12648" y="3312"/>
                  </a:lnTo>
                  <a:lnTo>
                    <a:pt x="12492" y="3383"/>
                  </a:lnTo>
                  <a:lnTo>
                    <a:pt x="12298" y="3453"/>
                  </a:lnTo>
                  <a:lnTo>
                    <a:pt x="12181" y="3418"/>
                  </a:lnTo>
                  <a:lnTo>
                    <a:pt x="12103" y="3418"/>
                  </a:lnTo>
                  <a:lnTo>
                    <a:pt x="12025" y="3453"/>
                  </a:lnTo>
                  <a:lnTo>
                    <a:pt x="11947" y="3418"/>
                  </a:lnTo>
                  <a:lnTo>
                    <a:pt x="11947" y="3347"/>
                  </a:lnTo>
                  <a:lnTo>
                    <a:pt x="11831" y="3347"/>
                  </a:lnTo>
                  <a:lnTo>
                    <a:pt x="11714" y="3312"/>
                  </a:lnTo>
                  <a:lnTo>
                    <a:pt x="11675" y="3277"/>
                  </a:lnTo>
                  <a:lnTo>
                    <a:pt x="11675" y="3171"/>
                  </a:lnTo>
                  <a:lnTo>
                    <a:pt x="11636" y="3101"/>
                  </a:lnTo>
                  <a:lnTo>
                    <a:pt x="11597" y="3065"/>
                  </a:lnTo>
                  <a:lnTo>
                    <a:pt x="11519" y="3065"/>
                  </a:lnTo>
                  <a:lnTo>
                    <a:pt x="11480" y="3101"/>
                  </a:lnTo>
                  <a:lnTo>
                    <a:pt x="11325" y="3065"/>
                  </a:lnTo>
                  <a:lnTo>
                    <a:pt x="11247" y="2995"/>
                  </a:lnTo>
                  <a:lnTo>
                    <a:pt x="11208" y="2995"/>
                  </a:lnTo>
                  <a:lnTo>
                    <a:pt x="11130" y="2995"/>
                  </a:lnTo>
                  <a:lnTo>
                    <a:pt x="11052" y="2960"/>
                  </a:lnTo>
                  <a:lnTo>
                    <a:pt x="11013" y="2889"/>
                  </a:lnTo>
                  <a:lnTo>
                    <a:pt x="11013" y="2784"/>
                  </a:lnTo>
                  <a:lnTo>
                    <a:pt x="10975" y="2748"/>
                  </a:lnTo>
                  <a:lnTo>
                    <a:pt x="10936" y="2713"/>
                  </a:lnTo>
                  <a:lnTo>
                    <a:pt x="10897" y="2678"/>
                  </a:lnTo>
                  <a:lnTo>
                    <a:pt x="10858" y="2678"/>
                  </a:lnTo>
                  <a:lnTo>
                    <a:pt x="10819" y="2678"/>
                  </a:lnTo>
                  <a:lnTo>
                    <a:pt x="10663" y="2678"/>
                  </a:lnTo>
                  <a:lnTo>
                    <a:pt x="10546" y="2713"/>
                  </a:lnTo>
                  <a:lnTo>
                    <a:pt x="10430" y="2713"/>
                  </a:lnTo>
                  <a:lnTo>
                    <a:pt x="10391" y="2748"/>
                  </a:lnTo>
                  <a:lnTo>
                    <a:pt x="10391" y="2819"/>
                  </a:lnTo>
                  <a:lnTo>
                    <a:pt x="10391" y="2995"/>
                  </a:lnTo>
                  <a:lnTo>
                    <a:pt x="10235" y="3065"/>
                  </a:lnTo>
                  <a:lnTo>
                    <a:pt x="10118" y="2889"/>
                  </a:lnTo>
                  <a:lnTo>
                    <a:pt x="10041" y="2748"/>
                  </a:lnTo>
                  <a:lnTo>
                    <a:pt x="10002" y="2678"/>
                  </a:lnTo>
                  <a:lnTo>
                    <a:pt x="10041" y="2572"/>
                  </a:lnTo>
                  <a:lnTo>
                    <a:pt x="9924" y="2466"/>
                  </a:lnTo>
                  <a:lnTo>
                    <a:pt x="9846" y="2466"/>
                  </a:lnTo>
                  <a:lnTo>
                    <a:pt x="9768" y="2431"/>
                  </a:lnTo>
                  <a:lnTo>
                    <a:pt x="9651" y="2466"/>
                  </a:lnTo>
                  <a:lnTo>
                    <a:pt x="9535" y="2466"/>
                  </a:lnTo>
                  <a:lnTo>
                    <a:pt x="9535" y="2396"/>
                  </a:lnTo>
                  <a:lnTo>
                    <a:pt x="9574" y="2325"/>
                  </a:lnTo>
                  <a:lnTo>
                    <a:pt x="9690" y="2325"/>
                  </a:lnTo>
                  <a:lnTo>
                    <a:pt x="9651" y="2149"/>
                  </a:lnTo>
                  <a:lnTo>
                    <a:pt x="9574" y="2149"/>
                  </a:lnTo>
                  <a:lnTo>
                    <a:pt x="9496" y="2185"/>
                  </a:lnTo>
                  <a:lnTo>
                    <a:pt x="9418" y="2149"/>
                  </a:lnTo>
                  <a:lnTo>
                    <a:pt x="9301" y="2114"/>
                  </a:lnTo>
                  <a:lnTo>
                    <a:pt x="9107" y="2079"/>
                  </a:lnTo>
                  <a:lnTo>
                    <a:pt x="8990" y="2008"/>
                  </a:lnTo>
                  <a:lnTo>
                    <a:pt x="8951" y="1973"/>
                  </a:lnTo>
                  <a:lnTo>
                    <a:pt x="8834" y="1973"/>
                  </a:lnTo>
                  <a:lnTo>
                    <a:pt x="8717" y="2008"/>
                  </a:lnTo>
                  <a:lnTo>
                    <a:pt x="8484" y="1973"/>
                  </a:lnTo>
                  <a:lnTo>
                    <a:pt x="8367" y="1973"/>
                  </a:lnTo>
                  <a:lnTo>
                    <a:pt x="8289" y="1973"/>
                  </a:lnTo>
                  <a:lnTo>
                    <a:pt x="8017" y="2079"/>
                  </a:lnTo>
                  <a:lnTo>
                    <a:pt x="7939" y="2114"/>
                  </a:lnTo>
                  <a:lnTo>
                    <a:pt x="7900" y="2220"/>
                  </a:lnTo>
                  <a:lnTo>
                    <a:pt x="7239" y="2361"/>
                  </a:lnTo>
                  <a:lnTo>
                    <a:pt x="7200" y="2290"/>
                  </a:lnTo>
                  <a:lnTo>
                    <a:pt x="7200" y="2114"/>
                  </a:lnTo>
                  <a:lnTo>
                    <a:pt x="7161" y="2044"/>
                  </a:lnTo>
                  <a:lnTo>
                    <a:pt x="7083" y="2008"/>
                  </a:lnTo>
                  <a:lnTo>
                    <a:pt x="6421" y="1973"/>
                  </a:lnTo>
                  <a:lnTo>
                    <a:pt x="6266" y="2008"/>
                  </a:lnTo>
                  <a:lnTo>
                    <a:pt x="6227" y="1867"/>
                  </a:lnTo>
                  <a:lnTo>
                    <a:pt x="6149" y="1832"/>
                  </a:lnTo>
                  <a:lnTo>
                    <a:pt x="6071" y="1832"/>
                  </a:lnTo>
                  <a:lnTo>
                    <a:pt x="5993" y="1832"/>
                  </a:lnTo>
                  <a:lnTo>
                    <a:pt x="5915" y="1867"/>
                  </a:lnTo>
                  <a:lnTo>
                    <a:pt x="5838" y="1867"/>
                  </a:lnTo>
                  <a:lnTo>
                    <a:pt x="5643" y="1832"/>
                  </a:lnTo>
                  <a:lnTo>
                    <a:pt x="5487" y="1762"/>
                  </a:lnTo>
                  <a:lnTo>
                    <a:pt x="5332" y="1691"/>
                  </a:lnTo>
                  <a:lnTo>
                    <a:pt x="5332" y="1621"/>
                  </a:lnTo>
                  <a:lnTo>
                    <a:pt x="5293" y="1515"/>
                  </a:lnTo>
                  <a:lnTo>
                    <a:pt x="5332" y="1445"/>
                  </a:lnTo>
                  <a:lnTo>
                    <a:pt x="5332" y="1339"/>
                  </a:lnTo>
                  <a:lnTo>
                    <a:pt x="5332" y="1233"/>
                  </a:lnTo>
                  <a:lnTo>
                    <a:pt x="5293" y="1092"/>
                  </a:lnTo>
                  <a:lnTo>
                    <a:pt x="5215" y="881"/>
                  </a:lnTo>
                  <a:lnTo>
                    <a:pt x="5215" y="705"/>
                  </a:lnTo>
                  <a:lnTo>
                    <a:pt x="5137" y="564"/>
                  </a:lnTo>
                  <a:lnTo>
                    <a:pt x="5059" y="352"/>
                  </a:lnTo>
                  <a:lnTo>
                    <a:pt x="5059" y="211"/>
                  </a:lnTo>
                  <a:lnTo>
                    <a:pt x="5059" y="106"/>
                  </a:lnTo>
                  <a:lnTo>
                    <a:pt x="4981" y="106"/>
                  </a:lnTo>
                  <a:lnTo>
                    <a:pt x="4904" y="70"/>
                  </a:lnTo>
                  <a:lnTo>
                    <a:pt x="4826" y="35"/>
                  </a:lnTo>
                  <a:lnTo>
                    <a:pt x="4787" y="0"/>
                  </a:lnTo>
                  <a:lnTo>
                    <a:pt x="4670" y="0"/>
                  </a:lnTo>
                  <a:lnTo>
                    <a:pt x="4592" y="35"/>
                  </a:lnTo>
                  <a:lnTo>
                    <a:pt x="4514" y="35"/>
                  </a:lnTo>
                  <a:lnTo>
                    <a:pt x="4398" y="0"/>
                  </a:lnTo>
                  <a:lnTo>
                    <a:pt x="4320" y="0"/>
                  </a:lnTo>
                  <a:lnTo>
                    <a:pt x="4320" y="1022"/>
                  </a:lnTo>
                  <a:lnTo>
                    <a:pt x="4047" y="1022"/>
                  </a:lnTo>
                  <a:lnTo>
                    <a:pt x="1790" y="1022"/>
                  </a:lnTo>
                  <a:lnTo>
                    <a:pt x="0" y="1022"/>
                  </a:lnTo>
                  <a:lnTo>
                    <a:pt x="0" y="1198"/>
                  </a:lnTo>
                  <a:lnTo>
                    <a:pt x="78" y="1304"/>
                  </a:lnTo>
                  <a:lnTo>
                    <a:pt x="78" y="1374"/>
                  </a:lnTo>
                  <a:lnTo>
                    <a:pt x="78" y="1550"/>
                  </a:lnTo>
                  <a:lnTo>
                    <a:pt x="156" y="1726"/>
                  </a:lnTo>
                  <a:lnTo>
                    <a:pt x="195" y="1762"/>
                  </a:lnTo>
                  <a:lnTo>
                    <a:pt x="234" y="1867"/>
                  </a:lnTo>
                  <a:lnTo>
                    <a:pt x="272" y="1938"/>
                  </a:lnTo>
                  <a:lnTo>
                    <a:pt x="234" y="2044"/>
                  </a:lnTo>
                  <a:lnTo>
                    <a:pt x="156" y="2114"/>
                  </a:lnTo>
                  <a:lnTo>
                    <a:pt x="117" y="2185"/>
                  </a:lnTo>
                  <a:lnTo>
                    <a:pt x="117" y="2220"/>
                  </a:lnTo>
                  <a:lnTo>
                    <a:pt x="156" y="2290"/>
                  </a:lnTo>
                  <a:lnTo>
                    <a:pt x="156" y="2361"/>
                  </a:lnTo>
                  <a:lnTo>
                    <a:pt x="156" y="2537"/>
                  </a:lnTo>
                  <a:lnTo>
                    <a:pt x="156" y="2643"/>
                  </a:lnTo>
                  <a:lnTo>
                    <a:pt x="117" y="2784"/>
                  </a:lnTo>
                  <a:lnTo>
                    <a:pt x="156" y="2889"/>
                  </a:lnTo>
                  <a:lnTo>
                    <a:pt x="156" y="3030"/>
                  </a:lnTo>
                  <a:lnTo>
                    <a:pt x="156" y="3136"/>
                  </a:lnTo>
                  <a:lnTo>
                    <a:pt x="156" y="3242"/>
                  </a:lnTo>
                  <a:lnTo>
                    <a:pt x="117" y="3312"/>
                  </a:lnTo>
                  <a:lnTo>
                    <a:pt x="156" y="3418"/>
                  </a:lnTo>
                  <a:lnTo>
                    <a:pt x="272" y="3629"/>
                  </a:lnTo>
                  <a:lnTo>
                    <a:pt x="311" y="3700"/>
                  </a:lnTo>
                  <a:lnTo>
                    <a:pt x="311" y="3805"/>
                  </a:lnTo>
                  <a:lnTo>
                    <a:pt x="311" y="3911"/>
                  </a:lnTo>
                  <a:lnTo>
                    <a:pt x="350" y="3981"/>
                  </a:lnTo>
                  <a:lnTo>
                    <a:pt x="389" y="4122"/>
                  </a:lnTo>
                  <a:lnTo>
                    <a:pt x="467" y="4193"/>
                  </a:lnTo>
                  <a:lnTo>
                    <a:pt x="506" y="4334"/>
                  </a:lnTo>
                  <a:lnTo>
                    <a:pt x="584" y="4440"/>
                  </a:lnTo>
                  <a:lnTo>
                    <a:pt x="623" y="4580"/>
                  </a:lnTo>
                  <a:lnTo>
                    <a:pt x="662" y="4721"/>
                  </a:lnTo>
                  <a:lnTo>
                    <a:pt x="701" y="4792"/>
                  </a:lnTo>
                  <a:lnTo>
                    <a:pt x="739" y="4898"/>
                  </a:lnTo>
                  <a:lnTo>
                    <a:pt x="739" y="4968"/>
                  </a:lnTo>
                  <a:lnTo>
                    <a:pt x="739" y="5039"/>
                  </a:lnTo>
                  <a:lnTo>
                    <a:pt x="739" y="5109"/>
                  </a:lnTo>
                  <a:lnTo>
                    <a:pt x="739" y="5179"/>
                  </a:lnTo>
                  <a:lnTo>
                    <a:pt x="778" y="5215"/>
                  </a:lnTo>
                  <a:lnTo>
                    <a:pt x="739" y="5356"/>
                  </a:lnTo>
                  <a:lnTo>
                    <a:pt x="778" y="5497"/>
                  </a:lnTo>
                  <a:lnTo>
                    <a:pt x="778" y="5567"/>
                  </a:lnTo>
                  <a:lnTo>
                    <a:pt x="778" y="5673"/>
                  </a:lnTo>
                  <a:lnTo>
                    <a:pt x="739" y="5814"/>
                  </a:lnTo>
                  <a:lnTo>
                    <a:pt x="778" y="5919"/>
                  </a:lnTo>
                  <a:lnTo>
                    <a:pt x="778" y="5990"/>
                  </a:lnTo>
                  <a:lnTo>
                    <a:pt x="778" y="6166"/>
                  </a:lnTo>
                  <a:lnTo>
                    <a:pt x="778" y="6236"/>
                  </a:lnTo>
                  <a:lnTo>
                    <a:pt x="817" y="6342"/>
                  </a:lnTo>
                  <a:lnTo>
                    <a:pt x="778" y="6448"/>
                  </a:lnTo>
                  <a:lnTo>
                    <a:pt x="778" y="6483"/>
                  </a:lnTo>
                  <a:lnTo>
                    <a:pt x="778" y="6589"/>
                  </a:lnTo>
                  <a:lnTo>
                    <a:pt x="934" y="6800"/>
                  </a:lnTo>
                  <a:lnTo>
                    <a:pt x="895" y="6941"/>
                  </a:lnTo>
                  <a:lnTo>
                    <a:pt x="856" y="7153"/>
                  </a:lnTo>
                  <a:lnTo>
                    <a:pt x="856" y="7399"/>
                  </a:lnTo>
                  <a:lnTo>
                    <a:pt x="856" y="7505"/>
                  </a:lnTo>
                  <a:lnTo>
                    <a:pt x="856" y="7611"/>
                  </a:lnTo>
                  <a:lnTo>
                    <a:pt x="934" y="7787"/>
                  </a:lnTo>
                  <a:lnTo>
                    <a:pt x="973" y="8033"/>
                  </a:lnTo>
                  <a:lnTo>
                    <a:pt x="1012" y="8104"/>
                  </a:lnTo>
                  <a:lnTo>
                    <a:pt x="1051" y="8245"/>
                  </a:lnTo>
                  <a:lnTo>
                    <a:pt x="1168" y="8386"/>
                  </a:lnTo>
                  <a:lnTo>
                    <a:pt x="1245" y="8456"/>
                  </a:lnTo>
                  <a:lnTo>
                    <a:pt x="1284" y="8668"/>
                  </a:lnTo>
                  <a:lnTo>
                    <a:pt x="1284" y="8950"/>
                  </a:lnTo>
                  <a:lnTo>
                    <a:pt x="1323" y="9020"/>
                  </a:lnTo>
                  <a:lnTo>
                    <a:pt x="1362" y="9126"/>
                  </a:lnTo>
                  <a:lnTo>
                    <a:pt x="1362" y="9231"/>
                  </a:lnTo>
                  <a:lnTo>
                    <a:pt x="1323" y="9302"/>
                  </a:lnTo>
                  <a:lnTo>
                    <a:pt x="1284" y="9372"/>
                  </a:lnTo>
                  <a:lnTo>
                    <a:pt x="1284" y="9443"/>
                  </a:lnTo>
                  <a:lnTo>
                    <a:pt x="1323" y="9549"/>
                  </a:lnTo>
                  <a:lnTo>
                    <a:pt x="1323" y="9619"/>
                  </a:lnTo>
                  <a:lnTo>
                    <a:pt x="1323" y="9725"/>
                  </a:lnTo>
                  <a:lnTo>
                    <a:pt x="1284" y="9795"/>
                  </a:lnTo>
                  <a:lnTo>
                    <a:pt x="1245" y="9866"/>
                  </a:lnTo>
                  <a:lnTo>
                    <a:pt x="1090" y="10042"/>
                  </a:lnTo>
                  <a:lnTo>
                    <a:pt x="817" y="10253"/>
                  </a:lnTo>
                  <a:lnTo>
                    <a:pt x="739" y="10288"/>
                  </a:lnTo>
                  <a:lnTo>
                    <a:pt x="701" y="10359"/>
                  </a:lnTo>
                  <a:lnTo>
                    <a:pt x="701" y="10394"/>
                  </a:lnTo>
                  <a:lnTo>
                    <a:pt x="701" y="10500"/>
                  </a:lnTo>
                  <a:lnTo>
                    <a:pt x="739" y="10535"/>
                  </a:lnTo>
                  <a:lnTo>
                    <a:pt x="817" y="10606"/>
                  </a:lnTo>
                  <a:lnTo>
                    <a:pt x="934" y="10782"/>
                  </a:lnTo>
                  <a:lnTo>
                    <a:pt x="1012" y="10923"/>
                  </a:lnTo>
                  <a:lnTo>
                    <a:pt x="1245" y="11028"/>
                  </a:lnTo>
                  <a:lnTo>
                    <a:pt x="1401" y="11099"/>
                  </a:lnTo>
                  <a:lnTo>
                    <a:pt x="1518" y="11169"/>
                  </a:lnTo>
                  <a:lnTo>
                    <a:pt x="1557" y="11275"/>
                  </a:lnTo>
                  <a:lnTo>
                    <a:pt x="1557" y="11345"/>
                  </a:lnTo>
                  <a:lnTo>
                    <a:pt x="1557" y="11416"/>
                  </a:lnTo>
                  <a:lnTo>
                    <a:pt x="1557" y="12226"/>
                  </a:lnTo>
                  <a:lnTo>
                    <a:pt x="1557" y="12684"/>
                  </a:lnTo>
                  <a:lnTo>
                    <a:pt x="1557" y="13178"/>
                  </a:lnTo>
                  <a:lnTo>
                    <a:pt x="1557" y="13460"/>
                  </a:lnTo>
                  <a:lnTo>
                    <a:pt x="1557" y="14376"/>
                  </a:lnTo>
                  <a:lnTo>
                    <a:pt x="1557" y="14411"/>
                  </a:lnTo>
                  <a:lnTo>
                    <a:pt x="1557" y="15397"/>
                  </a:lnTo>
                  <a:lnTo>
                    <a:pt x="1557" y="16384"/>
                  </a:lnTo>
                  <a:lnTo>
                    <a:pt x="2413" y="16384"/>
                  </a:lnTo>
                  <a:lnTo>
                    <a:pt x="2841" y="16384"/>
                  </a:lnTo>
                  <a:lnTo>
                    <a:pt x="3736" y="16384"/>
                  </a:lnTo>
                  <a:lnTo>
                    <a:pt x="3892" y="16384"/>
                  </a:lnTo>
                  <a:lnTo>
                    <a:pt x="4981" y="16349"/>
                  </a:lnTo>
                  <a:lnTo>
                    <a:pt x="5098" y="16349"/>
                  </a:lnTo>
                  <a:lnTo>
                    <a:pt x="6032" y="16349"/>
                  </a:lnTo>
                  <a:lnTo>
                    <a:pt x="6460" y="16349"/>
                  </a:lnTo>
                  <a:lnTo>
                    <a:pt x="7122" y="16314"/>
                  </a:lnTo>
                  <a:lnTo>
                    <a:pt x="7861" y="16314"/>
                  </a:lnTo>
                  <a:lnTo>
                    <a:pt x="8173" y="16314"/>
                  </a:lnTo>
                  <a:lnTo>
                    <a:pt x="9184" y="16278"/>
                  </a:lnTo>
                  <a:lnTo>
                    <a:pt x="9262" y="16278"/>
                  </a:lnTo>
                  <a:lnTo>
                    <a:pt x="10352" y="16243"/>
                  </a:lnTo>
                  <a:lnTo>
                    <a:pt x="10546" y="16243"/>
                  </a:lnTo>
                  <a:lnTo>
                    <a:pt x="11403" y="16208"/>
                  </a:lnTo>
                  <a:lnTo>
                    <a:pt x="12220" y="16173"/>
                  </a:lnTo>
                  <a:lnTo>
                    <a:pt x="12492" y="16173"/>
                  </a:lnTo>
                  <a:lnTo>
                    <a:pt x="13348" y="16173"/>
                  </a:lnTo>
                  <a:lnTo>
                    <a:pt x="13348" y="16102"/>
                  </a:lnTo>
                  <a:lnTo>
                    <a:pt x="13348" y="16137"/>
                  </a:lnTo>
                  <a:lnTo>
                    <a:pt x="13271" y="15996"/>
                  </a:lnTo>
                  <a:lnTo>
                    <a:pt x="13271" y="15891"/>
                  </a:lnTo>
                  <a:lnTo>
                    <a:pt x="13310" y="15785"/>
                  </a:lnTo>
                  <a:lnTo>
                    <a:pt x="13193" y="15609"/>
                  </a:lnTo>
                  <a:lnTo>
                    <a:pt x="13232" y="15503"/>
                  </a:lnTo>
                  <a:lnTo>
                    <a:pt x="13271" y="15362"/>
                  </a:lnTo>
                  <a:lnTo>
                    <a:pt x="13271" y="15327"/>
                  </a:lnTo>
                  <a:lnTo>
                    <a:pt x="13193" y="15221"/>
                  </a:lnTo>
                  <a:lnTo>
                    <a:pt x="13154" y="15151"/>
                  </a:lnTo>
                  <a:lnTo>
                    <a:pt x="13076" y="15080"/>
                  </a:lnTo>
                  <a:lnTo>
                    <a:pt x="12998" y="14975"/>
                  </a:lnTo>
                  <a:lnTo>
                    <a:pt x="12881" y="14869"/>
                  </a:lnTo>
                  <a:lnTo>
                    <a:pt x="12765" y="14798"/>
                  </a:lnTo>
                  <a:lnTo>
                    <a:pt x="12648" y="14763"/>
                  </a:lnTo>
                  <a:lnTo>
                    <a:pt x="12531" y="14693"/>
                  </a:lnTo>
                  <a:lnTo>
                    <a:pt x="12414" y="14587"/>
                  </a:lnTo>
                  <a:lnTo>
                    <a:pt x="12259" y="14517"/>
                  </a:lnTo>
                  <a:lnTo>
                    <a:pt x="12142" y="14411"/>
                  </a:lnTo>
                  <a:lnTo>
                    <a:pt x="11947" y="14305"/>
                  </a:lnTo>
                  <a:lnTo>
                    <a:pt x="11870" y="14270"/>
                  </a:lnTo>
                  <a:lnTo>
                    <a:pt x="11792" y="14164"/>
                  </a:lnTo>
                  <a:lnTo>
                    <a:pt x="11753" y="14059"/>
                  </a:lnTo>
                  <a:lnTo>
                    <a:pt x="11714" y="13918"/>
                  </a:lnTo>
                  <a:lnTo>
                    <a:pt x="11597" y="13812"/>
                  </a:lnTo>
                  <a:lnTo>
                    <a:pt x="11442" y="13706"/>
                  </a:lnTo>
                  <a:lnTo>
                    <a:pt x="11247" y="13636"/>
                  </a:lnTo>
                  <a:lnTo>
                    <a:pt x="10897" y="13565"/>
                  </a:lnTo>
                  <a:lnTo>
                    <a:pt x="10819" y="13495"/>
                  </a:lnTo>
                  <a:lnTo>
                    <a:pt x="10741" y="13389"/>
                  </a:lnTo>
                  <a:lnTo>
                    <a:pt x="10702" y="13319"/>
                  </a:lnTo>
                  <a:lnTo>
                    <a:pt x="10663" y="13283"/>
                  </a:lnTo>
                  <a:lnTo>
                    <a:pt x="10469" y="13248"/>
                  </a:lnTo>
                  <a:lnTo>
                    <a:pt x="10274" y="13248"/>
                  </a:lnTo>
                  <a:lnTo>
                    <a:pt x="10118" y="13178"/>
                  </a:lnTo>
                  <a:lnTo>
                    <a:pt x="10041" y="13037"/>
                  </a:lnTo>
                  <a:lnTo>
                    <a:pt x="9924" y="12931"/>
                  </a:lnTo>
                  <a:lnTo>
                    <a:pt x="9807" y="12896"/>
                  </a:lnTo>
                  <a:lnTo>
                    <a:pt x="9651" y="12755"/>
                  </a:lnTo>
                  <a:lnTo>
                    <a:pt x="9651" y="12543"/>
                  </a:lnTo>
                  <a:lnTo>
                    <a:pt x="9729" y="12438"/>
                  </a:lnTo>
                  <a:lnTo>
                    <a:pt x="9690" y="12332"/>
                  </a:lnTo>
                  <a:lnTo>
                    <a:pt x="9729" y="12191"/>
                  </a:lnTo>
                  <a:lnTo>
                    <a:pt x="9651" y="11944"/>
                  </a:lnTo>
                  <a:lnTo>
                    <a:pt x="9612" y="11874"/>
                  </a:lnTo>
                  <a:lnTo>
                    <a:pt x="9651" y="11698"/>
                  </a:lnTo>
                  <a:lnTo>
                    <a:pt x="9651" y="11522"/>
                  </a:lnTo>
                  <a:lnTo>
                    <a:pt x="9690" y="11486"/>
                  </a:lnTo>
                  <a:lnTo>
                    <a:pt x="9651" y="11275"/>
                  </a:lnTo>
                  <a:lnTo>
                    <a:pt x="9690" y="11240"/>
                  </a:lnTo>
                  <a:lnTo>
                    <a:pt x="9690" y="11134"/>
                  </a:lnTo>
                  <a:lnTo>
                    <a:pt x="9729" y="11028"/>
                  </a:lnTo>
                  <a:lnTo>
                    <a:pt x="9846" y="10923"/>
                  </a:lnTo>
                  <a:lnTo>
                    <a:pt x="9885" y="10852"/>
                  </a:lnTo>
                  <a:lnTo>
                    <a:pt x="9846" y="10782"/>
                  </a:lnTo>
                  <a:lnTo>
                    <a:pt x="9690" y="10641"/>
                  </a:lnTo>
                  <a:lnTo>
                    <a:pt x="9612" y="10500"/>
                  </a:lnTo>
                  <a:lnTo>
                    <a:pt x="9340" y="10465"/>
                  </a:lnTo>
                  <a:lnTo>
                    <a:pt x="9262" y="10359"/>
                  </a:lnTo>
                  <a:lnTo>
                    <a:pt x="9340" y="10288"/>
                  </a:lnTo>
                  <a:lnTo>
                    <a:pt x="9379" y="10112"/>
                  </a:lnTo>
                  <a:lnTo>
                    <a:pt x="9457" y="10042"/>
                  </a:lnTo>
                  <a:close/>
                </a:path>
              </a:pathLst>
            </a:custGeom>
            <a:solidFill>
              <a:schemeClr val="accent2"/>
            </a:solidFill>
            <a:ln w="9525">
              <a:solidFill>
                <a:schemeClr val="bg1"/>
              </a:solidFill>
              <a:prstDash val="solid"/>
              <a:round/>
              <a:headEnd/>
              <a:tailEnd/>
            </a:ln>
          </p:spPr>
        </p:sp>
        <p:sp>
          <p:nvSpPr>
            <p:cNvPr id="141" name="Mississippi">
              <a:extLst>
                <a:ext uri="{FF2B5EF4-FFF2-40B4-BE49-F238E27FC236}">
                  <a16:creationId xmlns:a16="http://schemas.microsoft.com/office/drawing/2014/main" id="{817E645A-8BA5-194A-ABDB-6AC16CD87293}"/>
                </a:ext>
              </a:extLst>
            </p:cNvPr>
            <p:cNvSpPr>
              <a:spLocks/>
            </p:cNvSpPr>
            <p:nvPr/>
          </p:nvSpPr>
          <p:spPr bwMode="auto">
            <a:xfrm>
              <a:off x="5461138" y="4304961"/>
              <a:ext cx="577754" cy="909473"/>
            </a:xfrm>
            <a:custGeom>
              <a:avLst/>
              <a:gdLst/>
              <a:ahLst/>
              <a:cxnLst>
                <a:cxn ang="0">
                  <a:pos x="9166" y="14456"/>
                </a:cxn>
                <a:cxn ang="0">
                  <a:pos x="9455" y="15211"/>
                </a:cxn>
                <a:cxn ang="0">
                  <a:pos x="10249" y="15839"/>
                </a:cxn>
                <a:cxn ang="0">
                  <a:pos x="10682" y="16384"/>
                </a:cxn>
                <a:cxn ang="0">
                  <a:pos x="11404" y="15965"/>
                </a:cxn>
                <a:cxn ang="0">
                  <a:pos x="11837" y="15672"/>
                </a:cxn>
                <a:cxn ang="0">
                  <a:pos x="13136" y="15546"/>
                </a:cxn>
                <a:cxn ang="0">
                  <a:pos x="13858" y="15378"/>
                </a:cxn>
                <a:cxn ang="0">
                  <a:pos x="14363" y="15420"/>
                </a:cxn>
                <a:cxn ang="0">
                  <a:pos x="15301" y="15420"/>
                </a:cxn>
                <a:cxn ang="0">
                  <a:pos x="15951" y="15588"/>
                </a:cxn>
                <a:cxn ang="0">
                  <a:pos x="16167" y="14289"/>
                </a:cxn>
                <a:cxn ang="0">
                  <a:pos x="15374" y="9344"/>
                </a:cxn>
                <a:cxn ang="0">
                  <a:pos x="15590" y="4945"/>
                </a:cxn>
                <a:cxn ang="0">
                  <a:pos x="15662" y="1383"/>
                </a:cxn>
                <a:cxn ang="0">
                  <a:pos x="14291" y="42"/>
                </a:cxn>
                <a:cxn ang="0">
                  <a:pos x="8445" y="293"/>
                </a:cxn>
                <a:cxn ang="0">
                  <a:pos x="5558" y="629"/>
                </a:cxn>
                <a:cxn ang="0">
                  <a:pos x="4764" y="1048"/>
                </a:cxn>
                <a:cxn ang="0">
                  <a:pos x="4331" y="1215"/>
                </a:cxn>
                <a:cxn ang="0">
                  <a:pos x="4691" y="1550"/>
                </a:cxn>
                <a:cxn ang="0">
                  <a:pos x="4186" y="1718"/>
                </a:cxn>
                <a:cxn ang="0">
                  <a:pos x="4258" y="2305"/>
                </a:cxn>
                <a:cxn ang="0">
                  <a:pos x="3464" y="2514"/>
                </a:cxn>
                <a:cxn ang="0">
                  <a:pos x="3176" y="2849"/>
                </a:cxn>
                <a:cxn ang="0">
                  <a:pos x="2671" y="3101"/>
                </a:cxn>
                <a:cxn ang="0">
                  <a:pos x="2671" y="3268"/>
                </a:cxn>
                <a:cxn ang="0">
                  <a:pos x="2598" y="3687"/>
                </a:cxn>
                <a:cxn ang="0">
                  <a:pos x="2021" y="3813"/>
                </a:cxn>
                <a:cxn ang="0">
                  <a:pos x="2093" y="4232"/>
                </a:cxn>
                <a:cxn ang="0">
                  <a:pos x="2021" y="4777"/>
                </a:cxn>
                <a:cxn ang="0">
                  <a:pos x="1444" y="4777"/>
                </a:cxn>
                <a:cxn ang="0">
                  <a:pos x="1660" y="5196"/>
                </a:cxn>
                <a:cxn ang="0">
                  <a:pos x="1371" y="5573"/>
                </a:cxn>
                <a:cxn ang="0">
                  <a:pos x="1804" y="5531"/>
                </a:cxn>
                <a:cxn ang="0">
                  <a:pos x="1660" y="5908"/>
                </a:cxn>
                <a:cxn ang="0">
                  <a:pos x="2165" y="5783"/>
                </a:cxn>
                <a:cxn ang="0">
                  <a:pos x="1949" y="6369"/>
                </a:cxn>
                <a:cxn ang="0">
                  <a:pos x="2310" y="6285"/>
                </a:cxn>
                <a:cxn ang="0">
                  <a:pos x="1949" y="6704"/>
                </a:cxn>
                <a:cxn ang="0">
                  <a:pos x="1949" y="7082"/>
                </a:cxn>
                <a:cxn ang="0">
                  <a:pos x="1804" y="7543"/>
                </a:cxn>
                <a:cxn ang="0">
                  <a:pos x="2165" y="7584"/>
                </a:cxn>
                <a:cxn ang="0">
                  <a:pos x="2382" y="8087"/>
                </a:cxn>
                <a:cxn ang="0">
                  <a:pos x="2093" y="8506"/>
                </a:cxn>
                <a:cxn ang="0">
                  <a:pos x="2454" y="8632"/>
                </a:cxn>
                <a:cxn ang="0">
                  <a:pos x="2310" y="8800"/>
                </a:cxn>
                <a:cxn ang="0">
                  <a:pos x="2671" y="9051"/>
                </a:cxn>
                <a:cxn ang="0">
                  <a:pos x="3104" y="9638"/>
                </a:cxn>
                <a:cxn ang="0">
                  <a:pos x="2021" y="9889"/>
                </a:cxn>
                <a:cxn ang="0">
                  <a:pos x="2815" y="9889"/>
                </a:cxn>
                <a:cxn ang="0">
                  <a:pos x="2671" y="10266"/>
                </a:cxn>
                <a:cxn ang="0">
                  <a:pos x="2454" y="10476"/>
                </a:cxn>
                <a:cxn ang="0">
                  <a:pos x="1804" y="10979"/>
                </a:cxn>
                <a:cxn ang="0">
                  <a:pos x="1227" y="11146"/>
                </a:cxn>
                <a:cxn ang="0">
                  <a:pos x="1227" y="11439"/>
                </a:cxn>
                <a:cxn ang="0">
                  <a:pos x="650" y="11858"/>
                </a:cxn>
                <a:cxn ang="0">
                  <a:pos x="938" y="12110"/>
                </a:cxn>
                <a:cxn ang="0">
                  <a:pos x="577" y="12613"/>
                </a:cxn>
                <a:cxn ang="0">
                  <a:pos x="361" y="13074"/>
                </a:cxn>
                <a:cxn ang="0">
                  <a:pos x="144" y="13493"/>
                </a:cxn>
                <a:cxn ang="0">
                  <a:pos x="217" y="13996"/>
                </a:cxn>
                <a:cxn ang="0">
                  <a:pos x="6424" y="13786"/>
                </a:cxn>
              </a:cxnLst>
              <a:rect l="0" t="0" r="r" b="b"/>
              <a:pathLst>
                <a:path w="16384" h="16384">
                  <a:moveTo>
                    <a:pt x="9383" y="13660"/>
                  </a:moveTo>
                  <a:lnTo>
                    <a:pt x="9527" y="13744"/>
                  </a:lnTo>
                  <a:lnTo>
                    <a:pt x="9527" y="13828"/>
                  </a:lnTo>
                  <a:lnTo>
                    <a:pt x="9383" y="14079"/>
                  </a:lnTo>
                  <a:lnTo>
                    <a:pt x="9311" y="14289"/>
                  </a:lnTo>
                  <a:lnTo>
                    <a:pt x="9166" y="14456"/>
                  </a:lnTo>
                  <a:lnTo>
                    <a:pt x="9166" y="14582"/>
                  </a:lnTo>
                  <a:lnTo>
                    <a:pt x="9094" y="14708"/>
                  </a:lnTo>
                  <a:lnTo>
                    <a:pt x="9094" y="14792"/>
                  </a:lnTo>
                  <a:lnTo>
                    <a:pt x="9239" y="14875"/>
                  </a:lnTo>
                  <a:lnTo>
                    <a:pt x="9383" y="15169"/>
                  </a:lnTo>
                  <a:lnTo>
                    <a:pt x="9455" y="15211"/>
                  </a:lnTo>
                  <a:lnTo>
                    <a:pt x="9816" y="15420"/>
                  </a:lnTo>
                  <a:lnTo>
                    <a:pt x="9888" y="15504"/>
                  </a:lnTo>
                  <a:lnTo>
                    <a:pt x="9960" y="15588"/>
                  </a:lnTo>
                  <a:lnTo>
                    <a:pt x="10032" y="15630"/>
                  </a:lnTo>
                  <a:lnTo>
                    <a:pt x="10105" y="15755"/>
                  </a:lnTo>
                  <a:lnTo>
                    <a:pt x="10249" y="15839"/>
                  </a:lnTo>
                  <a:lnTo>
                    <a:pt x="10249" y="16007"/>
                  </a:lnTo>
                  <a:lnTo>
                    <a:pt x="10249" y="16049"/>
                  </a:lnTo>
                  <a:lnTo>
                    <a:pt x="10393" y="16174"/>
                  </a:lnTo>
                  <a:lnTo>
                    <a:pt x="10393" y="16258"/>
                  </a:lnTo>
                  <a:lnTo>
                    <a:pt x="10538" y="16300"/>
                  </a:lnTo>
                  <a:lnTo>
                    <a:pt x="10682" y="16384"/>
                  </a:lnTo>
                  <a:lnTo>
                    <a:pt x="10971" y="16300"/>
                  </a:lnTo>
                  <a:lnTo>
                    <a:pt x="11115" y="16258"/>
                  </a:lnTo>
                  <a:lnTo>
                    <a:pt x="11187" y="16216"/>
                  </a:lnTo>
                  <a:lnTo>
                    <a:pt x="11259" y="16133"/>
                  </a:lnTo>
                  <a:lnTo>
                    <a:pt x="11332" y="16007"/>
                  </a:lnTo>
                  <a:lnTo>
                    <a:pt x="11404" y="15965"/>
                  </a:lnTo>
                  <a:lnTo>
                    <a:pt x="11693" y="15881"/>
                  </a:lnTo>
                  <a:lnTo>
                    <a:pt x="11620" y="15797"/>
                  </a:lnTo>
                  <a:lnTo>
                    <a:pt x="11620" y="15755"/>
                  </a:lnTo>
                  <a:lnTo>
                    <a:pt x="11620" y="15714"/>
                  </a:lnTo>
                  <a:lnTo>
                    <a:pt x="11693" y="15672"/>
                  </a:lnTo>
                  <a:lnTo>
                    <a:pt x="11837" y="15672"/>
                  </a:lnTo>
                  <a:lnTo>
                    <a:pt x="11909" y="15714"/>
                  </a:lnTo>
                  <a:lnTo>
                    <a:pt x="11909" y="15797"/>
                  </a:lnTo>
                  <a:lnTo>
                    <a:pt x="11981" y="15839"/>
                  </a:lnTo>
                  <a:lnTo>
                    <a:pt x="12053" y="15839"/>
                  </a:lnTo>
                  <a:lnTo>
                    <a:pt x="12486" y="15714"/>
                  </a:lnTo>
                  <a:lnTo>
                    <a:pt x="13136" y="15546"/>
                  </a:lnTo>
                  <a:lnTo>
                    <a:pt x="13353" y="15504"/>
                  </a:lnTo>
                  <a:lnTo>
                    <a:pt x="13641" y="15504"/>
                  </a:lnTo>
                  <a:lnTo>
                    <a:pt x="13858" y="15504"/>
                  </a:lnTo>
                  <a:lnTo>
                    <a:pt x="13930" y="15462"/>
                  </a:lnTo>
                  <a:lnTo>
                    <a:pt x="13930" y="15420"/>
                  </a:lnTo>
                  <a:lnTo>
                    <a:pt x="13858" y="15378"/>
                  </a:lnTo>
                  <a:lnTo>
                    <a:pt x="13858" y="15336"/>
                  </a:lnTo>
                  <a:lnTo>
                    <a:pt x="13930" y="15336"/>
                  </a:lnTo>
                  <a:lnTo>
                    <a:pt x="14074" y="15336"/>
                  </a:lnTo>
                  <a:lnTo>
                    <a:pt x="14147" y="15378"/>
                  </a:lnTo>
                  <a:lnTo>
                    <a:pt x="14291" y="15420"/>
                  </a:lnTo>
                  <a:lnTo>
                    <a:pt x="14363" y="15420"/>
                  </a:lnTo>
                  <a:lnTo>
                    <a:pt x="14363" y="15546"/>
                  </a:lnTo>
                  <a:lnTo>
                    <a:pt x="14507" y="15588"/>
                  </a:lnTo>
                  <a:lnTo>
                    <a:pt x="14580" y="15588"/>
                  </a:lnTo>
                  <a:lnTo>
                    <a:pt x="14868" y="15588"/>
                  </a:lnTo>
                  <a:lnTo>
                    <a:pt x="15085" y="15504"/>
                  </a:lnTo>
                  <a:lnTo>
                    <a:pt x="15301" y="15420"/>
                  </a:lnTo>
                  <a:lnTo>
                    <a:pt x="15374" y="15378"/>
                  </a:lnTo>
                  <a:lnTo>
                    <a:pt x="15446" y="15378"/>
                  </a:lnTo>
                  <a:lnTo>
                    <a:pt x="15518" y="15462"/>
                  </a:lnTo>
                  <a:lnTo>
                    <a:pt x="15662" y="15588"/>
                  </a:lnTo>
                  <a:lnTo>
                    <a:pt x="15807" y="15588"/>
                  </a:lnTo>
                  <a:lnTo>
                    <a:pt x="15951" y="15588"/>
                  </a:lnTo>
                  <a:lnTo>
                    <a:pt x="16095" y="15546"/>
                  </a:lnTo>
                  <a:lnTo>
                    <a:pt x="16312" y="15504"/>
                  </a:lnTo>
                  <a:lnTo>
                    <a:pt x="16312" y="15462"/>
                  </a:lnTo>
                  <a:lnTo>
                    <a:pt x="16312" y="15420"/>
                  </a:lnTo>
                  <a:lnTo>
                    <a:pt x="16384" y="15378"/>
                  </a:lnTo>
                  <a:lnTo>
                    <a:pt x="16167" y="14289"/>
                  </a:lnTo>
                  <a:lnTo>
                    <a:pt x="16023" y="13451"/>
                  </a:lnTo>
                  <a:lnTo>
                    <a:pt x="15879" y="13032"/>
                  </a:lnTo>
                  <a:lnTo>
                    <a:pt x="15662" y="11984"/>
                  </a:lnTo>
                  <a:lnTo>
                    <a:pt x="15446" y="11104"/>
                  </a:lnTo>
                  <a:lnTo>
                    <a:pt x="15374" y="10476"/>
                  </a:lnTo>
                  <a:lnTo>
                    <a:pt x="15374" y="9344"/>
                  </a:lnTo>
                  <a:lnTo>
                    <a:pt x="15374" y="9051"/>
                  </a:lnTo>
                  <a:lnTo>
                    <a:pt x="15446" y="8129"/>
                  </a:lnTo>
                  <a:lnTo>
                    <a:pt x="15446" y="6998"/>
                  </a:lnTo>
                  <a:lnTo>
                    <a:pt x="15518" y="6746"/>
                  </a:lnTo>
                  <a:lnTo>
                    <a:pt x="15518" y="5741"/>
                  </a:lnTo>
                  <a:lnTo>
                    <a:pt x="15590" y="4945"/>
                  </a:lnTo>
                  <a:lnTo>
                    <a:pt x="15590" y="4232"/>
                  </a:lnTo>
                  <a:lnTo>
                    <a:pt x="15662" y="3143"/>
                  </a:lnTo>
                  <a:lnTo>
                    <a:pt x="15662" y="3059"/>
                  </a:lnTo>
                  <a:lnTo>
                    <a:pt x="15662" y="2263"/>
                  </a:lnTo>
                  <a:lnTo>
                    <a:pt x="15662" y="1802"/>
                  </a:lnTo>
                  <a:lnTo>
                    <a:pt x="15662" y="1383"/>
                  </a:lnTo>
                  <a:lnTo>
                    <a:pt x="15734" y="335"/>
                  </a:lnTo>
                  <a:lnTo>
                    <a:pt x="15590" y="251"/>
                  </a:lnTo>
                  <a:lnTo>
                    <a:pt x="15446" y="168"/>
                  </a:lnTo>
                  <a:lnTo>
                    <a:pt x="15229" y="0"/>
                  </a:lnTo>
                  <a:lnTo>
                    <a:pt x="14435" y="42"/>
                  </a:lnTo>
                  <a:lnTo>
                    <a:pt x="14291" y="42"/>
                  </a:lnTo>
                  <a:lnTo>
                    <a:pt x="12414" y="126"/>
                  </a:lnTo>
                  <a:lnTo>
                    <a:pt x="12270" y="126"/>
                  </a:lnTo>
                  <a:lnTo>
                    <a:pt x="11404" y="210"/>
                  </a:lnTo>
                  <a:lnTo>
                    <a:pt x="10538" y="210"/>
                  </a:lnTo>
                  <a:lnTo>
                    <a:pt x="9816" y="251"/>
                  </a:lnTo>
                  <a:lnTo>
                    <a:pt x="8445" y="293"/>
                  </a:lnTo>
                  <a:lnTo>
                    <a:pt x="8084" y="335"/>
                  </a:lnTo>
                  <a:lnTo>
                    <a:pt x="5413" y="377"/>
                  </a:lnTo>
                  <a:lnTo>
                    <a:pt x="5558" y="503"/>
                  </a:lnTo>
                  <a:lnTo>
                    <a:pt x="5630" y="545"/>
                  </a:lnTo>
                  <a:lnTo>
                    <a:pt x="5630" y="587"/>
                  </a:lnTo>
                  <a:lnTo>
                    <a:pt x="5558" y="629"/>
                  </a:lnTo>
                  <a:lnTo>
                    <a:pt x="5485" y="754"/>
                  </a:lnTo>
                  <a:lnTo>
                    <a:pt x="5341" y="796"/>
                  </a:lnTo>
                  <a:lnTo>
                    <a:pt x="5197" y="880"/>
                  </a:lnTo>
                  <a:lnTo>
                    <a:pt x="4836" y="922"/>
                  </a:lnTo>
                  <a:lnTo>
                    <a:pt x="4836" y="964"/>
                  </a:lnTo>
                  <a:lnTo>
                    <a:pt x="4764" y="1048"/>
                  </a:lnTo>
                  <a:lnTo>
                    <a:pt x="4764" y="1089"/>
                  </a:lnTo>
                  <a:lnTo>
                    <a:pt x="4764" y="1173"/>
                  </a:lnTo>
                  <a:lnTo>
                    <a:pt x="4691" y="1215"/>
                  </a:lnTo>
                  <a:lnTo>
                    <a:pt x="4619" y="1257"/>
                  </a:lnTo>
                  <a:lnTo>
                    <a:pt x="4403" y="1215"/>
                  </a:lnTo>
                  <a:lnTo>
                    <a:pt x="4331" y="1215"/>
                  </a:lnTo>
                  <a:lnTo>
                    <a:pt x="4258" y="1299"/>
                  </a:lnTo>
                  <a:lnTo>
                    <a:pt x="4331" y="1299"/>
                  </a:lnTo>
                  <a:lnTo>
                    <a:pt x="4619" y="1383"/>
                  </a:lnTo>
                  <a:lnTo>
                    <a:pt x="4619" y="1425"/>
                  </a:lnTo>
                  <a:lnTo>
                    <a:pt x="4691" y="1509"/>
                  </a:lnTo>
                  <a:lnTo>
                    <a:pt x="4691" y="1550"/>
                  </a:lnTo>
                  <a:lnTo>
                    <a:pt x="4619" y="1550"/>
                  </a:lnTo>
                  <a:lnTo>
                    <a:pt x="4547" y="1550"/>
                  </a:lnTo>
                  <a:lnTo>
                    <a:pt x="4331" y="1467"/>
                  </a:lnTo>
                  <a:lnTo>
                    <a:pt x="4258" y="1509"/>
                  </a:lnTo>
                  <a:lnTo>
                    <a:pt x="4186" y="1634"/>
                  </a:lnTo>
                  <a:lnTo>
                    <a:pt x="4186" y="1718"/>
                  </a:lnTo>
                  <a:lnTo>
                    <a:pt x="4403" y="1802"/>
                  </a:lnTo>
                  <a:lnTo>
                    <a:pt x="4403" y="1886"/>
                  </a:lnTo>
                  <a:lnTo>
                    <a:pt x="4403" y="1928"/>
                  </a:lnTo>
                  <a:lnTo>
                    <a:pt x="4258" y="2011"/>
                  </a:lnTo>
                  <a:lnTo>
                    <a:pt x="4186" y="2053"/>
                  </a:lnTo>
                  <a:lnTo>
                    <a:pt x="4258" y="2305"/>
                  </a:lnTo>
                  <a:lnTo>
                    <a:pt x="4258" y="2388"/>
                  </a:lnTo>
                  <a:lnTo>
                    <a:pt x="4042" y="2430"/>
                  </a:lnTo>
                  <a:lnTo>
                    <a:pt x="3898" y="2514"/>
                  </a:lnTo>
                  <a:lnTo>
                    <a:pt x="3753" y="2514"/>
                  </a:lnTo>
                  <a:lnTo>
                    <a:pt x="3537" y="2514"/>
                  </a:lnTo>
                  <a:lnTo>
                    <a:pt x="3464" y="2514"/>
                  </a:lnTo>
                  <a:lnTo>
                    <a:pt x="3464" y="2598"/>
                  </a:lnTo>
                  <a:lnTo>
                    <a:pt x="3464" y="2682"/>
                  </a:lnTo>
                  <a:lnTo>
                    <a:pt x="3537" y="2766"/>
                  </a:lnTo>
                  <a:lnTo>
                    <a:pt x="3464" y="2807"/>
                  </a:lnTo>
                  <a:lnTo>
                    <a:pt x="3320" y="2807"/>
                  </a:lnTo>
                  <a:lnTo>
                    <a:pt x="3176" y="2849"/>
                  </a:lnTo>
                  <a:lnTo>
                    <a:pt x="3104" y="2933"/>
                  </a:lnTo>
                  <a:lnTo>
                    <a:pt x="3031" y="3017"/>
                  </a:lnTo>
                  <a:lnTo>
                    <a:pt x="2959" y="3017"/>
                  </a:lnTo>
                  <a:lnTo>
                    <a:pt x="2743" y="3017"/>
                  </a:lnTo>
                  <a:lnTo>
                    <a:pt x="2671" y="3059"/>
                  </a:lnTo>
                  <a:lnTo>
                    <a:pt x="2671" y="3101"/>
                  </a:lnTo>
                  <a:lnTo>
                    <a:pt x="2815" y="3143"/>
                  </a:lnTo>
                  <a:lnTo>
                    <a:pt x="3104" y="3185"/>
                  </a:lnTo>
                  <a:lnTo>
                    <a:pt x="3176" y="3227"/>
                  </a:lnTo>
                  <a:lnTo>
                    <a:pt x="3104" y="3310"/>
                  </a:lnTo>
                  <a:lnTo>
                    <a:pt x="2959" y="3310"/>
                  </a:lnTo>
                  <a:lnTo>
                    <a:pt x="2671" y="3268"/>
                  </a:lnTo>
                  <a:lnTo>
                    <a:pt x="2454" y="3268"/>
                  </a:lnTo>
                  <a:lnTo>
                    <a:pt x="2382" y="3310"/>
                  </a:lnTo>
                  <a:lnTo>
                    <a:pt x="2598" y="3436"/>
                  </a:lnTo>
                  <a:lnTo>
                    <a:pt x="2671" y="3478"/>
                  </a:lnTo>
                  <a:lnTo>
                    <a:pt x="2671" y="3604"/>
                  </a:lnTo>
                  <a:lnTo>
                    <a:pt x="2598" y="3687"/>
                  </a:lnTo>
                  <a:lnTo>
                    <a:pt x="2454" y="3771"/>
                  </a:lnTo>
                  <a:lnTo>
                    <a:pt x="2454" y="3855"/>
                  </a:lnTo>
                  <a:lnTo>
                    <a:pt x="2382" y="3897"/>
                  </a:lnTo>
                  <a:lnTo>
                    <a:pt x="2310" y="3897"/>
                  </a:lnTo>
                  <a:lnTo>
                    <a:pt x="2165" y="3813"/>
                  </a:lnTo>
                  <a:lnTo>
                    <a:pt x="2021" y="3813"/>
                  </a:lnTo>
                  <a:lnTo>
                    <a:pt x="1949" y="3813"/>
                  </a:lnTo>
                  <a:lnTo>
                    <a:pt x="1949" y="3897"/>
                  </a:lnTo>
                  <a:lnTo>
                    <a:pt x="2093" y="3981"/>
                  </a:lnTo>
                  <a:lnTo>
                    <a:pt x="2093" y="4106"/>
                  </a:lnTo>
                  <a:lnTo>
                    <a:pt x="2093" y="4190"/>
                  </a:lnTo>
                  <a:lnTo>
                    <a:pt x="2093" y="4232"/>
                  </a:lnTo>
                  <a:lnTo>
                    <a:pt x="2165" y="4400"/>
                  </a:lnTo>
                  <a:lnTo>
                    <a:pt x="2093" y="4484"/>
                  </a:lnTo>
                  <a:lnTo>
                    <a:pt x="1949" y="4567"/>
                  </a:lnTo>
                  <a:lnTo>
                    <a:pt x="1732" y="4651"/>
                  </a:lnTo>
                  <a:lnTo>
                    <a:pt x="1732" y="4735"/>
                  </a:lnTo>
                  <a:lnTo>
                    <a:pt x="2021" y="4777"/>
                  </a:lnTo>
                  <a:lnTo>
                    <a:pt x="2093" y="4861"/>
                  </a:lnTo>
                  <a:lnTo>
                    <a:pt x="2021" y="4903"/>
                  </a:lnTo>
                  <a:lnTo>
                    <a:pt x="1877" y="4945"/>
                  </a:lnTo>
                  <a:lnTo>
                    <a:pt x="1732" y="4903"/>
                  </a:lnTo>
                  <a:lnTo>
                    <a:pt x="1516" y="4777"/>
                  </a:lnTo>
                  <a:lnTo>
                    <a:pt x="1444" y="4777"/>
                  </a:lnTo>
                  <a:lnTo>
                    <a:pt x="1371" y="4819"/>
                  </a:lnTo>
                  <a:lnTo>
                    <a:pt x="1444" y="4903"/>
                  </a:lnTo>
                  <a:lnTo>
                    <a:pt x="1444" y="4986"/>
                  </a:lnTo>
                  <a:lnTo>
                    <a:pt x="1588" y="5070"/>
                  </a:lnTo>
                  <a:lnTo>
                    <a:pt x="1660" y="5154"/>
                  </a:lnTo>
                  <a:lnTo>
                    <a:pt x="1660" y="5196"/>
                  </a:lnTo>
                  <a:lnTo>
                    <a:pt x="1444" y="5238"/>
                  </a:lnTo>
                  <a:lnTo>
                    <a:pt x="1299" y="5322"/>
                  </a:lnTo>
                  <a:lnTo>
                    <a:pt x="1371" y="5405"/>
                  </a:lnTo>
                  <a:lnTo>
                    <a:pt x="1444" y="5447"/>
                  </a:lnTo>
                  <a:lnTo>
                    <a:pt x="1444" y="5489"/>
                  </a:lnTo>
                  <a:lnTo>
                    <a:pt x="1371" y="5573"/>
                  </a:lnTo>
                  <a:lnTo>
                    <a:pt x="1371" y="5657"/>
                  </a:lnTo>
                  <a:lnTo>
                    <a:pt x="1371" y="5699"/>
                  </a:lnTo>
                  <a:lnTo>
                    <a:pt x="1516" y="5699"/>
                  </a:lnTo>
                  <a:lnTo>
                    <a:pt x="1588" y="5615"/>
                  </a:lnTo>
                  <a:lnTo>
                    <a:pt x="1660" y="5573"/>
                  </a:lnTo>
                  <a:lnTo>
                    <a:pt x="1804" y="5531"/>
                  </a:lnTo>
                  <a:lnTo>
                    <a:pt x="1804" y="5573"/>
                  </a:lnTo>
                  <a:lnTo>
                    <a:pt x="1877" y="5657"/>
                  </a:lnTo>
                  <a:lnTo>
                    <a:pt x="1732" y="5699"/>
                  </a:lnTo>
                  <a:lnTo>
                    <a:pt x="1588" y="5783"/>
                  </a:lnTo>
                  <a:lnTo>
                    <a:pt x="1588" y="5866"/>
                  </a:lnTo>
                  <a:lnTo>
                    <a:pt x="1660" y="5908"/>
                  </a:lnTo>
                  <a:lnTo>
                    <a:pt x="1732" y="5908"/>
                  </a:lnTo>
                  <a:lnTo>
                    <a:pt x="1804" y="5866"/>
                  </a:lnTo>
                  <a:lnTo>
                    <a:pt x="1949" y="5741"/>
                  </a:lnTo>
                  <a:lnTo>
                    <a:pt x="2021" y="5741"/>
                  </a:lnTo>
                  <a:lnTo>
                    <a:pt x="2093" y="5741"/>
                  </a:lnTo>
                  <a:lnTo>
                    <a:pt x="2165" y="5783"/>
                  </a:lnTo>
                  <a:lnTo>
                    <a:pt x="2093" y="5866"/>
                  </a:lnTo>
                  <a:lnTo>
                    <a:pt x="1877" y="5950"/>
                  </a:lnTo>
                  <a:lnTo>
                    <a:pt x="1732" y="6034"/>
                  </a:lnTo>
                  <a:lnTo>
                    <a:pt x="1732" y="6076"/>
                  </a:lnTo>
                  <a:lnTo>
                    <a:pt x="1732" y="6160"/>
                  </a:lnTo>
                  <a:lnTo>
                    <a:pt x="1949" y="6369"/>
                  </a:lnTo>
                  <a:lnTo>
                    <a:pt x="2021" y="6369"/>
                  </a:lnTo>
                  <a:lnTo>
                    <a:pt x="2093" y="6369"/>
                  </a:lnTo>
                  <a:lnTo>
                    <a:pt x="2093" y="6285"/>
                  </a:lnTo>
                  <a:lnTo>
                    <a:pt x="2165" y="6244"/>
                  </a:lnTo>
                  <a:lnTo>
                    <a:pt x="2310" y="6244"/>
                  </a:lnTo>
                  <a:lnTo>
                    <a:pt x="2310" y="6285"/>
                  </a:lnTo>
                  <a:lnTo>
                    <a:pt x="2310" y="6327"/>
                  </a:lnTo>
                  <a:lnTo>
                    <a:pt x="2237" y="6411"/>
                  </a:lnTo>
                  <a:lnTo>
                    <a:pt x="2165" y="6495"/>
                  </a:lnTo>
                  <a:lnTo>
                    <a:pt x="2165" y="6579"/>
                  </a:lnTo>
                  <a:lnTo>
                    <a:pt x="2165" y="6663"/>
                  </a:lnTo>
                  <a:lnTo>
                    <a:pt x="1949" y="6704"/>
                  </a:lnTo>
                  <a:lnTo>
                    <a:pt x="1732" y="6746"/>
                  </a:lnTo>
                  <a:lnTo>
                    <a:pt x="1732" y="6788"/>
                  </a:lnTo>
                  <a:lnTo>
                    <a:pt x="1732" y="6830"/>
                  </a:lnTo>
                  <a:lnTo>
                    <a:pt x="1949" y="6956"/>
                  </a:lnTo>
                  <a:lnTo>
                    <a:pt x="1949" y="6998"/>
                  </a:lnTo>
                  <a:lnTo>
                    <a:pt x="1949" y="7082"/>
                  </a:lnTo>
                  <a:lnTo>
                    <a:pt x="1732" y="7207"/>
                  </a:lnTo>
                  <a:lnTo>
                    <a:pt x="1660" y="7249"/>
                  </a:lnTo>
                  <a:lnTo>
                    <a:pt x="1660" y="7291"/>
                  </a:lnTo>
                  <a:lnTo>
                    <a:pt x="1588" y="7459"/>
                  </a:lnTo>
                  <a:lnTo>
                    <a:pt x="1660" y="7543"/>
                  </a:lnTo>
                  <a:lnTo>
                    <a:pt x="1804" y="7543"/>
                  </a:lnTo>
                  <a:lnTo>
                    <a:pt x="1949" y="7501"/>
                  </a:lnTo>
                  <a:lnTo>
                    <a:pt x="2021" y="7375"/>
                  </a:lnTo>
                  <a:lnTo>
                    <a:pt x="2093" y="7375"/>
                  </a:lnTo>
                  <a:lnTo>
                    <a:pt x="2237" y="7417"/>
                  </a:lnTo>
                  <a:lnTo>
                    <a:pt x="2237" y="7501"/>
                  </a:lnTo>
                  <a:lnTo>
                    <a:pt x="2165" y="7584"/>
                  </a:lnTo>
                  <a:lnTo>
                    <a:pt x="1949" y="7794"/>
                  </a:lnTo>
                  <a:lnTo>
                    <a:pt x="1949" y="7920"/>
                  </a:lnTo>
                  <a:lnTo>
                    <a:pt x="2021" y="8003"/>
                  </a:lnTo>
                  <a:lnTo>
                    <a:pt x="2165" y="8045"/>
                  </a:lnTo>
                  <a:lnTo>
                    <a:pt x="2310" y="8045"/>
                  </a:lnTo>
                  <a:lnTo>
                    <a:pt x="2382" y="8087"/>
                  </a:lnTo>
                  <a:lnTo>
                    <a:pt x="2310" y="8171"/>
                  </a:lnTo>
                  <a:lnTo>
                    <a:pt x="2237" y="8213"/>
                  </a:lnTo>
                  <a:lnTo>
                    <a:pt x="2093" y="8255"/>
                  </a:lnTo>
                  <a:lnTo>
                    <a:pt x="2021" y="8339"/>
                  </a:lnTo>
                  <a:lnTo>
                    <a:pt x="2021" y="8548"/>
                  </a:lnTo>
                  <a:lnTo>
                    <a:pt x="2093" y="8506"/>
                  </a:lnTo>
                  <a:lnTo>
                    <a:pt x="2237" y="8464"/>
                  </a:lnTo>
                  <a:lnTo>
                    <a:pt x="2454" y="8422"/>
                  </a:lnTo>
                  <a:lnTo>
                    <a:pt x="2598" y="8422"/>
                  </a:lnTo>
                  <a:lnTo>
                    <a:pt x="2671" y="8464"/>
                  </a:lnTo>
                  <a:lnTo>
                    <a:pt x="2598" y="8548"/>
                  </a:lnTo>
                  <a:lnTo>
                    <a:pt x="2454" y="8632"/>
                  </a:lnTo>
                  <a:lnTo>
                    <a:pt x="2454" y="8674"/>
                  </a:lnTo>
                  <a:lnTo>
                    <a:pt x="2598" y="8716"/>
                  </a:lnTo>
                  <a:lnTo>
                    <a:pt x="2743" y="8841"/>
                  </a:lnTo>
                  <a:lnTo>
                    <a:pt x="2743" y="8883"/>
                  </a:lnTo>
                  <a:lnTo>
                    <a:pt x="2671" y="8925"/>
                  </a:lnTo>
                  <a:lnTo>
                    <a:pt x="2310" y="8800"/>
                  </a:lnTo>
                  <a:lnTo>
                    <a:pt x="2237" y="8800"/>
                  </a:lnTo>
                  <a:lnTo>
                    <a:pt x="2237" y="8883"/>
                  </a:lnTo>
                  <a:lnTo>
                    <a:pt x="2310" y="8967"/>
                  </a:lnTo>
                  <a:lnTo>
                    <a:pt x="2454" y="9009"/>
                  </a:lnTo>
                  <a:lnTo>
                    <a:pt x="2598" y="9009"/>
                  </a:lnTo>
                  <a:lnTo>
                    <a:pt x="2671" y="9051"/>
                  </a:lnTo>
                  <a:lnTo>
                    <a:pt x="2743" y="9261"/>
                  </a:lnTo>
                  <a:lnTo>
                    <a:pt x="2959" y="9344"/>
                  </a:lnTo>
                  <a:lnTo>
                    <a:pt x="3248" y="9386"/>
                  </a:lnTo>
                  <a:lnTo>
                    <a:pt x="3248" y="9428"/>
                  </a:lnTo>
                  <a:lnTo>
                    <a:pt x="3176" y="9512"/>
                  </a:lnTo>
                  <a:lnTo>
                    <a:pt x="3104" y="9638"/>
                  </a:lnTo>
                  <a:lnTo>
                    <a:pt x="3031" y="9763"/>
                  </a:lnTo>
                  <a:lnTo>
                    <a:pt x="2887" y="9805"/>
                  </a:lnTo>
                  <a:lnTo>
                    <a:pt x="2382" y="9847"/>
                  </a:lnTo>
                  <a:lnTo>
                    <a:pt x="2310" y="9847"/>
                  </a:lnTo>
                  <a:lnTo>
                    <a:pt x="2165" y="9847"/>
                  </a:lnTo>
                  <a:lnTo>
                    <a:pt x="2021" y="9889"/>
                  </a:lnTo>
                  <a:lnTo>
                    <a:pt x="2021" y="10015"/>
                  </a:lnTo>
                  <a:lnTo>
                    <a:pt x="2021" y="10099"/>
                  </a:lnTo>
                  <a:lnTo>
                    <a:pt x="2310" y="10099"/>
                  </a:lnTo>
                  <a:lnTo>
                    <a:pt x="2382" y="10140"/>
                  </a:lnTo>
                  <a:lnTo>
                    <a:pt x="2743" y="10015"/>
                  </a:lnTo>
                  <a:lnTo>
                    <a:pt x="2815" y="9889"/>
                  </a:lnTo>
                  <a:lnTo>
                    <a:pt x="2959" y="9931"/>
                  </a:lnTo>
                  <a:lnTo>
                    <a:pt x="3031" y="9973"/>
                  </a:lnTo>
                  <a:lnTo>
                    <a:pt x="3031" y="10057"/>
                  </a:lnTo>
                  <a:lnTo>
                    <a:pt x="2887" y="10140"/>
                  </a:lnTo>
                  <a:lnTo>
                    <a:pt x="2815" y="10182"/>
                  </a:lnTo>
                  <a:lnTo>
                    <a:pt x="2671" y="10266"/>
                  </a:lnTo>
                  <a:lnTo>
                    <a:pt x="2598" y="10308"/>
                  </a:lnTo>
                  <a:lnTo>
                    <a:pt x="2382" y="10308"/>
                  </a:lnTo>
                  <a:lnTo>
                    <a:pt x="2237" y="10308"/>
                  </a:lnTo>
                  <a:lnTo>
                    <a:pt x="2237" y="10350"/>
                  </a:lnTo>
                  <a:lnTo>
                    <a:pt x="2382" y="10434"/>
                  </a:lnTo>
                  <a:lnTo>
                    <a:pt x="2454" y="10476"/>
                  </a:lnTo>
                  <a:lnTo>
                    <a:pt x="2382" y="10560"/>
                  </a:lnTo>
                  <a:lnTo>
                    <a:pt x="2165" y="10601"/>
                  </a:lnTo>
                  <a:lnTo>
                    <a:pt x="2021" y="10769"/>
                  </a:lnTo>
                  <a:lnTo>
                    <a:pt x="1949" y="10853"/>
                  </a:lnTo>
                  <a:lnTo>
                    <a:pt x="1804" y="10937"/>
                  </a:lnTo>
                  <a:lnTo>
                    <a:pt x="1804" y="10979"/>
                  </a:lnTo>
                  <a:lnTo>
                    <a:pt x="1804" y="11020"/>
                  </a:lnTo>
                  <a:lnTo>
                    <a:pt x="1877" y="11104"/>
                  </a:lnTo>
                  <a:lnTo>
                    <a:pt x="1588" y="11104"/>
                  </a:lnTo>
                  <a:lnTo>
                    <a:pt x="1444" y="11062"/>
                  </a:lnTo>
                  <a:lnTo>
                    <a:pt x="1299" y="11104"/>
                  </a:lnTo>
                  <a:lnTo>
                    <a:pt x="1227" y="11146"/>
                  </a:lnTo>
                  <a:lnTo>
                    <a:pt x="1227" y="11272"/>
                  </a:lnTo>
                  <a:lnTo>
                    <a:pt x="1371" y="11314"/>
                  </a:lnTo>
                  <a:lnTo>
                    <a:pt x="1588" y="11356"/>
                  </a:lnTo>
                  <a:lnTo>
                    <a:pt x="1660" y="11398"/>
                  </a:lnTo>
                  <a:lnTo>
                    <a:pt x="1444" y="11439"/>
                  </a:lnTo>
                  <a:lnTo>
                    <a:pt x="1227" y="11439"/>
                  </a:lnTo>
                  <a:lnTo>
                    <a:pt x="1083" y="11523"/>
                  </a:lnTo>
                  <a:lnTo>
                    <a:pt x="1010" y="11607"/>
                  </a:lnTo>
                  <a:lnTo>
                    <a:pt x="1083" y="11733"/>
                  </a:lnTo>
                  <a:lnTo>
                    <a:pt x="1010" y="11817"/>
                  </a:lnTo>
                  <a:lnTo>
                    <a:pt x="722" y="11817"/>
                  </a:lnTo>
                  <a:lnTo>
                    <a:pt x="650" y="11858"/>
                  </a:lnTo>
                  <a:lnTo>
                    <a:pt x="577" y="11900"/>
                  </a:lnTo>
                  <a:lnTo>
                    <a:pt x="650" y="11942"/>
                  </a:lnTo>
                  <a:lnTo>
                    <a:pt x="938" y="11942"/>
                  </a:lnTo>
                  <a:lnTo>
                    <a:pt x="1010" y="11984"/>
                  </a:lnTo>
                  <a:lnTo>
                    <a:pt x="1010" y="12026"/>
                  </a:lnTo>
                  <a:lnTo>
                    <a:pt x="938" y="12110"/>
                  </a:lnTo>
                  <a:lnTo>
                    <a:pt x="577" y="12152"/>
                  </a:lnTo>
                  <a:lnTo>
                    <a:pt x="577" y="12361"/>
                  </a:lnTo>
                  <a:lnTo>
                    <a:pt x="650" y="12445"/>
                  </a:lnTo>
                  <a:lnTo>
                    <a:pt x="794" y="12529"/>
                  </a:lnTo>
                  <a:lnTo>
                    <a:pt x="794" y="12613"/>
                  </a:lnTo>
                  <a:lnTo>
                    <a:pt x="577" y="12613"/>
                  </a:lnTo>
                  <a:lnTo>
                    <a:pt x="361" y="12571"/>
                  </a:lnTo>
                  <a:lnTo>
                    <a:pt x="361" y="12655"/>
                  </a:lnTo>
                  <a:lnTo>
                    <a:pt x="361" y="12738"/>
                  </a:lnTo>
                  <a:lnTo>
                    <a:pt x="505" y="12864"/>
                  </a:lnTo>
                  <a:lnTo>
                    <a:pt x="505" y="13032"/>
                  </a:lnTo>
                  <a:lnTo>
                    <a:pt x="361" y="13074"/>
                  </a:lnTo>
                  <a:lnTo>
                    <a:pt x="144" y="13074"/>
                  </a:lnTo>
                  <a:lnTo>
                    <a:pt x="0" y="13116"/>
                  </a:lnTo>
                  <a:lnTo>
                    <a:pt x="72" y="13157"/>
                  </a:lnTo>
                  <a:lnTo>
                    <a:pt x="144" y="13283"/>
                  </a:lnTo>
                  <a:lnTo>
                    <a:pt x="144" y="13367"/>
                  </a:lnTo>
                  <a:lnTo>
                    <a:pt x="144" y="13493"/>
                  </a:lnTo>
                  <a:lnTo>
                    <a:pt x="144" y="13535"/>
                  </a:lnTo>
                  <a:lnTo>
                    <a:pt x="289" y="13660"/>
                  </a:lnTo>
                  <a:lnTo>
                    <a:pt x="361" y="13744"/>
                  </a:lnTo>
                  <a:lnTo>
                    <a:pt x="144" y="13912"/>
                  </a:lnTo>
                  <a:lnTo>
                    <a:pt x="72" y="13954"/>
                  </a:lnTo>
                  <a:lnTo>
                    <a:pt x="217" y="13996"/>
                  </a:lnTo>
                  <a:lnTo>
                    <a:pt x="2237" y="13912"/>
                  </a:lnTo>
                  <a:lnTo>
                    <a:pt x="2887" y="13912"/>
                  </a:lnTo>
                  <a:lnTo>
                    <a:pt x="3970" y="13870"/>
                  </a:lnTo>
                  <a:lnTo>
                    <a:pt x="5341" y="13828"/>
                  </a:lnTo>
                  <a:lnTo>
                    <a:pt x="5413" y="13828"/>
                  </a:lnTo>
                  <a:lnTo>
                    <a:pt x="6424" y="13786"/>
                  </a:lnTo>
                  <a:lnTo>
                    <a:pt x="6785" y="13786"/>
                  </a:lnTo>
                  <a:lnTo>
                    <a:pt x="8950" y="13702"/>
                  </a:lnTo>
                  <a:lnTo>
                    <a:pt x="9383" y="13660"/>
                  </a:lnTo>
                  <a:close/>
                </a:path>
              </a:pathLst>
            </a:custGeom>
            <a:solidFill>
              <a:schemeClr val="bg1">
                <a:lumMod val="75000"/>
              </a:schemeClr>
            </a:solidFill>
            <a:ln w="9525">
              <a:solidFill>
                <a:schemeClr val="bg1"/>
              </a:solidFill>
              <a:prstDash val="solid"/>
              <a:round/>
              <a:headEnd/>
              <a:tailEnd/>
            </a:ln>
          </p:spPr>
        </p:sp>
        <p:sp>
          <p:nvSpPr>
            <p:cNvPr id="142" name="Missouri">
              <a:extLst>
                <a:ext uri="{FF2B5EF4-FFF2-40B4-BE49-F238E27FC236}">
                  <a16:creationId xmlns:a16="http://schemas.microsoft.com/office/drawing/2014/main" id="{492FEC20-9907-F24B-97E2-EC066E8D8807}"/>
                </a:ext>
              </a:extLst>
            </p:cNvPr>
            <p:cNvSpPr>
              <a:spLocks/>
            </p:cNvSpPr>
            <p:nvPr/>
          </p:nvSpPr>
          <p:spPr bwMode="auto">
            <a:xfrm>
              <a:off x="4740888" y="3289217"/>
              <a:ext cx="1082966" cy="850158"/>
            </a:xfrm>
            <a:custGeom>
              <a:avLst/>
              <a:gdLst/>
              <a:ahLst/>
              <a:cxnLst>
                <a:cxn ang="0">
                  <a:pos x="11423" y="14723"/>
                </a:cxn>
                <a:cxn ang="0">
                  <a:pos x="13884" y="14678"/>
                </a:cxn>
                <a:cxn ang="0">
                  <a:pos x="14076" y="15352"/>
                </a:cxn>
                <a:cxn ang="0">
                  <a:pos x="13653" y="15935"/>
                </a:cxn>
                <a:cxn ang="0">
                  <a:pos x="14846" y="16294"/>
                </a:cxn>
                <a:cxn ang="0">
                  <a:pos x="15192" y="16025"/>
                </a:cxn>
                <a:cxn ang="0">
                  <a:pos x="15115" y="15486"/>
                </a:cxn>
                <a:cxn ang="0">
                  <a:pos x="15384" y="15307"/>
                </a:cxn>
                <a:cxn ang="0">
                  <a:pos x="15346" y="14948"/>
                </a:cxn>
                <a:cxn ang="0">
                  <a:pos x="15384" y="14499"/>
                </a:cxn>
                <a:cxn ang="0">
                  <a:pos x="15346" y="14185"/>
                </a:cxn>
                <a:cxn ang="0">
                  <a:pos x="15615" y="14588"/>
                </a:cxn>
                <a:cxn ang="0">
                  <a:pos x="16076" y="14140"/>
                </a:cxn>
                <a:cxn ang="0">
                  <a:pos x="16269" y="13825"/>
                </a:cxn>
                <a:cxn ang="0">
                  <a:pos x="16346" y="13377"/>
                </a:cxn>
                <a:cxn ang="0">
                  <a:pos x="16384" y="12973"/>
                </a:cxn>
                <a:cxn ang="0">
                  <a:pos x="16153" y="12569"/>
                </a:cxn>
                <a:cxn ang="0">
                  <a:pos x="15884" y="12389"/>
                </a:cxn>
                <a:cxn ang="0">
                  <a:pos x="15730" y="12479"/>
                </a:cxn>
                <a:cxn ang="0">
                  <a:pos x="15422" y="11850"/>
                </a:cxn>
                <a:cxn ang="0">
                  <a:pos x="15384" y="11401"/>
                </a:cxn>
                <a:cxn ang="0">
                  <a:pos x="15192" y="10593"/>
                </a:cxn>
                <a:cxn ang="0">
                  <a:pos x="14884" y="9965"/>
                </a:cxn>
                <a:cxn ang="0">
                  <a:pos x="14230" y="9561"/>
                </a:cxn>
                <a:cxn ang="0">
                  <a:pos x="14115" y="9247"/>
                </a:cxn>
                <a:cxn ang="0">
                  <a:pos x="13461" y="8888"/>
                </a:cxn>
                <a:cxn ang="0">
                  <a:pos x="13000" y="8349"/>
                </a:cxn>
                <a:cxn ang="0">
                  <a:pos x="13230" y="7362"/>
                </a:cxn>
                <a:cxn ang="0">
                  <a:pos x="13346" y="6688"/>
                </a:cxn>
                <a:cxn ang="0">
                  <a:pos x="13499" y="6194"/>
                </a:cxn>
                <a:cxn ang="0">
                  <a:pos x="13038" y="5880"/>
                </a:cxn>
                <a:cxn ang="0">
                  <a:pos x="12500" y="6015"/>
                </a:cxn>
                <a:cxn ang="0">
                  <a:pos x="12153" y="5880"/>
                </a:cxn>
                <a:cxn ang="0">
                  <a:pos x="12000" y="4983"/>
                </a:cxn>
                <a:cxn ang="0">
                  <a:pos x="11576" y="4354"/>
                </a:cxn>
                <a:cxn ang="0">
                  <a:pos x="11077" y="3860"/>
                </a:cxn>
                <a:cxn ang="0">
                  <a:pos x="10423" y="3097"/>
                </a:cxn>
                <a:cxn ang="0">
                  <a:pos x="10192" y="2469"/>
                </a:cxn>
                <a:cxn ang="0">
                  <a:pos x="10038" y="1436"/>
                </a:cxn>
                <a:cxn ang="0">
                  <a:pos x="10038" y="673"/>
                </a:cxn>
                <a:cxn ang="0">
                  <a:pos x="9500" y="0"/>
                </a:cxn>
                <a:cxn ang="0">
                  <a:pos x="7192" y="135"/>
                </a:cxn>
                <a:cxn ang="0">
                  <a:pos x="4115" y="224"/>
                </a:cxn>
                <a:cxn ang="0">
                  <a:pos x="1346" y="269"/>
                </a:cxn>
                <a:cxn ang="0">
                  <a:pos x="115" y="539"/>
                </a:cxn>
                <a:cxn ang="0">
                  <a:pos x="500" y="1347"/>
                </a:cxn>
                <a:cxn ang="0">
                  <a:pos x="885" y="1975"/>
                </a:cxn>
                <a:cxn ang="0">
                  <a:pos x="1308" y="2648"/>
                </a:cxn>
                <a:cxn ang="0">
                  <a:pos x="1808" y="2738"/>
                </a:cxn>
                <a:cxn ang="0">
                  <a:pos x="2077" y="3142"/>
                </a:cxn>
                <a:cxn ang="0">
                  <a:pos x="1885" y="3456"/>
                </a:cxn>
                <a:cxn ang="0">
                  <a:pos x="1577" y="4085"/>
                </a:cxn>
                <a:cxn ang="0">
                  <a:pos x="2077" y="4623"/>
                </a:cxn>
                <a:cxn ang="0">
                  <a:pos x="2461" y="5342"/>
                </a:cxn>
                <a:cxn ang="0">
                  <a:pos x="2808" y="5521"/>
                </a:cxn>
                <a:cxn ang="0">
                  <a:pos x="2808" y="8214"/>
                </a:cxn>
                <a:cxn ang="0">
                  <a:pos x="2769" y="11895"/>
                </a:cxn>
                <a:cxn ang="0">
                  <a:pos x="2808" y="14364"/>
                </a:cxn>
                <a:cxn ang="0">
                  <a:pos x="4692" y="14992"/>
                </a:cxn>
                <a:cxn ang="0">
                  <a:pos x="6115" y="14948"/>
                </a:cxn>
                <a:cxn ang="0">
                  <a:pos x="9000" y="14858"/>
                </a:cxn>
              </a:cxnLst>
              <a:rect l="0" t="0" r="r" b="b"/>
              <a:pathLst>
                <a:path w="16384" h="16384">
                  <a:moveTo>
                    <a:pt x="10115" y="14768"/>
                  </a:moveTo>
                  <a:lnTo>
                    <a:pt x="10615" y="14768"/>
                  </a:lnTo>
                  <a:lnTo>
                    <a:pt x="10653" y="14768"/>
                  </a:lnTo>
                  <a:lnTo>
                    <a:pt x="10730" y="14768"/>
                  </a:lnTo>
                  <a:lnTo>
                    <a:pt x="11423" y="14723"/>
                  </a:lnTo>
                  <a:lnTo>
                    <a:pt x="12307" y="14633"/>
                  </a:lnTo>
                  <a:lnTo>
                    <a:pt x="12807" y="14588"/>
                  </a:lnTo>
                  <a:lnTo>
                    <a:pt x="13692" y="14544"/>
                  </a:lnTo>
                  <a:lnTo>
                    <a:pt x="13807" y="14544"/>
                  </a:lnTo>
                  <a:lnTo>
                    <a:pt x="13884" y="14678"/>
                  </a:lnTo>
                  <a:lnTo>
                    <a:pt x="13961" y="14858"/>
                  </a:lnTo>
                  <a:lnTo>
                    <a:pt x="13999" y="14903"/>
                  </a:lnTo>
                  <a:lnTo>
                    <a:pt x="14076" y="14948"/>
                  </a:lnTo>
                  <a:lnTo>
                    <a:pt x="14115" y="15082"/>
                  </a:lnTo>
                  <a:lnTo>
                    <a:pt x="14076" y="15352"/>
                  </a:lnTo>
                  <a:lnTo>
                    <a:pt x="13999" y="15396"/>
                  </a:lnTo>
                  <a:lnTo>
                    <a:pt x="13961" y="15576"/>
                  </a:lnTo>
                  <a:lnTo>
                    <a:pt x="13846" y="15666"/>
                  </a:lnTo>
                  <a:lnTo>
                    <a:pt x="13846" y="15711"/>
                  </a:lnTo>
                  <a:lnTo>
                    <a:pt x="13653" y="15935"/>
                  </a:lnTo>
                  <a:lnTo>
                    <a:pt x="13384" y="16339"/>
                  </a:lnTo>
                  <a:lnTo>
                    <a:pt x="13384" y="16384"/>
                  </a:lnTo>
                  <a:lnTo>
                    <a:pt x="13576" y="16384"/>
                  </a:lnTo>
                  <a:lnTo>
                    <a:pt x="14423" y="16339"/>
                  </a:lnTo>
                  <a:lnTo>
                    <a:pt x="14846" y="16294"/>
                  </a:lnTo>
                  <a:lnTo>
                    <a:pt x="14961" y="16294"/>
                  </a:lnTo>
                  <a:lnTo>
                    <a:pt x="15038" y="16249"/>
                  </a:lnTo>
                  <a:lnTo>
                    <a:pt x="15038" y="16160"/>
                  </a:lnTo>
                  <a:lnTo>
                    <a:pt x="15115" y="16070"/>
                  </a:lnTo>
                  <a:lnTo>
                    <a:pt x="15192" y="16025"/>
                  </a:lnTo>
                  <a:lnTo>
                    <a:pt x="15230" y="15935"/>
                  </a:lnTo>
                  <a:lnTo>
                    <a:pt x="15307" y="15756"/>
                  </a:lnTo>
                  <a:lnTo>
                    <a:pt x="15307" y="15621"/>
                  </a:lnTo>
                  <a:lnTo>
                    <a:pt x="15269" y="15576"/>
                  </a:lnTo>
                  <a:lnTo>
                    <a:pt x="15115" y="15486"/>
                  </a:lnTo>
                  <a:lnTo>
                    <a:pt x="15076" y="15441"/>
                  </a:lnTo>
                  <a:lnTo>
                    <a:pt x="15115" y="15352"/>
                  </a:lnTo>
                  <a:lnTo>
                    <a:pt x="15269" y="15352"/>
                  </a:lnTo>
                  <a:lnTo>
                    <a:pt x="15346" y="15352"/>
                  </a:lnTo>
                  <a:lnTo>
                    <a:pt x="15384" y="15307"/>
                  </a:lnTo>
                  <a:lnTo>
                    <a:pt x="15384" y="15262"/>
                  </a:lnTo>
                  <a:lnTo>
                    <a:pt x="15230" y="15082"/>
                  </a:lnTo>
                  <a:lnTo>
                    <a:pt x="15230" y="15037"/>
                  </a:lnTo>
                  <a:lnTo>
                    <a:pt x="15269" y="14992"/>
                  </a:lnTo>
                  <a:lnTo>
                    <a:pt x="15346" y="14948"/>
                  </a:lnTo>
                  <a:lnTo>
                    <a:pt x="15422" y="14948"/>
                  </a:lnTo>
                  <a:lnTo>
                    <a:pt x="15461" y="14903"/>
                  </a:lnTo>
                  <a:lnTo>
                    <a:pt x="15461" y="14858"/>
                  </a:lnTo>
                  <a:lnTo>
                    <a:pt x="15384" y="14678"/>
                  </a:lnTo>
                  <a:lnTo>
                    <a:pt x="15384" y="14499"/>
                  </a:lnTo>
                  <a:lnTo>
                    <a:pt x="15422" y="14454"/>
                  </a:lnTo>
                  <a:lnTo>
                    <a:pt x="15422" y="14364"/>
                  </a:lnTo>
                  <a:lnTo>
                    <a:pt x="15384" y="14319"/>
                  </a:lnTo>
                  <a:lnTo>
                    <a:pt x="15307" y="14274"/>
                  </a:lnTo>
                  <a:lnTo>
                    <a:pt x="15346" y="14185"/>
                  </a:lnTo>
                  <a:lnTo>
                    <a:pt x="15422" y="14140"/>
                  </a:lnTo>
                  <a:lnTo>
                    <a:pt x="15499" y="14229"/>
                  </a:lnTo>
                  <a:lnTo>
                    <a:pt x="15538" y="14319"/>
                  </a:lnTo>
                  <a:lnTo>
                    <a:pt x="15538" y="14544"/>
                  </a:lnTo>
                  <a:lnTo>
                    <a:pt x="15615" y="14588"/>
                  </a:lnTo>
                  <a:lnTo>
                    <a:pt x="15653" y="14544"/>
                  </a:lnTo>
                  <a:lnTo>
                    <a:pt x="15692" y="14409"/>
                  </a:lnTo>
                  <a:lnTo>
                    <a:pt x="15846" y="13915"/>
                  </a:lnTo>
                  <a:lnTo>
                    <a:pt x="15961" y="14005"/>
                  </a:lnTo>
                  <a:lnTo>
                    <a:pt x="16076" y="14140"/>
                  </a:lnTo>
                  <a:lnTo>
                    <a:pt x="16153" y="14185"/>
                  </a:lnTo>
                  <a:lnTo>
                    <a:pt x="16230" y="14140"/>
                  </a:lnTo>
                  <a:lnTo>
                    <a:pt x="16269" y="14050"/>
                  </a:lnTo>
                  <a:lnTo>
                    <a:pt x="16269" y="13915"/>
                  </a:lnTo>
                  <a:lnTo>
                    <a:pt x="16269" y="13825"/>
                  </a:lnTo>
                  <a:lnTo>
                    <a:pt x="16307" y="13736"/>
                  </a:lnTo>
                  <a:lnTo>
                    <a:pt x="16346" y="13601"/>
                  </a:lnTo>
                  <a:lnTo>
                    <a:pt x="16346" y="13511"/>
                  </a:lnTo>
                  <a:lnTo>
                    <a:pt x="16384" y="13466"/>
                  </a:lnTo>
                  <a:lnTo>
                    <a:pt x="16346" y="13377"/>
                  </a:lnTo>
                  <a:lnTo>
                    <a:pt x="16346" y="13332"/>
                  </a:lnTo>
                  <a:lnTo>
                    <a:pt x="16307" y="13287"/>
                  </a:lnTo>
                  <a:lnTo>
                    <a:pt x="16269" y="13242"/>
                  </a:lnTo>
                  <a:lnTo>
                    <a:pt x="16307" y="13152"/>
                  </a:lnTo>
                  <a:lnTo>
                    <a:pt x="16384" y="12973"/>
                  </a:lnTo>
                  <a:lnTo>
                    <a:pt x="16384" y="12793"/>
                  </a:lnTo>
                  <a:lnTo>
                    <a:pt x="16384" y="12703"/>
                  </a:lnTo>
                  <a:lnTo>
                    <a:pt x="16346" y="12613"/>
                  </a:lnTo>
                  <a:lnTo>
                    <a:pt x="16269" y="12613"/>
                  </a:lnTo>
                  <a:lnTo>
                    <a:pt x="16153" y="12569"/>
                  </a:lnTo>
                  <a:lnTo>
                    <a:pt x="16115" y="12479"/>
                  </a:lnTo>
                  <a:lnTo>
                    <a:pt x="15999" y="12344"/>
                  </a:lnTo>
                  <a:lnTo>
                    <a:pt x="15922" y="12254"/>
                  </a:lnTo>
                  <a:lnTo>
                    <a:pt x="15884" y="12299"/>
                  </a:lnTo>
                  <a:lnTo>
                    <a:pt x="15884" y="12389"/>
                  </a:lnTo>
                  <a:lnTo>
                    <a:pt x="15961" y="12524"/>
                  </a:lnTo>
                  <a:lnTo>
                    <a:pt x="15922" y="12613"/>
                  </a:lnTo>
                  <a:lnTo>
                    <a:pt x="15846" y="12613"/>
                  </a:lnTo>
                  <a:lnTo>
                    <a:pt x="15807" y="12569"/>
                  </a:lnTo>
                  <a:lnTo>
                    <a:pt x="15730" y="12479"/>
                  </a:lnTo>
                  <a:lnTo>
                    <a:pt x="15615" y="12344"/>
                  </a:lnTo>
                  <a:lnTo>
                    <a:pt x="15615" y="12209"/>
                  </a:lnTo>
                  <a:lnTo>
                    <a:pt x="15576" y="12120"/>
                  </a:lnTo>
                  <a:lnTo>
                    <a:pt x="15461" y="11985"/>
                  </a:lnTo>
                  <a:lnTo>
                    <a:pt x="15422" y="11850"/>
                  </a:lnTo>
                  <a:lnTo>
                    <a:pt x="15384" y="11716"/>
                  </a:lnTo>
                  <a:lnTo>
                    <a:pt x="15307" y="11671"/>
                  </a:lnTo>
                  <a:lnTo>
                    <a:pt x="15269" y="11626"/>
                  </a:lnTo>
                  <a:lnTo>
                    <a:pt x="15307" y="11491"/>
                  </a:lnTo>
                  <a:lnTo>
                    <a:pt x="15384" y="11401"/>
                  </a:lnTo>
                  <a:lnTo>
                    <a:pt x="15461" y="11312"/>
                  </a:lnTo>
                  <a:lnTo>
                    <a:pt x="15499" y="11267"/>
                  </a:lnTo>
                  <a:lnTo>
                    <a:pt x="15422" y="11087"/>
                  </a:lnTo>
                  <a:lnTo>
                    <a:pt x="15269" y="10728"/>
                  </a:lnTo>
                  <a:lnTo>
                    <a:pt x="15192" y="10593"/>
                  </a:lnTo>
                  <a:lnTo>
                    <a:pt x="15192" y="10549"/>
                  </a:lnTo>
                  <a:lnTo>
                    <a:pt x="15230" y="10324"/>
                  </a:lnTo>
                  <a:lnTo>
                    <a:pt x="15192" y="10234"/>
                  </a:lnTo>
                  <a:lnTo>
                    <a:pt x="15115" y="10190"/>
                  </a:lnTo>
                  <a:lnTo>
                    <a:pt x="14884" y="9965"/>
                  </a:lnTo>
                  <a:lnTo>
                    <a:pt x="14846" y="9875"/>
                  </a:lnTo>
                  <a:lnTo>
                    <a:pt x="14807" y="9786"/>
                  </a:lnTo>
                  <a:lnTo>
                    <a:pt x="14653" y="9741"/>
                  </a:lnTo>
                  <a:lnTo>
                    <a:pt x="14346" y="9516"/>
                  </a:lnTo>
                  <a:lnTo>
                    <a:pt x="14230" y="9561"/>
                  </a:lnTo>
                  <a:lnTo>
                    <a:pt x="14153" y="9516"/>
                  </a:lnTo>
                  <a:lnTo>
                    <a:pt x="14038" y="9426"/>
                  </a:lnTo>
                  <a:lnTo>
                    <a:pt x="13999" y="9382"/>
                  </a:lnTo>
                  <a:lnTo>
                    <a:pt x="14115" y="9292"/>
                  </a:lnTo>
                  <a:lnTo>
                    <a:pt x="14115" y="9247"/>
                  </a:lnTo>
                  <a:lnTo>
                    <a:pt x="14076" y="9202"/>
                  </a:lnTo>
                  <a:lnTo>
                    <a:pt x="13961" y="9247"/>
                  </a:lnTo>
                  <a:lnTo>
                    <a:pt x="13653" y="9067"/>
                  </a:lnTo>
                  <a:lnTo>
                    <a:pt x="13576" y="8933"/>
                  </a:lnTo>
                  <a:lnTo>
                    <a:pt x="13461" y="8888"/>
                  </a:lnTo>
                  <a:lnTo>
                    <a:pt x="13461" y="8843"/>
                  </a:lnTo>
                  <a:lnTo>
                    <a:pt x="13346" y="8753"/>
                  </a:lnTo>
                  <a:lnTo>
                    <a:pt x="13192" y="8574"/>
                  </a:lnTo>
                  <a:lnTo>
                    <a:pt x="13038" y="8439"/>
                  </a:lnTo>
                  <a:lnTo>
                    <a:pt x="13000" y="8349"/>
                  </a:lnTo>
                  <a:lnTo>
                    <a:pt x="12961" y="8035"/>
                  </a:lnTo>
                  <a:lnTo>
                    <a:pt x="13000" y="7810"/>
                  </a:lnTo>
                  <a:lnTo>
                    <a:pt x="13076" y="7721"/>
                  </a:lnTo>
                  <a:lnTo>
                    <a:pt x="13153" y="7631"/>
                  </a:lnTo>
                  <a:lnTo>
                    <a:pt x="13230" y="7362"/>
                  </a:lnTo>
                  <a:lnTo>
                    <a:pt x="13269" y="7227"/>
                  </a:lnTo>
                  <a:lnTo>
                    <a:pt x="13384" y="7092"/>
                  </a:lnTo>
                  <a:lnTo>
                    <a:pt x="13423" y="6958"/>
                  </a:lnTo>
                  <a:lnTo>
                    <a:pt x="13384" y="6823"/>
                  </a:lnTo>
                  <a:lnTo>
                    <a:pt x="13346" y="6688"/>
                  </a:lnTo>
                  <a:lnTo>
                    <a:pt x="13384" y="6509"/>
                  </a:lnTo>
                  <a:lnTo>
                    <a:pt x="13384" y="6374"/>
                  </a:lnTo>
                  <a:lnTo>
                    <a:pt x="13461" y="6329"/>
                  </a:lnTo>
                  <a:lnTo>
                    <a:pt x="13538" y="6284"/>
                  </a:lnTo>
                  <a:lnTo>
                    <a:pt x="13499" y="6194"/>
                  </a:lnTo>
                  <a:lnTo>
                    <a:pt x="13461" y="6060"/>
                  </a:lnTo>
                  <a:lnTo>
                    <a:pt x="13346" y="5970"/>
                  </a:lnTo>
                  <a:lnTo>
                    <a:pt x="13192" y="5880"/>
                  </a:lnTo>
                  <a:lnTo>
                    <a:pt x="13115" y="5835"/>
                  </a:lnTo>
                  <a:lnTo>
                    <a:pt x="13038" y="5880"/>
                  </a:lnTo>
                  <a:lnTo>
                    <a:pt x="12884" y="5791"/>
                  </a:lnTo>
                  <a:lnTo>
                    <a:pt x="12807" y="5746"/>
                  </a:lnTo>
                  <a:lnTo>
                    <a:pt x="12692" y="5746"/>
                  </a:lnTo>
                  <a:lnTo>
                    <a:pt x="12576" y="5880"/>
                  </a:lnTo>
                  <a:lnTo>
                    <a:pt x="12500" y="6015"/>
                  </a:lnTo>
                  <a:lnTo>
                    <a:pt x="12461" y="6105"/>
                  </a:lnTo>
                  <a:lnTo>
                    <a:pt x="12346" y="6150"/>
                  </a:lnTo>
                  <a:lnTo>
                    <a:pt x="12269" y="6060"/>
                  </a:lnTo>
                  <a:lnTo>
                    <a:pt x="12192" y="5970"/>
                  </a:lnTo>
                  <a:lnTo>
                    <a:pt x="12153" y="5880"/>
                  </a:lnTo>
                  <a:lnTo>
                    <a:pt x="12115" y="5656"/>
                  </a:lnTo>
                  <a:lnTo>
                    <a:pt x="12038" y="5476"/>
                  </a:lnTo>
                  <a:lnTo>
                    <a:pt x="12076" y="5252"/>
                  </a:lnTo>
                  <a:lnTo>
                    <a:pt x="12038" y="5162"/>
                  </a:lnTo>
                  <a:lnTo>
                    <a:pt x="12000" y="4983"/>
                  </a:lnTo>
                  <a:lnTo>
                    <a:pt x="12000" y="4893"/>
                  </a:lnTo>
                  <a:lnTo>
                    <a:pt x="11961" y="4803"/>
                  </a:lnTo>
                  <a:lnTo>
                    <a:pt x="11923" y="4713"/>
                  </a:lnTo>
                  <a:lnTo>
                    <a:pt x="11769" y="4579"/>
                  </a:lnTo>
                  <a:lnTo>
                    <a:pt x="11576" y="4354"/>
                  </a:lnTo>
                  <a:lnTo>
                    <a:pt x="11461" y="4219"/>
                  </a:lnTo>
                  <a:lnTo>
                    <a:pt x="11384" y="4219"/>
                  </a:lnTo>
                  <a:lnTo>
                    <a:pt x="11230" y="4085"/>
                  </a:lnTo>
                  <a:lnTo>
                    <a:pt x="11153" y="4085"/>
                  </a:lnTo>
                  <a:lnTo>
                    <a:pt x="11077" y="3860"/>
                  </a:lnTo>
                  <a:lnTo>
                    <a:pt x="10923" y="3681"/>
                  </a:lnTo>
                  <a:lnTo>
                    <a:pt x="10846" y="3591"/>
                  </a:lnTo>
                  <a:lnTo>
                    <a:pt x="10615" y="3277"/>
                  </a:lnTo>
                  <a:lnTo>
                    <a:pt x="10500" y="3187"/>
                  </a:lnTo>
                  <a:lnTo>
                    <a:pt x="10423" y="3097"/>
                  </a:lnTo>
                  <a:lnTo>
                    <a:pt x="10423" y="3007"/>
                  </a:lnTo>
                  <a:lnTo>
                    <a:pt x="10346" y="2873"/>
                  </a:lnTo>
                  <a:lnTo>
                    <a:pt x="10192" y="2693"/>
                  </a:lnTo>
                  <a:lnTo>
                    <a:pt x="10153" y="2603"/>
                  </a:lnTo>
                  <a:lnTo>
                    <a:pt x="10192" y="2469"/>
                  </a:lnTo>
                  <a:lnTo>
                    <a:pt x="10230" y="2379"/>
                  </a:lnTo>
                  <a:lnTo>
                    <a:pt x="10153" y="2155"/>
                  </a:lnTo>
                  <a:lnTo>
                    <a:pt x="10077" y="2020"/>
                  </a:lnTo>
                  <a:lnTo>
                    <a:pt x="10038" y="1616"/>
                  </a:lnTo>
                  <a:lnTo>
                    <a:pt x="10038" y="1436"/>
                  </a:lnTo>
                  <a:lnTo>
                    <a:pt x="10038" y="1257"/>
                  </a:lnTo>
                  <a:lnTo>
                    <a:pt x="10077" y="1167"/>
                  </a:lnTo>
                  <a:lnTo>
                    <a:pt x="10153" y="898"/>
                  </a:lnTo>
                  <a:lnTo>
                    <a:pt x="10192" y="808"/>
                  </a:lnTo>
                  <a:lnTo>
                    <a:pt x="10038" y="673"/>
                  </a:lnTo>
                  <a:lnTo>
                    <a:pt x="9923" y="494"/>
                  </a:lnTo>
                  <a:lnTo>
                    <a:pt x="9769" y="359"/>
                  </a:lnTo>
                  <a:lnTo>
                    <a:pt x="9692" y="135"/>
                  </a:lnTo>
                  <a:lnTo>
                    <a:pt x="9577" y="135"/>
                  </a:lnTo>
                  <a:lnTo>
                    <a:pt x="9500" y="0"/>
                  </a:lnTo>
                  <a:lnTo>
                    <a:pt x="8961" y="0"/>
                  </a:lnTo>
                  <a:lnTo>
                    <a:pt x="8423" y="45"/>
                  </a:lnTo>
                  <a:lnTo>
                    <a:pt x="8000" y="90"/>
                  </a:lnTo>
                  <a:lnTo>
                    <a:pt x="7346" y="135"/>
                  </a:lnTo>
                  <a:lnTo>
                    <a:pt x="7192" y="135"/>
                  </a:lnTo>
                  <a:lnTo>
                    <a:pt x="6231" y="180"/>
                  </a:lnTo>
                  <a:lnTo>
                    <a:pt x="5615" y="180"/>
                  </a:lnTo>
                  <a:lnTo>
                    <a:pt x="5154" y="180"/>
                  </a:lnTo>
                  <a:lnTo>
                    <a:pt x="4654" y="224"/>
                  </a:lnTo>
                  <a:lnTo>
                    <a:pt x="4115" y="224"/>
                  </a:lnTo>
                  <a:lnTo>
                    <a:pt x="3577" y="269"/>
                  </a:lnTo>
                  <a:lnTo>
                    <a:pt x="3000" y="269"/>
                  </a:lnTo>
                  <a:lnTo>
                    <a:pt x="2654" y="269"/>
                  </a:lnTo>
                  <a:lnTo>
                    <a:pt x="2000" y="269"/>
                  </a:lnTo>
                  <a:lnTo>
                    <a:pt x="1346" y="269"/>
                  </a:lnTo>
                  <a:lnTo>
                    <a:pt x="923" y="269"/>
                  </a:lnTo>
                  <a:lnTo>
                    <a:pt x="38" y="224"/>
                  </a:lnTo>
                  <a:lnTo>
                    <a:pt x="0" y="314"/>
                  </a:lnTo>
                  <a:lnTo>
                    <a:pt x="38" y="404"/>
                  </a:lnTo>
                  <a:lnTo>
                    <a:pt x="115" y="539"/>
                  </a:lnTo>
                  <a:lnTo>
                    <a:pt x="192" y="628"/>
                  </a:lnTo>
                  <a:lnTo>
                    <a:pt x="308" y="853"/>
                  </a:lnTo>
                  <a:lnTo>
                    <a:pt x="346" y="1077"/>
                  </a:lnTo>
                  <a:lnTo>
                    <a:pt x="346" y="1257"/>
                  </a:lnTo>
                  <a:lnTo>
                    <a:pt x="500" y="1347"/>
                  </a:lnTo>
                  <a:lnTo>
                    <a:pt x="538" y="1436"/>
                  </a:lnTo>
                  <a:lnTo>
                    <a:pt x="692" y="1481"/>
                  </a:lnTo>
                  <a:lnTo>
                    <a:pt x="731" y="1661"/>
                  </a:lnTo>
                  <a:lnTo>
                    <a:pt x="846" y="1796"/>
                  </a:lnTo>
                  <a:lnTo>
                    <a:pt x="885" y="1975"/>
                  </a:lnTo>
                  <a:lnTo>
                    <a:pt x="885" y="2155"/>
                  </a:lnTo>
                  <a:lnTo>
                    <a:pt x="1038" y="2379"/>
                  </a:lnTo>
                  <a:lnTo>
                    <a:pt x="1115" y="2379"/>
                  </a:lnTo>
                  <a:lnTo>
                    <a:pt x="1231" y="2559"/>
                  </a:lnTo>
                  <a:lnTo>
                    <a:pt x="1308" y="2648"/>
                  </a:lnTo>
                  <a:lnTo>
                    <a:pt x="1423" y="2738"/>
                  </a:lnTo>
                  <a:lnTo>
                    <a:pt x="1500" y="2873"/>
                  </a:lnTo>
                  <a:lnTo>
                    <a:pt x="1731" y="2828"/>
                  </a:lnTo>
                  <a:lnTo>
                    <a:pt x="1769" y="2783"/>
                  </a:lnTo>
                  <a:lnTo>
                    <a:pt x="1808" y="2738"/>
                  </a:lnTo>
                  <a:lnTo>
                    <a:pt x="1885" y="2693"/>
                  </a:lnTo>
                  <a:lnTo>
                    <a:pt x="1961" y="2873"/>
                  </a:lnTo>
                  <a:lnTo>
                    <a:pt x="2077" y="2918"/>
                  </a:lnTo>
                  <a:lnTo>
                    <a:pt x="2077" y="3007"/>
                  </a:lnTo>
                  <a:lnTo>
                    <a:pt x="2077" y="3142"/>
                  </a:lnTo>
                  <a:lnTo>
                    <a:pt x="2000" y="3187"/>
                  </a:lnTo>
                  <a:lnTo>
                    <a:pt x="2154" y="3322"/>
                  </a:lnTo>
                  <a:lnTo>
                    <a:pt x="2038" y="3322"/>
                  </a:lnTo>
                  <a:lnTo>
                    <a:pt x="1885" y="3322"/>
                  </a:lnTo>
                  <a:lnTo>
                    <a:pt x="1885" y="3456"/>
                  </a:lnTo>
                  <a:lnTo>
                    <a:pt x="1731" y="3591"/>
                  </a:lnTo>
                  <a:lnTo>
                    <a:pt x="1692" y="3726"/>
                  </a:lnTo>
                  <a:lnTo>
                    <a:pt x="1654" y="3860"/>
                  </a:lnTo>
                  <a:lnTo>
                    <a:pt x="1577" y="4040"/>
                  </a:lnTo>
                  <a:lnTo>
                    <a:pt x="1577" y="4085"/>
                  </a:lnTo>
                  <a:lnTo>
                    <a:pt x="1692" y="4219"/>
                  </a:lnTo>
                  <a:lnTo>
                    <a:pt x="1885" y="4354"/>
                  </a:lnTo>
                  <a:lnTo>
                    <a:pt x="1923" y="4489"/>
                  </a:lnTo>
                  <a:lnTo>
                    <a:pt x="1961" y="4579"/>
                  </a:lnTo>
                  <a:lnTo>
                    <a:pt x="2077" y="4623"/>
                  </a:lnTo>
                  <a:lnTo>
                    <a:pt x="2077" y="4803"/>
                  </a:lnTo>
                  <a:lnTo>
                    <a:pt x="2154" y="5027"/>
                  </a:lnTo>
                  <a:lnTo>
                    <a:pt x="2308" y="5252"/>
                  </a:lnTo>
                  <a:lnTo>
                    <a:pt x="2385" y="5297"/>
                  </a:lnTo>
                  <a:lnTo>
                    <a:pt x="2461" y="5342"/>
                  </a:lnTo>
                  <a:lnTo>
                    <a:pt x="2615" y="5342"/>
                  </a:lnTo>
                  <a:lnTo>
                    <a:pt x="2692" y="5431"/>
                  </a:lnTo>
                  <a:lnTo>
                    <a:pt x="2769" y="5431"/>
                  </a:lnTo>
                  <a:lnTo>
                    <a:pt x="2846" y="5476"/>
                  </a:lnTo>
                  <a:lnTo>
                    <a:pt x="2808" y="5521"/>
                  </a:lnTo>
                  <a:lnTo>
                    <a:pt x="2769" y="5835"/>
                  </a:lnTo>
                  <a:lnTo>
                    <a:pt x="2769" y="6554"/>
                  </a:lnTo>
                  <a:lnTo>
                    <a:pt x="2769" y="6958"/>
                  </a:lnTo>
                  <a:lnTo>
                    <a:pt x="2769" y="7900"/>
                  </a:lnTo>
                  <a:lnTo>
                    <a:pt x="2808" y="8214"/>
                  </a:lnTo>
                  <a:lnTo>
                    <a:pt x="2769" y="9382"/>
                  </a:lnTo>
                  <a:lnTo>
                    <a:pt x="2769" y="9471"/>
                  </a:lnTo>
                  <a:lnTo>
                    <a:pt x="2769" y="10773"/>
                  </a:lnTo>
                  <a:lnTo>
                    <a:pt x="2769" y="10863"/>
                  </a:lnTo>
                  <a:lnTo>
                    <a:pt x="2769" y="11895"/>
                  </a:lnTo>
                  <a:lnTo>
                    <a:pt x="2769" y="11985"/>
                  </a:lnTo>
                  <a:lnTo>
                    <a:pt x="2769" y="12973"/>
                  </a:lnTo>
                  <a:lnTo>
                    <a:pt x="2808" y="13152"/>
                  </a:lnTo>
                  <a:lnTo>
                    <a:pt x="2808" y="14005"/>
                  </a:lnTo>
                  <a:lnTo>
                    <a:pt x="2808" y="14364"/>
                  </a:lnTo>
                  <a:lnTo>
                    <a:pt x="2846" y="14992"/>
                  </a:lnTo>
                  <a:lnTo>
                    <a:pt x="4154" y="14992"/>
                  </a:lnTo>
                  <a:lnTo>
                    <a:pt x="4192" y="14992"/>
                  </a:lnTo>
                  <a:lnTo>
                    <a:pt x="4654" y="14992"/>
                  </a:lnTo>
                  <a:lnTo>
                    <a:pt x="4692" y="14992"/>
                  </a:lnTo>
                  <a:lnTo>
                    <a:pt x="5384" y="14948"/>
                  </a:lnTo>
                  <a:lnTo>
                    <a:pt x="5384" y="14992"/>
                  </a:lnTo>
                  <a:lnTo>
                    <a:pt x="6038" y="14948"/>
                  </a:lnTo>
                  <a:lnTo>
                    <a:pt x="6077" y="14948"/>
                  </a:lnTo>
                  <a:lnTo>
                    <a:pt x="6115" y="14948"/>
                  </a:lnTo>
                  <a:lnTo>
                    <a:pt x="7230" y="14903"/>
                  </a:lnTo>
                  <a:lnTo>
                    <a:pt x="7423" y="14903"/>
                  </a:lnTo>
                  <a:lnTo>
                    <a:pt x="7961" y="14903"/>
                  </a:lnTo>
                  <a:lnTo>
                    <a:pt x="8923" y="14858"/>
                  </a:lnTo>
                  <a:lnTo>
                    <a:pt x="9000" y="14858"/>
                  </a:lnTo>
                  <a:lnTo>
                    <a:pt x="10115" y="14768"/>
                  </a:lnTo>
                  <a:close/>
                </a:path>
              </a:pathLst>
            </a:custGeom>
            <a:solidFill>
              <a:schemeClr val="bg1">
                <a:lumMod val="75000"/>
              </a:schemeClr>
            </a:solidFill>
            <a:ln w="9525">
              <a:solidFill>
                <a:schemeClr val="bg1"/>
              </a:solidFill>
              <a:prstDash val="solid"/>
              <a:round/>
              <a:headEnd/>
              <a:tailEnd/>
            </a:ln>
          </p:spPr>
        </p:sp>
        <p:sp>
          <p:nvSpPr>
            <p:cNvPr id="143" name="Montana">
              <a:extLst>
                <a:ext uri="{FF2B5EF4-FFF2-40B4-BE49-F238E27FC236}">
                  <a16:creationId xmlns:a16="http://schemas.microsoft.com/office/drawing/2014/main" id="{383832A6-E018-044F-A962-CF588A0E48DF}"/>
                </a:ext>
              </a:extLst>
            </p:cNvPr>
            <p:cNvSpPr>
              <a:spLocks/>
            </p:cNvSpPr>
            <p:nvPr/>
          </p:nvSpPr>
          <p:spPr bwMode="auto">
            <a:xfrm>
              <a:off x="1960932" y="1485102"/>
              <a:ext cx="1652948" cy="953958"/>
            </a:xfrm>
            <a:custGeom>
              <a:avLst/>
              <a:gdLst/>
              <a:ahLst/>
              <a:cxnLst>
                <a:cxn ang="0">
                  <a:pos x="8267" y="15025"/>
                </a:cxn>
                <a:cxn ang="0">
                  <a:pos x="9675" y="15345"/>
                </a:cxn>
                <a:cxn ang="0">
                  <a:pos x="11032" y="15585"/>
                </a:cxn>
                <a:cxn ang="0">
                  <a:pos x="12590" y="15865"/>
                </a:cxn>
                <a:cxn ang="0">
                  <a:pos x="13821" y="16104"/>
                </a:cxn>
                <a:cxn ang="0">
                  <a:pos x="14449" y="16184"/>
                </a:cxn>
                <a:cxn ang="0">
                  <a:pos x="15555" y="16344"/>
                </a:cxn>
                <a:cxn ang="0">
                  <a:pos x="15856" y="13427"/>
                </a:cxn>
                <a:cxn ang="0">
                  <a:pos x="16108" y="9031"/>
                </a:cxn>
                <a:cxn ang="0">
                  <a:pos x="16334" y="4955"/>
                </a:cxn>
                <a:cxn ang="0">
                  <a:pos x="15454" y="3676"/>
                </a:cxn>
                <a:cxn ang="0">
                  <a:pos x="14600" y="3517"/>
                </a:cxn>
                <a:cxn ang="0">
                  <a:pos x="13645" y="3397"/>
                </a:cxn>
                <a:cxn ang="0">
                  <a:pos x="12615" y="3197"/>
                </a:cxn>
                <a:cxn ang="0">
                  <a:pos x="11836" y="3077"/>
                </a:cxn>
                <a:cxn ang="0">
                  <a:pos x="10780" y="2837"/>
                </a:cxn>
                <a:cxn ang="0">
                  <a:pos x="9323" y="2558"/>
                </a:cxn>
                <a:cxn ang="0">
                  <a:pos x="7740" y="2158"/>
                </a:cxn>
                <a:cxn ang="0">
                  <a:pos x="6760" y="1878"/>
                </a:cxn>
                <a:cxn ang="0">
                  <a:pos x="5629" y="1598"/>
                </a:cxn>
                <a:cxn ang="0">
                  <a:pos x="3669" y="1039"/>
                </a:cxn>
                <a:cxn ang="0">
                  <a:pos x="2664" y="759"/>
                </a:cxn>
                <a:cxn ang="0">
                  <a:pos x="1156" y="240"/>
                </a:cxn>
                <a:cxn ang="0">
                  <a:pos x="75" y="2358"/>
                </a:cxn>
                <a:cxn ang="0">
                  <a:pos x="151" y="3676"/>
                </a:cxn>
                <a:cxn ang="0">
                  <a:pos x="251" y="4276"/>
                </a:cxn>
                <a:cxn ang="0">
                  <a:pos x="302" y="4835"/>
                </a:cxn>
                <a:cxn ang="0">
                  <a:pos x="402" y="5315"/>
                </a:cxn>
                <a:cxn ang="0">
                  <a:pos x="804" y="6194"/>
                </a:cxn>
                <a:cxn ang="0">
                  <a:pos x="1030" y="6913"/>
                </a:cxn>
                <a:cxn ang="0">
                  <a:pos x="1206" y="7513"/>
                </a:cxn>
                <a:cxn ang="0">
                  <a:pos x="1382" y="7633"/>
                </a:cxn>
                <a:cxn ang="0">
                  <a:pos x="1483" y="7912"/>
                </a:cxn>
                <a:cxn ang="0">
                  <a:pos x="1784" y="7992"/>
                </a:cxn>
                <a:cxn ang="0">
                  <a:pos x="1633" y="8632"/>
                </a:cxn>
                <a:cxn ang="0">
                  <a:pos x="1432" y="9391"/>
                </a:cxn>
                <a:cxn ang="0">
                  <a:pos x="1357" y="9711"/>
                </a:cxn>
                <a:cxn ang="0">
                  <a:pos x="1382" y="10190"/>
                </a:cxn>
                <a:cxn ang="0">
                  <a:pos x="1131" y="10630"/>
                </a:cxn>
                <a:cxn ang="0">
                  <a:pos x="1055" y="11069"/>
                </a:cxn>
                <a:cxn ang="0">
                  <a:pos x="1307" y="11669"/>
                </a:cxn>
                <a:cxn ang="0">
                  <a:pos x="1734" y="11309"/>
                </a:cxn>
                <a:cxn ang="0">
                  <a:pos x="2010" y="11349"/>
                </a:cxn>
                <a:cxn ang="0">
                  <a:pos x="2111" y="11709"/>
                </a:cxn>
                <a:cxn ang="0">
                  <a:pos x="2136" y="12428"/>
                </a:cxn>
                <a:cxn ang="0">
                  <a:pos x="2362" y="13587"/>
                </a:cxn>
                <a:cxn ang="0">
                  <a:pos x="2437" y="14106"/>
                </a:cxn>
                <a:cxn ang="0">
                  <a:pos x="2714" y="14346"/>
                </a:cxn>
                <a:cxn ang="0">
                  <a:pos x="2789" y="15305"/>
                </a:cxn>
                <a:cxn ang="0">
                  <a:pos x="3041" y="15665"/>
                </a:cxn>
                <a:cxn ang="0">
                  <a:pos x="3593" y="15505"/>
                </a:cxn>
                <a:cxn ang="0">
                  <a:pos x="3920" y="15305"/>
                </a:cxn>
                <a:cxn ang="0">
                  <a:pos x="4448" y="15505"/>
                </a:cxn>
                <a:cxn ang="0">
                  <a:pos x="4850" y="15585"/>
                </a:cxn>
                <a:cxn ang="0">
                  <a:pos x="5001" y="15305"/>
                </a:cxn>
                <a:cxn ang="0">
                  <a:pos x="5126" y="15145"/>
                </a:cxn>
                <a:cxn ang="0">
                  <a:pos x="5327" y="15385"/>
                </a:cxn>
                <a:cxn ang="0">
                  <a:pos x="5478" y="15825"/>
                </a:cxn>
                <a:cxn ang="0">
                  <a:pos x="5755" y="14466"/>
                </a:cxn>
              </a:cxnLst>
              <a:rect l="0" t="0" r="r" b="b"/>
              <a:pathLst>
                <a:path w="16384" h="16384">
                  <a:moveTo>
                    <a:pt x="7514" y="14865"/>
                  </a:moveTo>
                  <a:lnTo>
                    <a:pt x="7614" y="14865"/>
                  </a:lnTo>
                  <a:lnTo>
                    <a:pt x="7966" y="14985"/>
                  </a:lnTo>
                  <a:lnTo>
                    <a:pt x="8267" y="15025"/>
                  </a:lnTo>
                  <a:lnTo>
                    <a:pt x="8669" y="15145"/>
                  </a:lnTo>
                  <a:lnTo>
                    <a:pt x="8946" y="15185"/>
                  </a:lnTo>
                  <a:lnTo>
                    <a:pt x="9197" y="15265"/>
                  </a:lnTo>
                  <a:lnTo>
                    <a:pt x="9675" y="15345"/>
                  </a:lnTo>
                  <a:lnTo>
                    <a:pt x="10202" y="15465"/>
                  </a:lnTo>
                  <a:lnTo>
                    <a:pt x="10378" y="15465"/>
                  </a:lnTo>
                  <a:lnTo>
                    <a:pt x="10655" y="15545"/>
                  </a:lnTo>
                  <a:lnTo>
                    <a:pt x="11032" y="15585"/>
                  </a:lnTo>
                  <a:lnTo>
                    <a:pt x="11459" y="15705"/>
                  </a:lnTo>
                  <a:lnTo>
                    <a:pt x="11936" y="15785"/>
                  </a:lnTo>
                  <a:lnTo>
                    <a:pt x="12414" y="15865"/>
                  </a:lnTo>
                  <a:lnTo>
                    <a:pt x="12590" y="15865"/>
                  </a:lnTo>
                  <a:lnTo>
                    <a:pt x="12891" y="15944"/>
                  </a:lnTo>
                  <a:lnTo>
                    <a:pt x="13042" y="15944"/>
                  </a:lnTo>
                  <a:lnTo>
                    <a:pt x="13369" y="16024"/>
                  </a:lnTo>
                  <a:lnTo>
                    <a:pt x="13821" y="16104"/>
                  </a:lnTo>
                  <a:lnTo>
                    <a:pt x="14072" y="16144"/>
                  </a:lnTo>
                  <a:lnTo>
                    <a:pt x="14223" y="16184"/>
                  </a:lnTo>
                  <a:lnTo>
                    <a:pt x="14298" y="16144"/>
                  </a:lnTo>
                  <a:lnTo>
                    <a:pt x="14449" y="16184"/>
                  </a:lnTo>
                  <a:lnTo>
                    <a:pt x="14650" y="16224"/>
                  </a:lnTo>
                  <a:lnTo>
                    <a:pt x="14952" y="16264"/>
                  </a:lnTo>
                  <a:lnTo>
                    <a:pt x="15278" y="16304"/>
                  </a:lnTo>
                  <a:lnTo>
                    <a:pt x="15555" y="16344"/>
                  </a:lnTo>
                  <a:lnTo>
                    <a:pt x="15706" y="16384"/>
                  </a:lnTo>
                  <a:lnTo>
                    <a:pt x="15731" y="15705"/>
                  </a:lnTo>
                  <a:lnTo>
                    <a:pt x="15856" y="13627"/>
                  </a:lnTo>
                  <a:lnTo>
                    <a:pt x="15856" y="13427"/>
                  </a:lnTo>
                  <a:lnTo>
                    <a:pt x="15932" y="12348"/>
                  </a:lnTo>
                  <a:lnTo>
                    <a:pt x="15982" y="11549"/>
                  </a:lnTo>
                  <a:lnTo>
                    <a:pt x="15982" y="11189"/>
                  </a:lnTo>
                  <a:lnTo>
                    <a:pt x="16108" y="9031"/>
                  </a:lnTo>
                  <a:lnTo>
                    <a:pt x="16108" y="8831"/>
                  </a:lnTo>
                  <a:lnTo>
                    <a:pt x="16233" y="6993"/>
                  </a:lnTo>
                  <a:lnTo>
                    <a:pt x="16283" y="5714"/>
                  </a:lnTo>
                  <a:lnTo>
                    <a:pt x="16334" y="4955"/>
                  </a:lnTo>
                  <a:lnTo>
                    <a:pt x="16384" y="3796"/>
                  </a:lnTo>
                  <a:lnTo>
                    <a:pt x="16133" y="3756"/>
                  </a:lnTo>
                  <a:lnTo>
                    <a:pt x="15781" y="3716"/>
                  </a:lnTo>
                  <a:lnTo>
                    <a:pt x="15454" y="3676"/>
                  </a:lnTo>
                  <a:lnTo>
                    <a:pt x="15178" y="3636"/>
                  </a:lnTo>
                  <a:lnTo>
                    <a:pt x="15052" y="3596"/>
                  </a:lnTo>
                  <a:lnTo>
                    <a:pt x="14901" y="3596"/>
                  </a:lnTo>
                  <a:lnTo>
                    <a:pt x="14600" y="3517"/>
                  </a:lnTo>
                  <a:lnTo>
                    <a:pt x="14273" y="3477"/>
                  </a:lnTo>
                  <a:lnTo>
                    <a:pt x="13972" y="3437"/>
                  </a:lnTo>
                  <a:lnTo>
                    <a:pt x="13771" y="3397"/>
                  </a:lnTo>
                  <a:lnTo>
                    <a:pt x="13645" y="3397"/>
                  </a:lnTo>
                  <a:lnTo>
                    <a:pt x="13469" y="3357"/>
                  </a:lnTo>
                  <a:lnTo>
                    <a:pt x="13193" y="3317"/>
                  </a:lnTo>
                  <a:lnTo>
                    <a:pt x="12916" y="3237"/>
                  </a:lnTo>
                  <a:lnTo>
                    <a:pt x="12615" y="3197"/>
                  </a:lnTo>
                  <a:lnTo>
                    <a:pt x="12363" y="3157"/>
                  </a:lnTo>
                  <a:lnTo>
                    <a:pt x="12187" y="3117"/>
                  </a:lnTo>
                  <a:lnTo>
                    <a:pt x="12062" y="3117"/>
                  </a:lnTo>
                  <a:lnTo>
                    <a:pt x="11836" y="3077"/>
                  </a:lnTo>
                  <a:lnTo>
                    <a:pt x="11509" y="2997"/>
                  </a:lnTo>
                  <a:lnTo>
                    <a:pt x="11258" y="2957"/>
                  </a:lnTo>
                  <a:lnTo>
                    <a:pt x="10981" y="2877"/>
                  </a:lnTo>
                  <a:lnTo>
                    <a:pt x="10780" y="2837"/>
                  </a:lnTo>
                  <a:lnTo>
                    <a:pt x="10428" y="2797"/>
                  </a:lnTo>
                  <a:lnTo>
                    <a:pt x="10026" y="2717"/>
                  </a:lnTo>
                  <a:lnTo>
                    <a:pt x="9649" y="2597"/>
                  </a:lnTo>
                  <a:lnTo>
                    <a:pt x="9323" y="2558"/>
                  </a:lnTo>
                  <a:lnTo>
                    <a:pt x="9122" y="2478"/>
                  </a:lnTo>
                  <a:lnTo>
                    <a:pt x="8770" y="2398"/>
                  </a:lnTo>
                  <a:lnTo>
                    <a:pt x="8242" y="2278"/>
                  </a:lnTo>
                  <a:lnTo>
                    <a:pt x="7740" y="2158"/>
                  </a:lnTo>
                  <a:lnTo>
                    <a:pt x="7438" y="2078"/>
                  </a:lnTo>
                  <a:lnTo>
                    <a:pt x="7237" y="2038"/>
                  </a:lnTo>
                  <a:lnTo>
                    <a:pt x="6936" y="1958"/>
                  </a:lnTo>
                  <a:lnTo>
                    <a:pt x="6760" y="1878"/>
                  </a:lnTo>
                  <a:lnTo>
                    <a:pt x="6584" y="1878"/>
                  </a:lnTo>
                  <a:lnTo>
                    <a:pt x="6307" y="1798"/>
                  </a:lnTo>
                  <a:lnTo>
                    <a:pt x="5956" y="1718"/>
                  </a:lnTo>
                  <a:lnTo>
                    <a:pt x="5629" y="1598"/>
                  </a:lnTo>
                  <a:lnTo>
                    <a:pt x="5503" y="1558"/>
                  </a:lnTo>
                  <a:lnTo>
                    <a:pt x="5051" y="1439"/>
                  </a:lnTo>
                  <a:lnTo>
                    <a:pt x="4297" y="1239"/>
                  </a:lnTo>
                  <a:lnTo>
                    <a:pt x="3669" y="1039"/>
                  </a:lnTo>
                  <a:lnTo>
                    <a:pt x="3216" y="879"/>
                  </a:lnTo>
                  <a:lnTo>
                    <a:pt x="3015" y="839"/>
                  </a:lnTo>
                  <a:lnTo>
                    <a:pt x="2865" y="799"/>
                  </a:lnTo>
                  <a:lnTo>
                    <a:pt x="2664" y="759"/>
                  </a:lnTo>
                  <a:lnTo>
                    <a:pt x="2312" y="639"/>
                  </a:lnTo>
                  <a:lnTo>
                    <a:pt x="2161" y="559"/>
                  </a:lnTo>
                  <a:lnTo>
                    <a:pt x="1784" y="440"/>
                  </a:lnTo>
                  <a:lnTo>
                    <a:pt x="1156" y="240"/>
                  </a:lnTo>
                  <a:lnTo>
                    <a:pt x="653" y="80"/>
                  </a:lnTo>
                  <a:lnTo>
                    <a:pt x="402" y="0"/>
                  </a:lnTo>
                  <a:lnTo>
                    <a:pt x="201" y="1558"/>
                  </a:lnTo>
                  <a:lnTo>
                    <a:pt x="75" y="2358"/>
                  </a:lnTo>
                  <a:lnTo>
                    <a:pt x="0" y="3037"/>
                  </a:lnTo>
                  <a:lnTo>
                    <a:pt x="0" y="3157"/>
                  </a:lnTo>
                  <a:lnTo>
                    <a:pt x="101" y="3557"/>
                  </a:lnTo>
                  <a:lnTo>
                    <a:pt x="151" y="3676"/>
                  </a:lnTo>
                  <a:lnTo>
                    <a:pt x="151" y="3876"/>
                  </a:lnTo>
                  <a:lnTo>
                    <a:pt x="226" y="3916"/>
                  </a:lnTo>
                  <a:lnTo>
                    <a:pt x="276" y="4156"/>
                  </a:lnTo>
                  <a:lnTo>
                    <a:pt x="251" y="4276"/>
                  </a:lnTo>
                  <a:lnTo>
                    <a:pt x="302" y="4396"/>
                  </a:lnTo>
                  <a:lnTo>
                    <a:pt x="251" y="4516"/>
                  </a:lnTo>
                  <a:lnTo>
                    <a:pt x="201" y="4596"/>
                  </a:lnTo>
                  <a:lnTo>
                    <a:pt x="302" y="4835"/>
                  </a:lnTo>
                  <a:lnTo>
                    <a:pt x="276" y="4875"/>
                  </a:lnTo>
                  <a:lnTo>
                    <a:pt x="151" y="4955"/>
                  </a:lnTo>
                  <a:lnTo>
                    <a:pt x="352" y="5195"/>
                  </a:lnTo>
                  <a:lnTo>
                    <a:pt x="402" y="5315"/>
                  </a:lnTo>
                  <a:lnTo>
                    <a:pt x="427" y="5475"/>
                  </a:lnTo>
                  <a:lnTo>
                    <a:pt x="653" y="5674"/>
                  </a:lnTo>
                  <a:lnTo>
                    <a:pt x="678" y="5834"/>
                  </a:lnTo>
                  <a:lnTo>
                    <a:pt x="804" y="6194"/>
                  </a:lnTo>
                  <a:lnTo>
                    <a:pt x="905" y="6514"/>
                  </a:lnTo>
                  <a:lnTo>
                    <a:pt x="930" y="6673"/>
                  </a:lnTo>
                  <a:lnTo>
                    <a:pt x="1030" y="6833"/>
                  </a:lnTo>
                  <a:lnTo>
                    <a:pt x="1030" y="6913"/>
                  </a:lnTo>
                  <a:lnTo>
                    <a:pt x="1030" y="7073"/>
                  </a:lnTo>
                  <a:lnTo>
                    <a:pt x="1055" y="7233"/>
                  </a:lnTo>
                  <a:lnTo>
                    <a:pt x="1131" y="7273"/>
                  </a:lnTo>
                  <a:lnTo>
                    <a:pt x="1206" y="7513"/>
                  </a:lnTo>
                  <a:lnTo>
                    <a:pt x="1156" y="7633"/>
                  </a:lnTo>
                  <a:lnTo>
                    <a:pt x="1206" y="7633"/>
                  </a:lnTo>
                  <a:lnTo>
                    <a:pt x="1332" y="7553"/>
                  </a:lnTo>
                  <a:lnTo>
                    <a:pt x="1382" y="7633"/>
                  </a:lnTo>
                  <a:lnTo>
                    <a:pt x="1357" y="7752"/>
                  </a:lnTo>
                  <a:lnTo>
                    <a:pt x="1357" y="7872"/>
                  </a:lnTo>
                  <a:lnTo>
                    <a:pt x="1407" y="7912"/>
                  </a:lnTo>
                  <a:lnTo>
                    <a:pt x="1483" y="7912"/>
                  </a:lnTo>
                  <a:lnTo>
                    <a:pt x="1608" y="7952"/>
                  </a:lnTo>
                  <a:lnTo>
                    <a:pt x="1684" y="7912"/>
                  </a:lnTo>
                  <a:lnTo>
                    <a:pt x="1759" y="7912"/>
                  </a:lnTo>
                  <a:lnTo>
                    <a:pt x="1784" y="7992"/>
                  </a:lnTo>
                  <a:lnTo>
                    <a:pt x="1709" y="8232"/>
                  </a:lnTo>
                  <a:lnTo>
                    <a:pt x="1684" y="8392"/>
                  </a:lnTo>
                  <a:lnTo>
                    <a:pt x="1608" y="8432"/>
                  </a:lnTo>
                  <a:lnTo>
                    <a:pt x="1633" y="8632"/>
                  </a:lnTo>
                  <a:lnTo>
                    <a:pt x="1483" y="9071"/>
                  </a:lnTo>
                  <a:lnTo>
                    <a:pt x="1432" y="9151"/>
                  </a:lnTo>
                  <a:lnTo>
                    <a:pt x="1457" y="9271"/>
                  </a:lnTo>
                  <a:lnTo>
                    <a:pt x="1432" y="9391"/>
                  </a:lnTo>
                  <a:lnTo>
                    <a:pt x="1332" y="9391"/>
                  </a:lnTo>
                  <a:lnTo>
                    <a:pt x="1332" y="9511"/>
                  </a:lnTo>
                  <a:lnTo>
                    <a:pt x="1382" y="9631"/>
                  </a:lnTo>
                  <a:lnTo>
                    <a:pt x="1357" y="9711"/>
                  </a:lnTo>
                  <a:lnTo>
                    <a:pt x="1307" y="9790"/>
                  </a:lnTo>
                  <a:lnTo>
                    <a:pt x="1332" y="9950"/>
                  </a:lnTo>
                  <a:lnTo>
                    <a:pt x="1407" y="10030"/>
                  </a:lnTo>
                  <a:lnTo>
                    <a:pt x="1382" y="10190"/>
                  </a:lnTo>
                  <a:lnTo>
                    <a:pt x="1407" y="10350"/>
                  </a:lnTo>
                  <a:lnTo>
                    <a:pt x="1256" y="10390"/>
                  </a:lnTo>
                  <a:lnTo>
                    <a:pt x="1181" y="10470"/>
                  </a:lnTo>
                  <a:lnTo>
                    <a:pt x="1131" y="10630"/>
                  </a:lnTo>
                  <a:lnTo>
                    <a:pt x="1156" y="10750"/>
                  </a:lnTo>
                  <a:lnTo>
                    <a:pt x="1156" y="10869"/>
                  </a:lnTo>
                  <a:lnTo>
                    <a:pt x="1156" y="10989"/>
                  </a:lnTo>
                  <a:lnTo>
                    <a:pt x="1055" y="11069"/>
                  </a:lnTo>
                  <a:lnTo>
                    <a:pt x="1055" y="11229"/>
                  </a:lnTo>
                  <a:lnTo>
                    <a:pt x="1156" y="11309"/>
                  </a:lnTo>
                  <a:lnTo>
                    <a:pt x="1156" y="11389"/>
                  </a:lnTo>
                  <a:lnTo>
                    <a:pt x="1307" y="11669"/>
                  </a:lnTo>
                  <a:lnTo>
                    <a:pt x="1407" y="11629"/>
                  </a:lnTo>
                  <a:lnTo>
                    <a:pt x="1483" y="11469"/>
                  </a:lnTo>
                  <a:lnTo>
                    <a:pt x="1583" y="11509"/>
                  </a:lnTo>
                  <a:lnTo>
                    <a:pt x="1734" y="11309"/>
                  </a:lnTo>
                  <a:lnTo>
                    <a:pt x="1885" y="11029"/>
                  </a:lnTo>
                  <a:lnTo>
                    <a:pt x="1960" y="11069"/>
                  </a:lnTo>
                  <a:lnTo>
                    <a:pt x="2010" y="11269"/>
                  </a:lnTo>
                  <a:lnTo>
                    <a:pt x="2010" y="11349"/>
                  </a:lnTo>
                  <a:lnTo>
                    <a:pt x="2111" y="11429"/>
                  </a:lnTo>
                  <a:lnTo>
                    <a:pt x="2111" y="11509"/>
                  </a:lnTo>
                  <a:lnTo>
                    <a:pt x="2061" y="11629"/>
                  </a:lnTo>
                  <a:lnTo>
                    <a:pt x="2111" y="11709"/>
                  </a:lnTo>
                  <a:lnTo>
                    <a:pt x="2136" y="11828"/>
                  </a:lnTo>
                  <a:lnTo>
                    <a:pt x="2111" y="11908"/>
                  </a:lnTo>
                  <a:lnTo>
                    <a:pt x="2111" y="12268"/>
                  </a:lnTo>
                  <a:lnTo>
                    <a:pt x="2136" y="12428"/>
                  </a:lnTo>
                  <a:lnTo>
                    <a:pt x="2262" y="12987"/>
                  </a:lnTo>
                  <a:lnTo>
                    <a:pt x="2312" y="13067"/>
                  </a:lnTo>
                  <a:lnTo>
                    <a:pt x="2387" y="13307"/>
                  </a:lnTo>
                  <a:lnTo>
                    <a:pt x="2362" y="13587"/>
                  </a:lnTo>
                  <a:lnTo>
                    <a:pt x="2287" y="13667"/>
                  </a:lnTo>
                  <a:lnTo>
                    <a:pt x="2312" y="13866"/>
                  </a:lnTo>
                  <a:lnTo>
                    <a:pt x="2387" y="14026"/>
                  </a:lnTo>
                  <a:lnTo>
                    <a:pt x="2437" y="14106"/>
                  </a:lnTo>
                  <a:lnTo>
                    <a:pt x="2412" y="14186"/>
                  </a:lnTo>
                  <a:lnTo>
                    <a:pt x="2488" y="14186"/>
                  </a:lnTo>
                  <a:lnTo>
                    <a:pt x="2613" y="14106"/>
                  </a:lnTo>
                  <a:lnTo>
                    <a:pt x="2714" y="14346"/>
                  </a:lnTo>
                  <a:lnTo>
                    <a:pt x="2789" y="14786"/>
                  </a:lnTo>
                  <a:lnTo>
                    <a:pt x="2739" y="14865"/>
                  </a:lnTo>
                  <a:lnTo>
                    <a:pt x="2814" y="15145"/>
                  </a:lnTo>
                  <a:lnTo>
                    <a:pt x="2789" y="15305"/>
                  </a:lnTo>
                  <a:lnTo>
                    <a:pt x="2840" y="15505"/>
                  </a:lnTo>
                  <a:lnTo>
                    <a:pt x="2940" y="15545"/>
                  </a:lnTo>
                  <a:lnTo>
                    <a:pt x="2990" y="15705"/>
                  </a:lnTo>
                  <a:lnTo>
                    <a:pt x="3041" y="15665"/>
                  </a:lnTo>
                  <a:lnTo>
                    <a:pt x="3041" y="15545"/>
                  </a:lnTo>
                  <a:lnTo>
                    <a:pt x="3116" y="15385"/>
                  </a:lnTo>
                  <a:lnTo>
                    <a:pt x="3216" y="15305"/>
                  </a:lnTo>
                  <a:lnTo>
                    <a:pt x="3593" y="15505"/>
                  </a:lnTo>
                  <a:lnTo>
                    <a:pt x="3644" y="15625"/>
                  </a:lnTo>
                  <a:lnTo>
                    <a:pt x="3744" y="15625"/>
                  </a:lnTo>
                  <a:lnTo>
                    <a:pt x="3769" y="15385"/>
                  </a:lnTo>
                  <a:lnTo>
                    <a:pt x="3920" y="15305"/>
                  </a:lnTo>
                  <a:lnTo>
                    <a:pt x="3995" y="15465"/>
                  </a:lnTo>
                  <a:lnTo>
                    <a:pt x="4096" y="15465"/>
                  </a:lnTo>
                  <a:lnTo>
                    <a:pt x="4171" y="15505"/>
                  </a:lnTo>
                  <a:lnTo>
                    <a:pt x="4448" y="15505"/>
                  </a:lnTo>
                  <a:lnTo>
                    <a:pt x="4523" y="15625"/>
                  </a:lnTo>
                  <a:lnTo>
                    <a:pt x="4749" y="15585"/>
                  </a:lnTo>
                  <a:lnTo>
                    <a:pt x="4800" y="15585"/>
                  </a:lnTo>
                  <a:lnTo>
                    <a:pt x="4850" y="15585"/>
                  </a:lnTo>
                  <a:lnTo>
                    <a:pt x="5001" y="15665"/>
                  </a:lnTo>
                  <a:lnTo>
                    <a:pt x="5026" y="15665"/>
                  </a:lnTo>
                  <a:lnTo>
                    <a:pt x="4976" y="15425"/>
                  </a:lnTo>
                  <a:lnTo>
                    <a:pt x="5001" y="15305"/>
                  </a:lnTo>
                  <a:lnTo>
                    <a:pt x="5051" y="15265"/>
                  </a:lnTo>
                  <a:lnTo>
                    <a:pt x="5051" y="15145"/>
                  </a:lnTo>
                  <a:lnTo>
                    <a:pt x="5051" y="15105"/>
                  </a:lnTo>
                  <a:lnTo>
                    <a:pt x="5126" y="15145"/>
                  </a:lnTo>
                  <a:lnTo>
                    <a:pt x="5177" y="15065"/>
                  </a:lnTo>
                  <a:lnTo>
                    <a:pt x="5202" y="15025"/>
                  </a:lnTo>
                  <a:lnTo>
                    <a:pt x="5252" y="15105"/>
                  </a:lnTo>
                  <a:lnTo>
                    <a:pt x="5327" y="15385"/>
                  </a:lnTo>
                  <a:lnTo>
                    <a:pt x="5378" y="15505"/>
                  </a:lnTo>
                  <a:lnTo>
                    <a:pt x="5352" y="15545"/>
                  </a:lnTo>
                  <a:lnTo>
                    <a:pt x="5378" y="15665"/>
                  </a:lnTo>
                  <a:lnTo>
                    <a:pt x="5478" y="15825"/>
                  </a:lnTo>
                  <a:lnTo>
                    <a:pt x="5503" y="15944"/>
                  </a:lnTo>
                  <a:lnTo>
                    <a:pt x="5528" y="15984"/>
                  </a:lnTo>
                  <a:lnTo>
                    <a:pt x="5579" y="16024"/>
                  </a:lnTo>
                  <a:lnTo>
                    <a:pt x="5755" y="14466"/>
                  </a:lnTo>
                  <a:lnTo>
                    <a:pt x="7237" y="14826"/>
                  </a:lnTo>
                  <a:lnTo>
                    <a:pt x="7514" y="14865"/>
                  </a:lnTo>
                  <a:close/>
                </a:path>
              </a:pathLst>
            </a:custGeom>
            <a:solidFill>
              <a:schemeClr val="bg1">
                <a:lumMod val="75000"/>
              </a:schemeClr>
            </a:solidFill>
            <a:ln w="9525">
              <a:solidFill>
                <a:schemeClr val="bg1"/>
              </a:solidFill>
              <a:prstDash val="solid"/>
              <a:round/>
              <a:headEnd/>
              <a:tailEnd/>
            </a:ln>
          </p:spPr>
        </p:sp>
        <p:sp>
          <p:nvSpPr>
            <p:cNvPr id="144" name="Nebraska">
              <a:extLst>
                <a:ext uri="{FF2B5EF4-FFF2-40B4-BE49-F238E27FC236}">
                  <a16:creationId xmlns:a16="http://schemas.microsoft.com/office/drawing/2014/main" id="{45C973A9-0DA7-5748-BDE5-8E59AD2A9250}"/>
                </a:ext>
              </a:extLst>
            </p:cNvPr>
            <p:cNvSpPr>
              <a:spLocks/>
            </p:cNvSpPr>
            <p:nvPr/>
          </p:nvSpPr>
          <p:spPr bwMode="auto">
            <a:xfrm>
              <a:off x="3471383" y="2809768"/>
              <a:ext cx="1339457" cy="605491"/>
            </a:xfrm>
            <a:custGeom>
              <a:avLst/>
              <a:gdLst/>
              <a:ahLst/>
              <a:cxnLst>
                <a:cxn ang="0">
                  <a:pos x="15358" y="10672"/>
                </a:cxn>
                <a:cxn ang="0">
                  <a:pos x="15296" y="10044"/>
                </a:cxn>
                <a:cxn ang="0">
                  <a:pos x="15296" y="9730"/>
                </a:cxn>
                <a:cxn ang="0">
                  <a:pos x="15265" y="9416"/>
                </a:cxn>
                <a:cxn ang="0">
                  <a:pos x="15109" y="8914"/>
                </a:cxn>
                <a:cxn ang="0">
                  <a:pos x="14954" y="8600"/>
                </a:cxn>
                <a:cxn ang="0">
                  <a:pos x="14985" y="8223"/>
                </a:cxn>
                <a:cxn ang="0">
                  <a:pos x="14892" y="7784"/>
                </a:cxn>
                <a:cxn ang="0">
                  <a:pos x="14892" y="7031"/>
                </a:cxn>
                <a:cxn ang="0">
                  <a:pos x="14830" y="6403"/>
                </a:cxn>
                <a:cxn ang="0">
                  <a:pos x="14643" y="6026"/>
                </a:cxn>
                <a:cxn ang="0">
                  <a:pos x="14488" y="5524"/>
                </a:cxn>
                <a:cxn ang="0">
                  <a:pos x="14488" y="5085"/>
                </a:cxn>
                <a:cxn ang="0">
                  <a:pos x="14363" y="4394"/>
                </a:cxn>
                <a:cxn ang="0">
                  <a:pos x="14394" y="4018"/>
                </a:cxn>
                <a:cxn ang="0">
                  <a:pos x="14208" y="3955"/>
                </a:cxn>
                <a:cxn ang="0">
                  <a:pos x="14021" y="3766"/>
                </a:cxn>
                <a:cxn ang="0">
                  <a:pos x="13866" y="3390"/>
                </a:cxn>
                <a:cxn ang="0">
                  <a:pos x="13679" y="2888"/>
                </a:cxn>
                <a:cxn ang="0">
                  <a:pos x="13431" y="2699"/>
                </a:cxn>
                <a:cxn ang="0">
                  <a:pos x="13275" y="2574"/>
                </a:cxn>
                <a:cxn ang="0">
                  <a:pos x="12995" y="2323"/>
                </a:cxn>
                <a:cxn ang="0">
                  <a:pos x="12871" y="2134"/>
                </a:cxn>
                <a:cxn ang="0">
                  <a:pos x="12653" y="1946"/>
                </a:cxn>
                <a:cxn ang="0">
                  <a:pos x="12342" y="2009"/>
                </a:cxn>
                <a:cxn ang="0">
                  <a:pos x="12032" y="2134"/>
                </a:cxn>
                <a:cxn ang="0">
                  <a:pos x="11752" y="2009"/>
                </a:cxn>
                <a:cxn ang="0">
                  <a:pos x="11534" y="2448"/>
                </a:cxn>
                <a:cxn ang="0">
                  <a:pos x="11130" y="2009"/>
                </a:cxn>
                <a:cxn ang="0">
                  <a:pos x="10850" y="1758"/>
                </a:cxn>
                <a:cxn ang="0">
                  <a:pos x="10633" y="1381"/>
                </a:cxn>
                <a:cxn ang="0">
                  <a:pos x="9171" y="1067"/>
                </a:cxn>
                <a:cxn ang="0">
                  <a:pos x="4042" y="565"/>
                </a:cxn>
                <a:cxn ang="0">
                  <a:pos x="435" y="0"/>
                </a:cxn>
                <a:cxn ang="0">
                  <a:pos x="124" y="7219"/>
                </a:cxn>
                <a:cxn ang="0">
                  <a:pos x="1306" y="10169"/>
                </a:cxn>
                <a:cxn ang="0">
                  <a:pos x="3700" y="11864"/>
                </a:cxn>
                <a:cxn ang="0">
                  <a:pos x="3637" y="13873"/>
                </a:cxn>
                <a:cxn ang="0">
                  <a:pos x="6062" y="15882"/>
                </a:cxn>
                <a:cxn ang="0">
                  <a:pos x="9078" y="16196"/>
                </a:cxn>
                <a:cxn ang="0">
                  <a:pos x="10788" y="16258"/>
                </a:cxn>
                <a:cxn ang="0">
                  <a:pos x="13399" y="16321"/>
                </a:cxn>
                <a:cxn ang="0">
                  <a:pos x="15078" y="16384"/>
                </a:cxn>
                <a:cxn ang="0">
                  <a:pos x="16260" y="16007"/>
                </a:cxn>
                <a:cxn ang="0">
                  <a:pos x="16104" y="15066"/>
                </a:cxn>
                <a:cxn ang="0">
                  <a:pos x="15824" y="14501"/>
                </a:cxn>
                <a:cxn ang="0">
                  <a:pos x="15576" y="13559"/>
                </a:cxn>
                <a:cxn ang="0">
                  <a:pos x="15545" y="13183"/>
                </a:cxn>
                <a:cxn ang="0">
                  <a:pos x="15358" y="12618"/>
                </a:cxn>
                <a:cxn ang="0">
                  <a:pos x="15451" y="11802"/>
                </a:cxn>
                <a:cxn ang="0">
                  <a:pos x="15358" y="11237"/>
                </a:cxn>
              </a:cxnLst>
              <a:rect l="0" t="0" r="r" b="b"/>
              <a:pathLst>
                <a:path w="16384" h="16384">
                  <a:moveTo>
                    <a:pt x="15358" y="11111"/>
                  </a:moveTo>
                  <a:lnTo>
                    <a:pt x="15358" y="10985"/>
                  </a:lnTo>
                  <a:lnTo>
                    <a:pt x="15389" y="10860"/>
                  </a:lnTo>
                  <a:lnTo>
                    <a:pt x="15358" y="10672"/>
                  </a:lnTo>
                  <a:lnTo>
                    <a:pt x="15327" y="10546"/>
                  </a:lnTo>
                  <a:lnTo>
                    <a:pt x="15327" y="10483"/>
                  </a:lnTo>
                  <a:lnTo>
                    <a:pt x="15296" y="10232"/>
                  </a:lnTo>
                  <a:lnTo>
                    <a:pt x="15296" y="10044"/>
                  </a:lnTo>
                  <a:lnTo>
                    <a:pt x="15358" y="9918"/>
                  </a:lnTo>
                  <a:lnTo>
                    <a:pt x="15358" y="9793"/>
                  </a:lnTo>
                  <a:lnTo>
                    <a:pt x="15358" y="9730"/>
                  </a:lnTo>
                  <a:lnTo>
                    <a:pt x="15296" y="9730"/>
                  </a:lnTo>
                  <a:lnTo>
                    <a:pt x="15265" y="9667"/>
                  </a:lnTo>
                  <a:lnTo>
                    <a:pt x="15265" y="9604"/>
                  </a:lnTo>
                  <a:lnTo>
                    <a:pt x="15265" y="9542"/>
                  </a:lnTo>
                  <a:lnTo>
                    <a:pt x="15265" y="9416"/>
                  </a:lnTo>
                  <a:lnTo>
                    <a:pt x="15265" y="9228"/>
                  </a:lnTo>
                  <a:lnTo>
                    <a:pt x="15234" y="9165"/>
                  </a:lnTo>
                  <a:lnTo>
                    <a:pt x="15234" y="9039"/>
                  </a:lnTo>
                  <a:lnTo>
                    <a:pt x="15109" y="8914"/>
                  </a:lnTo>
                  <a:lnTo>
                    <a:pt x="15109" y="8851"/>
                  </a:lnTo>
                  <a:lnTo>
                    <a:pt x="15078" y="8663"/>
                  </a:lnTo>
                  <a:lnTo>
                    <a:pt x="15047" y="8663"/>
                  </a:lnTo>
                  <a:lnTo>
                    <a:pt x="14954" y="8600"/>
                  </a:lnTo>
                  <a:lnTo>
                    <a:pt x="14985" y="8537"/>
                  </a:lnTo>
                  <a:lnTo>
                    <a:pt x="15016" y="8349"/>
                  </a:lnTo>
                  <a:lnTo>
                    <a:pt x="15016" y="8223"/>
                  </a:lnTo>
                  <a:lnTo>
                    <a:pt x="14985" y="8223"/>
                  </a:lnTo>
                  <a:lnTo>
                    <a:pt x="14954" y="8223"/>
                  </a:lnTo>
                  <a:lnTo>
                    <a:pt x="14892" y="8161"/>
                  </a:lnTo>
                  <a:lnTo>
                    <a:pt x="14892" y="8035"/>
                  </a:lnTo>
                  <a:lnTo>
                    <a:pt x="14892" y="7784"/>
                  </a:lnTo>
                  <a:lnTo>
                    <a:pt x="14954" y="7596"/>
                  </a:lnTo>
                  <a:lnTo>
                    <a:pt x="14954" y="7470"/>
                  </a:lnTo>
                  <a:lnTo>
                    <a:pt x="14954" y="7219"/>
                  </a:lnTo>
                  <a:lnTo>
                    <a:pt x="14892" y="7031"/>
                  </a:lnTo>
                  <a:lnTo>
                    <a:pt x="14830" y="6780"/>
                  </a:lnTo>
                  <a:lnTo>
                    <a:pt x="14830" y="6591"/>
                  </a:lnTo>
                  <a:lnTo>
                    <a:pt x="14830" y="6466"/>
                  </a:lnTo>
                  <a:lnTo>
                    <a:pt x="14830" y="6403"/>
                  </a:lnTo>
                  <a:lnTo>
                    <a:pt x="14798" y="6340"/>
                  </a:lnTo>
                  <a:lnTo>
                    <a:pt x="14705" y="6340"/>
                  </a:lnTo>
                  <a:lnTo>
                    <a:pt x="14705" y="6152"/>
                  </a:lnTo>
                  <a:lnTo>
                    <a:pt x="14643" y="6026"/>
                  </a:lnTo>
                  <a:lnTo>
                    <a:pt x="14612" y="5964"/>
                  </a:lnTo>
                  <a:lnTo>
                    <a:pt x="14581" y="5712"/>
                  </a:lnTo>
                  <a:lnTo>
                    <a:pt x="14519" y="5587"/>
                  </a:lnTo>
                  <a:lnTo>
                    <a:pt x="14488" y="5524"/>
                  </a:lnTo>
                  <a:lnTo>
                    <a:pt x="14488" y="5461"/>
                  </a:lnTo>
                  <a:lnTo>
                    <a:pt x="14550" y="5336"/>
                  </a:lnTo>
                  <a:lnTo>
                    <a:pt x="14550" y="5273"/>
                  </a:lnTo>
                  <a:lnTo>
                    <a:pt x="14488" y="5085"/>
                  </a:lnTo>
                  <a:lnTo>
                    <a:pt x="14488" y="5022"/>
                  </a:lnTo>
                  <a:lnTo>
                    <a:pt x="14363" y="4708"/>
                  </a:lnTo>
                  <a:lnTo>
                    <a:pt x="14363" y="4520"/>
                  </a:lnTo>
                  <a:lnTo>
                    <a:pt x="14363" y="4394"/>
                  </a:lnTo>
                  <a:lnTo>
                    <a:pt x="14394" y="4331"/>
                  </a:lnTo>
                  <a:lnTo>
                    <a:pt x="14425" y="4206"/>
                  </a:lnTo>
                  <a:lnTo>
                    <a:pt x="14425" y="4143"/>
                  </a:lnTo>
                  <a:lnTo>
                    <a:pt x="14394" y="4018"/>
                  </a:lnTo>
                  <a:lnTo>
                    <a:pt x="14332" y="3955"/>
                  </a:lnTo>
                  <a:lnTo>
                    <a:pt x="14301" y="3892"/>
                  </a:lnTo>
                  <a:lnTo>
                    <a:pt x="14239" y="3955"/>
                  </a:lnTo>
                  <a:lnTo>
                    <a:pt x="14208" y="3955"/>
                  </a:lnTo>
                  <a:lnTo>
                    <a:pt x="14177" y="3892"/>
                  </a:lnTo>
                  <a:lnTo>
                    <a:pt x="14114" y="3829"/>
                  </a:lnTo>
                  <a:lnTo>
                    <a:pt x="14083" y="3704"/>
                  </a:lnTo>
                  <a:lnTo>
                    <a:pt x="14021" y="3766"/>
                  </a:lnTo>
                  <a:lnTo>
                    <a:pt x="13928" y="3766"/>
                  </a:lnTo>
                  <a:lnTo>
                    <a:pt x="13959" y="3515"/>
                  </a:lnTo>
                  <a:lnTo>
                    <a:pt x="13928" y="3453"/>
                  </a:lnTo>
                  <a:lnTo>
                    <a:pt x="13866" y="3390"/>
                  </a:lnTo>
                  <a:lnTo>
                    <a:pt x="13835" y="3264"/>
                  </a:lnTo>
                  <a:lnTo>
                    <a:pt x="13804" y="3139"/>
                  </a:lnTo>
                  <a:lnTo>
                    <a:pt x="13773" y="2950"/>
                  </a:lnTo>
                  <a:lnTo>
                    <a:pt x="13679" y="2888"/>
                  </a:lnTo>
                  <a:lnTo>
                    <a:pt x="13648" y="2825"/>
                  </a:lnTo>
                  <a:lnTo>
                    <a:pt x="13586" y="2762"/>
                  </a:lnTo>
                  <a:lnTo>
                    <a:pt x="13524" y="2762"/>
                  </a:lnTo>
                  <a:lnTo>
                    <a:pt x="13431" y="2699"/>
                  </a:lnTo>
                  <a:lnTo>
                    <a:pt x="13368" y="2699"/>
                  </a:lnTo>
                  <a:lnTo>
                    <a:pt x="13337" y="2699"/>
                  </a:lnTo>
                  <a:lnTo>
                    <a:pt x="13306" y="2574"/>
                  </a:lnTo>
                  <a:lnTo>
                    <a:pt x="13275" y="2574"/>
                  </a:lnTo>
                  <a:lnTo>
                    <a:pt x="13182" y="2511"/>
                  </a:lnTo>
                  <a:lnTo>
                    <a:pt x="13120" y="2511"/>
                  </a:lnTo>
                  <a:lnTo>
                    <a:pt x="13026" y="2385"/>
                  </a:lnTo>
                  <a:lnTo>
                    <a:pt x="12995" y="2323"/>
                  </a:lnTo>
                  <a:lnTo>
                    <a:pt x="12964" y="2260"/>
                  </a:lnTo>
                  <a:lnTo>
                    <a:pt x="12902" y="2260"/>
                  </a:lnTo>
                  <a:lnTo>
                    <a:pt x="12871" y="2197"/>
                  </a:lnTo>
                  <a:lnTo>
                    <a:pt x="12871" y="2134"/>
                  </a:lnTo>
                  <a:lnTo>
                    <a:pt x="12871" y="2072"/>
                  </a:lnTo>
                  <a:lnTo>
                    <a:pt x="12747" y="2009"/>
                  </a:lnTo>
                  <a:lnTo>
                    <a:pt x="12684" y="1946"/>
                  </a:lnTo>
                  <a:lnTo>
                    <a:pt x="12653" y="1946"/>
                  </a:lnTo>
                  <a:lnTo>
                    <a:pt x="12560" y="2009"/>
                  </a:lnTo>
                  <a:lnTo>
                    <a:pt x="12498" y="2072"/>
                  </a:lnTo>
                  <a:lnTo>
                    <a:pt x="12436" y="2072"/>
                  </a:lnTo>
                  <a:lnTo>
                    <a:pt x="12342" y="2009"/>
                  </a:lnTo>
                  <a:lnTo>
                    <a:pt x="12218" y="2072"/>
                  </a:lnTo>
                  <a:lnTo>
                    <a:pt x="12156" y="2072"/>
                  </a:lnTo>
                  <a:lnTo>
                    <a:pt x="12094" y="2072"/>
                  </a:lnTo>
                  <a:lnTo>
                    <a:pt x="12032" y="2134"/>
                  </a:lnTo>
                  <a:lnTo>
                    <a:pt x="11969" y="2009"/>
                  </a:lnTo>
                  <a:lnTo>
                    <a:pt x="11907" y="2072"/>
                  </a:lnTo>
                  <a:lnTo>
                    <a:pt x="11845" y="2072"/>
                  </a:lnTo>
                  <a:lnTo>
                    <a:pt x="11752" y="2009"/>
                  </a:lnTo>
                  <a:lnTo>
                    <a:pt x="11721" y="2072"/>
                  </a:lnTo>
                  <a:lnTo>
                    <a:pt x="11658" y="2260"/>
                  </a:lnTo>
                  <a:lnTo>
                    <a:pt x="11596" y="2385"/>
                  </a:lnTo>
                  <a:lnTo>
                    <a:pt x="11534" y="2448"/>
                  </a:lnTo>
                  <a:lnTo>
                    <a:pt x="11410" y="2385"/>
                  </a:lnTo>
                  <a:lnTo>
                    <a:pt x="11316" y="2323"/>
                  </a:lnTo>
                  <a:lnTo>
                    <a:pt x="11223" y="2197"/>
                  </a:lnTo>
                  <a:lnTo>
                    <a:pt x="11130" y="2009"/>
                  </a:lnTo>
                  <a:lnTo>
                    <a:pt x="11037" y="1946"/>
                  </a:lnTo>
                  <a:lnTo>
                    <a:pt x="10943" y="1758"/>
                  </a:lnTo>
                  <a:lnTo>
                    <a:pt x="10912" y="1820"/>
                  </a:lnTo>
                  <a:lnTo>
                    <a:pt x="10850" y="1758"/>
                  </a:lnTo>
                  <a:lnTo>
                    <a:pt x="10757" y="1569"/>
                  </a:lnTo>
                  <a:lnTo>
                    <a:pt x="10726" y="1507"/>
                  </a:lnTo>
                  <a:lnTo>
                    <a:pt x="10633" y="1444"/>
                  </a:lnTo>
                  <a:lnTo>
                    <a:pt x="10633" y="1381"/>
                  </a:lnTo>
                  <a:lnTo>
                    <a:pt x="10601" y="1255"/>
                  </a:lnTo>
                  <a:lnTo>
                    <a:pt x="10570" y="1193"/>
                  </a:lnTo>
                  <a:lnTo>
                    <a:pt x="10539" y="1193"/>
                  </a:lnTo>
                  <a:lnTo>
                    <a:pt x="9171" y="1067"/>
                  </a:lnTo>
                  <a:lnTo>
                    <a:pt x="8674" y="1067"/>
                  </a:lnTo>
                  <a:lnTo>
                    <a:pt x="7461" y="942"/>
                  </a:lnTo>
                  <a:lnTo>
                    <a:pt x="5596" y="753"/>
                  </a:lnTo>
                  <a:lnTo>
                    <a:pt x="4042" y="565"/>
                  </a:lnTo>
                  <a:lnTo>
                    <a:pt x="2767" y="377"/>
                  </a:lnTo>
                  <a:lnTo>
                    <a:pt x="2363" y="314"/>
                  </a:lnTo>
                  <a:lnTo>
                    <a:pt x="1430" y="126"/>
                  </a:lnTo>
                  <a:lnTo>
                    <a:pt x="435" y="0"/>
                  </a:lnTo>
                  <a:lnTo>
                    <a:pt x="342" y="1946"/>
                  </a:lnTo>
                  <a:lnTo>
                    <a:pt x="249" y="5022"/>
                  </a:lnTo>
                  <a:lnTo>
                    <a:pt x="155" y="6466"/>
                  </a:lnTo>
                  <a:lnTo>
                    <a:pt x="124" y="7219"/>
                  </a:lnTo>
                  <a:lnTo>
                    <a:pt x="93" y="8035"/>
                  </a:lnTo>
                  <a:lnTo>
                    <a:pt x="0" y="9981"/>
                  </a:lnTo>
                  <a:lnTo>
                    <a:pt x="933" y="10107"/>
                  </a:lnTo>
                  <a:lnTo>
                    <a:pt x="1306" y="10169"/>
                  </a:lnTo>
                  <a:lnTo>
                    <a:pt x="2643" y="10420"/>
                  </a:lnTo>
                  <a:lnTo>
                    <a:pt x="2705" y="10420"/>
                  </a:lnTo>
                  <a:lnTo>
                    <a:pt x="3762" y="10546"/>
                  </a:lnTo>
                  <a:lnTo>
                    <a:pt x="3700" y="11864"/>
                  </a:lnTo>
                  <a:lnTo>
                    <a:pt x="3700" y="12053"/>
                  </a:lnTo>
                  <a:lnTo>
                    <a:pt x="3700" y="12115"/>
                  </a:lnTo>
                  <a:lnTo>
                    <a:pt x="3669" y="13434"/>
                  </a:lnTo>
                  <a:lnTo>
                    <a:pt x="3637" y="13873"/>
                  </a:lnTo>
                  <a:lnTo>
                    <a:pt x="3606" y="15568"/>
                  </a:lnTo>
                  <a:lnTo>
                    <a:pt x="4819" y="15756"/>
                  </a:lnTo>
                  <a:lnTo>
                    <a:pt x="5005" y="15756"/>
                  </a:lnTo>
                  <a:lnTo>
                    <a:pt x="6062" y="15882"/>
                  </a:lnTo>
                  <a:lnTo>
                    <a:pt x="6125" y="15882"/>
                  </a:lnTo>
                  <a:lnTo>
                    <a:pt x="7151" y="16007"/>
                  </a:lnTo>
                  <a:lnTo>
                    <a:pt x="8208" y="16070"/>
                  </a:lnTo>
                  <a:lnTo>
                    <a:pt x="9078" y="16196"/>
                  </a:lnTo>
                  <a:lnTo>
                    <a:pt x="9265" y="16196"/>
                  </a:lnTo>
                  <a:lnTo>
                    <a:pt x="9949" y="16196"/>
                  </a:lnTo>
                  <a:lnTo>
                    <a:pt x="10322" y="16258"/>
                  </a:lnTo>
                  <a:lnTo>
                    <a:pt x="10788" y="16258"/>
                  </a:lnTo>
                  <a:lnTo>
                    <a:pt x="11410" y="16258"/>
                  </a:lnTo>
                  <a:lnTo>
                    <a:pt x="11658" y="16321"/>
                  </a:lnTo>
                  <a:lnTo>
                    <a:pt x="12498" y="16321"/>
                  </a:lnTo>
                  <a:lnTo>
                    <a:pt x="13399" y="16321"/>
                  </a:lnTo>
                  <a:lnTo>
                    <a:pt x="13555" y="16321"/>
                  </a:lnTo>
                  <a:lnTo>
                    <a:pt x="14239" y="16384"/>
                  </a:lnTo>
                  <a:lnTo>
                    <a:pt x="14674" y="16384"/>
                  </a:lnTo>
                  <a:lnTo>
                    <a:pt x="15078" y="16384"/>
                  </a:lnTo>
                  <a:lnTo>
                    <a:pt x="15514" y="16384"/>
                  </a:lnTo>
                  <a:lnTo>
                    <a:pt x="16353" y="16321"/>
                  </a:lnTo>
                  <a:lnTo>
                    <a:pt x="16384" y="16321"/>
                  </a:lnTo>
                  <a:lnTo>
                    <a:pt x="16260" y="16007"/>
                  </a:lnTo>
                  <a:lnTo>
                    <a:pt x="16260" y="15756"/>
                  </a:lnTo>
                  <a:lnTo>
                    <a:pt x="16229" y="15505"/>
                  </a:lnTo>
                  <a:lnTo>
                    <a:pt x="16135" y="15317"/>
                  </a:lnTo>
                  <a:lnTo>
                    <a:pt x="16104" y="15066"/>
                  </a:lnTo>
                  <a:lnTo>
                    <a:pt x="15980" y="15003"/>
                  </a:lnTo>
                  <a:lnTo>
                    <a:pt x="15949" y="14877"/>
                  </a:lnTo>
                  <a:lnTo>
                    <a:pt x="15824" y="14752"/>
                  </a:lnTo>
                  <a:lnTo>
                    <a:pt x="15824" y="14501"/>
                  </a:lnTo>
                  <a:lnTo>
                    <a:pt x="15793" y="14187"/>
                  </a:lnTo>
                  <a:lnTo>
                    <a:pt x="15700" y="13873"/>
                  </a:lnTo>
                  <a:lnTo>
                    <a:pt x="15638" y="13747"/>
                  </a:lnTo>
                  <a:lnTo>
                    <a:pt x="15576" y="13559"/>
                  </a:lnTo>
                  <a:lnTo>
                    <a:pt x="15545" y="13434"/>
                  </a:lnTo>
                  <a:lnTo>
                    <a:pt x="15576" y="13308"/>
                  </a:lnTo>
                  <a:lnTo>
                    <a:pt x="15576" y="13371"/>
                  </a:lnTo>
                  <a:lnTo>
                    <a:pt x="15545" y="13183"/>
                  </a:lnTo>
                  <a:lnTo>
                    <a:pt x="15514" y="13057"/>
                  </a:lnTo>
                  <a:lnTo>
                    <a:pt x="15420" y="12931"/>
                  </a:lnTo>
                  <a:lnTo>
                    <a:pt x="15389" y="12806"/>
                  </a:lnTo>
                  <a:lnTo>
                    <a:pt x="15358" y="12618"/>
                  </a:lnTo>
                  <a:lnTo>
                    <a:pt x="15358" y="12555"/>
                  </a:lnTo>
                  <a:lnTo>
                    <a:pt x="15420" y="12304"/>
                  </a:lnTo>
                  <a:lnTo>
                    <a:pt x="15389" y="12115"/>
                  </a:lnTo>
                  <a:lnTo>
                    <a:pt x="15451" y="11802"/>
                  </a:lnTo>
                  <a:lnTo>
                    <a:pt x="15451" y="11676"/>
                  </a:lnTo>
                  <a:lnTo>
                    <a:pt x="15451" y="11613"/>
                  </a:lnTo>
                  <a:lnTo>
                    <a:pt x="15420" y="11488"/>
                  </a:lnTo>
                  <a:lnTo>
                    <a:pt x="15358" y="11237"/>
                  </a:lnTo>
                  <a:lnTo>
                    <a:pt x="15358" y="11111"/>
                  </a:lnTo>
                  <a:close/>
                </a:path>
              </a:pathLst>
            </a:custGeom>
            <a:solidFill>
              <a:schemeClr val="bg1">
                <a:lumMod val="75000"/>
              </a:schemeClr>
            </a:solidFill>
            <a:ln w="9525">
              <a:solidFill>
                <a:schemeClr val="bg1"/>
              </a:solidFill>
              <a:prstDash val="solid"/>
              <a:round/>
              <a:headEnd/>
              <a:tailEnd/>
            </a:ln>
          </p:spPr>
        </p:sp>
        <p:sp>
          <p:nvSpPr>
            <p:cNvPr id="145" name="Nevada">
              <a:extLst>
                <a:ext uri="{FF2B5EF4-FFF2-40B4-BE49-F238E27FC236}">
                  <a16:creationId xmlns:a16="http://schemas.microsoft.com/office/drawing/2014/main" id="{071DE218-B7BA-BC49-809E-EE19ABACBCA7}"/>
                </a:ext>
              </a:extLst>
            </p:cNvPr>
            <p:cNvSpPr>
              <a:spLocks/>
            </p:cNvSpPr>
            <p:nvPr/>
          </p:nvSpPr>
          <p:spPr bwMode="auto">
            <a:xfrm>
              <a:off x="968645" y="2614528"/>
              <a:ext cx="1028558" cy="1448235"/>
            </a:xfrm>
            <a:custGeom>
              <a:avLst/>
              <a:gdLst/>
              <a:ahLst/>
              <a:cxnLst>
                <a:cxn ang="0">
                  <a:pos x="4076" y="10141"/>
                </a:cxn>
                <a:cxn ang="0">
                  <a:pos x="7950" y="13908"/>
                </a:cxn>
                <a:cxn ang="0">
                  <a:pos x="10533" y="16384"/>
                </a:cxn>
                <a:cxn ang="0">
                  <a:pos x="10694" y="16173"/>
                </a:cxn>
                <a:cxn ang="0">
                  <a:pos x="10815" y="15963"/>
                </a:cxn>
                <a:cxn ang="0">
                  <a:pos x="10815" y="15699"/>
                </a:cxn>
                <a:cxn ang="0">
                  <a:pos x="10734" y="15488"/>
                </a:cxn>
                <a:cxn ang="0">
                  <a:pos x="10815" y="15278"/>
                </a:cxn>
                <a:cxn ang="0">
                  <a:pos x="10815" y="15041"/>
                </a:cxn>
                <a:cxn ang="0">
                  <a:pos x="10855" y="14751"/>
                </a:cxn>
                <a:cxn ang="0">
                  <a:pos x="10896" y="14514"/>
                </a:cxn>
                <a:cxn ang="0">
                  <a:pos x="10936" y="14303"/>
                </a:cxn>
                <a:cxn ang="0">
                  <a:pos x="10976" y="14092"/>
                </a:cxn>
                <a:cxn ang="0">
                  <a:pos x="11219" y="14066"/>
                </a:cxn>
                <a:cxn ang="0">
                  <a:pos x="11622" y="14119"/>
                </a:cxn>
                <a:cxn ang="0">
                  <a:pos x="12026" y="14224"/>
                </a:cxn>
                <a:cxn ang="0">
                  <a:pos x="12147" y="14435"/>
                </a:cxn>
                <a:cxn ang="0">
                  <a:pos x="12470" y="14435"/>
                </a:cxn>
                <a:cxn ang="0">
                  <a:pos x="12671" y="14250"/>
                </a:cxn>
                <a:cxn ang="0">
                  <a:pos x="13196" y="12802"/>
                </a:cxn>
                <a:cxn ang="0">
                  <a:pos x="13680" y="11221"/>
                </a:cxn>
                <a:cxn ang="0">
                  <a:pos x="14286" y="9193"/>
                </a:cxn>
                <a:cxn ang="0">
                  <a:pos x="14891" y="7217"/>
                </a:cxn>
                <a:cxn ang="0">
                  <a:pos x="15254" y="5979"/>
                </a:cxn>
                <a:cxn ang="0">
                  <a:pos x="16384" y="2081"/>
                </a:cxn>
                <a:cxn ang="0">
                  <a:pos x="14003" y="1765"/>
                </a:cxn>
                <a:cxn ang="0">
                  <a:pos x="6659" y="685"/>
                </a:cxn>
                <a:cxn ang="0">
                  <a:pos x="3914" y="263"/>
                </a:cxn>
                <a:cxn ang="0">
                  <a:pos x="1776" y="1659"/>
                </a:cxn>
                <a:cxn ang="0">
                  <a:pos x="363" y="5268"/>
                </a:cxn>
                <a:cxn ang="0">
                  <a:pos x="121" y="5821"/>
                </a:cxn>
                <a:cxn ang="0">
                  <a:pos x="40" y="6006"/>
                </a:cxn>
                <a:cxn ang="0">
                  <a:pos x="242" y="6401"/>
                </a:cxn>
                <a:cxn ang="0">
                  <a:pos x="1251" y="7402"/>
                </a:cxn>
                <a:cxn ang="0">
                  <a:pos x="2986" y="9088"/>
                </a:cxn>
              </a:cxnLst>
              <a:rect l="0" t="0" r="r" b="b"/>
              <a:pathLst>
                <a:path w="16384" h="16384">
                  <a:moveTo>
                    <a:pt x="2986" y="9088"/>
                  </a:moveTo>
                  <a:lnTo>
                    <a:pt x="4076" y="10141"/>
                  </a:lnTo>
                  <a:lnTo>
                    <a:pt x="5408" y="11406"/>
                  </a:lnTo>
                  <a:lnTo>
                    <a:pt x="7950" y="13908"/>
                  </a:lnTo>
                  <a:lnTo>
                    <a:pt x="8394" y="14329"/>
                  </a:lnTo>
                  <a:lnTo>
                    <a:pt x="10533" y="16384"/>
                  </a:lnTo>
                  <a:lnTo>
                    <a:pt x="10573" y="16200"/>
                  </a:lnTo>
                  <a:lnTo>
                    <a:pt x="10694" y="16173"/>
                  </a:lnTo>
                  <a:lnTo>
                    <a:pt x="10815" y="16068"/>
                  </a:lnTo>
                  <a:lnTo>
                    <a:pt x="10815" y="15963"/>
                  </a:lnTo>
                  <a:lnTo>
                    <a:pt x="10815" y="15857"/>
                  </a:lnTo>
                  <a:lnTo>
                    <a:pt x="10815" y="15699"/>
                  </a:lnTo>
                  <a:lnTo>
                    <a:pt x="10815" y="15594"/>
                  </a:lnTo>
                  <a:lnTo>
                    <a:pt x="10734" y="15488"/>
                  </a:lnTo>
                  <a:lnTo>
                    <a:pt x="10775" y="15383"/>
                  </a:lnTo>
                  <a:lnTo>
                    <a:pt x="10815" y="15278"/>
                  </a:lnTo>
                  <a:lnTo>
                    <a:pt x="10815" y="15146"/>
                  </a:lnTo>
                  <a:lnTo>
                    <a:pt x="10815" y="15041"/>
                  </a:lnTo>
                  <a:lnTo>
                    <a:pt x="10815" y="14909"/>
                  </a:lnTo>
                  <a:lnTo>
                    <a:pt x="10855" y="14751"/>
                  </a:lnTo>
                  <a:lnTo>
                    <a:pt x="10936" y="14566"/>
                  </a:lnTo>
                  <a:lnTo>
                    <a:pt x="10896" y="14514"/>
                  </a:lnTo>
                  <a:lnTo>
                    <a:pt x="10896" y="14408"/>
                  </a:lnTo>
                  <a:lnTo>
                    <a:pt x="10936" y="14303"/>
                  </a:lnTo>
                  <a:lnTo>
                    <a:pt x="10896" y="14198"/>
                  </a:lnTo>
                  <a:lnTo>
                    <a:pt x="10976" y="14092"/>
                  </a:lnTo>
                  <a:lnTo>
                    <a:pt x="11057" y="14092"/>
                  </a:lnTo>
                  <a:lnTo>
                    <a:pt x="11219" y="14066"/>
                  </a:lnTo>
                  <a:lnTo>
                    <a:pt x="11461" y="14066"/>
                  </a:lnTo>
                  <a:lnTo>
                    <a:pt x="11622" y="14119"/>
                  </a:lnTo>
                  <a:lnTo>
                    <a:pt x="11864" y="14145"/>
                  </a:lnTo>
                  <a:lnTo>
                    <a:pt x="12026" y="14224"/>
                  </a:lnTo>
                  <a:lnTo>
                    <a:pt x="12026" y="14382"/>
                  </a:lnTo>
                  <a:lnTo>
                    <a:pt x="12147" y="14435"/>
                  </a:lnTo>
                  <a:lnTo>
                    <a:pt x="12308" y="14461"/>
                  </a:lnTo>
                  <a:lnTo>
                    <a:pt x="12470" y="14435"/>
                  </a:lnTo>
                  <a:lnTo>
                    <a:pt x="12550" y="14329"/>
                  </a:lnTo>
                  <a:lnTo>
                    <a:pt x="12671" y="14250"/>
                  </a:lnTo>
                  <a:lnTo>
                    <a:pt x="12792" y="14119"/>
                  </a:lnTo>
                  <a:lnTo>
                    <a:pt x="13196" y="12802"/>
                  </a:lnTo>
                  <a:lnTo>
                    <a:pt x="13317" y="12486"/>
                  </a:lnTo>
                  <a:lnTo>
                    <a:pt x="13680" y="11221"/>
                  </a:lnTo>
                  <a:lnTo>
                    <a:pt x="14003" y="10089"/>
                  </a:lnTo>
                  <a:lnTo>
                    <a:pt x="14286" y="9193"/>
                  </a:lnTo>
                  <a:lnTo>
                    <a:pt x="14326" y="9009"/>
                  </a:lnTo>
                  <a:lnTo>
                    <a:pt x="14891" y="7217"/>
                  </a:lnTo>
                  <a:lnTo>
                    <a:pt x="15133" y="6454"/>
                  </a:lnTo>
                  <a:lnTo>
                    <a:pt x="15254" y="5979"/>
                  </a:lnTo>
                  <a:lnTo>
                    <a:pt x="15779" y="4162"/>
                  </a:lnTo>
                  <a:lnTo>
                    <a:pt x="16384" y="2081"/>
                  </a:lnTo>
                  <a:lnTo>
                    <a:pt x="15779" y="2002"/>
                  </a:lnTo>
                  <a:lnTo>
                    <a:pt x="14003" y="1765"/>
                  </a:lnTo>
                  <a:lnTo>
                    <a:pt x="9403" y="1133"/>
                  </a:lnTo>
                  <a:lnTo>
                    <a:pt x="6659" y="685"/>
                  </a:lnTo>
                  <a:lnTo>
                    <a:pt x="4076" y="290"/>
                  </a:lnTo>
                  <a:lnTo>
                    <a:pt x="3914" y="263"/>
                  </a:lnTo>
                  <a:lnTo>
                    <a:pt x="2421" y="0"/>
                  </a:lnTo>
                  <a:lnTo>
                    <a:pt x="1776" y="1659"/>
                  </a:lnTo>
                  <a:lnTo>
                    <a:pt x="565" y="4715"/>
                  </a:lnTo>
                  <a:lnTo>
                    <a:pt x="363" y="5268"/>
                  </a:lnTo>
                  <a:lnTo>
                    <a:pt x="242" y="5532"/>
                  </a:lnTo>
                  <a:lnTo>
                    <a:pt x="121" y="5821"/>
                  </a:lnTo>
                  <a:lnTo>
                    <a:pt x="81" y="5927"/>
                  </a:lnTo>
                  <a:lnTo>
                    <a:pt x="40" y="6006"/>
                  </a:lnTo>
                  <a:lnTo>
                    <a:pt x="0" y="6190"/>
                  </a:lnTo>
                  <a:lnTo>
                    <a:pt x="242" y="6401"/>
                  </a:lnTo>
                  <a:lnTo>
                    <a:pt x="807" y="6954"/>
                  </a:lnTo>
                  <a:lnTo>
                    <a:pt x="1251" y="7402"/>
                  </a:lnTo>
                  <a:lnTo>
                    <a:pt x="1614" y="7744"/>
                  </a:lnTo>
                  <a:lnTo>
                    <a:pt x="2986" y="9088"/>
                  </a:lnTo>
                  <a:close/>
                </a:path>
              </a:pathLst>
            </a:custGeom>
            <a:solidFill>
              <a:schemeClr val="bg1">
                <a:lumMod val="75000"/>
              </a:schemeClr>
            </a:solidFill>
            <a:ln w="9525">
              <a:solidFill>
                <a:schemeClr val="bg1"/>
              </a:solidFill>
              <a:prstDash val="solid"/>
              <a:round/>
              <a:headEnd/>
              <a:tailEnd/>
            </a:ln>
          </p:spPr>
        </p:sp>
        <p:sp>
          <p:nvSpPr>
            <p:cNvPr id="146" name="New_Hampshire">
              <a:extLst>
                <a:ext uri="{FF2B5EF4-FFF2-40B4-BE49-F238E27FC236}">
                  <a16:creationId xmlns:a16="http://schemas.microsoft.com/office/drawing/2014/main" id="{482AB16B-1FA8-DE43-8A0E-8EEBD0CC6C28}"/>
                </a:ext>
              </a:extLst>
            </p:cNvPr>
            <p:cNvSpPr>
              <a:spLocks/>
            </p:cNvSpPr>
            <p:nvPr/>
          </p:nvSpPr>
          <p:spPr bwMode="auto">
            <a:xfrm>
              <a:off x="8163370" y="2006565"/>
              <a:ext cx="264265" cy="511579"/>
            </a:xfrm>
            <a:custGeom>
              <a:avLst/>
              <a:gdLst/>
              <a:ahLst/>
              <a:cxnLst>
                <a:cxn ang="0">
                  <a:pos x="0" y="11394"/>
                </a:cxn>
                <a:cxn ang="0">
                  <a:pos x="158" y="12288"/>
                </a:cxn>
                <a:cxn ang="0">
                  <a:pos x="315" y="13182"/>
                </a:cxn>
                <a:cxn ang="0">
                  <a:pos x="630" y="14001"/>
                </a:cxn>
                <a:cxn ang="0">
                  <a:pos x="788" y="14373"/>
                </a:cxn>
                <a:cxn ang="0">
                  <a:pos x="945" y="14671"/>
                </a:cxn>
                <a:cxn ang="0">
                  <a:pos x="788" y="15043"/>
                </a:cxn>
                <a:cxn ang="0">
                  <a:pos x="630" y="15416"/>
                </a:cxn>
                <a:cxn ang="0">
                  <a:pos x="945" y="16086"/>
                </a:cxn>
                <a:cxn ang="0">
                  <a:pos x="1575" y="16384"/>
                </a:cxn>
                <a:cxn ang="0">
                  <a:pos x="6617" y="15863"/>
                </a:cxn>
                <a:cxn ang="0">
                  <a:pos x="8350" y="15714"/>
                </a:cxn>
                <a:cxn ang="0">
                  <a:pos x="12288" y="15267"/>
                </a:cxn>
                <a:cxn ang="0">
                  <a:pos x="12603" y="15043"/>
                </a:cxn>
                <a:cxn ang="0">
                  <a:pos x="12918" y="14969"/>
                </a:cxn>
                <a:cxn ang="0">
                  <a:pos x="13076" y="14820"/>
                </a:cxn>
                <a:cxn ang="0">
                  <a:pos x="13076" y="14522"/>
                </a:cxn>
                <a:cxn ang="0">
                  <a:pos x="13863" y="14373"/>
                </a:cxn>
                <a:cxn ang="0">
                  <a:pos x="14178" y="14075"/>
                </a:cxn>
                <a:cxn ang="0">
                  <a:pos x="15281" y="13777"/>
                </a:cxn>
                <a:cxn ang="0">
                  <a:pos x="15911" y="13852"/>
                </a:cxn>
                <a:cxn ang="0">
                  <a:pos x="16384" y="12884"/>
                </a:cxn>
                <a:cxn ang="0">
                  <a:pos x="16226" y="12660"/>
                </a:cxn>
                <a:cxn ang="0">
                  <a:pos x="16069" y="12362"/>
                </a:cxn>
                <a:cxn ang="0">
                  <a:pos x="15439" y="12288"/>
                </a:cxn>
                <a:cxn ang="0">
                  <a:pos x="15124" y="12065"/>
                </a:cxn>
                <a:cxn ang="0">
                  <a:pos x="14809" y="11618"/>
                </a:cxn>
                <a:cxn ang="0">
                  <a:pos x="14336" y="11469"/>
                </a:cxn>
                <a:cxn ang="0">
                  <a:pos x="13076" y="10947"/>
                </a:cxn>
                <a:cxn ang="0">
                  <a:pos x="12761" y="10352"/>
                </a:cxn>
                <a:cxn ang="0">
                  <a:pos x="12603" y="9905"/>
                </a:cxn>
                <a:cxn ang="0">
                  <a:pos x="11658" y="8639"/>
                </a:cxn>
                <a:cxn ang="0">
                  <a:pos x="5829" y="0"/>
                </a:cxn>
                <a:cxn ang="0">
                  <a:pos x="5356" y="298"/>
                </a:cxn>
                <a:cxn ang="0">
                  <a:pos x="4726" y="372"/>
                </a:cxn>
                <a:cxn ang="0">
                  <a:pos x="4096" y="223"/>
                </a:cxn>
                <a:cxn ang="0">
                  <a:pos x="3623" y="596"/>
                </a:cxn>
                <a:cxn ang="0">
                  <a:pos x="2993" y="745"/>
                </a:cxn>
                <a:cxn ang="0">
                  <a:pos x="3466" y="1043"/>
                </a:cxn>
                <a:cxn ang="0">
                  <a:pos x="3151" y="1862"/>
                </a:cxn>
                <a:cxn ang="0">
                  <a:pos x="3151" y="2160"/>
                </a:cxn>
                <a:cxn ang="0">
                  <a:pos x="2836" y="2383"/>
                </a:cxn>
                <a:cxn ang="0">
                  <a:pos x="3308" y="2904"/>
                </a:cxn>
                <a:cxn ang="0">
                  <a:pos x="2993" y="3798"/>
                </a:cxn>
                <a:cxn ang="0">
                  <a:pos x="4096" y="4617"/>
                </a:cxn>
                <a:cxn ang="0">
                  <a:pos x="3938" y="4915"/>
                </a:cxn>
                <a:cxn ang="0">
                  <a:pos x="3938" y="5288"/>
                </a:cxn>
                <a:cxn ang="0">
                  <a:pos x="3308" y="5809"/>
                </a:cxn>
                <a:cxn ang="0">
                  <a:pos x="2836" y="6032"/>
                </a:cxn>
                <a:cxn ang="0">
                  <a:pos x="2363" y="6405"/>
                </a:cxn>
                <a:cxn ang="0">
                  <a:pos x="1260" y="6554"/>
                </a:cxn>
                <a:cxn ang="0">
                  <a:pos x="945" y="6851"/>
                </a:cxn>
                <a:cxn ang="0">
                  <a:pos x="945" y="7373"/>
                </a:cxn>
                <a:cxn ang="0">
                  <a:pos x="1260" y="7745"/>
                </a:cxn>
                <a:cxn ang="0">
                  <a:pos x="1260" y="8192"/>
                </a:cxn>
                <a:cxn ang="0">
                  <a:pos x="1103" y="8639"/>
                </a:cxn>
                <a:cxn ang="0">
                  <a:pos x="1103" y="8862"/>
                </a:cxn>
                <a:cxn ang="0">
                  <a:pos x="788" y="9533"/>
                </a:cxn>
                <a:cxn ang="0">
                  <a:pos x="945" y="9905"/>
                </a:cxn>
                <a:cxn ang="0">
                  <a:pos x="630" y="10277"/>
                </a:cxn>
                <a:cxn ang="0">
                  <a:pos x="315" y="10650"/>
                </a:cxn>
                <a:cxn ang="0">
                  <a:pos x="315" y="11022"/>
                </a:cxn>
              </a:cxnLst>
              <a:rect l="0" t="0" r="r" b="b"/>
              <a:pathLst>
                <a:path w="16384" h="16384">
                  <a:moveTo>
                    <a:pt x="158" y="11245"/>
                  </a:moveTo>
                  <a:lnTo>
                    <a:pt x="0" y="11394"/>
                  </a:lnTo>
                  <a:lnTo>
                    <a:pt x="0" y="11543"/>
                  </a:lnTo>
                  <a:lnTo>
                    <a:pt x="158" y="12288"/>
                  </a:lnTo>
                  <a:lnTo>
                    <a:pt x="315" y="12884"/>
                  </a:lnTo>
                  <a:lnTo>
                    <a:pt x="315" y="13182"/>
                  </a:lnTo>
                  <a:lnTo>
                    <a:pt x="315" y="13480"/>
                  </a:lnTo>
                  <a:lnTo>
                    <a:pt x="630" y="14001"/>
                  </a:lnTo>
                  <a:lnTo>
                    <a:pt x="788" y="14150"/>
                  </a:lnTo>
                  <a:lnTo>
                    <a:pt x="788" y="14373"/>
                  </a:lnTo>
                  <a:lnTo>
                    <a:pt x="788" y="14522"/>
                  </a:lnTo>
                  <a:lnTo>
                    <a:pt x="945" y="14671"/>
                  </a:lnTo>
                  <a:lnTo>
                    <a:pt x="945" y="14820"/>
                  </a:lnTo>
                  <a:lnTo>
                    <a:pt x="788" y="15043"/>
                  </a:lnTo>
                  <a:lnTo>
                    <a:pt x="630" y="15192"/>
                  </a:lnTo>
                  <a:lnTo>
                    <a:pt x="630" y="15416"/>
                  </a:lnTo>
                  <a:lnTo>
                    <a:pt x="473" y="15639"/>
                  </a:lnTo>
                  <a:lnTo>
                    <a:pt x="945" y="16086"/>
                  </a:lnTo>
                  <a:lnTo>
                    <a:pt x="1260" y="16161"/>
                  </a:lnTo>
                  <a:lnTo>
                    <a:pt x="1575" y="16384"/>
                  </a:lnTo>
                  <a:lnTo>
                    <a:pt x="3466" y="16161"/>
                  </a:lnTo>
                  <a:lnTo>
                    <a:pt x="6617" y="15863"/>
                  </a:lnTo>
                  <a:lnTo>
                    <a:pt x="6774" y="15863"/>
                  </a:lnTo>
                  <a:lnTo>
                    <a:pt x="8350" y="15714"/>
                  </a:lnTo>
                  <a:lnTo>
                    <a:pt x="11973" y="15341"/>
                  </a:lnTo>
                  <a:lnTo>
                    <a:pt x="12288" y="15267"/>
                  </a:lnTo>
                  <a:lnTo>
                    <a:pt x="12446" y="15118"/>
                  </a:lnTo>
                  <a:lnTo>
                    <a:pt x="12603" y="15043"/>
                  </a:lnTo>
                  <a:lnTo>
                    <a:pt x="12761" y="15043"/>
                  </a:lnTo>
                  <a:lnTo>
                    <a:pt x="12918" y="14969"/>
                  </a:lnTo>
                  <a:lnTo>
                    <a:pt x="13233" y="14895"/>
                  </a:lnTo>
                  <a:lnTo>
                    <a:pt x="13076" y="14820"/>
                  </a:lnTo>
                  <a:lnTo>
                    <a:pt x="13076" y="14597"/>
                  </a:lnTo>
                  <a:lnTo>
                    <a:pt x="13076" y="14522"/>
                  </a:lnTo>
                  <a:lnTo>
                    <a:pt x="13391" y="14448"/>
                  </a:lnTo>
                  <a:lnTo>
                    <a:pt x="13863" y="14373"/>
                  </a:lnTo>
                  <a:lnTo>
                    <a:pt x="14021" y="14373"/>
                  </a:lnTo>
                  <a:lnTo>
                    <a:pt x="14178" y="14075"/>
                  </a:lnTo>
                  <a:lnTo>
                    <a:pt x="14336" y="14001"/>
                  </a:lnTo>
                  <a:lnTo>
                    <a:pt x="15281" y="13777"/>
                  </a:lnTo>
                  <a:lnTo>
                    <a:pt x="15439" y="13777"/>
                  </a:lnTo>
                  <a:lnTo>
                    <a:pt x="15911" y="13852"/>
                  </a:lnTo>
                  <a:lnTo>
                    <a:pt x="16226" y="13107"/>
                  </a:lnTo>
                  <a:lnTo>
                    <a:pt x="16384" y="12884"/>
                  </a:lnTo>
                  <a:lnTo>
                    <a:pt x="16384" y="12735"/>
                  </a:lnTo>
                  <a:lnTo>
                    <a:pt x="16226" y="12660"/>
                  </a:lnTo>
                  <a:lnTo>
                    <a:pt x="16069" y="12586"/>
                  </a:lnTo>
                  <a:lnTo>
                    <a:pt x="16069" y="12362"/>
                  </a:lnTo>
                  <a:lnTo>
                    <a:pt x="15754" y="12362"/>
                  </a:lnTo>
                  <a:lnTo>
                    <a:pt x="15439" y="12288"/>
                  </a:lnTo>
                  <a:lnTo>
                    <a:pt x="15281" y="12214"/>
                  </a:lnTo>
                  <a:lnTo>
                    <a:pt x="15124" y="12065"/>
                  </a:lnTo>
                  <a:lnTo>
                    <a:pt x="14966" y="11841"/>
                  </a:lnTo>
                  <a:lnTo>
                    <a:pt x="14809" y="11618"/>
                  </a:lnTo>
                  <a:lnTo>
                    <a:pt x="14809" y="11543"/>
                  </a:lnTo>
                  <a:lnTo>
                    <a:pt x="14336" y="11469"/>
                  </a:lnTo>
                  <a:lnTo>
                    <a:pt x="13548" y="11171"/>
                  </a:lnTo>
                  <a:lnTo>
                    <a:pt x="13076" y="10947"/>
                  </a:lnTo>
                  <a:lnTo>
                    <a:pt x="12918" y="10724"/>
                  </a:lnTo>
                  <a:lnTo>
                    <a:pt x="12761" y="10352"/>
                  </a:lnTo>
                  <a:lnTo>
                    <a:pt x="12761" y="10203"/>
                  </a:lnTo>
                  <a:lnTo>
                    <a:pt x="12603" y="9905"/>
                  </a:lnTo>
                  <a:lnTo>
                    <a:pt x="12446" y="9756"/>
                  </a:lnTo>
                  <a:lnTo>
                    <a:pt x="11658" y="8639"/>
                  </a:lnTo>
                  <a:lnTo>
                    <a:pt x="9610" y="5734"/>
                  </a:lnTo>
                  <a:lnTo>
                    <a:pt x="5829" y="0"/>
                  </a:lnTo>
                  <a:lnTo>
                    <a:pt x="5514" y="74"/>
                  </a:lnTo>
                  <a:lnTo>
                    <a:pt x="5356" y="298"/>
                  </a:lnTo>
                  <a:lnTo>
                    <a:pt x="5041" y="372"/>
                  </a:lnTo>
                  <a:lnTo>
                    <a:pt x="4726" y="372"/>
                  </a:lnTo>
                  <a:lnTo>
                    <a:pt x="4254" y="223"/>
                  </a:lnTo>
                  <a:lnTo>
                    <a:pt x="4096" y="223"/>
                  </a:lnTo>
                  <a:lnTo>
                    <a:pt x="3781" y="372"/>
                  </a:lnTo>
                  <a:lnTo>
                    <a:pt x="3623" y="596"/>
                  </a:lnTo>
                  <a:lnTo>
                    <a:pt x="3308" y="670"/>
                  </a:lnTo>
                  <a:lnTo>
                    <a:pt x="2993" y="745"/>
                  </a:lnTo>
                  <a:lnTo>
                    <a:pt x="3308" y="894"/>
                  </a:lnTo>
                  <a:lnTo>
                    <a:pt x="3466" y="1043"/>
                  </a:lnTo>
                  <a:lnTo>
                    <a:pt x="3308" y="1415"/>
                  </a:lnTo>
                  <a:lnTo>
                    <a:pt x="3151" y="1862"/>
                  </a:lnTo>
                  <a:lnTo>
                    <a:pt x="3151" y="1936"/>
                  </a:lnTo>
                  <a:lnTo>
                    <a:pt x="3151" y="2160"/>
                  </a:lnTo>
                  <a:lnTo>
                    <a:pt x="2993" y="2309"/>
                  </a:lnTo>
                  <a:lnTo>
                    <a:pt x="2836" y="2383"/>
                  </a:lnTo>
                  <a:lnTo>
                    <a:pt x="3151" y="2755"/>
                  </a:lnTo>
                  <a:lnTo>
                    <a:pt x="3308" y="2904"/>
                  </a:lnTo>
                  <a:lnTo>
                    <a:pt x="2993" y="3500"/>
                  </a:lnTo>
                  <a:lnTo>
                    <a:pt x="2993" y="3798"/>
                  </a:lnTo>
                  <a:lnTo>
                    <a:pt x="3781" y="4394"/>
                  </a:lnTo>
                  <a:lnTo>
                    <a:pt x="4096" y="4617"/>
                  </a:lnTo>
                  <a:lnTo>
                    <a:pt x="4096" y="4766"/>
                  </a:lnTo>
                  <a:lnTo>
                    <a:pt x="3938" y="4915"/>
                  </a:lnTo>
                  <a:lnTo>
                    <a:pt x="3938" y="5139"/>
                  </a:lnTo>
                  <a:lnTo>
                    <a:pt x="3938" y="5288"/>
                  </a:lnTo>
                  <a:lnTo>
                    <a:pt x="3623" y="5585"/>
                  </a:lnTo>
                  <a:lnTo>
                    <a:pt x="3308" y="5809"/>
                  </a:lnTo>
                  <a:lnTo>
                    <a:pt x="2993" y="5958"/>
                  </a:lnTo>
                  <a:lnTo>
                    <a:pt x="2836" y="6032"/>
                  </a:lnTo>
                  <a:lnTo>
                    <a:pt x="2521" y="6256"/>
                  </a:lnTo>
                  <a:lnTo>
                    <a:pt x="2363" y="6405"/>
                  </a:lnTo>
                  <a:lnTo>
                    <a:pt x="2048" y="6479"/>
                  </a:lnTo>
                  <a:lnTo>
                    <a:pt x="1260" y="6554"/>
                  </a:lnTo>
                  <a:lnTo>
                    <a:pt x="1103" y="6703"/>
                  </a:lnTo>
                  <a:lnTo>
                    <a:pt x="945" y="6851"/>
                  </a:lnTo>
                  <a:lnTo>
                    <a:pt x="945" y="7075"/>
                  </a:lnTo>
                  <a:lnTo>
                    <a:pt x="945" y="7373"/>
                  </a:lnTo>
                  <a:lnTo>
                    <a:pt x="1103" y="7596"/>
                  </a:lnTo>
                  <a:lnTo>
                    <a:pt x="1260" y="7745"/>
                  </a:lnTo>
                  <a:lnTo>
                    <a:pt x="1260" y="8118"/>
                  </a:lnTo>
                  <a:lnTo>
                    <a:pt x="1260" y="8192"/>
                  </a:lnTo>
                  <a:lnTo>
                    <a:pt x="1103" y="8415"/>
                  </a:lnTo>
                  <a:lnTo>
                    <a:pt x="1103" y="8639"/>
                  </a:lnTo>
                  <a:lnTo>
                    <a:pt x="1103" y="8713"/>
                  </a:lnTo>
                  <a:lnTo>
                    <a:pt x="1103" y="8862"/>
                  </a:lnTo>
                  <a:lnTo>
                    <a:pt x="945" y="9086"/>
                  </a:lnTo>
                  <a:lnTo>
                    <a:pt x="788" y="9533"/>
                  </a:lnTo>
                  <a:lnTo>
                    <a:pt x="945" y="9756"/>
                  </a:lnTo>
                  <a:lnTo>
                    <a:pt x="945" y="9905"/>
                  </a:lnTo>
                  <a:lnTo>
                    <a:pt x="788" y="10054"/>
                  </a:lnTo>
                  <a:lnTo>
                    <a:pt x="630" y="10277"/>
                  </a:lnTo>
                  <a:lnTo>
                    <a:pt x="315" y="10501"/>
                  </a:lnTo>
                  <a:lnTo>
                    <a:pt x="315" y="10650"/>
                  </a:lnTo>
                  <a:lnTo>
                    <a:pt x="315" y="10947"/>
                  </a:lnTo>
                  <a:lnTo>
                    <a:pt x="315" y="11022"/>
                  </a:lnTo>
                  <a:lnTo>
                    <a:pt x="158" y="11245"/>
                  </a:lnTo>
                  <a:close/>
                </a:path>
              </a:pathLst>
            </a:custGeom>
            <a:solidFill>
              <a:schemeClr val="bg1">
                <a:lumMod val="75000"/>
              </a:schemeClr>
            </a:solidFill>
            <a:ln w="9525">
              <a:solidFill>
                <a:schemeClr val="bg1"/>
              </a:solidFill>
              <a:prstDash val="solid"/>
              <a:round/>
              <a:headEnd/>
              <a:tailEnd/>
            </a:ln>
          </p:spPr>
        </p:sp>
        <p:sp>
          <p:nvSpPr>
            <p:cNvPr id="147" name="New_Jersey">
              <a:extLst>
                <a:ext uri="{FF2B5EF4-FFF2-40B4-BE49-F238E27FC236}">
                  <a16:creationId xmlns:a16="http://schemas.microsoft.com/office/drawing/2014/main" id="{FCE47C52-4786-CF44-B024-6B65E72C6095}"/>
                </a:ext>
              </a:extLst>
            </p:cNvPr>
            <p:cNvSpPr>
              <a:spLocks/>
            </p:cNvSpPr>
            <p:nvPr/>
          </p:nvSpPr>
          <p:spPr bwMode="auto">
            <a:xfrm>
              <a:off x="7875789" y="2836952"/>
              <a:ext cx="217630" cy="449793"/>
            </a:xfrm>
            <a:custGeom>
              <a:avLst/>
              <a:gdLst/>
              <a:ahLst/>
              <a:cxnLst>
                <a:cxn ang="0">
                  <a:pos x="6858" y="8319"/>
                </a:cxn>
                <a:cxn ang="0">
                  <a:pos x="5144" y="8998"/>
                </a:cxn>
                <a:cxn ang="0">
                  <a:pos x="3810" y="9932"/>
                </a:cxn>
                <a:cxn ang="0">
                  <a:pos x="3048" y="10527"/>
                </a:cxn>
                <a:cxn ang="0">
                  <a:pos x="1334" y="10951"/>
                </a:cxn>
                <a:cxn ang="0">
                  <a:pos x="0" y="12055"/>
                </a:cxn>
                <a:cxn ang="0">
                  <a:pos x="381" y="12734"/>
                </a:cxn>
                <a:cxn ang="0">
                  <a:pos x="762" y="13243"/>
                </a:cxn>
                <a:cxn ang="0">
                  <a:pos x="2667" y="14007"/>
                </a:cxn>
                <a:cxn ang="0">
                  <a:pos x="4382" y="14347"/>
                </a:cxn>
                <a:cxn ang="0">
                  <a:pos x="5525" y="14601"/>
                </a:cxn>
                <a:cxn ang="0">
                  <a:pos x="6477" y="14856"/>
                </a:cxn>
                <a:cxn ang="0">
                  <a:pos x="7430" y="14686"/>
                </a:cxn>
                <a:cxn ang="0">
                  <a:pos x="8764" y="14856"/>
                </a:cxn>
                <a:cxn ang="0">
                  <a:pos x="9145" y="15535"/>
                </a:cxn>
                <a:cxn ang="0">
                  <a:pos x="9145" y="16384"/>
                </a:cxn>
                <a:cxn ang="0">
                  <a:pos x="10669" y="15960"/>
                </a:cxn>
                <a:cxn ang="0">
                  <a:pos x="11240" y="14686"/>
                </a:cxn>
                <a:cxn ang="0">
                  <a:pos x="12383" y="13498"/>
                </a:cxn>
                <a:cxn ang="0">
                  <a:pos x="13907" y="12479"/>
                </a:cxn>
                <a:cxn ang="0">
                  <a:pos x="13526" y="11715"/>
                </a:cxn>
                <a:cxn ang="0">
                  <a:pos x="14288" y="11460"/>
                </a:cxn>
                <a:cxn ang="0">
                  <a:pos x="15241" y="10696"/>
                </a:cxn>
                <a:cxn ang="0">
                  <a:pos x="15241" y="9593"/>
                </a:cxn>
                <a:cxn ang="0">
                  <a:pos x="15050" y="8574"/>
                </a:cxn>
                <a:cxn ang="0">
                  <a:pos x="15812" y="8914"/>
                </a:cxn>
                <a:cxn ang="0">
                  <a:pos x="16384" y="9678"/>
                </a:cxn>
                <a:cxn ang="0">
                  <a:pos x="16003" y="7980"/>
                </a:cxn>
                <a:cxn ang="0">
                  <a:pos x="16003" y="6367"/>
                </a:cxn>
                <a:cxn ang="0">
                  <a:pos x="15241" y="5348"/>
                </a:cxn>
                <a:cxn ang="0">
                  <a:pos x="14860" y="5518"/>
                </a:cxn>
                <a:cxn ang="0">
                  <a:pos x="12764" y="5603"/>
                </a:cxn>
                <a:cxn ang="0">
                  <a:pos x="11621" y="5348"/>
                </a:cxn>
                <a:cxn ang="0">
                  <a:pos x="11621" y="4839"/>
                </a:cxn>
                <a:cxn ang="0">
                  <a:pos x="12193" y="4075"/>
                </a:cxn>
                <a:cxn ang="0">
                  <a:pos x="13145" y="3311"/>
                </a:cxn>
                <a:cxn ang="0">
                  <a:pos x="13717" y="2547"/>
                </a:cxn>
                <a:cxn ang="0">
                  <a:pos x="14098" y="1528"/>
                </a:cxn>
                <a:cxn ang="0">
                  <a:pos x="3620" y="0"/>
                </a:cxn>
                <a:cxn ang="0">
                  <a:pos x="2477" y="1019"/>
                </a:cxn>
                <a:cxn ang="0">
                  <a:pos x="1524" y="2037"/>
                </a:cxn>
                <a:cxn ang="0">
                  <a:pos x="381" y="2886"/>
                </a:cxn>
                <a:cxn ang="0">
                  <a:pos x="953" y="3311"/>
                </a:cxn>
                <a:cxn ang="0">
                  <a:pos x="1143" y="4245"/>
                </a:cxn>
                <a:cxn ang="0">
                  <a:pos x="381" y="4924"/>
                </a:cxn>
                <a:cxn ang="0">
                  <a:pos x="762" y="5603"/>
                </a:cxn>
                <a:cxn ang="0">
                  <a:pos x="2286" y="5688"/>
                </a:cxn>
                <a:cxn ang="0">
                  <a:pos x="3048" y="6537"/>
                </a:cxn>
                <a:cxn ang="0">
                  <a:pos x="4763" y="7046"/>
                </a:cxn>
                <a:cxn ang="0">
                  <a:pos x="6096" y="7386"/>
                </a:cxn>
              </a:cxnLst>
              <a:rect l="0" t="0" r="r" b="b"/>
              <a:pathLst>
                <a:path w="16384" h="16384">
                  <a:moveTo>
                    <a:pt x="7430" y="7980"/>
                  </a:moveTo>
                  <a:lnTo>
                    <a:pt x="7620" y="8065"/>
                  </a:lnTo>
                  <a:lnTo>
                    <a:pt x="7239" y="8150"/>
                  </a:lnTo>
                  <a:lnTo>
                    <a:pt x="6858" y="8319"/>
                  </a:lnTo>
                  <a:lnTo>
                    <a:pt x="6477" y="8404"/>
                  </a:lnTo>
                  <a:lnTo>
                    <a:pt x="6287" y="8574"/>
                  </a:lnTo>
                  <a:lnTo>
                    <a:pt x="5715" y="8744"/>
                  </a:lnTo>
                  <a:lnTo>
                    <a:pt x="5144" y="8998"/>
                  </a:lnTo>
                  <a:lnTo>
                    <a:pt x="4572" y="9423"/>
                  </a:lnTo>
                  <a:lnTo>
                    <a:pt x="4191" y="9593"/>
                  </a:lnTo>
                  <a:lnTo>
                    <a:pt x="3810" y="9762"/>
                  </a:lnTo>
                  <a:lnTo>
                    <a:pt x="3810" y="9932"/>
                  </a:lnTo>
                  <a:lnTo>
                    <a:pt x="3810" y="10102"/>
                  </a:lnTo>
                  <a:lnTo>
                    <a:pt x="3620" y="10272"/>
                  </a:lnTo>
                  <a:lnTo>
                    <a:pt x="3620" y="10357"/>
                  </a:lnTo>
                  <a:lnTo>
                    <a:pt x="3048" y="10527"/>
                  </a:lnTo>
                  <a:lnTo>
                    <a:pt x="2858" y="10611"/>
                  </a:lnTo>
                  <a:lnTo>
                    <a:pt x="2286" y="10696"/>
                  </a:lnTo>
                  <a:lnTo>
                    <a:pt x="1715" y="10781"/>
                  </a:lnTo>
                  <a:lnTo>
                    <a:pt x="1334" y="10951"/>
                  </a:lnTo>
                  <a:lnTo>
                    <a:pt x="953" y="11121"/>
                  </a:lnTo>
                  <a:lnTo>
                    <a:pt x="762" y="11121"/>
                  </a:lnTo>
                  <a:lnTo>
                    <a:pt x="762" y="11291"/>
                  </a:lnTo>
                  <a:lnTo>
                    <a:pt x="0" y="12055"/>
                  </a:lnTo>
                  <a:lnTo>
                    <a:pt x="191" y="12139"/>
                  </a:lnTo>
                  <a:lnTo>
                    <a:pt x="0" y="12394"/>
                  </a:lnTo>
                  <a:lnTo>
                    <a:pt x="0" y="12564"/>
                  </a:lnTo>
                  <a:lnTo>
                    <a:pt x="381" y="12734"/>
                  </a:lnTo>
                  <a:lnTo>
                    <a:pt x="762" y="12819"/>
                  </a:lnTo>
                  <a:lnTo>
                    <a:pt x="762" y="12903"/>
                  </a:lnTo>
                  <a:lnTo>
                    <a:pt x="762" y="13073"/>
                  </a:lnTo>
                  <a:lnTo>
                    <a:pt x="762" y="13243"/>
                  </a:lnTo>
                  <a:lnTo>
                    <a:pt x="762" y="13413"/>
                  </a:lnTo>
                  <a:lnTo>
                    <a:pt x="1524" y="13752"/>
                  </a:lnTo>
                  <a:lnTo>
                    <a:pt x="2096" y="13837"/>
                  </a:lnTo>
                  <a:lnTo>
                    <a:pt x="2667" y="14007"/>
                  </a:lnTo>
                  <a:lnTo>
                    <a:pt x="3048" y="14177"/>
                  </a:lnTo>
                  <a:lnTo>
                    <a:pt x="3429" y="14177"/>
                  </a:lnTo>
                  <a:lnTo>
                    <a:pt x="4001" y="14432"/>
                  </a:lnTo>
                  <a:lnTo>
                    <a:pt x="4382" y="14347"/>
                  </a:lnTo>
                  <a:lnTo>
                    <a:pt x="4572" y="14347"/>
                  </a:lnTo>
                  <a:lnTo>
                    <a:pt x="4763" y="14516"/>
                  </a:lnTo>
                  <a:lnTo>
                    <a:pt x="5144" y="14601"/>
                  </a:lnTo>
                  <a:lnTo>
                    <a:pt x="5525" y="14601"/>
                  </a:lnTo>
                  <a:lnTo>
                    <a:pt x="5906" y="14856"/>
                  </a:lnTo>
                  <a:lnTo>
                    <a:pt x="6096" y="14941"/>
                  </a:lnTo>
                  <a:lnTo>
                    <a:pt x="6287" y="14941"/>
                  </a:lnTo>
                  <a:lnTo>
                    <a:pt x="6477" y="14856"/>
                  </a:lnTo>
                  <a:lnTo>
                    <a:pt x="6668" y="14771"/>
                  </a:lnTo>
                  <a:lnTo>
                    <a:pt x="6858" y="14686"/>
                  </a:lnTo>
                  <a:lnTo>
                    <a:pt x="7239" y="14771"/>
                  </a:lnTo>
                  <a:lnTo>
                    <a:pt x="7430" y="14686"/>
                  </a:lnTo>
                  <a:lnTo>
                    <a:pt x="7620" y="14771"/>
                  </a:lnTo>
                  <a:lnTo>
                    <a:pt x="8001" y="14856"/>
                  </a:lnTo>
                  <a:lnTo>
                    <a:pt x="8192" y="14856"/>
                  </a:lnTo>
                  <a:lnTo>
                    <a:pt x="8764" y="14856"/>
                  </a:lnTo>
                  <a:lnTo>
                    <a:pt x="9145" y="14941"/>
                  </a:lnTo>
                  <a:lnTo>
                    <a:pt x="9335" y="15026"/>
                  </a:lnTo>
                  <a:lnTo>
                    <a:pt x="9335" y="15365"/>
                  </a:lnTo>
                  <a:lnTo>
                    <a:pt x="9145" y="15535"/>
                  </a:lnTo>
                  <a:lnTo>
                    <a:pt x="8954" y="15875"/>
                  </a:lnTo>
                  <a:lnTo>
                    <a:pt x="8954" y="16129"/>
                  </a:lnTo>
                  <a:lnTo>
                    <a:pt x="8954" y="16299"/>
                  </a:lnTo>
                  <a:lnTo>
                    <a:pt x="9145" y="16384"/>
                  </a:lnTo>
                  <a:lnTo>
                    <a:pt x="9526" y="16384"/>
                  </a:lnTo>
                  <a:lnTo>
                    <a:pt x="10097" y="16299"/>
                  </a:lnTo>
                  <a:lnTo>
                    <a:pt x="10288" y="16129"/>
                  </a:lnTo>
                  <a:lnTo>
                    <a:pt x="10669" y="15960"/>
                  </a:lnTo>
                  <a:lnTo>
                    <a:pt x="10859" y="15705"/>
                  </a:lnTo>
                  <a:lnTo>
                    <a:pt x="10859" y="15450"/>
                  </a:lnTo>
                  <a:lnTo>
                    <a:pt x="11050" y="15026"/>
                  </a:lnTo>
                  <a:lnTo>
                    <a:pt x="11240" y="14686"/>
                  </a:lnTo>
                  <a:lnTo>
                    <a:pt x="11621" y="14262"/>
                  </a:lnTo>
                  <a:lnTo>
                    <a:pt x="12002" y="13922"/>
                  </a:lnTo>
                  <a:lnTo>
                    <a:pt x="12193" y="13667"/>
                  </a:lnTo>
                  <a:lnTo>
                    <a:pt x="12383" y="13498"/>
                  </a:lnTo>
                  <a:lnTo>
                    <a:pt x="12955" y="13073"/>
                  </a:lnTo>
                  <a:lnTo>
                    <a:pt x="13145" y="12903"/>
                  </a:lnTo>
                  <a:lnTo>
                    <a:pt x="13717" y="12734"/>
                  </a:lnTo>
                  <a:lnTo>
                    <a:pt x="13907" y="12479"/>
                  </a:lnTo>
                  <a:lnTo>
                    <a:pt x="13907" y="12224"/>
                  </a:lnTo>
                  <a:lnTo>
                    <a:pt x="13717" y="11970"/>
                  </a:lnTo>
                  <a:lnTo>
                    <a:pt x="13526" y="11885"/>
                  </a:lnTo>
                  <a:lnTo>
                    <a:pt x="13526" y="11715"/>
                  </a:lnTo>
                  <a:lnTo>
                    <a:pt x="13717" y="11715"/>
                  </a:lnTo>
                  <a:lnTo>
                    <a:pt x="14098" y="11715"/>
                  </a:lnTo>
                  <a:lnTo>
                    <a:pt x="14288" y="11715"/>
                  </a:lnTo>
                  <a:lnTo>
                    <a:pt x="14288" y="11460"/>
                  </a:lnTo>
                  <a:lnTo>
                    <a:pt x="14288" y="11375"/>
                  </a:lnTo>
                  <a:lnTo>
                    <a:pt x="14860" y="11036"/>
                  </a:lnTo>
                  <a:lnTo>
                    <a:pt x="15050" y="10866"/>
                  </a:lnTo>
                  <a:lnTo>
                    <a:pt x="15241" y="10696"/>
                  </a:lnTo>
                  <a:lnTo>
                    <a:pt x="15431" y="10357"/>
                  </a:lnTo>
                  <a:lnTo>
                    <a:pt x="15241" y="10102"/>
                  </a:lnTo>
                  <a:lnTo>
                    <a:pt x="15241" y="9762"/>
                  </a:lnTo>
                  <a:lnTo>
                    <a:pt x="15241" y="9593"/>
                  </a:lnTo>
                  <a:lnTo>
                    <a:pt x="15431" y="9338"/>
                  </a:lnTo>
                  <a:lnTo>
                    <a:pt x="15431" y="8829"/>
                  </a:lnTo>
                  <a:lnTo>
                    <a:pt x="15241" y="8659"/>
                  </a:lnTo>
                  <a:lnTo>
                    <a:pt x="15050" y="8574"/>
                  </a:lnTo>
                  <a:lnTo>
                    <a:pt x="15241" y="8065"/>
                  </a:lnTo>
                  <a:lnTo>
                    <a:pt x="15431" y="8150"/>
                  </a:lnTo>
                  <a:lnTo>
                    <a:pt x="15812" y="8574"/>
                  </a:lnTo>
                  <a:lnTo>
                    <a:pt x="15812" y="8914"/>
                  </a:lnTo>
                  <a:lnTo>
                    <a:pt x="15812" y="9508"/>
                  </a:lnTo>
                  <a:lnTo>
                    <a:pt x="16003" y="9678"/>
                  </a:lnTo>
                  <a:lnTo>
                    <a:pt x="16193" y="9762"/>
                  </a:lnTo>
                  <a:lnTo>
                    <a:pt x="16384" y="9678"/>
                  </a:lnTo>
                  <a:lnTo>
                    <a:pt x="16384" y="9338"/>
                  </a:lnTo>
                  <a:lnTo>
                    <a:pt x="16193" y="8829"/>
                  </a:lnTo>
                  <a:lnTo>
                    <a:pt x="16193" y="8574"/>
                  </a:lnTo>
                  <a:lnTo>
                    <a:pt x="16003" y="7980"/>
                  </a:lnTo>
                  <a:lnTo>
                    <a:pt x="15812" y="7470"/>
                  </a:lnTo>
                  <a:lnTo>
                    <a:pt x="15812" y="7131"/>
                  </a:lnTo>
                  <a:lnTo>
                    <a:pt x="15812" y="6706"/>
                  </a:lnTo>
                  <a:lnTo>
                    <a:pt x="16003" y="6367"/>
                  </a:lnTo>
                  <a:lnTo>
                    <a:pt x="15812" y="6197"/>
                  </a:lnTo>
                  <a:lnTo>
                    <a:pt x="15622" y="5857"/>
                  </a:lnTo>
                  <a:lnTo>
                    <a:pt x="15431" y="5603"/>
                  </a:lnTo>
                  <a:lnTo>
                    <a:pt x="15241" y="5348"/>
                  </a:lnTo>
                  <a:lnTo>
                    <a:pt x="14860" y="5178"/>
                  </a:lnTo>
                  <a:lnTo>
                    <a:pt x="14669" y="5178"/>
                  </a:lnTo>
                  <a:lnTo>
                    <a:pt x="14479" y="5178"/>
                  </a:lnTo>
                  <a:lnTo>
                    <a:pt x="14860" y="5518"/>
                  </a:lnTo>
                  <a:lnTo>
                    <a:pt x="14098" y="5518"/>
                  </a:lnTo>
                  <a:lnTo>
                    <a:pt x="13717" y="5433"/>
                  </a:lnTo>
                  <a:lnTo>
                    <a:pt x="13336" y="5518"/>
                  </a:lnTo>
                  <a:lnTo>
                    <a:pt x="12764" y="5603"/>
                  </a:lnTo>
                  <a:lnTo>
                    <a:pt x="12574" y="5518"/>
                  </a:lnTo>
                  <a:lnTo>
                    <a:pt x="12383" y="5433"/>
                  </a:lnTo>
                  <a:lnTo>
                    <a:pt x="11812" y="5433"/>
                  </a:lnTo>
                  <a:lnTo>
                    <a:pt x="11621" y="5348"/>
                  </a:lnTo>
                  <a:lnTo>
                    <a:pt x="11240" y="5178"/>
                  </a:lnTo>
                  <a:lnTo>
                    <a:pt x="11240" y="5093"/>
                  </a:lnTo>
                  <a:lnTo>
                    <a:pt x="11621" y="5009"/>
                  </a:lnTo>
                  <a:lnTo>
                    <a:pt x="11621" y="4839"/>
                  </a:lnTo>
                  <a:lnTo>
                    <a:pt x="11621" y="4584"/>
                  </a:lnTo>
                  <a:lnTo>
                    <a:pt x="11812" y="4414"/>
                  </a:lnTo>
                  <a:lnTo>
                    <a:pt x="11812" y="4329"/>
                  </a:lnTo>
                  <a:lnTo>
                    <a:pt x="12193" y="4075"/>
                  </a:lnTo>
                  <a:lnTo>
                    <a:pt x="12383" y="4075"/>
                  </a:lnTo>
                  <a:lnTo>
                    <a:pt x="12955" y="3905"/>
                  </a:lnTo>
                  <a:lnTo>
                    <a:pt x="13145" y="3735"/>
                  </a:lnTo>
                  <a:lnTo>
                    <a:pt x="13145" y="3311"/>
                  </a:lnTo>
                  <a:lnTo>
                    <a:pt x="13336" y="3056"/>
                  </a:lnTo>
                  <a:lnTo>
                    <a:pt x="13336" y="2886"/>
                  </a:lnTo>
                  <a:lnTo>
                    <a:pt x="13526" y="2717"/>
                  </a:lnTo>
                  <a:lnTo>
                    <a:pt x="13717" y="2547"/>
                  </a:lnTo>
                  <a:lnTo>
                    <a:pt x="13907" y="2207"/>
                  </a:lnTo>
                  <a:lnTo>
                    <a:pt x="14098" y="2122"/>
                  </a:lnTo>
                  <a:lnTo>
                    <a:pt x="14288" y="2122"/>
                  </a:lnTo>
                  <a:lnTo>
                    <a:pt x="14098" y="1528"/>
                  </a:lnTo>
                  <a:lnTo>
                    <a:pt x="10288" y="934"/>
                  </a:lnTo>
                  <a:lnTo>
                    <a:pt x="9716" y="849"/>
                  </a:lnTo>
                  <a:lnTo>
                    <a:pt x="8001" y="679"/>
                  </a:lnTo>
                  <a:lnTo>
                    <a:pt x="3620" y="0"/>
                  </a:lnTo>
                  <a:lnTo>
                    <a:pt x="3239" y="255"/>
                  </a:lnTo>
                  <a:lnTo>
                    <a:pt x="2858" y="424"/>
                  </a:lnTo>
                  <a:lnTo>
                    <a:pt x="2477" y="764"/>
                  </a:lnTo>
                  <a:lnTo>
                    <a:pt x="2477" y="1019"/>
                  </a:lnTo>
                  <a:lnTo>
                    <a:pt x="2286" y="1358"/>
                  </a:lnTo>
                  <a:lnTo>
                    <a:pt x="2096" y="1698"/>
                  </a:lnTo>
                  <a:lnTo>
                    <a:pt x="1905" y="1868"/>
                  </a:lnTo>
                  <a:lnTo>
                    <a:pt x="1524" y="2037"/>
                  </a:lnTo>
                  <a:lnTo>
                    <a:pt x="1524" y="2122"/>
                  </a:lnTo>
                  <a:lnTo>
                    <a:pt x="1334" y="2377"/>
                  </a:lnTo>
                  <a:lnTo>
                    <a:pt x="762" y="2632"/>
                  </a:lnTo>
                  <a:lnTo>
                    <a:pt x="381" y="2886"/>
                  </a:lnTo>
                  <a:lnTo>
                    <a:pt x="381" y="2971"/>
                  </a:lnTo>
                  <a:lnTo>
                    <a:pt x="381" y="3141"/>
                  </a:lnTo>
                  <a:lnTo>
                    <a:pt x="572" y="3226"/>
                  </a:lnTo>
                  <a:lnTo>
                    <a:pt x="953" y="3311"/>
                  </a:lnTo>
                  <a:lnTo>
                    <a:pt x="1334" y="3481"/>
                  </a:lnTo>
                  <a:lnTo>
                    <a:pt x="1334" y="3735"/>
                  </a:lnTo>
                  <a:lnTo>
                    <a:pt x="1143" y="3820"/>
                  </a:lnTo>
                  <a:lnTo>
                    <a:pt x="1143" y="4245"/>
                  </a:lnTo>
                  <a:lnTo>
                    <a:pt x="953" y="4329"/>
                  </a:lnTo>
                  <a:lnTo>
                    <a:pt x="572" y="4414"/>
                  </a:lnTo>
                  <a:lnTo>
                    <a:pt x="381" y="4584"/>
                  </a:lnTo>
                  <a:lnTo>
                    <a:pt x="381" y="4924"/>
                  </a:lnTo>
                  <a:lnTo>
                    <a:pt x="762" y="5009"/>
                  </a:lnTo>
                  <a:lnTo>
                    <a:pt x="572" y="5263"/>
                  </a:lnTo>
                  <a:lnTo>
                    <a:pt x="572" y="5518"/>
                  </a:lnTo>
                  <a:lnTo>
                    <a:pt x="762" y="5603"/>
                  </a:lnTo>
                  <a:lnTo>
                    <a:pt x="1143" y="5773"/>
                  </a:lnTo>
                  <a:lnTo>
                    <a:pt x="1524" y="5688"/>
                  </a:lnTo>
                  <a:lnTo>
                    <a:pt x="1715" y="5688"/>
                  </a:lnTo>
                  <a:lnTo>
                    <a:pt x="2286" y="5688"/>
                  </a:lnTo>
                  <a:lnTo>
                    <a:pt x="2477" y="5773"/>
                  </a:lnTo>
                  <a:lnTo>
                    <a:pt x="2667" y="6282"/>
                  </a:lnTo>
                  <a:lnTo>
                    <a:pt x="2858" y="6452"/>
                  </a:lnTo>
                  <a:lnTo>
                    <a:pt x="3048" y="6537"/>
                  </a:lnTo>
                  <a:lnTo>
                    <a:pt x="3429" y="6622"/>
                  </a:lnTo>
                  <a:lnTo>
                    <a:pt x="4001" y="6622"/>
                  </a:lnTo>
                  <a:lnTo>
                    <a:pt x="4572" y="6876"/>
                  </a:lnTo>
                  <a:lnTo>
                    <a:pt x="4763" y="7046"/>
                  </a:lnTo>
                  <a:lnTo>
                    <a:pt x="5144" y="7131"/>
                  </a:lnTo>
                  <a:lnTo>
                    <a:pt x="5334" y="7131"/>
                  </a:lnTo>
                  <a:lnTo>
                    <a:pt x="5715" y="7301"/>
                  </a:lnTo>
                  <a:lnTo>
                    <a:pt x="6096" y="7386"/>
                  </a:lnTo>
                  <a:lnTo>
                    <a:pt x="6287" y="7555"/>
                  </a:lnTo>
                  <a:lnTo>
                    <a:pt x="6668" y="7555"/>
                  </a:lnTo>
                  <a:lnTo>
                    <a:pt x="7430" y="7980"/>
                  </a:lnTo>
                  <a:close/>
                </a:path>
              </a:pathLst>
            </a:custGeom>
            <a:solidFill>
              <a:schemeClr val="bg1">
                <a:lumMod val="75000"/>
              </a:schemeClr>
            </a:solidFill>
            <a:ln w="9525">
              <a:solidFill>
                <a:schemeClr val="bg1"/>
              </a:solidFill>
              <a:prstDash val="solid"/>
              <a:round/>
              <a:headEnd/>
              <a:tailEnd/>
            </a:ln>
          </p:spPr>
        </p:sp>
        <p:sp>
          <p:nvSpPr>
            <p:cNvPr id="148" name="New_Mexico">
              <a:extLst>
                <a:ext uri="{FF2B5EF4-FFF2-40B4-BE49-F238E27FC236}">
                  <a16:creationId xmlns:a16="http://schemas.microsoft.com/office/drawing/2014/main" id="{0305E868-4D25-B648-9F11-4E4FE94D14A3}"/>
                </a:ext>
              </a:extLst>
            </p:cNvPr>
            <p:cNvSpPr>
              <a:spLocks/>
            </p:cNvSpPr>
            <p:nvPr/>
          </p:nvSpPr>
          <p:spPr bwMode="auto">
            <a:xfrm>
              <a:off x="2440234" y="3840339"/>
              <a:ext cx="1132192" cy="1060228"/>
            </a:xfrm>
            <a:custGeom>
              <a:avLst/>
              <a:gdLst/>
              <a:ahLst/>
              <a:cxnLst>
                <a:cxn ang="0">
                  <a:pos x="12784" y="15665"/>
                </a:cxn>
                <a:cxn ang="0">
                  <a:pos x="13519" y="15737"/>
                </a:cxn>
                <a:cxn ang="0">
                  <a:pos x="15098" y="15845"/>
                </a:cxn>
                <a:cxn ang="0">
                  <a:pos x="15245" y="14372"/>
                </a:cxn>
                <a:cxn ang="0">
                  <a:pos x="15466" y="11893"/>
                </a:cxn>
                <a:cxn ang="0">
                  <a:pos x="15576" y="10635"/>
                </a:cxn>
                <a:cxn ang="0">
                  <a:pos x="15686" y="9198"/>
                </a:cxn>
                <a:cxn ang="0">
                  <a:pos x="15833" y="7402"/>
                </a:cxn>
                <a:cxn ang="0">
                  <a:pos x="16017" y="5497"/>
                </a:cxn>
                <a:cxn ang="0">
                  <a:pos x="16090" y="4240"/>
                </a:cxn>
                <a:cxn ang="0">
                  <a:pos x="16274" y="2982"/>
                </a:cxn>
                <a:cxn ang="0">
                  <a:pos x="16237" y="1509"/>
                </a:cxn>
                <a:cxn ang="0">
                  <a:pos x="15502" y="1437"/>
                </a:cxn>
                <a:cxn ang="0">
                  <a:pos x="14364" y="1365"/>
                </a:cxn>
                <a:cxn ang="0">
                  <a:pos x="13813" y="1329"/>
                </a:cxn>
                <a:cxn ang="0">
                  <a:pos x="12233" y="1186"/>
                </a:cxn>
                <a:cxn ang="0">
                  <a:pos x="11204" y="1078"/>
                </a:cxn>
                <a:cxn ang="0">
                  <a:pos x="10359" y="1006"/>
                </a:cxn>
                <a:cxn ang="0">
                  <a:pos x="9404" y="898"/>
                </a:cxn>
                <a:cxn ang="0">
                  <a:pos x="8008" y="755"/>
                </a:cxn>
                <a:cxn ang="0">
                  <a:pos x="6429" y="539"/>
                </a:cxn>
                <a:cxn ang="0">
                  <a:pos x="6025" y="503"/>
                </a:cxn>
                <a:cxn ang="0">
                  <a:pos x="4959" y="359"/>
                </a:cxn>
                <a:cxn ang="0">
                  <a:pos x="3857" y="216"/>
                </a:cxn>
                <a:cxn ang="0">
                  <a:pos x="3159" y="144"/>
                </a:cxn>
                <a:cxn ang="0">
                  <a:pos x="2351" y="0"/>
                </a:cxn>
                <a:cxn ang="0">
                  <a:pos x="1506" y="5857"/>
                </a:cxn>
                <a:cxn ang="0">
                  <a:pos x="992" y="9234"/>
                </a:cxn>
                <a:cxn ang="0">
                  <a:pos x="588" y="12036"/>
                </a:cxn>
                <a:cxn ang="0">
                  <a:pos x="0" y="16097"/>
                </a:cxn>
                <a:cxn ang="0">
                  <a:pos x="1359" y="16312"/>
                </a:cxn>
                <a:cxn ang="0">
                  <a:pos x="2204" y="15486"/>
                </a:cxn>
                <a:cxn ang="0">
                  <a:pos x="4518" y="15414"/>
                </a:cxn>
                <a:cxn ang="0">
                  <a:pos x="6282" y="15522"/>
                </a:cxn>
                <a:cxn ang="0">
                  <a:pos x="6208" y="15270"/>
                </a:cxn>
                <a:cxn ang="0">
                  <a:pos x="6208" y="15055"/>
                </a:cxn>
                <a:cxn ang="0">
                  <a:pos x="6686" y="15091"/>
                </a:cxn>
                <a:cxn ang="0">
                  <a:pos x="7825" y="15198"/>
                </a:cxn>
                <a:cxn ang="0">
                  <a:pos x="10690" y="15486"/>
                </a:cxn>
              </a:cxnLst>
              <a:rect l="0" t="0" r="r" b="b"/>
              <a:pathLst>
                <a:path w="16384" h="16384">
                  <a:moveTo>
                    <a:pt x="10690" y="15486"/>
                  </a:moveTo>
                  <a:lnTo>
                    <a:pt x="12784" y="15665"/>
                  </a:lnTo>
                  <a:lnTo>
                    <a:pt x="12894" y="15701"/>
                  </a:lnTo>
                  <a:lnTo>
                    <a:pt x="13519" y="15737"/>
                  </a:lnTo>
                  <a:lnTo>
                    <a:pt x="14400" y="15809"/>
                  </a:lnTo>
                  <a:lnTo>
                    <a:pt x="15098" y="15845"/>
                  </a:lnTo>
                  <a:lnTo>
                    <a:pt x="15135" y="15629"/>
                  </a:lnTo>
                  <a:lnTo>
                    <a:pt x="15245" y="14372"/>
                  </a:lnTo>
                  <a:lnTo>
                    <a:pt x="15355" y="13150"/>
                  </a:lnTo>
                  <a:lnTo>
                    <a:pt x="15466" y="11893"/>
                  </a:lnTo>
                  <a:lnTo>
                    <a:pt x="15502" y="11390"/>
                  </a:lnTo>
                  <a:lnTo>
                    <a:pt x="15576" y="10635"/>
                  </a:lnTo>
                  <a:lnTo>
                    <a:pt x="15686" y="9270"/>
                  </a:lnTo>
                  <a:lnTo>
                    <a:pt x="15686" y="9198"/>
                  </a:lnTo>
                  <a:lnTo>
                    <a:pt x="15796" y="8012"/>
                  </a:lnTo>
                  <a:lnTo>
                    <a:pt x="15833" y="7402"/>
                  </a:lnTo>
                  <a:lnTo>
                    <a:pt x="15906" y="6755"/>
                  </a:lnTo>
                  <a:lnTo>
                    <a:pt x="16017" y="5497"/>
                  </a:lnTo>
                  <a:lnTo>
                    <a:pt x="16017" y="5138"/>
                  </a:lnTo>
                  <a:lnTo>
                    <a:pt x="16090" y="4240"/>
                  </a:lnTo>
                  <a:lnTo>
                    <a:pt x="16200" y="2982"/>
                  </a:lnTo>
                  <a:lnTo>
                    <a:pt x="16274" y="2982"/>
                  </a:lnTo>
                  <a:lnTo>
                    <a:pt x="16384" y="1509"/>
                  </a:lnTo>
                  <a:lnTo>
                    <a:pt x="16237" y="1509"/>
                  </a:lnTo>
                  <a:lnTo>
                    <a:pt x="16017" y="1509"/>
                  </a:lnTo>
                  <a:lnTo>
                    <a:pt x="15502" y="1437"/>
                  </a:lnTo>
                  <a:lnTo>
                    <a:pt x="14915" y="1401"/>
                  </a:lnTo>
                  <a:lnTo>
                    <a:pt x="14364" y="1365"/>
                  </a:lnTo>
                  <a:lnTo>
                    <a:pt x="14033" y="1329"/>
                  </a:lnTo>
                  <a:lnTo>
                    <a:pt x="13813" y="1329"/>
                  </a:lnTo>
                  <a:lnTo>
                    <a:pt x="13151" y="1258"/>
                  </a:lnTo>
                  <a:lnTo>
                    <a:pt x="12233" y="1186"/>
                  </a:lnTo>
                  <a:lnTo>
                    <a:pt x="11498" y="1114"/>
                  </a:lnTo>
                  <a:lnTo>
                    <a:pt x="11204" y="1078"/>
                  </a:lnTo>
                  <a:lnTo>
                    <a:pt x="10837" y="1078"/>
                  </a:lnTo>
                  <a:lnTo>
                    <a:pt x="10359" y="1006"/>
                  </a:lnTo>
                  <a:lnTo>
                    <a:pt x="10066" y="970"/>
                  </a:lnTo>
                  <a:lnTo>
                    <a:pt x="9404" y="898"/>
                  </a:lnTo>
                  <a:lnTo>
                    <a:pt x="8302" y="790"/>
                  </a:lnTo>
                  <a:lnTo>
                    <a:pt x="8008" y="755"/>
                  </a:lnTo>
                  <a:lnTo>
                    <a:pt x="7310" y="647"/>
                  </a:lnTo>
                  <a:lnTo>
                    <a:pt x="6429" y="539"/>
                  </a:lnTo>
                  <a:lnTo>
                    <a:pt x="6061" y="503"/>
                  </a:lnTo>
                  <a:lnTo>
                    <a:pt x="6025" y="503"/>
                  </a:lnTo>
                  <a:lnTo>
                    <a:pt x="5804" y="467"/>
                  </a:lnTo>
                  <a:lnTo>
                    <a:pt x="4959" y="359"/>
                  </a:lnTo>
                  <a:lnTo>
                    <a:pt x="4151" y="252"/>
                  </a:lnTo>
                  <a:lnTo>
                    <a:pt x="3857" y="216"/>
                  </a:lnTo>
                  <a:lnTo>
                    <a:pt x="3637" y="180"/>
                  </a:lnTo>
                  <a:lnTo>
                    <a:pt x="3159" y="144"/>
                  </a:lnTo>
                  <a:lnTo>
                    <a:pt x="2645" y="72"/>
                  </a:lnTo>
                  <a:lnTo>
                    <a:pt x="2351" y="0"/>
                  </a:lnTo>
                  <a:lnTo>
                    <a:pt x="1947" y="2874"/>
                  </a:lnTo>
                  <a:lnTo>
                    <a:pt x="1506" y="5857"/>
                  </a:lnTo>
                  <a:lnTo>
                    <a:pt x="1322" y="6934"/>
                  </a:lnTo>
                  <a:lnTo>
                    <a:pt x="992" y="9234"/>
                  </a:lnTo>
                  <a:lnTo>
                    <a:pt x="771" y="10851"/>
                  </a:lnTo>
                  <a:lnTo>
                    <a:pt x="588" y="12036"/>
                  </a:lnTo>
                  <a:lnTo>
                    <a:pt x="441" y="13043"/>
                  </a:lnTo>
                  <a:lnTo>
                    <a:pt x="0" y="16097"/>
                  </a:lnTo>
                  <a:lnTo>
                    <a:pt x="404" y="16168"/>
                  </a:lnTo>
                  <a:lnTo>
                    <a:pt x="1359" y="16312"/>
                  </a:lnTo>
                  <a:lnTo>
                    <a:pt x="2057" y="16384"/>
                  </a:lnTo>
                  <a:lnTo>
                    <a:pt x="2204" y="15486"/>
                  </a:lnTo>
                  <a:lnTo>
                    <a:pt x="2278" y="15162"/>
                  </a:lnTo>
                  <a:lnTo>
                    <a:pt x="4518" y="15414"/>
                  </a:lnTo>
                  <a:lnTo>
                    <a:pt x="6392" y="15665"/>
                  </a:lnTo>
                  <a:lnTo>
                    <a:pt x="6282" y="15522"/>
                  </a:lnTo>
                  <a:lnTo>
                    <a:pt x="6208" y="15378"/>
                  </a:lnTo>
                  <a:lnTo>
                    <a:pt x="6208" y="15270"/>
                  </a:lnTo>
                  <a:lnTo>
                    <a:pt x="6245" y="15162"/>
                  </a:lnTo>
                  <a:lnTo>
                    <a:pt x="6208" y="15055"/>
                  </a:lnTo>
                  <a:lnTo>
                    <a:pt x="6282" y="15019"/>
                  </a:lnTo>
                  <a:lnTo>
                    <a:pt x="6686" y="15091"/>
                  </a:lnTo>
                  <a:lnTo>
                    <a:pt x="6870" y="15126"/>
                  </a:lnTo>
                  <a:lnTo>
                    <a:pt x="7825" y="15198"/>
                  </a:lnTo>
                  <a:lnTo>
                    <a:pt x="10543" y="15486"/>
                  </a:lnTo>
                  <a:lnTo>
                    <a:pt x="10690" y="15486"/>
                  </a:lnTo>
                  <a:close/>
                </a:path>
              </a:pathLst>
            </a:custGeom>
            <a:solidFill>
              <a:schemeClr val="bg1">
                <a:lumMod val="75000"/>
              </a:schemeClr>
            </a:solidFill>
            <a:ln w="9525">
              <a:solidFill>
                <a:schemeClr val="bg1"/>
              </a:solidFill>
              <a:prstDash val="solid"/>
              <a:round/>
              <a:headEnd/>
              <a:tailEnd/>
            </a:ln>
          </p:spPr>
        </p:sp>
        <p:grpSp>
          <p:nvGrpSpPr>
            <p:cNvPr id="149" name="New_York">
              <a:extLst>
                <a:ext uri="{FF2B5EF4-FFF2-40B4-BE49-F238E27FC236}">
                  <a16:creationId xmlns:a16="http://schemas.microsoft.com/office/drawing/2014/main" id="{74C231F4-BEAD-FB44-B971-B6687ADF9011}"/>
                </a:ext>
              </a:extLst>
            </p:cNvPr>
            <p:cNvGrpSpPr>
              <a:grpSpLocks/>
            </p:cNvGrpSpPr>
            <p:nvPr/>
          </p:nvGrpSpPr>
          <p:grpSpPr bwMode="auto">
            <a:xfrm>
              <a:off x="7133740" y="2136950"/>
              <a:ext cx="971664" cy="970614"/>
              <a:chOff x="25155228" y="3914738"/>
              <a:chExt cx="16086" cy="209"/>
            </a:xfrm>
            <a:solidFill>
              <a:srgbClr val="1F497D"/>
            </a:solidFill>
          </p:grpSpPr>
          <p:sp>
            <p:nvSpPr>
              <p:cNvPr id="214" name="ny2">
                <a:extLst>
                  <a:ext uri="{FF2B5EF4-FFF2-40B4-BE49-F238E27FC236}">
                    <a16:creationId xmlns:a16="http://schemas.microsoft.com/office/drawing/2014/main" id="{94749EB6-037C-684F-8A96-6B3EEA6CCB04}"/>
                  </a:ext>
                </a:extLst>
              </p:cNvPr>
              <p:cNvSpPr>
                <a:spLocks/>
              </p:cNvSpPr>
              <p:nvPr/>
            </p:nvSpPr>
            <p:spPr bwMode="auto">
              <a:xfrm>
                <a:off x="25170687" y="3914941"/>
                <a:ext cx="168" cy="6"/>
              </a:xfrm>
              <a:custGeom>
                <a:avLst/>
                <a:gdLst/>
                <a:ahLst/>
                <a:cxnLst>
                  <a:cxn ang="0">
                    <a:pos x="12288" y="12288"/>
                  </a:cxn>
                  <a:cxn ang="0">
                    <a:pos x="12288" y="13653"/>
                  </a:cxn>
                  <a:cxn ang="0">
                    <a:pos x="8192" y="15019"/>
                  </a:cxn>
                  <a:cxn ang="0">
                    <a:pos x="4096" y="16384"/>
                  </a:cxn>
                  <a:cxn ang="0">
                    <a:pos x="0" y="15019"/>
                  </a:cxn>
                  <a:cxn ang="0">
                    <a:pos x="4096" y="9557"/>
                  </a:cxn>
                  <a:cxn ang="0">
                    <a:pos x="8192" y="5461"/>
                  </a:cxn>
                  <a:cxn ang="0">
                    <a:pos x="12288" y="1365"/>
                  </a:cxn>
                  <a:cxn ang="0">
                    <a:pos x="12288" y="0"/>
                  </a:cxn>
                  <a:cxn ang="0">
                    <a:pos x="16384" y="1365"/>
                  </a:cxn>
                  <a:cxn ang="0">
                    <a:pos x="16384" y="2731"/>
                  </a:cxn>
                  <a:cxn ang="0">
                    <a:pos x="16384" y="4096"/>
                  </a:cxn>
                  <a:cxn ang="0">
                    <a:pos x="16384" y="5461"/>
                  </a:cxn>
                  <a:cxn ang="0">
                    <a:pos x="16384" y="6827"/>
                  </a:cxn>
                  <a:cxn ang="0">
                    <a:pos x="16384" y="9557"/>
                  </a:cxn>
                  <a:cxn ang="0">
                    <a:pos x="12288" y="12288"/>
                  </a:cxn>
                </a:cxnLst>
                <a:rect l="0" t="0" r="r" b="b"/>
                <a:pathLst>
                  <a:path w="16384" h="16384">
                    <a:moveTo>
                      <a:pt x="12288" y="12288"/>
                    </a:moveTo>
                    <a:lnTo>
                      <a:pt x="12288" y="13653"/>
                    </a:lnTo>
                    <a:lnTo>
                      <a:pt x="8192" y="15019"/>
                    </a:lnTo>
                    <a:lnTo>
                      <a:pt x="4096" y="16384"/>
                    </a:lnTo>
                    <a:lnTo>
                      <a:pt x="0" y="15019"/>
                    </a:lnTo>
                    <a:lnTo>
                      <a:pt x="4096" y="9557"/>
                    </a:lnTo>
                    <a:lnTo>
                      <a:pt x="8192" y="5461"/>
                    </a:lnTo>
                    <a:lnTo>
                      <a:pt x="12288" y="1365"/>
                    </a:lnTo>
                    <a:lnTo>
                      <a:pt x="12288" y="0"/>
                    </a:lnTo>
                    <a:lnTo>
                      <a:pt x="16384" y="1365"/>
                    </a:lnTo>
                    <a:lnTo>
                      <a:pt x="16384" y="2731"/>
                    </a:lnTo>
                    <a:lnTo>
                      <a:pt x="16384" y="4096"/>
                    </a:lnTo>
                    <a:lnTo>
                      <a:pt x="16384" y="5461"/>
                    </a:lnTo>
                    <a:lnTo>
                      <a:pt x="16384" y="6827"/>
                    </a:lnTo>
                    <a:lnTo>
                      <a:pt x="16384" y="9557"/>
                    </a:lnTo>
                    <a:lnTo>
                      <a:pt x="12288" y="12288"/>
                    </a:lnTo>
                    <a:close/>
                  </a:path>
                </a:pathLst>
              </a:custGeom>
              <a:grpFill/>
              <a:ln w="9525">
                <a:solidFill>
                  <a:schemeClr val="bg1"/>
                </a:solidFill>
                <a:prstDash val="solid"/>
                <a:round/>
                <a:headEnd/>
                <a:tailEnd/>
              </a:ln>
            </p:spPr>
          </p:sp>
          <p:sp>
            <p:nvSpPr>
              <p:cNvPr id="215" name="ny4">
                <a:extLst>
                  <a:ext uri="{FF2B5EF4-FFF2-40B4-BE49-F238E27FC236}">
                    <a16:creationId xmlns:a16="http://schemas.microsoft.com/office/drawing/2014/main" id="{B8416220-2693-5849-B21E-AA8165991506}"/>
                  </a:ext>
                </a:extLst>
              </p:cNvPr>
              <p:cNvSpPr>
                <a:spLocks/>
              </p:cNvSpPr>
              <p:nvPr/>
            </p:nvSpPr>
            <p:spPr bwMode="auto">
              <a:xfrm>
                <a:off x="25155228" y="3914738"/>
                <a:ext cx="16086" cy="167"/>
              </a:xfrm>
              <a:custGeom>
                <a:avLst/>
                <a:gdLst/>
                <a:ahLst/>
                <a:cxnLst>
                  <a:cxn ang="0">
                    <a:pos x="11465" y="13146"/>
                  </a:cxn>
                  <a:cxn ang="0">
                    <a:pos x="11850" y="13294"/>
                  </a:cxn>
                  <a:cxn ang="0">
                    <a:pos x="12106" y="13686"/>
                  </a:cxn>
                  <a:cxn ang="0">
                    <a:pos x="12406" y="14471"/>
                  </a:cxn>
                  <a:cxn ang="0">
                    <a:pos x="12919" y="14618"/>
                  </a:cxn>
                  <a:cxn ang="0">
                    <a:pos x="14202" y="15207"/>
                  </a:cxn>
                  <a:cxn ang="0">
                    <a:pos x="15571" y="16041"/>
                  </a:cxn>
                  <a:cxn ang="0">
                    <a:pos x="15913" y="16286"/>
                  </a:cxn>
                  <a:cxn ang="0">
                    <a:pos x="15999" y="15844"/>
                  </a:cxn>
                  <a:cxn ang="0">
                    <a:pos x="15913" y="15109"/>
                  </a:cxn>
                  <a:cxn ang="0">
                    <a:pos x="16042" y="13392"/>
                  </a:cxn>
                  <a:cxn ang="0">
                    <a:pos x="15700" y="10252"/>
                  </a:cxn>
                  <a:cxn ang="0">
                    <a:pos x="15700" y="8584"/>
                  </a:cxn>
                  <a:cxn ang="0">
                    <a:pos x="15528" y="7800"/>
                  </a:cxn>
                  <a:cxn ang="0">
                    <a:pos x="15357" y="6868"/>
                  </a:cxn>
                  <a:cxn ang="0">
                    <a:pos x="15143" y="5494"/>
                  </a:cxn>
                  <a:cxn ang="0">
                    <a:pos x="14887" y="5298"/>
                  </a:cxn>
                  <a:cxn ang="0">
                    <a:pos x="14716" y="5494"/>
                  </a:cxn>
                  <a:cxn ang="0">
                    <a:pos x="14673" y="4709"/>
                  </a:cxn>
                  <a:cxn ang="0">
                    <a:pos x="14416" y="4121"/>
                  </a:cxn>
                  <a:cxn ang="0">
                    <a:pos x="14245" y="3238"/>
                  </a:cxn>
                  <a:cxn ang="0">
                    <a:pos x="14288" y="2453"/>
                  </a:cxn>
                  <a:cxn ang="0">
                    <a:pos x="14031" y="1717"/>
                  </a:cxn>
                  <a:cxn ang="0">
                    <a:pos x="13775" y="736"/>
                  </a:cxn>
                  <a:cxn ang="0">
                    <a:pos x="12106" y="491"/>
                  </a:cxn>
                  <a:cxn ang="0">
                    <a:pos x="10481" y="932"/>
                  </a:cxn>
                  <a:cxn ang="0">
                    <a:pos x="9967" y="1079"/>
                  </a:cxn>
                  <a:cxn ang="0">
                    <a:pos x="9240" y="1815"/>
                  </a:cxn>
                  <a:cxn ang="0">
                    <a:pos x="8342" y="3532"/>
                  </a:cxn>
                  <a:cxn ang="0">
                    <a:pos x="7999" y="4366"/>
                  </a:cxn>
                  <a:cxn ang="0">
                    <a:pos x="7187" y="5298"/>
                  </a:cxn>
                  <a:cxn ang="0">
                    <a:pos x="7443" y="5837"/>
                  </a:cxn>
                  <a:cxn ang="0">
                    <a:pos x="7486" y="5494"/>
                  </a:cxn>
                  <a:cxn ang="0">
                    <a:pos x="7743" y="5494"/>
                  </a:cxn>
                  <a:cxn ang="0">
                    <a:pos x="7743" y="6132"/>
                  </a:cxn>
                  <a:cxn ang="0">
                    <a:pos x="7529" y="6328"/>
                  </a:cxn>
                  <a:cxn ang="0">
                    <a:pos x="7871" y="7015"/>
                  </a:cxn>
                  <a:cxn ang="0">
                    <a:pos x="7614" y="7554"/>
                  </a:cxn>
                  <a:cxn ang="0">
                    <a:pos x="7272" y="7898"/>
                  </a:cxn>
                  <a:cxn ang="0">
                    <a:pos x="6973" y="8241"/>
                  </a:cxn>
                  <a:cxn ang="0">
                    <a:pos x="6631" y="8633"/>
                  </a:cxn>
                  <a:cxn ang="0">
                    <a:pos x="6288" y="8928"/>
                  </a:cxn>
                  <a:cxn ang="0">
                    <a:pos x="5262" y="9026"/>
                  </a:cxn>
                  <a:cxn ang="0">
                    <a:pos x="4834" y="9271"/>
                  </a:cxn>
                  <a:cxn ang="0">
                    <a:pos x="4149" y="9026"/>
                  </a:cxn>
                  <a:cxn ang="0">
                    <a:pos x="3166" y="9173"/>
                  </a:cxn>
                  <a:cxn ang="0">
                    <a:pos x="2053" y="9516"/>
                  </a:cxn>
                  <a:cxn ang="0">
                    <a:pos x="1283" y="10252"/>
                  </a:cxn>
                  <a:cxn ang="0">
                    <a:pos x="1283" y="10694"/>
                  </a:cxn>
                  <a:cxn ang="0">
                    <a:pos x="1540" y="11086"/>
                  </a:cxn>
                  <a:cxn ang="0">
                    <a:pos x="1754" y="11331"/>
                  </a:cxn>
                  <a:cxn ang="0">
                    <a:pos x="1626" y="12067"/>
                  </a:cxn>
                  <a:cxn ang="0">
                    <a:pos x="1412" y="12705"/>
                  </a:cxn>
                  <a:cxn ang="0">
                    <a:pos x="898" y="13146"/>
                  </a:cxn>
                  <a:cxn ang="0">
                    <a:pos x="128" y="14078"/>
                  </a:cxn>
                  <a:cxn ang="0">
                    <a:pos x="2267" y="14814"/>
                  </a:cxn>
                  <a:cxn ang="0">
                    <a:pos x="7144" y="13735"/>
                  </a:cxn>
                  <a:cxn ang="0">
                    <a:pos x="10823" y="12852"/>
                  </a:cxn>
                </a:cxnLst>
                <a:rect l="0" t="0" r="r" b="b"/>
                <a:pathLst>
                  <a:path w="16384" h="16384">
                    <a:moveTo>
                      <a:pt x="11037" y="12803"/>
                    </a:moveTo>
                    <a:lnTo>
                      <a:pt x="11165" y="12754"/>
                    </a:lnTo>
                    <a:lnTo>
                      <a:pt x="11293" y="12901"/>
                    </a:lnTo>
                    <a:lnTo>
                      <a:pt x="11379" y="12950"/>
                    </a:lnTo>
                    <a:lnTo>
                      <a:pt x="11465" y="13146"/>
                    </a:lnTo>
                    <a:lnTo>
                      <a:pt x="11507" y="13245"/>
                    </a:lnTo>
                    <a:lnTo>
                      <a:pt x="11593" y="13245"/>
                    </a:lnTo>
                    <a:lnTo>
                      <a:pt x="11721" y="13195"/>
                    </a:lnTo>
                    <a:lnTo>
                      <a:pt x="11764" y="13245"/>
                    </a:lnTo>
                    <a:lnTo>
                      <a:pt x="11850" y="13294"/>
                    </a:lnTo>
                    <a:lnTo>
                      <a:pt x="11892" y="13343"/>
                    </a:lnTo>
                    <a:lnTo>
                      <a:pt x="11935" y="13441"/>
                    </a:lnTo>
                    <a:lnTo>
                      <a:pt x="12021" y="13539"/>
                    </a:lnTo>
                    <a:lnTo>
                      <a:pt x="12106" y="13588"/>
                    </a:lnTo>
                    <a:lnTo>
                      <a:pt x="12106" y="13686"/>
                    </a:lnTo>
                    <a:lnTo>
                      <a:pt x="12149" y="14078"/>
                    </a:lnTo>
                    <a:lnTo>
                      <a:pt x="12192" y="14128"/>
                    </a:lnTo>
                    <a:lnTo>
                      <a:pt x="12277" y="14226"/>
                    </a:lnTo>
                    <a:lnTo>
                      <a:pt x="12363" y="14373"/>
                    </a:lnTo>
                    <a:lnTo>
                      <a:pt x="12406" y="14471"/>
                    </a:lnTo>
                    <a:lnTo>
                      <a:pt x="12491" y="14520"/>
                    </a:lnTo>
                    <a:lnTo>
                      <a:pt x="12577" y="14520"/>
                    </a:lnTo>
                    <a:lnTo>
                      <a:pt x="12705" y="14569"/>
                    </a:lnTo>
                    <a:lnTo>
                      <a:pt x="12833" y="14618"/>
                    </a:lnTo>
                    <a:lnTo>
                      <a:pt x="12919" y="14618"/>
                    </a:lnTo>
                    <a:lnTo>
                      <a:pt x="13047" y="14569"/>
                    </a:lnTo>
                    <a:lnTo>
                      <a:pt x="13090" y="14667"/>
                    </a:lnTo>
                    <a:lnTo>
                      <a:pt x="13176" y="14716"/>
                    </a:lnTo>
                    <a:lnTo>
                      <a:pt x="13218" y="14814"/>
                    </a:lnTo>
                    <a:lnTo>
                      <a:pt x="14202" y="15207"/>
                    </a:lnTo>
                    <a:lnTo>
                      <a:pt x="14587" y="15305"/>
                    </a:lnTo>
                    <a:lnTo>
                      <a:pt x="14716" y="15354"/>
                    </a:lnTo>
                    <a:lnTo>
                      <a:pt x="15571" y="15697"/>
                    </a:lnTo>
                    <a:lnTo>
                      <a:pt x="15614" y="16041"/>
                    </a:lnTo>
                    <a:lnTo>
                      <a:pt x="15571" y="16041"/>
                    </a:lnTo>
                    <a:lnTo>
                      <a:pt x="15742" y="16384"/>
                    </a:lnTo>
                    <a:lnTo>
                      <a:pt x="15700" y="16384"/>
                    </a:lnTo>
                    <a:lnTo>
                      <a:pt x="15657" y="16237"/>
                    </a:lnTo>
                    <a:lnTo>
                      <a:pt x="15913" y="16335"/>
                    </a:lnTo>
                    <a:lnTo>
                      <a:pt x="15913" y="16286"/>
                    </a:lnTo>
                    <a:lnTo>
                      <a:pt x="15871" y="16139"/>
                    </a:lnTo>
                    <a:lnTo>
                      <a:pt x="15828" y="16090"/>
                    </a:lnTo>
                    <a:lnTo>
                      <a:pt x="15871" y="16041"/>
                    </a:lnTo>
                    <a:lnTo>
                      <a:pt x="15999" y="15943"/>
                    </a:lnTo>
                    <a:lnTo>
                      <a:pt x="15999" y="15844"/>
                    </a:lnTo>
                    <a:lnTo>
                      <a:pt x="16042" y="15795"/>
                    </a:lnTo>
                    <a:lnTo>
                      <a:pt x="16085" y="15697"/>
                    </a:lnTo>
                    <a:lnTo>
                      <a:pt x="16127" y="15599"/>
                    </a:lnTo>
                    <a:lnTo>
                      <a:pt x="16127" y="15452"/>
                    </a:lnTo>
                    <a:lnTo>
                      <a:pt x="15913" y="15109"/>
                    </a:lnTo>
                    <a:lnTo>
                      <a:pt x="16298" y="14667"/>
                    </a:lnTo>
                    <a:lnTo>
                      <a:pt x="16384" y="14520"/>
                    </a:lnTo>
                    <a:lnTo>
                      <a:pt x="16170" y="14275"/>
                    </a:lnTo>
                    <a:lnTo>
                      <a:pt x="16127" y="14029"/>
                    </a:lnTo>
                    <a:lnTo>
                      <a:pt x="16042" y="13392"/>
                    </a:lnTo>
                    <a:lnTo>
                      <a:pt x="15956" y="12803"/>
                    </a:lnTo>
                    <a:lnTo>
                      <a:pt x="15742" y="11381"/>
                    </a:lnTo>
                    <a:lnTo>
                      <a:pt x="15657" y="11233"/>
                    </a:lnTo>
                    <a:lnTo>
                      <a:pt x="15700" y="10890"/>
                    </a:lnTo>
                    <a:lnTo>
                      <a:pt x="15700" y="10252"/>
                    </a:lnTo>
                    <a:lnTo>
                      <a:pt x="15700" y="9762"/>
                    </a:lnTo>
                    <a:lnTo>
                      <a:pt x="15742" y="9516"/>
                    </a:lnTo>
                    <a:lnTo>
                      <a:pt x="15742" y="9173"/>
                    </a:lnTo>
                    <a:lnTo>
                      <a:pt x="15742" y="8732"/>
                    </a:lnTo>
                    <a:lnTo>
                      <a:pt x="15700" y="8584"/>
                    </a:lnTo>
                    <a:lnTo>
                      <a:pt x="15657" y="8437"/>
                    </a:lnTo>
                    <a:lnTo>
                      <a:pt x="15614" y="8290"/>
                    </a:lnTo>
                    <a:lnTo>
                      <a:pt x="15657" y="8241"/>
                    </a:lnTo>
                    <a:lnTo>
                      <a:pt x="15571" y="7996"/>
                    </a:lnTo>
                    <a:lnTo>
                      <a:pt x="15528" y="7800"/>
                    </a:lnTo>
                    <a:lnTo>
                      <a:pt x="15486" y="7603"/>
                    </a:lnTo>
                    <a:lnTo>
                      <a:pt x="15443" y="7309"/>
                    </a:lnTo>
                    <a:lnTo>
                      <a:pt x="15443" y="7162"/>
                    </a:lnTo>
                    <a:lnTo>
                      <a:pt x="15400" y="6966"/>
                    </a:lnTo>
                    <a:lnTo>
                      <a:pt x="15357" y="6868"/>
                    </a:lnTo>
                    <a:lnTo>
                      <a:pt x="15272" y="6377"/>
                    </a:lnTo>
                    <a:lnTo>
                      <a:pt x="15229" y="6132"/>
                    </a:lnTo>
                    <a:lnTo>
                      <a:pt x="15186" y="5837"/>
                    </a:lnTo>
                    <a:lnTo>
                      <a:pt x="15143" y="5739"/>
                    </a:lnTo>
                    <a:lnTo>
                      <a:pt x="15143" y="5494"/>
                    </a:lnTo>
                    <a:lnTo>
                      <a:pt x="15101" y="5494"/>
                    </a:lnTo>
                    <a:lnTo>
                      <a:pt x="15058" y="5445"/>
                    </a:lnTo>
                    <a:lnTo>
                      <a:pt x="15015" y="5396"/>
                    </a:lnTo>
                    <a:lnTo>
                      <a:pt x="14972" y="5298"/>
                    </a:lnTo>
                    <a:lnTo>
                      <a:pt x="14887" y="5298"/>
                    </a:lnTo>
                    <a:lnTo>
                      <a:pt x="14844" y="5298"/>
                    </a:lnTo>
                    <a:lnTo>
                      <a:pt x="14801" y="5347"/>
                    </a:lnTo>
                    <a:lnTo>
                      <a:pt x="14758" y="5445"/>
                    </a:lnTo>
                    <a:lnTo>
                      <a:pt x="14758" y="5543"/>
                    </a:lnTo>
                    <a:lnTo>
                      <a:pt x="14716" y="5494"/>
                    </a:lnTo>
                    <a:lnTo>
                      <a:pt x="14630" y="5200"/>
                    </a:lnTo>
                    <a:lnTo>
                      <a:pt x="14630" y="5053"/>
                    </a:lnTo>
                    <a:lnTo>
                      <a:pt x="14673" y="4905"/>
                    </a:lnTo>
                    <a:lnTo>
                      <a:pt x="14673" y="4807"/>
                    </a:lnTo>
                    <a:lnTo>
                      <a:pt x="14673" y="4709"/>
                    </a:lnTo>
                    <a:lnTo>
                      <a:pt x="14630" y="4660"/>
                    </a:lnTo>
                    <a:lnTo>
                      <a:pt x="14587" y="4562"/>
                    </a:lnTo>
                    <a:lnTo>
                      <a:pt x="14545" y="4415"/>
                    </a:lnTo>
                    <a:lnTo>
                      <a:pt x="14502" y="4268"/>
                    </a:lnTo>
                    <a:lnTo>
                      <a:pt x="14416" y="4121"/>
                    </a:lnTo>
                    <a:lnTo>
                      <a:pt x="14373" y="4022"/>
                    </a:lnTo>
                    <a:lnTo>
                      <a:pt x="14331" y="3875"/>
                    </a:lnTo>
                    <a:lnTo>
                      <a:pt x="14245" y="3679"/>
                    </a:lnTo>
                    <a:lnTo>
                      <a:pt x="14245" y="3385"/>
                    </a:lnTo>
                    <a:lnTo>
                      <a:pt x="14245" y="3238"/>
                    </a:lnTo>
                    <a:lnTo>
                      <a:pt x="14288" y="3139"/>
                    </a:lnTo>
                    <a:lnTo>
                      <a:pt x="14373" y="2943"/>
                    </a:lnTo>
                    <a:lnTo>
                      <a:pt x="14373" y="2796"/>
                    </a:lnTo>
                    <a:lnTo>
                      <a:pt x="14331" y="2649"/>
                    </a:lnTo>
                    <a:lnTo>
                      <a:pt x="14288" y="2453"/>
                    </a:lnTo>
                    <a:lnTo>
                      <a:pt x="14245" y="2256"/>
                    </a:lnTo>
                    <a:lnTo>
                      <a:pt x="14202" y="2060"/>
                    </a:lnTo>
                    <a:lnTo>
                      <a:pt x="14117" y="1913"/>
                    </a:lnTo>
                    <a:lnTo>
                      <a:pt x="14031" y="1766"/>
                    </a:lnTo>
                    <a:lnTo>
                      <a:pt x="14031" y="1717"/>
                    </a:lnTo>
                    <a:lnTo>
                      <a:pt x="13988" y="1570"/>
                    </a:lnTo>
                    <a:lnTo>
                      <a:pt x="13903" y="1275"/>
                    </a:lnTo>
                    <a:lnTo>
                      <a:pt x="13903" y="883"/>
                    </a:lnTo>
                    <a:lnTo>
                      <a:pt x="13860" y="785"/>
                    </a:lnTo>
                    <a:lnTo>
                      <a:pt x="13775" y="736"/>
                    </a:lnTo>
                    <a:lnTo>
                      <a:pt x="13732" y="589"/>
                    </a:lnTo>
                    <a:lnTo>
                      <a:pt x="13775" y="245"/>
                    </a:lnTo>
                    <a:lnTo>
                      <a:pt x="13732" y="196"/>
                    </a:lnTo>
                    <a:lnTo>
                      <a:pt x="13689" y="0"/>
                    </a:lnTo>
                    <a:lnTo>
                      <a:pt x="12106" y="491"/>
                    </a:lnTo>
                    <a:lnTo>
                      <a:pt x="11678" y="589"/>
                    </a:lnTo>
                    <a:lnTo>
                      <a:pt x="11293" y="736"/>
                    </a:lnTo>
                    <a:lnTo>
                      <a:pt x="10994" y="785"/>
                    </a:lnTo>
                    <a:lnTo>
                      <a:pt x="10695" y="834"/>
                    </a:lnTo>
                    <a:lnTo>
                      <a:pt x="10481" y="932"/>
                    </a:lnTo>
                    <a:lnTo>
                      <a:pt x="10438" y="981"/>
                    </a:lnTo>
                    <a:lnTo>
                      <a:pt x="10267" y="932"/>
                    </a:lnTo>
                    <a:lnTo>
                      <a:pt x="10181" y="932"/>
                    </a:lnTo>
                    <a:lnTo>
                      <a:pt x="10053" y="1079"/>
                    </a:lnTo>
                    <a:lnTo>
                      <a:pt x="9967" y="1079"/>
                    </a:lnTo>
                    <a:lnTo>
                      <a:pt x="9839" y="1177"/>
                    </a:lnTo>
                    <a:lnTo>
                      <a:pt x="9753" y="1324"/>
                    </a:lnTo>
                    <a:lnTo>
                      <a:pt x="9668" y="1423"/>
                    </a:lnTo>
                    <a:lnTo>
                      <a:pt x="9368" y="1668"/>
                    </a:lnTo>
                    <a:lnTo>
                      <a:pt x="9240" y="1815"/>
                    </a:lnTo>
                    <a:lnTo>
                      <a:pt x="8855" y="2453"/>
                    </a:lnTo>
                    <a:lnTo>
                      <a:pt x="8556" y="2992"/>
                    </a:lnTo>
                    <a:lnTo>
                      <a:pt x="8385" y="3287"/>
                    </a:lnTo>
                    <a:lnTo>
                      <a:pt x="8299" y="3483"/>
                    </a:lnTo>
                    <a:lnTo>
                      <a:pt x="8342" y="3532"/>
                    </a:lnTo>
                    <a:lnTo>
                      <a:pt x="8342" y="3679"/>
                    </a:lnTo>
                    <a:lnTo>
                      <a:pt x="8299" y="3777"/>
                    </a:lnTo>
                    <a:lnTo>
                      <a:pt x="8256" y="3924"/>
                    </a:lnTo>
                    <a:lnTo>
                      <a:pt x="8085" y="4170"/>
                    </a:lnTo>
                    <a:lnTo>
                      <a:pt x="7999" y="4366"/>
                    </a:lnTo>
                    <a:lnTo>
                      <a:pt x="7871" y="4562"/>
                    </a:lnTo>
                    <a:lnTo>
                      <a:pt x="7614" y="4807"/>
                    </a:lnTo>
                    <a:lnTo>
                      <a:pt x="7272" y="5151"/>
                    </a:lnTo>
                    <a:lnTo>
                      <a:pt x="7229" y="5200"/>
                    </a:lnTo>
                    <a:lnTo>
                      <a:pt x="7187" y="5298"/>
                    </a:lnTo>
                    <a:lnTo>
                      <a:pt x="7187" y="5396"/>
                    </a:lnTo>
                    <a:lnTo>
                      <a:pt x="7315" y="5494"/>
                    </a:lnTo>
                    <a:lnTo>
                      <a:pt x="7401" y="5690"/>
                    </a:lnTo>
                    <a:lnTo>
                      <a:pt x="7443" y="5788"/>
                    </a:lnTo>
                    <a:lnTo>
                      <a:pt x="7443" y="5837"/>
                    </a:lnTo>
                    <a:lnTo>
                      <a:pt x="7529" y="5837"/>
                    </a:lnTo>
                    <a:lnTo>
                      <a:pt x="7572" y="5739"/>
                    </a:lnTo>
                    <a:lnTo>
                      <a:pt x="7572" y="5592"/>
                    </a:lnTo>
                    <a:lnTo>
                      <a:pt x="7486" y="5543"/>
                    </a:lnTo>
                    <a:lnTo>
                      <a:pt x="7486" y="5494"/>
                    </a:lnTo>
                    <a:lnTo>
                      <a:pt x="7486" y="5445"/>
                    </a:lnTo>
                    <a:lnTo>
                      <a:pt x="7572" y="5445"/>
                    </a:lnTo>
                    <a:lnTo>
                      <a:pt x="7614" y="5445"/>
                    </a:lnTo>
                    <a:lnTo>
                      <a:pt x="7657" y="5543"/>
                    </a:lnTo>
                    <a:lnTo>
                      <a:pt x="7743" y="5494"/>
                    </a:lnTo>
                    <a:lnTo>
                      <a:pt x="7743" y="5543"/>
                    </a:lnTo>
                    <a:lnTo>
                      <a:pt x="7657" y="5739"/>
                    </a:lnTo>
                    <a:lnTo>
                      <a:pt x="7786" y="5788"/>
                    </a:lnTo>
                    <a:lnTo>
                      <a:pt x="7786" y="5985"/>
                    </a:lnTo>
                    <a:lnTo>
                      <a:pt x="7743" y="6132"/>
                    </a:lnTo>
                    <a:lnTo>
                      <a:pt x="7657" y="6181"/>
                    </a:lnTo>
                    <a:lnTo>
                      <a:pt x="7614" y="6132"/>
                    </a:lnTo>
                    <a:lnTo>
                      <a:pt x="7572" y="6132"/>
                    </a:lnTo>
                    <a:lnTo>
                      <a:pt x="7529" y="6230"/>
                    </a:lnTo>
                    <a:lnTo>
                      <a:pt x="7529" y="6328"/>
                    </a:lnTo>
                    <a:lnTo>
                      <a:pt x="7572" y="6377"/>
                    </a:lnTo>
                    <a:lnTo>
                      <a:pt x="7700" y="6524"/>
                    </a:lnTo>
                    <a:lnTo>
                      <a:pt x="7743" y="6671"/>
                    </a:lnTo>
                    <a:lnTo>
                      <a:pt x="7828" y="6868"/>
                    </a:lnTo>
                    <a:lnTo>
                      <a:pt x="7871" y="7015"/>
                    </a:lnTo>
                    <a:lnTo>
                      <a:pt x="7871" y="7211"/>
                    </a:lnTo>
                    <a:lnTo>
                      <a:pt x="7871" y="7309"/>
                    </a:lnTo>
                    <a:lnTo>
                      <a:pt x="7828" y="7456"/>
                    </a:lnTo>
                    <a:lnTo>
                      <a:pt x="7786" y="7554"/>
                    </a:lnTo>
                    <a:lnTo>
                      <a:pt x="7614" y="7554"/>
                    </a:lnTo>
                    <a:lnTo>
                      <a:pt x="7486" y="7554"/>
                    </a:lnTo>
                    <a:lnTo>
                      <a:pt x="7401" y="7603"/>
                    </a:lnTo>
                    <a:lnTo>
                      <a:pt x="7315" y="7701"/>
                    </a:lnTo>
                    <a:lnTo>
                      <a:pt x="7315" y="7800"/>
                    </a:lnTo>
                    <a:lnTo>
                      <a:pt x="7272" y="7898"/>
                    </a:lnTo>
                    <a:lnTo>
                      <a:pt x="7272" y="7947"/>
                    </a:lnTo>
                    <a:lnTo>
                      <a:pt x="7101" y="7947"/>
                    </a:lnTo>
                    <a:lnTo>
                      <a:pt x="7058" y="8094"/>
                    </a:lnTo>
                    <a:lnTo>
                      <a:pt x="6973" y="8143"/>
                    </a:lnTo>
                    <a:lnTo>
                      <a:pt x="6973" y="8241"/>
                    </a:lnTo>
                    <a:lnTo>
                      <a:pt x="6887" y="8339"/>
                    </a:lnTo>
                    <a:lnTo>
                      <a:pt x="6887" y="8486"/>
                    </a:lnTo>
                    <a:lnTo>
                      <a:pt x="6844" y="8486"/>
                    </a:lnTo>
                    <a:lnTo>
                      <a:pt x="6759" y="8486"/>
                    </a:lnTo>
                    <a:lnTo>
                      <a:pt x="6631" y="8633"/>
                    </a:lnTo>
                    <a:lnTo>
                      <a:pt x="6588" y="8683"/>
                    </a:lnTo>
                    <a:lnTo>
                      <a:pt x="6417" y="8732"/>
                    </a:lnTo>
                    <a:lnTo>
                      <a:pt x="6331" y="8732"/>
                    </a:lnTo>
                    <a:lnTo>
                      <a:pt x="6331" y="8830"/>
                    </a:lnTo>
                    <a:lnTo>
                      <a:pt x="6288" y="8928"/>
                    </a:lnTo>
                    <a:lnTo>
                      <a:pt x="6203" y="8830"/>
                    </a:lnTo>
                    <a:lnTo>
                      <a:pt x="5946" y="8879"/>
                    </a:lnTo>
                    <a:lnTo>
                      <a:pt x="5689" y="8928"/>
                    </a:lnTo>
                    <a:lnTo>
                      <a:pt x="5433" y="8977"/>
                    </a:lnTo>
                    <a:lnTo>
                      <a:pt x="5262" y="9026"/>
                    </a:lnTo>
                    <a:lnTo>
                      <a:pt x="5176" y="9075"/>
                    </a:lnTo>
                    <a:lnTo>
                      <a:pt x="5005" y="9173"/>
                    </a:lnTo>
                    <a:lnTo>
                      <a:pt x="4962" y="9271"/>
                    </a:lnTo>
                    <a:lnTo>
                      <a:pt x="4919" y="9369"/>
                    </a:lnTo>
                    <a:lnTo>
                      <a:pt x="4834" y="9271"/>
                    </a:lnTo>
                    <a:lnTo>
                      <a:pt x="4748" y="9320"/>
                    </a:lnTo>
                    <a:lnTo>
                      <a:pt x="4663" y="9271"/>
                    </a:lnTo>
                    <a:lnTo>
                      <a:pt x="4492" y="9173"/>
                    </a:lnTo>
                    <a:lnTo>
                      <a:pt x="4321" y="9075"/>
                    </a:lnTo>
                    <a:lnTo>
                      <a:pt x="4149" y="9026"/>
                    </a:lnTo>
                    <a:lnTo>
                      <a:pt x="3850" y="9075"/>
                    </a:lnTo>
                    <a:lnTo>
                      <a:pt x="3679" y="9075"/>
                    </a:lnTo>
                    <a:lnTo>
                      <a:pt x="3465" y="9075"/>
                    </a:lnTo>
                    <a:lnTo>
                      <a:pt x="3251" y="9173"/>
                    </a:lnTo>
                    <a:lnTo>
                      <a:pt x="3166" y="9173"/>
                    </a:lnTo>
                    <a:lnTo>
                      <a:pt x="3037" y="9222"/>
                    </a:lnTo>
                    <a:lnTo>
                      <a:pt x="2695" y="9320"/>
                    </a:lnTo>
                    <a:lnTo>
                      <a:pt x="2567" y="9320"/>
                    </a:lnTo>
                    <a:lnTo>
                      <a:pt x="2396" y="9369"/>
                    </a:lnTo>
                    <a:lnTo>
                      <a:pt x="2053" y="9516"/>
                    </a:lnTo>
                    <a:lnTo>
                      <a:pt x="1668" y="9713"/>
                    </a:lnTo>
                    <a:lnTo>
                      <a:pt x="1369" y="9860"/>
                    </a:lnTo>
                    <a:lnTo>
                      <a:pt x="1241" y="9909"/>
                    </a:lnTo>
                    <a:lnTo>
                      <a:pt x="1283" y="10056"/>
                    </a:lnTo>
                    <a:lnTo>
                      <a:pt x="1283" y="10252"/>
                    </a:lnTo>
                    <a:lnTo>
                      <a:pt x="1326" y="10448"/>
                    </a:lnTo>
                    <a:lnTo>
                      <a:pt x="1283" y="10498"/>
                    </a:lnTo>
                    <a:lnTo>
                      <a:pt x="1241" y="10547"/>
                    </a:lnTo>
                    <a:lnTo>
                      <a:pt x="1241" y="10596"/>
                    </a:lnTo>
                    <a:lnTo>
                      <a:pt x="1283" y="10694"/>
                    </a:lnTo>
                    <a:lnTo>
                      <a:pt x="1326" y="10694"/>
                    </a:lnTo>
                    <a:lnTo>
                      <a:pt x="1412" y="10792"/>
                    </a:lnTo>
                    <a:lnTo>
                      <a:pt x="1412" y="10890"/>
                    </a:lnTo>
                    <a:lnTo>
                      <a:pt x="1412" y="10988"/>
                    </a:lnTo>
                    <a:lnTo>
                      <a:pt x="1540" y="11086"/>
                    </a:lnTo>
                    <a:lnTo>
                      <a:pt x="1540" y="11184"/>
                    </a:lnTo>
                    <a:lnTo>
                      <a:pt x="1583" y="11086"/>
                    </a:lnTo>
                    <a:lnTo>
                      <a:pt x="1668" y="11086"/>
                    </a:lnTo>
                    <a:lnTo>
                      <a:pt x="1754" y="11184"/>
                    </a:lnTo>
                    <a:lnTo>
                      <a:pt x="1754" y="11331"/>
                    </a:lnTo>
                    <a:lnTo>
                      <a:pt x="1839" y="11479"/>
                    </a:lnTo>
                    <a:lnTo>
                      <a:pt x="1925" y="11675"/>
                    </a:lnTo>
                    <a:lnTo>
                      <a:pt x="1925" y="11822"/>
                    </a:lnTo>
                    <a:lnTo>
                      <a:pt x="1839" y="11920"/>
                    </a:lnTo>
                    <a:lnTo>
                      <a:pt x="1626" y="12067"/>
                    </a:lnTo>
                    <a:lnTo>
                      <a:pt x="1583" y="12116"/>
                    </a:lnTo>
                    <a:lnTo>
                      <a:pt x="1540" y="12214"/>
                    </a:lnTo>
                    <a:lnTo>
                      <a:pt x="1497" y="12362"/>
                    </a:lnTo>
                    <a:lnTo>
                      <a:pt x="1454" y="12558"/>
                    </a:lnTo>
                    <a:lnTo>
                      <a:pt x="1412" y="12705"/>
                    </a:lnTo>
                    <a:lnTo>
                      <a:pt x="1326" y="12754"/>
                    </a:lnTo>
                    <a:lnTo>
                      <a:pt x="1198" y="12852"/>
                    </a:lnTo>
                    <a:lnTo>
                      <a:pt x="1027" y="12999"/>
                    </a:lnTo>
                    <a:lnTo>
                      <a:pt x="941" y="13097"/>
                    </a:lnTo>
                    <a:lnTo>
                      <a:pt x="898" y="13146"/>
                    </a:lnTo>
                    <a:lnTo>
                      <a:pt x="813" y="13195"/>
                    </a:lnTo>
                    <a:lnTo>
                      <a:pt x="770" y="13343"/>
                    </a:lnTo>
                    <a:lnTo>
                      <a:pt x="727" y="13392"/>
                    </a:lnTo>
                    <a:lnTo>
                      <a:pt x="471" y="13735"/>
                    </a:lnTo>
                    <a:lnTo>
                      <a:pt x="128" y="14078"/>
                    </a:lnTo>
                    <a:lnTo>
                      <a:pt x="0" y="14226"/>
                    </a:lnTo>
                    <a:lnTo>
                      <a:pt x="128" y="15207"/>
                    </a:lnTo>
                    <a:lnTo>
                      <a:pt x="513" y="15158"/>
                    </a:lnTo>
                    <a:lnTo>
                      <a:pt x="1882" y="14863"/>
                    </a:lnTo>
                    <a:lnTo>
                      <a:pt x="2267" y="14814"/>
                    </a:lnTo>
                    <a:lnTo>
                      <a:pt x="3764" y="14471"/>
                    </a:lnTo>
                    <a:lnTo>
                      <a:pt x="4021" y="14422"/>
                    </a:lnTo>
                    <a:lnTo>
                      <a:pt x="5176" y="14177"/>
                    </a:lnTo>
                    <a:lnTo>
                      <a:pt x="5518" y="14128"/>
                    </a:lnTo>
                    <a:lnTo>
                      <a:pt x="7144" y="13735"/>
                    </a:lnTo>
                    <a:lnTo>
                      <a:pt x="7229" y="13735"/>
                    </a:lnTo>
                    <a:lnTo>
                      <a:pt x="8171" y="13490"/>
                    </a:lnTo>
                    <a:lnTo>
                      <a:pt x="9197" y="13245"/>
                    </a:lnTo>
                    <a:lnTo>
                      <a:pt x="9283" y="13245"/>
                    </a:lnTo>
                    <a:lnTo>
                      <a:pt x="10823" y="12852"/>
                    </a:lnTo>
                    <a:lnTo>
                      <a:pt x="11037" y="12803"/>
                    </a:lnTo>
                    <a:close/>
                  </a:path>
                </a:pathLst>
              </a:custGeom>
              <a:solidFill>
                <a:schemeClr val="bg1">
                  <a:lumMod val="75000"/>
                </a:schemeClr>
              </a:solidFill>
              <a:ln w="9525">
                <a:solidFill>
                  <a:schemeClr val="bg1"/>
                </a:solidFill>
                <a:prstDash val="solid"/>
                <a:round/>
                <a:headEnd/>
                <a:tailEnd/>
              </a:ln>
            </p:spPr>
          </p:sp>
        </p:grpSp>
        <p:sp>
          <p:nvSpPr>
            <p:cNvPr id="150" name="North_Carolina">
              <a:extLst>
                <a:ext uri="{FF2B5EF4-FFF2-40B4-BE49-F238E27FC236}">
                  <a16:creationId xmlns:a16="http://schemas.microsoft.com/office/drawing/2014/main" id="{6501273E-E168-3B4D-8CC6-31E3A4085858}"/>
                </a:ext>
              </a:extLst>
            </p:cNvPr>
            <p:cNvSpPr>
              <a:spLocks/>
            </p:cNvSpPr>
            <p:nvPr/>
          </p:nvSpPr>
          <p:spPr bwMode="auto">
            <a:xfrm>
              <a:off x="6637373" y="3756311"/>
              <a:ext cx="1380911" cy="563477"/>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chemeClr val="bg1">
                <a:lumMod val="75000"/>
              </a:schemeClr>
            </a:solidFill>
            <a:ln w="9525">
              <a:solidFill>
                <a:schemeClr val="bg1"/>
              </a:solidFill>
              <a:prstDash val="solid"/>
              <a:round/>
              <a:headEnd/>
              <a:tailEnd/>
            </a:ln>
          </p:spPr>
        </p:sp>
        <p:sp>
          <p:nvSpPr>
            <p:cNvPr id="151" name="North_Dakota">
              <a:extLst>
                <a:ext uri="{FF2B5EF4-FFF2-40B4-BE49-F238E27FC236}">
                  <a16:creationId xmlns:a16="http://schemas.microsoft.com/office/drawing/2014/main" id="{68B1AB96-5A81-9C4B-BC1F-900CAFBFC644}"/>
                </a:ext>
              </a:extLst>
            </p:cNvPr>
            <p:cNvSpPr>
              <a:spLocks/>
            </p:cNvSpPr>
            <p:nvPr/>
          </p:nvSpPr>
          <p:spPr bwMode="auto">
            <a:xfrm>
              <a:off x="3562062" y="1705055"/>
              <a:ext cx="1070011" cy="607963"/>
            </a:xfrm>
            <a:custGeom>
              <a:avLst/>
              <a:gdLst/>
              <a:ahLst/>
              <a:cxnLst>
                <a:cxn ang="0">
                  <a:pos x="9473" y="16070"/>
                </a:cxn>
                <a:cxn ang="0">
                  <a:pos x="11609" y="16258"/>
                </a:cxn>
                <a:cxn ang="0">
                  <a:pos x="13239" y="16321"/>
                </a:cxn>
                <a:cxn ang="0">
                  <a:pos x="16345" y="16384"/>
                </a:cxn>
                <a:cxn ang="0">
                  <a:pos x="16306" y="16070"/>
                </a:cxn>
                <a:cxn ang="0">
                  <a:pos x="16384" y="15819"/>
                </a:cxn>
                <a:cxn ang="0">
                  <a:pos x="16345" y="15442"/>
                </a:cxn>
                <a:cxn ang="0">
                  <a:pos x="16306" y="14815"/>
                </a:cxn>
                <a:cxn ang="0">
                  <a:pos x="16190" y="14312"/>
                </a:cxn>
                <a:cxn ang="0">
                  <a:pos x="16035" y="13810"/>
                </a:cxn>
                <a:cxn ang="0">
                  <a:pos x="15957" y="13245"/>
                </a:cxn>
                <a:cxn ang="0">
                  <a:pos x="15879" y="12743"/>
                </a:cxn>
                <a:cxn ang="0">
                  <a:pos x="15879" y="12115"/>
                </a:cxn>
                <a:cxn ang="0">
                  <a:pos x="15957" y="11488"/>
                </a:cxn>
                <a:cxn ang="0">
                  <a:pos x="15802" y="10923"/>
                </a:cxn>
                <a:cxn ang="0">
                  <a:pos x="15840" y="10672"/>
                </a:cxn>
                <a:cxn ang="0">
                  <a:pos x="15802" y="10358"/>
                </a:cxn>
                <a:cxn ang="0">
                  <a:pos x="15802" y="9918"/>
                </a:cxn>
                <a:cxn ang="0">
                  <a:pos x="15802" y="9479"/>
                </a:cxn>
                <a:cxn ang="0">
                  <a:pos x="15802" y="9165"/>
                </a:cxn>
                <a:cxn ang="0">
                  <a:pos x="15802" y="8663"/>
                </a:cxn>
                <a:cxn ang="0">
                  <a:pos x="15763" y="8474"/>
                </a:cxn>
                <a:cxn ang="0">
                  <a:pos x="15763" y="8223"/>
                </a:cxn>
                <a:cxn ang="0">
                  <a:pos x="15724" y="7910"/>
                </a:cxn>
                <a:cxn ang="0">
                  <a:pos x="15646" y="7533"/>
                </a:cxn>
                <a:cxn ang="0">
                  <a:pos x="15530" y="7093"/>
                </a:cxn>
                <a:cxn ang="0">
                  <a:pos x="15413" y="6717"/>
                </a:cxn>
                <a:cxn ang="0">
                  <a:pos x="15336" y="6340"/>
                </a:cxn>
                <a:cxn ang="0">
                  <a:pos x="15336" y="5964"/>
                </a:cxn>
                <a:cxn ang="0">
                  <a:pos x="15180" y="5461"/>
                </a:cxn>
                <a:cxn ang="0">
                  <a:pos x="15180" y="5147"/>
                </a:cxn>
                <a:cxn ang="0">
                  <a:pos x="15180" y="4771"/>
                </a:cxn>
                <a:cxn ang="0">
                  <a:pos x="15142" y="4331"/>
                </a:cxn>
                <a:cxn ang="0">
                  <a:pos x="15180" y="3892"/>
                </a:cxn>
                <a:cxn ang="0">
                  <a:pos x="15180" y="3453"/>
                </a:cxn>
                <a:cxn ang="0">
                  <a:pos x="15142" y="3264"/>
                </a:cxn>
                <a:cxn ang="0">
                  <a:pos x="15258" y="3013"/>
                </a:cxn>
                <a:cxn ang="0">
                  <a:pos x="15258" y="2699"/>
                </a:cxn>
                <a:cxn ang="0">
                  <a:pos x="15180" y="2448"/>
                </a:cxn>
                <a:cxn ang="0">
                  <a:pos x="15103" y="1820"/>
                </a:cxn>
                <a:cxn ang="0">
                  <a:pos x="15025" y="1507"/>
                </a:cxn>
                <a:cxn ang="0">
                  <a:pos x="13550" y="1130"/>
                </a:cxn>
                <a:cxn ang="0">
                  <a:pos x="10211" y="1004"/>
                </a:cxn>
                <a:cxn ang="0">
                  <a:pos x="6134" y="628"/>
                </a:cxn>
                <a:cxn ang="0">
                  <a:pos x="3145" y="314"/>
                </a:cxn>
                <a:cxn ang="0">
                  <a:pos x="738" y="1820"/>
                </a:cxn>
                <a:cxn ang="0">
                  <a:pos x="582" y="5022"/>
                </a:cxn>
                <a:cxn ang="0">
                  <a:pos x="388" y="8223"/>
                </a:cxn>
                <a:cxn ang="0">
                  <a:pos x="194" y="12178"/>
                </a:cxn>
                <a:cxn ang="0">
                  <a:pos x="0" y="15129"/>
                </a:cxn>
                <a:cxn ang="0">
                  <a:pos x="2446" y="15442"/>
                </a:cxn>
                <a:cxn ang="0">
                  <a:pos x="7726" y="15945"/>
                </a:cxn>
              </a:cxnLst>
              <a:rect l="0" t="0" r="r" b="b"/>
              <a:pathLst>
                <a:path w="16384" h="16384">
                  <a:moveTo>
                    <a:pt x="9124" y="16070"/>
                  </a:moveTo>
                  <a:lnTo>
                    <a:pt x="9473" y="16070"/>
                  </a:lnTo>
                  <a:lnTo>
                    <a:pt x="11026" y="16196"/>
                  </a:lnTo>
                  <a:lnTo>
                    <a:pt x="11609" y="16258"/>
                  </a:lnTo>
                  <a:lnTo>
                    <a:pt x="13200" y="16321"/>
                  </a:lnTo>
                  <a:lnTo>
                    <a:pt x="13239" y="16321"/>
                  </a:lnTo>
                  <a:lnTo>
                    <a:pt x="14870" y="16321"/>
                  </a:lnTo>
                  <a:lnTo>
                    <a:pt x="16345" y="16384"/>
                  </a:lnTo>
                  <a:lnTo>
                    <a:pt x="16306" y="16196"/>
                  </a:lnTo>
                  <a:lnTo>
                    <a:pt x="16306" y="16070"/>
                  </a:lnTo>
                  <a:lnTo>
                    <a:pt x="16345" y="15945"/>
                  </a:lnTo>
                  <a:lnTo>
                    <a:pt x="16384" y="15819"/>
                  </a:lnTo>
                  <a:lnTo>
                    <a:pt x="16384" y="15631"/>
                  </a:lnTo>
                  <a:lnTo>
                    <a:pt x="16345" y="15442"/>
                  </a:lnTo>
                  <a:lnTo>
                    <a:pt x="16306" y="15317"/>
                  </a:lnTo>
                  <a:lnTo>
                    <a:pt x="16306" y="14815"/>
                  </a:lnTo>
                  <a:lnTo>
                    <a:pt x="16268" y="14438"/>
                  </a:lnTo>
                  <a:lnTo>
                    <a:pt x="16190" y="14312"/>
                  </a:lnTo>
                  <a:lnTo>
                    <a:pt x="16073" y="14061"/>
                  </a:lnTo>
                  <a:lnTo>
                    <a:pt x="16035" y="13810"/>
                  </a:lnTo>
                  <a:lnTo>
                    <a:pt x="15996" y="13685"/>
                  </a:lnTo>
                  <a:lnTo>
                    <a:pt x="15957" y="13245"/>
                  </a:lnTo>
                  <a:lnTo>
                    <a:pt x="15879" y="12931"/>
                  </a:lnTo>
                  <a:lnTo>
                    <a:pt x="15879" y="12743"/>
                  </a:lnTo>
                  <a:lnTo>
                    <a:pt x="15879" y="12555"/>
                  </a:lnTo>
                  <a:lnTo>
                    <a:pt x="15879" y="12115"/>
                  </a:lnTo>
                  <a:lnTo>
                    <a:pt x="15918" y="11739"/>
                  </a:lnTo>
                  <a:lnTo>
                    <a:pt x="15957" y="11488"/>
                  </a:lnTo>
                  <a:lnTo>
                    <a:pt x="15802" y="11111"/>
                  </a:lnTo>
                  <a:lnTo>
                    <a:pt x="15802" y="10923"/>
                  </a:lnTo>
                  <a:lnTo>
                    <a:pt x="15802" y="10860"/>
                  </a:lnTo>
                  <a:lnTo>
                    <a:pt x="15840" y="10672"/>
                  </a:lnTo>
                  <a:lnTo>
                    <a:pt x="15802" y="10483"/>
                  </a:lnTo>
                  <a:lnTo>
                    <a:pt x="15802" y="10358"/>
                  </a:lnTo>
                  <a:lnTo>
                    <a:pt x="15802" y="10044"/>
                  </a:lnTo>
                  <a:lnTo>
                    <a:pt x="15802" y="9918"/>
                  </a:lnTo>
                  <a:lnTo>
                    <a:pt x="15763" y="9730"/>
                  </a:lnTo>
                  <a:lnTo>
                    <a:pt x="15802" y="9479"/>
                  </a:lnTo>
                  <a:lnTo>
                    <a:pt x="15802" y="9291"/>
                  </a:lnTo>
                  <a:lnTo>
                    <a:pt x="15802" y="9165"/>
                  </a:lnTo>
                  <a:lnTo>
                    <a:pt x="15763" y="8914"/>
                  </a:lnTo>
                  <a:lnTo>
                    <a:pt x="15802" y="8663"/>
                  </a:lnTo>
                  <a:lnTo>
                    <a:pt x="15763" y="8600"/>
                  </a:lnTo>
                  <a:lnTo>
                    <a:pt x="15763" y="8474"/>
                  </a:lnTo>
                  <a:lnTo>
                    <a:pt x="15763" y="8349"/>
                  </a:lnTo>
                  <a:lnTo>
                    <a:pt x="15763" y="8223"/>
                  </a:lnTo>
                  <a:lnTo>
                    <a:pt x="15763" y="8098"/>
                  </a:lnTo>
                  <a:lnTo>
                    <a:pt x="15724" y="7910"/>
                  </a:lnTo>
                  <a:lnTo>
                    <a:pt x="15685" y="7784"/>
                  </a:lnTo>
                  <a:lnTo>
                    <a:pt x="15646" y="7533"/>
                  </a:lnTo>
                  <a:lnTo>
                    <a:pt x="15608" y="7282"/>
                  </a:lnTo>
                  <a:lnTo>
                    <a:pt x="15530" y="7093"/>
                  </a:lnTo>
                  <a:lnTo>
                    <a:pt x="15491" y="6842"/>
                  </a:lnTo>
                  <a:lnTo>
                    <a:pt x="15413" y="6717"/>
                  </a:lnTo>
                  <a:lnTo>
                    <a:pt x="15375" y="6466"/>
                  </a:lnTo>
                  <a:lnTo>
                    <a:pt x="15336" y="6340"/>
                  </a:lnTo>
                  <a:lnTo>
                    <a:pt x="15336" y="6152"/>
                  </a:lnTo>
                  <a:lnTo>
                    <a:pt x="15336" y="5964"/>
                  </a:lnTo>
                  <a:lnTo>
                    <a:pt x="15297" y="5838"/>
                  </a:lnTo>
                  <a:lnTo>
                    <a:pt x="15180" y="5461"/>
                  </a:lnTo>
                  <a:lnTo>
                    <a:pt x="15142" y="5273"/>
                  </a:lnTo>
                  <a:lnTo>
                    <a:pt x="15180" y="5147"/>
                  </a:lnTo>
                  <a:lnTo>
                    <a:pt x="15180" y="4959"/>
                  </a:lnTo>
                  <a:lnTo>
                    <a:pt x="15180" y="4771"/>
                  </a:lnTo>
                  <a:lnTo>
                    <a:pt x="15180" y="4520"/>
                  </a:lnTo>
                  <a:lnTo>
                    <a:pt x="15142" y="4331"/>
                  </a:lnTo>
                  <a:lnTo>
                    <a:pt x="15180" y="4080"/>
                  </a:lnTo>
                  <a:lnTo>
                    <a:pt x="15180" y="3892"/>
                  </a:lnTo>
                  <a:lnTo>
                    <a:pt x="15180" y="3578"/>
                  </a:lnTo>
                  <a:lnTo>
                    <a:pt x="15180" y="3453"/>
                  </a:lnTo>
                  <a:lnTo>
                    <a:pt x="15142" y="3327"/>
                  </a:lnTo>
                  <a:lnTo>
                    <a:pt x="15142" y="3264"/>
                  </a:lnTo>
                  <a:lnTo>
                    <a:pt x="15180" y="3139"/>
                  </a:lnTo>
                  <a:lnTo>
                    <a:pt x="15258" y="3013"/>
                  </a:lnTo>
                  <a:lnTo>
                    <a:pt x="15297" y="2825"/>
                  </a:lnTo>
                  <a:lnTo>
                    <a:pt x="15258" y="2699"/>
                  </a:lnTo>
                  <a:lnTo>
                    <a:pt x="15219" y="2511"/>
                  </a:lnTo>
                  <a:lnTo>
                    <a:pt x="15180" y="2448"/>
                  </a:lnTo>
                  <a:lnTo>
                    <a:pt x="15103" y="2134"/>
                  </a:lnTo>
                  <a:lnTo>
                    <a:pt x="15103" y="1820"/>
                  </a:lnTo>
                  <a:lnTo>
                    <a:pt x="15103" y="1695"/>
                  </a:lnTo>
                  <a:lnTo>
                    <a:pt x="15025" y="1507"/>
                  </a:lnTo>
                  <a:lnTo>
                    <a:pt x="15025" y="1193"/>
                  </a:lnTo>
                  <a:lnTo>
                    <a:pt x="13550" y="1130"/>
                  </a:lnTo>
                  <a:lnTo>
                    <a:pt x="11337" y="1067"/>
                  </a:lnTo>
                  <a:lnTo>
                    <a:pt x="10211" y="1004"/>
                  </a:lnTo>
                  <a:lnTo>
                    <a:pt x="8852" y="879"/>
                  </a:lnTo>
                  <a:lnTo>
                    <a:pt x="6134" y="628"/>
                  </a:lnTo>
                  <a:lnTo>
                    <a:pt x="5047" y="502"/>
                  </a:lnTo>
                  <a:lnTo>
                    <a:pt x="3145" y="314"/>
                  </a:lnTo>
                  <a:lnTo>
                    <a:pt x="815" y="0"/>
                  </a:lnTo>
                  <a:lnTo>
                    <a:pt x="738" y="1820"/>
                  </a:lnTo>
                  <a:lnTo>
                    <a:pt x="660" y="3013"/>
                  </a:lnTo>
                  <a:lnTo>
                    <a:pt x="582" y="5022"/>
                  </a:lnTo>
                  <a:lnTo>
                    <a:pt x="388" y="7910"/>
                  </a:lnTo>
                  <a:lnTo>
                    <a:pt x="388" y="8223"/>
                  </a:lnTo>
                  <a:lnTo>
                    <a:pt x="194" y="11613"/>
                  </a:lnTo>
                  <a:lnTo>
                    <a:pt x="194" y="12178"/>
                  </a:lnTo>
                  <a:lnTo>
                    <a:pt x="116" y="13434"/>
                  </a:lnTo>
                  <a:lnTo>
                    <a:pt x="0" y="15129"/>
                  </a:lnTo>
                  <a:lnTo>
                    <a:pt x="2329" y="15380"/>
                  </a:lnTo>
                  <a:lnTo>
                    <a:pt x="2446" y="15442"/>
                  </a:lnTo>
                  <a:lnTo>
                    <a:pt x="4465" y="15693"/>
                  </a:lnTo>
                  <a:lnTo>
                    <a:pt x="7726" y="15945"/>
                  </a:lnTo>
                  <a:lnTo>
                    <a:pt x="9124" y="16070"/>
                  </a:lnTo>
                  <a:close/>
                </a:path>
              </a:pathLst>
            </a:custGeom>
            <a:solidFill>
              <a:schemeClr val="bg1">
                <a:lumMod val="75000"/>
              </a:schemeClr>
            </a:solidFill>
            <a:ln w="9525">
              <a:solidFill>
                <a:schemeClr val="bg1"/>
              </a:solidFill>
              <a:prstDash val="solid"/>
              <a:round/>
              <a:headEnd/>
              <a:tailEnd/>
            </a:ln>
          </p:spPr>
        </p:sp>
        <p:sp>
          <p:nvSpPr>
            <p:cNvPr id="152" name="Ohio">
              <a:extLst>
                <a:ext uri="{FF2B5EF4-FFF2-40B4-BE49-F238E27FC236}">
                  <a16:creationId xmlns:a16="http://schemas.microsoft.com/office/drawing/2014/main" id="{AD407B2F-E104-FD4A-9E21-FB01CA92AAA7}"/>
                </a:ext>
              </a:extLst>
            </p:cNvPr>
            <p:cNvSpPr>
              <a:spLocks/>
            </p:cNvSpPr>
            <p:nvPr/>
          </p:nvSpPr>
          <p:spPr bwMode="auto">
            <a:xfrm>
              <a:off x="6404200" y="2878966"/>
              <a:ext cx="673616" cy="696932"/>
            </a:xfrm>
            <a:custGeom>
              <a:avLst/>
              <a:gdLst/>
              <a:ahLst/>
              <a:cxnLst>
                <a:cxn ang="0">
                  <a:pos x="6775" y="3441"/>
                </a:cxn>
                <a:cxn ang="0">
                  <a:pos x="7638" y="3004"/>
                </a:cxn>
                <a:cxn ang="0">
                  <a:pos x="7330" y="2840"/>
                </a:cxn>
                <a:cxn ang="0">
                  <a:pos x="7083" y="3004"/>
                </a:cxn>
                <a:cxn ang="0">
                  <a:pos x="6344" y="2785"/>
                </a:cxn>
                <a:cxn ang="0">
                  <a:pos x="5667" y="2676"/>
                </a:cxn>
                <a:cxn ang="0">
                  <a:pos x="5235" y="2512"/>
                </a:cxn>
                <a:cxn ang="0">
                  <a:pos x="4743" y="2731"/>
                </a:cxn>
                <a:cxn ang="0">
                  <a:pos x="3264" y="2567"/>
                </a:cxn>
                <a:cxn ang="0">
                  <a:pos x="62" y="3823"/>
                </a:cxn>
                <a:cxn ang="0">
                  <a:pos x="370" y="6171"/>
                </a:cxn>
                <a:cxn ang="0">
                  <a:pos x="678" y="8957"/>
                </a:cxn>
                <a:cxn ang="0">
                  <a:pos x="986" y="11687"/>
                </a:cxn>
                <a:cxn ang="0">
                  <a:pos x="1355" y="14363"/>
                </a:cxn>
                <a:cxn ang="0">
                  <a:pos x="1971" y="14418"/>
                </a:cxn>
                <a:cxn ang="0">
                  <a:pos x="2649" y="14199"/>
                </a:cxn>
                <a:cxn ang="0">
                  <a:pos x="3018" y="14418"/>
                </a:cxn>
                <a:cxn ang="0">
                  <a:pos x="3511" y="14746"/>
                </a:cxn>
                <a:cxn ang="0">
                  <a:pos x="3757" y="15346"/>
                </a:cxn>
                <a:cxn ang="0">
                  <a:pos x="4804" y="15401"/>
                </a:cxn>
                <a:cxn ang="0">
                  <a:pos x="5359" y="15674"/>
                </a:cxn>
                <a:cxn ang="0">
                  <a:pos x="6098" y="15838"/>
                </a:cxn>
                <a:cxn ang="0">
                  <a:pos x="7145" y="15674"/>
                </a:cxn>
                <a:cxn ang="0">
                  <a:pos x="7822" y="15729"/>
                </a:cxn>
                <a:cxn ang="0">
                  <a:pos x="8808" y="15128"/>
                </a:cxn>
                <a:cxn ang="0">
                  <a:pos x="9178" y="15674"/>
                </a:cxn>
                <a:cxn ang="0">
                  <a:pos x="10163" y="16111"/>
                </a:cxn>
                <a:cxn ang="0">
                  <a:pos x="10656" y="16329"/>
                </a:cxn>
                <a:cxn ang="0">
                  <a:pos x="11580" y="15456"/>
                </a:cxn>
                <a:cxn ang="0">
                  <a:pos x="11456" y="14691"/>
                </a:cxn>
                <a:cxn ang="0">
                  <a:pos x="11703" y="13817"/>
                </a:cxn>
                <a:cxn ang="0">
                  <a:pos x="12380" y="13653"/>
                </a:cxn>
                <a:cxn ang="0">
                  <a:pos x="12504" y="14036"/>
                </a:cxn>
                <a:cxn ang="0">
                  <a:pos x="12812" y="13708"/>
                </a:cxn>
                <a:cxn ang="0">
                  <a:pos x="12750" y="13271"/>
                </a:cxn>
                <a:cxn ang="0">
                  <a:pos x="12935" y="12670"/>
                </a:cxn>
                <a:cxn ang="0">
                  <a:pos x="13181" y="12179"/>
                </a:cxn>
                <a:cxn ang="0">
                  <a:pos x="13797" y="11633"/>
                </a:cxn>
                <a:cxn ang="0">
                  <a:pos x="14228" y="11742"/>
                </a:cxn>
                <a:cxn ang="0">
                  <a:pos x="15029" y="11141"/>
                </a:cxn>
                <a:cxn ang="0">
                  <a:pos x="15706" y="10377"/>
                </a:cxn>
                <a:cxn ang="0">
                  <a:pos x="15953" y="9830"/>
                </a:cxn>
                <a:cxn ang="0">
                  <a:pos x="15953" y="9175"/>
                </a:cxn>
                <a:cxn ang="0">
                  <a:pos x="16014" y="8793"/>
                </a:cxn>
                <a:cxn ang="0">
                  <a:pos x="16076" y="7919"/>
                </a:cxn>
                <a:cxn ang="0">
                  <a:pos x="16322" y="7209"/>
                </a:cxn>
                <a:cxn ang="0">
                  <a:pos x="16199" y="6717"/>
                </a:cxn>
                <a:cxn ang="0">
                  <a:pos x="15891" y="6007"/>
                </a:cxn>
                <a:cxn ang="0">
                  <a:pos x="16384" y="5734"/>
                </a:cxn>
                <a:cxn ang="0">
                  <a:pos x="16014" y="3604"/>
                </a:cxn>
                <a:cxn ang="0">
                  <a:pos x="15337" y="0"/>
                </a:cxn>
                <a:cxn ang="0">
                  <a:pos x="13920" y="655"/>
                </a:cxn>
                <a:cxn ang="0">
                  <a:pos x="13181" y="1092"/>
                </a:cxn>
                <a:cxn ang="0">
                  <a:pos x="12134" y="1911"/>
                </a:cxn>
                <a:cxn ang="0">
                  <a:pos x="11149" y="2676"/>
                </a:cxn>
                <a:cxn ang="0">
                  <a:pos x="10101" y="2785"/>
                </a:cxn>
                <a:cxn ang="0">
                  <a:pos x="8993" y="3277"/>
                </a:cxn>
                <a:cxn ang="0">
                  <a:pos x="7884" y="3168"/>
                </a:cxn>
                <a:cxn ang="0">
                  <a:pos x="7514" y="3222"/>
                </a:cxn>
              </a:cxnLst>
              <a:rect l="0" t="0" r="r" b="b"/>
              <a:pathLst>
                <a:path w="16384" h="16384">
                  <a:moveTo>
                    <a:pt x="7206" y="3441"/>
                  </a:moveTo>
                  <a:lnTo>
                    <a:pt x="7022" y="3441"/>
                  </a:lnTo>
                  <a:lnTo>
                    <a:pt x="6960" y="3495"/>
                  </a:lnTo>
                  <a:lnTo>
                    <a:pt x="6775" y="3441"/>
                  </a:lnTo>
                  <a:lnTo>
                    <a:pt x="6775" y="3386"/>
                  </a:lnTo>
                  <a:lnTo>
                    <a:pt x="6899" y="3277"/>
                  </a:lnTo>
                  <a:lnTo>
                    <a:pt x="7514" y="3058"/>
                  </a:lnTo>
                  <a:lnTo>
                    <a:pt x="7638" y="3004"/>
                  </a:lnTo>
                  <a:lnTo>
                    <a:pt x="7699" y="2895"/>
                  </a:lnTo>
                  <a:lnTo>
                    <a:pt x="7638" y="2895"/>
                  </a:lnTo>
                  <a:lnTo>
                    <a:pt x="7391" y="2895"/>
                  </a:lnTo>
                  <a:lnTo>
                    <a:pt x="7330" y="2840"/>
                  </a:lnTo>
                  <a:lnTo>
                    <a:pt x="7330" y="2731"/>
                  </a:lnTo>
                  <a:lnTo>
                    <a:pt x="7145" y="2785"/>
                  </a:lnTo>
                  <a:lnTo>
                    <a:pt x="7145" y="2949"/>
                  </a:lnTo>
                  <a:lnTo>
                    <a:pt x="7083" y="3004"/>
                  </a:lnTo>
                  <a:lnTo>
                    <a:pt x="6837" y="3058"/>
                  </a:lnTo>
                  <a:lnTo>
                    <a:pt x="6714" y="3004"/>
                  </a:lnTo>
                  <a:lnTo>
                    <a:pt x="6529" y="2895"/>
                  </a:lnTo>
                  <a:lnTo>
                    <a:pt x="6344" y="2785"/>
                  </a:lnTo>
                  <a:lnTo>
                    <a:pt x="6098" y="2731"/>
                  </a:lnTo>
                  <a:lnTo>
                    <a:pt x="5975" y="2731"/>
                  </a:lnTo>
                  <a:lnTo>
                    <a:pt x="5790" y="2676"/>
                  </a:lnTo>
                  <a:lnTo>
                    <a:pt x="5667" y="2676"/>
                  </a:lnTo>
                  <a:lnTo>
                    <a:pt x="5543" y="2567"/>
                  </a:lnTo>
                  <a:lnTo>
                    <a:pt x="5359" y="2458"/>
                  </a:lnTo>
                  <a:lnTo>
                    <a:pt x="5235" y="2458"/>
                  </a:lnTo>
                  <a:lnTo>
                    <a:pt x="5235" y="2512"/>
                  </a:lnTo>
                  <a:lnTo>
                    <a:pt x="5112" y="2567"/>
                  </a:lnTo>
                  <a:lnTo>
                    <a:pt x="4989" y="2567"/>
                  </a:lnTo>
                  <a:lnTo>
                    <a:pt x="4866" y="2621"/>
                  </a:lnTo>
                  <a:lnTo>
                    <a:pt x="4743" y="2731"/>
                  </a:lnTo>
                  <a:lnTo>
                    <a:pt x="4804" y="2458"/>
                  </a:lnTo>
                  <a:lnTo>
                    <a:pt x="4866" y="2348"/>
                  </a:lnTo>
                  <a:lnTo>
                    <a:pt x="3696" y="2512"/>
                  </a:lnTo>
                  <a:lnTo>
                    <a:pt x="3264" y="2567"/>
                  </a:lnTo>
                  <a:lnTo>
                    <a:pt x="1540" y="2840"/>
                  </a:lnTo>
                  <a:lnTo>
                    <a:pt x="1417" y="2840"/>
                  </a:lnTo>
                  <a:lnTo>
                    <a:pt x="0" y="3058"/>
                  </a:lnTo>
                  <a:lnTo>
                    <a:pt x="62" y="3823"/>
                  </a:lnTo>
                  <a:lnTo>
                    <a:pt x="123" y="4260"/>
                  </a:lnTo>
                  <a:lnTo>
                    <a:pt x="185" y="4915"/>
                  </a:lnTo>
                  <a:lnTo>
                    <a:pt x="185" y="5024"/>
                  </a:lnTo>
                  <a:lnTo>
                    <a:pt x="370" y="6171"/>
                  </a:lnTo>
                  <a:lnTo>
                    <a:pt x="370" y="6444"/>
                  </a:lnTo>
                  <a:lnTo>
                    <a:pt x="493" y="7318"/>
                  </a:lnTo>
                  <a:lnTo>
                    <a:pt x="554" y="8028"/>
                  </a:lnTo>
                  <a:lnTo>
                    <a:pt x="678" y="8957"/>
                  </a:lnTo>
                  <a:lnTo>
                    <a:pt x="678" y="9120"/>
                  </a:lnTo>
                  <a:lnTo>
                    <a:pt x="862" y="10431"/>
                  </a:lnTo>
                  <a:lnTo>
                    <a:pt x="924" y="10813"/>
                  </a:lnTo>
                  <a:lnTo>
                    <a:pt x="986" y="11687"/>
                  </a:lnTo>
                  <a:lnTo>
                    <a:pt x="1109" y="12397"/>
                  </a:lnTo>
                  <a:lnTo>
                    <a:pt x="1109" y="12561"/>
                  </a:lnTo>
                  <a:lnTo>
                    <a:pt x="1232" y="13489"/>
                  </a:lnTo>
                  <a:lnTo>
                    <a:pt x="1355" y="14363"/>
                  </a:lnTo>
                  <a:lnTo>
                    <a:pt x="1540" y="14254"/>
                  </a:lnTo>
                  <a:lnTo>
                    <a:pt x="1663" y="14254"/>
                  </a:lnTo>
                  <a:lnTo>
                    <a:pt x="1786" y="14363"/>
                  </a:lnTo>
                  <a:lnTo>
                    <a:pt x="1971" y="14418"/>
                  </a:lnTo>
                  <a:lnTo>
                    <a:pt x="2094" y="14418"/>
                  </a:lnTo>
                  <a:lnTo>
                    <a:pt x="2341" y="14363"/>
                  </a:lnTo>
                  <a:lnTo>
                    <a:pt x="2525" y="14309"/>
                  </a:lnTo>
                  <a:lnTo>
                    <a:pt x="2649" y="14199"/>
                  </a:lnTo>
                  <a:lnTo>
                    <a:pt x="2772" y="14199"/>
                  </a:lnTo>
                  <a:lnTo>
                    <a:pt x="2833" y="14254"/>
                  </a:lnTo>
                  <a:lnTo>
                    <a:pt x="2895" y="14363"/>
                  </a:lnTo>
                  <a:lnTo>
                    <a:pt x="3018" y="14418"/>
                  </a:lnTo>
                  <a:lnTo>
                    <a:pt x="3203" y="14473"/>
                  </a:lnTo>
                  <a:lnTo>
                    <a:pt x="3326" y="14582"/>
                  </a:lnTo>
                  <a:lnTo>
                    <a:pt x="3388" y="14636"/>
                  </a:lnTo>
                  <a:lnTo>
                    <a:pt x="3511" y="14746"/>
                  </a:lnTo>
                  <a:lnTo>
                    <a:pt x="3634" y="14909"/>
                  </a:lnTo>
                  <a:lnTo>
                    <a:pt x="3757" y="15073"/>
                  </a:lnTo>
                  <a:lnTo>
                    <a:pt x="3757" y="15183"/>
                  </a:lnTo>
                  <a:lnTo>
                    <a:pt x="3757" y="15346"/>
                  </a:lnTo>
                  <a:lnTo>
                    <a:pt x="4065" y="15401"/>
                  </a:lnTo>
                  <a:lnTo>
                    <a:pt x="4312" y="15456"/>
                  </a:lnTo>
                  <a:lnTo>
                    <a:pt x="4496" y="15456"/>
                  </a:lnTo>
                  <a:lnTo>
                    <a:pt x="4804" y="15401"/>
                  </a:lnTo>
                  <a:lnTo>
                    <a:pt x="4989" y="15456"/>
                  </a:lnTo>
                  <a:lnTo>
                    <a:pt x="5051" y="15456"/>
                  </a:lnTo>
                  <a:lnTo>
                    <a:pt x="5174" y="15510"/>
                  </a:lnTo>
                  <a:lnTo>
                    <a:pt x="5359" y="15674"/>
                  </a:lnTo>
                  <a:lnTo>
                    <a:pt x="5667" y="15838"/>
                  </a:lnTo>
                  <a:lnTo>
                    <a:pt x="5851" y="15892"/>
                  </a:lnTo>
                  <a:lnTo>
                    <a:pt x="6036" y="15892"/>
                  </a:lnTo>
                  <a:lnTo>
                    <a:pt x="6098" y="15838"/>
                  </a:lnTo>
                  <a:lnTo>
                    <a:pt x="6159" y="15674"/>
                  </a:lnTo>
                  <a:lnTo>
                    <a:pt x="6529" y="15565"/>
                  </a:lnTo>
                  <a:lnTo>
                    <a:pt x="6837" y="15619"/>
                  </a:lnTo>
                  <a:lnTo>
                    <a:pt x="7145" y="15674"/>
                  </a:lnTo>
                  <a:lnTo>
                    <a:pt x="7330" y="15783"/>
                  </a:lnTo>
                  <a:lnTo>
                    <a:pt x="7453" y="15892"/>
                  </a:lnTo>
                  <a:lnTo>
                    <a:pt x="7638" y="15783"/>
                  </a:lnTo>
                  <a:lnTo>
                    <a:pt x="7822" y="15729"/>
                  </a:lnTo>
                  <a:lnTo>
                    <a:pt x="8069" y="15729"/>
                  </a:lnTo>
                  <a:lnTo>
                    <a:pt x="8130" y="15510"/>
                  </a:lnTo>
                  <a:lnTo>
                    <a:pt x="8438" y="15292"/>
                  </a:lnTo>
                  <a:lnTo>
                    <a:pt x="8808" y="15128"/>
                  </a:lnTo>
                  <a:lnTo>
                    <a:pt x="8931" y="15128"/>
                  </a:lnTo>
                  <a:lnTo>
                    <a:pt x="9054" y="15346"/>
                  </a:lnTo>
                  <a:lnTo>
                    <a:pt x="9116" y="15456"/>
                  </a:lnTo>
                  <a:lnTo>
                    <a:pt x="9178" y="15674"/>
                  </a:lnTo>
                  <a:lnTo>
                    <a:pt x="9362" y="15783"/>
                  </a:lnTo>
                  <a:lnTo>
                    <a:pt x="9732" y="15838"/>
                  </a:lnTo>
                  <a:lnTo>
                    <a:pt x="9978" y="16002"/>
                  </a:lnTo>
                  <a:lnTo>
                    <a:pt x="10163" y="16111"/>
                  </a:lnTo>
                  <a:lnTo>
                    <a:pt x="10286" y="16275"/>
                  </a:lnTo>
                  <a:lnTo>
                    <a:pt x="10348" y="16329"/>
                  </a:lnTo>
                  <a:lnTo>
                    <a:pt x="10348" y="16384"/>
                  </a:lnTo>
                  <a:lnTo>
                    <a:pt x="10656" y="16329"/>
                  </a:lnTo>
                  <a:lnTo>
                    <a:pt x="11272" y="16111"/>
                  </a:lnTo>
                  <a:lnTo>
                    <a:pt x="11333" y="15565"/>
                  </a:lnTo>
                  <a:lnTo>
                    <a:pt x="11333" y="15510"/>
                  </a:lnTo>
                  <a:lnTo>
                    <a:pt x="11580" y="15456"/>
                  </a:lnTo>
                  <a:lnTo>
                    <a:pt x="11641" y="15401"/>
                  </a:lnTo>
                  <a:lnTo>
                    <a:pt x="11580" y="15128"/>
                  </a:lnTo>
                  <a:lnTo>
                    <a:pt x="11518" y="14909"/>
                  </a:lnTo>
                  <a:lnTo>
                    <a:pt x="11456" y="14691"/>
                  </a:lnTo>
                  <a:lnTo>
                    <a:pt x="11456" y="14527"/>
                  </a:lnTo>
                  <a:lnTo>
                    <a:pt x="11641" y="14309"/>
                  </a:lnTo>
                  <a:lnTo>
                    <a:pt x="11641" y="14036"/>
                  </a:lnTo>
                  <a:lnTo>
                    <a:pt x="11703" y="13817"/>
                  </a:lnTo>
                  <a:lnTo>
                    <a:pt x="11826" y="13653"/>
                  </a:lnTo>
                  <a:lnTo>
                    <a:pt x="12011" y="13489"/>
                  </a:lnTo>
                  <a:lnTo>
                    <a:pt x="12134" y="13599"/>
                  </a:lnTo>
                  <a:lnTo>
                    <a:pt x="12380" y="13653"/>
                  </a:lnTo>
                  <a:lnTo>
                    <a:pt x="12504" y="13763"/>
                  </a:lnTo>
                  <a:lnTo>
                    <a:pt x="12504" y="13872"/>
                  </a:lnTo>
                  <a:lnTo>
                    <a:pt x="12442" y="14036"/>
                  </a:lnTo>
                  <a:lnTo>
                    <a:pt x="12504" y="14036"/>
                  </a:lnTo>
                  <a:lnTo>
                    <a:pt x="12565" y="14036"/>
                  </a:lnTo>
                  <a:lnTo>
                    <a:pt x="12688" y="13981"/>
                  </a:lnTo>
                  <a:lnTo>
                    <a:pt x="12750" y="13763"/>
                  </a:lnTo>
                  <a:lnTo>
                    <a:pt x="12812" y="13708"/>
                  </a:lnTo>
                  <a:lnTo>
                    <a:pt x="12996" y="13763"/>
                  </a:lnTo>
                  <a:lnTo>
                    <a:pt x="12935" y="13599"/>
                  </a:lnTo>
                  <a:lnTo>
                    <a:pt x="12935" y="13435"/>
                  </a:lnTo>
                  <a:lnTo>
                    <a:pt x="12750" y="13271"/>
                  </a:lnTo>
                  <a:lnTo>
                    <a:pt x="12688" y="13162"/>
                  </a:lnTo>
                  <a:lnTo>
                    <a:pt x="12935" y="13107"/>
                  </a:lnTo>
                  <a:lnTo>
                    <a:pt x="12996" y="12998"/>
                  </a:lnTo>
                  <a:lnTo>
                    <a:pt x="12935" y="12670"/>
                  </a:lnTo>
                  <a:lnTo>
                    <a:pt x="12935" y="12506"/>
                  </a:lnTo>
                  <a:lnTo>
                    <a:pt x="13058" y="12452"/>
                  </a:lnTo>
                  <a:lnTo>
                    <a:pt x="13058" y="12233"/>
                  </a:lnTo>
                  <a:lnTo>
                    <a:pt x="13181" y="12179"/>
                  </a:lnTo>
                  <a:lnTo>
                    <a:pt x="13489" y="12179"/>
                  </a:lnTo>
                  <a:lnTo>
                    <a:pt x="13551" y="12015"/>
                  </a:lnTo>
                  <a:lnTo>
                    <a:pt x="13551" y="11851"/>
                  </a:lnTo>
                  <a:lnTo>
                    <a:pt x="13797" y="11633"/>
                  </a:lnTo>
                  <a:lnTo>
                    <a:pt x="13859" y="11523"/>
                  </a:lnTo>
                  <a:lnTo>
                    <a:pt x="14043" y="11578"/>
                  </a:lnTo>
                  <a:lnTo>
                    <a:pt x="14167" y="11687"/>
                  </a:lnTo>
                  <a:lnTo>
                    <a:pt x="14228" y="11742"/>
                  </a:lnTo>
                  <a:lnTo>
                    <a:pt x="14475" y="11578"/>
                  </a:lnTo>
                  <a:lnTo>
                    <a:pt x="14721" y="11523"/>
                  </a:lnTo>
                  <a:lnTo>
                    <a:pt x="14906" y="11250"/>
                  </a:lnTo>
                  <a:lnTo>
                    <a:pt x="15029" y="11141"/>
                  </a:lnTo>
                  <a:lnTo>
                    <a:pt x="15091" y="11087"/>
                  </a:lnTo>
                  <a:lnTo>
                    <a:pt x="15337" y="10704"/>
                  </a:lnTo>
                  <a:lnTo>
                    <a:pt x="15460" y="10540"/>
                  </a:lnTo>
                  <a:lnTo>
                    <a:pt x="15706" y="10377"/>
                  </a:lnTo>
                  <a:lnTo>
                    <a:pt x="15830" y="10322"/>
                  </a:lnTo>
                  <a:lnTo>
                    <a:pt x="15891" y="9994"/>
                  </a:lnTo>
                  <a:lnTo>
                    <a:pt x="15953" y="9885"/>
                  </a:lnTo>
                  <a:lnTo>
                    <a:pt x="15953" y="9830"/>
                  </a:lnTo>
                  <a:lnTo>
                    <a:pt x="15830" y="9667"/>
                  </a:lnTo>
                  <a:lnTo>
                    <a:pt x="15891" y="9448"/>
                  </a:lnTo>
                  <a:lnTo>
                    <a:pt x="15891" y="9284"/>
                  </a:lnTo>
                  <a:lnTo>
                    <a:pt x="15953" y="9175"/>
                  </a:lnTo>
                  <a:lnTo>
                    <a:pt x="15891" y="9066"/>
                  </a:lnTo>
                  <a:lnTo>
                    <a:pt x="15891" y="8957"/>
                  </a:lnTo>
                  <a:lnTo>
                    <a:pt x="16014" y="8902"/>
                  </a:lnTo>
                  <a:lnTo>
                    <a:pt x="16014" y="8793"/>
                  </a:lnTo>
                  <a:lnTo>
                    <a:pt x="16076" y="8465"/>
                  </a:lnTo>
                  <a:lnTo>
                    <a:pt x="16014" y="8465"/>
                  </a:lnTo>
                  <a:lnTo>
                    <a:pt x="16014" y="8356"/>
                  </a:lnTo>
                  <a:lnTo>
                    <a:pt x="16076" y="7919"/>
                  </a:lnTo>
                  <a:lnTo>
                    <a:pt x="16138" y="7755"/>
                  </a:lnTo>
                  <a:lnTo>
                    <a:pt x="16199" y="7537"/>
                  </a:lnTo>
                  <a:lnTo>
                    <a:pt x="16261" y="7373"/>
                  </a:lnTo>
                  <a:lnTo>
                    <a:pt x="16322" y="7209"/>
                  </a:lnTo>
                  <a:lnTo>
                    <a:pt x="16322" y="7100"/>
                  </a:lnTo>
                  <a:lnTo>
                    <a:pt x="16199" y="6936"/>
                  </a:lnTo>
                  <a:lnTo>
                    <a:pt x="16199" y="6827"/>
                  </a:lnTo>
                  <a:lnTo>
                    <a:pt x="16199" y="6717"/>
                  </a:lnTo>
                  <a:lnTo>
                    <a:pt x="16199" y="6554"/>
                  </a:lnTo>
                  <a:lnTo>
                    <a:pt x="16138" y="6390"/>
                  </a:lnTo>
                  <a:lnTo>
                    <a:pt x="15891" y="6062"/>
                  </a:lnTo>
                  <a:lnTo>
                    <a:pt x="15891" y="6007"/>
                  </a:lnTo>
                  <a:lnTo>
                    <a:pt x="15891" y="5953"/>
                  </a:lnTo>
                  <a:lnTo>
                    <a:pt x="16014" y="5844"/>
                  </a:lnTo>
                  <a:lnTo>
                    <a:pt x="16261" y="5789"/>
                  </a:lnTo>
                  <a:lnTo>
                    <a:pt x="16384" y="5734"/>
                  </a:lnTo>
                  <a:lnTo>
                    <a:pt x="16261" y="4806"/>
                  </a:lnTo>
                  <a:lnTo>
                    <a:pt x="16199" y="4588"/>
                  </a:lnTo>
                  <a:lnTo>
                    <a:pt x="16014" y="3659"/>
                  </a:lnTo>
                  <a:lnTo>
                    <a:pt x="16014" y="3604"/>
                  </a:lnTo>
                  <a:lnTo>
                    <a:pt x="15706" y="2130"/>
                  </a:lnTo>
                  <a:lnTo>
                    <a:pt x="15706" y="2021"/>
                  </a:lnTo>
                  <a:lnTo>
                    <a:pt x="15398" y="546"/>
                  </a:lnTo>
                  <a:lnTo>
                    <a:pt x="15337" y="0"/>
                  </a:lnTo>
                  <a:lnTo>
                    <a:pt x="14906" y="164"/>
                  </a:lnTo>
                  <a:lnTo>
                    <a:pt x="14598" y="328"/>
                  </a:lnTo>
                  <a:lnTo>
                    <a:pt x="14290" y="492"/>
                  </a:lnTo>
                  <a:lnTo>
                    <a:pt x="13920" y="655"/>
                  </a:lnTo>
                  <a:lnTo>
                    <a:pt x="13674" y="710"/>
                  </a:lnTo>
                  <a:lnTo>
                    <a:pt x="13551" y="765"/>
                  </a:lnTo>
                  <a:lnTo>
                    <a:pt x="13366" y="874"/>
                  </a:lnTo>
                  <a:lnTo>
                    <a:pt x="13181" y="1092"/>
                  </a:lnTo>
                  <a:lnTo>
                    <a:pt x="12750" y="1256"/>
                  </a:lnTo>
                  <a:lnTo>
                    <a:pt x="12565" y="1311"/>
                  </a:lnTo>
                  <a:lnTo>
                    <a:pt x="12504" y="1475"/>
                  </a:lnTo>
                  <a:lnTo>
                    <a:pt x="12134" y="1911"/>
                  </a:lnTo>
                  <a:lnTo>
                    <a:pt x="11888" y="2130"/>
                  </a:lnTo>
                  <a:lnTo>
                    <a:pt x="11518" y="2512"/>
                  </a:lnTo>
                  <a:lnTo>
                    <a:pt x="11272" y="2621"/>
                  </a:lnTo>
                  <a:lnTo>
                    <a:pt x="11149" y="2676"/>
                  </a:lnTo>
                  <a:lnTo>
                    <a:pt x="10841" y="2731"/>
                  </a:lnTo>
                  <a:lnTo>
                    <a:pt x="10779" y="2785"/>
                  </a:lnTo>
                  <a:lnTo>
                    <a:pt x="10471" y="2731"/>
                  </a:lnTo>
                  <a:lnTo>
                    <a:pt x="10101" y="2785"/>
                  </a:lnTo>
                  <a:lnTo>
                    <a:pt x="9670" y="3004"/>
                  </a:lnTo>
                  <a:lnTo>
                    <a:pt x="9301" y="3168"/>
                  </a:lnTo>
                  <a:lnTo>
                    <a:pt x="9116" y="3222"/>
                  </a:lnTo>
                  <a:lnTo>
                    <a:pt x="8993" y="3277"/>
                  </a:lnTo>
                  <a:lnTo>
                    <a:pt x="8685" y="3441"/>
                  </a:lnTo>
                  <a:lnTo>
                    <a:pt x="8562" y="3495"/>
                  </a:lnTo>
                  <a:lnTo>
                    <a:pt x="8069" y="3277"/>
                  </a:lnTo>
                  <a:lnTo>
                    <a:pt x="7884" y="3168"/>
                  </a:lnTo>
                  <a:lnTo>
                    <a:pt x="7822" y="3168"/>
                  </a:lnTo>
                  <a:lnTo>
                    <a:pt x="7699" y="3222"/>
                  </a:lnTo>
                  <a:lnTo>
                    <a:pt x="7638" y="3222"/>
                  </a:lnTo>
                  <a:lnTo>
                    <a:pt x="7514" y="3222"/>
                  </a:lnTo>
                  <a:lnTo>
                    <a:pt x="7330" y="3277"/>
                  </a:lnTo>
                  <a:lnTo>
                    <a:pt x="7206" y="3441"/>
                  </a:lnTo>
                  <a:close/>
                </a:path>
              </a:pathLst>
            </a:custGeom>
            <a:solidFill>
              <a:schemeClr val="bg1">
                <a:lumMod val="75000"/>
              </a:schemeClr>
            </a:solidFill>
            <a:ln w="9525">
              <a:solidFill>
                <a:schemeClr val="bg1"/>
              </a:solidFill>
              <a:prstDash val="solid"/>
              <a:round/>
              <a:headEnd/>
              <a:tailEnd/>
            </a:ln>
          </p:spPr>
        </p:sp>
        <p:sp>
          <p:nvSpPr>
            <p:cNvPr id="153" name="Oklahoma">
              <a:extLst>
                <a:ext uri="{FF2B5EF4-FFF2-40B4-BE49-F238E27FC236}">
                  <a16:creationId xmlns:a16="http://schemas.microsoft.com/office/drawing/2014/main" id="{2863AE80-F3D8-3843-9A95-01BE0B7FC106}"/>
                </a:ext>
              </a:extLst>
            </p:cNvPr>
            <p:cNvSpPr>
              <a:spLocks/>
            </p:cNvSpPr>
            <p:nvPr/>
          </p:nvSpPr>
          <p:spPr bwMode="auto">
            <a:xfrm>
              <a:off x="3564653" y="3936723"/>
              <a:ext cx="1396456" cy="659863"/>
            </a:xfrm>
            <a:custGeom>
              <a:avLst/>
              <a:gdLst/>
              <a:ahLst/>
              <a:cxnLst>
                <a:cxn ang="0">
                  <a:pos x="9367" y="865"/>
                </a:cxn>
                <a:cxn ang="0">
                  <a:pos x="6631" y="750"/>
                </a:cxn>
                <a:cxn ang="0">
                  <a:pos x="3776" y="462"/>
                </a:cxn>
                <a:cxn ang="0">
                  <a:pos x="1487" y="231"/>
                </a:cxn>
                <a:cxn ang="0">
                  <a:pos x="0" y="2365"/>
                </a:cxn>
                <a:cxn ang="0">
                  <a:pos x="3955" y="2827"/>
                </a:cxn>
                <a:cxn ang="0">
                  <a:pos x="5620" y="7038"/>
                </a:cxn>
                <a:cxn ang="0">
                  <a:pos x="5531" y="11942"/>
                </a:cxn>
                <a:cxn ang="0">
                  <a:pos x="5828" y="12173"/>
                </a:cxn>
                <a:cxn ang="0">
                  <a:pos x="6125" y="12807"/>
                </a:cxn>
                <a:cxn ang="0">
                  <a:pos x="6393" y="12692"/>
                </a:cxn>
                <a:cxn ang="0">
                  <a:pos x="6720" y="12750"/>
                </a:cxn>
                <a:cxn ang="0">
                  <a:pos x="6869" y="12692"/>
                </a:cxn>
                <a:cxn ang="0">
                  <a:pos x="7107" y="13038"/>
                </a:cxn>
                <a:cxn ang="0">
                  <a:pos x="7285" y="13730"/>
                </a:cxn>
                <a:cxn ang="0">
                  <a:pos x="7612" y="13846"/>
                </a:cxn>
                <a:cxn ang="0">
                  <a:pos x="7939" y="14076"/>
                </a:cxn>
                <a:cxn ang="0">
                  <a:pos x="8237" y="13903"/>
                </a:cxn>
                <a:cxn ang="0">
                  <a:pos x="8445" y="14423"/>
                </a:cxn>
                <a:cxn ang="0">
                  <a:pos x="8683" y="14019"/>
                </a:cxn>
                <a:cxn ang="0">
                  <a:pos x="9069" y="14192"/>
                </a:cxn>
                <a:cxn ang="0">
                  <a:pos x="9248" y="14249"/>
                </a:cxn>
                <a:cxn ang="0">
                  <a:pos x="9426" y="14711"/>
                </a:cxn>
                <a:cxn ang="0">
                  <a:pos x="9485" y="15346"/>
                </a:cxn>
                <a:cxn ang="0">
                  <a:pos x="9783" y="15288"/>
                </a:cxn>
                <a:cxn ang="0">
                  <a:pos x="10021" y="14826"/>
                </a:cxn>
                <a:cxn ang="0">
                  <a:pos x="10259" y="15288"/>
                </a:cxn>
                <a:cxn ang="0">
                  <a:pos x="10467" y="15576"/>
                </a:cxn>
                <a:cxn ang="0">
                  <a:pos x="10824" y="15461"/>
                </a:cxn>
                <a:cxn ang="0">
                  <a:pos x="11032" y="15519"/>
                </a:cxn>
                <a:cxn ang="0">
                  <a:pos x="11091" y="16153"/>
                </a:cxn>
                <a:cxn ang="0">
                  <a:pos x="11151" y="15634"/>
                </a:cxn>
                <a:cxn ang="0">
                  <a:pos x="11418" y="15403"/>
                </a:cxn>
                <a:cxn ang="0">
                  <a:pos x="11626" y="15519"/>
                </a:cxn>
                <a:cxn ang="0">
                  <a:pos x="11894" y="15692"/>
                </a:cxn>
                <a:cxn ang="0">
                  <a:pos x="12102" y="15403"/>
                </a:cxn>
                <a:cxn ang="0">
                  <a:pos x="12102" y="15576"/>
                </a:cxn>
                <a:cxn ang="0">
                  <a:pos x="12400" y="15980"/>
                </a:cxn>
                <a:cxn ang="0">
                  <a:pos x="12697" y="16269"/>
                </a:cxn>
                <a:cxn ang="0">
                  <a:pos x="12935" y="16038"/>
                </a:cxn>
                <a:cxn ang="0">
                  <a:pos x="13351" y="15576"/>
                </a:cxn>
                <a:cxn ang="0">
                  <a:pos x="13708" y="15461"/>
                </a:cxn>
                <a:cxn ang="0">
                  <a:pos x="13886" y="15230"/>
                </a:cxn>
                <a:cxn ang="0">
                  <a:pos x="14213" y="15057"/>
                </a:cxn>
                <a:cxn ang="0">
                  <a:pos x="14540" y="15403"/>
                </a:cxn>
                <a:cxn ang="0">
                  <a:pos x="14808" y="15057"/>
                </a:cxn>
                <a:cxn ang="0">
                  <a:pos x="15135" y="15230"/>
                </a:cxn>
                <a:cxn ang="0">
                  <a:pos x="15403" y="15576"/>
                </a:cxn>
                <a:cxn ang="0">
                  <a:pos x="15760" y="15980"/>
                </a:cxn>
                <a:cxn ang="0">
                  <a:pos x="15968" y="16096"/>
                </a:cxn>
                <a:cxn ang="0">
                  <a:pos x="16176" y="16269"/>
                </a:cxn>
                <a:cxn ang="0">
                  <a:pos x="16325" y="13846"/>
                </a:cxn>
                <a:cxn ang="0">
                  <a:pos x="16354" y="8134"/>
                </a:cxn>
                <a:cxn ang="0">
                  <a:pos x="15997" y="3231"/>
                </a:cxn>
                <a:cxn ang="0">
                  <a:pos x="15105" y="923"/>
                </a:cxn>
                <a:cxn ang="0">
                  <a:pos x="13351" y="923"/>
                </a:cxn>
              </a:cxnLst>
              <a:rect l="0" t="0" r="r" b="b"/>
              <a:pathLst>
                <a:path w="16384" h="16384">
                  <a:moveTo>
                    <a:pt x="11953" y="981"/>
                  </a:moveTo>
                  <a:lnTo>
                    <a:pt x="11151" y="981"/>
                  </a:lnTo>
                  <a:lnTo>
                    <a:pt x="10586" y="923"/>
                  </a:lnTo>
                  <a:lnTo>
                    <a:pt x="9931" y="923"/>
                  </a:lnTo>
                  <a:lnTo>
                    <a:pt x="9367" y="865"/>
                  </a:lnTo>
                  <a:lnTo>
                    <a:pt x="8921" y="865"/>
                  </a:lnTo>
                  <a:lnTo>
                    <a:pt x="8534" y="865"/>
                  </a:lnTo>
                  <a:lnTo>
                    <a:pt x="7672" y="750"/>
                  </a:lnTo>
                  <a:lnTo>
                    <a:pt x="6780" y="750"/>
                  </a:lnTo>
                  <a:lnTo>
                    <a:pt x="6631" y="750"/>
                  </a:lnTo>
                  <a:lnTo>
                    <a:pt x="5769" y="635"/>
                  </a:lnTo>
                  <a:lnTo>
                    <a:pt x="5620" y="635"/>
                  </a:lnTo>
                  <a:lnTo>
                    <a:pt x="4609" y="519"/>
                  </a:lnTo>
                  <a:lnTo>
                    <a:pt x="4014" y="462"/>
                  </a:lnTo>
                  <a:lnTo>
                    <a:pt x="3776" y="462"/>
                  </a:lnTo>
                  <a:lnTo>
                    <a:pt x="2855" y="346"/>
                  </a:lnTo>
                  <a:lnTo>
                    <a:pt x="1963" y="231"/>
                  </a:lnTo>
                  <a:lnTo>
                    <a:pt x="1903" y="231"/>
                  </a:lnTo>
                  <a:lnTo>
                    <a:pt x="1784" y="231"/>
                  </a:lnTo>
                  <a:lnTo>
                    <a:pt x="1487" y="231"/>
                  </a:lnTo>
                  <a:lnTo>
                    <a:pt x="1070" y="173"/>
                  </a:lnTo>
                  <a:lnTo>
                    <a:pt x="595" y="115"/>
                  </a:lnTo>
                  <a:lnTo>
                    <a:pt x="327" y="58"/>
                  </a:lnTo>
                  <a:lnTo>
                    <a:pt x="89" y="0"/>
                  </a:lnTo>
                  <a:lnTo>
                    <a:pt x="0" y="2365"/>
                  </a:lnTo>
                  <a:lnTo>
                    <a:pt x="1635" y="2538"/>
                  </a:lnTo>
                  <a:lnTo>
                    <a:pt x="1903" y="2596"/>
                  </a:lnTo>
                  <a:lnTo>
                    <a:pt x="2646" y="2711"/>
                  </a:lnTo>
                  <a:lnTo>
                    <a:pt x="3687" y="2827"/>
                  </a:lnTo>
                  <a:lnTo>
                    <a:pt x="3955" y="2827"/>
                  </a:lnTo>
                  <a:lnTo>
                    <a:pt x="4698" y="2885"/>
                  </a:lnTo>
                  <a:lnTo>
                    <a:pt x="5739" y="3000"/>
                  </a:lnTo>
                  <a:lnTo>
                    <a:pt x="5679" y="5077"/>
                  </a:lnTo>
                  <a:lnTo>
                    <a:pt x="5650" y="5827"/>
                  </a:lnTo>
                  <a:lnTo>
                    <a:pt x="5620" y="7038"/>
                  </a:lnTo>
                  <a:lnTo>
                    <a:pt x="5620" y="7961"/>
                  </a:lnTo>
                  <a:lnTo>
                    <a:pt x="5590" y="9057"/>
                  </a:lnTo>
                  <a:lnTo>
                    <a:pt x="5560" y="9750"/>
                  </a:lnTo>
                  <a:lnTo>
                    <a:pt x="5560" y="11077"/>
                  </a:lnTo>
                  <a:lnTo>
                    <a:pt x="5531" y="11942"/>
                  </a:lnTo>
                  <a:lnTo>
                    <a:pt x="5560" y="11884"/>
                  </a:lnTo>
                  <a:lnTo>
                    <a:pt x="5650" y="11884"/>
                  </a:lnTo>
                  <a:lnTo>
                    <a:pt x="5679" y="11942"/>
                  </a:lnTo>
                  <a:lnTo>
                    <a:pt x="5739" y="12000"/>
                  </a:lnTo>
                  <a:lnTo>
                    <a:pt x="5828" y="12173"/>
                  </a:lnTo>
                  <a:lnTo>
                    <a:pt x="5888" y="12173"/>
                  </a:lnTo>
                  <a:lnTo>
                    <a:pt x="5888" y="12346"/>
                  </a:lnTo>
                  <a:lnTo>
                    <a:pt x="5977" y="12576"/>
                  </a:lnTo>
                  <a:lnTo>
                    <a:pt x="6066" y="12750"/>
                  </a:lnTo>
                  <a:lnTo>
                    <a:pt x="6125" y="12807"/>
                  </a:lnTo>
                  <a:lnTo>
                    <a:pt x="6185" y="12807"/>
                  </a:lnTo>
                  <a:lnTo>
                    <a:pt x="6274" y="12865"/>
                  </a:lnTo>
                  <a:lnTo>
                    <a:pt x="6304" y="12865"/>
                  </a:lnTo>
                  <a:lnTo>
                    <a:pt x="6363" y="12692"/>
                  </a:lnTo>
                  <a:lnTo>
                    <a:pt x="6393" y="12692"/>
                  </a:lnTo>
                  <a:lnTo>
                    <a:pt x="6482" y="12692"/>
                  </a:lnTo>
                  <a:lnTo>
                    <a:pt x="6542" y="12692"/>
                  </a:lnTo>
                  <a:lnTo>
                    <a:pt x="6631" y="12865"/>
                  </a:lnTo>
                  <a:lnTo>
                    <a:pt x="6661" y="12865"/>
                  </a:lnTo>
                  <a:lnTo>
                    <a:pt x="6720" y="12750"/>
                  </a:lnTo>
                  <a:lnTo>
                    <a:pt x="6720" y="12576"/>
                  </a:lnTo>
                  <a:lnTo>
                    <a:pt x="6750" y="12519"/>
                  </a:lnTo>
                  <a:lnTo>
                    <a:pt x="6780" y="12519"/>
                  </a:lnTo>
                  <a:lnTo>
                    <a:pt x="6839" y="12576"/>
                  </a:lnTo>
                  <a:lnTo>
                    <a:pt x="6869" y="12692"/>
                  </a:lnTo>
                  <a:lnTo>
                    <a:pt x="6899" y="12750"/>
                  </a:lnTo>
                  <a:lnTo>
                    <a:pt x="6958" y="12807"/>
                  </a:lnTo>
                  <a:lnTo>
                    <a:pt x="7017" y="12923"/>
                  </a:lnTo>
                  <a:lnTo>
                    <a:pt x="7047" y="13038"/>
                  </a:lnTo>
                  <a:lnTo>
                    <a:pt x="7107" y="13038"/>
                  </a:lnTo>
                  <a:lnTo>
                    <a:pt x="7107" y="13211"/>
                  </a:lnTo>
                  <a:lnTo>
                    <a:pt x="7077" y="13499"/>
                  </a:lnTo>
                  <a:lnTo>
                    <a:pt x="7077" y="13615"/>
                  </a:lnTo>
                  <a:lnTo>
                    <a:pt x="7136" y="13673"/>
                  </a:lnTo>
                  <a:lnTo>
                    <a:pt x="7285" y="13730"/>
                  </a:lnTo>
                  <a:lnTo>
                    <a:pt x="7374" y="13730"/>
                  </a:lnTo>
                  <a:lnTo>
                    <a:pt x="7434" y="13673"/>
                  </a:lnTo>
                  <a:lnTo>
                    <a:pt x="7493" y="13673"/>
                  </a:lnTo>
                  <a:lnTo>
                    <a:pt x="7553" y="13730"/>
                  </a:lnTo>
                  <a:lnTo>
                    <a:pt x="7612" y="13846"/>
                  </a:lnTo>
                  <a:lnTo>
                    <a:pt x="7701" y="13903"/>
                  </a:lnTo>
                  <a:lnTo>
                    <a:pt x="7761" y="13961"/>
                  </a:lnTo>
                  <a:lnTo>
                    <a:pt x="7850" y="13961"/>
                  </a:lnTo>
                  <a:lnTo>
                    <a:pt x="7910" y="14019"/>
                  </a:lnTo>
                  <a:lnTo>
                    <a:pt x="7939" y="14076"/>
                  </a:lnTo>
                  <a:lnTo>
                    <a:pt x="7999" y="14076"/>
                  </a:lnTo>
                  <a:lnTo>
                    <a:pt x="8058" y="14019"/>
                  </a:lnTo>
                  <a:lnTo>
                    <a:pt x="8118" y="13961"/>
                  </a:lnTo>
                  <a:lnTo>
                    <a:pt x="8177" y="13961"/>
                  </a:lnTo>
                  <a:lnTo>
                    <a:pt x="8237" y="13903"/>
                  </a:lnTo>
                  <a:lnTo>
                    <a:pt x="8296" y="14019"/>
                  </a:lnTo>
                  <a:lnTo>
                    <a:pt x="8326" y="14076"/>
                  </a:lnTo>
                  <a:lnTo>
                    <a:pt x="8356" y="14249"/>
                  </a:lnTo>
                  <a:lnTo>
                    <a:pt x="8415" y="14365"/>
                  </a:lnTo>
                  <a:lnTo>
                    <a:pt x="8445" y="14423"/>
                  </a:lnTo>
                  <a:lnTo>
                    <a:pt x="8534" y="14423"/>
                  </a:lnTo>
                  <a:lnTo>
                    <a:pt x="8593" y="14365"/>
                  </a:lnTo>
                  <a:lnTo>
                    <a:pt x="8623" y="14365"/>
                  </a:lnTo>
                  <a:lnTo>
                    <a:pt x="8653" y="14076"/>
                  </a:lnTo>
                  <a:lnTo>
                    <a:pt x="8683" y="14019"/>
                  </a:lnTo>
                  <a:lnTo>
                    <a:pt x="8742" y="14019"/>
                  </a:lnTo>
                  <a:lnTo>
                    <a:pt x="8772" y="14019"/>
                  </a:lnTo>
                  <a:lnTo>
                    <a:pt x="8861" y="14134"/>
                  </a:lnTo>
                  <a:lnTo>
                    <a:pt x="9010" y="14192"/>
                  </a:lnTo>
                  <a:lnTo>
                    <a:pt x="9069" y="14192"/>
                  </a:lnTo>
                  <a:lnTo>
                    <a:pt x="9099" y="14134"/>
                  </a:lnTo>
                  <a:lnTo>
                    <a:pt x="9158" y="14076"/>
                  </a:lnTo>
                  <a:lnTo>
                    <a:pt x="9188" y="14076"/>
                  </a:lnTo>
                  <a:lnTo>
                    <a:pt x="9248" y="14134"/>
                  </a:lnTo>
                  <a:lnTo>
                    <a:pt x="9248" y="14249"/>
                  </a:lnTo>
                  <a:lnTo>
                    <a:pt x="9218" y="14365"/>
                  </a:lnTo>
                  <a:lnTo>
                    <a:pt x="9218" y="14596"/>
                  </a:lnTo>
                  <a:lnTo>
                    <a:pt x="9277" y="14711"/>
                  </a:lnTo>
                  <a:lnTo>
                    <a:pt x="9337" y="14769"/>
                  </a:lnTo>
                  <a:lnTo>
                    <a:pt x="9426" y="14711"/>
                  </a:lnTo>
                  <a:lnTo>
                    <a:pt x="9485" y="14826"/>
                  </a:lnTo>
                  <a:lnTo>
                    <a:pt x="9515" y="14884"/>
                  </a:lnTo>
                  <a:lnTo>
                    <a:pt x="9485" y="14999"/>
                  </a:lnTo>
                  <a:lnTo>
                    <a:pt x="9456" y="15173"/>
                  </a:lnTo>
                  <a:lnTo>
                    <a:pt x="9485" y="15346"/>
                  </a:lnTo>
                  <a:lnTo>
                    <a:pt x="9604" y="15461"/>
                  </a:lnTo>
                  <a:lnTo>
                    <a:pt x="9634" y="15519"/>
                  </a:lnTo>
                  <a:lnTo>
                    <a:pt x="9694" y="15519"/>
                  </a:lnTo>
                  <a:lnTo>
                    <a:pt x="9723" y="15461"/>
                  </a:lnTo>
                  <a:lnTo>
                    <a:pt x="9783" y="15288"/>
                  </a:lnTo>
                  <a:lnTo>
                    <a:pt x="9842" y="15115"/>
                  </a:lnTo>
                  <a:lnTo>
                    <a:pt x="9872" y="15057"/>
                  </a:lnTo>
                  <a:lnTo>
                    <a:pt x="9931" y="14999"/>
                  </a:lnTo>
                  <a:lnTo>
                    <a:pt x="9961" y="14884"/>
                  </a:lnTo>
                  <a:lnTo>
                    <a:pt x="10021" y="14826"/>
                  </a:lnTo>
                  <a:lnTo>
                    <a:pt x="10080" y="14884"/>
                  </a:lnTo>
                  <a:lnTo>
                    <a:pt x="10169" y="14942"/>
                  </a:lnTo>
                  <a:lnTo>
                    <a:pt x="10199" y="15057"/>
                  </a:lnTo>
                  <a:lnTo>
                    <a:pt x="10229" y="15230"/>
                  </a:lnTo>
                  <a:lnTo>
                    <a:pt x="10259" y="15288"/>
                  </a:lnTo>
                  <a:lnTo>
                    <a:pt x="10318" y="15173"/>
                  </a:lnTo>
                  <a:lnTo>
                    <a:pt x="10348" y="15230"/>
                  </a:lnTo>
                  <a:lnTo>
                    <a:pt x="10407" y="15230"/>
                  </a:lnTo>
                  <a:lnTo>
                    <a:pt x="10467" y="15346"/>
                  </a:lnTo>
                  <a:lnTo>
                    <a:pt x="10467" y="15576"/>
                  </a:lnTo>
                  <a:lnTo>
                    <a:pt x="10526" y="15692"/>
                  </a:lnTo>
                  <a:lnTo>
                    <a:pt x="10615" y="15749"/>
                  </a:lnTo>
                  <a:lnTo>
                    <a:pt x="10734" y="15461"/>
                  </a:lnTo>
                  <a:lnTo>
                    <a:pt x="10794" y="15461"/>
                  </a:lnTo>
                  <a:lnTo>
                    <a:pt x="10824" y="15461"/>
                  </a:lnTo>
                  <a:lnTo>
                    <a:pt x="10883" y="15288"/>
                  </a:lnTo>
                  <a:lnTo>
                    <a:pt x="10913" y="15230"/>
                  </a:lnTo>
                  <a:lnTo>
                    <a:pt x="10972" y="15288"/>
                  </a:lnTo>
                  <a:lnTo>
                    <a:pt x="11032" y="15403"/>
                  </a:lnTo>
                  <a:lnTo>
                    <a:pt x="11032" y="15519"/>
                  </a:lnTo>
                  <a:lnTo>
                    <a:pt x="11002" y="15692"/>
                  </a:lnTo>
                  <a:lnTo>
                    <a:pt x="10942" y="15807"/>
                  </a:lnTo>
                  <a:lnTo>
                    <a:pt x="10972" y="15980"/>
                  </a:lnTo>
                  <a:lnTo>
                    <a:pt x="11032" y="16153"/>
                  </a:lnTo>
                  <a:lnTo>
                    <a:pt x="11091" y="16153"/>
                  </a:lnTo>
                  <a:lnTo>
                    <a:pt x="11151" y="16096"/>
                  </a:lnTo>
                  <a:lnTo>
                    <a:pt x="11180" y="15980"/>
                  </a:lnTo>
                  <a:lnTo>
                    <a:pt x="11180" y="15749"/>
                  </a:lnTo>
                  <a:lnTo>
                    <a:pt x="11210" y="15692"/>
                  </a:lnTo>
                  <a:lnTo>
                    <a:pt x="11151" y="15634"/>
                  </a:lnTo>
                  <a:lnTo>
                    <a:pt x="11180" y="15519"/>
                  </a:lnTo>
                  <a:lnTo>
                    <a:pt x="11210" y="15519"/>
                  </a:lnTo>
                  <a:lnTo>
                    <a:pt x="11270" y="15576"/>
                  </a:lnTo>
                  <a:lnTo>
                    <a:pt x="11299" y="15634"/>
                  </a:lnTo>
                  <a:lnTo>
                    <a:pt x="11418" y="15403"/>
                  </a:lnTo>
                  <a:lnTo>
                    <a:pt x="11389" y="15057"/>
                  </a:lnTo>
                  <a:lnTo>
                    <a:pt x="11478" y="15057"/>
                  </a:lnTo>
                  <a:lnTo>
                    <a:pt x="11537" y="14999"/>
                  </a:lnTo>
                  <a:lnTo>
                    <a:pt x="11597" y="15115"/>
                  </a:lnTo>
                  <a:lnTo>
                    <a:pt x="11626" y="15519"/>
                  </a:lnTo>
                  <a:lnTo>
                    <a:pt x="11656" y="15576"/>
                  </a:lnTo>
                  <a:lnTo>
                    <a:pt x="11686" y="15519"/>
                  </a:lnTo>
                  <a:lnTo>
                    <a:pt x="11775" y="15519"/>
                  </a:lnTo>
                  <a:lnTo>
                    <a:pt x="11835" y="15634"/>
                  </a:lnTo>
                  <a:lnTo>
                    <a:pt x="11894" y="15692"/>
                  </a:lnTo>
                  <a:lnTo>
                    <a:pt x="11924" y="15634"/>
                  </a:lnTo>
                  <a:lnTo>
                    <a:pt x="11983" y="15403"/>
                  </a:lnTo>
                  <a:lnTo>
                    <a:pt x="12043" y="15230"/>
                  </a:lnTo>
                  <a:lnTo>
                    <a:pt x="12102" y="15288"/>
                  </a:lnTo>
                  <a:lnTo>
                    <a:pt x="12102" y="15403"/>
                  </a:lnTo>
                  <a:lnTo>
                    <a:pt x="12132" y="15403"/>
                  </a:lnTo>
                  <a:lnTo>
                    <a:pt x="12191" y="15346"/>
                  </a:lnTo>
                  <a:lnTo>
                    <a:pt x="12191" y="15461"/>
                  </a:lnTo>
                  <a:lnTo>
                    <a:pt x="12132" y="15519"/>
                  </a:lnTo>
                  <a:lnTo>
                    <a:pt x="12102" y="15576"/>
                  </a:lnTo>
                  <a:lnTo>
                    <a:pt x="12132" y="15692"/>
                  </a:lnTo>
                  <a:lnTo>
                    <a:pt x="12281" y="15749"/>
                  </a:lnTo>
                  <a:lnTo>
                    <a:pt x="12310" y="15865"/>
                  </a:lnTo>
                  <a:lnTo>
                    <a:pt x="12340" y="15922"/>
                  </a:lnTo>
                  <a:lnTo>
                    <a:pt x="12400" y="15980"/>
                  </a:lnTo>
                  <a:lnTo>
                    <a:pt x="12459" y="15922"/>
                  </a:lnTo>
                  <a:lnTo>
                    <a:pt x="12518" y="16038"/>
                  </a:lnTo>
                  <a:lnTo>
                    <a:pt x="12578" y="16153"/>
                  </a:lnTo>
                  <a:lnTo>
                    <a:pt x="12637" y="16269"/>
                  </a:lnTo>
                  <a:lnTo>
                    <a:pt x="12697" y="16269"/>
                  </a:lnTo>
                  <a:lnTo>
                    <a:pt x="12727" y="16038"/>
                  </a:lnTo>
                  <a:lnTo>
                    <a:pt x="12786" y="16038"/>
                  </a:lnTo>
                  <a:lnTo>
                    <a:pt x="12846" y="15980"/>
                  </a:lnTo>
                  <a:lnTo>
                    <a:pt x="12875" y="16038"/>
                  </a:lnTo>
                  <a:lnTo>
                    <a:pt x="12935" y="16038"/>
                  </a:lnTo>
                  <a:lnTo>
                    <a:pt x="12994" y="15922"/>
                  </a:lnTo>
                  <a:lnTo>
                    <a:pt x="13054" y="15692"/>
                  </a:lnTo>
                  <a:lnTo>
                    <a:pt x="13143" y="15634"/>
                  </a:lnTo>
                  <a:lnTo>
                    <a:pt x="13232" y="15519"/>
                  </a:lnTo>
                  <a:lnTo>
                    <a:pt x="13351" y="15576"/>
                  </a:lnTo>
                  <a:lnTo>
                    <a:pt x="13381" y="15634"/>
                  </a:lnTo>
                  <a:lnTo>
                    <a:pt x="13440" y="15461"/>
                  </a:lnTo>
                  <a:lnTo>
                    <a:pt x="13500" y="15461"/>
                  </a:lnTo>
                  <a:lnTo>
                    <a:pt x="13619" y="15461"/>
                  </a:lnTo>
                  <a:lnTo>
                    <a:pt x="13708" y="15461"/>
                  </a:lnTo>
                  <a:lnTo>
                    <a:pt x="13767" y="15461"/>
                  </a:lnTo>
                  <a:lnTo>
                    <a:pt x="13767" y="15346"/>
                  </a:lnTo>
                  <a:lnTo>
                    <a:pt x="13797" y="15288"/>
                  </a:lnTo>
                  <a:lnTo>
                    <a:pt x="13857" y="15288"/>
                  </a:lnTo>
                  <a:lnTo>
                    <a:pt x="13886" y="15230"/>
                  </a:lnTo>
                  <a:lnTo>
                    <a:pt x="13946" y="15288"/>
                  </a:lnTo>
                  <a:lnTo>
                    <a:pt x="14005" y="15173"/>
                  </a:lnTo>
                  <a:lnTo>
                    <a:pt x="14094" y="15057"/>
                  </a:lnTo>
                  <a:lnTo>
                    <a:pt x="14184" y="15057"/>
                  </a:lnTo>
                  <a:lnTo>
                    <a:pt x="14213" y="15057"/>
                  </a:lnTo>
                  <a:lnTo>
                    <a:pt x="14243" y="15288"/>
                  </a:lnTo>
                  <a:lnTo>
                    <a:pt x="14273" y="15346"/>
                  </a:lnTo>
                  <a:lnTo>
                    <a:pt x="14362" y="15346"/>
                  </a:lnTo>
                  <a:lnTo>
                    <a:pt x="14481" y="15346"/>
                  </a:lnTo>
                  <a:lnTo>
                    <a:pt x="14540" y="15403"/>
                  </a:lnTo>
                  <a:lnTo>
                    <a:pt x="14600" y="15346"/>
                  </a:lnTo>
                  <a:lnTo>
                    <a:pt x="14689" y="15288"/>
                  </a:lnTo>
                  <a:lnTo>
                    <a:pt x="14719" y="15288"/>
                  </a:lnTo>
                  <a:lnTo>
                    <a:pt x="14778" y="15230"/>
                  </a:lnTo>
                  <a:lnTo>
                    <a:pt x="14808" y="15057"/>
                  </a:lnTo>
                  <a:lnTo>
                    <a:pt x="14838" y="14942"/>
                  </a:lnTo>
                  <a:lnTo>
                    <a:pt x="15016" y="14999"/>
                  </a:lnTo>
                  <a:lnTo>
                    <a:pt x="15046" y="15057"/>
                  </a:lnTo>
                  <a:lnTo>
                    <a:pt x="15105" y="15115"/>
                  </a:lnTo>
                  <a:lnTo>
                    <a:pt x="15135" y="15230"/>
                  </a:lnTo>
                  <a:lnTo>
                    <a:pt x="15195" y="15346"/>
                  </a:lnTo>
                  <a:lnTo>
                    <a:pt x="15284" y="15403"/>
                  </a:lnTo>
                  <a:lnTo>
                    <a:pt x="15343" y="15346"/>
                  </a:lnTo>
                  <a:lnTo>
                    <a:pt x="15403" y="15403"/>
                  </a:lnTo>
                  <a:lnTo>
                    <a:pt x="15403" y="15576"/>
                  </a:lnTo>
                  <a:lnTo>
                    <a:pt x="15522" y="15807"/>
                  </a:lnTo>
                  <a:lnTo>
                    <a:pt x="15611" y="15922"/>
                  </a:lnTo>
                  <a:lnTo>
                    <a:pt x="15670" y="15865"/>
                  </a:lnTo>
                  <a:lnTo>
                    <a:pt x="15730" y="15865"/>
                  </a:lnTo>
                  <a:lnTo>
                    <a:pt x="15760" y="15980"/>
                  </a:lnTo>
                  <a:lnTo>
                    <a:pt x="15819" y="16038"/>
                  </a:lnTo>
                  <a:lnTo>
                    <a:pt x="15849" y="16096"/>
                  </a:lnTo>
                  <a:lnTo>
                    <a:pt x="15879" y="16096"/>
                  </a:lnTo>
                  <a:lnTo>
                    <a:pt x="15908" y="16153"/>
                  </a:lnTo>
                  <a:lnTo>
                    <a:pt x="15968" y="16096"/>
                  </a:lnTo>
                  <a:lnTo>
                    <a:pt x="15997" y="16153"/>
                  </a:lnTo>
                  <a:lnTo>
                    <a:pt x="15997" y="16211"/>
                  </a:lnTo>
                  <a:lnTo>
                    <a:pt x="16027" y="16211"/>
                  </a:lnTo>
                  <a:lnTo>
                    <a:pt x="16087" y="16211"/>
                  </a:lnTo>
                  <a:lnTo>
                    <a:pt x="16176" y="16269"/>
                  </a:lnTo>
                  <a:lnTo>
                    <a:pt x="16206" y="16384"/>
                  </a:lnTo>
                  <a:lnTo>
                    <a:pt x="16325" y="16384"/>
                  </a:lnTo>
                  <a:lnTo>
                    <a:pt x="16325" y="16326"/>
                  </a:lnTo>
                  <a:lnTo>
                    <a:pt x="16325" y="14999"/>
                  </a:lnTo>
                  <a:lnTo>
                    <a:pt x="16325" y="13846"/>
                  </a:lnTo>
                  <a:lnTo>
                    <a:pt x="16325" y="12403"/>
                  </a:lnTo>
                  <a:lnTo>
                    <a:pt x="16354" y="11365"/>
                  </a:lnTo>
                  <a:lnTo>
                    <a:pt x="16354" y="10269"/>
                  </a:lnTo>
                  <a:lnTo>
                    <a:pt x="16384" y="8365"/>
                  </a:lnTo>
                  <a:lnTo>
                    <a:pt x="16354" y="8134"/>
                  </a:lnTo>
                  <a:lnTo>
                    <a:pt x="16295" y="7154"/>
                  </a:lnTo>
                  <a:lnTo>
                    <a:pt x="16265" y="6692"/>
                  </a:lnTo>
                  <a:lnTo>
                    <a:pt x="16116" y="5077"/>
                  </a:lnTo>
                  <a:lnTo>
                    <a:pt x="16087" y="4731"/>
                  </a:lnTo>
                  <a:lnTo>
                    <a:pt x="15997" y="3231"/>
                  </a:lnTo>
                  <a:lnTo>
                    <a:pt x="15968" y="2423"/>
                  </a:lnTo>
                  <a:lnTo>
                    <a:pt x="15968" y="1961"/>
                  </a:lnTo>
                  <a:lnTo>
                    <a:pt x="15968" y="865"/>
                  </a:lnTo>
                  <a:lnTo>
                    <a:pt x="15254" y="923"/>
                  </a:lnTo>
                  <a:lnTo>
                    <a:pt x="15105" y="923"/>
                  </a:lnTo>
                  <a:lnTo>
                    <a:pt x="14451" y="923"/>
                  </a:lnTo>
                  <a:lnTo>
                    <a:pt x="14273" y="923"/>
                  </a:lnTo>
                  <a:lnTo>
                    <a:pt x="13738" y="923"/>
                  </a:lnTo>
                  <a:lnTo>
                    <a:pt x="13410" y="923"/>
                  </a:lnTo>
                  <a:lnTo>
                    <a:pt x="13351" y="923"/>
                  </a:lnTo>
                  <a:lnTo>
                    <a:pt x="12370" y="981"/>
                  </a:lnTo>
                  <a:lnTo>
                    <a:pt x="11953" y="981"/>
                  </a:lnTo>
                  <a:close/>
                </a:path>
              </a:pathLst>
            </a:custGeom>
            <a:solidFill>
              <a:schemeClr val="bg1">
                <a:lumMod val="75000"/>
              </a:schemeClr>
            </a:solidFill>
            <a:ln w="9525">
              <a:solidFill>
                <a:schemeClr val="bg1"/>
              </a:solidFill>
              <a:prstDash val="solid"/>
              <a:round/>
              <a:headEnd/>
              <a:tailEnd/>
            </a:ln>
          </p:spPr>
        </p:sp>
        <p:sp>
          <p:nvSpPr>
            <p:cNvPr id="154" name="Oregon">
              <a:extLst>
                <a:ext uri="{FF2B5EF4-FFF2-40B4-BE49-F238E27FC236}">
                  <a16:creationId xmlns:a16="http://schemas.microsoft.com/office/drawing/2014/main" id="{06A7D829-1A87-0E49-94A0-E363C2524915}"/>
                </a:ext>
              </a:extLst>
            </p:cNvPr>
            <p:cNvSpPr>
              <a:spLocks/>
            </p:cNvSpPr>
            <p:nvPr/>
          </p:nvSpPr>
          <p:spPr bwMode="auto">
            <a:xfrm>
              <a:off x="499704" y="1719884"/>
              <a:ext cx="1300595" cy="995971"/>
            </a:xfrm>
            <a:custGeom>
              <a:avLst/>
              <a:gdLst/>
              <a:ahLst/>
              <a:cxnLst>
                <a:cxn ang="0">
                  <a:pos x="7296" y="2948"/>
                </a:cxn>
                <a:cxn ang="0">
                  <a:pos x="6816" y="2948"/>
                </a:cxn>
                <a:cxn ang="0">
                  <a:pos x="5792" y="2833"/>
                </a:cxn>
                <a:cxn ang="0">
                  <a:pos x="5376" y="2297"/>
                </a:cxn>
                <a:cxn ang="0">
                  <a:pos x="5440" y="1991"/>
                </a:cxn>
                <a:cxn ang="0">
                  <a:pos x="5504" y="1569"/>
                </a:cxn>
                <a:cxn ang="0">
                  <a:pos x="5120" y="689"/>
                </a:cxn>
                <a:cxn ang="0">
                  <a:pos x="4832" y="689"/>
                </a:cxn>
                <a:cxn ang="0">
                  <a:pos x="4608" y="459"/>
                </a:cxn>
                <a:cxn ang="0">
                  <a:pos x="4416" y="345"/>
                </a:cxn>
                <a:cxn ang="0">
                  <a:pos x="4064" y="191"/>
                </a:cxn>
                <a:cxn ang="0">
                  <a:pos x="4000" y="345"/>
                </a:cxn>
                <a:cxn ang="0">
                  <a:pos x="3712" y="38"/>
                </a:cxn>
                <a:cxn ang="0">
                  <a:pos x="3712" y="612"/>
                </a:cxn>
                <a:cxn ang="0">
                  <a:pos x="3520" y="995"/>
                </a:cxn>
                <a:cxn ang="0">
                  <a:pos x="3456" y="1646"/>
                </a:cxn>
                <a:cxn ang="0">
                  <a:pos x="3360" y="2220"/>
                </a:cxn>
                <a:cxn ang="0">
                  <a:pos x="3104" y="2527"/>
                </a:cxn>
                <a:cxn ang="0">
                  <a:pos x="2848" y="3369"/>
                </a:cxn>
                <a:cxn ang="0">
                  <a:pos x="2720" y="3790"/>
                </a:cxn>
                <a:cxn ang="0">
                  <a:pos x="2464" y="4402"/>
                </a:cxn>
                <a:cxn ang="0">
                  <a:pos x="2272" y="5168"/>
                </a:cxn>
                <a:cxn ang="0">
                  <a:pos x="2048" y="5742"/>
                </a:cxn>
                <a:cxn ang="0">
                  <a:pos x="1664" y="6814"/>
                </a:cxn>
                <a:cxn ang="0">
                  <a:pos x="1440" y="7312"/>
                </a:cxn>
                <a:cxn ang="0">
                  <a:pos x="1024" y="8077"/>
                </a:cxn>
                <a:cxn ang="0">
                  <a:pos x="608" y="8766"/>
                </a:cxn>
                <a:cxn ang="0">
                  <a:pos x="160" y="9455"/>
                </a:cxn>
                <a:cxn ang="0">
                  <a:pos x="256" y="9991"/>
                </a:cxn>
                <a:cxn ang="0">
                  <a:pos x="192" y="10604"/>
                </a:cxn>
                <a:cxn ang="0">
                  <a:pos x="64" y="11178"/>
                </a:cxn>
                <a:cxn ang="0">
                  <a:pos x="32" y="11829"/>
                </a:cxn>
                <a:cxn ang="0">
                  <a:pos x="800" y="12365"/>
                </a:cxn>
                <a:cxn ang="0">
                  <a:pos x="5120" y="13896"/>
                </a:cxn>
                <a:cxn ang="0">
                  <a:pos x="9120" y="15159"/>
                </a:cxn>
                <a:cxn ang="0">
                  <a:pos x="14336" y="11063"/>
                </a:cxn>
                <a:cxn ang="0">
                  <a:pos x="14624" y="10297"/>
                </a:cxn>
                <a:cxn ang="0">
                  <a:pos x="14784" y="9876"/>
                </a:cxn>
                <a:cxn ang="0">
                  <a:pos x="14496" y="9570"/>
                </a:cxn>
                <a:cxn ang="0">
                  <a:pos x="14336" y="9340"/>
                </a:cxn>
                <a:cxn ang="0">
                  <a:pos x="14432" y="8843"/>
                </a:cxn>
                <a:cxn ang="0">
                  <a:pos x="14944" y="8154"/>
                </a:cxn>
                <a:cxn ang="0">
                  <a:pos x="15264" y="7886"/>
                </a:cxn>
                <a:cxn ang="0">
                  <a:pos x="15360" y="7465"/>
                </a:cxn>
                <a:cxn ang="0">
                  <a:pos x="15680" y="7082"/>
                </a:cxn>
                <a:cxn ang="0">
                  <a:pos x="16128" y="6316"/>
                </a:cxn>
                <a:cxn ang="0">
                  <a:pos x="16320" y="5627"/>
                </a:cxn>
                <a:cxn ang="0">
                  <a:pos x="16064" y="5130"/>
                </a:cxn>
                <a:cxn ang="0">
                  <a:pos x="15872" y="4823"/>
                </a:cxn>
                <a:cxn ang="0">
                  <a:pos x="14560" y="4173"/>
                </a:cxn>
                <a:cxn ang="0">
                  <a:pos x="12128" y="3522"/>
                </a:cxn>
                <a:cxn ang="0">
                  <a:pos x="11520" y="3522"/>
                </a:cxn>
                <a:cxn ang="0">
                  <a:pos x="11136" y="3445"/>
                </a:cxn>
                <a:cxn ang="0">
                  <a:pos x="10592" y="3560"/>
                </a:cxn>
                <a:cxn ang="0">
                  <a:pos x="10016" y="3560"/>
                </a:cxn>
                <a:cxn ang="0">
                  <a:pos x="9248" y="3484"/>
                </a:cxn>
                <a:cxn ang="0">
                  <a:pos x="8512" y="3484"/>
                </a:cxn>
                <a:cxn ang="0">
                  <a:pos x="8064" y="3330"/>
                </a:cxn>
                <a:cxn ang="0">
                  <a:pos x="7712" y="3062"/>
                </a:cxn>
              </a:cxnLst>
              <a:rect l="0" t="0" r="r" b="b"/>
              <a:pathLst>
                <a:path w="16384" h="16384">
                  <a:moveTo>
                    <a:pt x="7712" y="3062"/>
                  </a:moveTo>
                  <a:lnTo>
                    <a:pt x="7552" y="2986"/>
                  </a:lnTo>
                  <a:lnTo>
                    <a:pt x="7488" y="2948"/>
                  </a:lnTo>
                  <a:lnTo>
                    <a:pt x="7296" y="2948"/>
                  </a:lnTo>
                  <a:lnTo>
                    <a:pt x="7104" y="2871"/>
                  </a:lnTo>
                  <a:lnTo>
                    <a:pt x="7008" y="2833"/>
                  </a:lnTo>
                  <a:lnTo>
                    <a:pt x="6880" y="2871"/>
                  </a:lnTo>
                  <a:lnTo>
                    <a:pt x="6816" y="2948"/>
                  </a:lnTo>
                  <a:lnTo>
                    <a:pt x="6176" y="3024"/>
                  </a:lnTo>
                  <a:lnTo>
                    <a:pt x="6048" y="3024"/>
                  </a:lnTo>
                  <a:lnTo>
                    <a:pt x="5952" y="2909"/>
                  </a:lnTo>
                  <a:lnTo>
                    <a:pt x="5792" y="2833"/>
                  </a:lnTo>
                  <a:lnTo>
                    <a:pt x="5536" y="2680"/>
                  </a:lnTo>
                  <a:lnTo>
                    <a:pt x="5408" y="2527"/>
                  </a:lnTo>
                  <a:lnTo>
                    <a:pt x="5376" y="2450"/>
                  </a:lnTo>
                  <a:lnTo>
                    <a:pt x="5376" y="2297"/>
                  </a:lnTo>
                  <a:lnTo>
                    <a:pt x="5376" y="2220"/>
                  </a:lnTo>
                  <a:lnTo>
                    <a:pt x="5408" y="2144"/>
                  </a:lnTo>
                  <a:lnTo>
                    <a:pt x="5440" y="2067"/>
                  </a:lnTo>
                  <a:lnTo>
                    <a:pt x="5440" y="1991"/>
                  </a:lnTo>
                  <a:lnTo>
                    <a:pt x="5440" y="1914"/>
                  </a:lnTo>
                  <a:lnTo>
                    <a:pt x="5472" y="1837"/>
                  </a:lnTo>
                  <a:lnTo>
                    <a:pt x="5472" y="1723"/>
                  </a:lnTo>
                  <a:lnTo>
                    <a:pt x="5504" y="1569"/>
                  </a:lnTo>
                  <a:lnTo>
                    <a:pt x="5472" y="1416"/>
                  </a:lnTo>
                  <a:lnTo>
                    <a:pt x="5408" y="1110"/>
                  </a:lnTo>
                  <a:lnTo>
                    <a:pt x="5312" y="919"/>
                  </a:lnTo>
                  <a:lnTo>
                    <a:pt x="5120" y="689"/>
                  </a:lnTo>
                  <a:lnTo>
                    <a:pt x="5024" y="651"/>
                  </a:lnTo>
                  <a:lnTo>
                    <a:pt x="4960" y="651"/>
                  </a:lnTo>
                  <a:lnTo>
                    <a:pt x="4896" y="651"/>
                  </a:lnTo>
                  <a:lnTo>
                    <a:pt x="4832" y="689"/>
                  </a:lnTo>
                  <a:lnTo>
                    <a:pt x="4736" y="651"/>
                  </a:lnTo>
                  <a:lnTo>
                    <a:pt x="4672" y="612"/>
                  </a:lnTo>
                  <a:lnTo>
                    <a:pt x="4640" y="498"/>
                  </a:lnTo>
                  <a:lnTo>
                    <a:pt x="4608" y="459"/>
                  </a:lnTo>
                  <a:lnTo>
                    <a:pt x="4640" y="345"/>
                  </a:lnTo>
                  <a:lnTo>
                    <a:pt x="4576" y="306"/>
                  </a:lnTo>
                  <a:lnTo>
                    <a:pt x="4480" y="306"/>
                  </a:lnTo>
                  <a:lnTo>
                    <a:pt x="4416" y="345"/>
                  </a:lnTo>
                  <a:lnTo>
                    <a:pt x="4288" y="345"/>
                  </a:lnTo>
                  <a:lnTo>
                    <a:pt x="4192" y="306"/>
                  </a:lnTo>
                  <a:lnTo>
                    <a:pt x="4128" y="191"/>
                  </a:lnTo>
                  <a:lnTo>
                    <a:pt x="4064" y="191"/>
                  </a:lnTo>
                  <a:lnTo>
                    <a:pt x="3968" y="191"/>
                  </a:lnTo>
                  <a:lnTo>
                    <a:pt x="4032" y="306"/>
                  </a:lnTo>
                  <a:lnTo>
                    <a:pt x="4032" y="345"/>
                  </a:lnTo>
                  <a:lnTo>
                    <a:pt x="4000" y="345"/>
                  </a:lnTo>
                  <a:lnTo>
                    <a:pt x="3904" y="230"/>
                  </a:lnTo>
                  <a:lnTo>
                    <a:pt x="3808" y="38"/>
                  </a:lnTo>
                  <a:lnTo>
                    <a:pt x="3744" y="0"/>
                  </a:lnTo>
                  <a:lnTo>
                    <a:pt x="3712" y="38"/>
                  </a:lnTo>
                  <a:lnTo>
                    <a:pt x="3744" y="153"/>
                  </a:lnTo>
                  <a:lnTo>
                    <a:pt x="3744" y="306"/>
                  </a:lnTo>
                  <a:lnTo>
                    <a:pt x="3744" y="459"/>
                  </a:lnTo>
                  <a:lnTo>
                    <a:pt x="3712" y="612"/>
                  </a:lnTo>
                  <a:lnTo>
                    <a:pt x="3648" y="689"/>
                  </a:lnTo>
                  <a:lnTo>
                    <a:pt x="3552" y="766"/>
                  </a:lnTo>
                  <a:lnTo>
                    <a:pt x="3552" y="880"/>
                  </a:lnTo>
                  <a:lnTo>
                    <a:pt x="3520" y="995"/>
                  </a:lnTo>
                  <a:lnTo>
                    <a:pt x="3456" y="1225"/>
                  </a:lnTo>
                  <a:lnTo>
                    <a:pt x="3424" y="1378"/>
                  </a:lnTo>
                  <a:lnTo>
                    <a:pt x="3424" y="1455"/>
                  </a:lnTo>
                  <a:lnTo>
                    <a:pt x="3456" y="1646"/>
                  </a:lnTo>
                  <a:lnTo>
                    <a:pt x="3360" y="1761"/>
                  </a:lnTo>
                  <a:lnTo>
                    <a:pt x="3360" y="1876"/>
                  </a:lnTo>
                  <a:lnTo>
                    <a:pt x="3392" y="2144"/>
                  </a:lnTo>
                  <a:lnTo>
                    <a:pt x="3360" y="2220"/>
                  </a:lnTo>
                  <a:lnTo>
                    <a:pt x="3264" y="2105"/>
                  </a:lnTo>
                  <a:lnTo>
                    <a:pt x="3232" y="2182"/>
                  </a:lnTo>
                  <a:lnTo>
                    <a:pt x="3232" y="2373"/>
                  </a:lnTo>
                  <a:lnTo>
                    <a:pt x="3104" y="2527"/>
                  </a:lnTo>
                  <a:lnTo>
                    <a:pt x="3104" y="2718"/>
                  </a:lnTo>
                  <a:lnTo>
                    <a:pt x="3008" y="2948"/>
                  </a:lnTo>
                  <a:lnTo>
                    <a:pt x="3008" y="3062"/>
                  </a:lnTo>
                  <a:lnTo>
                    <a:pt x="2848" y="3369"/>
                  </a:lnTo>
                  <a:lnTo>
                    <a:pt x="2816" y="3445"/>
                  </a:lnTo>
                  <a:lnTo>
                    <a:pt x="2784" y="3522"/>
                  </a:lnTo>
                  <a:lnTo>
                    <a:pt x="2784" y="3637"/>
                  </a:lnTo>
                  <a:lnTo>
                    <a:pt x="2720" y="3790"/>
                  </a:lnTo>
                  <a:lnTo>
                    <a:pt x="2592" y="4019"/>
                  </a:lnTo>
                  <a:lnTo>
                    <a:pt x="2528" y="4134"/>
                  </a:lnTo>
                  <a:lnTo>
                    <a:pt x="2528" y="4326"/>
                  </a:lnTo>
                  <a:lnTo>
                    <a:pt x="2464" y="4402"/>
                  </a:lnTo>
                  <a:lnTo>
                    <a:pt x="2464" y="4555"/>
                  </a:lnTo>
                  <a:lnTo>
                    <a:pt x="2368" y="4747"/>
                  </a:lnTo>
                  <a:lnTo>
                    <a:pt x="2304" y="4938"/>
                  </a:lnTo>
                  <a:lnTo>
                    <a:pt x="2272" y="5168"/>
                  </a:lnTo>
                  <a:lnTo>
                    <a:pt x="2208" y="5283"/>
                  </a:lnTo>
                  <a:lnTo>
                    <a:pt x="2144" y="5512"/>
                  </a:lnTo>
                  <a:lnTo>
                    <a:pt x="2080" y="5627"/>
                  </a:lnTo>
                  <a:lnTo>
                    <a:pt x="2048" y="5742"/>
                  </a:lnTo>
                  <a:lnTo>
                    <a:pt x="1952" y="5933"/>
                  </a:lnTo>
                  <a:lnTo>
                    <a:pt x="1888" y="6125"/>
                  </a:lnTo>
                  <a:lnTo>
                    <a:pt x="1728" y="6584"/>
                  </a:lnTo>
                  <a:lnTo>
                    <a:pt x="1664" y="6814"/>
                  </a:lnTo>
                  <a:lnTo>
                    <a:pt x="1632" y="6890"/>
                  </a:lnTo>
                  <a:lnTo>
                    <a:pt x="1504" y="7197"/>
                  </a:lnTo>
                  <a:lnTo>
                    <a:pt x="1504" y="7273"/>
                  </a:lnTo>
                  <a:lnTo>
                    <a:pt x="1440" y="7312"/>
                  </a:lnTo>
                  <a:lnTo>
                    <a:pt x="1440" y="7388"/>
                  </a:lnTo>
                  <a:lnTo>
                    <a:pt x="1376" y="7503"/>
                  </a:lnTo>
                  <a:lnTo>
                    <a:pt x="1248" y="7771"/>
                  </a:lnTo>
                  <a:lnTo>
                    <a:pt x="1024" y="8077"/>
                  </a:lnTo>
                  <a:lnTo>
                    <a:pt x="896" y="8154"/>
                  </a:lnTo>
                  <a:lnTo>
                    <a:pt x="864" y="8230"/>
                  </a:lnTo>
                  <a:lnTo>
                    <a:pt x="832" y="8383"/>
                  </a:lnTo>
                  <a:lnTo>
                    <a:pt x="608" y="8766"/>
                  </a:lnTo>
                  <a:lnTo>
                    <a:pt x="480" y="9111"/>
                  </a:lnTo>
                  <a:lnTo>
                    <a:pt x="416" y="9226"/>
                  </a:lnTo>
                  <a:lnTo>
                    <a:pt x="352" y="9302"/>
                  </a:lnTo>
                  <a:lnTo>
                    <a:pt x="160" y="9455"/>
                  </a:lnTo>
                  <a:lnTo>
                    <a:pt x="224" y="9608"/>
                  </a:lnTo>
                  <a:lnTo>
                    <a:pt x="224" y="9761"/>
                  </a:lnTo>
                  <a:lnTo>
                    <a:pt x="288" y="9876"/>
                  </a:lnTo>
                  <a:lnTo>
                    <a:pt x="256" y="9991"/>
                  </a:lnTo>
                  <a:lnTo>
                    <a:pt x="320" y="10106"/>
                  </a:lnTo>
                  <a:lnTo>
                    <a:pt x="288" y="10221"/>
                  </a:lnTo>
                  <a:lnTo>
                    <a:pt x="288" y="10412"/>
                  </a:lnTo>
                  <a:lnTo>
                    <a:pt x="192" y="10604"/>
                  </a:lnTo>
                  <a:lnTo>
                    <a:pt x="128" y="10719"/>
                  </a:lnTo>
                  <a:lnTo>
                    <a:pt x="96" y="10948"/>
                  </a:lnTo>
                  <a:lnTo>
                    <a:pt x="32" y="11025"/>
                  </a:lnTo>
                  <a:lnTo>
                    <a:pt x="64" y="11178"/>
                  </a:lnTo>
                  <a:lnTo>
                    <a:pt x="0" y="11293"/>
                  </a:lnTo>
                  <a:lnTo>
                    <a:pt x="32" y="11369"/>
                  </a:lnTo>
                  <a:lnTo>
                    <a:pt x="0" y="11599"/>
                  </a:lnTo>
                  <a:lnTo>
                    <a:pt x="32" y="11829"/>
                  </a:lnTo>
                  <a:lnTo>
                    <a:pt x="96" y="11943"/>
                  </a:lnTo>
                  <a:lnTo>
                    <a:pt x="160" y="12097"/>
                  </a:lnTo>
                  <a:lnTo>
                    <a:pt x="160" y="12173"/>
                  </a:lnTo>
                  <a:lnTo>
                    <a:pt x="800" y="12365"/>
                  </a:lnTo>
                  <a:lnTo>
                    <a:pt x="1344" y="12594"/>
                  </a:lnTo>
                  <a:lnTo>
                    <a:pt x="1888" y="12786"/>
                  </a:lnTo>
                  <a:lnTo>
                    <a:pt x="3616" y="13360"/>
                  </a:lnTo>
                  <a:lnTo>
                    <a:pt x="5120" y="13896"/>
                  </a:lnTo>
                  <a:lnTo>
                    <a:pt x="6208" y="14202"/>
                  </a:lnTo>
                  <a:lnTo>
                    <a:pt x="7808" y="14738"/>
                  </a:lnTo>
                  <a:lnTo>
                    <a:pt x="8992" y="15121"/>
                  </a:lnTo>
                  <a:lnTo>
                    <a:pt x="9120" y="15159"/>
                  </a:lnTo>
                  <a:lnTo>
                    <a:pt x="11168" y="15733"/>
                  </a:lnTo>
                  <a:lnTo>
                    <a:pt x="13344" y="16384"/>
                  </a:lnTo>
                  <a:lnTo>
                    <a:pt x="14272" y="11369"/>
                  </a:lnTo>
                  <a:lnTo>
                    <a:pt x="14336" y="11063"/>
                  </a:lnTo>
                  <a:lnTo>
                    <a:pt x="14464" y="10795"/>
                  </a:lnTo>
                  <a:lnTo>
                    <a:pt x="14560" y="10604"/>
                  </a:lnTo>
                  <a:lnTo>
                    <a:pt x="14624" y="10451"/>
                  </a:lnTo>
                  <a:lnTo>
                    <a:pt x="14624" y="10297"/>
                  </a:lnTo>
                  <a:lnTo>
                    <a:pt x="14656" y="10221"/>
                  </a:lnTo>
                  <a:lnTo>
                    <a:pt x="14720" y="10106"/>
                  </a:lnTo>
                  <a:lnTo>
                    <a:pt x="14752" y="10029"/>
                  </a:lnTo>
                  <a:lnTo>
                    <a:pt x="14784" y="9876"/>
                  </a:lnTo>
                  <a:lnTo>
                    <a:pt x="14720" y="9800"/>
                  </a:lnTo>
                  <a:lnTo>
                    <a:pt x="14656" y="9685"/>
                  </a:lnTo>
                  <a:lnTo>
                    <a:pt x="14560" y="9723"/>
                  </a:lnTo>
                  <a:lnTo>
                    <a:pt x="14496" y="9570"/>
                  </a:lnTo>
                  <a:lnTo>
                    <a:pt x="14368" y="9608"/>
                  </a:lnTo>
                  <a:lnTo>
                    <a:pt x="14304" y="9494"/>
                  </a:lnTo>
                  <a:lnTo>
                    <a:pt x="14304" y="9417"/>
                  </a:lnTo>
                  <a:lnTo>
                    <a:pt x="14336" y="9340"/>
                  </a:lnTo>
                  <a:lnTo>
                    <a:pt x="14304" y="9264"/>
                  </a:lnTo>
                  <a:lnTo>
                    <a:pt x="14304" y="9149"/>
                  </a:lnTo>
                  <a:lnTo>
                    <a:pt x="14400" y="8996"/>
                  </a:lnTo>
                  <a:lnTo>
                    <a:pt x="14432" y="8843"/>
                  </a:lnTo>
                  <a:lnTo>
                    <a:pt x="14560" y="8728"/>
                  </a:lnTo>
                  <a:lnTo>
                    <a:pt x="14752" y="8383"/>
                  </a:lnTo>
                  <a:lnTo>
                    <a:pt x="14848" y="8192"/>
                  </a:lnTo>
                  <a:lnTo>
                    <a:pt x="14944" y="8154"/>
                  </a:lnTo>
                  <a:lnTo>
                    <a:pt x="15072" y="8115"/>
                  </a:lnTo>
                  <a:lnTo>
                    <a:pt x="15104" y="8039"/>
                  </a:lnTo>
                  <a:lnTo>
                    <a:pt x="15200" y="8001"/>
                  </a:lnTo>
                  <a:lnTo>
                    <a:pt x="15264" y="7886"/>
                  </a:lnTo>
                  <a:lnTo>
                    <a:pt x="15360" y="7694"/>
                  </a:lnTo>
                  <a:lnTo>
                    <a:pt x="15392" y="7580"/>
                  </a:lnTo>
                  <a:lnTo>
                    <a:pt x="15328" y="7541"/>
                  </a:lnTo>
                  <a:lnTo>
                    <a:pt x="15360" y="7465"/>
                  </a:lnTo>
                  <a:lnTo>
                    <a:pt x="15488" y="7350"/>
                  </a:lnTo>
                  <a:lnTo>
                    <a:pt x="15520" y="7312"/>
                  </a:lnTo>
                  <a:lnTo>
                    <a:pt x="15584" y="7235"/>
                  </a:lnTo>
                  <a:lnTo>
                    <a:pt x="15680" y="7082"/>
                  </a:lnTo>
                  <a:lnTo>
                    <a:pt x="15776" y="6929"/>
                  </a:lnTo>
                  <a:lnTo>
                    <a:pt x="15808" y="6814"/>
                  </a:lnTo>
                  <a:lnTo>
                    <a:pt x="15840" y="6699"/>
                  </a:lnTo>
                  <a:lnTo>
                    <a:pt x="16128" y="6316"/>
                  </a:lnTo>
                  <a:lnTo>
                    <a:pt x="16160" y="6163"/>
                  </a:lnTo>
                  <a:lnTo>
                    <a:pt x="16352" y="5895"/>
                  </a:lnTo>
                  <a:lnTo>
                    <a:pt x="16384" y="5819"/>
                  </a:lnTo>
                  <a:lnTo>
                    <a:pt x="16320" y="5627"/>
                  </a:lnTo>
                  <a:lnTo>
                    <a:pt x="16288" y="5398"/>
                  </a:lnTo>
                  <a:lnTo>
                    <a:pt x="16256" y="5321"/>
                  </a:lnTo>
                  <a:lnTo>
                    <a:pt x="16128" y="5283"/>
                  </a:lnTo>
                  <a:lnTo>
                    <a:pt x="16064" y="5130"/>
                  </a:lnTo>
                  <a:lnTo>
                    <a:pt x="15968" y="5206"/>
                  </a:lnTo>
                  <a:lnTo>
                    <a:pt x="15936" y="5053"/>
                  </a:lnTo>
                  <a:lnTo>
                    <a:pt x="15904" y="4938"/>
                  </a:lnTo>
                  <a:lnTo>
                    <a:pt x="15872" y="4823"/>
                  </a:lnTo>
                  <a:lnTo>
                    <a:pt x="15808" y="4632"/>
                  </a:lnTo>
                  <a:lnTo>
                    <a:pt x="15776" y="4517"/>
                  </a:lnTo>
                  <a:lnTo>
                    <a:pt x="14816" y="4249"/>
                  </a:lnTo>
                  <a:lnTo>
                    <a:pt x="14560" y="4173"/>
                  </a:lnTo>
                  <a:lnTo>
                    <a:pt x="13920" y="4019"/>
                  </a:lnTo>
                  <a:lnTo>
                    <a:pt x="13888" y="3981"/>
                  </a:lnTo>
                  <a:lnTo>
                    <a:pt x="12192" y="3522"/>
                  </a:lnTo>
                  <a:lnTo>
                    <a:pt x="12128" y="3522"/>
                  </a:lnTo>
                  <a:lnTo>
                    <a:pt x="12000" y="3598"/>
                  </a:lnTo>
                  <a:lnTo>
                    <a:pt x="11776" y="3637"/>
                  </a:lnTo>
                  <a:lnTo>
                    <a:pt x="11648" y="3598"/>
                  </a:lnTo>
                  <a:lnTo>
                    <a:pt x="11520" y="3522"/>
                  </a:lnTo>
                  <a:lnTo>
                    <a:pt x="11424" y="3560"/>
                  </a:lnTo>
                  <a:lnTo>
                    <a:pt x="11328" y="3560"/>
                  </a:lnTo>
                  <a:lnTo>
                    <a:pt x="11232" y="3522"/>
                  </a:lnTo>
                  <a:lnTo>
                    <a:pt x="11136" y="3445"/>
                  </a:lnTo>
                  <a:lnTo>
                    <a:pt x="11040" y="3445"/>
                  </a:lnTo>
                  <a:lnTo>
                    <a:pt x="10944" y="3522"/>
                  </a:lnTo>
                  <a:lnTo>
                    <a:pt x="10848" y="3560"/>
                  </a:lnTo>
                  <a:lnTo>
                    <a:pt x="10592" y="3560"/>
                  </a:lnTo>
                  <a:lnTo>
                    <a:pt x="10528" y="3522"/>
                  </a:lnTo>
                  <a:lnTo>
                    <a:pt x="10272" y="3560"/>
                  </a:lnTo>
                  <a:lnTo>
                    <a:pt x="10144" y="3560"/>
                  </a:lnTo>
                  <a:lnTo>
                    <a:pt x="10016" y="3560"/>
                  </a:lnTo>
                  <a:lnTo>
                    <a:pt x="9856" y="3637"/>
                  </a:lnTo>
                  <a:lnTo>
                    <a:pt x="9408" y="3637"/>
                  </a:lnTo>
                  <a:lnTo>
                    <a:pt x="9312" y="3560"/>
                  </a:lnTo>
                  <a:lnTo>
                    <a:pt x="9248" y="3484"/>
                  </a:lnTo>
                  <a:lnTo>
                    <a:pt x="9184" y="3407"/>
                  </a:lnTo>
                  <a:lnTo>
                    <a:pt x="9088" y="3407"/>
                  </a:lnTo>
                  <a:lnTo>
                    <a:pt x="8608" y="3522"/>
                  </a:lnTo>
                  <a:lnTo>
                    <a:pt x="8512" y="3484"/>
                  </a:lnTo>
                  <a:lnTo>
                    <a:pt x="8320" y="3407"/>
                  </a:lnTo>
                  <a:lnTo>
                    <a:pt x="8192" y="3484"/>
                  </a:lnTo>
                  <a:lnTo>
                    <a:pt x="8096" y="3484"/>
                  </a:lnTo>
                  <a:lnTo>
                    <a:pt x="8064" y="3330"/>
                  </a:lnTo>
                  <a:lnTo>
                    <a:pt x="7968" y="3216"/>
                  </a:lnTo>
                  <a:lnTo>
                    <a:pt x="7904" y="3139"/>
                  </a:lnTo>
                  <a:lnTo>
                    <a:pt x="7808" y="3101"/>
                  </a:lnTo>
                  <a:lnTo>
                    <a:pt x="7712" y="3062"/>
                  </a:lnTo>
                  <a:close/>
                </a:path>
              </a:pathLst>
            </a:custGeom>
            <a:solidFill>
              <a:schemeClr val="accent2"/>
            </a:solidFill>
            <a:ln w="9525">
              <a:solidFill>
                <a:schemeClr val="bg1"/>
              </a:solidFill>
              <a:prstDash val="solid"/>
              <a:round/>
              <a:headEnd/>
              <a:tailEnd/>
            </a:ln>
          </p:spPr>
        </p:sp>
        <p:sp>
          <p:nvSpPr>
            <p:cNvPr id="155" name="Pennsylvania">
              <a:extLst>
                <a:ext uri="{FF2B5EF4-FFF2-40B4-BE49-F238E27FC236}">
                  <a16:creationId xmlns:a16="http://schemas.microsoft.com/office/drawing/2014/main" id="{2A570C4F-2890-054B-B966-E93CA17CC5A8}"/>
                </a:ext>
              </a:extLst>
            </p:cNvPr>
            <p:cNvSpPr>
              <a:spLocks/>
            </p:cNvSpPr>
            <p:nvPr/>
          </p:nvSpPr>
          <p:spPr bwMode="auto">
            <a:xfrm>
              <a:off x="7036361" y="2738097"/>
              <a:ext cx="940471" cy="553591"/>
            </a:xfrm>
            <a:custGeom>
              <a:avLst/>
              <a:gdLst/>
              <a:ahLst/>
              <a:cxnLst>
                <a:cxn ang="0">
                  <a:pos x="10687" y="13699"/>
                </a:cxn>
                <a:cxn ang="0">
                  <a:pos x="12719" y="13080"/>
                </a:cxn>
                <a:cxn ang="0">
                  <a:pos x="13955" y="12598"/>
                </a:cxn>
                <a:cxn ang="0">
                  <a:pos x="14043" y="12254"/>
                </a:cxn>
                <a:cxn ang="0">
                  <a:pos x="14264" y="11909"/>
                </a:cxn>
                <a:cxn ang="0">
                  <a:pos x="14618" y="11772"/>
                </a:cxn>
                <a:cxn ang="0">
                  <a:pos x="14927" y="11772"/>
                </a:cxn>
                <a:cxn ang="0">
                  <a:pos x="15280" y="11496"/>
                </a:cxn>
                <a:cxn ang="0">
                  <a:pos x="15457" y="11221"/>
                </a:cxn>
                <a:cxn ang="0">
                  <a:pos x="15501" y="10808"/>
                </a:cxn>
                <a:cxn ang="0">
                  <a:pos x="15810" y="10188"/>
                </a:cxn>
                <a:cxn ang="0">
                  <a:pos x="16119" y="9706"/>
                </a:cxn>
                <a:cxn ang="0">
                  <a:pos x="16384" y="9431"/>
                </a:cxn>
                <a:cxn ang="0">
                  <a:pos x="16075" y="9018"/>
                </a:cxn>
                <a:cxn ang="0">
                  <a:pos x="15854" y="8674"/>
                </a:cxn>
                <a:cxn ang="0">
                  <a:pos x="15677" y="8467"/>
                </a:cxn>
                <a:cxn ang="0">
                  <a:pos x="15324" y="8192"/>
                </a:cxn>
                <a:cxn ang="0">
                  <a:pos x="15192" y="7572"/>
                </a:cxn>
                <a:cxn ang="0">
                  <a:pos x="14971" y="7504"/>
                </a:cxn>
                <a:cxn ang="0">
                  <a:pos x="14750" y="7366"/>
                </a:cxn>
                <a:cxn ang="0">
                  <a:pos x="14706" y="6884"/>
                </a:cxn>
                <a:cxn ang="0">
                  <a:pos x="14838" y="6402"/>
                </a:cxn>
                <a:cxn ang="0">
                  <a:pos x="14927" y="5920"/>
                </a:cxn>
                <a:cxn ang="0">
                  <a:pos x="14750" y="5507"/>
                </a:cxn>
                <a:cxn ang="0">
                  <a:pos x="14706" y="5232"/>
                </a:cxn>
                <a:cxn ang="0">
                  <a:pos x="14971" y="4612"/>
                </a:cxn>
                <a:cxn ang="0">
                  <a:pos x="15103" y="4268"/>
                </a:cxn>
                <a:cxn ang="0">
                  <a:pos x="15192" y="3511"/>
                </a:cxn>
                <a:cxn ang="0">
                  <a:pos x="15457" y="2891"/>
                </a:cxn>
                <a:cxn ang="0">
                  <a:pos x="15280" y="2547"/>
                </a:cxn>
                <a:cxn ang="0">
                  <a:pos x="14927" y="2547"/>
                </a:cxn>
                <a:cxn ang="0">
                  <a:pos x="14618" y="2409"/>
                </a:cxn>
                <a:cxn ang="0">
                  <a:pos x="14397" y="1928"/>
                </a:cxn>
                <a:cxn ang="0">
                  <a:pos x="14308" y="1170"/>
                </a:cxn>
                <a:cxn ang="0">
                  <a:pos x="14088" y="826"/>
                </a:cxn>
                <a:cxn ang="0">
                  <a:pos x="13911" y="620"/>
                </a:cxn>
                <a:cxn ang="0">
                  <a:pos x="13646" y="551"/>
                </a:cxn>
                <a:cxn ang="0">
                  <a:pos x="13337" y="0"/>
                </a:cxn>
                <a:cxn ang="0">
                  <a:pos x="11394" y="688"/>
                </a:cxn>
                <a:cxn ang="0">
                  <a:pos x="9274" y="1377"/>
                </a:cxn>
                <a:cxn ang="0">
                  <a:pos x="7154" y="1996"/>
                </a:cxn>
                <a:cxn ang="0">
                  <a:pos x="4151" y="2891"/>
                </a:cxn>
                <a:cxn ang="0">
                  <a:pos x="1943" y="3442"/>
                </a:cxn>
                <a:cxn ang="0">
                  <a:pos x="1281" y="2685"/>
                </a:cxn>
                <a:cxn ang="0">
                  <a:pos x="1016" y="2891"/>
                </a:cxn>
                <a:cxn ang="0">
                  <a:pos x="927" y="2891"/>
                </a:cxn>
                <a:cxn ang="0">
                  <a:pos x="707" y="3304"/>
                </a:cxn>
                <a:cxn ang="0">
                  <a:pos x="221" y="3924"/>
                </a:cxn>
                <a:cxn ang="0">
                  <a:pos x="44" y="4819"/>
                </a:cxn>
                <a:cxn ang="0">
                  <a:pos x="486" y="8674"/>
                </a:cxn>
                <a:cxn ang="0">
                  <a:pos x="662" y="10188"/>
                </a:cxn>
                <a:cxn ang="0">
                  <a:pos x="883" y="12667"/>
                </a:cxn>
                <a:cxn ang="0">
                  <a:pos x="1148" y="15145"/>
                </a:cxn>
                <a:cxn ang="0">
                  <a:pos x="3003" y="15902"/>
                </a:cxn>
                <a:cxn ang="0">
                  <a:pos x="4284" y="15558"/>
                </a:cxn>
                <a:cxn ang="0">
                  <a:pos x="7022" y="14801"/>
                </a:cxn>
                <a:cxn ang="0">
                  <a:pos x="9451" y="14112"/>
                </a:cxn>
              </a:cxnLst>
              <a:rect l="0" t="0" r="r" b="b"/>
              <a:pathLst>
                <a:path w="16384" h="16384">
                  <a:moveTo>
                    <a:pt x="9495" y="14112"/>
                  </a:moveTo>
                  <a:lnTo>
                    <a:pt x="10069" y="13906"/>
                  </a:lnTo>
                  <a:lnTo>
                    <a:pt x="10687" y="13699"/>
                  </a:lnTo>
                  <a:lnTo>
                    <a:pt x="11217" y="13493"/>
                  </a:lnTo>
                  <a:lnTo>
                    <a:pt x="11835" y="13355"/>
                  </a:lnTo>
                  <a:lnTo>
                    <a:pt x="12719" y="13080"/>
                  </a:lnTo>
                  <a:lnTo>
                    <a:pt x="13072" y="12942"/>
                  </a:lnTo>
                  <a:lnTo>
                    <a:pt x="13867" y="12667"/>
                  </a:lnTo>
                  <a:lnTo>
                    <a:pt x="13955" y="12598"/>
                  </a:lnTo>
                  <a:lnTo>
                    <a:pt x="13999" y="12460"/>
                  </a:lnTo>
                  <a:lnTo>
                    <a:pt x="13999" y="12322"/>
                  </a:lnTo>
                  <a:lnTo>
                    <a:pt x="14043" y="12254"/>
                  </a:lnTo>
                  <a:lnTo>
                    <a:pt x="14132" y="12116"/>
                  </a:lnTo>
                  <a:lnTo>
                    <a:pt x="14220" y="11978"/>
                  </a:lnTo>
                  <a:lnTo>
                    <a:pt x="14264" y="11909"/>
                  </a:lnTo>
                  <a:lnTo>
                    <a:pt x="14397" y="11841"/>
                  </a:lnTo>
                  <a:lnTo>
                    <a:pt x="14529" y="11772"/>
                  </a:lnTo>
                  <a:lnTo>
                    <a:pt x="14618" y="11772"/>
                  </a:lnTo>
                  <a:lnTo>
                    <a:pt x="14750" y="11841"/>
                  </a:lnTo>
                  <a:lnTo>
                    <a:pt x="14838" y="11909"/>
                  </a:lnTo>
                  <a:lnTo>
                    <a:pt x="14927" y="11772"/>
                  </a:lnTo>
                  <a:lnTo>
                    <a:pt x="15015" y="11634"/>
                  </a:lnTo>
                  <a:lnTo>
                    <a:pt x="15147" y="11565"/>
                  </a:lnTo>
                  <a:lnTo>
                    <a:pt x="15280" y="11496"/>
                  </a:lnTo>
                  <a:lnTo>
                    <a:pt x="15324" y="11427"/>
                  </a:lnTo>
                  <a:lnTo>
                    <a:pt x="15457" y="11290"/>
                  </a:lnTo>
                  <a:lnTo>
                    <a:pt x="15457" y="11221"/>
                  </a:lnTo>
                  <a:lnTo>
                    <a:pt x="15501" y="11083"/>
                  </a:lnTo>
                  <a:lnTo>
                    <a:pt x="15501" y="10946"/>
                  </a:lnTo>
                  <a:lnTo>
                    <a:pt x="15501" y="10808"/>
                  </a:lnTo>
                  <a:lnTo>
                    <a:pt x="15589" y="10670"/>
                  </a:lnTo>
                  <a:lnTo>
                    <a:pt x="15677" y="10533"/>
                  </a:lnTo>
                  <a:lnTo>
                    <a:pt x="15810" y="10188"/>
                  </a:lnTo>
                  <a:lnTo>
                    <a:pt x="15942" y="9982"/>
                  </a:lnTo>
                  <a:lnTo>
                    <a:pt x="16075" y="9844"/>
                  </a:lnTo>
                  <a:lnTo>
                    <a:pt x="16119" y="9706"/>
                  </a:lnTo>
                  <a:lnTo>
                    <a:pt x="16207" y="9638"/>
                  </a:lnTo>
                  <a:lnTo>
                    <a:pt x="16296" y="9500"/>
                  </a:lnTo>
                  <a:lnTo>
                    <a:pt x="16384" y="9431"/>
                  </a:lnTo>
                  <a:lnTo>
                    <a:pt x="16340" y="9362"/>
                  </a:lnTo>
                  <a:lnTo>
                    <a:pt x="16163" y="9018"/>
                  </a:lnTo>
                  <a:lnTo>
                    <a:pt x="16075" y="9018"/>
                  </a:lnTo>
                  <a:lnTo>
                    <a:pt x="16031" y="8880"/>
                  </a:lnTo>
                  <a:lnTo>
                    <a:pt x="15942" y="8812"/>
                  </a:lnTo>
                  <a:lnTo>
                    <a:pt x="15854" y="8674"/>
                  </a:lnTo>
                  <a:lnTo>
                    <a:pt x="15810" y="8674"/>
                  </a:lnTo>
                  <a:lnTo>
                    <a:pt x="15722" y="8605"/>
                  </a:lnTo>
                  <a:lnTo>
                    <a:pt x="15677" y="8467"/>
                  </a:lnTo>
                  <a:lnTo>
                    <a:pt x="15545" y="8261"/>
                  </a:lnTo>
                  <a:lnTo>
                    <a:pt x="15412" y="8261"/>
                  </a:lnTo>
                  <a:lnTo>
                    <a:pt x="15324" y="8192"/>
                  </a:lnTo>
                  <a:lnTo>
                    <a:pt x="15280" y="8123"/>
                  </a:lnTo>
                  <a:lnTo>
                    <a:pt x="15236" y="7985"/>
                  </a:lnTo>
                  <a:lnTo>
                    <a:pt x="15192" y="7572"/>
                  </a:lnTo>
                  <a:lnTo>
                    <a:pt x="15147" y="7504"/>
                  </a:lnTo>
                  <a:lnTo>
                    <a:pt x="15015" y="7504"/>
                  </a:lnTo>
                  <a:lnTo>
                    <a:pt x="14971" y="7504"/>
                  </a:lnTo>
                  <a:lnTo>
                    <a:pt x="14883" y="7572"/>
                  </a:lnTo>
                  <a:lnTo>
                    <a:pt x="14794" y="7435"/>
                  </a:lnTo>
                  <a:lnTo>
                    <a:pt x="14750" y="7366"/>
                  </a:lnTo>
                  <a:lnTo>
                    <a:pt x="14750" y="7159"/>
                  </a:lnTo>
                  <a:lnTo>
                    <a:pt x="14794" y="6953"/>
                  </a:lnTo>
                  <a:lnTo>
                    <a:pt x="14706" y="6884"/>
                  </a:lnTo>
                  <a:lnTo>
                    <a:pt x="14706" y="6609"/>
                  </a:lnTo>
                  <a:lnTo>
                    <a:pt x="14750" y="6471"/>
                  </a:lnTo>
                  <a:lnTo>
                    <a:pt x="14838" y="6402"/>
                  </a:lnTo>
                  <a:lnTo>
                    <a:pt x="14883" y="6333"/>
                  </a:lnTo>
                  <a:lnTo>
                    <a:pt x="14883" y="5989"/>
                  </a:lnTo>
                  <a:lnTo>
                    <a:pt x="14927" y="5920"/>
                  </a:lnTo>
                  <a:lnTo>
                    <a:pt x="14927" y="5714"/>
                  </a:lnTo>
                  <a:lnTo>
                    <a:pt x="14838" y="5576"/>
                  </a:lnTo>
                  <a:lnTo>
                    <a:pt x="14750" y="5507"/>
                  </a:lnTo>
                  <a:lnTo>
                    <a:pt x="14706" y="5438"/>
                  </a:lnTo>
                  <a:lnTo>
                    <a:pt x="14706" y="5301"/>
                  </a:lnTo>
                  <a:lnTo>
                    <a:pt x="14706" y="5232"/>
                  </a:lnTo>
                  <a:lnTo>
                    <a:pt x="14794" y="5025"/>
                  </a:lnTo>
                  <a:lnTo>
                    <a:pt x="14927" y="4819"/>
                  </a:lnTo>
                  <a:lnTo>
                    <a:pt x="14971" y="4612"/>
                  </a:lnTo>
                  <a:lnTo>
                    <a:pt x="14971" y="4543"/>
                  </a:lnTo>
                  <a:lnTo>
                    <a:pt x="15059" y="4406"/>
                  </a:lnTo>
                  <a:lnTo>
                    <a:pt x="15103" y="4268"/>
                  </a:lnTo>
                  <a:lnTo>
                    <a:pt x="15147" y="3993"/>
                  </a:lnTo>
                  <a:lnTo>
                    <a:pt x="15192" y="3717"/>
                  </a:lnTo>
                  <a:lnTo>
                    <a:pt x="15192" y="3511"/>
                  </a:lnTo>
                  <a:lnTo>
                    <a:pt x="15280" y="3235"/>
                  </a:lnTo>
                  <a:lnTo>
                    <a:pt x="15368" y="3098"/>
                  </a:lnTo>
                  <a:lnTo>
                    <a:pt x="15457" y="2891"/>
                  </a:lnTo>
                  <a:lnTo>
                    <a:pt x="15412" y="2754"/>
                  </a:lnTo>
                  <a:lnTo>
                    <a:pt x="15324" y="2685"/>
                  </a:lnTo>
                  <a:lnTo>
                    <a:pt x="15280" y="2547"/>
                  </a:lnTo>
                  <a:lnTo>
                    <a:pt x="15147" y="2616"/>
                  </a:lnTo>
                  <a:lnTo>
                    <a:pt x="15059" y="2616"/>
                  </a:lnTo>
                  <a:lnTo>
                    <a:pt x="14927" y="2547"/>
                  </a:lnTo>
                  <a:lnTo>
                    <a:pt x="14794" y="2478"/>
                  </a:lnTo>
                  <a:lnTo>
                    <a:pt x="14706" y="2478"/>
                  </a:lnTo>
                  <a:lnTo>
                    <a:pt x="14618" y="2409"/>
                  </a:lnTo>
                  <a:lnTo>
                    <a:pt x="14573" y="2272"/>
                  </a:lnTo>
                  <a:lnTo>
                    <a:pt x="14485" y="2065"/>
                  </a:lnTo>
                  <a:lnTo>
                    <a:pt x="14397" y="1928"/>
                  </a:lnTo>
                  <a:lnTo>
                    <a:pt x="14353" y="1859"/>
                  </a:lnTo>
                  <a:lnTo>
                    <a:pt x="14308" y="1308"/>
                  </a:lnTo>
                  <a:lnTo>
                    <a:pt x="14308" y="1170"/>
                  </a:lnTo>
                  <a:lnTo>
                    <a:pt x="14220" y="1101"/>
                  </a:lnTo>
                  <a:lnTo>
                    <a:pt x="14132" y="964"/>
                  </a:lnTo>
                  <a:lnTo>
                    <a:pt x="14088" y="826"/>
                  </a:lnTo>
                  <a:lnTo>
                    <a:pt x="14043" y="757"/>
                  </a:lnTo>
                  <a:lnTo>
                    <a:pt x="13955" y="688"/>
                  </a:lnTo>
                  <a:lnTo>
                    <a:pt x="13911" y="620"/>
                  </a:lnTo>
                  <a:lnTo>
                    <a:pt x="13778" y="688"/>
                  </a:lnTo>
                  <a:lnTo>
                    <a:pt x="13690" y="688"/>
                  </a:lnTo>
                  <a:lnTo>
                    <a:pt x="13646" y="551"/>
                  </a:lnTo>
                  <a:lnTo>
                    <a:pt x="13558" y="275"/>
                  </a:lnTo>
                  <a:lnTo>
                    <a:pt x="13469" y="207"/>
                  </a:lnTo>
                  <a:lnTo>
                    <a:pt x="13337" y="0"/>
                  </a:lnTo>
                  <a:lnTo>
                    <a:pt x="13204" y="69"/>
                  </a:lnTo>
                  <a:lnTo>
                    <a:pt x="12984" y="138"/>
                  </a:lnTo>
                  <a:lnTo>
                    <a:pt x="11394" y="688"/>
                  </a:lnTo>
                  <a:lnTo>
                    <a:pt x="11305" y="688"/>
                  </a:lnTo>
                  <a:lnTo>
                    <a:pt x="10246" y="1033"/>
                  </a:lnTo>
                  <a:lnTo>
                    <a:pt x="9274" y="1377"/>
                  </a:lnTo>
                  <a:lnTo>
                    <a:pt x="9186" y="1377"/>
                  </a:lnTo>
                  <a:lnTo>
                    <a:pt x="7507" y="1928"/>
                  </a:lnTo>
                  <a:lnTo>
                    <a:pt x="7154" y="1996"/>
                  </a:lnTo>
                  <a:lnTo>
                    <a:pt x="5962" y="2341"/>
                  </a:lnTo>
                  <a:lnTo>
                    <a:pt x="5697" y="2409"/>
                  </a:lnTo>
                  <a:lnTo>
                    <a:pt x="4151" y="2891"/>
                  </a:lnTo>
                  <a:lnTo>
                    <a:pt x="3754" y="2960"/>
                  </a:lnTo>
                  <a:lnTo>
                    <a:pt x="2341" y="3373"/>
                  </a:lnTo>
                  <a:lnTo>
                    <a:pt x="1943" y="3442"/>
                  </a:lnTo>
                  <a:lnTo>
                    <a:pt x="1811" y="2065"/>
                  </a:lnTo>
                  <a:lnTo>
                    <a:pt x="1546" y="2341"/>
                  </a:lnTo>
                  <a:lnTo>
                    <a:pt x="1281" y="2685"/>
                  </a:lnTo>
                  <a:lnTo>
                    <a:pt x="1060" y="3029"/>
                  </a:lnTo>
                  <a:lnTo>
                    <a:pt x="972" y="3029"/>
                  </a:lnTo>
                  <a:lnTo>
                    <a:pt x="1016" y="2891"/>
                  </a:lnTo>
                  <a:lnTo>
                    <a:pt x="1016" y="2822"/>
                  </a:lnTo>
                  <a:lnTo>
                    <a:pt x="972" y="2822"/>
                  </a:lnTo>
                  <a:lnTo>
                    <a:pt x="927" y="2891"/>
                  </a:lnTo>
                  <a:lnTo>
                    <a:pt x="839" y="3098"/>
                  </a:lnTo>
                  <a:lnTo>
                    <a:pt x="795" y="3235"/>
                  </a:lnTo>
                  <a:lnTo>
                    <a:pt x="707" y="3304"/>
                  </a:lnTo>
                  <a:lnTo>
                    <a:pt x="662" y="3442"/>
                  </a:lnTo>
                  <a:lnTo>
                    <a:pt x="442" y="3786"/>
                  </a:lnTo>
                  <a:lnTo>
                    <a:pt x="221" y="3924"/>
                  </a:lnTo>
                  <a:lnTo>
                    <a:pt x="132" y="4062"/>
                  </a:lnTo>
                  <a:lnTo>
                    <a:pt x="0" y="4130"/>
                  </a:lnTo>
                  <a:lnTo>
                    <a:pt x="44" y="4819"/>
                  </a:lnTo>
                  <a:lnTo>
                    <a:pt x="265" y="6678"/>
                  </a:lnTo>
                  <a:lnTo>
                    <a:pt x="265" y="6815"/>
                  </a:lnTo>
                  <a:lnTo>
                    <a:pt x="486" y="8674"/>
                  </a:lnTo>
                  <a:lnTo>
                    <a:pt x="486" y="8743"/>
                  </a:lnTo>
                  <a:lnTo>
                    <a:pt x="618" y="9913"/>
                  </a:lnTo>
                  <a:lnTo>
                    <a:pt x="662" y="10188"/>
                  </a:lnTo>
                  <a:lnTo>
                    <a:pt x="751" y="11359"/>
                  </a:lnTo>
                  <a:lnTo>
                    <a:pt x="839" y="12254"/>
                  </a:lnTo>
                  <a:lnTo>
                    <a:pt x="883" y="12667"/>
                  </a:lnTo>
                  <a:lnTo>
                    <a:pt x="1060" y="13975"/>
                  </a:lnTo>
                  <a:lnTo>
                    <a:pt x="1104" y="14801"/>
                  </a:lnTo>
                  <a:lnTo>
                    <a:pt x="1148" y="15145"/>
                  </a:lnTo>
                  <a:lnTo>
                    <a:pt x="1281" y="16384"/>
                  </a:lnTo>
                  <a:lnTo>
                    <a:pt x="1590" y="16315"/>
                  </a:lnTo>
                  <a:lnTo>
                    <a:pt x="3003" y="15902"/>
                  </a:lnTo>
                  <a:lnTo>
                    <a:pt x="3312" y="15833"/>
                  </a:lnTo>
                  <a:lnTo>
                    <a:pt x="4019" y="15696"/>
                  </a:lnTo>
                  <a:lnTo>
                    <a:pt x="4284" y="15558"/>
                  </a:lnTo>
                  <a:lnTo>
                    <a:pt x="5564" y="15214"/>
                  </a:lnTo>
                  <a:lnTo>
                    <a:pt x="5874" y="15145"/>
                  </a:lnTo>
                  <a:lnTo>
                    <a:pt x="7022" y="14801"/>
                  </a:lnTo>
                  <a:lnTo>
                    <a:pt x="7154" y="14801"/>
                  </a:lnTo>
                  <a:lnTo>
                    <a:pt x="7772" y="14594"/>
                  </a:lnTo>
                  <a:lnTo>
                    <a:pt x="9451" y="14112"/>
                  </a:lnTo>
                  <a:lnTo>
                    <a:pt x="9495" y="14112"/>
                  </a:lnTo>
                  <a:close/>
                </a:path>
              </a:pathLst>
            </a:custGeom>
            <a:solidFill>
              <a:schemeClr val="accent2"/>
            </a:solidFill>
            <a:ln w="9525">
              <a:solidFill>
                <a:schemeClr val="bg1"/>
              </a:solidFill>
              <a:prstDash val="solid"/>
              <a:round/>
              <a:headEnd/>
              <a:tailEnd/>
            </a:ln>
          </p:spPr>
        </p:sp>
        <p:sp>
          <p:nvSpPr>
            <p:cNvPr id="156" name="Rhode_Island">
              <a:extLst>
                <a:ext uri="{FF2B5EF4-FFF2-40B4-BE49-F238E27FC236}">
                  <a16:creationId xmlns:a16="http://schemas.microsoft.com/office/drawing/2014/main" id="{F129F5D7-0D8A-3A4D-8E7D-42E492261CD6}"/>
                </a:ext>
              </a:extLst>
            </p:cNvPr>
            <p:cNvSpPr>
              <a:spLocks/>
            </p:cNvSpPr>
            <p:nvPr/>
          </p:nvSpPr>
          <p:spPr bwMode="auto">
            <a:xfrm>
              <a:off x="8324002" y="2607114"/>
              <a:ext cx="124360" cy="145812"/>
            </a:xfrm>
            <a:custGeom>
              <a:avLst/>
              <a:gdLst/>
              <a:ahLst/>
              <a:cxnLst>
                <a:cxn ang="0">
                  <a:pos x="3678" y="13003"/>
                </a:cxn>
                <a:cxn ang="0">
                  <a:pos x="3678" y="13783"/>
                </a:cxn>
                <a:cxn ang="0">
                  <a:pos x="3009" y="14303"/>
                </a:cxn>
                <a:cxn ang="0">
                  <a:pos x="3344" y="15604"/>
                </a:cxn>
                <a:cxn ang="0">
                  <a:pos x="4347" y="16124"/>
                </a:cxn>
                <a:cxn ang="0">
                  <a:pos x="4681" y="15604"/>
                </a:cxn>
                <a:cxn ang="0">
                  <a:pos x="7356" y="14564"/>
                </a:cxn>
                <a:cxn ang="0">
                  <a:pos x="9028" y="13263"/>
                </a:cxn>
                <a:cxn ang="0">
                  <a:pos x="9697" y="13263"/>
                </a:cxn>
                <a:cxn ang="0">
                  <a:pos x="10365" y="13523"/>
                </a:cxn>
                <a:cxn ang="0">
                  <a:pos x="10031" y="12483"/>
                </a:cxn>
                <a:cxn ang="0">
                  <a:pos x="10700" y="11443"/>
                </a:cxn>
                <a:cxn ang="0">
                  <a:pos x="9697" y="9622"/>
                </a:cxn>
                <a:cxn ang="0">
                  <a:pos x="10031" y="8582"/>
                </a:cxn>
                <a:cxn ang="0">
                  <a:pos x="10031" y="7542"/>
                </a:cxn>
                <a:cxn ang="0">
                  <a:pos x="11034" y="7282"/>
                </a:cxn>
                <a:cxn ang="0">
                  <a:pos x="12037" y="8582"/>
                </a:cxn>
                <a:cxn ang="0">
                  <a:pos x="12372" y="11183"/>
                </a:cxn>
                <a:cxn ang="0">
                  <a:pos x="13375" y="11703"/>
                </a:cxn>
                <a:cxn ang="0">
                  <a:pos x="14378" y="11183"/>
                </a:cxn>
                <a:cxn ang="0">
                  <a:pos x="14043" y="9882"/>
                </a:cxn>
                <a:cxn ang="0">
                  <a:pos x="14712" y="9622"/>
                </a:cxn>
                <a:cxn ang="0">
                  <a:pos x="15715" y="10142"/>
                </a:cxn>
                <a:cxn ang="0">
                  <a:pos x="16384" y="8582"/>
                </a:cxn>
                <a:cxn ang="0">
                  <a:pos x="14378" y="5981"/>
                </a:cxn>
                <a:cxn ang="0">
                  <a:pos x="13709" y="4941"/>
                </a:cxn>
                <a:cxn ang="0">
                  <a:pos x="11703" y="4941"/>
                </a:cxn>
                <a:cxn ang="0">
                  <a:pos x="10031" y="4421"/>
                </a:cxn>
                <a:cxn ang="0">
                  <a:pos x="9362" y="2341"/>
                </a:cxn>
                <a:cxn ang="0">
                  <a:pos x="8025" y="780"/>
                </a:cxn>
                <a:cxn ang="0">
                  <a:pos x="5684" y="520"/>
                </a:cxn>
                <a:cxn ang="0">
                  <a:pos x="2006" y="7542"/>
                </a:cxn>
                <a:cxn ang="0">
                  <a:pos x="2675" y="10142"/>
                </a:cxn>
              </a:cxnLst>
              <a:rect l="0" t="0" r="r" b="b"/>
              <a:pathLst>
                <a:path w="16384" h="16384">
                  <a:moveTo>
                    <a:pt x="2675" y="10142"/>
                  </a:moveTo>
                  <a:lnTo>
                    <a:pt x="3678" y="13003"/>
                  </a:lnTo>
                  <a:lnTo>
                    <a:pt x="3678" y="13523"/>
                  </a:lnTo>
                  <a:lnTo>
                    <a:pt x="3678" y="13783"/>
                  </a:lnTo>
                  <a:lnTo>
                    <a:pt x="3009" y="14043"/>
                  </a:lnTo>
                  <a:lnTo>
                    <a:pt x="3009" y="14303"/>
                  </a:lnTo>
                  <a:lnTo>
                    <a:pt x="3009" y="14564"/>
                  </a:lnTo>
                  <a:lnTo>
                    <a:pt x="3344" y="15604"/>
                  </a:lnTo>
                  <a:lnTo>
                    <a:pt x="3344" y="16384"/>
                  </a:lnTo>
                  <a:lnTo>
                    <a:pt x="4347" y="16124"/>
                  </a:lnTo>
                  <a:lnTo>
                    <a:pt x="4347" y="15864"/>
                  </a:lnTo>
                  <a:lnTo>
                    <a:pt x="4681" y="15604"/>
                  </a:lnTo>
                  <a:lnTo>
                    <a:pt x="5350" y="15344"/>
                  </a:lnTo>
                  <a:lnTo>
                    <a:pt x="7356" y="14564"/>
                  </a:lnTo>
                  <a:lnTo>
                    <a:pt x="8694" y="13523"/>
                  </a:lnTo>
                  <a:lnTo>
                    <a:pt x="9028" y="13263"/>
                  </a:lnTo>
                  <a:lnTo>
                    <a:pt x="9697" y="12483"/>
                  </a:lnTo>
                  <a:lnTo>
                    <a:pt x="9697" y="13263"/>
                  </a:lnTo>
                  <a:lnTo>
                    <a:pt x="10031" y="13523"/>
                  </a:lnTo>
                  <a:lnTo>
                    <a:pt x="10365" y="13523"/>
                  </a:lnTo>
                  <a:lnTo>
                    <a:pt x="10365" y="13003"/>
                  </a:lnTo>
                  <a:lnTo>
                    <a:pt x="10031" y="12483"/>
                  </a:lnTo>
                  <a:lnTo>
                    <a:pt x="10031" y="11963"/>
                  </a:lnTo>
                  <a:lnTo>
                    <a:pt x="10700" y="11443"/>
                  </a:lnTo>
                  <a:lnTo>
                    <a:pt x="10365" y="10923"/>
                  </a:lnTo>
                  <a:lnTo>
                    <a:pt x="9697" y="9622"/>
                  </a:lnTo>
                  <a:lnTo>
                    <a:pt x="9362" y="9362"/>
                  </a:lnTo>
                  <a:lnTo>
                    <a:pt x="10031" y="8582"/>
                  </a:lnTo>
                  <a:lnTo>
                    <a:pt x="10031" y="8062"/>
                  </a:lnTo>
                  <a:lnTo>
                    <a:pt x="10031" y="7542"/>
                  </a:lnTo>
                  <a:lnTo>
                    <a:pt x="10700" y="7282"/>
                  </a:lnTo>
                  <a:lnTo>
                    <a:pt x="11034" y="7282"/>
                  </a:lnTo>
                  <a:lnTo>
                    <a:pt x="11703" y="7802"/>
                  </a:lnTo>
                  <a:lnTo>
                    <a:pt x="12037" y="8582"/>
                  </a:lnTo>
                  <a:lnTo>
                    <a:pt x="12372" y="9882"/>
                  </a:lnTo>
                  <a:lnTo>
                    <a:pt x="12372" y="11183"/>
                  </a:lnTo>
                  <a:lnTo>
                    <a:pt x="12706" y="11703"/>
                  </a:lnTo>
                  <a:lnTo>
                    <a:pt x="13375" y="11703"/>
                  </a:lnTo>
                  <a:lnTo>
                    <a:pt x="14378" y="11443"/>
                  </a:lnTo>
                  <a:lnTo>
                    <a:pt x="14378" y="11183"/>
                  </a:lnTo>
                  <a:lnTo>
                    <a:pt x="14712" y="10663"/>
                  </a:lnTo>
                  <a:lnTo>
                    <a:pt x="14043" y="9882"/>
                  </a:lnTo>
                  <a:lnTo>
                    <a:pt x="14378" y="9622"/>
                  </a:lnTo>
                  <a:lnTo>
                    <a:pt x="14712" y="9622"/>
                  </a:lnTo>
                  <a:lnTo>
                    <a:pt x="15381" y="10663"/>
                  </a:lnTo>
                  <a:lnTo>
                    <a:pt x="15715" y="10142"/>
                  </a:lnTo>
                  <a:lnTo>
                    <a:pt x="16384" y="9362"/>
                  </a:lnTo>
                  <a:lnTo>
                    <a:pt x="16384" y="8582"/>
                  </a:lnTo>
                  <a:lnTo>
                    <a:pt x="15047" y="6502"/>
                  </a:lnTo>
                  <a:lnTo>
                    <a:pt x="14378" y="5981"/>
                  </a:lnTo>
                  <a:lnTo>
                    <a:pt x="14043" y="5461"/>
                  </a:lnTo>
                  <a:lnTo>
                    <a:pt x="13709" y="4941"/>
                  </a:lnTo>
                  <a:lnTo>
                    <a:pt x="13040" y="4941"/>
                  </a:lnTo>
                  <a:lnTo>
                    <a:pt x="11703" y="4941"/>
                  </a:lnTo>
                  <a:lnTo>
                    <a:pt x="10700" y="4941"/>
                  </a:lnTo>
                  <a:lnTo>
                    <a:pt x="10031" y="4421"/>
                  </a:lnTo>
                  <a:lnTo>
                    <a:pt x="10031" y="4161"/>
                  </a:lnTo>
                  <a:lnTo>
                    <a:pt x="9362" y="2341"/>
                  </a:lnTo>
                  <a:lnTo>
                    <a:pt x="8694" y="2341"/>
                  </a:lnTo>
                  <a:lnTo>
                    <a:pt x="8025" y="780"/>
                  </a:lnTo>
                  <a:lnTo>
                    <a:pt x="7690" y="0"/>
                  </a:lnTo>
                  <a:lnTo>
                    <a:pt x="5684" y="520"/>
                  </a:lnTo>
                  <a:lnTo>
                    <a:pt x="0" y="2081"/>
                  </a:lnTo>
                  <a:lnTo>
                    <a:pt x="2006" y="7542"/>
                  </a:lnTo>
                  <a:lnTo>
                    <a:pt x="2675" y="9362"/>
                  </a:lnTo>
                  <a:lnTo>
                    <a:pt x="2675" y="10142"/>
                  </a:lnTo>
                  <a:close/>
                </a:path>
              </a:pathLst>
            </a:custGeom>
            <a:solidFill>
              <a:schemeClr val="bg1">
                <a:lumMod val="75000"/>
              </a:schemeClr>
            </a:solidFill>
            <a:ln w="9525">
              <a:solidFill>
                <a:schemeClr val="bg1"/>
              </a:solidFill>
              <a:prstDash val="solid"/>
              <a:round/>
              <a:headEnd/>
              <a:tailEnd/>
            </a:ln>
          </p:spPr>
        </p:sp>
        <p:sp>
          <p:nvSpPr>
            <p:cNvPr id="157" name="South_Carolina">
              <a:extLst>
                <a:ext uri="{FF2B5EF4-FFF2-40B4-BE49-F238E27FC236}">
                  <a16:creationId xmlns:a16="http://schemas.microsoft.com/office/drawing/2014/main" id="{84C3D905-225F-E447-833B-130BBCA85753}"/>
                </a:ext>
              </a:extLst>
            </p:cNvPr>
            <p:cNvSpPr>
              <a:spLocks/>
            </p:cNvSpPr>
            <p:nvPr/>
          </p:nvSpPr>
          <p:spPr bwMode="auto">
            <a:xfrm>
              <a:off x="6805776" y="4146792"/>
              <a:ext cx="821293" cy="568420"/>
            </a:xfrm>
            <a:custGeom>
              <a:avLst/>
              <a:gdLst/>
              <a:ahLst/>
              <a:cxnLst>
                <a:cxn ang="0">
                  <a:pos x="6473" y="11302"/>
                </a:cxn>
                <a:cxn ang="0">
                  <a:pos x="7231" y="12104"/>
                </a:cxn>
                <a:cxn ang="0">
                  <a:pos x="7585" y="12907"/>
                </a:cxn>
                <a:cxn ang="0">
                  <a:pos x="7686" y="13508"/>
                </a:cxn>
                <a:cxn ang="0">
                  <a:pos x="8141" y="13977"/>
                </a:cxn>
                <a:cxn ang="0">
                  <a:pos x="8799" y="14980"/>
                </a:cxn>
                <a:cxn ang="0">
                  <a:pos x="8849" y="15983"/>
                </a:cxn>
                <a:cxn ang="0">
                  <a:pos x="9406" y="16250"/>
                </a:cxn>
                <a:cxn ang="0">
                  <a:pos x="9861" y="16117"/>
                </a:cxn>
                <a:cxn ang="0">
                  <a:pos x="10164" y="15782"/>
                </a:cxn>
                <a:cxn ang="0">
                  <a:pos x="10366" y="15113"/>
                </a:cxn>
                <a:cxn ang="0">
                  <a:pos x="10012" y="15314"/>
                </a:cxn>
                <a:cxn ang="0">
                  <a:pos x="9861" y="14645"/>
                </a:cxn>
                <a:cxn ang="0">
                  <a:pos x="10012" y="14445"/>
                </a:cxn>
                <a:cxn ang="0">
                  <a:pos x="10569" y="14779"/>
                </a:cxn>
                <a:cxn ang="0">
                  <a:pos x="10973" y="14110"/>
                </a:cxn>
                <a:cxn ang="0">
                  <a:pos x="10720" y="13843"/>
                </a:cxn>
                <a:cxn ang="0">
                  <a:pos x="11074" y="13575"/>
                </a:cxn>
                <a:cxn ang="0">
                  <a:pos x="11529" y="13442"/>
                </a:cxn>
                <a:cxn ang="0">
                  <a:pos x="11732" y="12907"/>
                </a:cxn>
                <a:cxn ang="0">
                  <a:pos x="12187" y="12773"/>
                </a:cxn>
                <a:cxn ang="0">
                  <a:pos x="12693" y="12104"/>
                </a:cxn>
                <a:cxn ang="0">
                  <a:pos x="12541" y="11837"/>
                </a:cxn>
                <a:cxn ang="0">
                  <a:pos x="12844" y="11837"/>
                </a:cxn>
                <a:cxn ang="0">
                  <a:pos x="13350" y="11101"/>
                </a:cxn>
                <a:cxn ang="0">
                  <a:pos x="13552" y="10499"/>
                </a:cxn>
                <a:cxn ang="0">
                  <a:pos x="14007" y="10165"/>
                </a:cxn>
                <a:cxn ang="0">
                  <a:pos x="14260" y="9697"/>
                </a:cxn>
                <a:cxn ang="0">
                  <a:pos x="14614" y="9429"/>
                </a:cxn>
                <a:cxn ang="0">
                  <a:pos x="14715" y="9229"/>
                </a:cxn>
                <a:cxn ang="0">
                  <a:pos x="14513" y="8760"/>
                </a:cxn>
                <a:cxn ang="0">
                  <a:pos x="14412" y="8159"/>
                </a:cxn>
                <a:cxn ang="0">
                  <a:pos x="14564" y="8426"/>
                </a:cxn>
                <a:cxn ang="0">
                  <a:pos x="14968" y="7289"/>
                </a:cxn>
                <a:cxn ang="0">
                  <a:pos x="15524" y="6019"/>
                </a:cxn>
                <a:cxn ang="0">
                  <a:pos x="16384" y="4949"/>
                </a:cxn>
                <a:cxn ang="0">
                  <a:pos x="11985" y="936"/>
                </a:cxn>
                <a:cxn ang="0">
                  <a:pos x="8344" y="1070"/>
                </a:cxn>
                <a:cxn ang="0">
                  <a:pos x="7332" y="401"/>
                </a:cxn>
                <a:cxn ang="0">
                  <a:pos x="6422" y="134"/>
                </a:cxn>
                <a:cxn ang="0">
                  <a:pos x="3489" y="535"/>
                </a:cxn>
                <a:cxn ang="0">
                  <a:pos x="2882" y="602"/>
                </a:cxn>
                <a:cxn ang="0">
                  <a:pos x="2276" y="1070"/>
                </a:cxn>
                <a:cxn ang="0">
                  <a:pos x="1972" y="1404"/>
                </a:cxn>
                <a:cxn ang="0">
                  <a:pos x="1416" y="1672"/>
                </a:cxn>
                <a:cxn ang="0">
                  <a:pos x="607" y="2474"/>
                </a:cxn>
                <a:cxn ang="0">
                  <a:pos x="0" y="3745"/>
                </a:cxn>
                <a:cxn ang="0">
                  <a:pos x="455" y="4280"/>
                </a:cxn>
                <a:cxn ang="0">
                  <a:pos x="1112" y="4815"/>
                </a:cxn>
                <a:cxn ang="0">
                  <a:pos x="1820" y="5016"/>
                </a:cxn>
                <a:cxn ang="0">
                  <a:pos x="2326" y="6085"/>
                </a:cxn>
                <a:cxn ang="0">
                  <a:pos x="2731" y="6754"/>
                </a:cxn>
                <a:cxn ang="0">
                  <a:pos x="3085" y="7423"/>
                </a:cxn>
                <a:cxn ang="0">
                  <a:pos x="3742" y="7891"/>
                </a:cxn>
                <a:cxn ang="0">
                  <a:pos x="4349" y="8560"/>
                </a:cxn>
                <a:cxn ang="0">
                  <a:pos x="4855" y="9028"/>
                </a:cxn>
                <a:cxn ang="0">
                  <a:pos x="5461" y="9697"/>
                </a:cxn>
                <a:cxn ang="0">
                  <a:pos x="5512" y="10232"/>
                </a:cxn>
                <a:cxn ang="0">
                  <a:pos x="5967" y="10834"/>
                </a:cxn>
              </a:cxnLst>
              <a:rect l="0" t="0" r="r" b="b"/>
              <a:pathLst>
                <a:path w="16384" h="16384">
                  <a:moveTo>
                    <a:pt x="6169" y="10900"/>
                  </a:moveTo>
                  <a:lnTo>
                    <a:pt x="6119" y="10967"/>
                  </a:lnTo>
                  <a:lnTo>
                    <a:pt x="6220" y="11101"/>
                  </a:lnTo>
                  <a:lnTo>
                    <a:pt x="6270" y="11235"/>
                  </a:lnTo>
                  <a:lnTo>
                    <a:pt x="6473" y="11302"/>
                  </a:lnTo>
                  <a:lnTo>
                    <a:pt x="6675" y="11368"/>
                  </a:lnTo>
                  <a:lnTo>
                    <a:pt x="6928" y="11569"/>
                  </a:lnTo>
                  <a:lnTo>
                    <a:pt x="7130" y="11636"/>
                  </a:lnTo>
                  <a:lnTo>
                    <a:pt x="7181" y="11770"/>
                  </a:lnTo>
                  <a:lnTo>
                    <a:pt x="7231" y="12104"/>
                  </a:lnTo>
                  <a:lnTo>
                    <a:pt x="7282" y="12171"/>
                  </a:lnTo>
                  <a:lnTo>
                    <a:pt x="7383" y="12305"/>
                  </a:lnTo>
                  <a:lnTo>
                    <a:pt x="7433" y="12505"/>
                  </a:lnTo>
                  <a:lnTo>
                    <a:pt x="7535" y="12505"/>
                  </a:lnTo>
                  <a:lnTo>
                    <a:pt x="7585" y="12907"/>
                  </a:lnTo>
                  <a:lnTo>
                    <a:pt x="7636" y="13107"/>
                  </a:lnTo>
                  <a:lnTo>
                    <a:pt x="7585" y="13174"/>
                  </a:lnTo>
                  <a:lnTo>
                    <a:pt x="7585" y="13308"/>
                  </a:lnTo>
                  <a:lnTo>
                    <a:pt x="7686" y="13375"/>
                  </a:lnTo>
                  <a:lnTo>
                    <a:pt x="7686" y="13508"/>
                  </a:lnTo>
                  <a:lnTo>
                    <a:pt x="7686" y="13642"/>
                  </a:lnTo>
                  <a:lnTo>
                    <a:pt x="7737" y="13776"/>
                  </a:lnTo>
                  <a:lnTo>
                    <a:pt x="7889" y="13910"/>
                  </a:lnTo>
                  <a:lnTo>
                    <a:pt x="7990" y="13910"/>
                  </a:lnTo>
                  <a:lnTo>
                    <a:pt x="8141" y="13977"/>
                  </a:lnTo>
                  <a:lnTo>
                    <a:pt x="8495" y="14311"/>
                  </a:lnTo>
                  <a:lnTo>
                    <a:pt x="8546" y="14378"/>
                  </a:lnTo>
                  <a:lnTo>
                    <a:pt x="8597" y="14578"/>
                  </a:lnTo>
                  <a:lnTo>
                    <a:pt x="8698" y="14846"/>
                  </a:lnTo>
                  <a:lnTo>
                    <a:pt x="8799" y="14980"/>
                  </a:lnTo>
                  <a:lnTo>
                    <a:pt x="8849" y="15113"/>
                  </a:lnTo>
                  <a:lnTo>
                    <a:pt x="8849" y="15180"/>
                  </a:lnTo>
                  <a:lnTo>
                    <a:pt x="8799" y="15582"/>
                  </a:lnTo>
                  <a:lnTo>
                    <a:pt x="8799" y="15849"/>
                  </a:lnTo>
                  <a:lnTo>
                    <a:pt x="8849" y="15983"/>
                  </a:lnTo>
                  <a:lnTo>
                    <a:pt x="8900" y="16117"/>
                  </a:lnTo>
                  <a:lnTo>
                    <a:pt x="9001" y="16183"/>
                  </a:lnTo>
                  <a:lnTo>
                    <a:pt x="9102" y="16250"/>
                  </a:lnTo>
                  <a:lnTo>
                    <a:pt x="9254" y="16250"/>
                  </a:lnTo>
                  <a:lnTo>
                    <a:pt x="9406" y="16250"/>
                  </a:lnTo>
                  <a:lnTo>
                    <a:pt x="9557" y="16317"/>
                  </a:lnTo>
                  <a:lnTo>
                    <a:pt x="9709" y="16384"/>
                  </a:lnTo>
                  <a:lnTo>
                    <a:pt x="9810" y="16384"/>
                  </a:lnTo>
                  <a:lnTo>
                    <a:pt x="9810" y="16183"/>
                  </a:lnTo>
                  <a:lnTo>
                    <a:pt x="9861" y="16117"/>
                  </a:lnTo>
                  <a:lnTo>
                    <a:pt x="9911" y="16050"/>
                  </a:lnTo>
                  <a:lnTo>
                    <a:pt x="9911" y="15849"/>
                  </a:lnTo>
                  <a:lnTo>
                    <a:pt x="9962" y="15849"/>
                  </a:lnTo>
                  <a:lnTo>
                    <a:pt x="10063" y="15916"/>
                  </a:lnTo>
                  <a:lnTo>
                    <a:pt x="10164" y="15782"/>
                  </a:lnTo>
                  <a:lnTo>
                    <a:pt x="10265" y="15715"/>
                  </a:lnTo>
                  <a:lnTo>
                    <a:pt x="10366" y="15515"/>
                  </a:lnTo>
                  <a:lnTo>
                    <a:pt x="10417" y="15314"/>
                  </a:lnTo>
                  <a:lnTo>
                    <a:pt x="10417" y="15180"/>
                  </a:lnTo>
                  <a:lnTo>
                    <a:pt x="10366" y="15113"/>
                  </a:lnTo>
                  <a:lnTo>
                    <a:pt x="10265" y="15113"/>
                  </a:lnTo>
                  <a:lnTo>
                    <a:pt x="10215" y="15113"/>
                  </a:lnTo>
                  <a:lnTo>
                    <a:pt x="10164" y="15247"/>
                  </a:lnTo>
                  <a:lnTo>
                    <a:pt x="10063" y="15381"/>
                  </a:lnTo>
                  <a:lnTo>
                    <a:pt x="10012" y="15314"/>
                  </a:lnTo>
                  <a:lnTo>
                    <a:pt x="10012" y="15180"/>
                  </a:lnTo>
                  <a:lnTo>
                    <a:pt x="10063" y="15047"/>
                  </a:lnTo>
                  <a:lnTo>
                    <a:pt x="10012" y="14913"/>
                  </a:lnTo>
                  <a:lnTo>
                    <a:pt x="9962" y="14779"/>
                  </a:lnTo>
                  <a:lnTo>
                    <a:pt x="9861" y="14645"/>
                  </a:lnTo>
                  <a:lnTo>
                    <a:pt x="9760" y="14512"/>
                  </a:lnTo>
                  <a:lnTo>
                    <a:pt x="9760" y="14311"/>
                  </a:lnTo>
                  <a:lnTo>
                    <a:pt x="9810" y="14244"/>
                  </a:lnTo>
                  <a:lnTo>
                    <a:pt x="9861" y="14177"/>
                  </a:lnTo>
                  <a:lnTo>
                    <a:pt x="10012" y="14445"/>
                  </a:lnTo>
                  <a:lnTo>
                    <a:pt x="10114" y="14578"/>
                  </a:lnTo>
                  <a:lnTo>
                    <a:pt x="10316" y="14846"/>
                  </a:lnTo>
                  <a:lnTo>
                    <a:pt x="10468" y="14846"/>
                  </a:lnTo>
                  <a:lnTo>
                    <a:pt x="10518" y="14846"/>
                  </a:lnTo>
                  <a:lnTo>
                    <a:pt x="10569" y="14779"/>
                  </a:lnTo>
                  <a:lnTo>
                    <a:pt x="10670" y="14712"/>
                  </a:lnTo>
                  <a:lnTo>
                    <a:pt x="10720" y="14578"/>
                  </a:lnTo>
                  <a:lnTo>
                    <a:pt x="10822" y="14311"/>
                  </a:lnTo>
                  <a:lnTo>
                    <a:pt x="10872" y="14177"/>
                  </a:lnTo>
                  <a:lnTo>
                    <a:pt x="10973" y="14110"/>
                  </a:lnTo>
                  <a:lnTo>
                    <a:pt x="10973" y="14043"/>
                  </a:lnTo>
                  <a:lnTo>
                    <a:pt x="10973" y="13977"/>
                  </a:lnTo>
                  <a:lnTo>
                    <a:pt x="10872" y="13910"/>
                  </a:lnTo>
                  <a:lnTo>
                    <a:pt x="10771" y="13910"/>
                  </a:lnTo>
                  <a:lnTo>
                    <a:pt x="10720" y="13843"/>
                  </a:lnTo>
                  <a:lnTo>
                    <a:pt x="10670" y="13776"/>
                  </a:lnTo>
                  <a:lnTo>
                    <a:pt x="10720" y="13709"/>
                  </a:lnTo>
                  <a:lnTo>
                    <a:pt x="10771" y="13642"/>
                  </a:lnTo>
                  <a:lnTo>
                    <a:pt x="11024" y="13642"/>
                  </a:lnTo>
                  <a:lnTo>
                    <a:pt x="11074" y="13575"/>
                  </a:lnTo>
                  <a:lnTo>
                    <a:pt x="11176" y="13508"/>
                  </a:lnTo>
                  <a:lnTo>
                    <a:pt x="11277" y="13508"/>
                  </a:lnTo>
                  <a:lnTo>
                    <a:pt x="11378" y="13642"/>
                  </a:lnTo>
                  <a:lnTo>
                    <a:pt x="11479" y="13575"/>
                  </a:lnTo>
                  <a:lnTo>
                    <a:pt x="11529" y="13442"/>
                  </a:lnTo>
                  <a:lnTo>
                    <a:pt x="11631" y="13375"/>
                  </a:lnTo>
                  <a:lnTo>
                    <a:pt x="11732" y="13174"/>
                  </a:lnTo>
                  <a:lnTo>
                    <a:pt x="11732" y="13107"/>
                  </a:lnTo>
                  <a:lnTo>
                    <a:pt x="11681" y="12973"/>
                  </a:lnTo>
                  <a:lnTo>
                    <a:pt x="11732" y="12907"/>
                  </a:lnTo>
                  <a:lnTo>
                    <a:pt x="11833" y="12907"/>
                  </a:lnTo>
                  <a:lnTo>
                    <a:pt x="11883" y="12973"/>
                  </a:lnTo>
                  <a:lnTo>
                    <a:pt x="11985" y="12907"/>
                  </a:lnTo>
                  <a:lnTo>
                    <a:pt x="12035" y="12773"/>
                  </a:lnTo>
                  <a:lnTo>
                    <a:pt x="12187" y="12773"/>
                  </a:lnTo>
                  <a:lnTo>
                    <a:pt x="12339" y="12572"/>
                  </a:lnTo>
                  <a:lnTo>
                    <a:pt x="12440" y="12572"/>
                  </a:lnTo>
                  <a:lnTo>
                    <a:pt x="12541" y="12572"/>
                  </a:lnTo>
                  <a:lnTo>
                    <a:pt x="12591" y="12238"/>
                  </a:lnTo>
                  <a:lnTo>
                    <a:pt x="12693" y="12104"/>
                  </a:lnTo>
                  <a:lnTo>
                    <a:pt x="12693" y="12037"/>
                  </a:lnTo>
                  <a:lnTo>
                    <a:pt x="12693" y="11970"/>
                  </a:lnTo>
                  <a:lnTo>
                    <a:pt x="12591" y="11970"/>
                  </a:lnTo>
                  <a:lnTo>
                    <a:pt x="12541" y="11903"/>
                  </a:lnTo>
                  <a:lnTo>
                    <a:pt x="12541" y="11837"/>
                  </a:lnTo>
                  <a:lnTo>
                    <a:pt x="12591" y="11770"/>
                  </a:lnTo>
                  <a:lnTo>
                    <a:pt x="12591" y="11569"/>
                  </a:lnTo>
                  <a:lnTo>
                    <a:pt x="12693" y="11569"/>
                  </a:lnTo>
                  <a:lnTo>
                    <a:pt x="12794" y="11770"/>
                  </a:lnTo>
                  <a:lnTo>
                    <a:pt x="12844" y="11837"/>
                  </a:lnTo>
                  <a:lnTo>
                    <a:pt x="12945" y="11770"/>
                  </a:lnTo>
                  <a:lnTo>
                    <a:pt x="12996" y="11636"/>
                  </a:lnTo>
                  <a:lnTo>
                    <a:pt x="13148" y="11368"/>
                  </a:lnTo>
                  <a:lnTo>
                    <a:pt x="13249" y="11235"/>
                  </a:lnTo>
                  <a:lnTo>
                    <a:pt x="13350" y="11101"/>
                  </a:lnTo>
                  <a:lnTo>
                    <a:pt x="13451" y="10967"/>
                  </a:lnTo>
                  <a:lnTo>
                    <a:pt x="13400" y="10900"/>
                  </a:lnTo>
                  <a:lnTo>
                    <a:pt x="13400" y="10767"/>
                  </a:lnTo>
                  <a:lnTo>
                    <a:pt x="13400" y="10700"/>
                  </a:lnTo>
                  <a:lnTo>
                    <a:pt x="13552" y="10499"/>
                  </a:lnTo>
                  <a:lnTo>
                    <a:pt x="13704" y="10232"/>
                  </a:lnTo>
                  <a:lnTo>
                    <a:pt x="13805" y="10165"/>
                  </a:lnTo>
                  <a:lnTo>
                    <a:pt x="13856" y="10165"/>
                  </a:lnTo>
                  <a:lnTo>
                    <a:pt x="13906" y="10232"/>
                  </a:lnTo>
                  <a:lnTo>
                    <a:pt x="14007" y="10165"/>
                  </a:lnTo>
                  <a:lnTo>
                    <a:pt x="14058" y="9964"/>
                  </a:lnTo>
                  <a:lnTo>
                    <a:pt x="14108" y="9897"/>
                  </a:lnTo>
                  <a:lnTo>
                    <a:pt x="14210" y="9897"/>
                  </a:lnTo>
                  <a:lnTo>
                    <a:pt x="14260" y="9830"/>
                  </a:lnTo>
                  <a:lnTo>
                    <a:pt x="14260" y="9697"/>
                  </a:lnTo>
                  <a:lnTo>
                    <a:pt x="14311" y="9630"/>
                  </a:lnTo>
                  <a:lnTo>
                    <a:pt x="14412" y="9630"/>
                  </a:lnTo>
                  <a:lnTo>
                    <a:pt x="14513" y="9563"/>
                  </a:lnTo>
                  <a:lnTo>
                    <a:pt x="14564" y="9496"/>
                  </a:lnTo>
                  <a:lnTo>
                    <a:pt x="14614" y="9429"/>
                  </a:lnTo>
                  <a:lnTo>
                    <a:pt x="14614" y="9362"/>
                  </a:lnTo>
                  <a:lnTo>
                    <a:pt x="14564" y="9295"/>
                  </a:lnTo>
                  <a:lnTo>
                    <a:pt x="14614" y="9229"/>
                  </a:lnTo>
                  <a:lnTo>
                    <a:pt x="14665" y="9229"/>
                  </a:lnTo>
                  <a:lnTo>
                    <a:pt x="14715" y="9229"/>
                  </a:lnTo>
                  <a:lnTo>
                    <a:pt x="14766" y="9162"/>
                  </a:lnTo>
                  <a:lnTo>
                    <a:pt x="14766" y="8961"/>
                  </a:lnTo>
                  <a:lnTo>
                    <a:pt x="14715" y="8827"/>
                  </a:lnTo>
                  <a:lnTo>
                    <a:pt x="14614" y="8760"/>
                  </a:lnTo>
                  <a:lnTo>
                    <a:pt x="14513" y="8760"/>
                  </a:lnTo>
                  <a:lnTo>
                    <a:pt x="14412" y="8694"/>
                  </a:lnTo>
                  <a:lnTo>
                    <a:pt x="14361" y="8493"/>
                  </a:lnTo>
                  <a:lnTo>
                    <a:pt x="14361" y="8359"/>
                  </a:lnTo>
                  <a:lnTo>
                    <a:pt x="14361" y="8225"/>
                  </a:lnTo>
                  <a:lnTo>
                    <a:pt x="14412" y="8159"/>
                  </a:lnTo>
                  <a:lnTo>
                    <a:pt x="14412" y="8092"/>
                  </a:lnTo>
                  <a:lnTo>
                    <a:pt x="14462" y="8159"/>
                  </a:lnTo>
                  <a:lnTo>
                    <a:pt x="14513" y="8426"/>
                  </a:lnTo>
                  <a:lnTo>
                    <a:pt x="14513" y="8493"/>
                  </a:lnTo>
                  <a:lnTo>
                    <a:pt x="14564" y="8426"/>
                  </a:lnTo>
                  <a:lnTo>
                    <a:pt x="14665" y="8292"/>
                  </a:lnTo>
                  <a:lnTo>
                    <a:pt x="14766" y="8025"/>
                  </a:lnTo>
                  <a:lnTo>
                    <a:pt x="14816" y="7891"/>
                  </a:lnTo>
                  <a:lnTo>
                    <a:pt x="14816" y="7690"/>
                  </a:lnTo>
                  <a:lnTo>
                    <a:pt x="14968" y="7289"/>
                  </a:lnTo>
                  <a:lnTo>
                    <a:pt x="15069" y="7022"/>
                  </a:lnTo>
                  <a:lnTo>
                    <a:pt x="15120" y="6888"/>
                  </a:lnTo>
                  <a:lnTo>
                    <a:pt x="15221" y="6687"/>
                  </a:lnTo>
                  <a:lnTo>
                    <a:pt x="15373" y="6353"/>
                  </a:lnTo>
                  <a:lnTo>
                    <a:pt x="15524" y="6019"/>
                  </a:lnTo>
                  <a:lnTo>
                    <a:pt x="15727" y="5751"/>
                  </a:lnTo>
                  <a:lnTo>
                    <a:pt x="15929" y="5484"/>
                  </a:lnTo>
                  <a:lnTo>
                    <a:pt x="16131" y="5283"/>
                  </a:lnTo>
                  <a:lnTo>
                    <a:pt x="16283" y="5082"/>
                  </a:lnTo>
                  <a:lnTo>
                    <a:pt x="16384" y="4949"/>
                  </a:lnTo>
                  <a:lnTo>
                    <a:pt x="16081" y="4614"/>
                  </a:lnTo>
                  <a:lnTo>
                    <a:pt x="14412" y="3143"/>
                  </a:lnTo>
                  <a:lnTo>
                    <a:pt x="12945" y="1739"/>
                  </a:lnTo>
                  <a:lnTo>
                    <a:pt x="12035" y="936"/>
                  </a:lnTo>
                  <a:lnTo>
                    <a:pt x="11985" y="936"/>
                  </a:lnTo>
                  <a:lnTo>
                    <a:pt x="11277" y="1070"/>
                  </a:lnTo>
                  <a:lnTo>
                    <a:pt x="9911" y="1337"/>
                  </a:lnTo>
                  <a:lnTo>
                    <a:pt x="9203" y="1538"/>
                  </a:lnTo>
                  <a:lnTo>
                    <a:pt x="8394" y="1672"/>
                  </a:lnTo>
                  <a:lnTo>
                    <a:pt x="8344" y="1070"/>
                  </a:lnTo>
                  <a:lnTo>
                    <a:pt x="8040" y="602"/>
                  </a:lnTo>
                  <a:lnTo>
                    <a:pt x="7838" y="334"/>
                  </a:lnTo>
                  <a:lnTo>
                    <a:pt x="7686" y="201"/>
                  </a:lnTo>
                  <a:lnTo>
                    <a:pt x="7433" y="535"/>
                  </a:lnTo>
                  <a:lnTo>
                    <a:pt x="7332" y="401"/>
                  </a:lnTo>
                  <a:lnTo>
                    <a:pt x="7332" y="334"/>
                  </a:lnTo>
                  <a:lnTo>
                    <a:pt x="7383" y="267"/>
                  </a:lnTo>
                  <a:lnTo>
                    <a:pt x="7383" y="134"/>
                  </a:lnTo>
                  <a:lnTo>
                    <a:pt x="7383" y="0"/>
                  </a:lnTo>
                  <a:lnTo>
                    <a:pt x="6422" y="134"/>
                  </a:lnTo>
                  <a:lnTo>
                    <a:pt x="6270" y="134"/>
                  </a:lnTo>
                  <a:lnTo>
                    <a:pt x="4956" y="334"/>
                  </a:lnTo>
                  <a:lnTo>
                    <a:pt x="4602" y="401"/>
                  </a:lnTo>
                  <a:lnTo>
                    <a:pt x="4248" y="401"/>
                  </a:lnTo>
                  <a:lnTo>
                    <a:pt x="3489" y="535"/>
                  </a:lnTo>
                  <a:lnTo>
                    <a:pt x="3287" y="602"/>
                  </a:lnTo>
                  <a:lnTo>
                    <a:pt x="3186" y="669"/>
                  </a:lnTo>
                  <a:lnTo>
                    <a:pt x="3034" y="669"/>
                  </a:lnTo>
                  <a:lnTo>
                    <a:pt x="2933" y="669"/>
                  </a:lnTo>
                  <a:lnTo>
                    <a:pt x="2882" y="602"/>
                  </a:lnTo>
                  <a:lnTo>
                    <a:pt x="2832" y="669"/>
                  </a:lnTo>
                  <a:lnTo>
                    <a:pt x="2731" y="802"/>
                  </a:lnTo>
                  <a:lnTo>
                    <a:pt x="2630" y="802"/>
                  </a:lnTo>
                  <a:lnTo>
                    <a:pt x="2579" y="869"/>
                  </a:lnTo>
                  <a:lnTo>
                    <a:pt x="2276" y="1070"/>
                  </a:lnTo>
                  <a:lnTo>
                    <a:pt x="2124" y="1204"/>
                  </a:lnTo>
                  <a:lnTo>
                    <a:pt x="2023" y="1204"/>
                  </a:lnTo>
                  <a:lnTo>
                    <a:pt x="1972" y="1204"/>
                  </a:lnTo>
                  <a:lnTo>
                    <a:pt x="1972" y="1271"/>
                  </a:lnTo>
                  <a:lnTo>
                    <a:pt x="1972" y="1404"/>
                  </a:lnTo>
                  <a:lnTo>
                    <a:pt x="1820" y="1538"/>
                  </a:lnTo>
                  <a:lnTo>
                    <a:pt x="1770" y="1605"/>
                  </a:lnTo>
                  <a:lnTo>
                    <a:pt x="1669" y="1538"/>
                  </a:lnTo>
                  <a:lnTo>
                    <a:pt x="1618" y="1538"/>
                  </a:lnTo>
                  <a:lnTo>
                    <a:pt x="1416" y="1672"/>
                  </a:lnTo>
                  <a:lnTo>
                    <a:pt x="1062" y="1939"/>
                  </a:lnTo>
                  <a:lnTo>
                    <a:pt x="1011" y="2006"/>
                  </a:lnTo>
                  <a:lnTo>
                    <a:pt x="657" y="2207"/>
                  </a:lnTo>
                  <a:lnTo>
                    <a:pt x="607" y="2341"/>
                  </a:lnTo>
                  <a:lnTo>
                    <a:pt x="607" y="2474"/>
                  </a:lnTo>
                  <a:lnTo>
                    <a:pt x="455" y="2675"/>
                  </a:lnTo>
                  <a:lnTo>
                    <a:pt x="101" y="3277"/>
                  </a:lnTo>
                  <a:lnTo>
                    <a:pt x="101" y="3344"/>
                  </a:lnTo>
                  <a:lnTo>
                    <a:pt x="0" y="3678"/>
                  </a:lnTo>
                  <a:lnTo>
                    <a:pt x="0" y="3745"/>
                  </a:lnTo>
                  <a:lnTo>
                    <a:pt x="0" y="3879"/>
                  </a:lnTo>
                  <a:lnTo>
                    <a:pt x="51" y="4012"/>
                  </a:lnTo>
                  <a:lnTo>
                    <a:pt x="202" y="4079"/>
                  </a:lnTo>
                  <a:lnTo>
                    <a:pt x="354" y="4280"/>
                  </a:lnTo>
                  <a:lnTo>
                    <a:pt x="455" y="4280"/>
                  </a:lnTo>
                  <a:lnTo>
                    <a:pt x="556" y="4280"/>
                  </a:lnTo>
                  <a:lnTo>
                    <a:pt x="657" y="4347"/>
                  </a:lnTo>
                  <a:lnTo>
                    <a:pt x="759" y="4414"/>
                  </a:lnTo>
                  <a:lnTo>
                    <a:pt x="910" y="4681"/>
                  </a:lnTo>
                  <a:lnTo>
                    <a:pt x="1112" y="4815"/>
                  </a:lnTo>
                  <a:lnTo>
                    <a:pt x="1315" y="4815"/>
                  </a:lnTo>
                  <a:lnTo>
                    <a:pt x="1466" y="4815"/>
                  </a:lnTo>
                  <a:lnTo>
                    <a:pt x="1669" y="4815"/>
                  </a:lnTo>
                  <a:lnTo>
                    <a:pt x="1719" y="4882"/>
                  </a:lnTo>
                  <a:lnTo>
                    <a:pt x="1820" y="5016"/>
                  </a:lnTo>
                  <a:lnTo>
                    <a:pt x="1922" y="5350"/>
                  </a:lnTo>
                  <a:lnTo>
                    <a:pt x="1972" y="5484"/>
                  </a:lnTo>
                  <a:lnTo>
                    <a:pt x="2124" y="5684"/>
                  </a:lnTo>
                  <a:lnTo>
                    <a:pt x="2225" y="5885"/>
                  </a:lnTo>
                  <a:lnTo>
                    <a:pt x="2326" y="6085"/>
                  </a:lnTo>
                  <a:lnTo>
                    <a:pt x="2377" y="6219"/>
                  </a:lnTo>
                  <a:lnTo>
                    <a:pt x="2427" y="6353"/>
                  </a:lnTo>
                  <a:lnTo>
                    <a:pt x="2528" y="6487"/>
                  </a:lnTo>
                  <a:lnTo>
                    <a:pt x="2630" y="6554"/>
                  </a:lnTo>
                  <a:lnTo>
                    <a:pt x="2731" y="6754"/>
                  </a:lnTo>
                  <a:lnTo>
                    <a:pt x="2781" y="6821"/>
                  </a:lnTo>
                  <a:lnTo>
                    <a:pt x="2882" y="6888"/>
                  </a:lnTo>
                  <a:lnTo>
                    <a:pt x="2933" y="7022"/>
                  </a:lnTo>
                  <a:lnTo>
                    <a:pt x="3034" y="7356"/>
                  </a:lnTo>
                  <a:lnTo>
                    <a:pt x="3085" y="7423"/>
                  </a:lnTo>
                  <a:lnTo>
                    <a:pt x="3287" y="7557"/>
                  </a:lnTo>
                  <a:lnTo>
                    <a:pt x="3337" y="7690"/>
                  </a:lnTo>
                  <a:lnTo>
                    <a:pt x="3439" y="7757"/>
                  </a:lnTo>
                  <a:lnTo>
                    <a:pt x="3590" y="7757"/>
                  </a:lnTo>
                  <a:lnTo>
                    <a:pt x="3742" y="7891"/>
                  </a:lnTo>
                  <a:lnTo>
                    <a:pt x="3995" y="8092"/>
                  </a:lnTo>
                  <a:lnTo>
                    <a:pt x="4045" y="8159"/>
                  </a:lnTo>
                  <a:lnTo>
                    <a:pt x="4147" y="8225"/>
                  </a:lnTo>
                  <a:lnTo>
                    <a:pt x="4248" y="8426"/>
                  </a:lnTo>
                  <a:lnTo>
                    <a:pt x="4349" y="8560"/>
                  </a:lnTo>
                  <a:lnTo>
                    <a:pt x="4450" y="8760"/>
                  </a:lnTo>
                  <a:lnTo>
                    <a:pt x="4551" y="8961"/>
                  </a:lnTo>
                  <a:lnTo>
                    <a:pt x="4602" y="9028"/>
                  </a:lnTo>
                  <a:lnTo>
                    <a:pt x="4753" y="9028"/>
                  </a:lnTo>
                  <a:lnTo>
                    <a:pt x="4855" y="9028"/>
                  </a:lnTo>
                  <a:lnTo>
                    <a:pt x="5057" y="9229"/>
                  </a:lnTo>
                  <a:lnTo>
                    <a:pt x="5158" y="9362"/>
                  </a:lnTo>
                  <a:lnTo>
                    <a:pt x="5259" y="9429"/>
                  </a:lnTo>
                  <a:lnTo>
                    <a:pt x="5461" y="9563"/>
                  </a:lnTo>
                  <a:lnTo>
                    <a:pt x="5461" y="9697"/>
                  </a:lnTo>
                  <a:lnTo>
                    <a:pt x="5461" y="9764"/>
                  </a:lnTo>
                  <a:lnTo>
                    <a:pt x="5411" y="9897"/>
                  </a:lnTo>
                  <a:lnTo>
                    <a:pt x="5461" y="10031"/>
                  </a:lnTo>
                  <a:lnTo>
                    <a:pt x="5461" y="10098"/>
                  </a:lnTo>
                  <a:lnTo>
                    <a:pt x="5512" y="10232"/>
                  </a:lnTo>
                  <a:lnTo>
                    <a:pt x="5714" y="10299"/>
                  </a:lnTo>
                  <a:lnTo>
                    <a:pt x="5815" y="10566"/>
                  </a:lnTo>
                  <a:lnTo>
                    <a:pt x="5815" y="10700"/>
                  </a:lnTo>
                  <a:lnTo>
                    <a:pt x="5866" y="10767"/>
                  </a:lnTo>
                  <a:lnTo>
                    <a:pt x="5967" y="10834"/>
                  </a:lnTo>
                  <a:lnTo>
                    <a:pt x="6068" y="10767"/>
                  </a:lnTo>
                  <a:lnTo>
                    <a:pt x="6169" y="10900"/>
                  </a:lnTo>
                  <a:close/>
                </a:path>
              </a:pathLst>
            </a:custGeom>
            <a:solidFill>
              <a:schemeClr val="bg1">
                <a:lumMod val="75000"/>
              </a:schemeClr>
            </a:solidFill>
            <a:ln w="9525">
              <a:solidFill>
                <a:schemeClr val="bg1"/>
              </a:solidFill>
              <a:prstDash val="solid"/>
              <a:round/>
              <a:headEnd/>
              <a:tailEnd/>
            </a:ln>
          </p:spPr>
        </p:sp>
        <p:sp>
          <p:nvSpPr>
            <p:cNvPr id="158" name="South_Dakota">
              <a:extLst>
                <a:ext uri="{FF2B5EF4-FFF2-40B4-BE49-F238E27FC236}">
                  <a16:creationId xmlns:a16="http://schemas.microsoft.com/office/drawing/2014/main" id="{7E96DA52-AC32-1C45-A451-C057A85D2EC0}"/>
                </a:ext>
              </a:extLst>
            </p:cNvPr>
            <p:cNvSpPr>
              <a:spLocks/>
            </p:cNvSpPr>
            <p:nvPr/>
          </p:nvSpPr>
          <p:spPr bwMode="auto">
            <a:xfrm>
              <a:off x="3507654" y="2266061"/>
              <a:ext cx="1137373" cy="689518"/>
            </a:xfrm>
            <a:custGeom>
              <a:avLst/>
              <a:gdLst/>
              <a:ahLst/>
              <a:cxnLst>
                <a:cxn ang="0">
                  <a:pos x="11886" y="13949"/>
                </a:cxn>
                <a:cxn ang="0">
                  <a:pos x="11995" y="14115"/>
                </a:cxn>
                <a:cxn ang="0">
                  <a:pos x="12142" y="14281"/>
                </a:cxn>
                <a:cxn ang="0">
                  <a:pos x="12361" y="14447"/>
                </a:cxn>
                <a:cxn ang="0">
                  <a:pos x="12690" y="14834"/>
                </a:cxn>
                <a:cxn ang="0">
                  <a:pos x="13056" y="15056"/>
                </a:cxn>
                <a:cxn ang="0">
                  <a:pos x="13275" y="14723"/>
                </a:cxn>
                <a:cxn ang="0">
                  <a:pos x="13495" y="14723"/>
                </a:cxn>
                <a:cxn ang="0">
                  <a:pos x="13714" y="14723"/>
                </a:cxn>
                <a:cxn ang="0">
                  <a:pos x="14007" y="14668"/>
                </a:cxn>
                <a:cxn ang="0">
                  <a:pos x="14263" y="14668"/>
                </a:cxn>
                <a:cxn ang="0">
                  <a:pos x="14482" y="14668"/>
                </a:cxn>
                <a:cxn ang="0">
                  <a:pos x="14629" y="14834"/>
                </a:cxn>
                <a:cxn ang="0">
                  <a:pos x="14775" y="14945"/>
                </a:cxn>
                <a:cxn ang="0">
                  <a:pos x="14994" y="15111"/>
                </a:cxn>
                <a:cxn ang="0">
                  <a:pos x="15177" y="15277"/>
                </a:cxn>
                <a:cxn ang="0">
                  <a:pos x="15397" y="15332"/>
                </a:cxn>
                <a:cxn ang="0">
                  <a:pos x="15579" y="15443"/>
                </a:cxn>
                <a:cxn ang="0">
                  <a:pos x="15762" y="15775"/>
                </a:cxn>
                <a:cxn ang="0">
                  <a:pos x="15909" y="15997"/>
                </a:cxn>
                <a:cxn ang="0">
                  <a:pos x="16091" y="16273"/>
                </a:cxn>
                <a:cxn ang="0">
                  <a:pos x="16238" y="16384"/>
                </a:cxn>
                <a:cxn ang="0">
                  <a:pos x="16311" y="16329"/>
                </a:cxn>
                <a:cxn ang="0">
                  <a:pos x="16274" y="16052"/>
                </a:cxn>
                <a:cxn ang="0">
                  <a:pos x="16018" y="15443"/>
                </a:cxn>
                <a:cxn ang="0">
                  <a:pos x="16018" y="15056"/>
                </a:cxn>
                <a:cxn ang="0">
                  <a:pos x="16165" y="14502"/>
                </a:cxn>
                <a:cxn ang="0">
                  <a:pos x="16201" y="14115"/>
                </a:cxn>
                <a:cxn ang="0">
                  <a:pos x="16347" y="13782"/>
                </a:cxn>
                <a:cxn ang="0">
                  <a:pos x="16347" y="13506"/>
                </a:cxn>
                <a:cxn ang="0">
                  <a:pos x="16311" y="13174"/>
                </a:cxn>
                <a:cxn ang="0">
                  <a:pos x="16165" y="13063"/>
                </a:cxn>
                <a:cxn ang="0">
                  <a:pos x="16055" y="12786"/>
                </a:cxn>
                <a:cxn ang="0">
                  <a:pos x="16201" y="12565"/>
                </a:cxn>
                <a:cxn ang="0">
                  <a:pos x="16055" y="12177"/>
                </a:cxn>
                <a:cxn ang="0">
                  <a:pos x="16384" y="11845"/>
                </a:cxn>
                <a:cxn ang="0">
                  <a:pos x="16384" y="8690"/>
                </a:cxn>
                <a:cxn ang="0">
                  <a:pos x="16384" y="6033"/>
                </a:cxn>
                <a:cxn ang="0">
                  <a:pos x="16384" y="3930"/>
                </a:cxn>
                <a:cxn ang="0">
                  <a:pos x="16238" y="3542"/>
                </a:cxn>
                <a:cxn ang="0">
                  <a:pos x="15799" y="3044"/>
                </a:cxn>
                <a:cxn ang="0">
                  <a:pos x="15579" y="2602"/>
                </a:cxn>
                <a:cxn ang="0">
                  <a:pos x="15616" y="2269"/>
                </a:cxn>
                <a:cxn ang="0">
                  <a:pos x="16091" y="1605"/>
                </a:cxn>
                <a:cxn ang="0">
                  <a:pos x="16165" y="1218"/>
                </a:cxn>
                <a:cxn ang="0">
                  <a:pos x="13239" y="1052"/>
                </a:cxn>
                <a:cxn ang="0">
                  <a:pos x="11154" y="941"/>
                </a:cxn>
                <a:cxn ang="0">
                  <a:pos x="8046" y="720"/>
                </a:cxn>
                <a:cxn ang="0">
                  <a:pos x="2962" y="221"/>
                </a:cxn>
                <a:cxn ang="0">
                  <a:pos x="585" y="3155"/>
                </a:cxn>
                <a:cxn ang="0">
                  <a:pos x="329" y="7694"/>
                </a:cxn>
                <a:cxn ang="0">
                  <a:pos x="146" y="10683"/>
                </a:cxn>
                <a:cxn ang="0">
                  <a:pos x="1170" y="13008"/>
                </a:cxn>
                <a:cxn ang="0">
                  <a:pos x="4242" y="13395"/>
                </a:cxn>
                <a:cxn ang="0">
                  <a:pos x="9691" y="13838"/>
                </a:cxn>
              </a:cxnLst>
              <a:rect l="0" t="0" r="r" b="b"/>
              <a:pathLst>
                <a:path w="16384" h="16384">
                  <a:moveTo>
                    <a:pt x="9691" y="13838"/>
                  </a:moveTo>
                  <a:lnTo>
                    <a:pt x="10277" y="13838"/>
                  </a:lnTo>
                  <a:lnTo>
                    <a:pt x="11886" y="13949"/>
                  </a:lnTo>
                  <a:lnTo>
                    <a:pt x="11922" y="13949"/>
                  </a:lnTo>
                  <a:lnTo>
                    <a:pt x="11959" y="14004"/>
                  </a:lnTo>
                  <a:lnTo>
                    <a:pt x="11995" y="14115"/>
                  </a:lnTo>
                  <a:lnTo>
                    <a:pt x="11995" y="14170"/>
                  </a:lnTo>
                  <a:lnTo>
                    <a:pt x="12105" y="14225"/>
                  </a:lnTo>
                  <a:lnTo>
                    <a:pt x="12142" y="14281"/>
                  </a:lnTo>
                  <a:lnTo>
                    <a:pt x="12251" y="14447"/>
                  </a:lnTo>
                  <a:lnTo>
                    <a:pt x="12325" y="14502"/>
                  </a:lnTo>
                  <a:lnTo>
                    <a:pt x="12361" y="14447"/>
                  </a:lnTo>
                  <a:lnTo>
                    <a:pt x="12471" y="14613"/>
                  </a:lnTo>
                  <a:lnTo>
                    <a:pt x="12581" y="14668"/>
                  </a:lnTo>
                  <a:lnTo>
                    <a:pt x="12690" y="14834"/>
                  </a:lnTo>
                  <a:lnTo>
                    <a:pt x="12800" y="14945"/>
                  </a:lnTo>
                  <a:lnTo>
                    <a:pt x="12910" y="15000"/>
                  </a:lnTo>
                  <a:lnTo>
                    <a:pt x="13056" y="15056"/>
                  </a:lnTo>
                  <a:lnTo>
                    <a:pt x="13129" y="15000"/>
                  </a:lnTo>
                  <a:lnTo>
                    <a:pt x="13202" y="14890"/>
                  </a:lnTo>
                  <a:lnTo>
                    <a:pt x="13275" y="14723"/>
                  </a:lnTo>
                  <a:lnTo>
                    <a:pt x="13312" y="14668"/>
                  </a:lnTo>
                  <a:lnTo>
                    <a:pt x="13422" y="14723"/>
                  </a:lnTo>
                  <a:lnTo>
                    <a:pt x="13495" y="14723"/>
                  </a:lnTo>
                  <a:lnTo>
                    <a:pt x="13568" y="14668"/>
                  </a:lnTo>
                  <a:lnTo>
                    <a:pt x="13641" y="14779"/>
                  </a:lnTo>
                  <a:lnTo>
                    <a:pt x="13714" y="14723"/>
                  </a:lnTo>
                  <a:lnTo>
                    <a:pt x="13787" y="14723"/>
                  </a:lnTo>
                  <a:lnTo>
                    <a:pt x="13861" y="14723"/>
                  </a:lnTo>
                  <a:lnTo>
                    <a:pt x="14007" y="14668"/>
                  </a:lnTo>
                  <a:lnTo>
                    <a:pt x="14117" y="14723"/>
                  </a:lnTo>
                  <a:lnTo>
                    <a:pt x="14190" y="14723"/>
                  </a:lnTo>
                  <a:lnTo>
                    <a:pt x="14263" y="14668"/>
                  </a:lnTo>
                  <a:lnTo>
                    <a:pt x="14373" y="14613"/>
                  </a:lnTo>
                  <a:lnTo>
                    <a:pt x="14409" y="14613"/>
                  </a:lnTo>
                  <a:lnTo>
                    <a:pt x="14482" y="14668"/>
                  </a:lnTo>
                  <a:lnTo>
                    <a:pt x="14629" y="14723"/>
                  </a:lnTo>
                  <a:lnTo>
                    <a:pt x="14629" y="14779"/>
                  </a:lnTo>
                  <a:lnTo>
                    <a:pt x="14629" y="14834"/>
                  </a:lnTo>
                  <a:lnTo>
                    <a:pt x="14665" y="14890"/>
                  </a:lnTo>
                  <a:lnTo>
                    <a:pt x="14738" y="14890"/>
                  </a:lnTo>
                  <a:lnTo>
                    <a:pt x="14775" y="14945"/>
                  </a:lnTo>
                  <a:lnTo>
                    <a:pt x="14811" y="15000"/>
                  </a:lnTo>
                  <a:lnTo>
                    <a:pt x="14921" y="15111"/>
                  </a:lnTo>
                  <a:lnTo>
                    <a:pt x="14994" y="15111"/>
                  </a:lnTo>
                  <a:lnTo>
                    <a:pt x="15104" y="15166"/>
                  </a:lnTo>
                  <a:lnTo>
                    <a:pt x="15141" y="15166"/>
                  </a:lnTo>
                  <a:lnTo>
                    <a:pt x="15177" y="15277"/>
                  </a:lnTo>
                  <a:lnTo>
                    <a:pt x="15214" y="15277"/>
                  </a:lnTo>
                  <a:lnTo>
                    <a:pt x="15287" y="15277"/>
                  </a:lnTo>
                  <a:lnTo>
                    <a:pt x="15397" y="15332"/>
                  </a:lnTo>
                  <a:lnTo>
                    <a:pt x="15470" y="15332"/>
                  </a:lnTo>
                  <a:lnTo>
                    <a:pt x="15543" y="15388"/>
                  </a:lnTo>
                  <a:lnTo>
                    <a:pt x="15579" y="15443"/>
                  </a:lnTo>
                  <a:lnTo>
                    <a:pt x="15689" y="15498"/>
                  </a:lnTo>
                  <a:lnTo>
                    <a:pt x="15726" y="15664"/>
                  </a:lnTo>
                  <a:lnTo>
                    <a:pt x="15762" y="15775"/>
                  </a:lnTo>
                  <a:lnTo>
                    <a:pt x="15799" y="15886"/>
                  </a:lnTo>
                  <a:lnTo>
                    <a:pt x="15872" y="15941"/>
                  </a:lnTo>
                  <a:lnTo>
                    <a:pt x="15909" y="15997"/>
                  </a:lnTo>
                  <a:lnTo>
                    <a:pt x="15982" y="16218"/>
                  </a:lnTo>
                  <a:lnTo>
                    <a:pt x="16055" y="16163"/>
                  </a:lnTo>
                  <a:lnTo>
                    <a:pt x="16091" y="16273"/>
                  </a:lnTo>
                  <a:lnTo>
                    <a:pt x="16165" y="16329"/>
                  </a:lnTo>
                  <a:lnTo>
                    <a:pt x="16201" y="16384"/>
                  </a:lnTo>
                  <a:lnTo>
                    <a:pt x="16238" y="16384"/>
                  </a:lnTo>
                  <a:lnTo>
                    <a:pt x="16311" y="16329"/>
                  </a:lnTo>
                  <a:lnTo>
                    <a:pt x="16347" y="16384"/>
                  </a:lnTo>
                  <a:lnTo>
                    <a:pt x="16311" y="16329"/>
                  </a:lnTo>
                  <a:lnTo>
                    <a:pt x="16274" y="16218"/>
                  </a:lnTo>
                  <a:lnTo>
                    <a:pt x="16274" y="16163"/>
                  </a:lnTo>
                  <a:lnTo>
                    <a:pt x="16274" y="16052"/>
                  </a:lnTo>
                  <a:lnTo>
                    <a:pt x="16274" y="15941"/>
                  </a:lnTo>
                  <a:lnTo>
                    <a:pt x="16091" y="15498"/>
                  </a:lnTo>
                  <a:lnTo>
                    <a:pt x="16018" y="15443"/>
                  </a:lnTo>
                  <a:lnTo>
                    <a:pt x="15982" y="15332"/>
                  </a:lnTo>
                  <a:lnTo>
                    <a:pt x="15982" y="15222"/>
                  </a:lnTo>
                  <a:lnTo>
                    <a:pt x="16018" y="15056"/>
                  </a:lnTo>
                  <a:lnTo>
                    <a:pt x="16091" y="14890"/>
                  </a:lnTo>
                  <a:lnTo>
                    <a:pt x="16165" y="14613"/>
                  </a:lnTo>
                  <a:lnTo>
                    <a:pt x="16165" y="14502"/>
                  </a:lnTo>
                  <a:lnTo>
                    <a:pt x="16165" y="14391"/>
                  </a:lnTo>
                  <a:lnTo>
                    <a:pt x="16201" y="14336"/>
                  </a:lnTo>
                  <a:lnTo>
                    <a:pt x="16201" y="14115"/>
                  </a:lnTo>
                  <a:lnTo>
                    <a:pt x="16238" y="14004"/>
                  </a:lnTo>
                  <a:lnTo>
                    <a:pt x="16165" y="13893"/>
                  </a:lnTo>
                  <a:lnTo>
                    <a:pt x="16347" y="13782"/>
                  </a:lnTo>
                  <a:lnTo>
                    <a:pt x="16347" y="13672"/>
                  </a:lnTo>
                  <a:lnTo>
                    <a:pt x="16347" y="13561"/>
                  </a:lnTo>
                  <a:lnTo>
                    <a:pt x="16347" y="13506"/>
                  </a:lnTo>
                  <a:lnTo>
                    <a:pt x="16347" y="13395"/>
                  </a:lnTo>
                  <a:lnTo>
                    <a:pt x="16311" y="13284"/>
                  </a:lnTo>
                  <a:lnTo>
                    <a:pt x="16311" y="13174"/>
                  </a:lnTo>
                  <a:lnTo>
                    <a:pt x="16274" y="13118"/>
                  </a:lnTo>
                  <a:lnTo>
                    <a:pt x="16238" y="13063"/>
                  </a:lnTo>
                  <a:lnTo>
                    <a:pt x="16165" y="13063"/>
                  </a:lnTo>
                  <a:lnTo>
                    <a:pt x="16091" y="13008"/>
                  </a:lnTo>
                  <a:lnTo>
                    <a:pt x="16091" y="12897"/>
                  </a:lnTo>
                  <a:lnTo>
                    <a:pt x="16055" y="12786"/>
                  </a:lnTo>
                  <a:lnTo>
                    <a:pt x="16091" y="12731"/>
                  </a:lnTo>
                  <a:lnTo>
                    <a:pt x="16165" y="12675"/>
                  </a:lnTo>
                  <a:lnTo>
                    <a:pt x="16201" y="12565"/>
                  </a:lnTo>
                  <a:lnTo>
                    <a:pt x="16201" y="12399"/>
                  </a:lnTo>
                  <a:lnTo>
                    <a:pt x="16165" y="12288"/>
                  </a:lnTo>
                  <a:lnTo>
                    <a:pt x="16055" y="12177"/>
                  </a:lnTo>
                  <a:lnTo>
                    <a:pt x="16018" y="12011"/>
                  </a:lnTo>
                  <a:lnTo>
                    <a:pt x="16055" y="11845"/>
                  </a:lnTo>
                  <a:lnTo>
                    <a:pt x="16384" y="11845"/>
                  </a:lnTo>
                  <a:lnTo>
                    <a:pt x="16384" y="10295"/>
                  </a:lnTo>
                  <a:lnTo>
                    <a:pt x="16384" y="8746"/>
                  </a:lnTo>
                  <a:lnTo>
                    <a:pt x="16384" y="8690"/>
                  </a:lnTo>
                  <a:lnTo>
                    <a:pt x="16384" y="7251"/>
                  </a:lnTo>
                  <a:lnTo>
                    <a:pt x="16384" y="6808"/>
                  </a:lnTo>
                  <a:lnTo>
                    <a:pt x="16384" y="6033"/>
                  </a:lnTo>
                  <a:lnTo>
                    <a:pt x="16384" y="5314"/>
                  </a:lnTo>
                  <a:lnTo>
                    <a:pt x="16384" y="4041"/>
                  </a:lnTo>
                  <a:lnTo>
                    <a:pt x="16384" y="3930"/>
                  </a:lnTo>
                  <a:lnTo>
                    <a:pt x="16384" y="3819"/>
                  </a:lnTo>
                  <a:lnTo>
                    <a:pt x="16347" y="3653"/>
                  </a:lnTo>
                  <a:lnTo>
                    <a:pt x="16238" y="3542"/>
                  </a:lnTo>
                  <a:lnTo>
                    <a:pt x="16091" y="3432"/>
                  </a:lnTo>
                  <a:lnTo>
                    <a:pt x="15872" y="3266"/>
                  </a:lnTo>
                  <a:lnTo>
                    <a:pt x="15799" y="3044"/>
                  </a:lnTo>
                  <a:lnTo>
                    <a:pt x="15689" y="2768"/>
                  </a:lnTo>
                  <a:lnTo>
                    <a:pt x="15616" y="2657"/>
                  </a:lnTo>
                  <a:lnTo>
                    <a:pt x="15579" y="2602"/>
                  </a:lnTo>
                  <a:lnTo>
                    <a:pt x="15579" y="2435"/>
                  </a:lnTo>
                  <a:lnTo>
                    <a:pt x="15579" y="2380"/>
                  </a:lnTo>
                  <a:lnTo>
                    <a:pt x="15616" y="2269"/>
                  </a:lnTo>
                  <a:lnTo>
                    <a:pt x="15689" y="2214"/>
                  </a:lnTo>
                  <a:lnTo>
                    <a:pt x="15945" y="1882"/>
                  </a:lnTo>
                  <a:lnTo>
                    <a:pt x="16091" y="1605"/>
                  </a:lnTo>
                  <a:lnTo>
                    <a:pt x="16128" y="1494"/>
                  </a:lnTo>
                  <a:lnTo>
                    <a:pt x="16165" y="1384"/>
                  </a:lnTo>
                  <a:lnTo>
                    <a:pt x="16165" y="1218"/>
                  </a:lnTo>
                  <a:lnTo>
                    <a:pt x="16165" y="1107"/>
                  </a:lnTo>
                  <a:lnTo>
                    <a:pt x="14775" y="1052"/>
                  </a:lnTo>
                  <a:lnTo>
                    <a:pt x="13239" y="1052"/>
                  </a:lnTo>
                  <a:lnTo>
                    <a:pt x="13202" y="1052"/>
                  </a:lnTo>
                  <a:lnTo>
                    <a:pt x="11703" y="996"/>
                  </a:lnTo>
                  <a:lnTo>
                    <a:pt x="11154" y="941"/>
                  </a:lnTo>
                  <a:lnTo>
                    <a:pt x="9691" y="830"/>
                  </a:lnTo>
                  <a:lnTo>
                    <a:pt x="9362" y="830"/>
                  </a:lnTo>
                  <a:lnTo>
                    <a:pt x="8046" y="720"/>
                  </a:lnTo>
                  <a:lnTo>
                    <a:pt x="4974" y="498"/>
                  </a:lnTo>
                  <a:lnTo>
                    <a:pt x="3072" y="277"/>
                  </a:lnTo>
                  <a:lnTo>
                    <a:pt x="2962" y="221"/>
                  </a:lnTo>
                  <a:lnTo>
                    <a:pt x="768" y="0"/>
                  </a:lnTo>
                  <a:lnTo>
                    <a:pt x="768" y="277"/>
                  </a:lnTo>
                  <a:lnTo>
                    <a:pt x="585" y="3155"/>
                  </a:lnTo>
                  <a:lnTo>
                    <a:pt x="549" y="4096"/>
                  </a:lnTo>
                  <a:lnTo>
                    <a:pt x="439" y="5923"/>
                  </a:lnTo>
                  <a:lnTo>
                    <a:pt x="329" y="7694"/>
                  </a:lnTo>
                  <a:lnTo>
                    <a:pt x="293" y="7915"/>
                  </a:lnTo>
                  <a:lnTo>
                    <a:pt x="219" y="9133"/>
                  </a:lnTo>
                  <a:lnTo>
                    <a:pt x="146" y="10683"/>
                  </a:lnTo>
                  <a:lnTo>
                    <a:pt x="110" y="10794"/>
                  </a:lnTo>
                  <a:lnTo>
                    <a:pt x="0" y="12897"/>
                  </a:lnTo>
                  <a:lnTo>
                    <a:pt x="1170" y="13008"/>
                  </a:lnTo>
                  <a:lnTo>
                    <a:pt x="2267" y="13174"/>
                  </a:lnTo>
                  <a:lnTo>
                    <a:pt x="2743" y="13229"/>
                  </a:lnTo>
                  <a:lnTo>
                    <a:pt x="4242" y="13395"/>
                  </a:lnTo>
                  <a:lnTo>
                    <a:pt x="6071" y="13561"/>
                  </a:lnTo>
                  <a:lnTo>
                    <a:pt x="8265" y="13727"/>
                  </a:lnTo>
                  <a:lnTo>
                    <a:pt x="9691" y="13838"/>
                  </a:lnTo>
                  <a:close/>
                </a:path>
              </a:pathLst>
            </a:custGeom>
            <a:solidFill>
              <a:schemeClr val="bg1">
                <a:lumMod val="75000"/>
              </a:schemeClr>
            </a:solidFill>
            <a:ln w="9525">
              <a:solidFill>
                <a:schemeClr val="bg1"/>
              </a:solidFill>
              <a:prstDash val="solid"/>
              <a:round/>
              <a:headEnd/>
              <a:tailEnd/>
            </a:ln>
          </p:spPr>
        </p:sp>
        <p:sp>
          <p:nvSpPr>
            <p:cNvPr id="159" name="Tennessee">
              <a:extLst>
                <a:ext uri="{FF2B5EF4-FFF2-40B4-BE49-F238E27FC236}">
                  <a16:creationId xmlns:a16="http://schemas.microsoft.com/office/drawing/2014/main" id="{2589361A-10E1-A341-ADD7-6FC5C413ECDD}"/>
                </a:ext>
              </a:extLst>
            </p:cNvPr>
            <p:cNvSpPr>
              <a:spLocks/>
            </p:cNvSpPr>
            <p:nvPr/>
          </p:nvSpPr>
          <p:spPr bwMode="auto">
            <a:xfrm>
              <a:off x="5652858" y="3889766"/>
              <a:ext cx="1378321" cy="434965"/>
            </a:xfrm>
            <a:custGeom>
              <a:avLst/>
              <a:gdLst/>
              <a:ahLst/>
              <a:cxnLst>
                <a:cxn ang="0">
                  <a:pos x="13246" y="8499"/>
                </a:cxn>
                <a:cxn ang="0">
                  <a:pos x="13457" y="7973"/>
                </a:cxn>
                <a:cxn ang="0">
                  <a:pos x="13759" y="7272"/>
                </a:cxn>
                <a:cxn ang="0">
                  <a:pos x="14121" y="6746"/>
                </a:cxn>
                <a:cxn ang="0">
                  <a:pos x="14181" y="5870"/>
                </a:cxn>
                <a:cxn ang="0">
                  <a:pos x="14423" y="5520"/>
                </a:cxn>
                <a:cxn ang="0">
                  <a:pos x="14724" y="4819"/>
                </a:cxn>
                <a:cxn ang="0">
                  <a:pos x="14875" y="5257"/>
                </a:cxn>
                <a:cxn ang="0">
                  <a:pos x="15117" y="4468"/>
                </a:cxn>
                <a:cxn ang="0">
                  <a:pos x="15388" y="3943"/>
                </a:cxn>
                <a:cxn ang="0">
                  <a:pos x="15660" y="3943"/>
                </a:cxn>
                <a:cxn ang="0">
                  <a:pos x="15962" y="2804"/>
                </a:cxn>
                <a:cxn ang="0">
                  <a:pos x="16263" y="2015"/>
                </a:cxn>
                <a:cxn ang="0">
                  <a:pos x="16293" y="1314"/>
                </a:cxn>
                <a:cxn ang="0">
                  <a:pos x="16324" y="263"/>
                </a:cxn>
                <a:cxn ang="0">
                  <a:pos x="15841" y="438"/>
                </a:cxn>
                <a:cxn ang="0">
                  <a:pos x="12884" y="1665"/>
                </a:cxn>
                <a:cxn ang="0">
                  <a:pos x="12341" y="1928"/>
                </a:cxn>
                <a:cxn ang="0">
                  <a:pos x="10017" y="2453"/>
                </a:cxn>
                <a:cxn ang="0">
                  <a:pos x="8086" y="2979"/>
                </a:cxn>
                <a:cxn ang="0">
                  <a:pos x="7000" y="3242"/>
                </a:cxn>
                <a:cxn ang="0">
                  <a:pos x="5974" y="3505"/>
                </a:cxn>
                <a:cxn ang="0">
                  <a:pos x="4496" y="3943"/>
                </a:cxn>
                <a:cxn ang="0">
                  <a:pos x="4073" y="4030"/>
                </a:cxn>
                <a:cxn ang="0">
                  <a:pos x="3259" y="5082"/>
                </a:cxn>
                <a:cxn ang="0">
                  <a:pos x="1509" y="5520"/>
                </a:cxn>
                <a:cxn ang="0">
                  <a:pos x="1358" y="5783"/>
                </a:cxn>
                <a:cxn ang="0">
                  <a:pos x="1177" y="5257"/>
                </a:cxn>
                <a:cxn ang="0">
                  <a:pos x="1237" y="6045"/>
                </a:cxn>
                <a:cxn ang="0">
                  <a:pos x="1147" y="6659"/>
                </a:cxn>
                <a:cxn ang="0">
                  <a:pos x="1207" y="7360"/>
                </a:cxn>
                <a:cxn ang="0">
                  <a:pos x="1147" y="7798"/>
                </a:cxn>
                <a:cxn ang="0">
                  <a:pos x="1026" y="8761"/>
                </a:cxn>
                <a:cxn ang="0">
                  <a:pos x="1086" y="9550"/>
                </a:cxn>
                <a:cxn ang="0">
                  <a:pos x="935" y="10076"/>
                </a:cxn>
                <a:cxn ang="0">
                  <a:pos x="845" y="10689"/>
                </a:cxn>
                <a:cxn ang="0">
                  <a:pos x="573" y="11302"/>
                </a:cxn>
                <a:cxn ang="0">
                  <a:pos x="724" y="11740"/>
                </a:cxn>
                <a:cxn ang="0">
                  <a:pos x="634" y="12617"/>
                </a:cxn>
                <a:cxn ang="0">
                  <a:pos x="453" y="13405"/>
                </a:cxn>
                <a:cxn ang="0">
                  <a:pos x="302" y="12967"/>
                </a:cxn>
                <a:cxn ang="0">
                  <a:pos x="151" y="13405"/>
                </a:cxn>
                <a:cxn ang="0">
                  <a:pos x="302" y="13580"/>
                </a:cxn>
                <a:cxn ang="0">
                  <a:pos x="362" y="14544"/>
                </a:cxn>
                <a:cxn ang="0">
                  <a:pos x="422" y="15333"/>
                </a:cxn>
                <a:cxn ang="0">
                  <a:pos x="211" y="15771"/>
                </a:cxn>
                <a:cxn ang="0">
                  <a:pos x="30" y="16121"/>
                </a:cxn>
                <a:cxn ang="0">
                  <a:pos x="1841" y="16121"/>
                </a:cxn>
                <a:cxn ang="0">
                  <a:pos x="3711" y="15683"/>
                </a:cxn>
                <a:cxn ang="0">
                  <a:pos x="5280" y="15245"/>
                </a:cxn>
                <a:cxn ang="0">
                  <a:pos x="7815" y="14632"/>
                </a:cxn>
                <a:cxn ang="0">
                  <a:pos x="9867" y="14106"/>
                </a:cxn>
                <a:cxn ang="0">
                  <a:pos x="11707" y="13493"/>
                </a:cxn>
                <a:cxn ang="0">
                  <a:pos x="11858" y="11478"/>
                </a:cxn>
                <a:cxn ang="0">
                  <a:pos x="12160" y="11215"/>
                </a:cxn>
                <a:cxn ang="0">
                  <a:pos x="12220" y="10514"/>
                </a:cxn>
                <a:cxn ang="0">
                  <a:pos x="12522" y="9287"/>
                </a:cxn>
              </a:cxnLst>
              <a:rect l="0" t="0" r="r" b="b"/>
              <a:pathLst>
                <a:path w="16384" h="16384">
                  <a:moveTo>
                    <a:pt x="12854" y="8849"/>
                  </a:moveTo>
                  <a:lnTo>
                    <a:pt x="12974" y="8849"/>
                  </a:lnTo>
                  <a:lnTo>
                    <a:pt x="13125" y="8849"/>
                  </a:lnTo>
                  <a:lnTo>
                    <a:pt x="13186" y="8761"/>
                  </a:lnTo>
                  <a:lnTo>
                    <a:pt x="13246" y="8499"/>
                  </a:lnTo>
                  <a:lnTo>
                    <a:pt x="13276" y="8411"/>
                  </a:lnTo>
                  <a:lnTo>
                    <a:pt x="13337" y="8323"/>
                  </a:lnTo>
                  <a:lnTo>
                    <a:pt x="13367" y="8148"/>
                  </a:lnTo>
                  <a:lnTo>
                    <a:pt x="13427" y="8061"/>
                  </a:lnTo>
                  <a:lnTo>
                    <a:pt x="13457" y="7973"/>
                  </a:lnTo>
                  <a:lnTo>
                    <a:pt x="13518" y="7973"/>
                  </a:lnTo>
                  <a:lnTo>
                    <a:pt x="13548" y="7885"/>
                  </a:lnTo>
                  <a:lnTo>
                    <a:pt x="13578" y="7710"/>
                  </a:lnTo>
                  <a:lnTo>
                    <a:pt x="13638" y="7535"/>
                  </a:lnTo>
                  <a:lnTo>
                    <a:pt x="13759" y="7272"/>
                  </a:lnTo>
                  <a:lnTo>
                    <a:pt x="13849" y="7097"/>
                  </a:lnTo>
                  <a:lnTo>
                    <a:pt x="13940" y="6922"/>
                  </a:lnTo>
                  <a:lnTo>
                    <a:pt x="14030" y="6922"/>
                  </a:lnTo>
                  <a:lnTo>
                    <a:pt x="14061" y="6922"/>
                  </a:lnTo>
                  <a:lnTo>
                    <a:pt x="14121" y="6746"/>
                  </a:lnTo>
                  <a:lnTo>
                    <a:pt x="14151" y="6659"/>
                  </a:lnTo>
                  <a:lnTo>
                    <a:pt x="14212" y="6396"/>
                  </a:lnTo>
                  <a:lnTo>
                    <a:pt x="14242" y="6221"/>
                  </a:lnTo>
                  <a:lnTo>
                    <a:pt x="14212" y="6133"/>
                  </a:lnTo>
                  <a:lnTo>
                    <a:pt x="14181" y="5870"/>
                  </a:lnTo>
                  <a:lnTo>
                    <a:pt x="14212" y="5783"/>
                  </a:lnTo>
                  <a:lnTo>
                    <a:pt x="14242" y="5695"/>
                  </a:lnTo>
                  <a:lnTo>
                    <a:pt x="14332" y="5783"/>
                  </a:lnTo>
                  <a:lnTo>
                    <a:pt x="14393" y="5695"/>
                  </a:lnTo>
                  <a:lnTo>
                    <a:pt x="14423" y="5520"/>
                  </a:lnTo>
                  <a:lnTo>
                    <a:pt x="14423" y="5345"/>
                  </a:lnTo>
                  <a:lnTo>
                    <a:pt x="14453" y="5169"/>
                  </a:lnTo>
                  <a:lnTo>
                    <a:pt x="14634" y="4644"/>
                  </a:lnTo>
                  <a:lnTo>
                    <a:pt x="14664" y="4644"/>
                  </a:lnTo>
                  <a:lnTo>
                    <a:pt x="14724" y="4819"/>
                  </a:lnTo>
                  <a:lnTo>
                    <a:pt x="14724" y="5082"/>
                  </a:lnTo>
                  <a:lnTo>
                    <a:pt x="14724" y="5257"/>
                  </a:lnTo>
                  <a:lnTo>
                    <a:pt x="14755" y="5345"/>
                  </a:lnTo>
                  <a:lnTo>
                    <a:pt x="14815" y="5345"/>
                  </a:lnTo>
                  <a:lnTo>
                    <a:pt x="14875" y="5257"/>
                  </a:lnTo>
                  <a:lnTo>
                    <a:pt x="14966" y="5257"/>
                  </a:lnTo>
                  <a:lnTo>
                    <a:pt x="14996" y="5082"/>
                  </a:lnTo>
                  <a:lnTo>
                    <a:pt x="15056" y="4906"/>
                  </a:lnTo>
                  <a:lnTo>
                    <a:pt x="15117" y="4644"/>
                  </a:lnTo>
                  <a:lnTo>
                    <a:pt x="15117" y="4468"/>
                  </a:lnTo>
                  <a:lnTo>
                    <a:pt x="15147" y="4381"/>
                  </a:lnTo>
                  <a:lnTo>
                    <a:pt x="15207" y="4118"/>
                  </a:lnTo>
                  <a:lnTo>
                    <a:pt x="15268" y="4030"/>
                  </a:lnTo>
                  <a:lnTo>
                    <a:pt x="15328" y="3943"/>
                  </a:lnTo>
                  <a:lnTo>
                    <a:pt x="15388" y="3943"/>
                  </a:lnTo>
                  <a:lnTo>
                    <a:pt x="15449" y="3855"/>
                  </a:lnTo>
                  <a:lnTo>
                    <a:pt x="15509" y="3767"/>
                  </a:lnTo>
                  <a:lnTo>
                    <a:pt x="15599" y="3855"/>
                  </a:lnTo>
                  <a:lnTo>
                    <a:pt x="15630" y="3943"/>
                  </a:lnTo>
                  <a:lnTo>
                    <a:pt x="15660" y="3943"/>
                  </a:lnTo>
                  <a:lnTo>
                    <a:pt x="15720" y="3943"/>
                  </a:lnTo>
                  <a:lnTo>
                    <a:pt x="15781" y="3855"/>
                  </a:lnTo>
                  <a:lnTo>
                    <a:pt x="15841" y="3680"/>
                  </a:lnTo>
                  <a:lnTo>
                    <a:pt x="15901" y="3154"/>
                  </a:lnTo>
                  <a:lnTo>
                    <a:pt x="15962" y="2804"/>
                  </a:lnTo>
                  <a:lnTo>
                    <a:pt x="15962" y="2716"/>
                  </a:lnTo>
                  <a:lnTo>
                    <a:pt x="16052" y="2278"/>
                  </a:lnTo>
                  <a:lnTo>
                    <a:pt x="16112" y="2015"/>
                  </a:lnTo>
                  <a:lnTo>
                    <a:pt x="16173" y="2015"/>
                  </a:lnTo>
                  <a:lnTo>
                    <a:pt x="16263" y="2015"/>
                  </a:lnTo>
                  <a:lnTo>
                    <a:pt x="16354" y="2015"/>
                  </a:lnTo>
                  <a:lnTo>
                    <a:pt x="16324" y="1840"/>
                  </a:lnTo>
                  <a:lnTo>
                    <a:pt x="16293" y="1752"/>
                  </a:lnTo>
                  <a:lnTo>
                    <a:pt x="16263" y="1577"/>
                  </a:lnTo>
                  <a:lnTo>
                    <a:pt x="16293" y="1314"/>
                  </a:lnTo>
                  <a:lnTo>
                    <a:pt x="16324" y="1051"/>
                  </a:lnTo>
                  <a:lnTo>
                    <a:pt x="16324" y="876"/>
                  </a:lnTo>
                  <a:lnTo>
                    <a:pt x="16293" y="701"/>
                  </a:lnTo>
                  <a:lnTo>
                    <a:pt x="16293" y="526"/>
                  </a:lnTo>
                  <a:lnTo>
                    <a:pt x="16324" y="263"/>
                  </a:lnTo>
                  <a:lnTo>
                    <a:pt x="16384" y="175"/>
                  </a:lnTo>
                  <a:lnTo>
                    <a:pt x="16354" y="0"/>
                  </a:lnTo>
                  <a:lnTo>
                    <a:pt x="16052" y="175"/>
                  </a:lnTo>
                  <a:lnTo>
                    <a:pt x="15871" y="263"/>
                  </a:lnTo>
                  <a:lnTo>
                    <a:pt x="15841" y="438"/>
                  </a:lnTo>
                  <a:lnTo>
                    <a:pt x="15147" y="701"/>
                  </a:lnTo>
                  <a:lnTo>
                    <a:pt x="14574" y="964"/>
                  </a:lnTo>
                  <a:lnTo>
                    <a:pt x="14121" y="1139"/>
                  </a:lnTo>
                  <a:lnTo>
                    <a:pt x="13819" y="1227"/>
                  </a:lnTo>
                  <a:lnTo>
                    <a:pt x="12884" y="1665"/>
                  </a:lnTo>
                  <a:lnTo>
                    <a:pt x="12582" y="1665"/>
                  </a:lnTo>
                  <a:lnTo>
                    <a:pt x="12552" y="1665"/>
                  </a:lnTo>
                  <a:lnTo>
                    <a:pt x="12522" y="1752"/>
                  </a:lnTo>
                  <a:lnTo>
                    <a:pt x="12492" y="1840"/>
                  </a:lnTo>
                  <a:lnTo>
                    <a:pt x="12341" y="1928"/>
                  </a:lnTo>
                  <a:lnTo>
                    <a:pt x="11828" y="2015"/>
                  </a:lnTo>
                  <a:lnTo>
                    <a:pt x="11466" y="2190"/>
                  </a:lnTo>
                  <a:lnTo>
                    <a:pt x="10470" y="2366"/>
                  </a:lnTo>
                  <a:lnTo>
                    <a:pt x="10380" y="2366"/>
                  </a:lnTo>
                  <a:lnTo>
                    <a:pt x="10017" y="2453"/>
                  </a:lnTo>
                  <a:lnTo>
                    <a:pt x="9414" y="2628"/>
                  </a:lnTo>
                  <a:lnTo>
                    <a:pt x="9384" y="2628"/>
                  </a:lnTo>
                  <a:lnTo>
                    <a:pt x="9082" y="2716"/>
                  </a:lnTo>
                  <a:lnTo>
                    <a:pt x="8509" y="2979"/>
                  </a:lnTo>
                  <a:lnTo>
                    <a:pt x="8086" y="2979"/>
                  </a:lnTo>
                  <a:lnTo>
                    <a:pt x="7664" y="3067"/>
                  </a:lnTo>
                  <a:lnTo>
                    <a:pt x="7272" y="3067"/>
                  </a:lnTo>
                  <a:lnTo>
                    <a:pt x="7151" y="3067"/>
                  </a:lnTo>
                  <a:lnTo>
                    <a:pt x="7061" y="3154"/>
                  </a:lnTo>
                  <a:lnTo>
                    <a:pt x="7000" y="3242"/>
                  </a:lnTo>
                  <a:lnTo>
                    <a:pt x="6940" y="3329"/>
                  </a:lnTo>
                  <a:lnTo>
                    <a:pt x="6879" y="3242"/>
                  </a:lnTo>
                  <a:lnTo>
                    <a:pt x="6729" y="3242"/>
                  </a:lnTo>
                  <a:lnTo>
                    <a:pt x="6548" y="3329"/>
                  </a:lnTo>
                  <a:lnTo>
                    <a:pt x="5974" y="3505"/>
                  </a:lnTo>
                  <a:lnTo>
                    <a:pt x="5884" y="3505"/>
                  </a:lnTo>
                  <a:lnTo>
                    <a:pt x="5461" y="3680"/>
                  </a:lnTo>
                  <a:lnTo>
                    <a:pt x="4858" y="3855"/>
                  </a:lnTo>
                  <a:lnTo>
                    <a:pt x="4798" y="3855"/>
                  </a:lnTo>
                  <a:lnTo>
                    <a:pt x="4496" y="3943"/>
                  </a:lnTo>
                  <a:lnTo>
                    <a:pt x="4496" y="3767"/>
                  </a:lnTo>
                  <a:lnTo>
                    <a:pt x="4466" y="3767"/>
                  </a:lnTo>
                  <a:lnTo>
                    <a:pt x="4285" y="3767"/>
                  </a:lnTo>
                  <a:lnTo>
                    <a:pt x="4043" y="3767"/>
                  </a:lnTo>
                  <a:lnTo>
                    <a:pt x="4073" y="4030"/>
                  </a:lnTo>
                  <a:lnTo>
                    <a:pt x="4104" y="4293"/>
                  </a:lnTo>
                  <a:lnTo>
                    <a:pt x="4104" y="4556"/>
                  </a:lnTo>
                  <a:lnTo>
                    <a:pt x="4104" y="4906"/>
                  </a:lnTo>
                  <a:lnTo>
                    <a:pt x="4073" y="4994"/>
                  </a:lnTo>
                  <a:lnTo>
                    <a:pt x="3259" y="5082"/>
                  </a:lnTo>
                  <a:lnTo>
                    <a:pt x="3198" y="5169"/>
                  </a:lnTo>
                  <a:lnTo>
                    <a:pt x="2625" y="5257"/>
                  </a:lnTo>
                  <a:lnTo>
                    <a:pt x="2565" y="5257"/>
                  </a:lnTo>
                  <a:lnTo>
                    <a:pt x="1629" y="5520"/>
                  </a:lnTo>
                  <a:lnTo>
                    <a:pt x="1509" y="5520"/>
                  </a:lnTo>
                  <a:lnTo>
                    <a:pt x="1509" y="5607"/>
                  </a:lnTo>
                  <a:lnTo>
                    <a:pt x="1478" y="5520"/>
                  </a:lnTo>
                  <a:lnTo>
                    <a:pt x="1448" y="5783"/>
                  </a:lnTo>
                  <a:lnTo>
                    <a:pt x="1418" y="5870"/>
                  </a:lnTo>
                  <a:lnTo>
                    <a:pt x="1358" y="5783"/>
                  </a:lnTo>
                  <a:lnTo>
                    <a:pt x="1358" y="5345"/>
                  </a:lnTo>
                  <a:lnTo>
                    <a:pt x="1328" y="5169"/>
                  </a:lnTo>
                  <a:lnTo>
                    <a:pt x="1267" y="4994"/>
                  </a:lnTo>
                  <a:lnTo>
                    <a:pt x="1207" y="5082"/>
                  </a:lnTo>
                  <a:lnTo>
                    <a:pt x="1177" y="5257"/>
                  </a:lnTo>
                  <a:lnTo>
                    <a:pt x="1237" y="5345"/>
                  </a:lnTo>
                  <a:lnTo>
                    <a:pt x="1267" y="5432"/>
                  </a:lnTo>
                  <a:lnTo>
                    <a:pt x="1267" y="5607"/>
                  </a:lnTo>
                  <a:lnTo>
                    <a:pt x="1237" y="5695"/>
                  </a:lnTo>
                  <a:lnTo>
                    <a:pt x="1237" y="6045"/>
                  </a:lnTo>
                  <a:lnTo>
                    <a:pt x="1297" y="6396"/>
                  </a:lnTo>
                  <a:lnTo>
                    <a:pt x="1297" y="6484"/>
                  </a:lnTo>
                  <a:lnTo>
                    <a:pt x="1267" y="6571"/>
                  </a:lnTo>
                  <a:lnTo>
                    <a:pt x="1207" y="6571"/>
                  </a:lnTo>
                  <a:lnTo>
                    <a:pt x="1147" y="6659"/>
                  </a:lnTo>
                  <a:lnTo>
                    <a:pt x="1116" y="6746"/>
                  </a:lnTo>
                  <a:lnTo>
                    <a:pt x="1116" y="6834"/>
                  </a:lnTo>
                  <a:lnTo>
                    <a:pt x="1237" y="7184"/>
                  </a:lnTo>
                  <a:lnTo>
                    <a:pt x="1237" y="7272"/>
                  </a:lnTo>
                  <a:lnTo>
                    <a:pt x="1207" y="7360"/>
                  </a:lnTo>
                  <a:lnTo>
                    <a:pt x="1147" y="7360"/>
                  </a:lnTo>
                  <a:lnTo>
                    <a:pt x="1026" y="7360"/>
                  </a:lnTo>
                  <a:lnTo>
                    <a:pt x="996" y="7535"/>
                  </a:lnTo>
                  <a:lnTo>
                    <a:pt x="1026" y="7623"/>
                  </a:lnTo>
                  <a:lnTo>
                    <a:pt x="1147" y="7798"/>
                  </a:lnTo>
                  <a:lnTo>
                    <a:pt x="1177" y="7885"/>
                  </a:lnTo>
                  <a:lnTo>
                    <a:pt x="1177" y="8148"/>
                  </a:lnTo>
                  <a:lnTo>
                    <a:pt x="1116" y="8499"/>
                  </a:lnTo>
                  <a:lnTo>
                    <a:pt x="1086" y="8674"/>
                  </a:lnTo>
                  <a:lnTo>
                    <a:pt x="1026" y="8761"/>
                  </a:lnTo>
                  <a:lnTo>
                    <a:pt x="966" y="8937"/>
                  </a:lnTo>
                  <a:lnTo>
                    <a:pt x="966" y="9112"/>
                  </a:lnTo>
                  <a:lnTo>
                    <a:pt x="966" y="9287"/>
                  </a:lnTo>
                  <a:lnTo>
                    <a:pt x="1026" y="9375"/>
                  </a:lnTo>
                  <a:lnTo>
                    <a:pt x="1086" y="9550"/>
                  </a:lnTo>
                  <a:lnTo>
                    <a:pt x="1116" y="9725"/>
                  </a:lnTo>
                  <a:lnTo>
                    <a:pt x="1086" y="9813"/>
                  </a:lnTo>
                  <a:lnTo>
                    <a:pt x="996" y="9813"/>
                  </a:lnTo>
                  <a:lnTo>
                    <a:pt x="935" y="9900"/>
                  </a:lnTo>
                  <a:lnTo>
                    <a:pt x="935" y="10076"/>
                  </a:lnTo>
                  <a:lnTo>
                    <a:pt x="966" y="10251"/>
                  </a:lnTo>
                  <a:lnTo>
                    <a:pt x="966" y="10339"/>
                  </a:lnTo>
                  <a:lnTo>
                    <a:pt x="935" y="10426"/>
                  </a:lnTo>
                  <a:lnTo>
                    <a:pt x="875" y="10601"/>
                  </a:lnTo>
                  <a:lnTo>
                    <a:pt x="845" y="10689"/>
                  </a:lnTo>
                  <a:lnTo>
                    <a:pt x="815" y="10777"/>
                  </a:lnTo>
                  <a:lnTo>
                    <a:pt x="785" y="10864"/>
                  </a:lnTo>
                  <a:lnTo>
                    <a:pt x="634" y="11039"/>
                  </a:lnTo>
                  <a:lnTo>
                    <a:pt x="573" y="11127"/>
                  </a:lnTo>
                  <a:lnTo>
                    <a:pt x="573" y="11302"/>
                  </a:lnTo>
                  <a:lnTo>
                    <a:pt x="573" y="11478"/>
                  </a:lnTo>
                  <a:lnTo>
                    <a:pt x="634" y="11565"/>
                  </a:lnTo>
                  <a:lnTo>
                    <a:pt x="694" y="11565"/>
                  </a:lnTo>
                  <a:lnTo>
                    <a:pt x="724" y="11653"/>
                  </a:lnTo>
                  <a:lnTo>
                    <a:pt x="724" y="11740"/>
                  </a:lnTo>
                  <a:lnTo>
                    <a:pt x="664" y="12003"/>
                  </a:lnTo>
                  <a:lnTo>
                    <a:pt x="664" y="12266"/>
                  </a:lnTo>
                  <a:lnTo>
                    <a:pt x="664" y="12354"/>
                  </a:lnTo>
                  <a:lnTo>
                    <a:pt x="664" y="12529"/>
                  </a:lnTo>
                  <a:lnTo>
                    <a:pt x="634" y="12617"/>
                  </a:lnTo>
                  <a:lnTo>
                    <a:pt x="573" y="12617"/>
                  </a:lnTo>
                  <a:lnTo>
                    <a:pt x="513" y="12704"/>
                  </a:lnTo>
                  <a:lnTo>
                    <a:pt x="513" y="12792"/>
                  </a:lnTo>
                  <a:lnTo>
                    <a:pt x="483" y="13230"/>
                  </a:lnTo>
                  <a:lnTo>
                    <a:pt x="453" y="13405"/>
                  </a:lnTo>
                  <a:lnTo>
                    <a:pt x="422" y="13405"/>
                  </a:lnTo>
                  <a:lnTo>
                    <a:pt x="362" y="13405"/>
                  </a:lnTo>
                  <a:lnTo>
                    <a:pt x="332" y="13317"/>
                  </a:lnTo>
                  <a:lnTo>
                    <a:pt x="332" y="13055"/>
                  </a:lnTo>
                  <a:lnTo>
                    <a:pt x="302" y="12967"/>
                  </a:lnTo>
                  <a:lnTo>
                    <a:pt x="272" y="13055"/>
                  </a:lnTo>
                  <a:lnTo>
                    <a:pt x="241" y="13142"/>
                  </a:lnTo>
                  <a:lnTo>
                    <a:pt x="211" y="13317"/>
                  </a:lnTo>
                  <a:lnTo>
                    <a:pt x="181" y="13317"/>
                  </a:lnTo>
                  <a:lnTo>
                    <a:pt x="151" y="13405"/>
                  </a:lnTo>
                  <a:lnTo>
                    <a:pt x="121" y="13580"/>
                  </a:lnTo>
                  <a:lnTo>
                    <a:pt x="151" y="13668"/>
                  </a:lnTo>
                  <a:lnTo>
                    <a:pt x="181" y="13756"/>
                  </a:lnTo>
                  <a:lnTo>
                    <a:pt x="211" y="13756"/>
                  </a:lnTo>
                  <a:lnTo>
                    <a:pt x="302" y="13580"/>
                  </a:lnTo>
                  <a:lnTo>
                    <a:pt x="302" y="13668"/>
                  </a:lnTo>
                  <a:lnTo>
                    <a:pt x="332" y="13756"/>
                  </a:lnTo>
                  <a:lnTo>
                    <a:pt x="332" y="13931"/>
                  </a:lnTo>
                  <a:lnTo>
                    <a:pt x="332" y="14194"/>
                  </a:lnTo>
                  <a:lnTo>
                    <a:pt x="362" y="14544"/>
                  </a:lnTo>
                  <a:lnTo>
                    <a:pt x="392" y="14807"/>
                  </a:lnTo>
                  <a:lnTo>
                    <a:pt x="422" y="14982"/>
                  </a:lnTo>
                  <a:lnTo>
                    <a:pt x="392" y="15070"/>
                  </a:lnTo>
                  <a:lnTo>
                    <a:pt x="392" y="15157"/>
                  </a:lnTo>
                  <a:lnTo>
                    <a:pt x="422" y="15333"/>
                  </a:lnTo>
                  <a:lnTo>
                    <a:pt x="392" y="15595"/>
                  </a:lnTo>
                  <a:lnTo>
                    <a:pt x="332" y="15771"/>
                  </a:lnTo>
                  <a:lnTo>
                    <a:pt x="302" y="15771"/>
                  </a:lnTo>
                  <a:lnTo>
                    <a:pt x="241" y="15771"/>
                  </a:lnTo>
                  <a:lnTo>
                    <a:pt x="211" y="15771"/>
                  </a:lnTo>
                  <a:lnTo>
                    <a:pt x="181" y="15771"/>
                  </a:lnTo>
                  <a:lnTo>
                    <a:pt x="151" y="15946"/>
                  </a:lnTo>
                  <a:lnTo>
                    <a:pt x="121" y="16034"/>
                  </a:lnTo>
                  <a:lnTo>
                    <a:pt x="60" y="16121"/>
                  </a:lnTo>
                  <a:lnTo>
                    <a:pt x="30" y="16121"/>
                  </a:lnTo>
                  <a:lnTo>
                    <a:pt x="0" y="16209"/>
                  </a:lnTo>
                  <a:lnTo>
                    <a:pt x="0" y="16384"/>
                  </a:lnTo>
                  <a:lnTo>
                    <a:pt x="1116" y="16296"/>
                  </a:lnTo>
                  <a:lnTo>
                    <a:pt x="1267" y="16209"/>
                  </a:lnTo>
                  <a:lnTo>
                    <a:pt x="1841" y="16121"/>
                  </a:lnTo>
                  <a:lnTo>
                    <a:pt x="2142" y="16034"/>
                  </a:lnTo>
                  <a:lnTo>
                    <a:pt x="2504" y="16034"/>
                  </a:lnTo>
                  <a:lnTo>
                    <a:pt x="2866" y="15858"/>
                  </a:lnTo>
                  <a:lnTo>
                    <a:pt x="2927" y="15858"/>
                  </a:lnTo>
                  <a:lnTo>
                    <a:pt x="3711" y="15683"/>
                  </a:lnTo>
                  <a:lnTo>
                    <a:pt x="3772" y="15683"/>
                  </a:lnTo>
                  <a:lnTo>
                    <a:pt x="4104" y="15595"/>
                  </a:lnTo>
                  <a:lnTo>
                    <a:pt x="4134" y="15508"/>
                  </a:lnTo>
                  <a:lnTo>
                    <a:pt x="4526" y="15420"/>
                  </a:lnTo>
                  <a:lnTo>
                    <a:pt x="5280" y="15245"/>
                  </a:lnTo>
                  <a:lnTo>
                    <a:pt x="6035" y="15070"/>
                  </a:lnTo>
                  <a:lnTo>
                    <a:pt x="6065" y="15070"/>
                  </a:lnTo>
                  <a:lnTo>
                    <a:pt x="6819" y="14895"/>
                  </a:lnTo>
                  <a:lnTo>
                    <a:pt x="6910" y="14895"/>
                  </a:lnTo>
                  <a:lnTo>
                    <a:pt x="7815" y="14632"/>
                  </a:lnTo>
                  <a:lnTo>
                    <a:pt x="8720" y="14456"/>
                  </a:lnTo>
                  <a:lnTo>
                    <a:pt x="9203" y="14281"/>
                  </a:lnTo>
                  <a:lnTo>
                    <a:pt x="9505" y="14281"/>
                  </a:lnTo>
                  <a:lnTo>
                    <a:pt x="9686" y="14194"/>
                  </a:lnTo>
                  <a:lnTo>
                    <a:pt x="9867" y="14106"/>
                  </a:lnTo>
                  <a:lnTo>
                    <a:pt x="10410" y="13931"/>
                  </a:lnTo>
                  <a:lnTo>
                    <a:pt x="10742" y="13843"/>
                  </a:lnTo>
                  <a:lnTo>
                    <a:pt x="10832" y="13756"/>
                  </a:lnTo>
                  <a:lnTo>
                    <a:pt x="11134" y="13668"/>
                  </a:lnTo>
                  <a:lnTo>
                    <a:pt x="11707" y="13493"/>
                  </a:lnTo>
                  <a:lnTo>
                    <a:pt x="11737" y="13405"/>
                  </a:lnTo>
                  <a:lnTo>
                    <a:pt x="11707" y="11828"/>
                  </a:lnTo>
                  <a:lnTo>
                    <a:pt x="11737" y="11653"/>
                  </a:lnTo>
                  <a:lnTo>
                    <a:pt x="11798" y="11390"/>
                  </a:lnTo>
                  <a:lnTo>
                    <a:pt x="11858" y="11478"/>
                  </a:lnTo>
                  <a:lnTo>
                    <a:pt x="11888" y="11565"/>
                  </a:lnTo>
                  <a:lnTo>
                    <a:pt x="11949" y="11565"/>
                  </a:lnTo>
                  <a:lnTo>
                    <a:pt x="12039" y="11478"/>
                  </a:lnTo>
                  <a:lnTo>
                    <a:pt x="12099" y="11390"/>
                  </a:lnTo>
                  <a:lnTo>
                    <a:pt x="12160" y="11215"/>
                  </a:lnTo>
                  <a:lnTo>
                    <a:pt x="12220" y="11127"/>
                  </a:lnTo>
                  <a:lnTo>
                    <a:pt x="12220" y="10952"/>
                  </a:lnTo>
                  <a:lnTo>
                    <a:pt x="12190" y="10864"/>
                  </a:lnTo>
                  <a:lnTo>
                    <a:pt x="12220" y="10689"/>
                  </a:lnTo>
                  <a:lnTo>
                    <a:pt x="12220" y="10514"/>
                  </a:lnTo>
                  <a:lnTo>
                    <a:pt x="12220" y="10339"/>
                  </a:lnTo>
                  <a:lnTo>
                    <a:pt x="12250" y="10076"/>
                  </a:lnTo>
                  <a:lnTo>
                    <a:pt x="12311" y="9900"/>
                  </a:lnTo>
                  <a:lnTo>
                    <a:pt x="12401" y="9638"/>
                  </a:lnTo>
                  <a:lnTo>
                    <a:pt x="12522" y="9287"/>
                  </a:lnTo>
                  <a:lnTo>
                    <a:pt x="12612" y="9112"/>
                  </a:lnTo>
                  <a:lnTo>
                    <a:pt x="12703" y="9024"/>
                  </a:lnTo>
                  <a:lnTo>
                    <a:pt x="12793" y="8937"/>
                  </a:lnTo>
                  <a:lnTo>
                    <a:pt x="12854" y="8849"/>
                  </a:lnTo>
                  <a:close/>
                </a:path>
              </a:pathLst>
            </a:custGeom>
            <a:solidFill>
              <a:schemeClr val="bg1">
                <a:lumMod val="75000"/>
              </a:schemeClr>
            </a:solidFill>
            <a:ln w="9525">
              <a:solidFill>
                <a:schemeClr val="bg1"/>
              </a:solidFill>
              <a:prstDash val="solid"/>
              <a:round/>
              <a:headEnd/>
              <a:tailEnd/>
            </a:ln>
          </p:spPr>
        </p:sp>
        <p:sp>
          <p:nvSpPr>
            <p:cNvPr id="160" name="Texas">
              <a:extLst>
                <a:ext uri="{FF2B5EF4-FFF2-40B4-BE49-F238E27FC236}">
                  <a16:creationId xmlns:a16="http://schemas.microsoft.com/office/drawing/2014/main" id="{3E79C762-EC95-6747-BA69-6722DFCC3AB3}"/>
                </a:ext>
              </a:extLst>
            </p:cNvPr>
            <p:cNvSpPr>
              <a:spLocks/>
            </p:cNvSpPr>
            <p:nvPr/>
          </p:nvSpPr>
          <p:spPr bwMode="auto">
            <a:xfrm>
              <a:off x="2867720" y="4033106"/>
              <a:ext cx="2264383" cy="1994414"/>
            </a:xfrm>
            <a:custGeom>
              <a:avLst/>
              <a:gdLst/>
              <a:ahLst/>
              <a:cxnLst>
                <a:cxn ang="0">
                  <a:pos x="16164" y="10159"/>
                </a:cxn>
                <a:cxn ang="0">
                  <a:pos x="16164" y="9300"/>
                </a:cxn>
                <a:cxn ang="0">
                  <a:pos x="16347" y="8669"/>
                </a:cxn>
                <a:cxn ang="0">
                  <a:pos x="16219" y="8116"/>
                </a:cxn>
                <a:cxn ang="0">
                  <a:pos x="16017" y="7638"/>
                </a:cxn>
                <a:cxn ang="0">
                  <a:pos x="15668" y="5194"/>
                </a:cxn>
                <a:cxn ang="0">
                  <a:pos x="15227" y="4774"/>
                </a:cxn>
                <a:cxn ang="0">
                  <a:pos x="14804" y="4526"/>
                </a:cxn>
                <a:cxn ang="0">
                  <a:pos x="14162" y="4258"/>
                </a:cxn>
                <a:cxn ang="0">
                  <a:pos x="13537" y="4297"/>
                </a:cxn>
                <a:cxn ang="0">
                  <a:pos x="12876" y="4602"/>
                </a:cxn>
                <a:cxn ang="0">
                  <a:pos x="12472" y="4258"/>
                </a:cxn>
                <a:cxn ang="0">
                  <a:pos x="11939" y="4354"/>
                </a:cxn>
                <a:cxn ang="0">
                  <a:pos x="11700" y="4335"/>
                </a:cxn>
                <a:cxn ang="0">
                  <a:pos x="11131" y="4201"/>
                </a:cxn>
                <a:cxn ang="0">
                  <a:pos x="10745" y="3934"/>
                </a:cxn>
                <a:cxn ang="0">
                  <a:pos x="10194" y="3934"/>
                </a:cxn>
                <a:cxn ang="0">
                  <a:pos x="9588" y="3762"/>
                </a:cxn>
                <a:cxn ang="0">
                  <a:pos x="9147" y="3475"/>
                </a:cxn>
                <a:cxn ang="0">
                  <a:pos x="8523" y="3151"/>
                </a:cxn>
                <a:cxn ang="0">
                  <a:pos x="5033" y="0"/>
                </a:cxn>
                <a:cxn ang="0">
                  <a:pos x="4096" y="6817"/>
                </a:cxn>
                <a:cxn ang="0">
                  <a:pos x="184" y="6817"/>
                </a:cxn>
                <a:cxn ang="0">
                  <a:pos x="1065" y="7848"/>
                </a:cxn>
                <a:cxn ang="0">
                  <a:pos x="2020" y="9070"/>
                </a:cxn>
                <a:cxn ang="0">
                  <a:pos x="2535" y="10464"/>
                </a:cxn>
                <a:cxn ang="0">
                  <a:pos x="3490" y="11114"/>
                </a:cxn>
                <a:cxn ang="0">
                  <a:pos x="4169" y="11228"/>
                </a:cxn>
                <a:cxn ang="0">
                  <a:pos x="4610" y="10522"/>
                </a:cxn>
                <a:cxn ang="0">
                  <a:pos x="5510" y="10312"/>
                </a:cxn>
                <a:cxn ang="0">
                  <a:pos x="6337" y="10426"/>
                </a:cxn>
                <a:cxn ang="0">
                  <a:pos x="6521" y="10789"/>
                </a:cxn>
                <a:cxn ang="0">
                  <a:pos x="7200" y="11515"/>
                </a:cxn>
                <a:cxn ang="0">
                  <a:pos x="7531" y="12355"/>
                </a:cxn>
                <a:cxn ang="0">
                  <a:pos x="7953" y="13023"/>
                </a:cxn>
                <a:cxn ang="0">
                  <a:pos x="8486" y="13730"/>
                </a:cxn>
                <a:cxn ang="0">
                  <a:pos x="8688" y="14665"/>
                </a:cxn>
                <a:cxn ang="0">
                  <a:pos x="9202" y="15601"/>
                </a:cxn>
                <a:cxn ang="0">
                  <a:pos x="9827" y="15868"/>
                </a:cxn>
                <a:cxn ang="0">
                  <a:pos x="10194" y="16117"/>
                </a:cxn>
                <a:cxn ang="0">
                  <a:pos x="10855" y="16212"/>
                </a:cxn>
                <a:cxn ang="0">
                  <a:pos x="11425" y="16384"/>
                </a:cxn>
                <a:cxn ang="0">
                  <a:pos x="11627" y="16155"/>
                </a:cxn>
                <a:cxn ang="0">
                  <a:pos x="11351" y="15677"/>
                </a:cxn>
                <a:cxn ang="0">
                  <a:pos x="11278" y="14704"/>
                </a:cxn>
                <a:cxn ang="0">
                  <a:pos x="10929" y="14360"/>
                </a:cxn>
                <a:cxn ang="0">
                  <a:pos x="11131" y="14322"/>
                </a:cxn>
                <a:cxn ang="0">
                  <a:pos x="11388" y="14207"/>
                </a:cxn>
                <a:cxn ang="0">
                  <a:pos x="11406" y="13596"/>
                </a:cxn>
                <a:cxn ang="0">
                  <a:pos x="11590" y="13462"/>
                </a:cxn>
                <a:cxn ang="0">
                  <a:pos x="11866" y="12966"/>
                </a:cxn>
                <a:cxn ang="0">
                  <a:pos x="12178" y="12565"/>
                </a:cxn>
                <a:cxn ang="0">
                  <a:pos x="12655" y="12508"/>
                </a:cxn>
                <a:cxn ang="0">
                  <a:pos x="12472" y="12183"/>
                </a:cxn>
                <a:cxn ang="0">
                  <a:pos x="12747" y="12202"/>
                </a:cxn>
                <a:cxn ang="0">
                  <a:pos x="12931" y="12317"/>
                </a:cxn>
                <a:cxn ang="0">
                  <a:pos x="13115" y="12393"/>
                </a:cxn>
                <a:cxn ang="0">
                  <a:pos x="14180" y="11782"/>
                </a:cxn>
                <a:cxn ang="0">
                  <a:pos x="14621" y="11247"/>
                </a:cxn>
                <a:cxn ang="0">
                  <a:pos x="14529" y="10751"/>
                </a:cxn>
                <a:cxn ang="0">
                  <a:pos x="14933" y="10579"/>
                </a:cxn>
                <a:cxn ang="0">
                  <a:pos x="14970" y="10980"/>
                </a:cxn>
              </a:cxnLst>
              <a:rect l="0" t="0" r="r" b="b"/>
              <a:pathLst>
                <a:path w="16384" h="16384">
                  <a:moveTo>
                    <a:pt x="15374" y="10846"/>
                  </a:moveTo>
                  <a:lnTo>
                    <a:pt x="15429" y="10827"/>
                  </a:lnTo>
                  <a:lnTo>
                    <a:pt x="15741" y="10674"/>
                  </a:lnTo>
                  <a:lnTo>
                    <a:pt x="15778" y="10655"/>
                  </a:lnTo>
                  <a:lnTo>
                    <a:pt x="15998" y="10617"/>
                  </a:lnTo>
                  <a:lnTo>
                    <a:pt x="16035" y="10617"/>
                  </a:lnTo>
                  <a:lnTo>
                    <a:pt x="15980" y="10560"/>
                  </a:lnTo>
                  <a:lnTo>
                    <a:pt x="15943" y="10560"/>
                  </a:lnTo>
                  <a:lnTo>
                    <a:pt x="15925" y="10522"/>
                  </a:lnTo>
                  <a:lnTo>
                    <a:pt x="15925" y="10483"/>
                  </a:lnTo>
                  <a:lnTo>
                    <a:pt x="15943" y="10445"/>
                  </a:lnTo>
                  <a:lnTo>
                    <a:pt x="15998" y="10407"/>
                  </a:lnTo>
                  <a:lnTo>
                    <a:pt x="16035" y="10331"/>
                  </a:lnTo>
                  <a:lnTo>
                    <a:pt x="16072" y="10273"/>
                  </a:lnTo>
                  <a:lnTo>
                    <a:pt x="16090" y="10254"/>
                  </a:lnTo>
                  <a:lnTo>
                    <a:pt x="16127" y="10197"/>
                  </a:lnTo>
                  <a:lnTo>
                    <a:pt x="16164" y="10159"/>
                  </a:lnTo>
                  <a:lnTo>
                    <a:pt x="16200" y="10121"/>
                  </a:lnTo>
                  <a:lnTo>
                    <a:pt x="16182" y="10082"/>
                  </a:lnTo>
                  <a:lnTo>
                    <a:pt x="16200" y="10006"/>
                  </a:lnTo>
                  <a:lnTo>
                    <a:pt x="16219" y="9911"/>
                  </a:lnTo>
                  <a:lnTo>
                    <a:pt x="16219" y="9872"/>
                  </a:lnTo>
                  <a:lnTo>
                    <a:pt x="16237" y="9834"/>
                  </a:lnTo>
                  <a:lnTo>
                    <a:pt x="16182" y="9796"/>
                  </a:lnTo>
                  <a:lnTo>
                    <a:pt x="16145" y="9739"/>
                  </a:lnTo>
                  <a:lnTo>
                    <a:pt x="16127" y="9720"/>
                  </a:lnTo>
                  <a:lnTo>
                    <a:pt x="16127" y="9605"/>
                  </a:lnTo>
                  <a:lnTo>
                    <a:pt x="16164" y="9586"/>
                  </a:lnTo>
                  <a:lnTo>
                    <a:pt x="16145" y="9548"/>
                  </a:lnTo>
                  <a:lnTo>
                    <a:pt x="16182" y="9529"/>
                  </a:lnTo>
                  <a:lnTo>
                    <a:pt x="16145" y="9452"/>
                  </a:lnTo>
                  <a:lnTo>
                    <a:pt x="16145" y="9395"/>
                  </a:lnTo>
                  <a:lnTo>
                    <a:pt x="16145" y="9338"/>
                  </a:lnTo>
                  <a:lnTo>
                    <a:pt x="16164" y="9300"/>
                  </a:lnTo>
                  <a:lnTo>
                    <a:pt x="16182" y="9280"/>
                  </a:lnTo>
                  <a:lnTo>
                    <a:pt x="16182" y="9242"/>
                  </a:lnTo>
                  <a:lnTo>
                    <a:pt x="16182" y="9223"/>
                  </a:lnTo>
                  <a:lnTo>
                    <a:pt x="16237" y="9166"/>
                  </a:lnTo>
                  <a:lnTo>
                    <a:pt x="16255" y="9109"/>
                  </a:lnTo>
                  <a:lnTo>
                    <a:pt x="16311" y="8975"/>
                  </a:lnTo>
                  <a:lnTo>
                    <a:pt x="16329" y="8937"/>
                  </a:lnTo>
                  <a:lnTo>
                    <a:pt x="16347" y="8918"/>
                  </a:lnTo>
                  <a:lnTo>
                    <a:pt x="16366" y="8879"/>
                  </a:lnTo>
                  <a:lnTo>
                    <a:pt x="16347" y="8841"/>
                  </a:lnTo>
                  <a:lnTo>
                    <a:pt x="16366" y="8822"/>
                  </a:lnTo>
                  <a:lnTo>
                    <a:pt x="16384" y="8784"/>
                  </a:lnTo>
                  <a:lnTo>
                    <a:pt x="16366" y="8765"/>
                  </a:lnTo>
                  <a:lnTo>
                    <a:pt x="16366" y="8746"/>
                  </a:lnTo>
                  <a:lnTo>
                    <a:pt x="16347" y="8727"/>
                  </a:lnTo>
                  <a:lnTo>
                    <a:pt x="16329" y="8688"/>
                  </a:lnTo>
                  <a:lnTo>
                    <a:pt x="16347" y="8669"/>
                  </a:lnTo>
                  <a:lnTo>
                    <a:pt x="16366" y="8650"/>
                  </a:lnTo>
                  <a:lnTo>
                    <a:pt x="16384" y="8612"/>
                  </a:lnTo>
                  <a:lnTo>
                    <a:pt x="16366" y="8593"/>
                  </a:lnTo>
                  <a:lnTo>
                    <a:pt x="16347" y="8536"/>
                  </a:lnTo>
                  <a:lnTo>
                    <a:pt x="16366" y="8459"/>
                  </a:lnTo>
                  <a:lnTo>
                    <a:pt x="16366" y="8383"/>
                  </a:lnTo>
                  <a:lnTo>
                    <a:pt x="16329" y="8383"/>
                  </a:lnTo>
                  <a:lnTo>
                    <a:pt x="16292" y="8364"/>
                  </a:lnTo>
                  <a:lnTo>
                    <a:pt x="16274" y="8326"/>
                  </a:lnTo>
                  <a:lnTo>
                    <a:pt x="16274" y="8287"/>
                  </a:lnTo>
                  <a:lnTo>
                    <a:pt x="16237" y="8249"/>
                  </a:lnTo>
                  <a:lnTo>
                    <a:pt x="16200" y="8230"/>
                  </a:lnTo>
                  <a:lnTo>
                    <a:pt x="16182" y="8230"/>
                  </a:lnTo>
                  <a:lnTo>
                    <a:pt x="16164" y="8192"/>
                  </a:lnTo>
                  <a:lnTo>
                    <a:pt x="16182" y="8173"/>
                  </a:lnTo>
                  <a:lnTo>
                    <a:pt x="16200" y="8135"/>
                  </a:lnTo>
                  <a:lnTo>
                    <a:pt x="16219" y="8116"/>
                  </a:lnTo>
                  <a:lnTo>
                    <a:pt x="16164" y="8058"/>
                  </a:lnTo>
                  <a:lnTo>
                    <a:pt x="16145" y="7982"/>
                  </a:lnTo>
                  <a:lnTo>
                    <a:pt x="16090" y="7963"/>
                  </a:lnTo>
                  <a:lnTo>
                    <a:pt x="16108" y="7925"/>
                  </a:lnTo>
                  <a:lnTo>
                    <a:pt x="16127" y="7906"/>
                  </a:lnTo>
                  <a:lnTo>
                    <a:pt x="16108" y="7886"/>
                  </a:lnTo>
                  <a:lnTo>
                    <a:pt x="16072" y="7886"/>
                  </a:lnTo>
                  <a:lnTo>
                    <a:pt x="16035" y="7867"/>
                  </a:lnTo>
                  <a:lnTo>
                    <a:pt x="16017" y="7810"/>
                  </a:lnTo>
                  <a:lnTo>
                    <a:pt x="15980" y="7791"/>
                  </a:lnTo>
                  <a:lnTo>
                    <a:pt x="15980" y="7753"/>
                  </a:lnTo>
                  <a:lnTo>
                    <a:pt x="15998" y="7753"/>
                  </a:lnTo>
                  <a:lnTo>
                    <a:pt x="15998" y="7734"/>
                  </a:lnTo>
                  <a:lnTo>
                    <a:pt x="15980" y="7715"/>
                  </a:lnTo>
                  <a:lnTo>
                    <a:pt x="15980" y="7676"/>
                  </a:lnTo>
                  <a:lnTo>
                    <a:pt x="15998" y="7657"/>
                  </a:lnTo>
                  <a:lnTo>
                    <a:pt x="16017" y="7638"/>
                  </a:lnTo>
                  <a:lnTo>
                    <a:pt x="16035" y="7600"/>
                  </a:lnTo>
                  <a:lnTo>
                    <a:pt x="16017" y="7581"/>
                  </a:lnTo>
                  <a:lnTo>
                    <a:pt x="15980" y="7543"/>
                  </a:lnTo>
                  <a:lnTo>
                    <a:pt x="15980" y="7485"/>
                  </a:lnTo>
                  <a:lnTo>
                    <a:pt x="15980" y="7466"/>
                  </a:lnTo>
                  <a:lnTo>
                    <a:pt x="15925" y="7428"/>
                  </a:lnTo>
                  <a:lnTo>
                    <a:pt x="15943" y="7390"/>
                  </a:lnTo>
                  <a:lnTo>
                    <a:pt x="15888" y="7333"/>
                  </a:lnTo>
                  <a:lnTo>
                    <a:pt x="15815" y="7275"/>
                  </a:lnTo>
                  <a:lnTo>
                    <a:pt x="15759" y="7199"/>
                  </a:lnTo>
                  <a:lnTo>
                    <a:pt x="15704" y="7161"/>
                  </a:lnTo>
                  <a:lnTo>
                    <a:pt x="15704" y="6855"/>
                  </a:lnTo>
                  <a:lnTo>
                    <a:pt x="15704" y="6550"/>
                  </a:lnTo>
                  <a:lnTo>
                    <a:pt x="15686" y="6091"/>
                  </a:lnTo>
                  <a:lnTo>
                    <a:pt x="15686" y="5805"/>
                  </a:lnTo>
                  <a:lnTo>
                    <a:pt x="15686" y="5595"/>
                  </a:lnTo>
                  <a:lnTo>
                    <a:pt x="15668" y="5194"/>
                  </a:lnTo>
                  <a:lnTo>
                    <a:pt x="15649" y="4774"/>
                  </a:lnTo>
                  <a:lnTo>
                    <a:pt x="15631" y="4755"/>
                  </a:lnTo>
                  <a:lnTo>
                    <a:pt x="15613" y="4736"/>
                  </a:lnTo>
                  <a:lnTo>
                    <a:pt x="15576" y="4755"/>
                  </a:lnTo>
                  <a:lnTo>
                    <a:pt x="15539" y="4755"/>
                  </a:lnTo>
                  <a:lnTo>
                    <a:pt x="15502" y="4717"/>
                  </a:lnTo>
                  <a:lnTo>
                    <a:pt x="15466" y="4717"/>
                  </a:lnTo>
                  <a:lnTo>
                    <a:pt x="15466" y="4736"/>
                  </a:lnTo>
                  <a:lnTo>
                    <a:pt x="15447" y="4736"/>
                  </a:lnTo>
                  <a:lnTo>
                    <a:pt x="15429" y="4774"/>
                  </a:lnTo>
                  <a:lnTo>
                    <a:pt x="15411" y="4755"/>
                  </a:lnTo>
                  <a:lnTo>
                    <a:pt x="15392" y="4755"/>
                  </a:lnTo>
                  <a:lnTo>
                    <a:pt x="15374" y="4774"/>
                  </a:lnTo>
                  <a:lnTo>
                    <a:pt x="15355" y="4793"/>
                  </a:lnTo>
                  <a:lnTo>
                    <a:pt x="15282" y="4774"/>
                  </a:lnTo>
                  <a:lnTo>
                    <a:pt x="15245" y="4793"/>
                  </a:lnTo>
                  <a:lnTo>
                    <a:pt x="15227" y="4774"/>
                  </a:lnTo>
                  <a:lnTo>
                    <a:pt x="15208" y="4755"/>
                  </a:lnTo>
                  <a:lnTo>
                    <a:pt x="15172" y="4736"/>
                  </a:lnTo>
                  <a:lnTo>
                    <a:pt x="15172" y="4717"/>
                  </a:lnTo>
                  <a:lnTo>
                    <a:pt x="15135" y="4698"/>
                  </a:lnTo>
                  <a:lnTo>
                    <a:pt x="15135" y="4659"/>
                  </a:lnTo>
                  <a:lnTo>
                    <a:pt x="15117" y="4640"/>
                  </a:lnTo>
                  <a:lnTo>
                    <a:pt x="15043" y="4640"/>
                  </a:lnTo>
                  <a:lnTo>
                    <a:pt x="15025" y="4602"/>
                  </a:lnTo>
                  <a:lnTo>
                    <a:pt x="14970" y="4583"/>
                  </a:lnTo>
                  <a:lnTo>
                    <a:pt x="14933" y="4583"/>
                  </a:lnTo>
                  <a:lnTo>
                    <a:pt x="14915" y="4583"/>
                  </a:lnTo>
                  <a:lnTo>
                    <a:pt x="14915" y="4564"/>
                  </a:lnTo>
                  <a:lnTo>
                    <a:pt x="14896" y="4545"/>
                  </a:lnTo>
                  <a:lnTo>
                    <a:pt x="14859" y="4564"/>
                  </a:lnTo>
                  <a:lnTo>
                    <a:pt x="14841" y="4545"/>
                  </a:lnTo>
                  <a:lnTo>
                    <a:pt x="14823" y="4545"/>
                  </a:lnTo>
                  <a:lnTo>
                    <a:pt x="14804" y="4526"/>
                  </a:lnTo>
                  <a:lnTo>
                    <a:pt x="14768" y="4507"/>
                  </a:lnTo>
                  <a:lnTo>
                    <a:pt x="14749" y="4468"/>
                  </a:lnTo>
                  <a:lnTo>
                    <a:pt x="14713" y="4468"/>
                  </a:lnTo>
                  <a:lnTo>
                    <a:pt x="14676" y="4487"/>
                  </a:lnTo>
                  <a:lnTo>
                    <a:pt x="14621" y="4449"/>
                  </a:lnTo>
                  <a:lnTo>
                    <a:pt x="14547" y="4373"/>
                  </a:lnTo>
                  <a:lnTo>
                    <a:pt x="14547" y="4316"/>
                  </a:lnTo>
                  <a:lnTo>
                    <a:pt x="14510" y="4297"/>
                  </a:lnTo>
                  <a:lnTo>
                    <a:pt x="14474" y="4316"/>
                  </a:lnTo>
                  <a:lnTo>
                    <a:pt x="14419" y="4297"/>
                  </a:lnTo>
                  <a:lnTo>
                    <a:pt x="14382" y="4258"/>
                  </a:lnTo>
                  <a:lnTo>
                    <a:pt x="14364" y="4220"/>
                  </a:lnTo>
                  <a:lnTo>
                    <a:pt x="14327" y="4201"/>
                  </a:lnTo>
                  <a:lnTo>
                    <a:pt x="14308" y="4182"/>
                  </a:lnTo>
                  <a:lnTo>
                    <a:pt x="14198" y="4163"/>
                  </a:lnTo>
                  <a:lnTo>
                    <a:pt x="14180" y="4201"/>
                  </a:lnTo>
                  <a:lnTo>
                    <a:pt x="14162" y="4258"/>
                  </a:lnTo>
                  <a:lnTo>
                    <a:pt x="14125" y="4277"/>
                  </a:lnTo>
                  <a:lnTo>
                    <a:pt x="14106" y="4277"/>
                  </a:lnTo>
                  <a:lnTo>
                    <a:pt x="14051" y="4297"/>
                  </a:lnTo>
                  <a:lnTo>
                    <a:pt x="14015" y="4316"/>
                  </a:lnTo>
                  <a:lnTo>
                    <a:pt x="13978" y="4297"/>
                  </a:lnTo>
                  <a:lnTo>
                    <a:pt x="13904" y="4297"/>
                  </a:lnTo>
                  <a:lnTo>
                    <a:pt x="13849" y="4297"/>
                  </a:lnTo>
                  <a:lnTo>
                    <a:pt x="13831" y="4277"/>
                  </a:lnTo>
                  <a:lnTo>
                    <a:pt x="13813" y="4201"/>
                  </a:lnTo>
                  <a:lnTo>
                    <a:pt x="13794" y="4201"/>
                  </a:lnTo>
                  <a:lnTo>
                    <a:pt x="13739" y="4201"/>
                  </a:lnTo>
                  <a:lnTo>
                    <a:pt x="13684" y="4239"/>
                  </a:lnTo>
                  <a:lnTo>
                    <a:pt x="13647" y="4277"/>
                  </a:lnTo>
                  <a:lnTo>
                    <a:pt x="13610" y="4258"/>
                  </a:lnTo>
                  <a:lnTo>
                    <a:pt x="13592" y="4277"/>
                  </a:lnTo>
                  <a:lnTo>
                    <a:pt x="13555" y="4277"/>
                  </a:lnTo>
                  <a:lnTo>
                    <a:pt x="13537" y="4297"/>
                  </a:lnTo>
                  <a:lnTo>
                    <a:pt x="13537" y="4335"/>
                  </a:lnTo>
                  <a:lnTo>
                    <a:pt x="13500" y="4335"/>
                  </a:lnTo>
                  <a:lnTo>
                    <a:pt x="13445" y="4335"/>
                  </a:lnTo>
                  <a:lnTo>
                    <a:pt x="13372" y="4335"/>
                  </a:lnTo>
                  <a:lnTo>
                    <a:pt x="13335" y="4335"/>
                  </a:lnTo>
                  <a:lnTo>
                    <a:pt x="13298" y="4392"/>
                  </a:lnTo>
                  <a:lnTo>
                    <a:pt x="13280" y="4373"/>
                  </a:lnTo>
                  <a:lnTo>
                    <a:pt x="13206" y="4354"/>
                  </a:lnTo>
                  <a:lnTo>
                    <a:pt x="13151" y="4392"/>
                  </a:lnTo>
                  <a:lnTo>
                    <a:pt x="13096" y="4411"/>
                  </a:lnTo>
                  <a:lnTo>
                    <a:pt x="13059" y="4487"/>
                  </a:lnTo>
                  <a:lnTo>
                    <a:pt x="13023" y="4526"/>
                  </a:lnTo>
                  <a:lnTo>
                    <a:pt x="12986" y="4526"/>
                  </a:lnTo>
                  <a:lnTo>
                    <a:pt x="12968" y="4507"/>
                  </a:lnTo>
                  <a:lnTo>
                    <a:pt x="12931" y="4526"/>
                  </a:lnTo>
                  <a:lnTo>
                    <a:pt x="12894" y="4526"/>
                  </a:lnTo>
                  <a:lnTo>
                    <a:pt x="12876" y="4602"/>
                  </a:lnTo>
                  <a:lnTo>
                    <a:pt x="12839" y="4602"/>
                  </a:lnTo>
                  <a:lnTo>
                    <a:pt x="12802" y="4564"/>
                  </a:lnTo>
                  <a:lnTo>
                    <a:pt x="12766" y="4526"/>
                  </a:lnTo>
                  <a:lnTo>
                    <a:pt x="12729" y="4487"/>
                  </a:lnTo>
                  <a:lnTo>
                    <a:pt x="12692" y="4507"/>
                  </a:lnTo>
                  <a:lnTo>
                    <a:pt x="12655" y="4487"/>
                  </a:lnTo>
                  <a:lnTo>
                    <a:pt x="12637" y="4468"/>
                  </a:lnTo>
                  <a:lnTo>
                    <a:pt x="12619" y="4430"/>
                  </a:lnTo>
                  <a:lnTo>
                    <a:pt x="12527" y="4411"/>
                  </a:lnTo>
                  <a:lnTo>
                    <a:pt x="12508" y="4373"/>
                  </a:lnTo>
                  <a:lnTo>
                    <a:pt x="12527" y="4354"/>
                  </a:lnTo>
                  <a:lnTo>
                    <a:pt x="12564" y="4335"/>
                  </a:lnTo>
                  <a:lnTo>
                    <a:pt x="12564" y="4297"/>
                  </a:lnTo>
                  <a:lnTo>
                    <a:pt x="12527" y="4316"/>
                  </a:lnTo>
                  <a:lnTo>
                    <a:pt x="12508" y="4316"/>
                  </a:lnTo>
                  <a:lnTo>
                    <a:pt x="12508" y="4277"/>
                  </a:lnTo>
                  <a:lnTo>
                    <a:pt x="12472" y="4258"/>
                  </a:lnTo>
                  <a:lnTo>
                    <a:pt x="12435" y="4316"/>
                  </a:lnTo>
                  <a:lnTo>
                    <a:pt x="12398" y="4392"/>
                  </a:lnTo>
                  <a:lnTo>
                    <a:pt x="12380" y="4411"/>
                  </a:lnTo>
                  <a:lnTo>
                    <a:pt x="12343" y="4392"/>
                  </a:lnTo>
                  <a:lnTo>
                    <a:pt x="12306" y="4354"/>
                  </a:lnTo>
                  <a:lnTo>
                    <a:pt x="12251" y="4354"/>
                  </a:lnTo>
                  <a:lnTo>
                    <a:pt x="12233" y="4373"/>
                  </a:lnTo>
                  <a:lnTo>
                    <a:pt x="12215" y="4354"/>
                  </a:lnTo>
                  <a:lnTo>
                    <a:pt x="12196" y="4220"/>
                  </a:lnTo>
                  <a:lnTo>
                    <a:pt x="12159" y="4182"/>
                  </a:lnTo>
                  <a:lnTo>
                    <a:pt x="12123" y="4201"/>
                  </a:lnTo>
                  <a:lnTo>
                    <a:pt x="12068" y="4201"/>
                  </a:lnTo>
                  <a:lnTo>
                    <a:pt x="12086" y="4316"/>
                  </a:lnTo>
                  <a:lnTo>
                    <a:pt x="12012" y="4392"/>
                  </a:lnTo>
                  <a:lnTo>
                    <a:pt x="11994" y="4373"/>
                  </a:lnTo>
                  <a:lnTo>
                    <a:pt x="11957" y="4354"/>
                  </a:lnTo>
                  <a:lnTo>
                    <a:pt x="11939" y="4354"/>
                  </a:lnTo>
                  <a:lnTo>
                    <a:pt x="11921" y="4392"/>
                  </a:lnTo>
                  <a:lnTo>
                    <a:pt x="11957" y="4411"/>
                  </a:lnTo>
                  <a:lnTo>
                    <a:pt x="11939" y="4430"/>
                  </a:lnTo>
                  <a:lnTo>
                    <a:pt x="11939" y="4507"/>
                  </a:lnTo>
                  <a:lnTo>
                    <a:pt x="11921" y="4545"/>
                  </a:lnTo>
                  <a:lnTo>
                    <a:pt x="11884" y="4564"/>
                  </a:lnTo>
                  <a:lnTo>
                    <a:pt x="11847" y="4564"/>
                  </a:lnTo>
                  <a:lnTo>
                    <a:pt x="11810" y="4507"/>
                  </a:lnTo>
                  <a:lnTo>
                    <a:pt x="11792" y="4449"/>
                  </a:lnTo>
                  <a:lnTo>
                    <a:pt x="11829" y="4411"/>
                  </a:lnTo>
                  <a:lnTo>
                    <a:pt x="11847" y="4354"/>
                  </a:lnTo>
                  <a:lnTo>
                    <a:pt x="11847" y="4316"/>
                  </a:lnTo>
                  <a:lnTo>
                    <a:pt x="11810" y="4277"/>
                  </a:lnTo>
                  <a:lnTo>
                    <a:pt x="11774" y="4258"/>
                  </a:lnTo>
                  <a:lnTo>
                    <a:pt x="11755" y="4277"/>
                  </a:lnTo>
                  <a:lnTo>
                    <a:pt x="11719" y="4335"/>
                  </a:lnTo>
                  <a:lnTo>
                    <a:pt x="11700" y="4335"/>
                  </a:lnTo>
                  <a:lnTo>
                    <a:pt x="11663" y="4335"/>
                  </a:lnTo>
                  <a:lnTo>
                    <a:pt x="11590" y="4430"/>
                  </a:lnTo>
                  <a:lnTo>
                    <a:pt x="11535" y="4411"/>
                  </a:lnTo>
                  <a:lnTo>
                    <a:pt x="11498" y="4373"/>
                  </a:lnTo>
                  <a:lnTo>
                    <a:pt x="11498" y="4297"/>
                  </a:lnTo>
                  <a:lnTo>
                    <a:pt x="11461" y="4258"/>
                  </a:lnTo>
                  <a:lnTo>
                    <a:pt x="11425" y="4258"/>
                  </a:lnTo>
                  <a:lnTo>
                    <a:pt x="11406" y="4239"/>
                  </a:lnTo>
                  <a:lnTo>
                    <a:pt x="11370" y="4277"/>
                  </a:lnTo>
                  <a:lnTo>
                    <a:pt x="11351" y="4258"/>
                  </a:lnTo>
                  <a:lnTo>
                    <a:pt x="11333" y="4201"/>
                  </a:lnTo>
                  <a:lnTo>
                    <a:pt x="11315" y="4163"/>
                  </a:lnTo>
                  <a:lnTo>
                    <a:pt x="11259" y="4144"/>
                  </a:lnTo>
                  <a:lnTo>
                    <a:pt x="11223" y="4125"/>
                  </a:lnTo>
                  <a:lnTo>
                    <a:pt x="11186" y="4144"/>
                  </a:lnTo>
                  <a:lnTo>
                    <a:pt x="11168" y="4182"/>
                  </a:lnTo>
                  <a:lnTo>
                    <a:pt x="11131" y="4201"/>
                  </a:lnTo>
                  <a:lnTo>
                    <a:pt x="11112" y="4220"/>
                  </a:lnTo>
                  <a:lnTo>
                    <a:pt x="11076" y="4277"/>
                  </a:lnTo>
                  <a:lnTo>
                    <a:pt x="11039" y="4335"/>
                  </a:lnTo>
                  <a:lnTo>
                    <a:pt x="11021" y="4354"/>
                  </a:lnTo>
                  <a:lnTo>
                    <a:pt x="10984" y="4354"/>
                  </a:lnTo>
                  <a:lnTo>
                    <a:pt x="10966" y="4335"/>
                  </a:lnTo>
                  <a:lnTo>
                    <a:pt x="10892" y="4297"/>
                  </a:lnTo>
                  <a:lnTo>
                    <a:pt x="10874" y="4239"/>
                  </a:lnTo>
                  <a:lnTo>
                    <a:pt x="10892" y="4182"/>
                  </a:lnTo>
                  <a:lnTo>
                    <a:pt x="10910" y="4144"/>
                  </a:lnTo>
                  <a:lnTo>
                    <a:pt x="10892" y="4125"/>
                  </a:lnTo>
                  <a:lnTo>
                    <a:pt x="10855" y="4086"/>
                  </a:lnTo>
                  <a:lnTo>
                    <a:pt x="10800" y="4106"/>
                  </a:lnTo>
                  <a:lnTo>
                    <a:pt x="10763" y="4086"/>
                  </a:lnTo>
                  <a:lnTo>
                    <a:pt x="10727" y="4048"/>
                  </a:lnTo>
                  <a:lnTo>
                    <a:pt x="10727" y="3972"/>
                  </a:lnTo>
                  <a:lnTo>
                    <a:pt x="10745" y="3934"/>
                  </a:lnTo>
                  <a:lnTo>
                    <a:pt x="10745" y="3895"/>
                  </a:lnTo>
                  <a:lnTo>
                    <a:pt x="10708" y="3876"/>
                  </a:lnTo>
                  <a:lnTo>
                    <a:pt x="10690" y="3876"/>
                  </a:lnTo>
                  <a:lnTo>
                    <a:pt x="10653" y="3895"/>
                  </a:lnTo>
                  <a:lnTo>
                    <a:pt x="10635" y="3915"/>
                  </a:lnTo>
                  <a:lnTo>
                    <a:pt x="10598" y="3915"/>
                  </a:lnTo>
                  <a:lnTo>
                    <a:pt x="10506" y="3895"/>
                  </a:lnTo>
                  <a:lnTo>
                    <a:pt x="10451" y="3857"/>
                  </a:lnTo>
                  <a:lnTo>
                    <a:pt x="10433" y="3857"/>
                  </a:lnTo>
                  <a:lnTo>
                    <a:pt x="10396" y="3857"/>
                  </a:lnTo>
                  <a:lnTo>
                    <a:pt x="10378" y="3876"/>
                  </a:lnTo>
                  <a:lnTo>
                    <a:pt x="10359" y="3972"/>
                  </a:lnTo>
                  <a:lnTo>
                    <a:pt x="10341" y="3972"/>
                  </a:lnTo>
                  <a:lnTo>
                    <a:pt x="10304" y="3991"/>
                  </a:lnTo>
                  <a:lnTo>
                    <a:pt x="10249" y="3991"/>
                  </a:lnTo>
                  <a:lnTo>
                    <a:pt x="10231" y="3972"/>
                  </a:lnTo>
                  <a:lnTo>
                    <a:pt x="10194" y="3934"/>
                  </a:lnTo>
                  <a:lnTo>
                    <a:pt x="10176" y="3876"/>
                  </a:lnTo>
                  <a:lnTo>
                    <a:pt x="10157" y="3857"/>
                  </a:lnTo>
                  <a:lnTo>
                    <a:pt x="10121" y="3819"/>
                  </a:lnTo>
                  <a:lnTo>
                    <a:pt x="10084" y="3838"/>
                  </a:lnTo>
                  <a:lnTo>
                    <a:pt x="10047" y="3838"/>
                  </a:lnTo>
                  <a:lnTo>
                    <a:pt x="10010" y="3857"/>
                  </a:lnTo>
                  <a:lnTo>
                    <a:pt x="9974" y="3876"/>
                  </a:lnTo>
                  <a:lnTo>
                    <a:pt x="9937" y="3876"/>
                  </a:lnTo>
                  <a:lnTo>
                    <a:pt x="9919" y="3857"/>
                  </a:lnTo>
                  <a:lnTo>
                    <a:pt x="9882" y="3838"/>
                  </a:lnTo>
                  <a:lnTo>
                    <a:pt x="9827" y="3838"/>
                  </a:lnTo>
                  <a:lnTo>
                    <a:pt x="9790" y="3819"/>
                  </a:lnTo>
                  <a:lnTo>
                    <a:pt x="9735" y="3800"/>
                  </a:lnTo>
                  <a:lnTo>
                    <a:pt x="9698" y="3762"/>
                  </a:lnTo>
                  <a:lnTo>
                    <a:pt x="9661" y="3743"/>
                  </a:lnTo>
                  <a:lnTo>
                    <a:pt x="9625" y="3743"/>
                  </a:lnTo>
                  <a:lnTo>
                    <a:pt x="9588" y="3762"/>
                  </a:lnTo>
                  <a:lnTo>
                    <a:pt x="9533" y="3762"/>
                  </a:lnTo>
                  <a:lnTo>
                    <a:pt x="9441" y="3743"/>
                  </a:lnTo>
                  <a:lnTo>
                    <a:pt x="9404" y="3724"/>
                  </a:lnTo>
                  <a:lnTo>
                    <a:pt x="9404" y="3685"/>
                  </a:lnTo>
                  <a:lnTo>
                    <a:pt x="9423" y="3590"/>
                  </a:lnTo>
                  <a:lnTo>
                    <a:pt x="9423" y="3533"/>
                  </a:lnTo>
                  <a:lnTo>
                    <a:pt x="9386" y="3533"/>
                  </a:lnTo>
                  <a:lnTo>
                    <a:pt x="9368" y="3494"/>
                  </a:lnTo>
                  <a:lnTo>
                    <a:pt x="9331" y="3456"/>
                  </a:lnTo>
                  <a:lnTo>
                    <a:pt x="9294" y="3437"/>
                  </a:lnTo>
                  <a:lnTo>
                    <a:pt x="9276" y="3418"/>
                  </a:lnTo>
                  <a:lnTo>
                    <a:pt x="9257" y="3380"/>
                  </a:lnTo>
                  <a:lnTo>
                    <a:pt x="9221" y="3361"/>
                  </a:lnTo>
                  <a:lnTo>
                    <a:pt x="9202" y="3361"/>
                  </a:lnTo>
                  <a:lnTo>
                    <a:pt x="9184" y="3380"/>
                  </a:lnTo>
                  <a:lnTo>
                    <a:pt x="9184" y="3437"/>
                  </a:lnTo>
                  <a:lnTo>
                    <a:pt x="9147" y="3475"/>
                  </a:lnTo>
                  <a:lnTo>
                    <a:pt x="9129" y="3475"/>
                  </a:lnTo>
                  <a:lnTo>
                    <a:pt x="9074" y="3418"/>
                  </a:lnTo>
                  <a:lnTo>
                    <a:pt x="9037" y="3418"/>
                  </a:lnTo>
                  <a:lnTo>
                    <a:pt x="8982" y="3418"/>
                  </a:lnTo>
                  <a:lnTo>
                    <a:pt x="8963" y="3418"/>
                  </a:lnTo>
                  <a:lnTo>
                    <a:pt x="8927" y="3475"/>
                  </a:lnTo>
                  <a:lnTo>
                    <a:pt x="8908" y="3475"/>
                  </a:lnTo>
                  <a:lnTo>
                    <a:pt x="8853" y="3456"/>
                  </a:lnTo>
                  <a:lnTo>
                    <a:pt x="8817" y="3456"/>
                  </a:lnTo>
                  <a:lnTo>
                    <a:pt x="8780" y="3437"/>
                  </a:lnTo>
                  <a:lnTo>
                    <a:pt x="8725" y="3380"/>
                  </a:lnTo>
                  <a:lnTo>
                    <a:pt x="8670" y="3304"/>
                  </a:lnTo>
                  <a:lnTo>
                    <a:pt x="8670" y="3246"/>
                  </a:lnTo>
                  <a:lnTo>
                    <a:pt x="8633" y="3246"/>
                  </a:lnTo>
                  <a:lnTo>
                    <a:pt x="8578" y="3189"/>
                  </a:lnTo>
                  <a:lnTo>
                    <a:pt x="8541" y="3170"/>
                  </a:lnTo>
                  <a:lnTo>
                    <a:pt x="8523" y="3151"/>
                  </a:lnTo>
                  <a:lnTo>
                    <a:pt x="8468" y="3151"/>
                  </a:lnTo>
                  <a:lnTo>
                    <a:pt x="8449" y="3170"/>
                  </a:lnTo>
                  <a:lnTo>
                    <a:pt x="8468" y="2883"/>
                  </a:lnTo>
                  <a:lnTo>
                    <a:pt x="8468" y="2444"/>
                  </a:lnTo>
                  <a:lnTo>
                    <a:pt x="8486" y="2215"/>
                  </a:lnTo>
                  <a:lnTo>
                    <a:pt x="8504" y="1852"/>
                  </a:lnTo>
                  <a:lnTo>
                    <a:pt x="8504" y="1547"/>
                  </a:lnTo>
                  <a:lnTo>
                    <a:pt x="8523" y="1146"/>
                  </a:lnTo>
                  <a:lnTo>
                    <a:pt x="8541" y="897"/>
                  </a:lnTo>
                  <a:lnTo>
                    <a:pt x="8578" y="210"/>
                  </a:lnTo>
                  <a:lnTo>
                    <a:pt x="7935" y="172"/>
                  </a:lnTo>
                  <a:lnTo>
                    <a:pt x="7476" y="153"/>
                  </a:lnTo>
                  <a:lnTo>
                    <a:pt x="7310" y="153"/>
                  </a:lnTo>
                  <a:lnTo>
                    <a:pt x="6667" y="115"/>
                  </a:lnTo>
                  <a:lnTo>
                    <a:pt x="6208" y="76"/>
                  </a:lnTo>
                  <a:lnTo>
                    <a:pt x="6043" y="57"/>
                  </a:lnTo>
                  <a:lnTo>
                    <a:pt x="5033" y="0"/>
                  </a:lnTo>
                  <a:lnTo>
                    <a:pt x="4996" y="0"/>
                  </a:lnTo>
                  <a:lnTo>
                    <a:pt x="4941" y="668"/>
                  </a:lnTo>
                  <a:lnTo>
                    <a:pt x="4904" y="1146"/>
                  </a:lnTo>
                  <a:lnTo>
                    <a:pt x="4904" y="1337"/>
                  </a:lnTo>
                  <a:lnTo>
                    <a:pt x="4849" y="2005"/>
                  </a:lnTo>
                  <a:lnTo>
                    <a:pt x="4812" y="2349"/>
                  </a:lnTo>
                  <a:lnTo>
                    <a:pt x="4794" y="2673"/>
                  </a:lnTo>
                  <a:lnTo>
                    <a:pt x="4739" y="3304"/>
                  </a:lnTo>
                  <a:lnTo>
                    <a:pt x="4739" y="3342"/>
                  </a:lnTo>
                  <a:lnTo>
                    <a:pt x="4684" y="4067"/>
                  </a:lnTo>
                  <a:lnTo>
                    <a:pt x="4647" y="4468"/>
                  </a:lnTo>
                  <a:lnTo>
                    <a:pt x="4629" y="4736"/>
                  </a:lnTo>
                  <a:lnTo>
                    <a:pt x="4574" y="5404"/>
                  </a:lnTo>
                  <a:lnTo>
                    <a:pt x="4518" y="6053"/>
                  </a:lnTo>
                  <a:lnTo>
                    <a:pt x="4463" y="6722"/>
                  </a:lnTo>
                  <a:lnTo>
                    <a:pt x="4445" y="6836"/>
                  </a:lnTo>
                  <a:lnTo>
                    <a:pt x="4096" y="6817"/>
                  </a:lnTo>
                  <a:lnTo>
                    <a:pt x="3655" y="6779"/>
                  </a:lnTo>
                  <a:lnTo>
                    <a:pt x="3343" y="6760"/>
                  </a:lnTo>
                  <a:lnTo>
                    <a:pt x="3288" y="6741"/>
                  </a:lnTo>
                  <a:lnTo>
                    <a:pt x="2241" y="6645"/>
                  </a:lnTo>
                  <a:lnTo>
                    <a:pt x="2167" y="6645"/>
                  </a:lnTo>
                  <a:lnTo>
                    <a:pt x="808" y="6492"/>
                  </a:lnTo>
                  <a:lnTo>
                    <a:pt x="331" y="6454"/>
                  </a:lnTo>
                  <a:lnTo>
                    <a:pt x="239" y="6435"/>
                  </a:lnTo>
                  <a:lnTo>
                    <a:pt x="37" y="6397"/>
                  </a:lnTo>
                  <a:lnTo>
                    <a:pt x="0" y="6416"/>
                  </a:lnTo>
                  <a:lnTo>
                    <a:pt x="18" y="6473"/>
                  </a:lnTo>
                  <a:lnTo>
                    <a:pt x="0" y="6531"/>
                  </a:lnTo>
                  <a:lnTo>
                    <a:pt x="0" y="6588"/>
                  </a:lnTo>
                  <a:lnTo>
                    <a:pt x="37" y="6664"/>
                  </a:lnTo>
                  <a:lnTo>
                    <a:pt x="92" y="6741"/>
                  </a:lnTo>
                  <a:lnTo>
                    <a:pt x="147" y="6779"/>
                  </a:lnTo>
                  <a:lnTo>
                    <a:pt x="184" y="6817"/>
                  </a:lnTo>
                  <a:lnTo>
                    <a:pt x="294" y="6817"/>
                  </a:lnTo>
                  <a:lnTo>
                    <a:pt x="349" y="6932"/>
                  </a:lnTo>
                  <a:lnTo>
                    <a:pt x="367" y="7027"/>
                  </a:lnTo>
                  <a:lnTo>
                    <a:pt x="386" y="7123"/>
                  </a:lnTo>
                  <a:lnTo>
                    <a:pt x="441" y="7199"/>
                  </a:lnTo>
                  <a:lnTo>
                    <a:pt x="459" y="7275"/>
                  </a:lnTo>
                  <a:lnTo>
                    <a:pt x="514" y="7314"/>
                  </a:lnTo>
                  <a:lnTo>
                    <a:pt x="569" y="7371"/>
                  </a:lnTo>
                  <a:lnTo>
                    <a:pt x="625" y="7409"/>
                  </a:lnTo>
                  <a:lnTo>
                    <a:pt x="698" y="7409"/>
                  </a:lnTo>
                  <a:lnTo>
                    <a:pt x="716" y="7428"/>
                  </a:lnTo>
                  <a:lnTo>
                    <a:pt x="771" y="7485"/>
                  </a:lnTo>
                  <a:lnTo>
                    <a:pt x="808" y="7562"/>
                  </a:lnTo>
                  <a:lnTo>
                    <a:pt x="863" y="7619"/>
                  </a:lnTo>
                  <a:lnTo>
                    <a:pt x="937" y="7734"/>
                  </a:lnTo>
                  <a:lnTo>
                    <a:pt x="973" y="7810"/>
                  </a:lnTo>
                  <a:lnTo>
                    <a:pt x="1065" y="7848"/>
                  </a:lnTo>
                  <a:lnTo>
                    <a:pt x="1176" y="7963"/>
                  </a:lnTo>
                  <a:lnTo>
                    <a:pt x="1194" y="8039"/>
                  </a:lnTo>
                  <a:lnTo>
                    <a:pt x="1231" y="8116"/>
                  </a:lnTo>
                  <a:lnTo>
                    <a:pt x="1304" y="8211"/>
                  </a:lnTo>
                  <a:lnTo>
                    <a:pt x="1396" y="8326"/>
                  </a:lnTo>
                  <a:lnTo>
                    <a:pt x="1525" y="8421"/>
                  </a:lnTo>
                  <a:lnTo>
                    <a:pt x="1598" y="8440"/>
                  </a:lnTo>
                  <a:lnTo>
                    <a:pt x="1671" y="8498"/>
                  </a:lnTo>
                  <a:lnTo>
                    <a:pt x="1727" y="8555"/>
                  </a:lnTo>
                  <a:lnTo>
                    <a:pt x="1782" y="8612"/>
                  </a:lnTo>
                  <a:lnTo>
                    <a:pt x="1837" y="8650"/>
                  </a:lnTo>
                  <a:lnTo>
                    <a:pt x="1874" y="8669"/>
                  </a:lnTo>
                  <a:lnTo>
                    <a:pt x="1892" y="8727"/>
                  </a:lnTo>
                  <a:lnTo>
                    <a:pt x="1929" y="8765"/>
                  </a:lnTo>
                  <a:lnTo>
                    <a:pt x="2002" y="8841"/>
                  </a:lnTo>
                  <a:lnTo>
                    <a:pt x="2002" y="8937"/>
                  </a:lnTo>
                  <a:lnTo>
                    <a:pt x="2020" y="9070"/>
                  </a:lnTo>
                  <a:lnTo>
                    <a:pt x="2020" y="9109"/>
                  </a:lnTo>
                  <a:lnTo>
                    <a:pt x="2057" y="9128"/>
                  </a:lnTo>
                  <a:lnTo>
                    <a:pt x="2149" y="9300"/>
                  </a:lnTo>
                  <a:lnTo>
                    <a:pt x="2186" y="9376"/>
                  </a:lnTo>
                  <a:lnTo>
                    <a:pt x="2186" y="9471"/>
                  </a:lnTo>
                  <a:lnTo>
                    <a:pt x="2167" y="9567"/>
                  </a:lnTo>
                  <a:lnTo>
                    <a:pt x="2149" y="9681"/>
                  </a:lnTo>
                  <a:lnTo>
                    <a:pt x="2167" y="9834"/>
                  </a:lnTo>
                  <a:lnTo>
                    <a:pt x="2222" y="9911"/>
                  </a:lnTo>
                  <a:lnTo>
                    <a:pt x="2241" y="10006"/>
                  </a:lnTo>
                  <a:lnTo>
                    <a:pt x="2278" y="10044"/>
                  </a:lnTo>
                  <a:lnTo>
                    <a:pt x="2314" y="10235"/>
                  </a:lnTo>
                  <a:lnTo>
                    <a:pt x="2351" y="10273"/>
                  </a:lnTo>
                  <a:lnTo>
                    <a:pt x="2388" y="10331"/>
                  </a:lnTo>
                  <a:lnTo>
                    <a:pt x="2443" y="10350"/>
                  </a:lnTo>
                  <a:lnTo>
                    <a:pt x="2498" y="10445"/>
                  </a:lnTo>
                  <a:lnTo>
                    <a:pt x="2535" y="10464"/>
                  </a:lnTo>
                  <a:lnTo>
                    <a:pt x="2627" y="10483"/>
                  </a:lnTo>
                  <a:lnTo>
                    <a:pt x="2682" y="10522"/>
                  </a:lnTo>
                  <a:lnTo>
                    <a:pt x="2700" y="10579"/>
                  </a:lnTo>
                  <a:lnTo>
                    <a:pt x="2737" y="10674"/>
                  </a:lnTo>
                  <a:lnTo>
                    <a:pt x="2774" y="10694"/>
                  </a:lnTo>
                  <a:lnTo>
                    <a:pt x="2865" y="10770"/>
                  </a:lnTo>
                  <a:lnTo>
                    <a:pt x="2939" y="10846"/>
                  </a:lnTo>
                  <a:lnTo>
                    <a:pt x="3067" y="10884"/>
                  </a:lnTo>
                  <a:lnTo>
                    <a:pt x="3159" y="10904"/>
                  </a:lnTo>
                  <a:lnTo>
                    <a:pt x="3214" y="10923"/>
                  </a:lnTo>
                  <a:lnTo>
                    <a:pt x="3233" y="10942"/>
                  </a:lnTo>
                  <a:lnTo>
                    <a:pt x="3214" y="10999"/>
                  </a:lnTo>
                  <a:lnTo>
                    <a:pt x="3251" y="10999"/>
                  </a:lnTo>
                  <a:lnTo>
                    <a:pt x="3288" y="11018"/>
                  </a:lnTo>
                  <a:lnTo>
                    <a:pt x="3325" y="11075"/>
                  </a:lnTo>
                  <a:lnTo>
                    <a:pt x="3398" y="11095"/>
                  </a:lnTo>
                  <a:lnTo>
                    <a:pt x="3490" y="11114"/>
                  </a:lnTo>
                  <a:lnTo>
                    <a:pt x="3527" y="11133"/>
                  </a:lnTo>
                  <a:lnTo>
                    <a:pt x="3582" y="11171"/>
                  </a:lnTo>
                  <a:lnTo>
                    <a:pt x="3618" y="11266"/>
                  </a:lnTo>
                  <a:lnTo>
                    <a:pt x="3637" y="11266"/>
                  </a:lnTo>
                  <a:lnTo>
                    <a:pt x="3710" y="11343"/>
                  </a:lnTo>
                  <a:lnTo>
                    <a:pt x="3729" y="11343"/>
                  </a:lnTo>
                  <a:lnTo>
                    <a:pt x="3765" y="11305"/>
                  </a:lnTo>
                  <a:lnTo>
                    <a:pt x="3784" y="11305"/>
                  </a:lnTo>
                  <a:lnTo>
                    <a:pt x="3839" y="11400"/>
                  </a:lnTo>
                  <a:lnTo>
                    <a:pt x="3876" y="11419"/>
                  </a:lnTo>
                  <a:lnTo>
                    <a:pt x="3949" y="11400"/>
                  </a:lnTo>
                  <a:lnTo>
                    <a:pt x="4004" y="11400"/>
                  </a:lnTo>
                  <a:lnTo>
                    <a:pt x="4041" y="11419"/>
                  </a:lnTo>
                  <a:lnTo>
                    <a:pt x="4059" y="11400"/>
                  </a:lnTo>
                  <a:lnTo>
                    <a:pt x="4078" y="11324"/>
                  </a:lnTo>
                  <a:lnTo>
                    <a:pt x="4133" y="11266"/>
                  </a:lnTo>
                  <a:lnTo>
                    <a:pt x="4169" y="11228"/>
                  </a:lnTo>
                  <a:lnTo>
                    <a:pt x="4206" y="11152"/>
                  </a:lnTo>
                  <a:lnTo>
                    <a:pt x="4243" y="11133"/>
                  </a:lnTo>
                  <a:lnTo>
                    <a:pt x="4316" y="11114"/>
                  </a:lnTo>
                  <a:lnTo>
                    <a:pt x="4353" y="11095"/>
                  </a:lnTo>
                  <a:lnTo>
                    <a:pt x="4390" y="11075"/>
                  </a:lnTo>
                  <a:lnTo>
                    <a:pt x="4372" y="10999"/>
                  </a:lnTo>
                  <a:lnTo>
                    <a:pt x="4372" y="10961"/>
                  </a:lnTo>
                  <a:lnTo>
                    <a:pt x="4408" y="10884"/>
                  </a:lnTo>
                  <a:lnTo>
                    <a:pt x="4463" y="10865"/>
                  </a:lnTo>
                  <a:lnTo>
                    <a:pt x="4482" y="10789"/>
                  </a:lnTo>
                  <a:lnTo>
                    <a:pt x="4482" y="10732"/>
                  </a:lnTo>
                  <a:lnTo>
                    <a:pt x="4518" y="10674"/>
                  </a:lnTo>
                  <a:lnTo>
                    <a:pt x="4518" y="10617"/>
                  </a:lnTo>
                  <a:lnTo>
                    <a:pt x="4555" y="10598"/>
                  </a:lnTo>
                  <a:lnTo>
                    <a:pt x="4574" y="10560"/>
                  </a:lnTo>
                  <a:lnTo>
                    <a:pt x="4574" y="10503"/>
                  </a:lnTo>
                  <a:lnTo>
                    <a:pt x="4610" y="10522"/>
                  </a:lnTo>
                  <a:lnTo>
                    <a:pt x="4610" y="10464"/>
                  </a:lnTo>
                  <a:lnTo>
                    <a:pt x="4665" y="10426"/>
                  </a:lnTo>
                  <a:lnTo>
                    <a:pt x="4702" y="10312"/>
                  </a:lnTo>
                  <a:lnTo>
                    <a:pt x="4739" y="10312"/>
                  </a:lnTo>
                  <a:lnTo>
                    <a:pt x="4776" y="10331"/>
                  </a:lnTo>
                  <a:lnTo>
                    <a:pt x="4849" y="10293"/>
                  </a:lnTo>
                  <a:lnTo>
                    <a:pt x="4867" y="10312"/>
                  </a:lnTo>
                  <a:lnTo>
                    <a:pt x="4904" y="10312"/>
                  </a:lnTo>
                  <a:lnTo>
                    <a:pt x="4941" y="10273"/>
                  </a:lnTo>
                  <a:lnTo>
                    <a:pt x="4978" y="10312"/>
                  </a:lnTo>
                  <a:lnTo>
                    <a:pt x="5069" y="10312"/>
                  </a:lnTo>
                  <a:lnTo>
                    <a:pt x="5088" y="10293"/>
                  </a:lnTo>
                  <a:lnTo>
                    <a:pt x="5125" y="10178"/>
                  </a:lnTo>
                  <a:lnTo>
                    <a:pt x="5180" y="10140"/>
                  </a:lnTo>
                  <a:lnTo>
                    <a:pt x="5235" y="10159"/>
                  </a:lnTo>
                  <a:lnTo>
                    <a:pt x="5308" y="10197"/>
                  </a:lnTo>
                  <a:lnTo>
                    <a:pt x="5510" y="10312"/>
                  </a:lnTo>
                  <a:lnTo>
                    <a:pt x="5621" y="10273"/>
                  </a:lnTo>
                  <a:lnTo>
                    <a:pt x="5657" y="10331"/>
                  </a:lnTo>
                  <a:lnTo>
                    <a:pt x="5804" y="10331"/>
                  </a:lnTo>
                  <a:lnTo>
                    <a:pt x="5841" y="10331"/>
                  </a:lnTo>
                  <a:lnTo>
                    <a:pt x="5896" y="10350"/>
                  </a:lnTo>
                  <a:lnTo>
                    <a:pt x="5933" y="10369"/>
                  </a:lnTo>
                  <a:lnTo>
                    <a:pt x="6006" y="10388"/>
                  </a:lnTo>
                  <a:lnTo>
                    <a:pt x="6061" y="10388"/>
                  </a:lnTo>
                  <a:lnTo>
                    <a:pt x="6116" y="10350"/>
                  </a:lnTo>
                  <a:lnTo>
                    <a:pt x="6153" y="10331"/>
                  </a:lnTo>
                  <a:lnTo>
                    <a:pt x="6172" y="10350"/>
                  </a:lnTo>
                  <a:lnTo>
                    <a:pt x="6172" y="10388"/>
                  </a:lnTo>
                  <a:lnTo>
                    <a:pt x="6190" y="10388"/>
                  </a:lnTo>
                  <a:lnTo>
                    <a:pt x="6263" y="10388"/>
                  </a:lnTo>
                  <a:lnTo>
                    <a:pt x="6263" y="10426"/>
                  </a:lnTo>
                  <a:lnTo>
                    <a:pt x="6300" y="10445"/>
                  </a:lnTo>
                  <a:lnTo>
                    <a:pt x="6337" y="10426"/>
                  </a:lnTo>
                  <a:lnTo>
                    <a:pt x="6355" y="10426"/>
                  </a:lnTo>
                  <a:lnTo>
                    <a:pt x="6392" y="10560"/>
                  </a:lnTo>
                  <a:lnTo>
                    <a:pt x="6392" y="10579"/>
                  </a:lnTo>
                  <a:lnTo>
                    <a:pt x="6429" y="10598"/>
                  </a:lnTo>
                  <a:lnTo>
                    <a:pt x="6447" y="10579"/>
                  </a:lnTo>
                  <a:lnTo>
                    <a:pt x="6447" y="10617"/>
                  </a:lnTo>
                  <a:lnTo>
                    <a:pt x="6429" y="10674"/>
                  </a:lnTo>
                  <a:lnTo>
                    <a:pt x="6447" y="10694"/>
                  </a:lnTo>
                  <a:lnTo>
                    <a:pt x="6484" y="10694"/>
                  </a:lnTo>
                  <a:lnTo>
                    <a:pt x="6502" y="10655"/>
                  </a:lnTo>
                  <a:lnTo>
                    <a:pt x="6502" y="10636"/>
                  </a:lnTo>
                  <a:lnTo>
                    <a:pt x="6502" y="10617"/>
                  </a:lnTo>
                  <a:lnTo>
                    <a:pt x="6521" y="10636"/>
                  </a:lnTo>
                  <a:lnTo>
                    <a:pt x="6557" y="10655"/>
                  </a:lnTo>
                  <a:lnTo>
                    <a:pt x="6539" y="10713"/>
                  </a:lnTo>
                  <a:lnTo>
                    <a:pt x="6521" y="10751"/>
                  </a:lnTo>
                  <a:lnTo>
                    <a:pt x="6521" y="10789"/>
                  </a:lnTo>
                  <a:lnTo>
                    <a:pt x="6576" y="10789"/>
                  </a:lnTo>
                  <a:lnTo>
                    <a:pt x="6631" y="10846"/>
                  </a:lnTo>
                  <a:lnTo>
                    <a:pt x="6704" y="10846"/>
                  </a:lnTo>
                  <a:lnTo>
                    <a:pt x="6741" y="10884"/>
                  </a:lnTo>
                  <a:lnTo>
                    <a:pt x="6759" y="10904"/>
                  </a:lnTo>
                  <a:lnTo>
                    <a:pt x="6796" y="11018"/>
                  </a:lnTo>
                  <a:lnTo>
                    <a:pt x="6870" y="11075"/>
                  </a:lnTo>
                  <a:lnTo>
                    <a:pt x="6943" y="11114"/>
                  </a:lnTo>
                  <a:lnTo>
                    <a:pt x="6980" y="11171"/>
                  </a:lnTo>
                  <a:lnTo>
                    <a:pt x="7035" y="11209"/>
                  </a:lnTo>
                  <a:lnTo>
                    <a:pt x="7072" y="11209"/>
                  </a:lnTo>
                  <a:lnTo>
                    <a:pt x="7072" y="11247"/>
                  </a:lnTo>
                  <a:lnTo>
                    <a:pt x="7090" y="11324"/>
                  </a:lnTo>
                  <a:lnTo>
                    <a:pt x="7108" y="11362"/>
                  </a:lnTo>
                  <a:lnTo>
                    <a:pt x="7182" y="11419"/>
                  </a:lnTo>
                  <a:lnTo>
                    <a:pt x="7200" y="11476"/>
                  </a:lnTo>
                  <a:lnTo>
                    <a:pt x="7200" y="11515"/>
                  </a:lnTo>
                  <a:lnTo>
                    <a:pt x="7237" y="11667"/>
                  </a:lnTo>
                  <a:lnTo>
                    <a:pt x="7237" y="11725"/>
                  </a:lnTo>
                  <a:lnTo>
                    <a:pt x="7274" y="11782"/>
                  </a:lnTo>
                  <a:lnTo>
                    <a:pt x="7310" y="11782"/>
                  </a:lnTo>
                  <a:lnTo>
                    <a:pt x="7310" y="11820"/>
                  </a:lnTo>
                  <a:lnTo>
                    <a:pt x="7329" y="11877"/>
                  </a:lnTo>
                  <a:lnTo>
                    <a:pt x="7347" y="11897"/>
                  </a:lnTo>
                  <a:lnTo>
                    <a:pt x="7384" y="12030"/>
                  </a:lnTo>
                  <a:lnTo>
                    <a:pt x="7384" y="12087"/>
                  </a:lnTo>
                  <a:lnTo>
                    <a:pt x="7402" y="12145"/>
                  </a:lnTo>
                  <a:lnTo>
                    <a:pt x="7457" y="12164"/>
                  </a:lnTo>
                  <a:lnTo>
                    <a:pt x="7476" y="12202"/>
                  </a:lnTo>
                  <a:lnTo>
                    <a:pt x="7494" y="12240"/>
                  </a:lnTo>
                  <a:lnTo>
                    <a:pt x="7512" y="12240"/>
                  </a:lnTo>
                  <a:lnTo>
                    <a:pt x="7512" y="12278"/>
                  </a:lnTo>
                  <a:lnTo>
                    <a:pt x="7512" y="12317"/>
                  </a:lnTo>
                  <a:lnTo>
                    <a:pt x="7531" y="12355"/>
                  </a:lnTo>
                  <a:lnTo>
                    <a:pt x="7567" y="12374"/>
                  </a:lnTo>
                  <a:lnTo>
                    <a:pt x="7586" y="12393"/>
                  </a:lnTo>
                  <a:lnTo>
                    <a:pt x="7567" y="12431"/>
                  </a:lnTo>
                  <a:lnTo>
                    <a:pt x="7567" y="12450"/>
                  </a:lnTo>
                  <a:lnTo>
                    <a:pt x="7604" y="12489"/>
                  </a:lnTo>
                  <a:lnTo>
                    <a:pt x="7623" y="12527"/>
                  </a:lnTo>
                  <a:lnTo>
                    <a:pt x="7623" y="12584"/>
                  </a:lnTo>
                  <a:lnTo>
                    <a:pt x="7641" y="12641"/>
                  </a:lnTo>
                  <a:lnTo>
                    <a:pt x="7659" y="12660"/>
                  </a:lnTo>
                  <a:lnTo>
                    <a:pt x="7659" y="12699"/>
                  </a:lnTo>
                  <a:lnTo>
                    <a:pt x="7678" y="12756"/>
                  </a:lnTo>
                  <a:lnTo>
                    <a:pt x="7751" y="12794"/>
                  </a:lnTo>
                  <a:lnTo>
                    <a:pt x="7770" y="12851"/>
                  </a:lnTo>
                  <a:lnTo>
                    <a:pt x="7806" y="12890"/>
                  </a:lnTo>
                  <a:lnTo>
                    <a:pt x="7861" y="12928"/>
                  </a:lnTo>
                  <a:lnTo>
                    <a:pt x="7916" y="12966"/>
                  </a:lnTo>
                  <a:lnTo>
                    <a:pt x="7953" y="13023"/>
                  </a:lnTo>
                  <a:lnTo>
                    <a:pt x="8008" y="13119"/>
                  </a:lnTo>
                  <a:lnTo>
                    <a:pt x="8027" y="13195"/>
                  </a:lnTo>
                  <a:lnTo>
                    <a:pt x="8063" y="13214"/>
                  </a:lnTo>
                  <a:lnTo>
                    <a:pt x="8082" y="13214"/>
                  </a:lnTo>
                  <a:lnTo>
                    <a:pt x="8100" y="13252"/>
                  </a:lnTo>
                  <a:lnTo>
                    <a:pt x="8119" y="13291"/>
                  </a:lnTo>
                  <a:lnTo>
                    <a:pt x="8155" y="13367"/>
                  </a:lnTo>
                  <a:lnTo>
                    <a:pt x="8192" y="13443"/>
                  </a:lnTo>
                  <a:lnTo>
                    <a:pt x="8210" y="13501"/>
                  </a:lnTo>
                  <a:lnTo>
                    <a:pt x="8229" y="13520"/>
                  </a:lnTo>
                  <a:lnTo>
                    <a:pt x="8265" y="13539"/>
                  </a:lnTo>
                  <a:lnTo>
                    <a:pt x="8284" y="13577"/>
                  </a:lnTo>
                  <a:lnTo>
                    <a:pt x="8321" y="13634"/>
                  </a:lnTo>
                  <a:lnTo>
                    <a:pt x="8376" y="13692"/>
                  </a:lnTo>
                  <a:lnTo>
                    <a:pt x="8431" y="13692"/>
                  </a:lnTo>
                  <a:lnTo>
                    <a:pt x="8449" y="13749"/>
                  </a:lnTo>
                  <a:lnTo>
                    <a:pt x="8486" y="13730"/>
                  </a:lnTo>
                  <a:lnTo>
                    <a:pt x="8596" y="13806"/>
                  </a:lnTo>
                  <a:lnTo>
                    <a:pt x="8614" y="13863"/>
                  </a:lnTo>
                  <a:lnTo>
                    <a:pt x="8614" y="13921"/>
                  </a:lnTo>
                  <a:lnTo>
                    <a:pt x="8651" y="13940"/>
                  </a:lnTo>
                  <a:lnTo>
                    <a:pt x="8633" y="14016"/>
                  </a:lnTo>
                  <a:lnTo>
                    <a:pt x="8633" y="14073"/>
                  </a:lnTo>
                  <a:lnTo>
                    <a:pt x="8633" y="14131"/>
                  </a:lnTo>
                  <a:lnTo>
                    <a:pt x="8614" y="14188"/>
                  </a:lnTo>
                  <a:lnTo>
                    <a:pt x="8596" y="14226"/>
                  </a:lnTo>
                  <a:lnTo>
                    <a:pt x="8633" y="14245"/>
                  </a:lnTo>
                  <a:lnTo>
                    <a:pt x="8651" y="14283"/>
                  </a:lnTo>
                  <a:lnTo>
                    <a:pt x="8706" y="14341"/>
                  </a:lnTo>
                  <a:lnTo>
                    <a:pt x="8706" y="14379"/>
                  </a:lnTo>
                  <a:lnTo>
                    <a:pt x="8706" y="14513"/>
                  </a:lnTo>
                  <a:lnTo>
                    <a:pt x="8706" y="14570"/>
                  </a:lnTo>
                  <a:lnTo>
                    <a:pt x="8670" y="14608"/>
                  </a:lnTo>
                  <a:lnTo>
                    <a:pt x="8688" y="14665"/>
                  </a:lnTo>
                  <a:lnTo>
                    <a:pt x="8725" y="14704"/>
                  </a:lnTo>
                  <a:lnTo>
                    <a:pt x="8761" y="14742"/>
                  </a:lnTo>
                  <a:lnTo>
                    <a:pt x="8761" y="14799"/>
                  </a:lnTo>
                  <a:lnTo>
                    <a:pt x="8780" y="14818"/>
                  </a:lnTo>
                  <a:lnTo>
                    <a:pt x="8817" y="14837"/>
                  </a:lnTo>
                  <a:lnTo>
                    <a:pt x="8853" y="14914"/>
                  </a:lnTo>
                  <a:lnTo>
                    <a:pt x="8908" y="14933"/>
                  </a:lnTo>
                  <a:lnTo>
                    <a:pt x="9000" y="15162"/>
                  </a:lnTo>
                  <a:lnTo>
                    <a:pt x="9000" y="15219"/>
                  </a:lnTo>
                  <a:lnTo>
                    <a:pt x="9037" y="15276"/>
                  </a:lnTo>
                  <a:lnTo>
                    <a:pt x="9055" y="15353"/>
                  </a:lnTo>
                  <a:lnTo>
                    <a:pt x="9055" y="15391"/>
                  </a:lnTo>
                  <a:lnTo>
                    <a:pt x="9129" y="15506"/>
                  </a:lnTo>
                  <a:lnTo>
                    <a:pt x="9110" y="15582"/>
                  </a:lnTo>
                  <a:lnTo>
                    <a:pt x="9129" y="15620"/>
                  </a:lnTo>
                  <a:lnTo>
                    <a:pt x="9165" y="15639"/>
                  </a:lnTo>
                  <a:lnTo>
                    <a:pt x="9202" y="15601"/>
                  </a:lnTo>
                  <a:lnTo>
                    <a:pt x="9276" y="15620"/>
                  </a:lnTo>
                  <a:lnTo>
                    <a:pt x="9294" y="15658"/>
                  </a:lnTo>
                  <a:lnTo>
                    <a:pt x="9349" y="15658"/>
                  </a:lnTo>
                  <a:lnTo>
                    <a:pt x="9368" y="15697"/>
                  </a:lnTo>
                  <a:lnTo>
                    <a:pt x="9441" y="15677"/>
                  </a:lnTo>
                  <a:lnTo>
                    <a:pt x="9478" y="15697"/>
                  </a:lnTo>
                  <a:lnTo>
                    <a:pt x="9514" y="15716"/>
                  </a:lnTo>
                  <a:lnTo>
                    <a:pt x="9551" y="15735"/>
                  </a:lnTo>
                  <a:lnTo>
                    <a:pt x="9588" y="15754"/>
                  </a:lnTo>
                  <a:lnTo>
                    <a:pt x="9588" y="15773"/>
                  </a:lnTo>
                  <a:lnTo>
                    <a:pt x="9680" y="15888"/>
                  </a:lnTo>
                  <a:lnTo>
                    <a:pt x="9735" y="15888"/>
                  </a:lnTo>
                  <a:lnTo>
                    <a:pt x="9735" y="15868"/>
                  </a:lnTo>
                  <a:lnTo>
                    <a:pt x="9790" y="15868"/>
                  </a:lnTo>
                  <a:lnTo>
                    <a:pt x="9808" y="15888"/>
                  </a:lnTo>
                  <a:lnTo>
                    <a:pt x="9827" y="15888"/>
                  </a:lnTo>
                  <a:lnTo>
                    <a:pt x="9827" y="15868"/>
                  </a:lnTo>
                  <a:lnTo>
                    <a:pt x="9863" y="15888"/>
                  </a:lnTo>
                  <a:lnTo>
                    <a:pt x="9900" y="15926"/>
                  </a:lnTo>
                  <a:lnTo>
                    <a:pt x="9919" y="15907"/>
                  </a:lnTo>
                  <a:lnTo>
                    <a:pt x="9955" y="15907"/>
                  </a:lnTo>
                  <a:lnTo>
                    <a:pt x="9974" y="15926"/>
                  </a:lnTo>
                  <a:lnTo>
                    <a:pt x="9974" y="15945"/>
                  </a:lnTo>
                  <a:lnTo>
                    <a:pt x="9992" y="15964"/>
                  </a:lnTo>
                  <a:lnTo>
                    <a:pt x="10029" y="15964"/>
                  </a:lnTo>
                  <a:lnTo>
                    <a:pt x="10047" y="16002"/>
                  </a:lnTo>
                  <a:lnTo>
                    <a:pt x="10066" y="16002"/>
                  </a:lnTo>
                  <a:lnTo>
                    <a:pt x="10084" y="16002"/>
                  </a:lnTo>
                  <a:lnTo>
                    <a:pt x="10121" y="16021"/>
                  </a:lnTo>
                  <a:lnTo>
                    <a:pt x="10139" y="16078"/>
                  </a:lnTo>
                  <a:lnTo>
                    <a:pt x="10157" y="16078"/>
                  </a:lnTo>
                  <a:lnTo>
                    <a:pt x="10176" y="16059"/>
                  </a:lnTo>
                  <a:lnTo>
                    <a:pt x="10194" y="16078"/>
                  </a:lnTo>
                  <a:lnTo>
                    <a:pt x="10194" y="16117"/>
                  </a:lnTo>
                  <a:lnTo>
                    <a:pt x="10286" y="16155"/>
                  </a:lnTo>
                  <a:lnTo>
                    <a:pt x="10323" y="16155"/>
                  </a:lnTo>
                  <a:lnTo>
                    <a:pt x="10341" y="16155"/>
                  </a:lnTo>
                  <a:lnTo>
                    <a:pt x="10359" y="16174"/>
                  </a:lnTo>
                  <a:lnTo>
                    <a:pt x="10414" y="16174"/>
                  </a:lnTo>
                  <a:lnTo>
                    <a:pt x="10433" y="16155"/>
                  </a:lnTo>
                  <a:lnTo>
                    <a:pt x="10470" y="16193"/>
                  </a:lnTo>
                  <a:lnTo>
                    <a:pt x="10506" y="16193"/>
                  </a:lnTo>
                  <a:lnTo>
                    <a:pt x="10561" y="16174"/>
                  </a:lnTo>
                  <a:lnTo>
                    <a:pt x="10580" y="16174"/>
                  </a:lnTo>
                  <a:lnTo>
                    <a:pt x="10598" y="16174"/>
                  </a:lnTo>
                  <a:lnTo>
                    <a:pt x="10635" y="16174"/>
                  </a:lnTo>
                  <a:lnTo>
                    <a:pt x="10763" y="16174"/>
                  </a:lnTo>
                  <a:lnTo>
                    <a:pt x="10782" y="16174"/>
                  </a:lnTo>
                  <a:lnTo>
                    <a:pt x="10819" y="16193"/>
                  </a:lnTo>
                  <a:lnTo>
                    <a:pt x="10837" y="16174"/>
                  </a:lnTo>
                  <a:lnTo>
                    <a:pt x="10855" y="16212"/>
                  </a:lnTo>
                  <a:lnTo>
                    <a:pt x="10892" y="16212"/>
                  </a:lnTo>
                  <a:lnTo>
                    <a:pt x="10929" y="16231"/>
                  </a:lnTo>
                  <a:lnTo>
                    <a:pt x="10966" y="16231"/>
                  </a:lnTo>
                  <a:lnTo>
                    <a:pt x="11002" y="16212"/>
                  </a:lnTo>
                  <a:lnTo>
                    <a:pt x="11039" y="16231"/>
                  </a:lnTo>
                  <a:lnTo>
                    <a:pt x="11094" y="16327"/>
                  </a:lnTo>
                  <a:lnTo>
                    <a:pt x="11204" y="16384"/>
                  </a:lnTo>
                  <a:lnTo>
                    <a:pt x="11241" y="16384"/>
                  </a:lnTo>
                  <a:lnTo>
                    <a:pt x="11278" y="16384"/>
                  </a:lnTo>
                  <a:lnTo>
                    <a:pt x="11315" y="16384"/>
                  </a:lnTo>
                  <a:lnTo>
                    <a:pt x="11351" y="16384"/>
                  </a:lnTo>
                  <a:lnTo>
                    <a:pt x="11370" y="16384"/>
                  </a:lnTo>
                  <a:lnTo>
                    <a:pt x="11388" y="16384"/>
                  </a:lnTo>
                  <a:lnTo>
                    <a:pt x="11406" y="16384"/>
                  </a:lnTo>
                  <a:lnTo>
                    <a:pt x="11425" y="16384"/>
                  </a:lnTo>
                  <a:lnTo>
                    <a:pt x="11406" y="16384"/>
                  </a:lnTo>
                  <a:lnTo>
                    <a:pt x="11425" y="16384"/>
                  </a:lnTo>
                  <a:lnTo>
                    <a:pt x="11461" y="16384"/>
                  </a:lnTo>
                  <a:lnTo>
                    <a:pt x="11517" y="16384"/>
                  </a:lnTo>
                  <a:lnTo>
                    <a:pt x="11517" y="16346"/>
                  </a:lnTo>
                  <a:lnTo>
                    <a:pt x="11553" y="16346"/>
                  </a:lnTo>
                  <a:lnTo>
                    <a:pt x="11682" y="16346"/>
                  </a:lnTo>
                  <a:lnTo>
                    <a:pt x="11719" y="16212"/>
                  </a:lnTo>
                  <a:lnTo>
                    <a:pt x="11700" y="16174"/>
                  </a:lnTo>
                  <a:lnTo>
                    <a:pt x="11682" y="16174"/>
                  </a:lnTo>
                  <a:lnTo>
                    <a:pt x="11663" y="16193"/>
                  </a:lnTo>
                  <a:lnTo>
                    <a:pt x="11682" y="16269"/>
                  </a:lnTo>
                  <a:lnTo>
                    <a:pt x="11645" y="16231"/>
                  </a:lnTo>
                  <a:lnTo>
                    <a:pt x="11608" y="16250"/>
                  </a:lnTo>
                  <a:lnTo>
                    <a:pt x="11627" y="16269"/>
                  </a:lnTo>
                  <a:lnTo>
                    <a:pt x="11572" y="16289"/>
                  </a:lnTo>
                  <a:lnTo>
                    <a:pt x="11553" y="16231"/>
                  </a:lnTo>
                  <a:lnTo>
                    <a:pt x="11572" y="16193"/>
                  </a:lnTo>
                  <a:lnTo>
                    <a:pt x="11627" y="16155"/>
                  </a:lnTo>
                  <a:lnTo>
                    <a:pt x="11627" y="16136"/>
                  </a:lnTo>
                  <a:lnTo>
                    <a:pt x="11608" y="16117"/>
                  </a:lnTo>
                  <a:lnTo>
                    <a:pt x="11572" y="16117"/>
                  </a:lnTo>
                  <a:lnTo>
                    <a:pt x="11535" y="16136"/>
                  </a:lnTo>
                  <a:lnTo>
                    <a:pt x="11498" y="16117"/>
                  </a:lnTo>
                  <a:lnTo>
                    <a:pt x="11498" y="16078"/>
                  </a:lnTo>
                  <a:lnTo>
                    <a:pt x="11498" y="16040"/>
                  </a:lnTo>
                  <a:lnTo>
                    <a:pt x="11517" y="15983"/>
                  </a:lnTo>
                  <a:lnTo>
                    <a:pt x="11461" y="15945"/>
                  </a:lnTo>
                  <a:lnTo>
                    <a:pt x="11480" y="15888"/>
                  </a:lnTo>
                  <a:lnTo>
                    <a:pt x="11480" y="15868"/>
                  </a:lnTo>
                  <a:lnTo>
                    <a:pt x="11461" y="15849"/>
                  </a:lnTo>
                  <a:lnTo>
                    <a:pt x="11443" y="15868"/>
                  </a:lnTo>
                  <a:lnTo>
                    <a:pt x="11425" y="15830"/>
                  </a:lnTo>
                  <a:lnTo>
                    <a:pt x="11425" y="15735"/>
                  </a:lnTo>
                  <a:lnTo>
                    <a:pt x="11406" y="15697"/>
                  </a:lnTo>
                  <a:lnTo>
                    <a:pt x="11351" y="15677"/>
                  </a:lnTo>
                  <a:lnTo>
                    <a:pt x="11315" y="15658"/>
                  </a:lnTo>
                  <a:lnTo>
                    <a:pt x="11296" y="15563"/>
                  </a:lnTo>
                  <a:lnTo>
                    <a:pt x="11315" y="15487"/>
                  </a:lnTo>
                  <a:lnTo>
                    <a:pt x="11333" y="15467"/>
                  </a:lnTo>
                  <a:lnTo>
                    <a:pt x="11315" y="15372"/>
                  </a:lnTo>
                  <a:lnTo>
                    <a:pt x="11315" y="15296"/>
                  </a:lnTo>
                  <a:lnTo>
                    <a:pt x="11278" y="15143"/>
                  </a:lnTo>
                  <a:lnTo>
                    <a:pt x="11259" y="15066"/>
                  </a:lnTo>
                  <a:lnTo>
                    <a:pt x="11223" y="15028"/>
                  </a:lnTo>
                  <a:lnTo>
                    <a:pt x="11186" y="14990"/>
                  </a:lnTo>
                  <a:lnTo>
                    <a:pt x="11168" y="14933"/>
                  </a:lnTo>
                  <a:lnTo>
                    <a:pt x="11186" y="14875"/>
                  </a:lnTo>
                  <a:lnTo>
                    <a:pt x="11186" y="14818"/>
                  </a:lnTo>
                  <a:lnTo>
                    <a:pt x="11186" y="14780"/>
                  </a:lnTo>
                  <a:lnTo>
                    <a:pt x="11223" y="14761"/>
                  </a:lnTo>
                  <a:lnTo>
                    <a:pt x="11278" y="14742"/>
                  </a:lnTo>
                  <a:lnTo>
                    <a:pt x="11278" y="14704"/>
                  </a:lnTo>
                  <a:lnTo>
                    <a:pt x="11278" y="14665"/>
                  </a:lnTo>
                  <a:lnTo>
                    <a:pt x="11259" y="14627"/>
                  </a:lnTo>
                  <a:lnTo>
                    <a:pt x="11278" y="14589"/>
                  </a:lnTo>
                  <a:lnTo>
                    <a:pt x="11315" y="14589"/>
                  </a:lnTo>
                  <a:lnTo>
                    <a:pt x="11333" y="14551"/>
                  </a:lnTo>
                  <a:lnTo>
                    <a:pt x="11333" y="14474"/>
                  </a:lnTo>
                  <a:lnTo>
                    <a:pt x="11333" y="14398"/>
                  </a:lnTo>
                  <a:lnTo>
                    <a:pt x="11315" y="14379"/>
                  </a:lnTo>
                  <a:lnTo>
                    <a:pt x="11278" y="14398"/>
                  </a:lnTo>
                  <a:lnTo>
                    <a:pt x="11223" y="14417"/>
                  </a:lnTo>
                  <a:lnTo>
                    <a:pt x="11204" y="14417"/>
                  </a:lnTo>
                  <a:lnTo>
                    <a:pt x="11168" y="14398"/>
                  </a:lnTo>
                  <a:lnTo>
                    <a:pt x="11131" y="14379"/>
                  </a:lnTo>
                  <a:lnTo>
                    <a:pt x="11076" y="14398"/>
                  </a:lnTo>
                  <a:lnTo>
                    <a:pt x="11021" y="14398"/>
                  </a:lnTo>
                  <a:lnTo>
                    <a:pt x="10984" y="14398"/>
                  </a:lnTo>
                  <a:lnTo>
                    <a:pt x="10929" y="14360"/>
                  </a:lnTo>
                  <a:lnTo>
                    <a:pt x="10947" y="14341"/>
                  </a:lnTo>
                  <a:lnTo>
                    <a:pt x="11002" y="14341"/>
                  </a:lnTo>
                  <a:lnTo>
                    <a:pt x="11021" y="14322"/>
                  </a:lnTo>
                  <a:lnTo>
                    <a:pt x="11002" y="14283"/>
                  </a:lnTo>
                  <a:lnTo>
                    <a:pt x="10966" y="14245"/>
                  </a:lnTo>
                  <a:lnTo>
                    <a:pt x="10966" y="14207"/>
                  </a:lnTo>
                  <a:lnTo>
                    <a:pt x="10929" y="14169"/>
                  </a:lnTo>
                  <a:lnTo>
                    <a:pt x="10929" y="14150"/>
                  </a:lnTo>
                  <a:lnTo>
                    <a:pt x="10874" y="14073"/>
                  </a:lnTo>
                  <a:lnTo>
                    <a:pt x="10892" y="14073"/>
                  </a:lnTo>
                  <a:lnTo>
                    <a:pt x="10910" y="14073"/>
                  </a:lnTo>
                  <a:lnTo>
                    <a:pt x="10984" y="14169"/>
                  </a:lnTo>
                  <a:lnTo>
                    <a:pt x="11021" y="14226"/>
                  </a:lnTo>
                  <a:lnTo>
                    <a:pt x="11057" y="14245"/>
                  </a:lnTo>
                  <a:lnTo>
                    <a:pt x="11076" y="14303"/>
                  </a:lnTo>
                  <a:lnTo>
                    <a:pt x="11112" y="14322"/>
                  </a:lnTo>
                  <a:lnTo>
                    <a:pt x="11131" y="14322"/>
                  </a:lnTo>
                  <a:lnTo>
                    <a:pt x="11112" y="14264"/>
                  </a:lnTo>
                  <a:lnTo>
                    <a:pt x="11131" y="14264"/>
                  </a:lnTo>
                  <a:lnTo>
                    <a:pt x="11186" y="14264"/>
                  </a:lnTo>
                  <a:lnTo>
                    <a:pt x="11204" y="14226"/>
                  </a:lnTo>
                  <a:lnTo>
                    <a:pt x="11241" y="14188"/>
                  </a:lnTo>
                  <a:lnTo>
                    <a:pt x="11223" y="14150"/>
                  </a:lnTo>
                  <a:lnTo>
                    <a:pt x="11241" y="14131"/>
                  </a:lnTo>
                  <a:lnTo>
                    <a:pt x="11278" y="14131"/>
                  </a:lnTo>
                  <a:lnTo>
                    <a:pt x="11259" y="14207"/>
                  </a:lnTo>
                  <a:lnTo>
                    <a:pt x="11259" y="14264"/>
                  </a:lnTo>
                  <a:lnTo>
                    <a:pt x="11223" y="14283"/>
                  </a:lnTo>
                  <a:lnTo>
                    <a:pt x="11186" y="14303"/>
                  </a:lnTo>
                  <a:lnTo>
                    <a:pt x="11204" y="14322"/>
                  </a:lnTo>
                  <a:lnTo>
                    <a:pt x="11259" y="14341"/>
                  </a:lnTo>
                  <a:lnTo>
                    <a:pt x="11296" y="14303"/>
                  </a:lnTo>
                  <a:lnTo>
                    <a:pt x="11333" y="14283"/>
                  </a:lnTo>
                  <a:lnTo>
                    <a:pt x="11388" y="14207"/>
                  </a:lnTo>
                  <a:lnTo>
                    <a:pt x="11406" y="14112"/>
                  </a:lnTo>
                  <a:lnTo>
                    <a:pt x="11443" y="14073"/>
                  </a:lnTo>
                  <a:lnTo>
                    <a:pt x="11498" y="13940"/>
                  </a:lnTo>
                  <a:lnTo>
                    <a:pt x="11517" y="13825"/>
                  </a:lnTo>
                  <a:lnTo>
                    <a:pt x="11553" y="13768"/>
                  </a:lnTo>
                  <a:lnTo>
                    <a:pt x="11553" y="13730"/>
                  </a:lnTo>
                  <a:lnTo>
                    <a:pt x="11535" y="13711"/>
                  </a:lnTo>
                  <a:lnTo>
                    <a:pt x="11517" y="13730"/>
                  </a:lnTo>
                  <a:lnTo>
                    <a:pt x="11461" y="13787"/>
                  </a:lnTo>
                  <a:lnTo>
                    <a:pt x="11443" y="13806"/>
                  </a:lnTo>
                  <a:lnTo>
                    <a:pt x="11425" y="13787"/>
                  </a:lnTo>
                  <a:lnTo>
                    <a:pt x="11443" y="13749"/>
                  </a:lnTo>
                  <a:lnTo>
                    <a:pt x="11461" y="13730"/>
                  </a:lnTo>
                  <a:lnTo>
                    <a:pt x="11461" y="13692"/>
                  </a:lnTo>
                  <a:lnTo>
                    <a:pt x="11443" y="13672"/>
                  </a:lnTo>
                  <a:lnTo>
                    <a:pt x="11406" y="13634"/>
                  </a:lnTo>
                  <a:lnTo>
                    <a:pt x="11406" y="13596"/>
                  </a:lnTo>
                  <a:lnTo>
                    <a:pt x="11406" y="13539"/>
                  </a:lnTo>
                  <a:lnTo>
                    <a:pt x="11425" y="13520"/>
                  </a:lnTo>
                  <a:lnTo>
                    <a:pt x="11406" y="13501"/>
                  </a:lnTo>
                  <a:lnTo>
                    <a:pt x="11370" y="13520"/>
                  </a:lnTo>
                  <a:lnTo>
                    <a:pt x="11333" y="13520"/>
                  </a:lnTo>
                  <a:lnTo>
                    <a:pt x="11278" y="13501"/>
                  </a:lnTo>
                  <a:lnTo>
                    <a:pt x="11241" y="13481"/>
                  </a:lnTo>
                  <a:lnTo>
                    <a:pt x="11204" y="13424"/>
                  </a:lnTo>
                  <a:lnTo>
                    <a:pt x="11241" y="13424"/>
                  </a:lnTo>
                  <a:lnTo>
                    <a:pt x="11278" y="13424"/>
                  </a:lnTo>
                  <a:lnTo>
                    <a:pt x="11315" y="13443"/>
                  </a:lnTo>
                  <a:lnTo>
                    <a:pt x="11406" y="13424"/>
                  </a:lnTo>
                  <a:lnTo>
                    <a:pt x="11443" y="13424"/>
                  </a:lnTo>
                  <a:lnTo>
                    <a:pt x="11480" y="13462"/>
                  </a:lnTo>
                  <a:lnTo>
                    <a:pt x="11535" y="13443"/>
                  </a:lnTo>
                  <a:lnTo>
                    <a:pt x="11553" y="13443"/>
                  </a:lnTo>
                  <a:lnTo>
                    <a:pt x="11590" y="13462"/>
                  </a:lnTo>
                  <a:lnTo>
                    <a:pt x="11627" y="13520"/>
                  </a:lnTo>
                  <a:lnTo>
                    <a:pt x="11645" y="13520"/>
                  </a:lnTo>
                  <a:lnTo>
                    <a:pt x="11700" y="13501"/>
                  </a:lnTo>
                  <a:lnTo>
                    <a:pt x="11774" y="13443"/>
                  </a:lnTo>
                  <a:lnTo>
                    <a:pt x="11627" y="13157"/>
                  </a:lnTo>
                  <a:lnTo>
                    <a:pt x="11608" y="13119"/>
                  </a:lnTo>
                  <a:lnTo>
                    <a:pt x="11627" y="13119"/>
                  </a:lnTo>
                  <a:lnTo>
                    <a:pt x="11682" y="13080"/>
                  </a:lnTo>
                  <a:lnTo>
                    <a:pt x="11700" y="13042"/>
                  </a:lnTo>
                  <a:lnTo>
                    <a:pt x="11700" y="13023"/>
                  </a:lnTo>
                  <a:lnTo>
                    <a:pt x="11682" y="12985"/>
                  </a:lnTo>
                  <a:lnTo>
                    <a:pt x="11700" y="12985"/>
                  </a:lnTo>
                  <a:lnTo>
                    <a:pt x="11737" y="13004"/>
                  </a:lnTo>
                  <a:lnTo>
                    <a:pt x="11755" y="13023"/>
                  </a:lnTo>
                  <a:lnTo>
                    <a:pt x="11792" y="13023"/>
                  </a:lnTo>
                  <a:lnTo>
                    <a:pt x="11810" y="12985"/>
                  </a:lnTo>
                  <a:lnTo>
                    <a:pt x="11866" y="12966"/>
                  </a:lnTo>
                  <a:lnTo>
                    <a:pt x="11810" y="12947"/>
                  </a:lnTo>
                  <a:lnTo>
                    <a:pt x="11792" y="12909"/>
                  </a:lnTo>
                  <a:lnTo>
                    <a:pt x="11792" y="12890"/>
                  </a:lnTo>
                  <a:lnTo>
                    <a:pt x="11810" y="12870"/>
                  </a:lnTo>
                  <a:lnTo>
                    <a:pt x="11939" y="12851"/>
                  </a:lnTo>
                  <a:lnTo>
                    <a:pt x="12215" y="12794"/>
                  </a:lnTo>
                  <a:lnTo>
                    <a:pt x="12215" y="12756"/>
                  </a:lnTo>
                  <a:lnTo>
                    <a:pt x="12178" y="12718"/>
                  </a:lnTo>
                  <a:lnTo>
                    <a:pt x="12141" y="12660"/>
                  </a:lnTo>
                  <a:lnTo>
                    <a:pt x="12141" y="12641"/>
                  </a:lnTo>
                  <a:lnTo>
                    <a:pt x="12141" y="12622"/>
                  </a:lnTo>
                  <a:lnTo>
                    <a:pt x="12178" y="12622"/>
                  </a:lnTo>
                  <a:lnTo>
                    <a:pt x="12196" y="12660"/>
                  </a:lnTo>
                  <a:lnTo>
                    <a:pt x="12233" y="12660"/>
                  </a:lnTo>
                  <a:lnTo>
                    <a:pt x="12233" y="12641"/>
                  </a:lnTo>
                  <a:lnTo>
                    <a:pt x="12215" y="12603"/>
                  </a:lnTo>
                  <a:lnTo>
                    <a:pt x="12178" y="12565"/>
                  </a:lnTo>
                  <a:lnTo>
                    <a:pt x="12178" y="12527"/>
                  </a:lnTo>
                  <a:lnTo>
                    <a:pt x="12196" y="12508"/>
                  </a:lnTo>
                  <a:lnTo>
                    <a:pt x="12215" y="12527"/>
                  </a:lnTo>
                  <a:lnTo>
                    <a:pt x="12233" y="12565"/>
                  </a:lnTo>
                  <a:lnTo>
                    <a:pt x="12251" y="12603"/>
                  </a:lnTo>
                  <a:lnTo>
                    <a:pt x="12306" y="12622"/>
                  </a:lnTo>
                  <a:lnTo>
                    <a:pt x="12325" y="12641"/>
                  </a:lnTo>
                  <a:lnTo>
                    <a:pt x="12325" y="12737"/>
                  </a:lnTo>
                  <a:lnTo>
                    <a:pt x="12361" y="12756"/>
                  </a:lnTo>
                  <a:lnTo>
                    <a:pt x="12417" y="12756"/>
                  </a:lnTo>
                  <a:lnTo>
                    <a:pt x="12453" y="12737"/>
                  </a:lnTo>
                  <a:lnTo>
                    <a:pt x="12564" y="12660"/>
                  </a:lnTo>
                  <a:lnTo>
                    <a:pt x="12600" y="12622"/>
                  </a:lnTo>
                  <a:lnTo>
                    <a:pt x="12619" y="12641"/>
                  </a:lnTo>
                  <a:lnTo>
                    <a:pt x="12655" y="12603"/>
                  </a:lnTo>
                  <a:lnTo>
                    <a:pt x="12692" y="12584"/>
                  </a:lnTo>
                  <a:lnTo>
                    <a:pt x="12655" y="12508"/>
                  </a:lnTo>
                  <a:lnTo>
                    <a:pt x="12600" y="12508"/>
                  </a:lnTo>
                  <a:lnTo>
                    <a:pt x="12545" y="12527"/>
                  </a:lnTo>
                  <a:lnTo>
                    <a:pt x="12508" y="12527"/>
                  </a:lnTo>
                  <a:lnTo>
                    <a:pt x="12508" y="12508"/>
                  </a:lnTo>
                  <a:lnTo>
                    <a:pt x="12545" y="12469"/>
                  </a:lnTo>
                  <a:lnTo>
                    <a:pt x="12600" y="12450"/>
                  </a:lnTo>
                  <a:lnTo>
                    <a:pt x="12582" y="12412"/>
                  </a:lnTo>
                  <a:lnTo>
                    <a:pt x="12508" y="12374"/>
                  </a:lnTo>
                  <a:lnTo>
                    <a:pt x="12490" y="12374"/>
                  </a:lnTo>
                  <a:lnTo>
                    <a:pt x="12435" y="12393"/>
                  </a:lnTo>
                  <a:lnTo>
                    <a:pt x="12417" y="12393"/>
                  </a:lnTo>
                  <a:lnTo>
                    <a:pt x="12398" y="12355"/>
                  </a:lnTo>
                  <a:lnTo>
                    <a:pt x="12435" y="12317"/>
                  </a:lnTo>
                  <a:lnTo>
                    <a:pt x="12417" y="12240"/>
                  </a:lnTo>
                  <a:lnTo>
                    <a:pt x="12398" y="12183"/>
                  </a:lnTo>
                  <a:lnTo>
                    <a:pt x="12417" y="12183"/>
                  </a:lnTo>
                  <a:lnTo>
                    <a:pt x="12472" y="12183"/>
                  </a:lnTo>
                  <a:lnTo>
                    <a:pt x="12490" y="12202"/>
                  </a:lnTo>
                  <a:lnTo>
                    <a:pt x="12508" y="12259"/>
                  </a:lnTo>
                  <a:lnTo>
                    <a:pt x="12564" y="12240"/>
                  </a:lnTo>
                  <a:lnTo>
                    <a:pt x="12582" y="12298"/>
                  </a:lnTo>
                  <a:lnTo>
                    <a:pt x="12600" y="12336"/>
                  </a:lnTo>
                  <a:lnTo>
                    <a:pt x="12637" y="12336"/>
                  </a:lnTo>
                  <a:lnTo>
                    <a:pt x="12655" y="12259"/>
                  </a:lnTo>
                  <a:lnTo>
                    <a:pt x="12674" y="12336"/>
                  </a:lnTo>
                  <a:lnTo>
                    <a:pt x="12637" y="12374"/>
                  </a:lnTo>
                  <a:lnTo>
                    <a:pt x="12600" y="12374"/>
                  </a:lnTo>
                  <a:lnTo>
                    <a:pt x="12637" y="12393"/>
                  </a:lnTo>
                  <a:lnTo>
                    <a:pt x="12674" y="12355"/>
                  </a:lnTo>
                  <a:lnTo>
                    <a:pt x="12747" y="12336"/>
                  </a:lnTo>
                  <a:lnTo>
                    <a:pt x="12692" y="12221"/>
                  </a:lnTo>
                  <a:lnTo>
                    <a:pt x="12692" y="12183"/>
                  </a:lnTo>
                  <a:lnTo>
                    <a:pt x="12729" y="12164"/>
                  </a:lnTo>
                  <a:lnTo>
                    <a:pt x="12747" y="12202"/>
                  </a:lnTo>
                  <a:lnTo>
                    <a:pt x="12766" y="12259"/>
                  </a:lnTo>
                  <a:lnTo>
                    <a:pt x="12802" y="12298"/>
                  </a:lnTo>
                  <a:lnTo>
                    <a:pt x="12857" y="12259"/>
                  </a:lnTo>
                  <a:lnTo>
                    <a:pt x="12876" y="12202"/>
                  </a:lnTo>
                  <a:lnTo>
                    <a:pt x="12894" y="12164"/>
                  </a:lnTo>
                  <a:lnTo>
                    <a:pt x="12913" y="12183"/>
                  </a:lnTo>
                  <a:lnTo>
                    <a:pt x="12913" y="12221"/>
                  </a:lnTo>
                  <a:lnTo>
                    <a:pt x="12949" y="12183"/>
                  </a:lnTo>
                  <a:lnTo>
                    <a:pt x="12968" y="12126"/>
                  </a:lnTo>
                  <a:lnTo>
                    <a:pt x="12986" y="12126"/>
                  </a:lnTo>
                  <a:lnTo>
                    <a:pt x="12986" y="12164"/>
                  </a:lnTo>
                  <a:lnTo>
                    <a:pt x="12949" y="12278"/>
                  </a:lnTo>
                  <a:lnTo>
                    <a:pt x="12949" y="12298"/>
                  </a:lnTo>
                  <a:lnTo>
                    <a:pt x="13004" y="12298"/>
                  </a:lnTo>
                  <a:lnTo>
                    <a:pt x="13023" y="12317"/>
                  </a:lnTo>
                  <a:lnTo>
                    <a:pt x="13004" y="12336"/>
                  </a:lnTo>
                  <a:lnTo>
                    <a:pt x="12931" y="12317"/>
                  </a:lnTo>
                  <a:lnTo>
                    <a:pt x="12931" y="12355"/>
                  </a:lnTo>
                  <a:lnTo>
                    <a:pt x="12968" y="12393"/>
                  </a:lnTo>
                  <a:lnTo>
                    <a:pt x="13023" y="12355"/>
                  </a:lnTo>
                  <a:lnTo>
                    <a:pt x="13096" y="12317"/>
                  </a:lnTo>
                  <a:lnTo>
                    <a:pt x="13280" y="12202"/>
                  </a:lnTo>
                  <a:lnTo>
                    <a:pt x="13372" y="12164"/>
                  </a:lnTo>
                  <a:lnTo>
                    <a:pt x="13445" y="12145"/>
                  </a:lnTo>
                  <a:lnTo>
                    <a:pt x="13500" y="12087"/>
                  </a:lnTo>
                  <a:lnTo>
                    <a:pt x="13555" y="12087"/>
                  </a:lnTo>
                  <a:lnTo>
                    <a:pt x="13574" y="12087"/>
                  </a:lnTo>
                  <a:lnTo>
                    <a:pt x="13574" y="12126"/>
                  </a:lnTo>
                  <a:lnTo>
                    <a:pt x="13555" y="12145"/>
                  </a:lnTo>
                  <a:lnTo>
                    <a:pt x="13390" y="12240"/>
                  </a:lnTo>
                  <a:lnTo>
                    <a:pt x="13280" y="12278"/>
                  </a:lnTo>
                  <a:lnTo>
                    <a:pt x="13243" y="12317"/>
                  </a:lnTo>
                  <a:lnTo>
                    <a:pt x="13188" y="12355"/>
                  </a:lnTo>
                  <a:lnTo>
                    <a:pt x="13115" y="12393"/>
                  </a:lnTo>
                  <a:lnTo>
                    <a:pt x="12949" y="12489"/>
                  </a:lnTo>
                  <a:lnTo>
                    <a:pt x="12857" y="12546"/>
                  </a:lnTo>
                  <a:lnTo>
                    <a:pt x="12802" y="12565"/>
                  </a:lnTo>
                  <a:lnTo>
                    <a:pt x="12766" y="12622"/>
                  </a:lnTo>
                  <a:lnTo>
                    <a:pt x="12766" y="12641"/>
                  </a:lnTo>
                  <a:lnTo>
                    <a:pt x="12784" y="12660"/>
                  </a:lnTo>
                  <a:lnTo>
                    <a:pt x="12821" y="12622"/>
                  </a:lnTo>
                  <a:lnTo>
                    <a:pt x="12894" y="12565"/>
                  </a:lnTo>
                  <a:lnTo>
                    <a:pt x="13096" y="12431"/>
                  </a:lnTo>
                  <a:lnTo>
                    <a:pt x="13261" y="12355"/>
                  </a:lnTo>
                  <a:lnTo>
                    <a:pt x="13427" y="12278"/>
                  </a:lnTo>
                  <a:lnTo>
                    <a:pt x="13592" y="12183"/>
                  </a:lnTo>
                  <a:lnTo>
                    <a:pt x="13721" y="12087"/>
                  </a:lnTo>
                  <a:lnTo>
                    <a:pt x="13849" y="12011"/>
                  </a:lnTo>
                  <a:lnTo>
                    <a:pt x="14033" y="11877"/>
                  </a:lnTo>
                  <a:lnTo>
                    <a:pt x="14106" y="11839"/>
                  </a:lnTo>
                  <a:lnTo>
                    <a:pt x="14180" y="11782"/>
                  </a:lnTo>
                  <a:lnTo>
                    <a:pt x="14308" y="11706"/>
                  </a:lnTo>
                  <a:lnTo>
                    <a:pt x="14345" y="11610"/>
                  </a:lnTo>
                  <a:lnTo>
                    <a:pt x="14345" y="11591"/>
                  </a:lnTo>
                  <a:lnTo>
                    <a:pt x="14290" y="11610"/>
                  </a:lnTo>
                  <a:lnTo>
                    <a:pt x="14253" y="11610"/>
                  </a:lnTo>
                  <a:lnTo>
                    <a:pt x="14253" y="11572"/>
                  </a:lnTo>
                  <a:lnTo>
                    <a:pt x="14290" y="11534"/>
                  </a:lnTo>
                  <a:lnTo>
                    <a:pt x="14327" y="11515"/>
                  </a:lnTo>
                  <a:lnTo>
                    <a:pt x="14327" y="11457"/>
                  </a:lnTo>
                  <a:lnTo>
                    <a:pt x="14327" y="11419"/>
                  </a:lnTo>
                  <a:lnTo>
                    <a:pt x="14345" y="11400"/>
                  </a:lnTo>
                  <a:lnTo>
                    <a:pt x="14382" y="11438"/>
                  </a:lnTo>
                  <a:lnTo>
                    <a:pt x="14400" y="11438"/>
                  </a:lnTo>
                  <a:lnTo>
                    <a:pt x="14455" y="11419"/>
                  </a:lnTo>
                  <a:lnTo>
                    <a:pt x="14492" y="11362"/>
                  </a:lnTo>
                  <a:lnTo>
                    <a:pt x="14584" y="11247"/>
                  </a:lnTo>
                  <a:lnTo>
                    <a:pt x="14621" y="11247"/>
                  </a:lnTo>
                  <a:lnTo>
                    <a:pt x="14657" y="11266"/>
                  </a:lnTo>
                  <a:lnTo>
                    <a:pt x="14676" y="11228"/>
                  </a:lnTo>
                  <a:lnTo>
                    <a:pt x="14676" y="11171"/>
                  </a:lnTo>
                  <a:lnTo>
                    <a:pt x="14676" y="11114"/>
                  </a:lnTo>
                  <a:lnTo>
                    <a:pt x="14657" y="11056"/>
                  </a:lnTo>
                  <a:lnTo>
                    <a:pt x="14602" y="11037"/>
                  </a:lnTo>
                  <a:lnTo>
                    <a:pt x="14602" y="11018"/>
                  </a:lnTo>
                  <a:lnTo>
                    <a:pt x="14639" y="10999"/>
                  </a:lnTo>
                  <a:lnTo>
                    <a:pt x="14639" y="10961"/>
                  </a:lnTo>
                  <a:lnTo>
                    <a:pt x="14584" y="10942"/>
                  </a:lnTo>
                  <a:lnTo>
                    <a:pt x="14547" y="10923"/>
                  </a:lnTo>
                  <a:lnTo>
                    <a:pt x="14529" y="10904"/>
                  </a:lnTo>
                  <a:lnTo>
                    <a:pt x="14529" y="10884"/>
                  </a:lnTo>
                  <a:lnTo>
                    <a:pt x="14547" y="10846"/>
                  </a:lnTo>
                  <a:lnTo>
                    <a:pt x="14566" y="10808"/>
                  </a:lnTo>
                  <a:lnTo>
                    <a:pt x="14547" y="10770"/>
                  </a:lnTo>
                  <a:lnTo>
                    <a:pt x="14529" y="10751"/>
                  </a:lnTo>
                  <a:lnTo>
                    <a:pt x="14529" y="10713"/>
                  </a:lnTo>
                  <a:lnTo>
                    <a:pt x="14529" y="10674"/>
                  </a:lnTo>
                  <a:lnTo>
                    <a:pt x="14510" y="10655"/>
                  </a:lnTo>
                  <a:lnTo>
                    <a:pt x="14510" y="10636"/>
                  </a:lnTo>
                  <a:lnTo>
                    <a:pt x="14547" y="10617"/>
                  </a:lnTo>
                  <a:lnTo>
                    <a:pt x="14529" y="10636"/>
                  </a:lnTo>
                  <a:lnTo>
                    <a:pt x="14566" y="10636"/>
                  </a:lnTo>
                  <a:lnTo>
                    <a:pt x="14584" y="10674"/>
                  </a:lnTo>
                  <a:lnTo>
                    <a:pt x="14657" y="10713"/>
                  </a:lnTo>
                  <a:lnTo>
                    <a:pt x="14694" y="10655"/>
                  </a:lnTo>
                  <a:lnTo>
                    <a:pt x="14749" y="10579"/>
                  </a:lnTo>
                  <a:lnTo>
                    <a:pt x="14823" y="10541"/>
                  </a:lnTo>
                  <a:lnTo>
                    <a:pt x="14878" y="10522"/>
                  </a:lnTo>
                  <a:lnTo>
                    <a:pt x="14915" y="10464"/>
                  </a:lnTo>
                  <a:lnTo>
                    <a:pt x="14933" y="10483"/>
                  </a:lnTo>
                  <a:lnTo>
                    <a:pt x="14951" y="10503"/>
                  </a:lnTo>
                  <a:lnTo>
                    <a:pt x="14933" y="10579"/>
                  </a:lnTo>
                  <a:lnTo>
                    <a:pt x="14896" y="10732"/>
                  </a:lnTo>
                  <a:lnTo>
                    <a:pt x="14859" y="10808"/>
                  </a:lnTo>
                  <a:lnTo>
                    <a:pt x="14823" y="10865"/>
                  </a:lnTo>
                  <a:lnTo>
                    <a:pt x="14823" y="10904"/>
                  </a:lnTo>
                  <a:lnTo>
                    <a:pt x="14841" y="10923"/>
                  </a:lnTo>
                  <a:lnTo>
                    <a:pt x="14878" y="10923"/>
                  </a:lnTo>
                  <a:lnTo>
                    <a:pt x="14951" y="10884"/>
                  </a:lnTo>
                  <a:lnTo>
                    <a:pt x="15062" y="10865"/>
                  </a:lnTo>
                  <a:lnTo>
                    <a:pt x="15117" y="10846"/>
                  </a:lnTo>
                  <a:lnTo>
                    <a:pt x="15153" y="10846"/>
                  </a:lnTo>
                  <a:lnTo>
                    <a:pt x="15153" y="10904"/>
                  </a:lnTo>
                  <a:lnTo>
                    <a:pt x="15135" y="10904"/>
                  </a:lnTo>
                  <a:lnTo>
                    <a:pt x="15080" y="10904"/>
                  </a:lnTo>
                  <a:lnTo>
                    <a:pt x="15062" y="10923"/>
                  </a:lnTo>
                  <a:lnTo>
                    <a:pt x="15025" y="10961"/>
                  </a:lnTo>
                  <a:lnTo>
                    <a:pt x="15006" y="10980"/>
                  </a:lnTo>
                  <a:lnTo>
                    <a:pt x="14970" y="10980"/>
                  </a:lnTo>
                  <a:lnTo>
                    <a:pt x="14915" y="11037"/>
                  </a:lnTo>
                  <a:lnTo>
                    <a:pt x="14859" y="11075"/>
                  </a:lnTo>
                  <a:lnTo>
                    <a:pt x="14841" y="11114"/>
                  </a:lnTo>
                  <a:lnTo>
                    <a:pt x="14841" y="11133"/>
                  </a:lnTo>
                  <a:lnTo>
                    <a:pt x="14859" y="11152"/>
                  </a:lnTo>
                  <a:lnTo>
                    <a:pt x="14878" y="11133"/>
                  </a:lnTo>
                  <a:lnTo>
                    <a:pt x="14915" y="11114"/>
                  </a:lnTo>
                  <a:lnTo>
                    <a:pt x="14970" y="11056"/>
                  </a:lnTo>
                  <a:lnTo>
                    <a:pt x="15043" y="10999"/>
                  </a:lnTo>
                  <a:lnTo>
                    <a:pt x="15153" y="10942"/>
                  </a:lnTo>
                  <a:lnTo>
                    <a:pt x="15227" y="10904"/>
                  </a:lnTo>
                  <a:lnTo>
                    <a:pt x="15282" y="10884"/>
                  </a:lnTo>
                  <a:lnTo>
                    <a:pt x="15355" y="10865"/>
                  </a:lnTo>
                  <a:lnTo>
                    <a:pt x="15374" y="10846"/>
                  </a:lnTo>
                  <a:close/>
                </a:path>
              </a:pathLst>
            </a:custGeom>
            <a:solidFill>
              <a:schemeClr val="accent2"/>
            </a:solidFill>
            <a:ln w="9525">
              <a:solidFill>
                <a:schemeClr val="bg1"/>
              </a:solidFill>
              <a:prstDash val="solid"/>
              <a:round/>
              <a:headEnd/>
              <a:tailEnd/>
            </a:ln>
          </p:spPr>
        </p:sp>
        <p:sp>
          <p:nvSpPr>
            <p:cNvPr id="161" name="Utah">
              <a:extLst>
                <a:ext uri="{FF2B5EF4-FFF2-40B4-BE49-F238E27FC236}">
                  <a16:creationId xmlns:a16="http://schemas.microsoft.com/office/drawing/2014/main" id="{C6A55C7E-AA7B-2849-9309-0C0D37FB631F}"/>
                </a:ext>
              </a:extLst>
            </p:cNvPr>
            <p:cNvSpPr>
              <a:spLocks/>
            </p:cNvSpPr>
            <p:nvPr/>
          </p:nvSpPr>
          <p:spPr bwMode="auto">
            <a:xfrm>
              <a:off x="1805482" y="2799883"/>
              <a:ext cx="909380" cy="1040456"/>
            </a:xfrm>
            <a:custGeom>
              <a:avLst/>
              <a:gdLst/>
              <a:ahLst/>
              <a:cxnLst>
                <a:cxn ang="0">
                  <a:pos x="1785" y="7147"/>
                </a:cxn>
                <a:cxn ang="0">
                  <a:pos x="1144" y="9640"/>
                </a:cxn>
                <a:cxn ang="0">
                  <a:pos x="1098" y="9896"/>
                </a:cxn>
                <a:cxn ang="0">
                  <a:pos x="778" y="11143"/>
                </a:cxn>
                <a:cxn ang="0">
                  <a:pos x="412" y="12719"/>
                </a:cxn>
                <a:cxn ang="0">
                  <a:pos x="0" y="14478"/>
                </a:cxn>
                <a:cxn ang="0">
                  <a:pos x="595" y="14551"/>
                </a:cxn>
                <a:cxn ang="0">
                  <a:pos x="1419" y="14698"/>
                </a:cxn>
                <a:cxn ang="0">
                  <a:pos x="2151" y="14808"/>
                </a:cxn>
                <a:cxn ang="0">
                  <a:pos x="2975" y="14918"/>
                </a:cxn>
                <a:cxn ang="0">
                  <a:pos x="3249" y="14955"/>
                </a:cxn>
                <a:cxn ang="0">
                  <a:pos x="3753" y="15028"/>
                </a:cxn>
                <a:cxn ang="0">
                  <a:pos x="4302" y="15101"/>
                </a:cxn>
                <a:cxn ang="0">
                  <a:pos x="4668" y="15174"/>
                </a:cxn>
                <a:cxn ang="0">
                  <a:pos x="5263" y="15248"/>
                </a:cxn>
                <a:cxn ang="0">
                  <a:pos x="5995" y="15358"/>
                </a:cxn>
                <a:cxn ang="0">
                  <a:pos x="6773" y="15468"/>
                </a:cxn>
                <a:cxn ang="0">
                  <a:pos x="7551" y="15541"/>
                </a:cxn>
                <a:cxn ang="0">
                  <a:pos x="7780" y="15578"/>
                </a:cxn>
                <a:cxn ang="0">
                  <a:pos x="8009" y="15614"/>
                </a:cxn>
                <a:cxn ang="0">
                  <a:pos x="8375" y="15688"/>
                </a:cxn>
                <a:cxn ang="0">
                  <a:pos x="9199" y="15761"/>
                </a:cxn>
                <a:cxn ang="0">
                  <a:pos x="9428" y="15798"/>
                </a:cxn>
                <a:cxn ang="0">
                  <a:pos x="9611" y="15834"/>
                </a:cxn>
                <a:cxn ang="0">
                  <a:pos x="10023" y="15871"/>
                </a:cxn>
                <a:cxn ang="0">
                  <a:pos x="10709" y="15981"/>
                </a:cxn>
                <a:cxn ang="0">
                  <a:pos x="11350" y="16054"/>
                </a:cxn>
                <a:cxn ang="0">
                  <a:pos x="11579" y="16054"/>
                </a:cxn>
                <a:cxn ang="0">
                  <a:pos x="11807" y="16091"/>
                </a:cxn>
                <a:cxn ang="0">
                  <a:pos x="12402" y="16164"/>
                </a:cxn>
                <a:cxn ang="0">
                  <a:pos x="13318" y="16274"/>
                </a:cxn>
                <a:cxn ang="0">
                  <a:pos x="14050" y="16384"/>
                </a:cxn>
                <a:cxn ang="0">
                  <a:pos x="14370" y="16384"/>
                </a:cxn>
                <a:cxn ang="0">
                  <a:pos x="14691" y="14551"/>
                </a:cxn>
                <a:cxn ang="0">
                  <a:pos x="14782" y="13855"/>
                </a:cxn>
                <a:cxn ang="0">
                  <a:pos x="14920" y="13049"/>
                </a:cxn>
                <a:cxn ang="0">
                  <a:pos x="15103" y="11986"/>
                </a:cxn>
                <a:cxn ang="0">
                  <a:pos x="15514" y="9493"/>
                </a:cxn>
                <a:cxn ang="0">
                  <a:pos x="15606" y="9090"/>
                </a:cxn>
                <a:cxn ang="0">
                  <a:pos x="15698" y="8650"/>
                </a:cxn>
                <a:cxn ang="0">
                  <a:pos x="15972" y="7001"/>
                </a:cxn>
                <a:cxn ang="0">
                  <a:pos x="16201" y="5718"/>
                </a:cxn>
                <a:cxn ang="0">
                  <a:pos x="16384" y="4765"/>
                </a:cxn>
                <a:cxn ang="0">
                  <a:pos x="13775" y="4435"/>
                </a:cxn>
                <a:cxn ang="0">
                  <a:pos x="13638" y="4435"/>
                </a:cxn>
                <a:cxn ang="0">
                  <a:pos x="10938" y="4105"/>
                </a:cxn>
                <a:cxn ang="0">
                  <a:pos x="11029" y="3409"/>
                </a:cxn>
                <a:cxn ang="0">
                  <a:pos x="11258" y="2382"/>
                </a:cxn>
                <a:cxn ang="0">
                  <a:pos x="11487" y="1173"/>
                </a:cxn>
                <a:cxn ang="0">
                  <a:pos x="10343" y="1026"/>
                </a:cxn>
                <a:cxn ang="0">
                  <a:pos x="10251" y="990"/>
                </a:cxn>
                <a:cxn ang="0">
                  <a:pos x="8650" y="806"/>
                </a:cxn>
                <a:cxn ang="0">
                  <a:pos x="8512" y="770"/>
                </a:cxn>
                <a:cxn ang="0">
                  <a:pos x="6224" y="440"/>
                </a:cxn>
                <a:cxn ang="0">
                  <a:pos x="3478" y="0"/>
                </a:cxn>
                <a:cxn ang="0">
                  <a:pos x="2792" y="2896"/>
                </a:cxn>
                <a:cxn ang="0">
                  <a:pos x="2197" y="5425"/>
                </a:cxn>
                <a:cxn ang="0">
                  <a:pos x="2059" y="6084"/>
                </a:cxn>
                <a:cxn ang="0">
                  <a:pos x="1785" y="7147"/>
                </a:cxn>
              </a:cxnLst>
              <a:rect l="0" t="0" r="r" b="b"/>
              <a:pathLst>
                <a:path w="16384" h="16384">
                  <a:moveTo>
                    <a:pt x="1785" y="7147"/>
                  </a:moveTo>
                  <a:lnTo>
                    <a:pt x="1144" y="9640"/>
                  </a:lnTo>
                  <a:lnTo>
                    <a:pt x="1098" y="9896"/>
                  </a:lnTo>
                  <a:lnTo>
                    <a:pt x="778" y="11143"/>
                  </a:lnTo>
                  <a:lnTo>
                    <a:pt x="412" y="12719"/>
                  </a:lnTo>
                  <a:lnTo>
                    <a:pt x="0" y="14478"/>
                  </a:lnTo>
                  <a:lnTo>
                    <a:pt x="595" y="14551"/>
                  </a:lnTo>
                  <a:lnTo>
                    <a:pt x="1419" y="14698"/>
                  </a:lnTo>
                  <a:lnTo>
                    <a:pt x="2151" y="14808"/>
                  </a:lnTo>
                  <a:lnTo>
                    <a:pt x="2975" y="14918"/>
                  </a:lnTo>
                  <a:lnTo>
                    <a:pt x="3249" y="14955"/>
                  </a:lnTo>
                  <a:lnTo>
                    <a:pt x="3753" y="15028"/>
                  </a:lnTo>
                  <a:lnTo>
                    <a:pt x="4302" y="15101"/>
                  </a:lnTo>
                  <a:lnTo>
                    <a:pt x="4668" y="15174"/>
                  </a:lnTo>
                  <a:lnTo>
                    <a:pt x="5263" y="15248"/>
                  </a:lnTo>
                  <a:lnTo>
                    <a:pt x="5995" y="15358"/>
                  </a:lnTo>
                  <a:lnTo>
                    <a:pt x="6773" y="15468"/>
                  </a:lnTo>
                  <a:lnTo>
                    <a:pt x="7551" y="15541"/>
                  </a:lnTo>
                  <a:lnTo>
                    <a:pt x="7780" y="15578"/>
                  </a:lnTo>
                  <a:lnTo>
                    <a:pt x="8009" y="15614"/>
                  </a:lnTo>
                  <a:lnTo>
                    <a:pt x="8375" y="15688"/>
                  </a:lnTo>
                  <a:lnTo>
                    <a:pt x="9199" y="15761"/>
                  </a:lnTo>
                  <a:lnTo>
                    <a:pt x="9428" y="15798"/>
                  </a:lnTo>
                  <a:lnTo>
                    <a:pt x="9611" y="15834"/>
                  </a:lnTo>
                  <a:lnTo>
                    <a:pt x="10023" y="15871"/>
                  </a:lnTo>
                  <a:lnTo>
                    <a:pt x="10709" y="15981"/>
                  </a:lnTo>
                  <a:lnTo>
                    <a:pt x="11350" y="16054"/>
                  </a:lnTo>
                  <a:lnTo>
                    <a:pt x="11579" y="16054"/>
                  </a:lnTo>
                  <a:lnTo>
                    <a:pt x="11807" y="16091"/>
                  </a:lnTo>
                  <a:lnTo>
                    <a:pt x="12402" y="16164"/>
                  </a:lnTo>
                  <a:lnTo>
                    <a:pt x="13318" y="16274"/>
                  </a:lnTo>
                  <a:lnTo>
                    <a:pt x="14050" y="16384"/>
                  </a:lnTo>
                  <a:lnTo>
                    <a:pt x="14370" y="16384"/>
                  </a:lnTo>
                  <a:lnTo>
                    <a:pt x="14691" y="14551"/>
                  </a:lnTo>
                  <a:lnTo>
                    <a:pt x="14782" y="13855"/>
                  </a:lnTo>
                  <a:lnTo>
                    <a:pt x="14920" y="13049"/>
                  </a:lnTo>
                  <a:lnTo>
                    <a:pt x="15103" y="11986"/>
                  </a:lnTo>
                  <a:lnTo>
                    <a:pt x="15514" y="9493"/>
                  </a:lnTo>
                  <a:lnTo>
                    <a:pt x="15606" y="9090"/>
                  </a:lnTo>
                  <a:lnTo>
                    <a:pt x="15698" y="8650"/>
                  </a:lnTo>
                  <a:lnTo>
                    <a:pt x="15972" y="7001"/>
                  </a:lnTo>
                  <a:lnTo>
                    <a:pt x="16201" y="5718"/>
                  </a:lnTo>
                  <a:lnTo>
                    <a:pt x="16384" y="4765"/>
                  </a:lnTo>
                  <a:lnTo>
                    <a:pt x="13775" y="4435"/>
                  </a:lnTo>
                  <a:lnTo>
                    <a:pt x="13638" y="4435"/>
                  </a:lnTo>
                  <a:lnTo>
                    <a:pt x="10938" y="4105"/>
                  </a:lnTo>
                  <a:lnTo>
                    <a:pt x="11029" y="3409"/>
                  </a:lnTo>
                  <a:lnTo>
                    <a:pt x="11258" y="2382"/>
                  </a:lnTo>
                  <a:lnTo>
                    <a:pt x="11487" y="1173"/>
                  </a:lnTo>
                  <a:lnTo>
                    <a:pt x="10343" y="1026"/>
                  </a:lnTo>
                  <a:lnTo>
                    <a:pt x="10251" y="990"/>
                  </a:lnTo>
                  <a:lnTo>
                    <a:pt x="8650" y="806"/>
                  </a:lnTo>
                  <a:lnTo>
                    <a:pt x="8512" y="770"/>
                  </a:lnTo>
                  <a:lnTo>
                    <a:pt x="6224" y="440"/>
                  </a:lnTo>
                  <a:lnTo>
                    <a:pt x="3478" y="0"/>
                  </a:lnTo>
                  <a:lnTo>
                    <a:pt x="2792" y="2896"/>
                  </a:lnTo>
                  <a:lnTo>
                    <a:pt x="2197" y="5425"/>
                  </a:lnTo>
                  <a:lnTo>
                    <a:pt x="2059" y="6084"/>
                  </a:lnTo>
                  <a:lnTo>
                    <a:pt x="1785" y="7147"/>
                  </a:lnTo>
                  <a:close/>
                </a:path>
              </a:pathLst>
            </a:custGeom>
            <a:solidFill>
              <a:schemeClr val="bg1">
                <a:lumMod val="75000"/>
              </a:schemeClr>
            </a:solidFill>
            <a:ln w="9525">
              <a:solidFill>
                <a:schemeClr val="bg1"/>
              </a:solidFill>
              <a:prstDash val="solid"/>
              <a:round/>
              <a:headEnd/>
              <a:tailEnd/>
            </a:ln>
          </p:spPr>
        </p:sp>
        <p:sp>
          <p:nvSpPr>
            <p:cNvPr id="162" name="Vermont">
              <a:extLst>
                <a:ext uri="{FF2B5EF4-FFF2-40B4-BE49-F238E27FC236}">
                  <a16:creationId xmlns:a16="http://schemas.microsoft.com/office/drawing/2014/main" id="{3F72DEE9-B035-3444-BF77-8FCBB8711150}"/>
                </a:ext>
              </a:extLst>
            </p:cNvPr>
            <p:cNvSpPr>
              <a:spLocks/>
            </p:cNvSpPr>
            <p:nvPr/>
          </p:nvSpPr>
          <p:spPr bwMode="auto">
            <a:xfrm>
              <a:off x="7950922" y="2073294"/>
              <a:ext cx="277219" cy="467093"/>
            </a:xfrm>
            <a:custGeom>
              <a:avLst/>
              <a:gdLst/>
              <a:ahLst/>
              <a:cxnLst>
                <a:cxn ang="0">
                  <a:pos x="13378" y="5380"/>
                </a:cxn>
                <a:cxn ang="0">
                  <a:pos x="13678" y="4809"/>
                </a:cxn>
                <a:cxn ang="0">
                  <a:pos x="14881" y="4483"/>
                </a:cxn>
                <a:cxn ang="0">
                  <a:pos x="15632" y="3994"/>
                </a:cxn>
                <a:cxn ang="0">
                  <a:pos x="16234" y="3260"/>
                </a:cxn>
                <a:cxn ang="0">
                  <a:pos x="16384" y="2690"/>
                </a:cxn>
                <a:cxn ang="0">
                  <a:pos x="15332" y="1467"/>
                </a:cxn>
                <a:cxn ang="0">
                  <a:pos x="15182" y="245"/>
                </a:cxn>
                <a:cxn ang="0">
                  <a:pos x="12326" y="408"/>
                </a:cxn>
                <a:cxn ang="0">
                  <a:pos x="0" y="2119"/>
                </a:cxn>
                <a:cxn ang="0">
                  <a:pos x="150" y="3097"/>
                </a:cxn>
                <a:cxn ang="0">
                  <a:pos x="752" y="3587"/>
                </a:cxn>
                <a:cxn ang="0">
                  <a:pos x="1202" y="4972"/>
                </a:cxn>
                <a:cxn ang="0">
                  <a:pos x="1804" y="5543"/>
                </a:cxn>
                <a:cxn ang="0">
                  <a:pos x="2255" y="6521"/>
                </a:cxn>
                <a:cxn ang="0">
                  <a:pos x="2104" y="7336"/>
                </a:cxn>
                <a:cxn ang="0">
                  <a:pos x="1954" y="8233"/>
                </a:cxn>
                <a:cxn ang="0">
                  <a:pos x="2555" y="8966"/>
                </a:cxn>
                <a:cxn ang="0">
                  <a:pos x="3157" y="9700"/>
                </a:cxn>
                <a:cxn ang="0">
                  <a:pos x="3457" y="10108"/>
                </a:cxn>
                <a:cxn ang="0">
                  <a:pos x="3307" y="10760"/>
                </a:cxn>
                <a:cxn ang="0">
                  <a:pos x="3758" y="11167"/>
                </a:cxn>
                <a:cxn ang="0">
                  <a:pos x="4209" y="10923"/>
                </a:cxn>
                <a:cxn ang="0">
                  <a:pos x="4810" y="11167"/>
                </a:cxn>
                <a:cxn ang="0">
                  <a:pos x="5111" y="11656"/>
                </a:cxn>
                <a:cxn ang="0">
                  <a:pos x="5562" y="12716"/>
                </a:cxn>
                <a:cxn ang="0">
                  <a:pos x="6163" y="14020"/>
                </a:cxn>
                <a:cxn ang="0">
                  <a:pos x="6463" y="15080"/>
                </a:cxn>
                <a:cxn ang="0">
                  <a:pos x="6764" y="15895"/>
                </a:cxn>
                <a:cxn ang="0">
                  <a:pos x="9319" y="16139"/>
                </a:cxn>
                <a:cxn ang="0">
                  <a:pos x="13678" y="15324"/>
                </a:cxn>
                <a:cxn ang="0">
                  <a:pos x="13077" y="14509"/>
                </a:cxn>
                <a:cxn ang="0">
                  <a:pos x="13378" y="13857"/>
                </a:cxn>
                <a:cxn ang="0">
                  <a:pos x="13227" y="13368"/>
                </a:cxn>
                <a:cxn ang="0">
                  <a:pos x="12777" y="12390"/>
                </a:cxn>
                <a:cxn ang="0">
                  <a:pos x="12626" y="11086"/>
                </a:cxn>
                <a:cxn ang="0">
                  <a:pos x="12626" y="9945"/>
                </a:cxn>
                <a:cxn ang="0">
                  <a:pos x="12777" y="9292"/>
                </a:cxn>
                <a:cxn ang="0">
                  <a:pos x="13227" y="8640"/>
                </a:cxn>
                <a:cxn ang="0">
                  <a:pos x="13227" y="8070"/>
                </a:cxn>
                <a:cxn ang="0">
                  <a:pos x="13528" y="7173"/>
                </a:cxn>
                <a:cxn ang="0">
                  <a:pos x="13678" y="6603"/>
                </a:cxn>
                <a:cxn ang="0">
                  <a:pos x="13528" y="5950"/>
                </a:cxn>
              </a:cxnLst>
              <a:rect l="0" t="0" r="r" b="b"/>
              <a:pathLst>
                <a:path w="16384" h="16384">
                  <a:moveTo>
                    <a:pt x="13528" y="5950"/>
                  </a:moveTo>
                  <a:lnTo>
                    <a:pt x="13378" y="5706"/>
                  </a:lnTo>
                  <a:lnTo>
                    <a:pt x="13378" y="5380"/>
                  </a:lnTo>
                  <a:lnTo>
                    <a:pt x="13378" y="5135"/>
                  </a:lnTo>
                  <a:lnTo>
                    <a:pt x="13528" y="4972"/>
                  </a:lnTo>
                  <a:lnTo>
                    <a:pt x="13678" y="4809"/>
                  </a:lnTo>
                  <a:lnTo>
                    <a:pt x="14430" y="4728"/>
                  </a:lnTo>
                  <a:lnTo>
                    <a:pt x="14731" y="4646"/>
                  </a:lnTo>
                  <a:lnTo>
                    <a:pt x="14881" y="4483"/>
                  </a:lnTo>
                  <a:lnTo>
                    <a:pt x="15182" y="4239"/>
                  </a:lnTo>
                  <a:lnTo>
                    <a:pt x="15332" y="4157"/>
                  </a:lnTo>
                  <a:lnTo>
                    <a:pt x="15632" y="3994"/>
                  </a:lnTo>
                  <a:lnTo>
                    <a:pt x="15933" y="3750"/>
                  </a:lnTo>
                  <a:lnTo>
                    <a:pt x="16234" y="3424"/>
                  </a:lnTo>
                  <a:lnTo>
                    <a:pt x="16234" y="3260"/>
                  </a:lnTo>
                  <a:lnTo>
                    <a:pt x="16234" y="3016"/>
                  </a:lnTo>
                  <a:lnTo>
                    <a:pt x="16384" y="2853"/>
                  </a:lnTo>
                  <a:lnTo>
                    <a:pt x="16384" y="2690"/>
                  </a:lnTo>
                  <a:lnTo>
                    <a:pt x="16083" y="2445"/>
                  </a:lnTo>
                  <a:lnTo>
                    <a:pt x="15332" y="1793"/>
                  </a:lnTo>
                  <a:lnTo>
                    <a:pt x="15332" y="1467"/>
                  </a:lnTo>
                  <a:lnTo>
                    <a:pt x="15632" y="815"/>
                  </a:lnTo>
                  <a:lnTo>
                    <a:pt x="15482" y="652"/>
                  </a:lnTo>
                  <a:lnTo>
                    <a:pt x="15182" y="245"/>
                  </a:lnTo>
                  <a:lnTo>
                    <a:pt x="15332" y="163"/>
                  </a:lnTo>
                  <a:lnTo>
                    <a:pt x="15482" y="0"/>
                  </a:lnTo>
                  <a:lnTo>
                    <a:pt x="12326" y="408"/>
                  </a:lnTo>
                  <a:lnTo>
                    <a:pt x="6614" y="1223"/>
                  </a:lnTo>
                  <a:lnTo>
                    <a:pt x="1353" y="1956"/>
                  </a:lnTo>
                  <a:lnTo>
                    <a:pt x="0" y="2119"/>
                  </a:lnTo>
                  <a:lnTo>
                    <a:pt x="150" y="2445"/>
                  </a:lnTo>
                  <a:lnTo>
                    <a:pt x="301" y="2527"/>
                  </a:lnTo>
                  <a:lnTo>
                    <a:pt x="150" y="3097"/>
                  </a:lnTo>
                  <a:lnTo>
                    <a:pt x="301" y="3342"/>
                  </a:lnTo>
                  <a:lnTo>
                    <a:pt x="601" y="3424"/>
                  </a:lnTo>
                  <a:lnTo>
                    <a:pt x="752" y="3587"/>
                  </a:lnTo>
                  <a:lnTo>
                    <a:pt x="752" y="4239"/>
                  </a:lnTo>
                  <a:lnTo>
                    <a:pt x="1052" y="4728"/>
                  </a:lnTo>
                  <a:lnTo>
                    <a:pt x="1202" y="4972"/>
                  </a:lnTo>
                  <a:lnTo>
                    <a:pt x="1202" y="5054"/>
                  </a:lnTo>
                  <a:lnTo>
                    <a:pt x="1503" y="5298"/>
                  </a:lnTo>
                  <a:lnTo>
                    <a:pt x="1804" y="5543"/>
                  </a:lnTo>
                  <a:lnTo>
                    <a:pt x="1954" y="5869"/>
                  </a:lnTo>
                  <a:lnTo>
                    <a:pt x="2104" y="6195"/>
                  </a:lnTo>
                  <a:lnTo>
                    <a:pt x="2255" y="6521"/>
                  </a:lnTo>
                  <a:lnTo>
                    <a:pt x="2405" y="6766"/>
                  </a:lnTo>
                  <a:lnTo>
                    <a:pt x="2405" y="7010"/>
                  </a:lnTo>
                  <a:lnTo>
                    <a:pt x="2104" y="7336"/>
                  </a:lnTo>
                  <a:lnTo>
                    <a:pt x="1954" y="7499"/>
                  </a:lnTo>
                  <a:lnTo>
                    <a:pt x="1954" y="7744"/>
                  </a:lnTo>
                  <a:lnTo>
                    <a:pt x="1954" y="8233"/>
                  </a:lnTo>
                  <a:lnTo>
                    <a:pt x="2255" y="8559"/>
                  </a:lnTo>
                  <a:lnTo>
                    <a:pt x="2405" y="8803"/>
                  </a:lnTo>
                  <a:lnTo>
                    <a:pt x="2555" y="8966"/>
                  </a:lnTo>
                  <a:lnTo>
                    <a:pt x="2856" y="9211"/>
                  </a:lnTo>
                  <a:lnTo>
                    <a:pt x="3006" y="9455"/>
                  </a:lnTo>
                  <a:lnTo>
                    <a:pt x="3157" y="9700"/>
                  </a:lnTo>
                  <a:lnTo>
                    <a:pt x="3307" y="9863"/>
                  </a:lnTo>
                  <a:lnTo>
                    <a:pt x="3457" y="9945"/>
                  </a:lnTo>
                  <a:lnTo>
                    <a:pt x="3457" y="10108"/>
                  </a:lnTo>
                  <a:lnTo>
                    <a:pt x="3457" y="10271"/>
                  </a:lnTo>
                  <a:lnTo>
                    <a:pt x="3307" y="10515"/>
                  </a:lnTo>
                  <a:lnTo>
                    <a:pt x="3307" y="10760"/>
                  </a:lnTo>
                  <a:lnTo>
                    <a:pt x="3607" y="11249"/>
                  </a:lnTo>
                  <a:lnTo>
                    <a:pt x="3758" y="11330"/>
                  </a:lnTo>
                  <a:lnTo>
                    <a:pt x="3758" y="11167"/>
                  </a:lnTo>
                  <a:lnTo>
                    <a:pt x="3908" y="11004"/>
                  </a:lnTo>
                  <a:lnTo>
                    <a:pt x="4058" y="10923"/>
                  </a:lnTo>
                  <a:lnTo>
                    <a:pt x="4209" y="10923"/>
                  </a:lnTo>
                  <a:lnTo>
                    <a:pt x="4509" y="10923"/>
                  </a:lnTo>
                  <a:lnTo>
                    <a:pt x="4660" y="11086"/>
                  </a:lnTo>
                  <a:lnTo>
                    <a:pt x="4810" y="11167"/>
                  </a:lnTo>
                  <a:lnTo>
                    <a:pt x="4960" y="11249"/>
                  </a:lnTo>
                  <a:lnTo>
                    <a:pt x="5111" y="11249"/>
                  </a:lnTo>
                  <a:lnTo>
                    <a:pt x="5111" y="11656"/>
                  </a:lnTo>
                  <a:lnTo>
                    <a:pt x="5261" y="11819"/>
                  </a:lnTo>
                  <a:lnTo>
                    <a:pt x="5411" y="12308"/>
                  </a:lnTo>
                  <a:lnTo>
                    <a:pt x="5562" y="12716"/>
                  </a:lnTo>
                  <a:lnTo>
                    <a:pt x="5862" y="13531"/>
                  </a:lnTo>
                  <a:lnTo>
                    <a:pt x="6012" y="13694"/>
                  </a:lnTo>
                  <a:lnTo>
                    <a:pt x="6163" y="14020"/>
                  </a:lnTo>
                  <a:lnTo>
                    <a:pt x="6163" y="14265"/>
                  </a:lnTo>
                  <a:lnTo>
                    <a:pt x="6313" y="14754"/>
                  </a:lnTo>
                  <a:lnTo>
                    <a:pt x="6463" y="15080"/>
                  </a:lnTo>
                  <a:lnTo>
                    <a:pt x="6614" y="15406"/>
                  </a:lnTo>
                  <a:lnTo>
                    <a:pt x="6914" y="15813"/>
                  </a:lnTo>
                  <a:lnTo>
                    <a:pt x="6764" y="15895"/>
                  </a:lnTo>
                  <a:lnTo>
                    <a:pt x="6914" y="16139"/>
                  </a:lnTo>
                  <a:lnTo>
                    <a:pt x="7065" y="16384"/>
                  </a:lnTo>
                  <a:lnTo>
                    <a:pt x="9319" y="16139"/>
                  </a:lnTo>
                  <a:lnTo>
                    <a:pt x="10221" y="16058"/>
                  </a:lnTo>
                  <a:lnTo>
                    <a:pt x="13979" y="15569"/>
                  </a:lnTo>
                  <a:lnTo>
                    <a:pt x="13678" y="15324"/>
                  </a:lnTo>
                  <a:lnTo>
                    <a:pt x="13378" y="15243"/>
                  </a:lnTo>
                  <a:lnTo>
                    <a:pt x="12927" y="14754"/>
                  </a:lnTo>
                  <a:lnTo>
                    <a:pt x="13077" y="14509"/>
                  </a:lnTo>
                  <a:lnTo>
                    <a:pt x="13077" y="14265"/>
                  </a:lnTo>
                  <a:lnTo>
                    <a:pt x="13227" y="14102"/>
                  </a:lnTo>
                  <a:lnTo>
                    <a:pt x="13378" y="13857"/>
                  </a:lnTo>
                  <a:lnTo>
                    <a:pt x="13378" y="13694"/>
                  </a:lnTo>
                  <a:lnTo>
                    <a:pt x="13227" y="13531"/>
                  </a:lnTo>
                  <a:lnTo>
                    <a:pt x="13227" y="13368"/>
                  </a:lnTo>
                  <a:lnTo>
                    <a:pt x="13227" y="13124"/>
                  </a:lnTo>
                  <a:lnTo>
                    <a:pt x="13077" y="12960"/>
                  </a:lnTo>
                  <a:lnTo>
                    <a:pt x="12777" y="12390"/>
                  </a:lnTo>
                  <a:lnTo>
                    <a:pt x="12777" y="12064"/>
                  </a:lnTo>
                  <a:lnTo>
                    <a:pt x="12777" y="11738"/>
                  </a:lnTo>
                  <a:lnTo>
                    <a:pt x="12626" y="11086"/>
                  </a:lnTo>
                  <a:lnTo>
                    <a:pt x="12476" y="10271"/>
                  </a:lnTo>
                  <a:lnTo>
                    <a:pt x="12476" y="10108"/>
                  </a:lnTo>
                  <a:lnTo>
                    <a:pt x="12626" y="9945"/>
                  </a:lnTo>
                  <a:lnTo>
                    <a:pt x="12777" y="9700"/>
                  </a:lnTo>
                  <a:lnTo>
                    <a:pt x="12777" y="9618"/>
                  </a:lnTo>
                  <a:lnTo>
                    <a:pt x="12777" y="9292"/>
                  </a:lnTo>
                  <a:lnTo>
                    <a:pt x="12777" y="9129"/>
                  </a:lnTo>
                  <a:lnTo>
                    <a:pt x="13077" y="8885"/>
                  </a:lnTo>
                  <a:lnTo>
                    <a:pt x="13227" y="8640"/>
                  </a:lnTo>
                  <a:lnTo>
                    <a:pt x="13378" y="8477"/>
                  </a:lnTo>
                  <a:lnTo>
                    <a:pt x="13378" y="8314"/>
                  </a:lnTo>
                  <a:lnTo>
                    <a:pt x="13227" y="8070"/>
                  </a:lnTo>
                  <a:lnTo>
                    <a:pt x="13378" y="7581"/>
                  </a:lnTo>
                  <a:lnTo>
                    <a:pt x="13528" y="7336"/>
                  </a:lnTo>
                  <a:lnTo>
                    <a:pt x="13528" y="7173"/>
                  </a:lnTo>
                  <a:lnTo>
                    <a:pt x="13528" y="7092"/>
                  </a:lnTo>
                  <a:lnTo>
                    <a:pt x="13528" y="6847"/>
                  </a:lnTo>
                  <a:lnTo>
                    <a:pt x="13678" y="6603"/>
                  </a:lnTo>
                  <a:lnTo>
                    <a:pt x="13678" y="6521"/>
                  </a:lnTo>
                  <a:lnTo>
                    <a:pt x="13678" y="6113"/>
                  </a:lnTo>
                  <a:lnTo>
                    <a:pt x="13528" y="5950"/>
                  </a:lnTo>
                  <a:close/>
                </a:path>
              </a:pathLst>
            </a:custGeom>
            <a:solidFill>
              <a:schemeClr val="bg1">
                <a:lumMod val="75000"/>
              </a:schemeClr>
            </a:solidFill>
            <a:ln w="9525">
              <a:solidFill>
                <a:schemeClr val="bg1"/>
              </a:solidFill>
              <a:prstDash val="solid"/>
              <a:round/>
              <a:headEnd/>
              <a:tailEnd/>
            </a:ln>
          </p:spPr>
        </p:sp>
        <p:sp>
          <p:nvSpPr>
            <p:cNvPr id="163" name="Washington">
              <a:extLst>
                <a:ext uri="{FF2B5EF4-FFF2-40B4-BE49-F238E27FC236}">
                  <a16:creationId xmlns:a16="http://schemas.microsoft.com/office/drawing/2014/main" id="{355805FC-527E-6D47-8B0A-172685CFAF49}"/>
                </a:ext>
              </a:extLst>
            </p:cNvPr>
            <p:cNvSpPr>
              <a:spLocks/>
            </p:cNvSpPr>
            <p:nvPr/>
          </p:nvSpPr>
          <p:spPr bwMode="auto">
            <a:xfrm>
              <a:off x="792467" y="1327274"/>
              <a:ext cx="1077785" cy="714232"/>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chemeClr val="bg1">
                <a:lumMod val="75000"/>
              </a:schemeClr>
            </a:solidFill>
            <a:ln w="9525">
              <a:solidFill>
                <a:schemeClr val="bg1"/>
              </a:solidFill>
              <a:prstDash val="solid"/>
              <a:round/>
              <a:headEnd/>
              <a:tailEnd/>
            </a:ln>
          </p:spPr>
        </p:sp>
        <p:sp>
          <p:nvSpPr>
            <p:cNvPr id="164" name="West_Virginia">
              <a:extLst>
                <a:ext uri="{FF2B5EF4-FFF2-40B4-BE49-F238E27FC236}">
                  <a16:creationId xmlns:a16="http://schemas.microsoft.com/office/drawing/2014/main" id="{44CB065E-AC33-274C-A711-A11A720E57A7}"/>
                </a:ext>
              </a:extLst>
            </p:cNvPr>
            <p:cNvSpPr>
              <a:spLocks/>
            </p:cNvSpPr>
            <p:nvPr/>
          </p:nvSpPr>
          <p:spPr bwMode="auto">
            <a:xfrm>
              <a:off x="6826505" y="3123636"/>
              <a:ext cx="730613" cy="659863"/>
            </a:xfrm>
            <a:custGeom>
              <a:avLst/>
              <a:gdLst/>
              <a:ahLst/>
              <a:cxnLst>
                <a:cxn ang="0">
                  <a:pos x="3596" y="6288"/>
                </a:cxn>
                <a:cxn ang="0">
                  <a:pos x="2969" y="6807"/>
                </a:cxn>
                <a:cxn ang="0">
                  <a:pos x="2512" y="7673"/>
                </a:cxn>
                <a:cxn ang="0">
                  <a:pos x="2512" y="8480"/>
                </a:cxn>
                <a:cxn ang="0">
                  <a:pos x="1998" y="8769"/>
                </a:cxn>
                <a:cxn ang="0">
                  <a:pos x="1427" y="8365"/>
                </a:cxn>
                <a:cxn ang="0">
                  <a:pos x="1142" y="9692"/>
                </a:cxn>
                <a:cxn ang="0">
                  <a:pos x="913" y="10961"/>
                </a:cxn>
                <a:cxn ang="0">
                  <a:pos x="114" y="11653"/>
                </a:cxn>
                <a:cxn ang="0">
                  <a:pos x="171" y="12346"/>
                </a:cxn>
                <a:cxn ang="0">
                  <a:pos x="685" y="13211"/>
                </a:cxn>
                <a:cxn ang="0">
                  <a:pos x="856" y="13615"/>
                </a:cxn>
                <a:cxn ang="0">
                  <a:pos x="1427" y="14249"/>
                </a:cxn>
                <a:cxn ang="0">
                  <a:pos x="1998" y="14653"/>
                </a:cxn>
                <a:cxn ang="0">
                  <a:pos x="2226" y="15057"/>
                </a:cxn>
                <a:cxn ang="0">
                  <a:pos x="2911" y="15173"/>
                </a:cxn>
                <a:cxn ang="0">
                  <a:pos x="2969" y="15692"/>
                </a:cxn>
                <a:cxn ang="0">
                  <a:pos x="3654" y="16096"/>
                </a:cxn>
                <a:cxn ang="0">
                  <a:pos x="4453" y="16326"/>
                </a:cxn>
                <a:cxn ang="0">
                  <a:pos x="4967" y="15749"/>
                </a:cxn>
                <a:cxn ang="0">
                  <a:pos x="5595" y="15980"/>
                </a:cxn>
                <a:cxn ang="0">
                  <a:pos x="6451" y="15576"/>
                </a:cxn>
                <a:cxn ang="0">
                  <a:pos x="6736" y="15115"/>
                </a:cxn>
                <a:cxn ang="0">
                  <a:pos x="8106" y="14538"/>
                </a:cxn>
                <a:cxn ang="0">
                  <a:pos x="8791" y="14134"/>
                </a:cxn>
                <a:cxn ang="0">
                  <a:pos x="8677" y="13442"/>
                </a:cxn>
                <a:cxn ang="0">
                  <a:pos x="8849" y="12750"/>
                </a:cxn>
                <a:cxn ang="0">
                  <a:pos x="9476" y="11653"/>
                </a:cxn>
                <a:cxn ang="0">
                  <a:pos x="9876" y="10500"/>
                </a:cxn>
                <a:cxn ang="0">
                  <a:pos x="10104" y="9980"/>
                </a:cxn>
                <a:cxn ang="0">
                  <a:pos x="10675" y="9057"/>
                </a:cxn>
                <a:cxn ang="0">
                  <a:pos x="11589" y="9403"/>
                </a:cxn>
                <a:cxn ang="0">
                  <a:pos x="11931" y="8480"/>
                </a:cxn>
                <a:cxn ang="0">
                  <a:pos x="12160" y="7730"/>
                </a:cxn>
                <a:cxn ang="0">
                  <a:pos x="12845" y="7615"/>
                </a:cxn>
                <a:cxn ang="0">
                  <a:pos x="13415" y="6461"/>
                </a:cxn>
                <a:cxn ang="0">
                  <a:pos x="13644" y="6057"/>
                </a:cxn>
                <a:cxn ang="0">
                  <a:pos x="13986" y="5077"/>
                </a:cxn>
                <a:cxn ang="0">
                  <a:pos x="14101" y="4096"/>
                </a:cxn>
                <a:cxn ang="0">
                  <a:pos x="16213" y="4731"/>
                </a:cxn>
                <a:cxn ang="0">
                  <a:pos x="16156" y="3923"/>
                </a:cxn>
                <a:cxn ang="0">
                  <a:pos x="15927" y="3519"/>
                </a:cxn>
                <a:cxn ang="0">
                  <a:pos x="15756" y="3231"/>
                </a:cxn>
                <a:cxn ang="0">
                  <a:pos x="15414" y="3173"/>
                </a:cxn>
                <a:cxn ang="0">
                  <a:pos x="14443" y="3000"/>
                </a:cxn>
                <a:cxn ang="0">
                  <a:pos x="14043" y="3288"/>
                </a:cxn>
                <a:cxn ang="0">
                  <a:pos x="13701" y="3577"/>
                </a:cxn>
                <a:cxn ang="0">
                  <a:pos x="13530" y="3923"/>
                </a:cxn>
                <a:cxn ang="0">
                  <a:pos x="12616" y="3865"/>
                </a:cxn>
                <a:cxn ang="0">
                  <a:pos x="12388" y="3692"/>
                </a:cxn>
                <a:cxn ang="0">
                  <a:pos x="11988" y="4558"/>
                </a:cxn>
                <a:cxn ang="0">
                  <a:pos x="11475" y="4558"/>
                </a:cxn>
                <a:cxn ang="0">
                  <a:pos x="10904" y="5307"/>
                </a:cxn>
                <a:cxn ang="0">
                  <a:pos x="10333" y="5942"/>
                </a:cxn>
                <a:cxn ang="0">
                  <a:pos x="6165" y="3173"/>
                </a:cxn>
                <a:cxn ang="0">
                  <a:pos x="5537" y="58"/>
                </a:cxn>
                <a:cxn ang="0">
                  <a:pos x="5480" y="865"/>
                </a:cxn>
                <a:cxn ang="0">
                  <a:pos x="5537" y="1731"/>
                </a:cxn>
                <a:cxn ang="0">
                  <a:pos x="5366" y="2885"/>
                </a:cxn>
                <a:cxn ang="0">
                  <a:pos x="5195" y="3750"/>
                </a:cxn>
                <a:cxn ang="0">
                  <a:pos x="5138" y="4846"/>
                </a:cxn>
              </a:cxnLst>
              <a:rect l="0" t="0" r="r" b="b"/>
              <a:pathLst>
                <a:path w="16384" h="16384">
                  <a:moveTo>
                    <a:pt x="4396" y="5711"/>
                  </a:moveTo>
                  <a:lnTo>
                    <a:pt x="4282" y="5827"/>
                  </a:lnTo>
                  <a:lnTo>
                    <a:pt x="4110" y="6115"/>
                  </a:lnTo>
                  <a:lnTo>
                    <a:pt x="3882" y="6173"/>
                  </a:lnTo>
                  <a:lnTo>
                    <a:pt x="3654" y="6346"/>
                  </a:lnTo>
                  <a:lnTo>
                    <a:pt x="3596" y="6288"/>
                  </a:lnTo>
                  <a:lnTo>
                    <a:pt x="3482" y="6173"/>
                  </a:lnTo>
                  <a:lnTo>
                    <a:pt x="3311" y="6115"/>
                  </a:lnTo>
                  <a:lnTo>
                    <a:pt x="3254" y="6231"/>
                  </a:lnTo>
                  <a:lnTo>
                    <a:pt x="3026" y="6461"/>
                  </a:lnTo>
                  <a:lnTo>
                    <a:pt x="3026" y="6634"/>
                  </a:lnTo>
                  <a:lnTo>
                    <a:pt x="2969" y="6807"/>
                  </a:lnTo>
                  <a:lnTo>
                    <a:pt x="2683" y="6807"/>
                  </a:lnTo>
                  <a:lnTo>
                    <a:pt x="2569" y="6865"/>
                  </a:lnTo>
                  <a:lnTo>
                    <a:pt x="2569" y="7096"/>
                  </a:lnTo>
                  <a:lnTo>
                    <a:pt x="2455" y="7154"/>
                  </a:lnTo>
                  <a:lnTo>
                    <a:pt x="2455" y="7327"/>
                  </a:lnTo>
                  <a:lnTo>
                    <a:pt x="2512" y="7673"/>
                  </a:lnTo>
                  <a:lnTo>
                    <a:pt x="2455" y="7788"/>
                  </a:lnTo>
                  <a:lnTo>
                    <a:pt x="2226" y="7846"/>
                  </a:lnTo>
                  <a:lnTo>
                    <a:pt x="2283" y="7961"/>
                  </a:lnTo>
                  <a:lnTo>
                    <a:pt x="2455" y="8134"/>
                  </a:lnTo>
                  <a:lnTo>
                    <a:pt x="2455" y="8307"/>
                  </a:lnTo>
                  <a:lnTo>
                    <a:pt x="2512" y="8480"/>
                  </a:lnTo>
                  <a:lnTo>
                    <a:pt x="2341" y="8423"/>
                  </a:lnTo>
                  <a:lnTo>
                    <a:pt x="2283" y="8480"/>
                  </a:lnTo>
                  <a:lnTo>
                    <a:pt x="2226" y="8711"/>
                  </a:lnTo>
                  <a:lnTo>
                    <a:pt x="2112" y="8769"/>
                  </a:lnTo>
                  <a:lnTo>
                    <a:pt x="2055" y="8769"/>
                  </a:lnTo>
                  <a:lnTo>
                    <a:pt x="1998" y="8769"/>
                  </a:lnTo>
                  <a:lnTo>
                    <a:pt x="2055" y="8596"/>
                  </a:lnTo>
                  <a:lnTo>
                    <a:pt x="2055" y="8480"/>
                  </a:lnTo>
                  <a:lnTo>
                    <a:pt x="1941" y="8365"/>
                  </a:lnTo>
                  <a:lnTo>
                    <a:pt x="1713" y="8307"/>
                  </a:lnTo>
                  <a:lnTo>
                    <a:pt x="1598" y="8192"/>
                  </a:lnTo>
                  <a:lnTo>
                    <a:pt x="1427" y="8365"/>
                  </a:lnTo>
                  <a:lnTo>
                    <a:pt x="1313" y="8538"/>
                  </a:lnTo>
                  <a:lnTo>
                    <a:pt x="1256" y="8769"/>
                  </a:lnTo>
                  <a:lnTo>
                    <a:pt x="1256" y="9057"/>
                  </a:lnTo>
                  <a:lnTo>
                    <a:pt x="1085" y="9288"/>
                  </a:lnTo>
                  <a:lnTo>
                    <a:pt x="1085" y="9461"/>
                  </a:lnTo>
                  <a:lnTo>
                    <a:pt x="1142" y="9692"/>
                  </a:lnTo>
                  <a:lnTo>
                    <a:pt x="1199" y="9923"/>
                  </a:lnTo>
                  <a:lnTo>
                    <a:pt x="1256" y="10211"/>
                  </a:lnTo>
                  <a:lnTo>
                    <a:pt x="1199" y="10269"/>
                  </a:lnTo>
                  <a:lnTo>
                    <a:pt x="970" y="10327"/>
                  </a:lnTo>
                  <a:lnTo>
                    <a:pt x="970" y="10384"/>
                  </a:lnTo>
                  <a:lnTo>
                    <a:pt x="913" y="10961"/>
                  </a:lnTo>
                  <a:lnTo>
                    <a:pt x="343" y="11192"/>
                  </a:lnTo>
                  <a:lnTo>
                    <a:pt x="57" y="11250"/>
                  </a:lnTo>
                  <a:lnTo>
                    <a:pt x="57" y="11192"/>
                  </a:lnTo>
                  <a:lnTo>
                    <a:pt x="0" y="11250"/>
                  </a:lnTo>
                  <a:lnTo>
                    <a:pt x="57" y="11538"/>
                  </a:lnTo>
                  <a:lnTo>
                    <a:pt x="114" y="11653"/>
                  </a:lnTo>
                  <a:lnTo>
                    <a:pt x="114" y="11826"/>
                  </a:lnTo>
                  <a:lnTo>
                    <a:pt x="171" y="11942"/>
                  </a:lnTo>
                  <a:lnTo>
                    <a:pt x="171" y="12057"/>
                  </a:lnTo>
                  <a:lnTo>
                    <a:pt x="114" y="12115"/>
                  </a:lnTo>
                  <a:lnTo>
                    <a:pt x="114" y="12230"/>
                  </a:lnTo>
                  <a:lnTo>
                    <a:pt x="171" y="12346"/>
                  </a:lnTo>
                  <a:lnTo>
                    <a:pt x="114" y="12403"/>
                  </a:lnTo>
                  <a:lnTo>
                    <a:pt x="57" y="12461"/>
                  </a:lnTo>
                  <a:lnTo>
                    <a:pt x="57" y="12519"/>
                  </a:lnTo>
                  <a:lnTo>
                    <a:pt x="114" y="12634"/>
                  </a:lnTo>
                  <a:lnTo>
                    <a:pt x="343" y="12865"/>
                  </a:lnTo>
                  <a:lnTo>
                    <a:pt x="685" y="13211"/>
                  </a:lnTo>
                  <a:lnTo>
                    <a:pt x="742" y="13269"/>
                  </a:lnTo>
                  <a:lnTo>
                    <a:pt x="742" y="13326"/>
                  </a:lnTo>
                  <a:lnTo>
                    <a:pt x="685" y="13442"/>
                  </a:lnTo>
                  <a:lnTo>
                    <a:pt x="685" y="13499"/>
                  </a:lnTo>
                  <a:lnTo>
                    <a:pt x="742" y="13615"/>
                  </a:lnTo>
                  <a:lnTo>
                    <a:pt x="856" y="13615"/>
                  </a:lnTo>
                  <a:lnTo>
                    <a:pt x="913" y="13615"/>
                  </a:lnTo>
                  <a:lnTo>
                    <a:pt x="970" y="13846"/>
                  </a:lnTo>
                  <a:lnTo>
                    <a:pt x="1085" y="13961"/>
                  </a:lnTo>
                  <a:lnTo>
                    <a:pt x="1199" y="14076"/>
                  </a:lnTo>
                  <a:lnTo>
                    <a:pt x="1370" y="14134"/>
                  </a:lnTo>
                  <a:lnTo>
                    <a:pt x="1427" y="14249"/>
                  </a:lnTo>
                  <a:lnTo>
                    <a:pt x="1427" y="14365"/>
                  </a:lnTo>
                  <a:lnTo>
                    <a:pt x="1541" y="14480"/>
                  </a:lnTo>
                  <a:lnTo>
                    <a:pt x="1713" y="14653"/>
                  </a:lnTo>
                  <a:lnTo>
                    <a:pt x="1827" y="14769"/>
                  </a:lnTo>
                  <a:lnTo>
                    <a:pt x="1941" y="14653"/>
                  </a:lnTo>
                  <a:lnTo>
                    <a:pt x="1998" y="14653"/>
                  </a:lnTo>
                  <a:lnTo>
                    <a:pt x="1998" y="14769"/>
                  </a:lnTo>
                  <a:lnTo>
                    <a:pt x="2055" y="14826"/>
                  </a:lnTo>
                  <a:lnTo>
                    <a:pt x="2169" y="14826"/>
                  </a:lnTo>
                  <a:lnTo>
                    <a:pt x="2169" y="14884"/>
                  </a:lnTo>
                  <a:lnTo>
                    <a:pt x="2169" y="14999"/>
                  </a:lnTo>
                  <a:lnTo>
                    <a:pt x="2226" y="15057"/>
                  </a:lnTo>
                  <a:lnTo>
                    <a:pt x="2341" y="15057"/>
                  </a:lnTo>
                  <a:lnTo>
                    <a:pt x="2398" y="15057"/>
                  </a:lnTo>
                  <a:lnTo>
                    <a:pt x="2626" y="14999"/>
                  </a:lnTo>
                  <a:lnTo>
                    <a:pt x="2797" y="14999"/>
                  </a:lnTo>
                  <a:lnTo>
                    <a:pt x="2911" y="15115"/>
                  </a:lnTo>
                  <a:lnTo>
                    <a:pt x="2911" y="15173"/>
                  </a:lnTo>
                  <a:lnTo>
                    <a:pt x="2797" y="15288"/>
                  </a:lnTo>
                  <a:lnTo>
                    <a:pt x="2740" y="15346"/>
                  </a:lnTo>
                  <a:lnTo>
                    <a:pt x="2797" y="15403"/>
                  </a:lnTo>
                  <a:lnTo>
                    <a:pt x="2854" y="15461"/>
                  </a:lnTo>
                  <a:lnTo>
                    <a:pt x="2911" y="15519"/>
                  </a:lnTo>
                  <a:lnTo>
                    <a:pt x="2969" y="15692"/>
                  </a:lnTo>
                  <a:lnTo>
                    <a:pt x="3083" y="15807"/>
                  </a:lnTo>
                  <a:lnTo>
                    <a:pt x="3140" y="15922"/>
                  </a:lnTo>
                  <a:lnTo>
                    <a:pt x="3254" y="15980"/>
                  </a:lnTo>
                  <a:lnTo>
                    <a:pt x="3368" y="16096"/>
                  </a:lnTo>
                  <a:lnTo>
                    <a:pt x="3539" y="16096"/>
                  </a:lnTo>
                  <a:lnTo>
                    <a:pt x="3654" y="16096"/>
                  </a:lnTo>
                  <a:lnTo>
                    <a:pt x="3768" y="16211"/>
                  </a:lnTo>
                  <a:lnTo>
                    <a:pt x="3825" y="16269"/>
                  </a:lnTo>
                  <a:lnTo>
                    <a:pt x="3939" y="16326"/>
                  </a:lnTo>
                  <a:lnTo>
                    <a:pt x="4053" y="16384"/>
                  </a:lnTo>
                  <a:lnTo>
                    <a:pt x="4282" y="16384"/>
                  </a:lnTo>
                  <a:lnTo>
                    <a:pt x="4453" y="16326"/>
                  </a:lnTo>
                  <a:lnTo>
                    <a:pt x="4567" y="16211"/>
                  </a:lnTo>
                  <a:lnTo>
                    <a:pt x="4624" y="16096"/>
                  </a:lnTo>
                  <a:lnTo>
                    <a:pt x="4681" y="16096"/>
                  </a:lnTo>
                  <a:lnTo>
                    <a:pt x="4795" y="16038"/>
                  </a:lnTo>
                  <a:lnTo>
                    <a:pt x="4909" y="15922"/>
                  </a:lnTo>
                  <a:lnTo>
                    <a:pt x="4967" y="15749"/>
                  </a:lnTo>
                  <a:lnTo>
                    <a:pt x="5024" y="15634"/>
                  </a:lnTo>
                  <a:lnTo>
                    <a:pt x="5081" y="15634"/>
                  </a:lnTo>
                  <a:lnTo>
                    <a:pt x="5138" y="15692"/>
                  </a:lnTo>
                  <a:lnTo>
                    <a:pt x="5309" y="15807"/>
                  </a:lnTo>
                  <a:lnTo>
                    <a:pt x="5480" y="15980"/>
                  </a:lnTo>
                  <a:lnTo>
                    <a:pt x="5595" y="15980"/>
                  </a:lnTo>
                  <a:lnTo>
                    <a:pt x="5652" y="15980"/>
                  </a:lnTo>
                  <a:lnTo>
                    <a:pt x="5823" y="15865"/>
                  </a:lnTo>
                  <a:lnTo>
                    <a:pt x="5994" y="15749"/>
                  </a:lnTo>
                  <a:lnTo>
                    <a:pt x="6165" y="15692"/>
                  </a:lnTo>
                  <a:lnTo>
                    <a:pt x="6394" y="15634"/>
                  </a:lnTo>
                  <a:lnTo>
                    <a:pt x="6451" y="15576"/>
                  </a:lnTo>
                  <a:lnTo>
                    <a:pt x="6508" y="15519"/>
                  </a:lnTo>
                  <a:lnTo>
                    <a:pt x="6565" y="15634"/>
                  </a:lnTo>
                  <a:lnTo>
                    <a:pt x="6850" y="15403"/>
                  </a:lnTo>
                  <a:lnTo>
                    <a:pt x="6908" y="15288"/>
                  </a:lnTo>
                  <a:lnTo>
                    <a:pt x="6793" y="15173"/>
                  </a:lnTo>
                  <a:lnTo>
                    <a:pt x="6736" y="15115"/>
                  </a:lnTo>
                  <a:lnTo>
                    <a:pt x="6850" y="14942"/>
                  </a:lnTo>
                  <a:lnTo>
                    <a:pt x="7079" y="14942"/>
                  </a:lnTo>
                  <a:lnTo>
                    <a:pt x="7193" y="15115"/>
                  </a:lnTo>
                  <a:lnTo>
                    <a:pt x="7878" y="14596"/>
                  </a:lnTo>
                  <a:lnTo>
                    <a:pt x="7992" y="14538"/>
                  </a:lnTo>
                  <a:lnTo>
                    <a:pt x="8106" y="14538"/>
                  </a:lnTo>
                  <a:lnTo>
                    <a:pt x="8163" y="14653"/>
                  </a:lnTo>
                  <a:lnTo>
                    <a:pt x="8278" y="14711"/>
                  </a:lnTo>
                  <a:lnTo>
                    <a:pt x="8335" y="14596"/>
                  </a:lnTo>
                  <a:lnTo>
                    <a:pt x="8563" y="14307"/>
                  </a:lnTo>
                  <a:lnTo>
                    <a:pt x="8734" y="14192"/>
                  </a:lnTo>
                  <a:lnTo>
                    <a:pt x="8791" y="14134"/>
                  </a:lnTo>
                  <a:lnTo>
                    <a:pt x="8620" y="14076"/>
                  </a:lnTo>
                  <a:lnTo>
                    <a:pt x="8620" y="14019"/>
                  </a:lnTo>
                  <a:lnTo>
                    <a:pt x="8620" y="13961"/>
                  </a:lnTo>
                  <a:lnTo>
                    <a:pt x="9020" y="13730"/>
                  </a:lnTo>
                  <a:lnTo>
                    <a:pt x="8734" y="13615"/>
                  </a:lnTo>
                  <a:lnTo>
                    <a:pt x="8677" y="13442"/>
                  </a:lnTo>
                  <a:lnTo>
                    <a:pt x="8620" y="13326"/>
                  </a:lnTo>
                  <a:lnTo>
                    <a:pt x="8677" y="13326"/>
                  </a:lnTo>
                  <a:lnTo>
                    <a:pt x="8734" y="13211"/>
                  </a:lnTo>
                  <a:lnTo>
                    <a:pt x="8734" y="13096"/>
                  </a:lnTo>
                  <a:lnTo>
                    <a:pt x="8791" y="12980"/>
                  </a:lnTo>
                  <a:lnTo>
                    <a:pt x="8849" y="12750"/>
                  </a:lnTo>
                  <a:lnTo>
                    <a:pt x="9020" y="12461"/>
                  </a:lnTo>
                  <a:lnTo>
                    <a:pt x="9134" y="12230"/>
                  </a:lnTo>
                  <a:lnTo>
                    <a:pt x="9248" y="12115"/>
                  </a:lnTo>
                  <a:lnTo>
                    <a:pt x="9305" y="12057"/>
                  </a:lnTo>
                  <a:lnTo>
                    <a:pt x="9419" y="11884"/>
                  </a:lnTo>
                  <a:lnTo>
                    <a:pt x="9476" y="11653"/>
                  </a:lnTo>
                  <a:lnTo>
                    <a:pt x="9534" y="11480"/>
                  </a:lnTo>
                  <a:lnTo>
                    <a:pt x="9591" y="11307"/>
                  </a:lnTo>
                  <a:lnTo>
                    <a:pt x="9591" y="11134"/>
                  </a:lnTo>
                  <a:lnTo>
                    <a:pt x="9591" y="10961"/>
                  </a:lnTo>
                  <a:lnTo>
                    <a:pt x="9648" y="10788"/>
                  </a:lnTo>
                  <a:lnTo>
                    <a:pt x="9876" y="10500"/>
                  </a:lnTo>
                  <a:lnTo>
                    <a:pt x="9990" y="10442"/>
                  </a:lnTo>
                  <a:lnTo>
                    <a:pt x="9876" y="10327"/>
                  </a:lnTo>
                  <a:lnTo>
                    <a:pt x="9876" y="10269"/>
                  </a:lnTo>
                  <a:lnTo>
                    <a:pt x="9933" y="10153"/>
                  </a:lnTo>
                  <a:lnTo>
                    <a:pt x="9990" y="10038"/>
                  </a:lnTo>
                  <a:lnTo>
                    <a:pt x="10104" y="9980"/>
                  </a:lnTo>
                  <a:lnTo>
                    <a:pt x="10104" y="9865"/>
                  </a:lnTo>
                  <a:lnTo>
                    <a:pt x="10162" y="9634"/>
                  </a:lnTo>
                  <a:lnTo>
                    <a:pt x="10104" y="9230"/>
                  </a:lnTo>
                  <a:lnTo>
                    <a:pt x="10162" y="8942"/>
                  </a:lnTo>
                  <a:lnTo>
                    <a:pt x="10276" y="8827"/>
                  </a:lnTo>
                  <a:lnTo>
                    <a:pt x="10675" y="9057"/>
                  </a:lnTo>
                  <a:lnTo>
                    <a:pt x="10847" y="9346"/>
                  </a:lnTo>
                  <a:lnTo>
                    <a:pt x="10904" y="9403"/>
                  </a:lnTo>
                  <a:lnTo>
                    <a:pt x="10961" y="9461"/>
                  </a:lnTo>
                  <a:lnTo>
                    <a:pt x="11303" y="9461"/>
                  </a:lnTo>
                  <a:lnTo>
                    <a:pt x="11532" y="9461"/>
                  </a:lnTo>
                  <a:lnTo>
                    <a:pt x="11589" y="9403"/>
                  </a:lnTo>
                  <a:lnTo>
                    <a:pt x="11646" y="9346"/>
                  </a:lnTo>
                  <a:lnTo>
                    <a:pt x="11760" y="9230"/>
                  </a:lnTo>
                  <a:lnTo>
                    <a:pt x="11817" y="9173"/>
                  </a:lnTo>
                  <a:lnTo>
                    <a:pt x="11817" y="9000"/>
                  </a:lnTo>
                  <a:lnTo>
                    <a:pt x="11874" y="8769"/>
                  </a:lnTo>
                  <a:lnTo>
                    <a:pt x="11931" y="8480"/>
                  </a:lnTo>
                  <a:lnTo>
                    <a:pt x="11988" y="8250"/>
                  </a:lnTo>
                  <a:lnTo>
                    <a:pt x="12045" y="8134"/>
                  </a:lnTo>
                  <a:lnTo>
                    <a:pt x="12102" y="8077"/>
                  </a:lnTo>
                  <a:lnTo>
                    <a:pt x="12102" y="7904"/>
                  </a:lnTo>
                  <a:lnTo>
                    <a:pt x="12102" y="7788"/>
                  </a:lnTo>
                  <a:lnTo>
                    <a:pt x="12160" y="7730"/>
                  </a:lnTo>
                  <a:lnTo>
                    <a:pt x="12160" y="7557"/>
                  </a:lnTo>
                  <a:lnTo>
                    <a:pt x="12160" y="7500"/>
                  </a:lnTo>
                  <a:lnTo>
                    <a:pt x="12217" y="7500"/>
                  </a:lnTo>
                  <a:lnTo>
                    <a:pt x="12331" y="7384"/>
                  </a:lnTo>
                  <a:lnTo>
                    <a:pt x="12331" y="7327"/>
                  </a:lnTo>
                  <a:lnTo>
                    <a:pt x="12845" y="7615"/>
                  </a:lnTo>
                  <a:lnTo>
                    <a:pt x="12902" y="7269"/>
                  </a:lnTo>
                  <a:lnTo>
                    <a:pt x="13073" y="6807"/>
                  </a:lnTo>
                  <a:lnTo>
                    <a:pt x="13130" y="6750"/>
                  </a:lnTo>
                  <a:lnTo>
                    <a:pt x="13187" y="6692"/>
                  </a:lnTo>
                  <a:lnTo>
                    <a:pt x="13301" y="6750"/>
                  </a:lnTo>
                  <a:lnTo>
                    <a:pt x="13415" y="6461"/>
                  </a:lnTo>
                  <a:lnTo>
                    <a:pt x="13473" y="6404"/>
                  </a:lnTo>
                  <a:lnTo>
                    <a:pt x="13587" y="6404"/>
                  </a:lnTo>
                  <a:lnTo>
                    <a:pt x="13701" y="6173"/>
                  </a:lnTo>
                  <a:lnTo>
                    <a:pt x="13644" y="6173"/>
                  </a:lnTo>
                  <a:lnTo>
                    <a:pt x="13644" y="6115"/>
                  </a:lnTo>
                  <a:lnTo>
                    <a:pt x="13644" y="6057"/>
                  </a:lnTo>
                  <a:lnTo>
                    <a:pt x="13815" y="5884"/>
                  </a:lnTo>
                  <a:lnTo>
                    <a:pt x="13986" y="5596"/>
                  </a:lnTo>
                  <a:lnTo>
                    <a:pt x="14043" y="5481"/>
                  </a:lnTo>
                  <a:lnTo>
                    <a:pt x="14043" y="5423"/>
                  </a:lnTo>
                  <a:lnTo>
                    <a:pt x="13929" y="5365"/>
                  </a:lnTo>
                  <a:lnTo>
                    <a:pt x="13986" y="5077"/>
                  </a:lnTo>
                  <a:lnTo>
                    <a:pt x="13929" y="5019"/>
                  </a:lnTo>
                  <a:lnTo>
                    <a:pt x="14101" y="4558"/>
                  </a:lnTo>
                  <a:lnTo>
                    <a:pt x="13986" y="4558"/>
                  </a:lnTo>
                  <a:lnTo>
                    <a:pt x="14101" y="4327"/>
                  </a:lnTo>
                  <a:lnTo>
                    <a:pt x="13986" y="4327"/>
                  </a:lnTo>
                  <a:lnTo>
                    <a:pt x="14101" y="4096"/>
                  </a:lnTo>
                  <a:lnTo>
                    <a:pt x="14500" y="4327"/>
                  </a:lnTo>
                  <a:lnTo>
                    <a:pt x="15299" y="4731"/>
                  </a:lnTo>
                  <a:lnTo>
                    <a:pt x="16099" y="5192"/>
                  </a:lnTo>
                  <a:lnTo>
                    <a:pt x="16156" y="5192"/>
                  </a:lnTo>
                  <a:lnTo>
                    <a:pt x="16156" y="5019"/>
                  </a:lnTo>
                  <a:lnTo>
                    <a:pt x="16213" y="4731"/>
                  </a:lnTo>
                  <a:lnTo>
                    <a:pt x="16270" y="4558"/>
                  </a:lnTo>
                  <a:lnTo>
                    <a:pt x="16384" y="4269"/>
                  </a:lnTo>
                  <a:lnTo>
                    <a:pt x="16213" y="4154"/>
                  </a:lnTo>
                  <a:lnTo>
                    <a:pt x="16213" y="4038"/>
                  </a:lnTo>
                  <a:lnTo>
                    <a:pt x="16213" y="3981"/>
                  </a:lnTo>
                  <a:lnTo>
                    <a:pt x="16156" y="3923"/>
                  </a:lnTo>
                  <a:lnTo>
                    <a:pt x="16041" y="3865"/>
                  </a:lnTo>
                  <a:lnTo>
                    <a:pt x="15984" y="3808"/>
                  </a:lnTo>
                  <a:lnTo>
                    <a:pt x="15984" y="3692"/>
                  </a:lnTo>
                  <a:lnTo>
                    <a:pt x="16041" y="3577"/>
                  </a:lnTo>
                  <a:lnTo>
                    <a:pt x="16041" y="3519"/>
                  </a:lnTo>
                  <a:lnTo>
                    <a:pt x="15927" y="3519"/>
                  </a:lnTo>
                  <a:lnTo>
                    <a:pt x="15870" y="3577"/>
                  </a:lnTo>
                  <a:lnTo>
                    <a:pt x="15813" y="3577"/>
                  </a:lnTo>
                  <a:lnTo>
                    <a:pt x="15699" y="3461"/>
                  </a:lnTo>
                  <a:lnTo>
                    <a:pt x="15642" y="3404"/>
                  </a:lnTo>
                  <a:lnTo>
                    <a:pt x="15699" y="3346"/>
                  </a:lnTo>
                  <a:lnTo>
                    <a:pt x="15756" y="3231"/>
                  </a:lnTo>
                  <a:lnTo>
                    <a:pt x="15756" y="3173"/>
                  </a:lnTo>
                  <a:lnTo>
                    <a:pt x="15642" y="3115"/>
                  </a:lnTo>
                  <a:lnTo>
                    <a:pt x="15585" y="3058"/>
                  </a:lnTo>
                  <a:lnTo>
                    <a:pt x="15528" y="3115"/>
                  </a:lnTo>
                  <a:lnTo>
                    <a:pt x="15471" y="3173"/>
                  </a:lnTo>
                  <a:lnTo>
                    <a:pt x="15414" y="3173"/>
                  </a:lnTo>
                  <a:lnTo>
                    <a:pt x="15299" y="3173"/>
                  </a:lnTo>
                  <a:lnTo>
                    <a:pt x="15128" y="3231"/>
                  </a:lnTo>
                  <a:lnTo>
                    <a:pt x="15014" y="3173"/>
                  </a:lnTo>
                  <a:lnTo>
                    <a:pt x="14728" y="3000"/>
                  </a:lnTo>
                  <a:lnTo>
                    <a:pt x="14614" y="2942"/>
                  </a:lnTo>
                  <a:lnTo>
                    <a:pt x="14443" y="3000"/>
                  </a:lnTo>
                  <a:lnTo>
                    <a:pt x="14329" y="3058"/>
                  </a:lnTo>
                  <a:lnTo>
                    <a:pt x="14272" y="3115"/>
                  </a:lnTo>
                  <a:lnTo>
                    <a:pt x="14215" y="3231"/>
                  </a:lnTo>
                  <a:lnTo>
                    <a:pt x="14158" y="3288"/>
                  </a:lnTo>
                  <a:lnTo>
                    <a:pt x="14101" y="3288"/>
                  </a:lnTo>
                  <a:lnTo>
                    <a:pt x="14043" y="3288"/>
                  </a:lnTo>
                  <a:lnTo>
                    <a:pt x="13929" y="3288"/>
                  </a:lnTo>
                  <a:lnTo>
                    <a:pt x="13758" y="3404"/>
                  </a:lnTo>
                  <a:lnTo>
                    <a:pt x="13644" y="3404"/>
                  </a:lnTo>
                  <a:lnTo>
                    <a:pt x="13587" y="3461"/>
                  </a:lnTo>
                  <a:lnTo>
                    <a:pt x="13644" y="3519"/>
                  </a:lnTo>
                  <a:lnTo>
                    <a:pt x="13701" y="3577"/>
                  </a:lnTo>
                  <a:lnTo>
                    <a:pt x="13644" y="3634"/>
                  </a:lnTo>
                  <a:lnTo>
                    <a:pt x="13587" y="3692"/>
                  </a:lnTo>
                  <a:lnTo>
                    <a:pt x="13587" y="3750"/>
                  </a:lnTo>
                  <a:lnTo>
                    <a:pt x="13530" y="3808"/>
                  </a:lnTo>
                  <a:lnTo>
                    <a:pt x="13587" y="3865"/>
                  </a:lnTo>
                  <a:lnTo>
                    <a:pt x="13530" y="3923"/>
                  </a:lnTo>
                  <a:lnTo>
                    <a:pt x="13473" y="3981"/>
                  </a:lnTo>
                  <a:lnTo>
                    <a:pt x="13358" y="3923"/>
                  </a:lnTo>
                  <a:lnTo>
                    <a:pt x="13130" y="3923"/>
                  </a:lnTo>
                  <a:lnTo>
                    <a:pt x="12959" y="3923"/>
                  </a:lnTo>
                  <a:lnTo>
                    <a:pt x="12788" y="3923"/>
                  </a:lnTo>
                  <a:lnTo>
                    <a:pt x="12616" y="3865"/>
                  </a:lnTo>
                  <a:lnTo>
                    <a:pt x="12559" y="3750"/>
                  </a:lnTo>
                  <a:lnTo>
                    <a:pt x="12559" y="3634"/>
                  </a:lnTo>
                  <a:lnTo>
                    <a:pt x="12559" y="3577"/>
                  </a:lnTo>
                  <a:lnTo>
                    <a:pt x="12502" y="3577"/>
                  </a:lnTo>
                  <a:lnTo>
                    <a:pt x="12445" y="3577"/>
                  </a:lnTo>
                  <a:lnTo>
                    <a:pt x="12388" y="3692"/>
                  </a:lnTo>
                  <a:lnTo>
                    <a:pt x="12331" y="3808"/>
                  </a:lnTo>
                  <a:lnTo>
                    <a:pt x="12331" y="3923"/>
                  </a:lnTo>
                  <a:lnTo>
                    <a:pt x="12274" y="3981"/>
                  </a:lnTo>
                  <a:lnTo>
                    <a:pt x="12217" y="4038"/>
                  </a:lnTo>
                  <a:lnTo>
                    <a:pt x="12102" y="4327"/>
                  </a:lnTo>
                  <a:lnTo>
                    <a:pt x="11988" y="4558"/>
                  </a:lnTo>
                  <a:lnTo>
                    <a:pt x="11874" y="4615"/>
                  </a:lnTo>
                  <a:lnTo>
                    <a:pt x="11760" y="4558"/>
                  </a:lnTo>
                  <a:lnTo>
                    <a:pt x="11646" y="4500"/>
                  </a:lnTo>
                  <a:lnTo>
                    <a:pt x="11589" y="4500"/>
                  </a:lnTo>
                  <a:lnTo>
                    <a:pt x="11475" y="4500"/>
                  </a:lnTo>
                  <a:lnTo>
                    <a:pt x="11475" y="4558"/>
                  </a:lnTo>
                  <a:lnTo>
                    <a:pt x="11417" y="4731"/>
                  </a:lnTo>
                  <a:lnTo>
                    <a:pt x="11360" y="4788"/>
                  </a:lnTo>
                  <a:lnTo>
                    <a:pt x="11132" y="5019"/>
                  </a:lnTo>
                  <a:lnTo>
                    <a:pt x="11018" y="5134"/>
                  </a:lnTo>
                  <a:lnTo>
                    <a:pt x="10961" y="5192"/>
                  </a:lnTo>
                  <a:lnTo>
                    <a:pt x="10904" y="5307"/>
                  </a:lnTo>
                  <a:lnTo>
                    <a:pt x="10904" y="5365"/>
                  </a:lnTo>
                  <a:lnTo>
                    <a:pt x="10789" y="5423"/>
                  </a:lnTo>
                  <a:lnTo>
                    <a:pt x="10675" y="5481"/>
                  </a:lnTo>
                  <a:lnTo>
                    <a:pt x="10561" y="5596"/>
                  </a:lnTo>
                  <a:lnTo>
                    <a:pt x="10390" y="5827"/>
                  </a:lnTo>
                  <a:lnTo>
                    <a:pt x="10333" y="5942"/>
                  </a:lnTo>
                  <a:lnTo>
                    <a:pt x="9876" y="3634"/>
                  </a:lnTo>
                  <a:lnTo>
                    <a:pt x="8963" y="3750"/>
                  </a:lnTo>
                  <a:lnTo>
                    <a:pt x="8563" y="3808"/>
                  </a:lnTo>
                  <a:lnTo>
                    <a:pt x="6736" y="4154"/>
                  </a:lnTo>
                  <a:lnTo>
                    <a:pt x="6337" y="4211"/>
                  </a:lnTo>
                  <a:lnTo>
                    <a:pt x="6165" y="3173"/>
                  </a:lnTo>
                  <a:lnTo>
                    <a:pt x="6108" y="2885"/>
                  </a:lnTo>
                  <a:lnTo>
                    <a:pt x="6051" y="2192"/>
                  </a:lnTo>
                  <a:lnTo>
                    <a:pt x="5823" y="1096"/>
                  </a:lnTo>
                  <a:lnTo>
                    <a:pt x="5766" y="750"/>
                  </a:lnTo>
                  <a:lnTo>
                    <a:pt x="5652" y="0"/>
                  </a:lnTo>
                  <a:lnTo>
                    <a:pt x="5537" y="58"/>
                  </a:lnTo>
                  <a:lnTo>
                    <a:pt x="5309" y="115"/>
                  </a:lnTo>
                  <a:lnTo>
                    <a:pt x="5195" y="231"/>
                  </a:lnTo>
                  <a:lnTo>
                    <a:pt x="5195" y="288"/>
                  </a:lnTo>
                  <a:lnTo>
                    <a:pt x="5195" y="346"/>
                  </a:lnTo>
                  <a:lnTo>
                    <a:pt x="5423" y="692"/>
                  </a:lnTo>
                  <a:lnTo>
                    <a:pt x="5480" y="865"/>
                  </a:lnTo>
                  <a:lnTo>
                    <a:pt x="5480" y="1038"/>
                  </a:lnTo>
                  <a:lnTo>
                    <a:pt x="5480" y="1154"/>
                  </a:lnTo>
                  <a:lnTo>
                    <a:pt x="5480" y="1269"/>
                  </a:lnTo>
                  <a:lnTo>
                    <a:pt x="5595" y="1442"/>
                  </a:lnTo>
                  <a:lnTo>
                    <a:pt x="5595" y="1558"/>
                  </a:lnTo>
                  <a:lnTo>
                    <a:pt x="5537" y="1731"/>
                  </a:lnTo>
                  <a:lnTo>
                    <a:pt x="5480" y="1904"/>
                  </a:lnTo>
                  <a:lnTo>
                    <a:pt x="5423" y="2135"/>
                  </a:lnTo>
                  <a:lnTo>
                    <a:pt x="5366" y="2308"/>
                  </a:lnTo>
                  <a:lnTo>
                    <a:pt x="5309" y="2769"/>
                  </a:lnTo>
                  <a:lnTo>
                    <a:pt x="5309" y="2885"/>
                  </a:lnTo>
                  <a:lnTo>
                    <a:pt x="5366" y="2885"/>
                  </a:lnTo>
                  <a:lnTo>
                    <a:pt x="5309" y="3231"/>
                  </a:lnTo>
                  <a:lnTo>
                    <a:pt x="5309" y="3346"/>
                  </a:lnTo>
                  <a:lnTo>
                    <a:pt x="5195" y="3404"/>
                  </a:lnTo>
                  <a:lnTo>
                    <a:pt x="5195" y="3519"/>
                  </a:lnTo>
                  <a:lnTo>
                    <a:pt x="5252" y="3634"/>
                  </a:lnTo>
                  <a:lnTo>
                    <a:pt x="5195" y="3750"/>
                  </a:lnTo>
                  <a:lnTo>
                    <a:pt x="5195" y="3923"/>
                  </a:lnTo>
                  <a:lnTo>
                    <a:pt x="5138" y="4154"/>
                  </a:lnTo>
                  <a:lnTo>
                    <a:pt x="5252" y="4327"/>
                  </a:lnTo>
                  <a:lnTo>
                    <a:pt x="5252" y="4384"/>
                  </a:lnTo>
                  <a:lnTo>
                    <a:pt x="5195" y="4500"/>
                  </a:lnTo>
                  <a:lnTo>
                    <a:pt x="5138" y="4846"/>
                  </a:lnTo>
                  <a:lnTo>
                    <a:pt x="5024" y="4904"/>
                  </a:lnTo>
                  <a:lnTo>
                    <a:pt x="4795" y="5077"/>
                  </a:lnTo>
                  <a:lnTo>
                    <a:pt x="4681" y="5250"/>
                  </a:lnTo>
                  <a:lnTo>
                    <a:pt x="4453" y="5654"/>
                  </a:lnTo>
                  <a:lnTo>
                    <a:pt x="4396" y="5711"/>
                  </a:lnTo>
                  <a:close/>
                </a:path>
              </a:pathLst>
            </a:custGeom>
            <a:solidFill>
              <a:schemeClr val="bg1">
                <a:lumMod val="75000"/>
              </a:schemeClr>
            </a:solidFill>
            <a:ln w="9525">
              <a:solidFill>
                <a:schemeClr val="bg1"/>
              </a:solidFill>
              <a:prstDash val="solid"/>
              <a:round/>
              <a:headEnd/>
              <a:tailEnd/>
            </a:ln>
          </p:spPr>
        </p:sp>
        <p:sp>
          <p:nvSpPr>
            <p:cNvPr id="165" name="Wisconsin">
              <a:extLst>
                <a:ext uri="{FF2B5EF4-FFF2-40B4-BE49-F238E27FC236}">
                  <a16:creationId xmlns:a16="http://schemas.microsoft.com/office/drawing/2014/main" id="{DEB900E1-AC9A-B14E-BDB6-81F64BD130D5}"/>
                </a:ext>
              </a:extLst>
            </p:cNvPr>
            <p:cNvSpPr>
              <a:spLocks/>
            </p:cNvSpPr>
            <p:nvPr/>
          </p:nvSpPr>
          <p:spPr bwMode="auto">
            <a:xfrm>
              <a:off x="5147648" y="2112834"/>
              <a:ext cx="862745" cy="818032"/>
            </a:xfrm>
            <a:custGeom>
              <a:avLst/>
              <a:gdLst/>
              <a:ahLst/>
              <a:cxnLst>
                <a:cxn ang="0">
                  <a:pos x="5349" y="14003"/>
                </a:cxn>
                <a:cxn ang="0">
                  <a:pos x="5638" y="15544"/>
                </a:cxn>
                <a:cxn ang="0">
                  <a:pos x="6698" y="16011"/>
                </a:cxn>
                <a:cxn ang="0">
                  <a:pos x="10457" y="16197"/>
                </a:cxn>
                <a:cxn ang="0">
                  <a:pos x="14987" y="15871"/>
                </a:cxn>
                <a:cxn ang="0">
                  <a:pos x="14987" y="14890"/>
                </a:cxn>
                <a:cxn ang="0">
                  <a:pos x="14553" y="13957"/>
                </a:cxn>
                <a:cxn ang="0">
                  <a:pos x="14456" y="13210"/>
                </a:cxn>
                <a:cxn ang="0">
                  <a:pos x="14746" y="11856"/>
                </a:cxn>
                <a:cxn ang="0">
                  <a:pos x="14746" y="10689"/>
                </a:cxn>
                <a:cxn ang="0">
                  <a:pos x="14890" y="9802"/>
                </a:cxn>
                <a:cxn ang="0">
                  <a:pos x="15131" y="8635"/>
                </a:cxn>
                <a:cxn ang="0">
                  <a:pos x="15517" y="7468"/>
                </a:cxn>
                <a:cxn ang="0">
                  <a:pos x="15998" y="6348"/>
                </a:cxn>
                <a:cxn ang="0">
                  <a:pos x="16239" y="5648"/>
                </a:cxn>
                <a:cxn ang="0">
                  <a:pos x="16095" y="5368"/>
                </a:cxn>
                <a:cxn ang="0">
                  <a:pos x="15806" y="5835"/>
                </a:cxn>
                <a:cxn ang="0">
                  <a:pos x="15420" y="6488"/>
                </a:cxn>
                <a:cxn ang="0">
                  <a:pos x="15276" y="6955"/>
                </a:cxn>
                <a:cxn ang="0">
                  <a:pos x="14842" y="7142"/>
                </a:cxn>
                <a:cxn ang="0">
                  <a:pos x="14023" y="8075"/>
                </a:cxn>
                <a:cxn ang="0">
                  <a:pos x="13734" y="8122"/>
                </a:cxn>
                <a:cxn ang="0">
                  <a:pos x="13975" y="7235"/>
                </a:cxn>
                <a:cxn ang="0">
                  <a:pos x="14601" y="6582"/>
                </a:cxn>
                <a:cxn ang="0">
                  <a:pos x="14264" y="5928"/>
                </a:cxn>
                <a:cxn ang="0">
                  <a:pos x="13975" y="5321"/>
                </a:cxn>
                <a:cxn ang="0">
                  <a:pos x="13878" y="4528"/>
                </a:cxn>
                <a:cxn ang="0">
                  <a:pos x="13830" y="3968"/>
                </a:cxn>
                <a:cxn ang="0">
                  <a:pos x="13011" y="3688"/>
                </a:cxn>
                <a:cxn ang="0">
                  <a:pos x="12963" y="3221"/>
                </a:cxn>
                <a:cxn ang="0">
                  <a:pos x="12047" y="3081"/>
                </a:cxn>
                <a:cxn ang="0">
                  <a:pos x="11083" y="3034"/>
                </a:cxn>
                <a:cxn ang="0">
                  <a:pos x="9638" y="2567"/>
                </a:cxn>
                <a:cxn ang="0">
                  <a:pos x="7421" y="1914"/>
                </a:cxn>
                <a:cxn ang="0">
                  <a:pos x="6891" y="1400"/>
                </a:cxn>
                <a:cxn ang="0">
                  <a:pos x="6024" y="1074"/>
                </a:cxn>
                <a:cxn ang="0">
                  <a:pos x="5445" y="1307"/>
                </a:cxn>
                <a:cxn ang="0">
                  <a:pos x="5638" y="420"/>
                </a:cxn>
                <a:cxn ang="0">
                  <a:pos x="5349" y="0"/>
                </a:cxn>
                <a:cxn ang="0">
                  <a:pos x="4192" y="560"/>
                </a:cxn>
                <a:cxn ang="0">
                  <a:pos x="2988" y="1027"/>
                </a:cxn>
                <a:cxn ang="0">
                  <a:pos x="2168" y="934"/>
                </a:cxn>
                <a:cxn ang="0">
                  <a:pos x="1783" y="1167"/>
                </a:cxn>
                <a:cxn ang="0">
                  <a:pos x="1494" y="3548"/>
                </a:cxn>
                <a:cxn ang="0">
                  <a:pos x="482" y="4154"/>
                </a:cxn>
                <a:cxn ang="0">
                  <a:pos x="0" y="5088"/>
                </a:cxn>
                <a:cxn ang="0">
                  <a:pos x="578" y="5975"/>
                </a:cxn>
                <a:cxn ang="0">
                  <a:pos x="434" y="7095"/>
                </a:cxn>
                <a:cxn ang="0">
                  <a:pos x="675" y="8449"/>
                </a:cxn>
                <a:cxn ang="0">
                  <a:pos x="1783" y="9009"/>
                </a:cxn>
                <a:cxn ang="0">
                  <a:pos x="3036" y="9802"/>
                </a:cxn>
                <a:cxn ang="0">
                  <a:pos x="3903" y="10689"/>
                </a:cxn>
                <a:cxn ang="0">
                  <a:pos x="4819" y="11436"/>
                </a:cxn>
                <a:cxn ang="0">
                  <a:pos x="4963" y="12416"/>
                </a:cxn>
              </a:cxnLst>
              <a:rect l="0" t="0" r="r" b="b"/>
              <a:pathLst>
                <a:path w="16384" h="16384">
                  <a:moveTo>
                    <a:pt x="5108" y="13023"/>
                  </a:moveTo>
                  <a:lnTo>
                    <a:pt x="5204" y="13070"/>
                  </a:lnTo>
                  <a:lnTo>
                    <a:pt x="5301" y="13257"/>
                  </a:lnTo>
                  <a:lnTo>
                    <a:pt x="5493" y="13490"/>
                  </a:lnTo>
                  <a:lnTo>
                    <a:pt x="5590" y="13630"/>
                  </a:lnTo>
                  <a:lnTo>
                    <a:pt x="5493" y="13723"/>
                  </a:lnTo>
                  <a:lnTo>
                    <a:pt x="5349" y="14003"/>
                  </a:lnTo>
                  <a:lnTo>
                    <a:pt x="5253" y="14143"/>
                  </a:lnTo>
                  <a:lnTo>
                    <a:pt x="5253" y="14330"/>
                  </a:lnTo>
                  <a:lnTo>
                    <a:pt x="5349" y="14657"/>
                  </a:lnTo>
                  <a:lnTo>
                    <a:pt x="5445" y="14937"/>
                  </a:lnTo>
                  <a:lnTo>
                    <a:pt x="5542" y="15077"/>
                  </a:lnTo>
                  <a:lnTo>
                    <a:pt x="5590" y="15404"/>
                  </a:lnTo>
                  <a:lnTo>
                    <a:pt x="5638" y="15544"/>
                  </a:lnTo>
                  <a:lnTo>
                    <a:pt x="5783" y="15590"/>
                  </a:lnTo>
                  <a:lnTo>
                    <a:pt x="5975" y="15684"/>
                  </a:lnTo>
                  <a:lnTo>
                    <a:pt x="6120" y="15731"/>
                  </a:lnTo>
                  <a:lnTo>
                    <a:pt x="6216" y="15777"/>
                  </a:lnTo>
                  <a:lnTo>
                    <a:pt x="6361" y="15824"/>
                  </a:lnTo>
                  <a:lnTo>
                    <a:pt x="6554" y="15871"/>
                  </a:lnTo>
                  <a:lnTo>
                    <a:pt x="6698" y="16011"/>
                  </a:lnTo>
                  <a:lnTo>
                    <a:pt x="6795" y="16151"/>
                  </a:lnTo>
                  <a:lnTo>
                    <a:pt x="6843" y="16244"/>
                  </a:lnTo>
                  <a:lnTo>
                    <a:pt x="6891" y="16384"/>
                  </a:lnTo>
                  <a:lnTo>
                    <a:pt x="7517" y="16337"/>
                  </a:lnTo>
                  <a:lnTo>
                    <a:pt x="8963" y="16291"/>
                  </a:lnTo>
                  <a:lnTo>
                    <a:pt x="9156" y="16244"/>
                  </a:lnTo>
                  <a:lnTo>
                    <a:pt x="10457" y="16197"/>
                  </a:lnTo>
                  <a:lnTo>
                    <a:pt x="10505" y="16197"/>
                  </a:lnTo>
                  <a:lnTo>
                    <a:pt x="11710" y="16104"/>
                  </a:lnTo>
                  <a:lnTo>
                    <a:pt x="12192" y="16104"/>
                  </a:lnTo>
                  <a:lnTo>
                    <a:pt x="12433" y="16057"/>
                  </a:lnTo>
                  <a:lnTo>
                    <a:pt x="13493" y="15964"/>
                  </a:lnTo>
                  <a:lnTo>
                    <a:pt x="13830" y="15964"/>
                  </a:lnTo>
                  <a:lnTo>
                    <a:pt x="14987" y="15871"/>
                  </a:lnTo>
                  <a:lnTo>
                    <a:pt x="14938" y="15731"/>
                  </a:lnTo>
                  <a:lnTo>
                    <a:pt x="14890" y="15590"/>
                  </a:lnTo>
                  <a:lnTo>
                    <a:pt x="14890" y="15450"/>
                  </a:lnTo>
                  <a:lnTo>
                    <a:pt x="14938" y="15264"/>
                  </a:lnTo>
                  <a:lnTo>
                    <a:pt x="14938" y="15170"/>
                  </a:lnTo>
                  <a:lnTo>
                    <a:pt x="14987" y="15030"/>
                  </a:lnTo>
                  <a:lnTo>
                    <a:pt x="14987" y="14890"/>
                  </a:lnTo>
                  <a:lnTo>
                    <a:pt x="14938" y="14797"/>
                  </a:lnTo>
                  <a:lnTo>
                    <a:pt x="14842" y="14657"/>
                  </a:lnTo>
                  <a:lnTo>
                    <a:pt x="14794" y="14610"/>
                  </a:lnTo>
                  <a:lnTo>
                    <a:pt x="14746" y="14470"/>
                  </a:lnTo>
                  <a:lnTo>
                    <a:pt x="14746" y="14330"/>
                  </a:lnTo>
                  <a:lnTo>
                    <a:pt x="14697" y="14190"/>
                  </a:lnTo>
                  <a:lnTo>
                    <a:pt x="14553" y="13957"/>
                  </a:lnTo>
                  <a:lnTo>
                    <a:pt x="14553" y="13863"/>
                  </a:lnTo>
                  <a:lnTo>
                    <a:pt x="14601" y="13817"/>
                  </a:lnTo>
                  <a:lnTo>
                    <a:pt x="14601" y="13723"/>
                  </a:lnTo>
                  <a:lnTo>
                    <a:pt x="14553" y="13583"/>
                  </a:lnTo>
                  <a:lnTo>
                    <a:pt x="14505" y="13443"/>
                  </a:lnTo>
                  <a:lnTo>
                    <a:pt x="14505" y="13303"/>
                  </a:lnTo>
                  <a:lnTo>
                    <a:pt x="14456" y="13210"/>
                  </a:lnTo>
                  <a:lnTo>
                    <a:pt x="14456" y="13023"/>
                  </a:lnTo>
                  <a:lnTo>
                    <a:pt x="14505" y="12836"/>
                  </a:lnTo>
                  <a:lnTo>
                    <a:pt x="14553" y="12603"/>
                  </a:lnTo>
                  <a:lnTo>
                    <a:pt x="14649" y="12463"/>
                  </a:lnTo>
                  <a:lnTo>
                    <a:pt x="14697" y="12276"/>
                  </a:lnTo>
                  <a:lnTo>
                    <a:pt x="14746" y="11996"/>
                  </a:lnTo>
                  <a:lnTo>
                    <a:pt x="14746" y="11856"/>
                  </a:lnTo>
                  <a:lnTo>
                    <a:pt x="14746" y="11670"/>
                  </a:lnTo>
                  <a:lnTo>
                    <a:pt x="14842" y="11529"/>
                  </a:lnTo>
                  <a:lnTo>
                    <a:pt x="14890" y="11389"/>
                  </a:lnTo>
                  <a:lnTo>
                    <a:pt x="14890" y="11296"/>
                  </a:lnTo>
                  <a:lnTo>
                    <a:pt x="14794" y="10923"/>
                  </a:lnTo>
                  <a:lnTo>
                    <a:pt x="14746" y="10829"/>
                  </a:lnTo>
                  <a:lnTo>
                    <a:pt x="14746" y="10689"/>
                  </a:lnTo>
                  <a:lnTo>
                    <a:pt x="14746" y="10643"/>
                  </a:lnTo>
                  <a:lnTo>
                    <a:pt x="14794" y="10503"/>
                  </a:lnTo>
                  <a:lnTo>
                    <a:pt x="14842" y="10409"/>
                  </a:lnTo>
                  <a:lnTo>
                    <a:pt x="14794" y="10222"/>
                  </a:lnTo>
                  <a:lnTo>
                    <a:pt x="14890" y="10082"/>
                  </a:lnTo>
                  <a:lnTo>
                    <a:pt x="14890" y="9896"/>
                  </a:lnTo>
                  <a:lnTo>
                    <a:pt x="14890" y="9802"/>
                  </a:lnTo>
                  <a:lnTo>
                    <a:pt x="15083" y="9709"/>
                  </a:lnTo>
                  <a:lnTo>
                    <a:pt x="15227" y="9522"/>
                  </a:lnTo>
                  <a:lnTo>
                    <a:pt x="15227" y="9382"/>
                  </a:lnTo>
                  <a:lnTo>
                    <a:pt x="15179" y="9196"/>
                  </a:lnTo>
                  <a:lnTo>
                    <a:pt x="15179" y="9056"/>
                  </a:lnTo>
                  <a:lnTo>
                    <a:pt x="15131" y="8822"/>
                  </a:lnTo>
                  <a:lnTo>
                    <a:pt x="15131" y="8635"/>
                  </a:lnTo>
                  <a:lnTo>
                    <a:pt x="15179" y="8449"/>
                  </a:lnTo>
                  <a:lnTo>
                    <a:pt x="15227" y="8215"/>
                  </a:lnTo>
                  <a:lnTo>
                    <a:pt x="15324" y="7982"/>
                  </a:lnTo>
                  <a:lnTo>
                    <a:pt x="15420" y="7842"/>
                  </a:lnTo>
                  <a:lnTo>
                    <a:pt x="15468" y="7749"/>
                  </a:lnTo>
                  <a:lnTo>
                    <a:pt x="15468" y="7562"/>
                  </a:lnTo>
                  <a:lnTo>
                    <a:pt x="15517" y="7468"/>
                  </a:lnTo>
                  <a:lnTo>
                    <a:pt x="15565" y="7235"/>
                  </a:lnTo>
                  <a:lnTo>
                    <a:pt x="15709" y="7048"/>
                  </a:lnTo>
                  <a:lnTo>
                    <a:pt x="15854" y="6815"/>
                  </a:lnTo>
                  <a:lnTo>
                    <a:pt x="15854" y="6628"/>
                  </a:lnTo>
                  <a:lnTo>
                    <a:pt x="15902" y="6488"/>
                  </a:lnTo>
                  <a:lnTo>
                    <a:pt x="15950" y="6442"/>
                  </a:lnTo>
                  <a:lnTo>
                    <a:pt x="15998" y="6348"/>
                  </a:lnTo>
                  <a:lnTo>
                    <a:pt x="15998" y="6208"/>
                  </a:lnTo>
                  <a:lnTo>
                    <a:pt x="16095" y="6115"/>
                  </a:lnTo>
                  <a:lnTo>
                    <a:pt x="16191" y="6068"/>
                  </a:lnTo>
                  <a:lnTo>
                    <a:pt x="16191" y="5928"/>
                  </a:lnTo>
                  <a:lnTo>
                    <a:pt x="16191" y="5835"/>
                  </a:lnTo>
                  <a:lnTo>
                    <a:pt x="16191" y="5741"/>
                  </a:lnTo>
                  <a:lnTo>
                    <a:pt x="16239" y="5648"/>
                  </a:lnTo>
                  <a:lnTo>
                    <a:pt x="16336" y="5508"/>
                  </a:lnTo>
                  <a:lnTo>
                    <a:pt x="16384" y="5461"/>
                  </a:lnTo>
                  <a:lnTo>
                    <a:pt x="16336" y="5368"/>
                  </a:lnTo>
                  <a:lnTo>
                    <a:pt x="16288" y="5368"/>
                  </a:lnTo>
                  <a:lnTo>
                    <a:pt x="16191" y="5321"/>
                  </a:lnTo>
                  <a:lnTo>
                    <a:pt x="16143" y="5368"/>
                  </a:lnTo>
                  <a:lnTo>
                    <a:pt x="16095" y="5368"/>
                  </a:lnTo>
                  <a:lnTo>
                    <a:pt x="16047" y="5368"/>
                  </a:lnTo>
                  <a:lnTo>
                    <a:pt x="16047" y="5461"/>
                  </a:lnTo>
                  <a:lnTo>
                    <a:pt x="15950" y="5508"/>
                  </a:lnTo>
                  <a:lnTo>
                    <a:pt x="15998" y="5695"/>
                  </a:lnTo>
                  <a:lnTo>
                    <a:pt x="15854" y="5741"/>
                  </a:lnTo>
                  <a:lnTo>
                    <a:pt x="15902" y="5835"/>
                  </a:lnTo>
                  <a:lnTo>
                    <a:pt x="15806" y="5835"/>
                  </a:lnTo>
                  <a:lnTo>
                    <a:pt x="15709" y="5835"/>
                  </a:lnTo>
                  <a:lnTo>
                    <a:pt x="15661" y="5835"/>
                  </a:lnTo>
                  <a:lnTo>
                    <a:pt x="15661" y="6021"/>
                  </a:lnTo>
                  <a:lnTo>
                    <a:pt x="15613" y="6162"/>
                  </a:lnTo>
                  <a:lnTo>
                    <a:pt x="15565" y="6302"/>
                  </a:lnTo>
                  <a:lnTo>
                    <a:pt x="15468" y="6395"/>
                  </a:lnTo>
                  <a:lnTo>
                    <a:pt x="15420" y="6488"/>
                  </a:lnTo>
                  <a:lnTo>
                    <a:pt x="15372" y="6722"/>
                  </a:lnTo>
                  <a:lnTo>
                    <a:pt x="15324" y="6815"/>
                  </a:lnTo>
                  <a:lnTo>
                    <a:pt x="15420" y="6955"/>
                  </a:lnTo>
                  <a:lnTo>
                    <a:pt x="15372" y="7048"/>
                  </a:lnTo>
                  <a:lnTo>
                    <a:pt x="15324" y="7095"/>
                  </a:lnTo>
                  <a:lnTo>
                    <a:pt x="15324" y="7048"/>
                  </a:lnTo>
                  <a:lnTo>
                    <a:pt x="15276" y="6955"/>
                  </a:lnTo>
                  <a:lnTo>
                    <a:pt x="15227" y="6908"/>
                  </a:lnTo>
                  <a:lnTo>
                    <a:pt x="15179" y="6955"/>
                  </a:lnTo>
                  <a:lnTo>
                    <a:pt x="15131" y="6955"/>
                  </a:lnTo>
                  <a:lnTo>
                    <a:pt x="15083" y="7048"/>
                  </a:lnTo>
                  <a:lnTo>
                    <a:pt x="14938" y="7095"/>
                  </a:lnTo>
                  <a:lnTo>
                    <a:pt x="14890" y="7142"/>
                  </a:lnTo>
                  <a:lnTo>
                    <a:pt x="14842" y="7142"/>
                  </a:lnTo>
                  <a:lnTo>
                    <a:pt x="14746" y="7095"/>
                  </a:lnTo>
                  <a:lnTo>
                    <a:pt x="14649" y="7188"/>
                  </a:lnTo>
                  <a:lnTo>
                    <a:pt x="14553" y="7515"/>
                  </a:lnTo>
                  <a:lnTo>
                    <a:pt x="14408" y="7842"/>
                  </a:lnTo>
                  <a:lnTo>
                    <a:pt x="14360" y="7889"/>
                  </a:lnTo>
                  <a:lnTo>
                    <a:pt x="14216" y="7935"/>
                  </a:lnTo>
                  <a:lnTo>
                    <a:pt x="14023" y="8075"/>
                  </a:lnTo>
                  <a:lnTo>
                    <a:pt x="13926" y="8309"/>
                  </a:lnTo>
                  <a:lnTo>
                    <a:pt x="13782" y="8355"/>
                  </a:lnTo>
                  <a:lnTo>
                    <a:pt x="13685" y="8402"/>
                  </a:lnTo>
                  <a:lnTo>
                    <a:pt x="13637" y="8355"/>
                  </a:lnTo>
                  <a:lnTo>
                    <a:pt x="13637" y="8262"/>
                  </a:lnTo>
                  <a:lnTo>
                    <a:pt x="13685" y="8215"/>
                  </a:lnTo>
                  <a:lnTo>
                    <a:pt x="13734" y="8122"/>
                  </a:lnTo>
                  <a:lnTo>
                    <a:pt x="13685" y="7982"/>
                  </a:lnTo>
                  <a:lnTo>
                    <a:pt x="13734" y="7842"/>
                  </a:lnTo>
                  <a:lnTo>
                    <a:pt x="13782" y="7749"/>
                  </a:lnTo>
                  <a:lnTo>
                    <a:pt x="13734" y="7655"/>
                  </a:lnTo>
                  <a:lnTo>
                    <a:pt x="13926" y="7468"/>
                  </a:lnTo>
                  <a:lnTo>
                    <a:pt x="13926" y="7328"/>
                  </a:lnTo>
                  <a:lnTo>
                    <a:pt x="13975" y="7235"/>
                  </a:lnTo>
                  <a:lnTo>
                    <a:pt x="14071" y="7142"/>
                  </a:lnTo>
                  <a:lnTo>
                    <a:pt x="14119" y="7048"/>
                  </a:lnTo>
                  <a:lnTo>
                    <a:pt x="14167" y="6908"/>
                  </a:lnTo>
                  <a:lnTo>
                    <a:pt x="14167" y="6815"/>
                  </a:lnTo>
                  <a:lnTo>
                    <a:pt x="14264" y="6722"/>
                  </a:lnTo>
                  <a:lnTo>
                    <a:pt x="14360" y="6675"/>
                  </a:lnTo>
                  <a:lnTo>
                    <a:pt x="14601" y="6582"/>
                  </a:lnTo>
                  <a:lnTo>
                    <a:pt x="14649" y="6535"/>
                  </a:lnTo>
                  <a:lnTo>
                    <a:pt x="14649" y="6302"/>
                  </a:lnTo>
                  <a:lnTo>
                    <a:pt x="14697" y="6208"/>
                  </a:lnTo>
                  <a:lnTo>
                    <a:pt x="14601" y="6162"/>
                  </a:lnTo>
                  <a:lnTo>
                    <a:pt x="14505" y="6115"/>
                  </a:lnTo>
                  <a:lnTo>
                    <a:pt x="14408" y="6021"/>
                  </a:lnTo>
                  <a:lnTo>
                    <a:pt x="14264" y="5928"/>
                  </a:lnTo>
                  <a:lnTo>
                    <a:pt x="14216" y="5835"/>
                  </a:lnTo>
                  <a:lnTo>
                    <a:pt x="14264" y="5695"/>
                  </a:lnTo>
                  <a:lnTo>
                    <a:pt x="14360" y="5461"/>
                  </a:lnTo>
                  <a:lnTo>
                    <a:pt x="14408" y="5275"/>
                  </a:lnTo>
                  <a:lnTo>
                    <a:pt x="14312" y="5181"/>
                  </a:lnTo>
                  <a:lnTo>
                    <a:pt x="14216" y="5228"/>
                  </a:lnTo>
                  <a:lnTo>
                    <a:pt x="13975" y="5321"/>
                  </a:lnTo>
                  <a:lnTo>
                    <a:pt x="13878" y="5321"/>
                  </a:lnTo>
                  <a:lnTo>
                    <a:pt x="13782" y="5228"/>
                  </a:lnTo>
                  <a:lnTo>
                    <a:pt x="13830" y="5135"/>
                  </a:lnTo>
                  <a:lnTo>
                    <a:pt x="13878" y="4948"/>
                  </a:lnTo>
                  <a:lnTo>
                    <a:pt x="13926" y="4761"/>
                  </a:lnTo>
                  <a:lnTo>
                    <a:pt x="13926" y="4621"/>
                  </a:lnTo>
                  <a:lnTo>
                    <a:pt x="13878" y="4528"/>
                  </a:lnTo>
                  <a:lnTo>
                    <a:pt x="13926" y="4434"/>
                  </a:lnTo>
                  <a:lnTo>
                    <a:pt x="13975" y="4341"/>
                  </a:lnTo>
                  <a:lnTo>
                    <a:pt x="13926" y="4248"/>
                  </a:lnTo>
                  <a:lnTo>
                    <a:pt x="13830" y="4154"/>
                  </a:lnTo>
                  <a:lnTo>
                    <a:pt x="13926" y="4108"/>
                  </a:lnTo>
                  <a:lnTo>
                    <a:pt x="13926" y="4061"/>
                  </a:lnTo>
                  <a:lnTo>
                    <a:pt x="13830" y="3968"/>
                  </a:lnTo>
                  <a:lnTo>
                    <a:pt x="13637" y="3828"/>
                  </a:lnTo>
                  <a:lnTo>
                    <a:pt x="13445" y="3781"/>
                  </a:lnTo>
                  <a:lnTo>
                    <a:pt x="13348" y="3734"/>
                  </a:lnTo>
                  <a:lnTo>
                    <a:pt x="13300" y="3734"/>
                  </a:lnTo>
                  <a:lnTo>
                    <a:pt x="13204" y="3781"/>
                  </a:lnTo>
                  <a:lnTo>
                    <a:pt x="13107" y="3734"/>
                  </a:lnTo>
                  <a:lnTo>
                    <a:pt x="13011" y="3688"/>
                  </a:lnTo>
                  <a:lnTo>
                    <a:pt x="12963" y="3641"/>
                  </a:lnTo>
                  <a:lnTo>
                    <a:pt x="12963" y="3548"/>
                  </a:lnTo>
                  <a:lnTo>
                    <a:pt x="13059" y="3454"/>
                  </a:lnTo>
                  <a:lnTo>
                    <a:pt x="13059" y="3407"/>
                  </a:lnTo>
                  <a:lnTo>
                    <a:pt x="13011" y="3314"/>
                  </a:lnTo>
                  <a:lnTo>
                    <a:pt x="13011" y="3267"/>
                  </a:lnTo>
                  <a:lnTo>
                    <a:pt x="12963" y="3221"/>
                  </a:lnTo>
                  <a:lnTo>
                    <a:pt x="12866" y="3174"/>
                  </a:lnTo>
                  <a:lnTo>
                    <a:pt x="12818" y="3174"/>
                  </a:lnTo>
                  <a:lnTo>
                    <a:pt x="12625" y="3127"/>
                  </a:lnTo>
                  <a:lnTo>
                    <a:pt x="12384" y="3127"/>
                  </a:lnTo>
                  <a:lnTo>
                    <a:pt x="12288" y="3081"/>
                  </a:lnTo>
                  <a:lnTo>
                    <a:pt x="12192" y="3081"/>
                  </a:lnTo>
                  <a:lnTo>
                    <a:pt x="12047" y="3081"/>
                  </a:lnTo>
                  <a:lnTo>
                    <a:pt x="11806" y="2987"/>
                  </a:lnTo>
                  <a:lnTo>
                    <a:pt x="11662" y="3034"/>
                  </a:lnTo>
                  <a:lnTo>
                    <a:pt x="11565" y="3081"/>
                  </a:lnTo>
                  <a:lnTo>
                    <a:pt x="11517" y="3081"/>
                  </a:lnTo>
                  <a:lnTo>
                    <a:pt x="11421" y="3034"/>
                  </a:lnTo>
                  <a:lnTo>
                    <a:pt x="11276" y="2987"/>
                  </a:lnTo>
                  <a:lnTo>
                    <a:pt x="11083" y="3034"/>
                  </a:lnTo>
                  <a:lnTo>
                    <a:pt x="10987" y="2987"/>
                  </a:lnTo>
                  <a:lnTo>
                    <a:pt x="10746" y="2847"/>
                  </a:lnTo>
                  <a:lnTo>
                    <a:pt x="10601" y="2754"/>
                  </a:lnTo>
                  <a:lnTo>
                    <a:pt x="10457" y="2707"/>
                  </a:lnTo>
                  <a:lnTo>
                    <a:pt x="10360" y="2661"/>
                  </a:lnTo>
                  <a:lnTo>
                    <a:pt x="10264" y="2661"/>
                  </a:lnTo>
                  <a:lnTo>
                    <a:pt x="9638" y="2567"/>
                  </a:lnTo>
                  <a:lnTo>
                    <a:pt x="8674" y="2381"/>
                  </a:lnTo>
                  <a:lnTo>
                    <a:pt x="8144" y="2241"/>
                  </a:lnTo>
                  <a:lnTo>
                    <a:pt x="8047" y="2241"/>
                  </a:lnTo>
                  <a:lnTo>
                    <a:pt x="7566" y="2147"/>
                  </a:lnTo>
                  <a:lnTo>
                    <a:pt x="7517" y="2101"/>
                  </a:lnTo>
                  <a:lnTo>
                    <a:pt x="7469" y="2054"/>
                  </a:lnTo>
                  <a:lnTo>
                    <a:pt x="7421" y="1914"/>
                  </a:lnTo>
                  <a:lnTo>
                    <a:pt x="7325" y="1680"/>
                  </a:lnTo>
                  <a:lnTo>
                    <a:pt x="7276" y="1587"/>
                  </a:lnTo>
                  <a:lnTo>
                    <a:pt x="7180" y="1494"/>
                  </a:lnTo>
                  <a:lnTo>
                    <a:pt x="7132" y="1494"/>
                  </a:lnTo>
                  <a:lnTo>
                    <a:pt x="6987" y="1494"/>
                  </a:lnTo>
                  <a:lnTo>
                    <a:pt x="6939" y="1494"/>
                  </a:lnTo>
                  <a:lnTo>
                    <a:pt x="6891" y="1400"/>
                  </a:lnTo>
                  <a:lnTo>
                    <a:pt x="6746" y="1400"/>
                  </a:lnTo>
                  <a:lnTo>
                    <a:pt x="6698" y="1400"/>
                  </a:lnTo>
                  <a:lnTo>
                    <a:pt x="6650" y="1307"/>
                  </a:lnTo>
                  <a:lnTo>
                    <a:pt x="6554" y="1307"/>
                  </a:lnTo>
                  <a:lnTo>
                    <a:pt x="6409" y="1260"/>
                  </a:lnTo>
                  <a:lnTo>
                    <a:pt x="6264" y="1214"/>
                  </a:lnTo>
                  <a:lnTo>
                    <a:pt x="6024" y="1074"/>
                  </a:lnTo>
                  <a:lnTo>
                    <a:pt x="5879" y="980"/>
                  </a:lnTo>
                  <a:lnTo>
                    <a:pt x="5831" y="1027"/>
                  </a:lnTo>
                  <a:lnTo>
                    <a:pt x="5783" y="1074"/>
                  </a:lnTo>
                  <a:lnTo>
                    <a:pt x="5686" y="1120"/>
                  </a:lnTo>
                  <a:lnTo>
                    <a:pt x="5590" y="1167"/>
                  </a:lnTo>
                  <a:lnTo>
                    <a:pt x="5493" y="1214"/>
                  </a:lnTo>
                  <a:lnTo>
                    <a:pt x="5445" y="1307"/>
                  </a:lnTo>
                  <a:lnTo>
                    <a:pt x="5301" y="1260"/>
                  </a:lnTo>
                  <a:lnTo>
                    <a:pt x="5349" y="1120"/>
                  </a:lnTo>
                  <a:lnTo>
                    <a:pt x="5493" y="980"/>
                  </a:lnTo>
                  <a:lnTo>
                    <a:pt x="5493" y="934"/>
                  </a:lnTo>
                  <a:lnTo>
                    <a:pt x="5445" y="747"/>
                  </a:lnTo>
                  <a:lnTo>
                    <a:pt x="5542" y="560"/>
                  </a:lnTo>
                  <a:lnTo>
                    <a:pt x="5638" y="420"/>
                  </a:lnTo>
                  <a:lnTo>
                    <a:pt x="5686" y="327"/>
                  </a:lnTo>
                  <a:lnTo>
                    <a:pt x="5686" y="187"/>
                  </a:lnTo>
                  <a:lnTo>
                    <a:pt x="5686" y="93"/>
                  </a:lnTo>
                  <a:lnTo>
                    <a:pt x="5542" y="93"/>
                  </a:lnTo>
                  <a:lnTo>
                    <a:pt x="5493" y="47"/>
                  </a:lnTo>
                  <a:lnTo>
                    <a:pt x="5445" y="0"/>
                  </a:lnTo>
                  <a:lnTo>
                    <a:pt x="5349" y="0"/>
                  </a:lnTo>
                  <a:lnTo>
                    <a:pt x="5253" y="93"/>
                  </a:lnTo>
                  <a:lnTo>
                    <a:pt x="5108" y="93"/>
                  </a:lnTo>
                  <a:lnTo>
                    <a:pt x="4963" y="233"/>
                  </a:lnTo>
                  <a:lnTo>
                    <a:pt x="4578" y="420"/>
                  </a:lnTo>
                  <a:lnTo>
                    <a:pt x="4482" y="373"/>
                  </a:lnTo>
                  <a:lnTo>
                    <a:pt x="4385" y="420"/>
                  </a:lnTo>
                  <a:lnTo>
                    <a:pt x="4192" y="560"/>
                  </a:lnTo>
                  <a:lnTo>
                    <a:pt x="4048" y="653"/>
                  </a:lnTo>
                  <a:lnTo>
                    <a:pt x="3903" y="747"/>
                  </a:lnTo>
                  <a:lnTo>
                    <a:pt x="3759" y="794"/>
                  </a:lnTo>
                  <a:lnTo>
                    <a:pt x="3566" y="840"/>
                  </a:lnTo>
                  <a:lnTo>
                    <a:pt x="3373" y="840"/>
                  </a:lnTo>
                  <a:lnTo>
                    <a:pt x="3229" y="934"/>
                  </a:lnTo>
                  <a:lnTo>
                    <a:pt x="2988" y="1027"/>
                  </a:lnTo>
                  <a:lnTo>
                    <a:pt x="2891" y="1074"/>
                  </a:lnTo>
                  <a:lnTo>
                    <a:pt x="2699" y="1074"/>
                  </a:lnTo>
                  <a:lnTo>
                    <a:pt x="2602" y="1120"/>
                  </a:lnTo>
                  <a:lnTo>
                    <a:pt x="2458" y="1074"/>
                  </a:lnTo>
                  <a:lnTo>
                    <a:pt x="2409" y="1074"/>
                  </a:lnTo>
                  <a:lnTo>
                    <a:pt x="2265" y="980"/>
                  </a:lnTo>
                  <a:lnTo>
                    <a:pt x="2168" y="934"/>
                  </a:lnTo>
                  <a:lnTo>
                    <a:pt x="2120" y="887"/>
                  </a:lnTo>
                  <a:lnTo>
                    <a:pt x="2072" y="934"/>
                  </a:lnTo>
                  <a:lnTo>
                    <a:pt x="2024" y="1074"/>
                  </a:lnTo>
                  <a:lnTo>
                    <a:pt x="1928" y="1074"/>
                  </a:lnTo>
                  <a:lnTo>
                    <a:pt x="1976" y="887"/>
                  </a:lnTo>
                  <a:lnTo>
                    <a:pt x="1831" y="980"/>
                  </a:lnTo>
                  <a:lnTo>
                    <a:pt x="1783" y="1167"/>
                  </a:lnTo>
                  <a:lnTo>
                    <a:pt x="1687" y="1167"/>
                  </a:lnTo>
                  <a:lnTo>
                    <a:pt x="1590" y="1214"/>
                  </a:lnTo>
                  <a:lnTo>
                    <a:pt x="1638" y="2054"/>
                  </a:lnTo>
                  <a:lnTo>
                    <a:pt x="1687" y="3034"/>
                  </a:lnTo>
                  <a:lnTo>
                    <a:pt x="1638" y="3361"/>
                  </a:lnTo>
                  <a:lnTo>
                    <a:pt x="1590" y="3407"/>
                  </a:lnTo>
                  <a:lnTo>
                    <a:pt x="1494" y="3548"/>
                  </a:lnTo>
                  <a:lnTo>
                    <a:pt x="1301" y="3548"/>
                  </a:lnTo>
                  <a:lnTo>
                    <a:pt x="1205" y="3688"/>
                  </a:lnTo>
                  <a:lnTo>
                    <a:pt x="1060" y="3734"/>
                  </a:lnTo>
                  <a:lnTo>
                    <a:pt x="916" y="3828"/>
                  </a:lnTo>
                  <a:lnTo>
                    <a:pt x="626" y="3968"/>
                  </a:lnTo>
                  <a:lnTo>
                    <a:pt x="530" y="4061"/>
                  </a:lnTo>
                  <a:lnTo>
                    <a:pt x="482" y="4154"/>
                  </a:lnTo>
                  <a:lnTo>
                    <a:pt x="434" y="4248"/>
                  </a:lnTo>
                  <a:lnTo>
                    <a:pt x="386" y="4481"/>
                  </a:lnTo>
                  <a:lnTo>
                    <a:pt x="337" y="4574"/>
                  </a:lnTo>
                  <a:lnTo>
                    <a:pt x="241" y="4668"/>
                  </a:lnTo>
                  <a:lnTo>
                    <a:pt x="145" y="4761"/>
                  </a:lnTo>
                  <a:lnTo>
                    <a:pt x="96" y="4995"/>
                  </a:lnTo>
                  <a:lnTo>
                    <a:pt x="0" y="5088"/>
                  </a:lnTo>
                  <a:lnTo>
                    <a:pt x="96" y="5228"/>
                  </a:lnTo>
                  <a:lnTo>
                    <a:pt x="434" y="5275"/>
                  </a:lnTo>
                  <a:lnTo>
                    <a:pt x="530" y="5461"/>
                  </a:lnTo>
                  <a:lnTo>
                    <a:pt x="723" y="5648"/>
                  </a:lnTo>
                  <a:lnTo>
                    <a:pt x="771" y="5741"/>
                  </a:lnTo>
                  <a:lnTo>
                    <a:pt x="723" y="5835"/>
                  </a:lnTo>
                  <a:lnTo>
                    <a:pt x="578" y="5975"/>
                  </a:lnTo>
                  <a:lnTo>
                    <a:pt x="530" y="6115"/>
                  </a:lnTo>
                  <a:lnTo>
                    <a:pt x="530" y="6255"/>
                  </a:lnTo>
                  <a:lnTo>
                    <a:pt x="482" y="6302"/>
                  </a:lnTo>
                  <a:lnTo>
                    <a:pt x="530" y="6582"/>
                  </a:lnTo>
                  <a:lnTo>
                    <a:pt x="482" y="6628"/>
                  </a:lnTo>
                  <a:lnTo>
                    <a:pt x="482" y="6862"/>
                  </a:lnTo>
                  <a:lnTo>
                    <a:pt x="434" y="7095"/>
                  </a:lnTo>
                  <a:lnTo>
                    <a:pt x="482" y="7188"/>
                  </a:lnTo>
                  <a:lnTo>
                    <a:pt x="578" y="7515"/>
                  </a:lnTo>
                  <a:lnTo>
                    <a:pt x="530" y="7702"/>
                  </a:lnTo>
                  <a:lnTo>
                    <a:pt x="578" y="7842"/>
                  </a:lnTo>
                  <a:lnTo>
                    <a:pt x="482" y="7982"/>
                  </a:lnTo>
                  <a:lnTo>
                    <a:pt x="482" y="8262"/>
                  </a:lnTo>
                  <a:lnTo>
                    <a:pt x="675" y="8449"/>
                  </a:lnTo>
                  <a:lnTo>
                    <a:pt x="819" y="8495"/>
                  </a:lnTo>
                  <a:lnTo>
                    <a:pt x="964" y="8635"/>
                  </a:lnTo>
                  <a:lnTo>
                    <a:pt x="1060" y="8822"/>
                  </a:lnTo>
                  <a:lnTo>
                    <a:pt x="1253" y="8916"/>
                  </a:lnTo>
                  <a:lnTo>
                    <a:pt x="1494" y="8916"/>
                  </a:lnTo>
                  <a:lnTo>
                    <a:pt x="1735" y="8962"/>
                  </a:lnTo>
                  <a:lnTo>
                    <a:pt x="1783" y="9009"/>
                  </a:lnTo>
                  <a:lnTo>
                    <a:pt x="1831" y="9102"/>
                  </a:lnTo>
                  <a:lnTo>
                    <a:pt x="1928" y="9242"/>
                  </a:lnTo>
                  <a:lnTo>
                    <a:pt x="2024" y="9336"/>
                  </a:lnTo>
                  <a:lnTo>
                    <a:pt x="2458" y="9429"/>
                  </a:lnTo>
                  <a:lnTo>
                    <a:pt x="2699" y="9522"/>
                  </a:lnTo>
                  <a:lnTo>
                    <a:pt x="2891" y="9662"/>
                  </a:lnTo>
                  <a:lnTo>
                    <a:pt x="3036" y="9802"/>
                  </a:lnTo>
                  <a:lnTo>
                    <a:pt x="3084" y="9989"/>
                  </a:lnTo>
                  <a:lnTo>
                    <a:pt x="3132" y="10129"/>
                  </a:lnTo>
                  <a:lnTo>
                    <a:pt x="3229" y="10269"/>
                  </a:lnTo>
                  <a:lnTo>
                    <a:pt x="3325" y="10316"/>
                  </a:lnTo>
                  <a:lnTo>
                    <a:pt x="3566" y="10456"/>
                  </a:lnTo>
                  <a:lnTo>
                    <a:pt x="3710" y="10596"/>
                  </a:lnTo>
                  <a:lnTo>
                    <a:pt x="3903" y="10689"/>
                  </a:lnTo>
                  <a:lnTo>
                    <a:pt x="4048" y="10829"/>
                  </a:lnTo>
                  <a:lnTo>
                    <a:pt x="4192" y="10923"/>
                  </a:lnTo>
                  <a:lnTo>
                    <a:pt x="4337" y="10969"/>
                  </a:lnTo>
                  <a:lnTo>
                    <a:pt x="4482" y="11063"/>
                  </a:lnTo>
                  <a:lnTo>
                    <a:pt x="4626" y="11203"/>
                  </a:lnTo>
                  <a:lnTo>
                    <a:pt x="4722" y="11343"/>
                  </a:lnTo>
                  <a:lnTo>
                    <a:pt x="4819" y="11436"/>
                  </a:lnTo>
                  <a:lnTo>
                    <a:pt x="4867" y="11529"/>
                  </a:lnTo>
                  <a:lnTo>
                    <a:pt x="4963" y="11670"/>
                  </a:lnTo>
                  <a:lnTo>
                    <a:pt x="4963" y="11716"/>
                  </a:lnTo>
                  <a:lnTo>
                    <a:pt x="4915" y="11903"/>
                  </a:lnTo>
                  <a:lnTo>
                    <a:pt x="4867" y="12043"/>
                  </a:lnTo>
                  <a:lnTo>
                    <a:pt x="5012" y="12276"/>
                  </a:lnTo>
                  <a:lnTo>
                    <a:pt x="4963" y="12416"/>
                  </a:lnTo>
                  <a:lnTo>
                    <a:pt x="4963" y="12556"/>
                  </a:lnTo>
                  <a:lnTo>
                    <a:pt x="5060" y="12743"/>
                  </a:lnTo>
                  <a:lnTo>
                    <a:pt x="5060" y="12696"/>
                  </a:lnTo>
                  <a:lnTo>
                    <a:pt x="5060" y="12790"/>
                  </a:lnTo>
                  <a:lnTo>
                    <a:pt x="5060" y="12977"/>
                  </a:lnTo>
                  <a:lnTo>
                    <a:pt x="5108" y="13023"/>
                  </a:lnTo>
                  <a:close/>
                </a:path>
              </a:pathLst>
            </a:custGeom>
            <a:solidFill>
              <a:schemeClr val="bg1">
                <a:lumMod val="75000"/>
              </a:schemeClr>
            </a:solidFill>
            <a:ln w="9525">
              <a:solidFill>
                <a:schemeClr val="bg1"/>
              </a:solidFill>
              <a:prstDash val="solid"/>
              <a:round/>
              <a:headEnd/>
              <a:tailEnd/>
            </a:ln>
          </p:spPr>
        </p:sp>
        <p:sp>
          <p:nvSpPr>
            <p:cNvPr id="166" name="Wyoming">
              <a:extLst>
                <a:ext uri="{FF2B5EF4-FFF2-40B4-BE49-F238E27FC236}">
                  <a16:creationId xmlns:a16="http://schemas.microsoft.com/office/drawing/2014/main" id="{F196D02E-2367-6041-8309-430C3099BBC8}"/>
                </a:ext>
              </a:extLst>
            </p:cNvPr>
            <p:cNvSpPr>
              <a:spLocks/>
            </p:cNvSpPr>
            <p:nvPr/>
          </p:nvSpPr>
          <p:spPr bwMode="auto">
            <a:xfrm>
              <a:off x="2411735" y="2327846"/>
              <a:ext cx="1134782" cy="850158"/>
            </a:xfrm>
            <a:custGeom>
              <a:avLst/>
              <a:gdLst/>
              <a:ahLst/>
              <a:cxnLst>
                <a:cxn ang="0">
                  <a:pos x="10629" y="15802"/>
                </a:cxn>
                <a:cxn ang="0">
                  <a:pos x="13378" y="16160"/>
                </a:cxn>
                <a:cxn ang="0">
                  <a:pos x="15431" y="14996"/>
                </a:cxn>
                <a:cxn ang="0">
                  <a:pos x="15504" y="13877"/>
                </a:cxn>
                <a:cxn ang="0">
                  <a:pos x="15724" y="10654"/>
                </a:cxn>
                <a:cxn ang="0">
                  <a:pos x="15944" y="7565"/>
                </a:cxn>
                <a:cxn ang="0">
                  <a:pos x="16054" y="6222"/>
                </a:cxn>
                <a:cxn ang="0">
                  <a:pos x="16164" y="5058"/>
                </a:cxn>
                <a:cxn ang="0">
                  <a:pos x="16384" y="2149"/>
                </a:cxn>
                <a:cxn ang="0">
                  <a:pos x="15761" y="2059"/>
                </a:cxn>
                <a:cxn ang="0">
                  <a:pos x="14845" y="1970"/>
                </a:cxn>
                <a:cxn ang="0">
                  <a:pos x="14331" y="1880"/>
                </a:cxn>
                <a:cxn ang="0">
                  <a:pos x="14002" y="1880"/>
                </a:cxn>
                <a:cxn ang="0">
                  <a:pos x="12975" y="1746"/>
                </a:cxn>
                <a:cxn ang="0">
                  <a:pos x="12279" y="1656"/>
                </a:cxn>
                <a:cxn ang="0">
                  <a:pos x="11582" y="1567"/>
                </a:cxn>
                <a:cxn ang="0">
                  <a:pos x="10190" y="1388"/>
                </a:cxn>
                <a:cxn ang="0">
                  <a:pos x="9017" y="1209"/>
                </a:cxn>
                <a:cxn ang="0">
                  <a:pos x="8357" y="1119"/>
                </a:cxn>
                <a:cxn ang="0">
                  <a:pos x="6891" y="895"/>
                </a:cxn>
                <a:cxn ang="0">
                  <a:pos x="6121" y="761"/>
                </a:cxn>
                <a:cxn ang="0">
                  <a:pos x="5095" y="582"/>
                </a:cxn>
                <a:cxn ang="0">
                  <a:pos x="4435" y="448"/>
                </a:cxn>
                <a:cxn ang="0">
                  <a:pos x="1869" y="0"/>
                </a:cxn>
                <a:cxn ang="0">
                  <a:pos x="1429" y="2954"/>
                </a:cxn>
                <a:cxn ang="0">
                  <a:pos x="1136" y="5193"/>
                </a:cxn>
                <a:cxn ang="0">
                  <a:pos x="916" y="6894"/>
                </a:cxn>
                <a:cxn ang="0">
                  <a:pos x="440" y="10520"/>
                </a:cxn>
                <a:cxn ang="0">
                  <a:pos x="73" y="13250"/>
                </a:cxn>
                <a:cxn ang="0">
                  <a:pos x="2163" y="14504"/>
                </a:cxn>
                <a:cxn ang="0">
                  <a:pos x="4362" y="14907"/>
                </a:cxn>
                <a:cxn ang="0">
                  <a:pos x="8174" y="15444"/>
                </a:cxn>
                <a:cxn ang="0">
                  <a:pos x="10336" y="15757"/>
                </a:cxn>
              </a:cxnLst>
              <a:rect l="0" t="0" r="r" b="b"/>
              <a:pathLst>
                <a:path w="16384" h="16384">
                  <a:moveTo>
                    <a:pt x="10336" y="15757"/>
                  </a:moveTo>
                  <a:lnTo>
                    <a:pt x="10629" y="15802"/>
                  </a:lnTo>
                  <a:lnTo>
                    <a:pt x="12645" y="16071"/>
                  </a:lnTo>
                  <a:lnTo>
                    <a:pt x="13378" y="16160"/>
                  </a:lnTo>
                  <a:lnTo>
                    <a:pt x="15321" y="16384"/>
                  </a:lnTo>
                  <a:lnTo>
                    <a:pt x="15431" y="14996"/>
                  </a:lnTo>
                  <a:lnTo>
                    <a:pt x="15468" y="14414"/>
                  </a:lnTo>
                  <a:lnTo>
                    <a:pt x="15504" y="13877"/>
                  </a:lnTo>
                  <a:lnTo>
                    <a:pt x="15614" y="12848"/>
                  </a:lnTo>
                  <a:lnTo>
                    <a:pt x="15724" y="10654"/>
                  </a:lnTo>
                  <a:lnTo>
                    <a:pt x="15834" y="9266"/>
                  </a:lnTo>
                  <a:lnTo>
                    <a:pt x="15944" y="7565"/>
                  </a:lnTo>
                  <a:lnTo>
                    <a:pt x="15981" y="7476"/>
                  </a:lnTo>
                  <a:lnTo>
                    <a:pt x="16054" y="6222"/>
                  </a:lnTo>
                  <a:lnTo>
                    <a:pt x="16127" y="5238"/>
                  </a:lnTo>
                  <a:lnTo>
                    <a:pt x="16164" y="5058"/>
                  </a:lnTo>
                  <a:lnTo>
                    <a:pt x="16274" y="3626"/>
                  </a:lnTo>
                  <a:lnTo>
                    <a:pt x="16384" y="2149"/>
                  </a:lnTo>
                  <a:lnTo>
                    <a:pt x="16164" y="2104"/>
                  </a:lnTo>
                  <a:lnTo>
                    <a:pt x="15761" y="2059"/>
                  </a:lnTo>
                  <a:lnTo>
                    <a:pt x="15284" y="2014"/>
                  </a:lnTo>
                  <a:lnTo>
                    <a:pt x="14845" y="1970"/>
                  </a:lnTo>
                  <a:lnTo>
                    <a:pt x="14551" y="1925"/>
                  </a:lnTo>
                  <a:lnTo>
                    <a:pt x="14331" y="1880"/>
                  </a:lnTo>
                  <a:lnTo>
                    <a:pt x="14221" y="1925"/>
                  </a:lnTo>
                  <a:lnTo>
                    <a:pt x="14002" y="1880"/>
                  </a:lnTo>
                  <a:lnTo>
                    <a:pt x="13635" y="1835"/>
                  </a:lnTo>
                  <a:lnTo>
                    <a:pt x="12975" y="1746"/>
                  </a:lnTo>
                  <a:lnTo>
                    <a:pt x="12499" y="1656"/>
                  </a:lnTo>
                  <a:lnTo>
                    <a:pt x="12279" y="1656"/>
                  </a:lnTo>
                  <a:lnTo>
                    <a:pt x="11839" y="1567"/>
                  </a:lnTo>
                  <a:lnTo>
                    <a:pt x="11582" y="1567"/>
                  </a:lnTo>
                  <a:lnTo>
                    <a:pt x="10886" y="1477"/>
                  </a:lnTo>
                  <a:lnTo>
                    <a:pt x="10190" y="1388"/>
                  </a:lnTo>
                  <a:lnTo>
                    <a:pt x="9566" y="1253"/>
                  </a:lnTo>
                  <a:lnTo>
                    <a:pt x="9017" y="1209"/>
                  </a:lnTo>
                  <a:lnTo>
                    <a:pt x="8614" y="1119"/>
                  </a:lnTo>
                  <a:lnTo>
                    <a:pt x="8357" y="1119"/>
                  </a:lnTo>
                  <a:lnTo>
                    <a:pt x="7587" y="985"/>
                  </a:lnTo>
                  <a:lnTo>
                    <a:pt x="6891" y="895"/>
                  </a:lnTo>
                  <a:lnTo>
                    <a:pt x="6524" y="806"/>
                  </a:lnTo>
                  <a:lnTo>
                    <a:pt x="6121" y="761"/>
                  </a:lnTo>
                  <a:lnTo>
                    <a:pt x="5535" y="627"/>
                  </a:lnTo>
                  <a:lnTo>
                    <a:pt x="5095" y="582"/>
                  </a:lnTo>
                  <a:lnTo>
                    <a:pt x="4582" y="448"/>
                  </a:lnTo>
                  <a:lnTo>
                    <a:pt x="4435" y="448"/>
                  </a:lnTo>
                  <a:lnTo>
                    <a:pt x="4032" y="403"/>
                  </a:lnTo>
                  <a:lnTo>
                    <a:pt x="1869" y="0"/>
                  </a:lnTo>
                  <a:lnTo>
                    <a:pt x="1613" y="1746"/>
                  </a:lnTo>
                  <a:lnTo>
                    <a:pt x="1429" y="2954"/>
                  </a:lnTo>
                  <a:lnTo>
                    <a:pt x="1393" y="3492"/>
                  </a:lnTo>
                  <a:lnTo>
                    <a:pt x="1136" y="5193"/>
                  </a:lnTo>
                  <a:lnTo>
                    <a:pt x="1063" y="5954"/>
                  </a:lnTo>
                  <a:lnTo>
                    <a:pt x="916" y="6894"/>
                  </a:lnTo>
                  <a:lnTo>
                    <a:pt x="696" y="8684"/>
                  </a:lnTo>
                  <a:lnTo>
                    <a:pt x="440" y="10520"/>
                  </a:lnTo>
                  <a:lnTo>
                    <a:pt x="257" y="11997"/>
                  </a:lnTo>
                  <a:lnTo>
                    <a:pt x="73" y="13250"/>
                  </a:lnTo>
                  <a:lnTo>
                    <a:pt x="0" y="14101"/>
                  </a:lnTo>
                  <a:lnTo>
                    <a:pt x="2163" y="14504"/>
                  </a:lnTo>
                  <a:lnTo>
                    <a:pt x="2273" y="14504"/>
                  </a:lnTo>
                  <a:lnTo>
                    <a:pt x="4362" y="14907"/>
                  </a:lnTo>
                  <a:lnTo>
                    <a:pt x="6854" y="15220"/>
                  </a:lnTo>
                  <a:lnTo>
                    <a:pt x="8174" y="15444"/>
                  </a:lnTo>
                  <a:lnTo>
                    <a:pt x="9163" y="15578"/>
                  </a:lnTo>
                  <a:lnTo>
                    <a:pt x="10336" y="15757"/>
                  </a:lnTo>
                  <a:close/>
                </a:path>
              </a:pathLst>
            </a:custGeom>
            <a:solidFill>
              <a:schemeClr val="bg1">
                <a:lumMod val="75000"/>
              </a:schemeClr>
            </a:solidFill>
            <a:ln w="9525">
              <a:solidFill>
                <a:schemeClr val="bg1"/>
              </a:solidFill>
              <a:prstDash val="solid"/>
              <a:round/>
              <a:headEnd/>
              <a:tailEnd/>
            </a:ln>
          </p:spPr>
        </p:sp>
        <p:grpSp>
          <p:nvGrpSpPr>
            <p:cNvPr id="167" name="Virginia">
              <a:extLst>
                <a:ext uri="{FF2B5EF4-FFF2-40B4-BE49-F238E27FC236}">
                  <a16:creationId xmlns:a16="http://schemas.microsoft.com/office/drawing/2014/main" id="{035F8E9F-B143-4E4E-BFB8-88A2E411513A}"/>
                </a:ext>
              </a:extLst>
            </p:cNvPr>
            <p:cNvGrpSpPr>
              <a:grpSpLocks/>
            </p:cNvGrpSpPr>
            <p:nvPr/>
          </p:nvGrpSpPr>
          <p:grpSpPr bwMode="auto">
            <a:xfrm>
              <a:off x="6702833" y="3287601"/>
              <a:ext cx="1275646" cy="647504"/>
              <a:chOff x="23565034" y="8353431"/>
              <a:chExt cx="19589" cy="278"/>
            </a:xfrm>
            <a:solidFill>
              <a:schemeClr val="tx2">
                <a:lumMod val="20000"/>
                <a:lumOff val="80000"/>
              </a:schemeClr>
            </a:solidFill>
          </p:grpSpPr>
          <p:sp>
            <p:nvSpPr>
              <p:cNvPr id="211" name="D51">
                <a:extLst>
                  <a:ext uri="{FF2B5EF4-FFF2-40B4-BE49-F238E27FC236}">
                    <a16:creationId xmlns:a16="http://schemas.microsoft.com/office/drawing/2014/main" id="{10F681CA-8B75-B54D-9EF8-413699BDA2A5}"/>
                  </a:ext>
                </a:extLst>
              </p:cNvPr>
              <p:cNvSpPr>
                <a:spLocks/>
              </p:cNvSpPr>
              <p:nvPr/>
            </p:nvSpPr>
            <p:spPr bwMode="auto">
              <a:xfrm>
                <a:off x="23583219" y="8353501"/>
                <a:ext cx="1092" cy="78"/>
              </a:xfrm>
              <a:custGeom>
                <a:avLst/>
                <a:gdLst/>
                <a:ahLst/>
                <a:cxnLst>
                  <a:cxn ang="0">
                    <a:pos x="7022" y="9955"/>
                  </a:cxn>
                  <a:cxn ang="0">
                    <a:pos x="8777" y="9747"/>
                  </a:cxn>
                  <a:cxn ang="0">
                    <a:pos x="9362" y="9125"/>
                  </a:cxn>
                  <a:cxn ang="0">
                    <a:pos x="9947" y="8503"/>
                  </a:cxn>
                  <a:cxn ang="0">
                    <a:pos x="10533" y="7881"/>
                  </a:cxn>
                  <a:cxn ang="0">
                    <a:pos x="11703" y="7674"/>
                  </a:cxn>
                  <a:cxn ang="0">
                    <a:pos x="11118" y="6844"/>
                  </a:cxn>
                  <a:cxn ang="0">
                    <a:pos x="11703" y="5807"/>
                  </a:cxn>
                  <a:cxn ang="0">
                    <a:pos x="12873" y="4770"/>
                  </a:cxn>
                  <a:cxn ang="0">
                    <a:pos x="13458" y="3733"/>
                  </a:cxn>
                  <a:cxn ang="0">
                    <a:pos x="14629" y="2696"/>
                  </a:cxn>
                  <a:cxn ang="0">
                    <a:pos x="14629" y="2074"/>
                  </a:cxn>
                  <a:cxn ang="0">
                    <a:pos x="14629" y="1452"/>
                  </a:cxn>
                  <a:cxn ang="0">
                    <a:pos x="15214" y="622"/>
                  </a:cxn>
                  <a:cxn ang="0">
                    <a:pos x="7022" y="1244"/>
                  </a:cxn>
                  <a:cxn ang="0">
                    <a:pos x="7022" y="2074"/>
                  </a:cxn>
                  <a:cxn ang="0">
                    <a:pos x="4681" y="2489"/>
                  </a:cxn>
                  <a:cxn ang="0">
                    <a:pos x="4096" y="3111"/>
                  </a:cxn>
                  <a:cxn ang="0">
                    <a:pos x="5851" y="3526"/>
                  </a:cxn>
                  <a:cxn ang="0">
                    <a:pos x="6437" y="4148"/>
                  </a:cxn>
                  <a:cxn ang="0">
                    <a:pos x="5266" y="4563"/>
                  </a:cxn>
                  <a:cxn ang="0">
                    <a:pos x="5266" y="5185"/>
                  </a:cxn>
                  <a:cxn ang="0">
                    <a:pos x="3511" y="5185"/>
                  </a:cxn>
                  <a:cxn ang="0">
                    <a:pos x="2926" y="5807"/>
                  </a:cxn>
                  <a:cxn ang="0">
                    <a:pos x="2341" y="6429"/>
                  </a:cxn>
                  <a:cxn ang="0">
                    <a:pos x="2341" y="7051"/>
                  </a:cxn>
                  <a:cxn ang="0">
                    <a:pos x="1755" y="7466"/>
                  </a:cxn>
                  <a:cxn ang="0">
                    <a:pos x="1170" y="7881"/>
                  </a:cxn>
                  <a:cxn ang="0">
                    <a:pos x="1755" y="8296"/>
                  </a:cxn>
                  <a:cxn ang="0">
                    <a:pos x="585" y="8918"/>
                  </a:cxn>
                  <a:cxn ang="0">
                    <a:pos x="585" y="9333"/>
                  </a:cxn>
                  <a:cxn ang="0">
                    <a:pos x="0" y="10370"/>
                  </a:cxn>
                  <a:cxn ang="0">
                    <a:pos x="0" y="11407"/>
                  </a:cxn>
                  <a:cxn ang="0">
                    <a:pos x="585" y="11821"/>
                  </a:cxn>
                  <a:cxn ang="0">
                    <a:pos x="585" y="12236"/>
                  </a:cxn>
                  <a:cxn ang="0">
                    <a:pos x="0" y="13066"/>
                  </a:cxn>
                  <a:cxn ang="0">
                    <a:pos x="0" y="13688"/>
                  </a:cxn>
                  <a:cxn ang="0">
                    <a:pos x="1170" y="14517"/>
                  </a:cxn>
                  <a:cxn ang="0">
                    <a:pos x="585" y="15140"/>
                  </a:cxn>
                  <a:cxn ang="0">
                    <a:pos x="3511" y="16384"/>
                  </a:cxn>
                  <a:cxn ang="0">
                    <a:pos x="4096" y="15969"/>
                  </a:cxn>
                  <a:cxn ang="0">
                    <a:pos x="3511" y="15347"/>
                  </a:cxn>
                  <a:cxn ang="0">
                    <a:pos x="4681" y="14103"/>
                  </a:cxn>
                  <a:cxn ang="0">
                    <a:pos x="4681" y="13481"/>
                  </a:cxn>
                  <a:cxn ang="0">
                    <a:pos x="5266" y="12444"/>
                  </a:cxn>
                  <a:cxn ang="0">
                    <a:pos x="6437" y="12029"/>
                  </a:cxn>
                  <a:cxn ang="0">
                    <a:pos x="6437" y="11407"/>
                  </a:cxn>
                  <a:cxn ang="0">
                    <a:pos x="6437" y="10162"/>
                  </a:cxn>
                </a:cxnLst>
                <a:rect l="0" t="0" r="r" b="b"/>
                <a:pathLst>
                  <a:path w="16384" h="16384">
                    <a:moveTo>
                      <a:pt x="6437" y="10162"/>
                    </a:moveTo>
                    <a:lnTo>
                      <a:pt x="7022" y="9955"/>
                    </a:lnTo>
                    <a:lnTo>
                      <a:pt x="7607" y="9747"/>
                    </a:lnTo>
                    <a:lnTo>
                      <a:pt x="8777" y="9747"/>
                    </a:lnTo>
                    <a:lnTo>
                      <a:pt x="8777" y="9540"/>
                    </a:lnTo>
                    <a:lnTo>
                      <a:pt x="9362" y="9125"/>
                    </a:lnTo>
                    <a:lnTo>
                      <a:pt x="9947" y="9125"/>
                    </a:lnTo>
                    <a:lnTo>
                      <a:pt x="9947" y="8503"/>
                    </a:lnTo>
                    <a:lnTo>
                      <a:pt x="9947" y="8088"/>
                    </a:lnTo>
                    <a:lnTo>
                      <a:pt x="10533" y="7881"/>
                    </a:lnTo>
                    <a:lnTo>
                      <a:pt x="11118" y="7881"/>
                    </a:lnTo>
                    <a:lnTo>
                      <a:pt x="11703" y="7674"/>
                    </a:lnTo>
                    <a:lnTo>
                      <a:pt x="11703" y="7259"/>
                    </a:lnTo>
                    <a:lnTo>
                      <a:pt x="11118" y="6844"/>
                    </a:lnTo>
                    <a:lnTo>
                      <a:pt x="11703" y="6222"/>
                    </a:lnTo>
                    <a:lnTo>
                      <a:pt x="11703" y="5807"/>
                    </a:lnTo>
                    <a:lnTo>
                      <a:pt x="11703" y="5392"/>
                    </a:lnTo>
                    <a:lnTo>
                      <a:pt x="12873" y="4770"/>
                    </a:lnTo>
                    <a:lnTo>
                      <a:pt x="13458" y="4148"/>
                    </a:lnTo>
                    <a:lnTo>
                      <a:pt x="13458" y="3733"/>
                    </a:lnTo>
                    <a:lnTo>
                      <a:pt x="14629" y="2903"/>
                    </a:lnTo>
                    <a:lnTo>
                      <a:pt x="14629" y="2696"/>
                    </a:lnTo>
                    <a:lnTo>
                      <a:pt x="14043" y="2489"/>
                    </a:lnTo>
                    <a:lnTo>
                      <a:pt x="14629" y="2074"/>
                    </a:lnTo>
                    <a:lnTo>
                      <a:pt x="14629" y="1659"/>
                    </a:lnTo>
                    <a:lnTo>
                      <a:pt x="14629" y="1452"/>
                    </a:lnTo>
                    <a:lnTo>
                      <a:pt x="14629" y="1037"/>
                    </a:lnTo>
                    <a:lnTo>
                      <a:pt x="15214" y="622"/>
                    </a:lnTo>
                    <a:lnTo>
                      <a:pt x="16384" y="0"/>
                    </a:lnTo>
                    <a:lnTo>
                      <a:pt x="7022" y="1244"/>
                    </a:lnTo>
                    <a:lnTo>
                      <a:pt x="6437" y="1659"/>
                    </a:lnTo>
                    <a:lnTo>
                      <a:pt x="7022" y="2074"/>
                    </a:lnTo>
                    <a:lnTo>
                      <a:pt x="6437" y="2281"/>
                    </a:lnTo>
                    <a:lnTo>
                      <a:pt x="4681" y="2489"/>
                    </a:lnTo>
                    <a:lnTo>
                      <a:pt x="4096" y="2903"/>
                    </a:lnTo>
                    <a:lnTo>
                      <a:pt x="4096" y="3111"/>
                    </a:lnTo>
                    <a:lnTo>
                      <a:pt x="5266" y="3111"/>
                    </a:lnTo>
                    <a:lnTo>
                      <a:pt x="5851" y="3526"/>
                    </a:lnTo>
                    <a:lnTo>
                      <a:pt x="6437" y="3940"/>
                    </a:lnTo>
                    <a:lnTo>
                      <a:pt x="6437" y="4148"/>
                    </a:lnTo>
                    <a:lnTo>
                      <a:pt x="5851" y="4148"/>
                    </a:lnTo>
                    <a:lnTo>
                      <a:pt x="5266" y="4563"/>
                    </a:lnTo>
                    <a:lnTo>
                      <a:pt x="5851" y="4977"/>
                    </a:lnTo>
                    <a:lnTo>
                      <a:pt x="5266" y="5185"/>
                    </a:lnTo>
                    <a:lnTo>
                      <a:pt x="4096" y="5185"/>
                    </a:lnTo>
                    <a:lnTo>
                      <a:pt x="3511" y="5185"/>
                    </a:lnTo>
                    <a:lnTo>
                      <a:pt x="2341" y="5185"/>
                    </a:lnTo>
                    <a:lnTo>
                      <a:pt x="2926" y="5807"/>
                    </a:lnTo>
                    <a:lnTo>
                      <a:pt x="2926" y="6222"/>
                    </a:lnTo>
                    <a:lnTo>
                      <a:pt x="2341" y="6429"/>
                    </a:lnTo>
                    <a:lnTo>
                      <a:pt x="2341" y="6637"/>
                    </a:lnTo>
                    <a:lnTo>
                      <a:pt x="2341" y="7051"/>
                    </a:lnTo>
                    <a:lnTo>
                      <a:pt x="1755" y="7051"/>
                    </a:lnTo>
                    <a:lnTo>
                      <a:pt x="1755" y="7466"/>
                    </a:lnTo>
                    <a:lnTo>
                      <a:pt x="1170" y="7674"/>
                    </a:lnTo>
                    <a:lnTo>
                      <a:pt x="1170" y="7881"/>
                    </a:lnTo>
                    <a:lnTo>
                      <a:pt x="1755" y="8088"/>
                    </a:lnTo>
                    <a:lnTo>
                      <a:pt x="1755" y="8296"/>
                    </a:lnTo>
                    <a:lnTo>
                      <a:pt x="585" y="8503"/>
                    </a:lnTo>
                    <a:lnTo>
                      <a:pt x="585" y="8918"/>
                    </a:lnTo>
                    <a:lnTo>
                      <a:pt x="0" y="9125"/>
                    </a:lnTo>
                    <a:lnTo>
                      <a:pt x="585" y="9333"/>
                    </a:lnTo>
                    <a:lnTo>
                      <a:pt x="585" y="9747"/>
                    </a:lnTo>
                    <a:lnTo>
                      <a:pt x="0" y="10370"/>
                    </a:lnTo>
                    <a:lnTo>
                      <a:pt x="585" y="10784"/>
                    </a:lnTo>
                    <a:lnTo>
                      <a:pt x="0" y="11407"/>
                    </a:lnTo>
                    <a:lnTo>
                      <a:pt x="0" y="11614"/>
                    </a:lnTo>
                    <a:lnTo>
                      <a:pt x="585" y="11821"/>
                    </a:lnTo>
                    <a:lnTo>
                      <a:pt x="1170" y="12029"/>
                    </a:lnTo>
                    <a:lnTo>
                      <a:pt x="585" y="12236"/>
                    </a:lnTo>
                    <a:lnTo>
                      <a:pt x="0" y="12651"/>
                    </a:lnTo>
                    <a:lnTo>
                      <a:pt x="0" y="13066"/>
                    </a:lnTo>
                    <a:lnTo>
                      <a:pt x="585" y="13481"/>
                    </a:lnTo>
                    <a:lnTo>
                      <a:pt x="0" y="13688"/>
                    </a:lnTo>
                    <a:lnTo>
                      <a:pt x="0" y="14310"/>
                    </a:lnTo>
                    <a:lnTo>
                      <a:pt x="1170" y="14517"/>
                    </a:lnTo>
                    <a:lnTo>
                      <a:pt x="1170" y="14932"/>
                    </a:lnTo>
                    <a:lnTo>
                      <a:pt x="585" y="15140"/>
                    </a:lnTo>
                    <a:lnTo>
                      <a:pt x="2926" y="16177"/>
                    </a:lnTo>
                    <a:lnTo>
                      <a:pt x="3511" y="16384"/>
                    </a:lnTo>
                    <a:lnTo>
                      <a:pt x="4096" y="16177"/>
                    </a:lnTo>
                    <a:lnTo>
                      <a:pt x="4096" y="15969"/>
                    </a:lnTo>
                    <a:lnTo>
                      <a:pt x="4096" y="15554"/>
                    </a:lnTo>
                    <a:lnTo>
                      <a:pt x="3511" y="15347"/>
                    </a:lnTo>
                    <a:lnTo>
                      <a:pt x="4096" y="14517"/>
                    </a:lnTo>
                    <a:lnTo>
                      <a:pt x="4681" y="14103"/>
                    </a:lnTo>
                    <a:lnTo>
                      <a:pt x="4681" y="13895"/>
                    </a:lnTo>
                    <a:lnTo>
                      <a:pt x="4681" y="13481"/>
                    </a:lnTo>
                    <a:lnTo>
                      <a:pt x="4681" y="12858"/>
                    </a:lnTo>
                    <a:lnTo>
                      <a:pt x="5266" y="12444"/>
                    </a:lnTo>
                    <a:lnTo>
                      <a:pt x="5851" y="12236"/>
                    </a:lnTo>
                    <a:lnTo>
                      <a:pt x="6437" y="12029"/>
                    </a:lnTo>
                    <a:lnTo>
                      <a:pt x="7022" y="11821"/>
                    </a:lnTo>
                    <a:lnTo>
                      <a:pt x="6437" y="11407"/>
                    </a:lnTo>
                    <a:lnTo>
                      <a:pt x="5851" y="10784"/>
                    </a:lnTo>
                    <a:lnTo>
                      <a:pt x="6437" y="10162"/>
                    </a:lnTo>
                    <a:close/>
                  </a:path>
                </a:pathLst>
              </a:custGeom>
              <a:solidFill>
                <a:schemeClr val="bg1">
                  <a:lumMod val="75000"/>
                </a:schemeClr>
              </a:solidFill>
              <a:ln w="9525">
                <a:solidFill>
                  <a:schemeClr val="bg1"/>
                </a:solidFill>
                <a:prstDash val="solid"/>
                <a:round/>
                <a:headEnd/>
                <a:tailEnd/>
              </a:ln>
            </p:spPr>
          </p:sp>
          <p:sp>
            <p:nvSpPr>
              <p:cNvPr id="212" name="D52">
                <a:extLst>
                  <a:ext uri="{FF2B5EF4-FFF2-40B4-BE49-F238E27FC236}">
                    <a16:creationId xmlns:a16="http://schemas.microsoft.com/office/drawing/2014/main" id="{DA79FD64-FE0D-8F43-A746-7C30DD3F6FA4}"/>
                  </a:ext>
                </a:extLst>
              </p:cNvPr>
              <p:cNvSpPr>
                <a:spLocks/>
              </p:cNvSpPr>
              <p:nvPr/>
            </p:nvSpPr>
            <p:spPr bwMode="auto">
              <a:xfrm>
                <a:off x="23584350" y="8353497"/>
                <a:ext cx="273" cy="16"/>
              </a:xfrm>
              <a:custGeom>
                <a:avLst/>
                <a:gdLst/>
                <a:ahLst/>
                <a:cxnLst>
                  <a:cxn ang="0">
                    <a:pos x="16384" y="0"/>
                  </a:cxn>
                  <a:cxn ang="0">
                    <a:pos x="9362" y="1024"/>
                  </a:cxn>
                  <a:cxn ang="0">
                    <a:pos x="7022" y="4096"/>
                  </a:cxn>
                  <a:cxn ang="0">
                    <a:pos x="4681" y="6144"/>
                  </a:cxn>
                  <a:cxn ang="0">
                    <a:pos x="2341" y="9216"/>
                  </a:cxn>
                  <a:cxn ang="0">
                    <a:pos x="0" y="11264"/>
                  </a:cxn>
                  <a:cxn ang="0">
                    <a:pos x="0" y="13312"/>
                  </a:cxn>
                  <a:cxn ang="0">
                    <a:pos x="2341" y="15360"/>
                  </a:cxn>
                  <a:cxn ang="0">
                    <a:pos x="4681" y="16384"/>
                  </a:cxn>
                  <a:cxn ang="0">
                    <a:pos x="7022" y="16384"/>
                  </a:cxn>
                  <a:cxn ang="0">
                    <a:pos x="7022" y="15360"/>
                  </a:cxn>
                  <a:cxn ang="0">
                    <a:pos x="7022" y="10240"/>
                  </a:cxn>
                  <a:cxn ang="0">
                    <a:pos x="9362" y="9216"/>
                  </a:cxn>
                  <a:cxn ang="0">
                    <a:pos x="14043" y="4096"/>
                  </a:cxn>
                  <a:cxn ang="0">
                    <a:pos x="16384" y="0"/>
                  </a:cxn>
                </a:cxnLst>
                <a:rect l="0" t="0" r="r" b="b"/>
                <a:pathLst>
                  <a:path w="16384" h="16384">
                    <a:moveTo>
                      <a:pt x="16384" y="0"/>
                    </a:moveTo>
                    <a:lnTo>
                      <a:pt x="9362" y="1024"/>
                    </a:lnTo>
                    <a:lnTo>
                      <a:pt x="7022" y="4096"/>
                    </a:lnTo>
                    <a:lnTo>
                      <a:pt x="4681" y="6144"/>
                    </a:lnTo>
                    <a:lnTo>
                      <a:pt x="2341" y="9216"/>
                    </a:lnTo>
                    <a:lnTo>
                      <a:pt x="0" y="11264"/>
                    </a:lnTo>
                    <a:lnTo>
                      <a:pt x="0" y="13312"/>
                    </a:lnTo>
                    <a:lnTo>
                      <a:pt x="2341" y="15360"/>
                    </a:lnTo>
                    <a:lnTo>
                      <a:pt x="4681" y="16384"/>
                    </a:lnTo>
                    <a:lnTo>
                      <a:pt x="7022" y="16384"/>
                    </a:lnTo>
                    <a:lnTo>
                      <a:pt x="7022" y="15360"/>
                    </a:lnTo>
                    <a:lnTo>
                      <a:pt x="7022" y="10240"/>
                    </a:lnTo>
                    <a:lnTo>
                      <a:pt x="9362" y="9216"/>
                    </a:lnTo>
                    <a:lnTo>
                      <a:pt x="14043" y="4096"/>
                    </a:lnTo>
                    <a:lnTo>
                      <a:pt x="16384" y="0"/>
                    </a:lnTo>
                    <a:close/>
                  </a:path>
                </a:pathLst>
              </a:custGeom>
              <a:grpFill/>
              <a:ln w="9525">
                <a:solidFill>
                  <a:schemeClr val="bg1"/>
                </a:solidFill>
                <a:prstDash val="solid"/>
                <a:round/>
                <a:headEnd/>
                <a:tailEnd/>
              </a:ln>
            </p:spPr>
          </p:sp>
          <p:sp>
            <p:nvSpPr>
              <p:cNvPr id="213" name="Drawing 49">
                <a:extLst>
                  <a:ext uri="{FF2B5EF4-FFF2-40B4-BE49-F238E27FC236}">
                    <a16:creationId xmlns:a16="http://schemas.microsoft.com/office/drawing/2014/main" id="{62A58767-B5CB-1547-82D9-EE7E8B5EA7C1}"/>
                  </a:ext>
                </a:extLst>
              </p:cNvPr>
              <p:cNvSpPr>
                <a:spLocks/>
              </p:cNvSpPr>
              <p:nvPr/>
            </p:nvSpPr>
            <p:spPr bwMode="auto">
              <a:xfrm>
                <a:off x="23565034" y="8353431"/>
                <a:ext cx="19227" cy="278"/>
              </a:xfrm>
              <a:custGeom>
                <a:avLst/>
                <a:gdLst/>
                <a:ahLst/>
                <a:cxnLst>
                  <a:cxn ang="0">
                    <a:pos x="7477" y="5658"/>
                  </a:cxn>
                  <a:cxn ang="0">
                    <a:pos x="7145" y="7013"/>
                  </a:cxn>
                  <a:cxn ang="0">
                    <a:pos x="6713" y="8840"/>
                  </a:cxn>
                  <a:cxn ang="0">
                    <a:pos x="6580" y="10137"/>
                  </a:cxn>
                  <a:cxn ang="0">
                    <a:pos x="6148" y="10726"/>
                  </a:cxn>
                  <a:cxn ang="0">
                    <a:pos x="5317" y="11728"/>
                  </a:cxn>
                  <a:cxn ang="0">
                    <a:pos x="4520" y="11787"/>
                  </a:cxn>
                  <a:cxn ang="0">
                    <a:pos x="3922" y="12553"/>
                  </a:cxn>
                  <a:cxn ang="0">
                    <a:pos x="3290" y="11846"/>
                  </a:cxn>
                  <a:cxn ang="0">
                    <a:pos x="2692" y="12200"/>
                  </a:cxn>
                  <a:cxn ang="0">
                    <a:pos x="1795" y="13555"/>
                  </a:cxn>
                  <a:cxn ang="0">
                    <a:pos x="1562" y="14557"/>
                  </a:cxn>
                  <a:cxn ang="0">
                    <a:pos x="897" y="15559"/>
                  </a:cxn>
                  <a:cxn ang="0">
                    <a:pos x="1728" y="16030"/>
                  </a:cxn>
                  <a:cxn ang="0">
                    <a:pos x="5949" y="15087"/>
                  </a:cxn>
                  <a:cxn ang="0">
                    <a:pos x="10402" y="13850"/>
                  </a:cxn>
                  <a:cxn ang="0">
                    <a:pos x="15055" y="12200"/>
                  </a:cxn>
                  <a:cxn ang="0">
                    <a:pos x="16218" y="11728"/>
                  </a:cxn>
                  <a:cxn ang="0">
                    <a:pos x="16284" y="11610"/>
                  </a:cxn>
                  <a:cxn ang="0">
                    <a:pos x="15886" y="10137"/>
                  </a:cxn>
                  <a:cxn ang="0">
                    <a:pos x="15453" y="10196"/>
                  </a:cxn>
                  <a:cxn ang="0">
                    <a:pos x="14988" y="10549"/>
                  </a:cxn>
                  <a:cxn ang="0">
                    <a:pos x="14656" y="10255"/>
                  </a:cxn>
                  <a:cxn ang="0">
                    <a:pos x="14357" y="9548"/>
                  </a:cxn>
                  <a:cxn ang="0">
                    <a:pos x="13892" y="9489"/>
                  </a:cxn>
                  <a:cxn ang="0">
                    <a:pos x="13825" y="9135"/>
                  </a:cxn>
                  <a:cxn ang="0">
                    <a:pos x="14091" y="9312"/>
                  </a:cxn>
                  <a:cxn ang="0">
                    <a:pos x="14589" y="9783"/>
                  </a:cxn>
                  <a:cxn ang="0">
                    <a:pos x="15121" y="9901"/>
                  </a:cxn>
                  <a:cxn ang="0">
                    <a:pos x="15088" y="9548"/>
                  </a:cxn>
                  <a:cxn ang="0">
                    <a:pos x="14855" y="9135"/>
                  </a:cxn>
                  <a:cxn ang="0">
                    <a:pos x="14124" y="8369"/>
                  </a:cxn>
                  <a:cxn ang="0">
                    <a:pos x="14091" y="8133"/>
                  </a:cxn>
                  <a:cxn ang="0">
                    <a:pos x="14855" y="8899"/>
                  </a:cxn>
                  <a:cxn ang="0">
                    <a:pos x="14756" y="8546"/>
                  </a:cxn>
                  <a:cxn ang="0">
                    <a:pos x="14789" y="8133"/>
                  </a:cxn>
                  <a:cxn ang="0">
                    <a:pos x="15088" y="8369"/>
                  </a:cxn>
                  <a:cxn ang="0">
                    <a:pos x="14889" y="7779"/>
                  </a:cxn>
                  <a:cxn ang="0">
                    <a:pos x="14855" y="7544"/>
                  </a:cxn>
                  <a:cxn ang="0">
                    <a:pos x="14490" y="7308"/>
                  </a:cxn>
                  <a:cxn ang="0">
                    <a:pos x="13925" y="6601"/>
                  </a:cxn>
                  <a:cxn ang="0">
                    <a:pos x="13360" y="5717"/>
                  </a:cxn>
                  <a:cxn ang="0">
                    <a:pos x="13925" y="6424"/>
                  </a:cxn>
                  <a:cxn ang="0">
                    <a:pos x="14456" y="7013"/>
                  </a:cxn>
                  <a:cxn ang="0">
                    <a:pos x="14722" y="6778"/>
                  </a:cxn>
                  <a:cxn ang="0">
                    <a:pos x="14656" y="6070"/>
                  </a:cxn>
                  <a:cxn ang="0">
                    <a:pos x="14689" y="5658"/>
                  </a:cxn>
                  <a:cxn ang="0">
                    <a:pos x="14091" y="5245"/>
                  </a:cxn>
                  <a:cxn ang="0">
                    <a:pos x="13759" y="4951"/>
                  </a:cxn>
                  <a:cxn ang="0">
                    <a:pos x="13194" y="4833"/>
                  </a:cxn>
                  <a:cxn ang="0">
                    <a:pos x="12895" y="4125"/>
                  </a:cxn>
                  <a:cxn ang="0">
                    <a:pos x="12330" y="3890"/>
                  </a:cxn>
                  <a:cxn ang="0">
                    <a:pos x="12595" y="2770"/>
                  </a:cxn>
                  <a:cxn ang="0">
                    <a:pos x="12562" y="1709"/>
                  </a:cxn>
                  <a:cxn ang="0">
                    <a:pos x="11598" y="1061"/>
                  </a:cxn>
                  <a:cxn ang="0">
                    <a:pos x="11432" y="295"/>
                  </a:cxn>
                  <a:cxn ang="0">
                    <a:pos x="10468" y="648"/>
                  </a:cxn>
                  <a:cxn ang="0">
                    <a:pos x="9737" y="1356"/>
                  </a:cxn>
                  <a:cxn ang="0">
                    <a:pos x="9372" y="2416"/>
                  </a:cxn>
                  <a:cxn ang="0">
                    <a:pos x="8641" y="3477"/>
                  </a:cxn>
                  <a:cxn ang="0">
                    <a:pos x="8441" y="5009"/>
                  </a:cxn>
                </a:cxnLst>
                <a:rect l="0" t="0" r="r" b="b"/>
                <a:pathLst>
                  <a:path w="16384" h="16384">
                    <a:moveTo>
                      <a:pt x="8275" y="5481"/>
                    </a:moveTo>
                    <a:lnTo>
                      <a:pt x="8142" y="5481"/>
                    </a:lnTo>
                    <a:lnTo>
                      <a:pt x="7943" y="5481"/>
                    </a:lnTo>
                    <a:lnTo>
                      <a:pt x="7910" y="5422"/>
                    </a:lnTo>
                    <a:lnTo>
                      <a:pt x="7876" y="5363"/>
                    </a:lnTo>
                    <a:lnTo>
                      <a:pt x="7777" y="5068"/>
                    </a:lnTo>
                    <a:lnTo>
                      <a:pt x="7544" y="4833"/>
                    </a:lnTo>
                    <a:lnTo>
                      <a:pt x="7477" y="4951"/>
                    </a:lnTo>
                    <a:lnTo>
                      <a:pt x="7444" y="5245"/>
                    </a:lnTo>
                    <a:lnTo>
                      <a:pt x="7477" y="5658"/>
                    </a:lnTo>
                    <a:lnTo>
                      <a:pt x="7444" y="5894"/>
                    </a:lnTo>
                    <a:lnTo>
                      <a:pt x="7444" y="6011"/>
                    </a:lnTo>
                    <a:lnTo>
                      <a:pt x="7378" y="6070"/>
                    </a:lnTo>
                    <a:lnTo>
                      <a:pt x="7345" y="6188"/>
                    </a:lnTo>
                    <a:lnTo>
                      <a:pt x="7311" y="6306"/>
                    </a:lnTo>
                    <a:lnTo>
                      <a:pt x="7311" y="6365"/>
                    </a:lnTo>
                    <a:lnTo>
                      <a:pt x="7378" y="6483"/>
                    </a:lnTo>
                    <a:lnTo>
                      <a:pt x="7311" y="6542"/>
                    </a:lnTo>
                    <a:lnTo>
                      <a:pt x="7178" y="6836"/>
                    </a:lnTo>
                    <a:lnTo>
                      <a:pt x="7145" y="7013"/>
                    </a:lnTo>
                    <a:lnTo>
                      <a:pt x="7145" y="7190"/>
                    </a:lnTo>
                    <a:lnTo>
                      <a:pt x="7145" y="7367"/>
                    </a:lnTo>
                    <a:lnTo>
                      <a:pt x="7112" y="7544"/>
                    </a:lnTo>
                    <a:lnTo>
                      <a:pt x="7079" y="7721"/>
                    </a:lnTo>
                    <a:lnTo>
                      <a:pt x="7045" y="7956"/>
                    </a:lnTo>
                    <a:lnTo>
                      <a:pt x="6979" y="8133"/>
                    </a:lnTo>
                    <a:lnTo>
                      <a:pt x="6946" y="8192"/>
                    </a:lnTo>
                    <a:lnTo>
                      <a:pt x="6879" y="8310"/>
                    </a:lnTo>
                    <a:lnTo>
                      <a:pt x="6813" y="8546"/>
                    </a:lnTo>
                    <a:lnTo>
                      <a:pt x="6713" y="8840"/>
                    </a:lnTo>
                    <a:lnTo>
                      <a:pt x="6680" y="9076"/>
                    </a:lnTo>
                    <a:lnTo>
                      <a:pt x="6647" y="9194"/>
                    </a:lnTo>
                    <a:lnTo>
                      <a:pt x="6647" y="9312"/>
                    </a:lnTo>
                    <a:lnTo>
                      <a:pt x="6613" y="9430"/>
                    </a:lnTo>
                    <a:lnTo>
                      <a:pt x="6580" y="9430"/>
                    </a:lnTo>
                    <a:lnTo>
                      <a:pt x="6613" y="9548"/>
                    </a:lnTo>
                    <a:lnTo>
                      <a:pt x="6647" y="9724"/>
                    </a:lnTo>
                    <a:lnTo>
                      <a:pt x="6813" y="9842"/>
                    </a:lnTo>
                    <a:lnTo>
                      <a:pt x="6580" y="10078"/>
                    </a:lnTo>
                    <a:lnTo>
                      <a:pt x="6580" y="10137"/>
                    </a:lnTo>
                    <a:lnTo>
                      <a:pt x="6580" y="10196"/>
                    </a:lnTo>
                    <a:lnTo>
                      <a:pt x="6680" y="10255"/>
                    </a:lnTo>
                    <a:lnTo>
                      <a:pt x="6647" y="10314"/>
                    </a:lnTo>
                    <a:lnTo>
                      <a:pt x="6547" y="10432"/>
                    </a:lnTo>
                    <a:lnTo>
                      <a:pt x="6414" y="10726"/>
                    </a:lnTo>
                    <a:lnTo>
                      <a:pt x="6381" y="10844"/>
                    </a:lnTo>
                    <a:lnTo>
                      <a:pt x="6314" y="10785"/>
                    </a:lnTo>
                    <a:lnTo>
                      <a:pt x="6281" y="10667"/>
                    </a:lnTo>
                    <a:lnTo>
                      <a:pt x="6215" y="10667"/>
                    </a:lnTo>
                    <a:lnTo>
                      <a:pt x="6148" y="10726"/>
                    </a:lnTo>
                    <a:lnTo>
                      <a:pt x="5749" y="11257"/>
                    </a:lnTo>
                    <a:lnTo>
                      <a:pt x="5683" y="11080"/>
                    </a:lnTo>
                    <a:lnTo>
                      <a:pt x="5550" y="11080"/>
                    </a:lnTo>
                    <a:lnTo>
                      <a:pt x="5483" y="11257"/>
                    </a:lnTo>
                    <a:lnTo>
                      <a:pt x="5517" y="11316"/>
                    </a:lnTo>
                    <a:lnTo>
                      <a:pt x="5583" y="11433"/>
                    </a:lnTo>
                    <a:lnTo>
                      <a:pt x="5550" y="11551"/>
                    </a:lnTo>
                    <a:lnTo>
                      <a:pt x="5384" y="11787"/>
                    </a:lnTo>
                    <a:lnTo>
                      <a:pt x="5351" y="11669"/>
                    </a:lnTo>
                    <a:lnTo>
                      <a:pt x="5317" y="11728"/>
                    </a:lnTo>
                    <a:lnTo>
                      <a:pt x="5284" y="11787"/>
                    </a:lnTo>
                    <a:lnTo>
                      <a:pt x="5151" y="11846"/>
                    </a:lnTo>
                    <a:lnTo>
                      <a:pt x="5051" y="11905"/>
                    </a:lnTo>
                    <a:lnTo>
                      <a:pt x="4952" y="12023"/>
                    </a:lnTo>
                    <a:lnTo>
                      <a:pt x="4852" y="12141"/>
                    </a:lnTo>
                    <a:lnTo>
                      <a:pt x="4819" y="12141"/>
                    </a:lnTo>
                    <a:lnTo>
                      <a:pt x="4752" y="12141"/>
                    </a:lnTo>
                    <a:lnTo>
                      <a:pt x="4653" y="11964"/>
                    </a:lnTo>
                    <a:lnTo>
                      <a:pt x="4553" y="11846"/>
                    </a:lnTo>
                    <a:lnTo>
                      <a:pt x="4520" y="11787"/>
                    </a:lnTo>
                    <a:lnTo>
                      <a:pt x="4486" y="11787"/>
                    </a:lnTo>
                    <a:lnTo>
                      <a:pt x="4453" y="11905"/>
                    </a:lnTo>
                    <a:lnTo>
                      <a:pt x="4420" y="12082"/>
                    </a:lnTo>
                    <a:lnTo>
                      <a:pt x="4354" y="12200"/>
                    </a:lnTo>
                    <a:lnTo>
                      <a:pt x="4287" y="12259"/>
                    </a:lnTo>
                    <a:lnTo>
                      <a:pt x="4254" y="12259"/>
                    </a:lnTo>
                    <a:lnTo>
                      <a:pt x="4221" y="12376"/>
                    </a:lnTo>
                    <a:lnTo>
                      <a:pt x="4154" y="12494"/>
                    </a:lnTo>
                    <a:lnTo>
                      <a:pt x="4054" y="12553"/>
                    </a:lnTo>
                    <a:lnTo>
                      <a:pt x="3922" y="12553"/>
                    </a:lnTo>
                    <a:lnTo>
                      <a:pt x="3855" y="12494"/>
                    </a:lnTo>
                    <a:lnTo>
                      <a:pt x="3789" y="12435"/>
                    </a:lnTo>
                    <a:lnTo>
                      <a:pt x="3755" y="12376"/>
                    </a:lnTo>
                    <a:lnTo>
                      <a:pt x="3689" y="12259"/>
                    </a:lnTo>
                    <a:lnTo>
                      <a:pt x="3622" y="12259"/>
                    </a:lnTo>
                    <a:lnTo>
                      <a:pt x="3523" y="12259"/>
                    </a:lnTo>
                    <a:lnTo>
                      <a:pt x="3456" y="12141"/>
                    </a:lnTo>
                    <a:lnTo>
                      <a:pt x="3390" y="12082"/>
                    </a:lnTo>
                    <a:lnTo>
                      <a:pt x="3357" y="11964"/>
                    </a:lnTo>
                    <a:lnTo>
                      <a:pt x="3290" y="11846"/>
                    </a:lnTo>
                    <a:lnTo>
                      <a:pt x="3257" y="11669"/>
                    </a:lnTo>
                    <a:lnTo>
                      <a:pt x="3224" y="11610"/>
                    </a:lnTo>
                    <a:lnTo>
                      <a:pt x="3190" y="11551"/>
                    </a:lnTo>
                    <a:lnTo>
                      <a:pt x="3157" y="11492"/>
                    </a:lnTo>
                    <a:lnTo>
                      <a:pt x="3190" y="11433"/>
                    </a:lnTo>
                    <a:lnTo>
                      <a:pt x="3257" y="11316"/>
                    </a:lnTo>
                    <a:lnTo>
                      <a:pt x="3257" y="11257"/>
                    </a:lnTo>
                    <a:lnTo>
                      <a:pt x="3190" y="11139"/>
                    </a:lnTo>
                    <a:lnTo>
                      <a:pt x="2825" y="11905"/>
                    </a:lnTo>
                    <a:lnTo>
                      <a:pt x="2692" y="12200"/>
                    </a:lnTo>
                    <a:lnTo>
                      <a:pt x="2592" y="12435"/>
                    </a:lnTo>
                    <a:lnTo>
                      <a:pt x="2559" y="12553"/>
                    </a:lnTo>
                    <a:lnTo>
                      <a:pt x="2492" y="12671"/>
                    </a:lnTo>
                    <a:lnTo>
                      <a:pt x="2360" y="12730"/>
                    </a:lnTo>
                    <a:lnTo>
                      <a:pt x="2227" y="12848"/>
                    </a:lnTo>
                    <a:lnTo>
                      <a:pt x="2127" y="12966"/>
                    </a:lnTo>
                    <a:lnTo>
                      <a:pt x="2094" y="13084"/>
                    </a:lnTo>
                    <a:lnTo>
                      <a:pt x="1828" y="13437"/>
                    </a:lnTo>
                    <a:lnTo>
                      <a:pt x="1795" y="13496"/>
                    </a:lnTo>
                    <a:lnTo>
                      <a:pt x="1795" y="13555"/>
                    </a:lnTo>
                    <a:lnTo>
                      <a:pt x="1828" y="13850"/>
                    </a:lnTo>
                    <a:lnTo>
                      <a:pt x="1761" y="13850"/>
                    </a:lnTo>
                    <a:lnTo>
                      <a:pt x="1728" y="13968"/>
                    </a:lnTo>
                    <a:lnTo>
                      <a:pt x="1728" y="14027"/>
                    </a:lnTo>
                    <a:lnTo>
                      <a:pt x="1628" y="14086"/>
                    </a:lnTo>
                    <a:lnTo>
                      <a:pt x="1562" y="14144"/>
                    </a:lnTo>
                    <a:lnTo>
                      <a:pt x="1529" y="14262"/>
                    </a:lnTo>
                    <a:lnTo>
                      <a:pt x="1562" y="14321"/>
                    </a:lnTo>
                    <a:lnTo>
                      <a:pt x="1562" y="14439"/>
                    </a:lnTo>
                    <a:lnTo>
                      <a:pt x="1562" y="14557"/>
                    </a:lnTo>
                    <a:lnTo>
                      <a:pt x="1529" y="14616"/>
                    </a:lnTo>
                    <a:lnTo>
                      <a:pt x="1495" y="14675"/>
                    </a:lnTo>
                    <a:lnTo>
                      <a:pt x="1363" y="14852"/>
                    </a:lnTo>
                    <a:lnTo>
                      <a:pt x="1263" y="14911"/>
                    </a:lnTo>
                    <a:lnTo>
                      <a:pt x="1196" y="14911"/>
                    </a:lnTo>
                    <a:lnTo>
                      <a:pt x="1097" y="15028"/>
                    </a:lnTo>
                    <a:lnTo>
                      <a:pt x="1063" y="15382"/>
                    </a:lnTo>
                    <a:lnTo>
                      <a:pt x="1063" y="15441"/>
                    </a:lnTo>
                    <a:lnTo>
                      <a:pt x="1030" y="15500"/>
                    </a:lnTo>
                    <a:lnTo>
                      <a:pt x="897" y="15559"/>
                    </a:lnTo>
                    <a:lnTo>
                      <a:pt x="532" y="15913"/>
                    </a:lnTo>
                    <a:lnTo>
                      <a:pt x="399" y="16030"/>
                    </a:lnTo>
                    <a:lnTo>
                      <a:pt x="299" y="16089"/>
                    </a:lnTo>
                    <a:lnTo>
                      <a:pt x="166" y="16207"/>
                    </a:lnTo>
                    <a:lnTo>
                      <a:pt x="66" y="16325"/>
                    </a:lnTo>
                    <a:lnTo>
                      <a:pt x="0" y="16384"/>
                    </a:lnTo>
                    <a:lnTo>
                      <a:pt x="33" y="16384"/>
                    </a:lnTo>
                    <a:lnTo>
                      <a:pt x="366" y="16384"/>
                    </a:lnTo>
                    <a:lnTo>
                      <a:pt x="1396" y="16089"/>
                    </a:lnTo>
                    <a:lnTo>
                      <a:pt x="1728" y="16030"/>
                    </a:lnTo>
                    <a:lnTo>
                      <a:pt x="2227" y="15913"/>
                    </a:lnTo>
                    <a:lnTo>
                      <a:pt x="2858" y="15736"/>
                    </a:lnTo>
                    <a:lnTo>
                      <a:pt x="3622" y="15559"/>
                    </a:lnTo>
                    <a:lnTo>
                      <a:pt x="3656" y="15441"/>
                    </a:lnTo>
                    <a:lnTo>
                      <a:pt x="3855" y="15382"/>
                    </a:lnTo>
                    <a:lnTo>
                      <a:pt x="4187" y="15264"/>
                    </a:lnTo>
                    <a:lnTo>
                      <a:pt x="4221" y="15382"/>
                    </a:lnTo>
                    <a:lnTo>
                      <a:pt x="4819" y="15323"/>
                    </a:lnTo>
                    <a:lnTo>
                      <a:pt x="5849" y="15087"/>
                    </a:lnTo>
                    <a:lnTo>
                      <a:pt x="5949" y="15087"/>
                    </a:lnTo>
                    <a:lnTo>
                      <a:pt x="6447" y="14970"/>
                    </a:lnTo>
                    <a:lnTo>
                      <a:pt x="6746" y="14852"/>
                    </a:lnTo>
                    <a:lnTo>
                      <a:pt x="7511" y="14675"/>
                    </a:lnTo>
                    <a:lnTo>
                      <a:pt x="7644" y="14675"/>
                    </a:lnTo>
                    <a:lnTo>
                      <a:pt x="8308" y="14439"/>
                    </a:lnTo>
                    <a:lnTo>
                      <a:pt x="8774" y="14321"/>
                    </a:lnTo>
                    <a:lnTo>
                      <a:pt x="9372" y="14144"/>
                    </a:lnTo>
                    <a:lnTo>
                      <a:pt x="9538" y="14086"/>
                    </a:lnTo>
                    <a:lnTo>
                      <a:pt x="10236" y="13909"/>
                    </a:lnTo>
                    <a:lnTo>
                      <a:pt x="10402" y="13850"/>
                    </a:lnTo>
                    <a:lnTo>
                      <a:pt x="11000" y="13673"/>
                    </a:lnTo>
                    <a:lnTo>
                      <a:pt x="11266" y="13555"/>
                    </a:lnTo>
                    <a:lnTo>
                      <a:pt x="11831" y="13378"/>
                    </a:lnTo>
                    <a:lnTo>
                      <a:pt x="12130" y="13260"/>
                    </a:lnTo>
                    <a:lnTo>
                      <a:pt x="12396" y="13143"/>
                    </a:lnTo>
                    <a:lnTo>
                      <a:pt x="13293" y="12848"/>
                    </a:lnTo>
                    <a:lnTo>
                      <a:pt x="13659" y="12730"/>
                    </a:lnTo>
                    <a:lnTo>
                      <a:pt x="14157" y="12553"/>
                    </a:lnTo>
                    <a:lnTo>
                      <a:pt x="14988" y="12259"/>
                    </a:lnTo>
                    <a:lnTo>
                      <a:pt x="15055" y="12200"/>
                    </a:lnTo>
                    <a:lnTo>
                      <a:pt x="15387" y="12082"/>
                    </a:lnTo>
                    <a:lnTo>
                      <a:pt x="15852" y="11905"/>
                    </a:lnTo>
                    <a:lnTo>
                      <a:pt x="15985" y="11846"/>
                    </a:lnTo>
                    <a:lnTo>
                      <a:pt x="15952" y="11728"/>
                    </a:lnTo>
                    <a:lnTo>
                      <a:pt x="15952" y="11669"/>
                    </a:lnTo>
                    <a:lnTo>
                      <a:pt x="15985" y="11669"/>
                    </a:lnTo>
                    <a:lnTo>
                      <a:pt x="16018" y="11669"/>
                    </a:lnTo>
                    <a:lnTo>
                      <a:pt x="16018" y="11728"/>
                    </a:lnTo>
                    <a:lnTo>
                      <a:pt x="16085" y="11787"/>
                    </a:lnTo>
                    <a:lnTo>
                      <a:pt x="16218" y="11728"/>
                    </a:lnTo>
                    <a:lnTo>
                      <a:pt x="16151" y="11728"/>
                    </a:lnTo>
                    <a:lnTo>
                      <a:pt x="16118" y="11728"/>
                    </a:lnTo>
                    <a:lnTo>
                      <a:pt x="16118" y="11610"/>
                    </a:lnTo>
                    <a:lnTo>
                      <a:pt x="16085" y="11433"/>
                    </a:lnTo>
                    <a:lnTo>
                      <a:pt x="16085" y="11375"/>
                    </a:lnTo>
                    <a:lnTo>
                      <a:pt x="16118" y="11316"/>
                    </a:lnTo>
                    <a:lnTo>
                      <a:pt x="16185" y="11316"/>
                    </a:lnTo>
                    <a:lnTo>
                      <a:pt x="16251" y="11375"/>
                    </a:lnTo>
                    <a:lnTo>
                      <a:pt x="16284" y="11492"/>
                    </a:lnTo>
                    <a:lnTo>
                      <a:pt x="16284" y="11610"/>
                    </a:lnTo>
                    <a:lnTo>
                      <a:pt x="16318" y="11728"/>
                    </a:lnTo>
                    <a:lnTo>
                      <a:pt x="16384" y="11669"/>
                    </a:lnTo>
                    <a:lnTo>
                      <a:pt x="16351" y="11492"/>
                    </a:lnTo>
                    <a:lnTo>
                      <a:pt x="16218" y="11139"/>
                    </a:lnTo>
                    <a:lnTo>
                      <a:pt x="16151" y="10903"/>
                    </a:lnTo>
                    <a:lnTo>
                      <a:pt x="16085" y="10785"/>
                    </a:lnTo>
                    <a:lnTo>
                      <a:pt x="16018" y="10490"/>
                    </a:lnTo>
                    <a:lnTo>
                      <a:pt x="15952" y="10314"/>
                    </a:lnTo>
                    <a:lnTo>
                      <a:pt x="15919" y="10196"/>
                    </a:lnTo>
                    <a:lnTo>
                      <a:pt x="15886" y="10137"/>
                    </a:lnTo>
                    <a:lnTo>
                      <a:pt x="15852" y="10137"/>
                    </a:lnTo>
                    <a:lnTo>
                      <a:pt x="15819" y="10137"/>
                    </a:lnTo>
                    <a:lnTo>
                      <a:pt x="15786" y="10137"/>
                    </a:lnTo>
                    <a:lnTo>
                      <a:pt x="15753" y="10196"/>
                    </a:lnTo>
                    <a:lnTo>
                      <a:pt x="15719" y="10314"/>
                    </a:lnTo>
                    <a:lnTo>
                      <a:pt x="15686" y="10314"/>
                    </a:lnTo>
                    <a:lnTo>
                      <a:pt x="15586" y="10196"/>
                    </a:lnTo>
                    <a:lnTo>
                      <a:pt x="15553" y="10196"/>
                    </a:lnTo>
                    <a:lnTo>
                      <a:pt x="15487" y="10196"/>
                    </a:lnTo>
                    <a:lnTo>
                      <a:pt x="15453" y="10196"/>
                    </a:lnTo>
                    <a:lnTo>
                      <a:pt x="15387" y="10196"/>
                    </a:lnTo>
                    <a:lnTo>
                      <a:pt x="15321" y="10137"/>
                    </a:lnTo>
                    <a:lnTo>
                      <a:pt x="15287" y="10137"/>
                    </a:lnTo>
                    <a:lnTo>
                      <a:pt x="15221" y="10137"/>
                    </a:lnTo>
                    <a:lnTo>
                      <a:pt x="15221" y="10255"/>
                    </a:lnTo>
                    <a:lnTo>
                      <a:pt x="15221" y="10314"/>
                    </a:lnTo>
                    <a:lnTo>
                      <a:pt x="15254" y="10432"/>
                    </a:lnTo>
                    <a:lnTo>
                      <a:pt x="15221" y="10490"/>
                    </a:lnTo>
                    <a:lnTo>
                      <a:pt x="15021" y="10490"/>
                    </a:lnTo>
                    <a:lnTo>
                      <a:pt x="14988" y="10549"/>
                    </a:lnTo>
                    <a:lnTo>
                      <a:pt x="14955" y="10549"/>
                    </a:lnTo>
                    <a:lnTo>
                      <a:pt x="14922" y="10667"/>
                    </a:lnTo>
                    <a:lnTo>
                      <a:pt x="14889" y="10608"/>
                    </a:lnTo>
                    <a:lnTo>
                      <a:pt x="14889" y="10490"/>
                    </a:lnTo>
                    <a:lnTo>
                      <a:pt x="14855" y="10373"/>
                    </a:lnTo>
                    <a:lnTo>
                      <a:pt x="14855" y="10314"/>
                    </a:lnTo>
                    <a:lnTo>
                      <a:pt x="14822" y="10314"/>
                    </a:lnTo>
                    <a:lnTo>
                      <a:pt x="14789" y="10314"/>
                    </a:lnTo>
                    <a:lnTo>
                      <a:pt x="14722" y="10255"/>
                    </a:lnTo>
                    <a:lnTo>
                      <a:pt x="14656" y="10255"/>
                    </a:lnTo>
                    <a:lnTo>
                      <a:pt x="14623" y="10255"/>
                    </a:lnTo>
                    <a:lnTo>
                      <a:pt x="14589" y="10196"/>
                    </a:lnTo>
                    <a:lnTo>
                      <a:pt x="14589" y="10137"/>
                    </a:lnTo>
                    <a:lnTo>
                      <a:pt x="14523" y="10137"/>
                    </a:lnTo>
                    <a:lnTo>
                      <a:pt x="14456" y="10078"/>
                    </a:lnTo>
                    <a:lnTo>
                      <a:pt x="14423" y="10019"/>
                    </a:lnTo>
                    <a:lnTo>
                      <a:pt x="14390" y="9960"/>
                    </a:lnTo>
                    <a:lnTo>
                      <a:pt x="14390" y="9783"/>
                    </a:lnTo>
                    <a:lnTo>
                      <a:pt x="14357" y="9665"/>
                    </a:lnTo>
                    <a:lnTo>
                      <a:pt x="14357" y="9548"/>
                    </a:lnTo>
                    <a:lnTo>
                      <a:pt x="14324" y="9489"/>
                    </a:lnTo>
                    <a:lnTo>
                      <a:pt x="14290" y="9489"/>
                    </a:lnTo>
                    <a:lnTo>
                      <a:pt x="14257" y="9548"/>
                    </a:lnTo>
                    <a:lnTo>
                      <a:pt x="14224" y="9606"/>
                    </a:lnTo>
                    <a:lnTo>
                      <a:pt x="14157" y="9606"/>
                    </a:lnTo>
                    <a:lnTo>
                      <a:pt x="14124" y="9548"/>
                    </a:lnTo>
                    <a:lnTo>
                      <a:pt x="14058" y="9430"/>
                    </a:lnTo>
                    <a:lnTo>
                      <a:pt x="13991" y="9430"/>
                    </a:lnTo>
                    <a:lnTo>
                      <a:pt x="13925" y="9489"/>
                    </a:lnTo>
                    <a:lnTo>
                      <a:pt x="13892" y="9489"/>
                    </a:lnTo>
                    <a:lnTo>
                      <a:pt x="13858" y="9489"/>
                    </a:lnTo>
                    <a:lnTo>
                      <a:pt x="13792" y="9430"/>
                    </a:lnTo>
                    <a:lnTo>
                      <a:pt x="13725" y="9430"/>
                    </a:lnTo>
                    <a:lnTo>
                      <a:pt x="13692" y="9430"/>
                    </a:lnTo>
                    <a:lnTo>
                      <a:pt x="13659" y="9371"/>
                    </a:lnTo>
                    <a:lnTo>
                      <a:pt x="13659" y="9312"/>
                    </a:lnTo>
                    <a:lnTo>
                      <a:pt x="13725" y="9312"/>
                    </a:lnTo>
                    <a:lnTo>
                      <a:pt x="13792" y="9253"/>
                    </a:lnTo>
                    <a:lnTo>
                      <a:pt x="13825" y="9253"/>
                    </a:lnTo>
                    <a:lnTo>
                      <a:pt x="13825" y="9135"/>
                    </a:lnTo>
                    <a:lnTo>
                      <a:pt x="13825" y="9017"/>
                    </a:lnTo>
                    <a:lnTo>
                      <a:pt x="13825" y="8958"/>
                    </a:lnTo>
                    <a:lnTo>
                      <a:pt x="13892" y="8958"/>
                    </a:lnTo>
                    <a:lnTo>
                      <a:pt x="13892" y="9076"/>
                    </a:lnTo>
                    <a:lnTo>
                      <a:pt x="13892" y="9253"/>
                    </a:lnTo>
                    <a:lnTo>
                      <a:pt x="13925" y="9253"/>
                    </a:lnTo>
                    <a:lnTo>
                      <a:pt x="13958" y="9253"/>
                    </a:lnTo>
                    <a:lnTo>
                      <a:pt x="14024" y="9253"/>
                    </a:lnTo>
                    <a:lnTo>
                      <a:pt x="14058" y="9253"/>
                    </a:lnTo>
                    <a:lnTo>
                      <a:pt x="14091" y="9312"/>
                    </a:lnTo>
                    <a:lnTo>
                      <a:pt x="14191" y="9312"/>
                    </a:lnTo>
                    <a:lnTo>
                      <a:pt x="14257" y="9253"/>
                    </a:lnTo>
                    <a:lnTo>
                      <a:pt x="14357" y="9253"/>
                    </a:lnTo>
                    <a:lnTo>
                      <a:pt x="14390" y="9253"/>
                    </a:lnTo>
                    <a:lnTo>
                      <a:pt x="14456" y="9312"/>
                    </a:lnTo>
                    <a:lnTo>
                      <a:pt x="14490" y="9371"/>
                    </a:lnTo>
                    <a:lnTo>
                      <a:pt x="14490" y="9430"/>
                    </a:lnTo>
                    <a:lnTo>
                      <a:pt x="14490" y="9548"/>
                    </a:lnTo>
                    <a:lnTo>
                      <a:pt x="14490" y="9665"/>
                    </a:lnTo>
                    <a:lnTo>
                      <a:pt x="14589" y="9783"/>
                    </a:lnTo>
                    <a:lnTo>
                      <a:pt x="14656" y="9724"/>
                    </a:lnTo>
                    <a:lnTo>
                      <a:pt x="14722" y="9901"/>
                    </a:lnTo>
                    <a:lnTo>
                      <a:pt x="14756" y="9901"/>
                    </a:lnTo>
                    <a:lnTo>
                      <a:pt x="14822" y="9901"/>
                    </a:lnTo>
                    <a:lnTo>
                      <a:pt x="14855" y="9960"/>
                    </a:lnTo>
                    <a:lnTo>
                      <a:pt x="14955" y="10196"/>
                    </a:lnTo>
                    <a:lnTo>
                      <a:pt x="14988" y="10137"/>
                    </a:lnTo>
                    <a:lnTo>
                      <a:pt x="15021" y="10078"/>
                    </a:lnTo>
                    <a:lnTo>
                      <a:pt x="15088" y="9960"/>
                    </a:lnTo>
                    <a:lnTo>
                      <a:pt x="15121" y="9901"/>
                    </a:lnTo>
                    <a:lnTo>
                      <a:pt x="15188" y="9901"/>
                    </a:lnTo>
                    <a:lnTo>
                      <a:pt x="15221" y="9901"/>
                    </a:lnTo>
                    <a:lnTo>
                      <a:pt x="15221" y="9842"/>
                    </a:lnTo>
                    <a:lnTo>
                      <a:pt x="15254" y="9724"/>
                    </a:lnTo>
                    <a:lnTo>
                      <a:pt x="15254" y="9665"/>
                    </a:lnTo>
                    <a:lnTo>
                      <a:pt x="15221" y="9606"/>
                    </a:lnTo>
                    <a:lnTo>
                      <a:pt x="15188" y="9548"/>
                    </a:lnTo>
                    <a:lnTo>
                      <a:pt x="15154" y="9548"/>
                    </a:lnTo>
                    <a:lnTo>
                      <a:pt x="15121" y="9548"/>
                    </a:lnTo>
                    <a:lnTo>
                      <a:pt x="15088" y="9548"/>
                    </a:lnTo>
                    <a:lnTo>
                      <a:pt x="15055" y="9548"/>
                    </a:lnTo>
                    <a:lnTo>
                      <a:pt x="15088" y="9430"/>
                    </a:lnTo>
                    <a:lnTo>
                      <a:pt x="15088" y="9371"/>
                    </a:lnTo>
                    <a:lnTo>
                      <a:pt x="15088" y="9312"/>
                    </a:lnTo>
                    <a:lnTo>
                      <a:pt x="15021" y="9253"/>
                    </a:lnTo>
                    <a:lnTo>
                      <a:pt x="14988" y="9253"/>
                    </a:lnTo>
                    <a:lnTo>
                      <a:pt x="14955" y="9312"/>
                    </a:lnTo>
                    <a:lnTo>
                      <a:pt x="14922" y="9312"/>
                    </a:lnTo>
                    <a:lnTo>
                      <a:pt x="14889" y="9253"/>
                    </a:lnTo>
                    <a:lnTo>
                      <a:pt x="14855" y="9135"/>
                    </a:lnTo>
                    <a:lnTo>
                      <a:pt x="14822" y="9135"/>
                    </a:lnTo>
                    <a:lnTo>
                      <a:pt x="14822" y="9076"/>
                    </a:lnTo>
                    <a:lnTo>
                      <a:pt x="14756" y="9135"/>
                    </a:lnTo>
                    <a:lnTo>
                      <a:pt x="14689" y="9135"/>
                    </a:lnTo>
                    <a:lnTo>
                      <a:pt x="14589" y="9076"/>
                    </a:lnTo>
                    <a:lnTo>
                      <a:pt x="14490" y="8958"/>
                    </a:lnTo>
                    <a:lnTo>
                      <a:pt x="14423" y="8899"/>
                    </a:lnTo>
                    <a:lnTo>
                      <a:pt x="14257" y="8663"/>
                    </a:lnTo>
                    <a:lnTo>
                      <a:pt x="14191" y="8605"/>
                    </a:lnTo>
                    <a:lnTo>
                      <a:pt x="14124" y="8369"/>
                    </a:lnTo>
                    <a:lnTo>
                      <a:pt x="14058" y="8369"/>
                    </a:lnTo>
                    <a:lnTo>
                      <a:pt x="13991" y="8251"/>
                    </a:lnTo>
                    <a:lnTo>
                      <a:pt x="13958" y="8133"/>
                    </a:lnTo>
                    <a:lnTo>
                      <a:pt x="13925" y="8133"/>
                    </a:lnTo>
                    <a:lnTo>
                      <a:pt x="13892" y="8074"/>
                    </a:lnTo>
                    <a:lnTo>
                      <a:pt x="13892" y="7956"/>
                    </a:lnTo>
                    <a:lnTo>
                      <a:pt x="13892" y="7897"/>
                    </a:lnTo>
                    <a:lnTo>
                      <a:pt x="13925" y="7897"/>
                    </a:lnTo>
                    <a:lnTo>
                      <a:pt x="13958" y="7897"/>
                    </a:lnTo>
                    <a:lnTo>
                      <a:pt x="14091" y="8133"/>
                    </a:lnTo>
                    <a:lnTo>
                      <a:pt x="14124" y="8192"/>
                    </a:lnTo>
                    <a:lnTo>
                      <a:pt x="14157" y="8310"/>
                    </a:lnTo>
                    <a:lnTo>
                      <a:pt x="14290" y="8428"/>
                    </a:lnTo>
                    <a:lnTo>
                      <a:pt x="14490" y="8722"/>
                    </a:lnTo>
                    <a:lnTo>
                      <a:pt x="14556" y="8840"/>
                    </a:lnTo>
                    <a:lnTo>
                      <a:pt x="14623" y="8840"/>
                    </a:lnTo>
                    <a:lnTo>
                      <a:pt x="14689" y="8899"/>
                    </a:lnTo>
                    <a:lnTo>
                      <a:pt x="14756" y="8899"/>
                    </a:lnTo>
                    <a:lnTo>
                      <a:pt x="14789" y="8899"/>
                    </a:lnTo>
                    <a:lnTo>
                      <a:pt x="14855" y="8899"/>
                    </a:lnTo>
                    <a:lnTo>
                      <a:pt x="14922" y="8840"/>
                    </a:lnTo>
                    <a:lnTo>
                      <a:pt x="14922" y="8722"/>
                    </a:lnTo>
                    <a:lnTo>
                      <a:pt x="14889" y="8663"/>
                    </a:lnTo>
                    <a:lnTo>
                      <a:pt x="14855" y="8663"/>
                    </a:lnTo>
                    <a:lnTo>
                      <a:pt x="14822" y="8663"/>
                    </a:lnTo>
                    <a:lnTo>
                      <a:pt x="14756" y="8722"/>
                    </a:lnTo>
                    <a:lnTo>
                      <a:pt x="14689" y="8722"/>
                    </a:lnTo>
                    <a:lnTo>
                      <a:pt x="14689" y="8663"/>
                    </a:lnTo>
                    <a:lnTo>
                      <a:pt x="14689" y="8605"/>
                    </a:lnTo>
                    <a:lnTo>
                      <a:pt x="14756" y="8546"/>
                    </a:lnTo>
                    <a:lnTo>
                      <a:pt x="14756" y="8487"/>
                    </a:lnTo>
                    <a:lnTo>
                      <a:pt x="14722" y="8428"/>
                    </a:lnTo>
                    <a:lnTo>
                      <a:pt x="14689" y="8428"/>
                    </a:lnTo>
                    <a:lnTo>
                      <a:pt x="14656" y="8428"/>
                    </a:lnTo>
                    <a:lnTo>
                      <a:pt x="14656" y="8369"/>
                    </a:lnTo>
                    <a:lnTo>
                      <a:pt x="14689" y="8310"/>
                    </a:lnTo>
                    <a:lnTo>
                      <a:pt x="14722" y="8251"/>
                    </a:lnTo>
                    <a:lnTo>
                      <a:pt x="14689" y="8192"/>
                    </a:lnTo>
                    <a:lnTo>
                      <a:pt x="14722" y="8133"/>
                    </a:lnTo>
                    <a:lnTo>
                      <a:pt x="14789" y="8133"/>
                    </a:lnTo>
                    <a:lnTo>
                      <a:pt x="14822" y="8192"/>
                    </a:lnTo>
                    <a:lnTo>
                      <a:pt x="14855" y="8251"/>
                    </a:lnTo>
                    <a:lnTo>
                      <a:pt x="14889" y="8192"/>
                    </a:lnTo>
                    <a:lnTo>
                      <a:pt x="14922" y="8192"/>
                    </a:lnTo>
                    <a:lnTo>
                      <a:pt x="14955" y="8251"/>
                    </a:lnTo>
                    <a:lnTo>
                      <a:pt x="14988" y="8369"/>
                    </a:lnTo>
                    <a:lnTo>
                      <a:pt x="15021" y="8369"/>
                    </a:lnTo>
                    <a:lnTo>
                      <a:pt x="15055" y="8487"/>
                    </a:lnTo>
                    <a:lnTo>
                      <a:pt x="15088" y="8487"/>
                    </a:lnTo>
                    <a:lnTo>
                      <a:pt x="15088" y="8369"/>
                    </a:lnTo>
                    <a:lnTo>
                      <a:pt x="15055" y="8310"/>
                    </a:lnTo>
                    <a:lnTo>
                      <a:pt x="15088" y="8192"/>
                    </a:lnTo>
                    <a:lnTo>
                      <a:pt x="15088" y="8133"/>
                    </a:lnTo>
                    <a:lnTo>
                      <a:pt x="15088" y="8074"/>
                    </a:lnTo>
                    <a:lnTo>
                      <a:pt x="15088" y="8015"/>
                    </a:lnTo>
                    <a:lnTo>
                      <a:pt x="15055" y="7897"/>
                    </a:lnTo>
                    <a:lnTo>
                      <a:pt x="15021" y="7897"/>
                    </a:lnTo>
                    <a:lnTo>
                      <a:pt x="14955" y="7897"/>
                    </a:lnTo>
                    <a:lnTo>
                      <a:pt x="14922" y="7838"/>
                    </a:lnTo>
                    <a:lnTo>
                      <a:pt x="14889" y="7779"/>
                    </a:lnTo>
                    <a:lnTo>
                      <a:pt x="14822" y="7721"/>
                    </a:lnTo>
                    <a:lnTo>
                      <a:pt x="14756" y="7721"/>
                    </a:lnTo>
                    <a:lnTo>
                      <a:pt x="14689" y="7721"/>
                    </a:lnTo>
                    <a:lnTo>
                      <a:pt x="14656" y="7779"/>
                    </a:lnTo>
                    <a:lnTo>
                      <a:pt x="14623" y="7721"/>
                    </a:lnTo>
                    <a:lnTo>
                      <a:pt x="14589" y="7662"/>
                    </a:lnTo>
                    <a:lnTo>
                      <a:pt x="14623" y="7603"/>
                    </a:lnTo>
                    <a:lnTo>
                      <a:pt x="14656" y="7603"/>
                    </a:lnTo>
                    <a:lnTo>
                      <a:pt x="14756" y="7544"/>
                    </a:lnTo>
                    <a:lnTo>
                      <a:pt x="14855" y="7544"/>
                    </a:lnTo>
                    <a:lnTo>
                      <a:pt x="14889" y="7485"/>
                    </a:lnTo>
                    <a:lnTo>
                      <a:pt x="14889" y="7426"/>
                    </a:lnTo>
                    <a:lnTo>
                      <a:pt x="14889" y="7367"/>
                    </a:lnTo>
                    <a:lnTo>
                      <a:pt x="14855" y="7367"/>
                    </a:lnTo>
                    <a:lnTo>
                      <a:pt x="14822" y="7367"/>
                    </a:lnTo>
                    <a:lnTo>
                      <a:pt x="14722" y="7426"/>
                    </a:lnTo>
                    <a:lnTo>
                      <a:pt x="14656" y="7367"/>
                    </a:lnTo>
                    <a:lnTo>
                      <a:pt x="14589" y="7308"/>
                    </a:lnTo>
                    <a:lnTo>
                      <a:pt x="14556" y="7308"/>
                    </a:lnTo>
                    <a:lnTo>
                      <a:pt x="14490" y="7308"/>
                    </a:lnTo>
                    <a:lnTo>
                      <a:pt x="14390" y="7367"/>
                    </a:lnTo>
                    <a:lnTo>
                      <a:pt x="14357" y="7367"/>
                    </a:lnTo>
                    <a:lnTo>
                      <a:pt x="14324" y="7249"/>
                    </a:lnTo>
                    <a:lnTo>
                      <a:pt x="14257" y="7190"/>
                    </a:lnTo>
                    <a:lnTo>
                      <a:pt x="14257" y="7072"/>
                    </a:lnTo>
                    <a:lnTo>
                      <a:pt x="14224" y="6954"/>
                    </a:lnTo>
                    <a:lnTo>
                      <a:pt x="14157" y="6895"/>
                    </a:lnTo>
                    <a:lnTo>
                      <a:pt x="14058" y="6778"/>
                    </a:lnTo>
                    <a:lnTo>
                      <a:pt x="13991" y="6719"/>
                    </a:lnTo>
                    <a:lnTo>
                      <a:pt x="13925" y="6601"/>
                    </a:lnTo>
                    <a:lnTo>
                      <a:pt x="13892" y="6542"/>
                    </a:lnTo>
                    <a:lnTo>
                      <a:pt x="13858" y="6542"/>
                    </a:lnTo>
                    <a:lnTo>
                      <a:pt x="13792" y="6483"/>
                    </a:lnTo>
                    <a:lnTo>
                      <a:pt x="13759" y="6365"/>
                    </a:lnTo>
                    <a:lnTo>
                      <a:pt x="13692" y="6247"/>
                    </a:lnTo>
                    <a:lnTo>
                      <a:pt x="13626" y="6188"/>
                    </a:lnTo>
                    <a:lnTo>
                      <a:pt x="13592" y="6188"/>
                    </a:lnTo>
                    <a:lnTo>
                      <a:pt x="13526" y="6070"/>
                    </a:lnTo>
                    <a:lnTo>
                      <a:pt x="13393" y="5835"/>
                    </a:lnTo>
                    <a:lnTo>
                      <a:pt x="13360" y="5717"/>
                    </a:lnTo>
                    <a:lnTo>
                      <a:pt x="13327" y="5658"/>
                    </a:lnTo>
                    <a:lnTo>
                      <a:pt x="13360" y="5658"/>
                    </a:lnTo>
                    <a:lnTo>
                      <a:pt x="13393" y="5658"/>
                    </a:lnTo>
                    <a:lnTo>
                      <a:pt x="13559" y="5894"/>
                    </a:lnTo>
                    <a:lnTo>
                      <a:pt x="13592" y="6011"/>
                    </a:lnTo>
                    <a:lnTo>
                      <a:pt x="13659" y="6070"/>
                    </a:lnTo>
                    <a:lnTo>
                      <a:pt x="13725" y="6129"/>
                    </a:lnTo>
                    <a:lnTo>
                      <a:pt x="13825" y="6188"/>
                    </a:lnTo>
                    <a:lnTo>
                      <a:pt x="13858" y="6306"/>
                    </a:lnTo>
                    <a:lnTo>
                      <a:pt x="13925" y="6424"/>
                    </a:lnTo>
                    <a:lnTo>
                      <a:pt x="13991" y="6483"/>
                    </a:lnTo>
                    <a:lnTo>
                      <a:pt x="14091" y="6542"/>
                    </a:lnTo>
                    <a:lnTo>
                      <a:pt x="14124" y="6601"/>
                    </a:lnTo>
                    <a:lnTo>
                      <a:pt x="14191" y="6660"/>
                    </a:lnTo>
                    <a:lnTo>
                      <a:pt x="14257" y="6719"/>
                    </a:lnTo>
                    <a:lnTo>
                      <a:pt x="14324" y="6778"/>
                    </a:lnTo>
                    <a:lnTo>
                      <a:pt x="14357" y="6895"/>
                    </a:lnTo>
                    <a:lnTo>
                      <a:pt x="14390" y="7072"/>
                    </a:lnTo>
                    <a:lnTo>
                      <a:pt x="14423" y="7072"/>
                    </a:lnTo>
                    <a:lnTo>
                      <a:pt x="14456" y="7013"/>
                    </a:lnTo>
                    <a:lnTo>
                      <a:pt x="14490" y="6954"/>
                    </a:lnTo>
                    <a:lnTo>
                      <a:pt x="14523" y="6954"/>
                    </a:lnTo>
                    <a:lnTo>
                      <a:pt x="14589" y="7072"/>
                    </a:lnTo>
                    <a:lnTo>
                      <a:pt x="14656" y="7072"/>
                    </a:lnTo>
                    <a:lnTo>
                      <a:pt x="14756" y="7131"/>
                    </a:lnTo>
                    <a:lnTo>
                      <a:pt x="14789" y="7072"/>
                    </a:lnTo>
                    <a:lnTo>
                      <a:pt x="14789" y="6954"/>
                    </a:lnTo>
                    <a:lnTo>
                      <a:pt x="14756" y="6895"/>
                    </a:lnTo>
                    <a:lnTo>
                      <a:pt x="14722" y="6836"/>
                    </a:lnTo>
                    <a:lnTo>
                      <a:pt x="14722" y="6778"/>
                    </a:lnTo>
                    <a:lnTo>
                      <a:pt x="14756" y="6660"/>
                    </a:lnTo>
                    <a:lnTo>
                      <a:pt x="14756" y="6601"/>
                    </a:lnTo>
                    <a:lnTo>
                      <a:pt x="14756" y="6483"/>
                    </a:lnTo>
                    <a:lnTo>
                      <a:pt x="14789" y="6483"/>
                    </a:lnTo>
                    <a:lnTo>
                      <a:pt x="14756" y="6365"/>
                    </a:lnTo>
                    <a:lnTo>
                      <a:pt x="14722" y="6365"/>
                    </a:lnTo>
                    <a:lnTo>
                      <a:pt x="14722" y="6306"/>
                    </a:lnTo>
                    <a:lnTo>
                      <a:pt x="14722" y="6188"/>
                    </a:lnTo>
                    <a:lnTo>
                      <a:pt x="14656" y="6129"/>
                    </a:lnTo>
                    <a:lnTo>
                      <a:pt x="14656" y="6070"/>
                    </a:lnTo>
                    <a:lnTo>
                      <a:pt x="14689" y="6070"/>
                    </a:lnTo>
                    <a:lnTo>
                      <a:pt x="14756" y="6129"/>
                    </a:lnTo>
                    <a:lnTo>
                      <a:pt x="14822" y="6070"/>
                    </a:lnTo>
                    <a:lnTo>
                      <a:pt x="14855" y="6129"/>
                    </a:lnTo>
                    <a:lnTo>
                      <a:pt x="14855" y="6070"/>
                    </a:lnTo>
                    <a:lnTo>
                      <a:pt x="14889" y="5952"/>
                    </a:lnTo>
                    <a:lnTo>
                      <a:pt x="14855" y="5835"/>
                    </a:lnTo>
                    <a:lnTo>
                      <a:pt x="14822" y="5717"/>
                    </a:lnTo>
                    <a:lnTo>
                      <a:pt x="14789" y="5717"/>
                    </a:lnTo>
                    <a:lnTo>
                      <a:pt x="14689" y="5658"/>
                    </a:lnTo>
                    <a:lnTo>
                      <a:pt x="14589" y="5658"/>
                    </a:lnTo>
                    <a:lnTo>
                      <a:pt x="14523" y="5599"/>
                    </a:lnTo>
                    <a:lnTo>
                      <a:pt x="14390" y="5481"/>
                    </a:lnTo>
                    <a:lnTo>
                      <a:pt x="14290" y="5599"/>
                    </a:lnTo>
                    <a:lnTo>
                      <a:pt x="14257" y="5540"/>
                    </a:lnTo>
                    <a:lnTo>
                      <a:pt x="14224" y="5422"/>
                    </a:lnTo>
                    <a:lnTo>
                      <a:pt x="14157" y="5422"/>
                    </a:lnTo>
                    <a:lnTo>
                      <a:pt x="14124" y="5422"/>
                    </a:lnTo>
                    <a:lnTo>
                      <a:pt x="14124" y="5304"/>
                    </a:lnTo>
                    <a:lnTo>
                      <a:pt x="14091" y="5245"/>
                    </a:lnTo>
                    <a:lnTo>
                      <a:pt x="14024" y="5127"/>
                    </a:lnTo>
                    <a:lnTo>
                      <a:pt x="13958" y="5068"/>
                    </a:lnTo>
                    <a:lnTo>
                      <a:pt x="13925" y="5009"/>
                    </a:lnTo>
                    <a:lnTo>
                      <a:pt x="13892" y="5009"/>
                    </a:lnTo>
                    <a:lnTo>
                      <a:pt x="13892" y="5127"/>
                    </a:lnTo>
                    <a:lnTo>
                      <a:pt x="13858" y="5127"/>
                    </a:lnTo>
                    <a:lnTo>
                      <a:pt x="13825" y="5068"/>
                    </a:lnTo>
                    <a:lnTo>
                      <a:pt x="13792" y="5009"/>
                    </a:lnTo>
                    <a:lnTo>
                      <a:pt x="13792" y="4951"/>
                    </a:lnTo>
                    <a:lnTo>
                      <a:pt x="13759" y="4951"/>
                    </a:lnTo>
                    <a:lnTo>
                      <a:pt x="13725" y="5068"/>
                    </a:lnTo>
                    <a:lnTo>
                      <a:pt x="13692" y="5068"/>
                    </a:lnTo>
                    <a:lnTo>
                      <a:pt x="13659" y="5068"/>
                    </a:lnTo>
                    <a:lnTo>
                      <a:pt x="13592" y="5009"/>
                    </a:lnTo>
                    <a:lnTo>
                      <a:pt x="13526" y="5009"/>
                    </a:lnTo>
                    <a:lnTo>
                      <a:pt x="13459" y="5009"/>
                    </a:lnTo>
                    <a:lnTo>
                      <a:pt x="13360" y="4951"/>
                    </a:lnTo>
                    <a:lnTo>
                      <a:pt x="13260" y="4892"/>
                    </a:lnTo>
                    <a:lnTo>
                      <a:pt x="13227" y="4892"/>
                    </a:lnTo>
                    <a:lnTo>
                      <a:pt x="13194" y="4833"/>
                    </a:lnTo>
                    <a:lnTo>
                      <a:pt x="13194" y="4715"/>
                    </a:lnTo>
                    <a:lnTo>
                      <a:pt x="13127" y="4656"/>
                    </a:lnTo>
                    <a:lnTo>
                      <a:pt x="13061" y="4597"/>
                    </a:lnTo>
                    <a:lnTo>
                      <a:pt x="12994" y="4479"/>
                    </a:lnTo>
                    <a:lnTo>
                      <a:pt x="12994" y="4420"/>
                    </a:lnTo>
                    <a:lnTo>
                      <a:pt x="12961" y="4420"/>
                    </a:lnTo>
                    <a:lnTo>
                      <a:pt x="12994" y="4243"/>
                    </a:lnTo>
                    <a:lnTo>
                      <a:pt x="12961" y="4125"/>
                    </a:lnTo>
                    <a:lnTo>
                      <a:pt x="12928" y="4067"/>
                    </a:lnTo>
                    <a:lnTo>
                      <a:pt x="12895" y="4125"/>
                    </a:lnTo>
                    <a:lnTo>
                      <a:pt x="12828" y="4243"/>
                    </a:lnTo>
                    <a:lnTo>
                      <a:pt x="12728" y="4302"/>
                    </a:lnTo>
                    <a:lnTo>
                      <a:pt x="12595" y="4479"/>
                    </a:lnTo>
                    <a:lnTo>
                      <a:pt x="12562" y="4538"/>
                    </a:lnTo>
                    <a:lnTo>
                      <a:pt x="12496" y="4538"/>
                    </a:lnTo>
                    <a:lnTo>
                      <a:pt x="12462" y="4420"/>
                    </a:lnTo>
                    <a:lnTo>
                      <a:pt x="12396" y="4361"/>
                    </a:lnTo>
                    <a:lnTo>
                      <a:pt x="12330" y="4184"/>
                    </a:lnTo>
                    <a:lnTo>
                      <a:pt x="12330" y="4067"/>
                    </a:lnTo>
                    <a:lnTo>
                      <a:pt x="12330" y="3890"/>
                    </a:lnTo>
                    <a:lnTo>
                      <a:pt x="12330" y="3713"/>
                    </a:lnTo>
                    <a:lnTo>
                      <a:pt x="12363" y="3595"/>
                    </a:lnTo>
                    <a:lnTo>
                      <a:pt x="12363" y="3477"/>
                    </a:lnTo>
                    <a:lnTo>
                      <a:pt x="12396" y="3359"/>
                    </a:lnTo>
                    <a:lnTo>
                      <a:pt x="12429" y="3241"/>
                    </a:lnTo>
                    <a:lnTo>
                      <a:pt x="12462" y="3183"/>
                    </a:lnTo>
                    <a:lnTo>
                      <a:pt x="12562" y="3065"/>
                    </a:lnTo>
                    <a:lnTo>
                      <a:pt x="12595" y="3006"/>
                    </a:lnTo>
                    <a:lnTo>
                      <a:pt x="12595" y="2829"/>
                    </a:lnTo>
                    <a:lnTo>
                      <a:pt x="12595" y="2770"/>
                    </a:lnTo>
                    <a:lnTo>
                      <a:pt x="12662" y="2652"/>
                    </a:lnTo>
                    <a:lnTo>
                      <a:pt x="12695" y="2652"/>
                    </a:lnTo>
                    <a:lnTo>
                      <a:pt x="12728" y="2534"/>
                    </a:lnTo>
                    <a:lnTo>
                      <a:pt x="12728" y="2475"/>
                    </a:lnTo>
                    <a:lnTo>
                      <a:pt x="12695" y="2298"/>
                    </a:lnTo>
                    <a:lnTo>
                      <a:pt x="12695" y="2122"/>
                    </a:lnTo>
                    <a:lnTo>
                      <a:pt x="12695" y="2063"/>
                    </a:lnTo>
                    <a:lnTo>
                      <a:pt x="12662" y="1886"/>
                    </a:lnTo>
                    <a:lnTo>
                      <a:pt x="12629" y="1768"/>
                    </a:lnTo>
                    <a:lnTo>
                      <a:pt x="12562" y="1709"/>
                    </a:lnTo>
                    <a:lnTo>
                      <a:pt x="12462" y="1591"/>
                    </a:lnTo>
                    <a:lnTo>
                      <a:pt x="12363" y="1473"/>
                    </a:lnTo>
                    <a:lnTo>
                      <a:pt x="12263" y="1473"/>
                    </a:lnTo>
                    <a:lnTo>
                      <a:pt x="12197" y="1473"/>
                    </a:lnTo>
                    <a:lnTo>
                      <a:pt x="12163" y="1414"/>
                    </a:lnTo>
                    <a:lnTo>
                      <a:pt x="12130" y="1238"/>
                    </a:lnTo>
                    <a:lnTo>
                      <a:pt x="11964" y="1179"/>
                    </a:lnTo>
                    <a:lnTo>
                      <a:pt x="11798" y="1179"/>
                    </a:lnTo>
                    <a:lnTo>
                      <a:pt x="11698" y="1120"/>
                    </a:lnTo>
                    <a:lnTo>
                      <a:pt x="11598" y="1061"/>
                    </a:lnTo>
                    <a:lnTo>
                      <a:pt x="11532" y="943"/>
                    </a:lnTo>
                    <a:lnTo>
                      <a:pt x="11532" y="884"/>
                    </a:lnTo>
                    <a:lnTo>
                      <a:pt x="11532" y="766"/>
                    </a:lnTo>
                    <a:lnTo>
                      <a:pt x="11598" y="648"/>
                    </a:lnTo>
                    <a:lnTo>
                      <a:pt x="11632" y="530"/>
                    </a:lnTo>
                    <a:lnTo>
                      <a:pt x="11632" y="471"/>
                    </a:lnTo>
                    <a:lnTo>
                      <a:pt x="11632" y="413"/>
                    </a:lnTo>
                    <a:lnTo>
                      <a:pt x="11565" y="354"/>
                    </a:lnTo>
                    <a:lnTo>
                      <a:pt x="11499" y="354"/>
                    </a:lnTo>
                    <a:lnTo>
                      <a:pt x="11432" y="295"/>
                    </a:lnTo>
                    <a:lnTo>
                      <a:pt x="11299" y="177"/>
                    </a:lnTo>
                    <a:lnTo>
                      <a:pt x="11266" y="236"/>
                    </a:lnTo>
                    <a:lnTo>
                      <a:pt x="11166" y="177"/>
                    </a:lnTo>
                    <a:lnTo>
                      <a:pt x="11100" y="177"/>
                    </a:lnTo>
                    <a:lnTo>
                      <a:pt x="11033" y="471"/>
                    </a:lnTo>
                    <a:lnTo>
                      <a:pt x="11000" y="648"/>
                    </a:lnTo>
                    <a:lnTo>
                      <a:pt x="10967" y="943"/>
                    </a:lnTo>
                    <a:lnTo>
                      <a:pt x="10967" y="1120"/>
                    </a:lnTo>
                    <a:lnTo>
                      <a:pt x="10934" y="1120"/>
                    </a:lnTo>
                    <a:lnTo>
                      <a:pt x="10468" y="648"/>
                    </a:lnTo>
                    <a:lnTo>
                      <a:pt x="10003" y="236"/>
                    </a:lnTo>
                    <a:lnTo>
                      <a:pt x="9771" y="0"/>
                    </a:lnTo>
                    <a:lnTo>
                      <a:pt x="9704" y="236"/>
                    </a:lnTo>
                    <a:lnTo>
                      <a:pt x="9771" y="236"/>
                    </a:lnTo>
                    <a:lnTo>
                      <a:pt x="9704" y="471"/>
                    </a:lnTo>
                    <a:lnTo>
                      <a:pt x="9771" y="471"/>
                    </a:lnTo>
                    <a:lnTo>
                      <a:pt x="9671" y="943"/>
                    </a:lnTo>
                    <a:lnTo>
                      <a:pt x="9704" y="1002"/>
                    </a:lnTo>
                    <a:lnTo>
                      <a:pt x="9671" y="1297"/>
                    </a:lnTo>
                    <a:lnTo>
                      <a:pt x="9737" y="1356"/>
                    </a:lnTo>
                    <a:lnTo>
                      <a:pt x="9737" y="1414"/>
                    </a:lnTo>
                    <a:lnTo>
                      <a:pt x="9704" y="1532"/>
                    </a:lnTo>
                    <a:lnTo>
                      <a:pt x="9604" y="1827"/>
                    </a:lnTo>
                    <a:lnTo>
                      <a:pt x="9505" y="2004"/>
                    </a:lnTo>
                    <a:lnTo>
                      <a:pt x="9505" y="2063"/>
                    </a:lnTo>
                    <a:lnTo>
                      <a:pt x="9505" y="2122"/>
                    </a:lnTo>
                    <a:lnTo>
                      <a:pt x="9538" y="2122"/>
                    </a:lnTo>
                    <a:lnTo>
                      <a:pt x="9471" y="2357"/>
                    </a:lnTo>
                    <a:lnTo>
                      <a:pt x="9405" y="2357"/>
                    </a:lnTo>
                    <a:lnTo>
                      <a:pt x="9372" y="2416"/>
                    </a:lnTo>
                    <a:lnTo>
                      <a:pt x="9305" y="2711"/>
                    </a:lnTo>
                    <a:lnTo>
                      <a:pt x="9239" y="2652"/>
                    </a:lnTo>
                    <a:lnTo>
                      <a:pt x="9206" y="2711"/>
                    </a:lnTo>
                    <a:lnTo>
                      <a:pt x="9172" y="2770"/>
                    </a:lnTo>
                    <a:lnTo>
                      <a:pt x="9073" y="3241"/>
                    </a:lnTo>
                    <a:lnTo>
                      <a:pt x="9039" y="3595"/>
                    </a:lnTo>
                    <a:lnTo>
                      <a:pt x="8740" y="3300"/>
                    </a:lnTo>
                    <a:lnTo>
                      <a:pt x="8740" y="3359"/>
                    </a:lnTo>
                    <a:lnTo>
                      <a:pt x="8674" y="3477"/>
                    </a:lnTo>
                    <a:lnTo>
                      <a:pt x="8641" y="3477"/>
                    </a:lnTo>
                    <a:lnTo>
                      <a:pt x="8641" y="3536"/>
                    </a:lnTo>
                    <a:lnTo>
                      <a:pt x="8641" y="3713"/>
                    </a:lnTo>
                    <a:lnTo>
                      <a:pt x="8607" y="3772"/>
                    </a:lnTo>
                    <a:lnTo>
                      <a:pt x="8607" y="3890"/>
                    </a:lnTo>
                    <a:lnTo>
                      <a:pt x="8607" y="4067"/>
                    </a:lnTo>
                    <a:lnTo>
                      <a:pt x="8574" y="4125"/>
                    </a:lnTo>
                    <a:lnTo>
                      <a:pt x="8541" y="4243"/>
                    </a:lnTo>
                    <a:lnTo>
                      <a:pt x="8508" y="4479"/>
                    </a:lnTo>
                    <a:lnTo>
                      <a:pt x="8474" y="4774"/>
                    </a:lnTo>
                    <a:lnTo>
                      <a:pt x="8441" y="5009"/>
                    </a:lnTo>
                    <a:lnTo>
                      <a:pt x="8441" y="5186"/>
                    </a:lnTo>
                    <a:lnTo>
                      <a:pt x="8408" y="5245"/>
                    </a:lnTo>
                    <a:lnTo>
                      <a:pt x="8342" y="5363"/>
                    </a:lnTo>
                    <a:lnTo>
                      <a:pt x="8308" y="5422"/>
                    </a:lnTo>
                    <a:lnTo>
                      <a:pt x="8275" y="5481"/>
                    </a:lnTo>
                    <a:close/>
                  </a:path>
                </a:pathLst>
              </a:custGeom>
              <a:solidFill>
                <a:srgbClr val="BFBFBF"/>
              </a:solidFill>
              <a:ln w="9525" cap="flat">
                <a:solidFill>
                  <a:schemeClr val="bg1"/>
                </a:solidFill>
                <a:prstDash val="solid"/>
                <a:round/>
                <a:headEnd/>
                <a:tailEnd/>
              </a:ln>
            </p:spPr>
          </p:sp>
        </p:grpSp>
        <p:sp>
          <p:nvSpPr>
            <p:cNvPr id="168" name="Kentucky">
              <a:extLst>
                <a:ext uri="{FF2B5EF4-FFF2-40B4-BE49-F238E27FC236}">
                  <a16:creationId xmlns:a16="http://schemas.microsoft.com/office/drawing/2014/main" id="{900B5AF6-CC20-7B46-A254-185442D705C5}"/>
                </a:ext>
              </a:extLst>
            </p:cNvPr>
            <p:cNvSpPr>
              <a:spLocks/>
            </p:cNvSpPr>
            <p:nvPr/>
          </p:nvSpPr>
          <p:spPr bwMode="auto">
            <a:xfrm>
              <a:off x="5777218" y="3484458"/>
              <a:ext cx="1173644" cy="553591"/>
            </a:xfrm>
            <a:custGeom>
              <a:avLst/>
              <a:gdLst/>
              <a:ahLst/>
              <a:cxnLst>
                <a:cxn ang="0">
                  <a:pos x="14685" y="2674"/>
                </a:cxn>
                <a:cxn ang="0">
                  <a:pos x="14119" y="1988"/>
                </a:cxn>
                <a:cxn ang="0">
                  <a:pos x="13412" y="1645"/>
                </a:cxn>
                <a:cxn ang="0">
                  <a:pos x="12668" y="1782"/>
                </a:cxn>
                <a:cxn ang="0">
                  <a:pos x="11819" y="1851"/>
                </a:cxn>
                <a:cxn ang="0">
                  <a:pos x="11076" y="1508"/>
                </a:cxn>
                <a:cxn ang="0">
                  <a:pos x="10651" y="480"/>
                </a:cxn>
                <a:cxn ang="0">
                  <a:pos x="10191" y="137"/>
                </a:cxn>
                <a:cxn ang="0">
                  <a:pos x="9519" y="206"/>
                </a:cxn>
                <a:cxn ang="0">
                  <a:pos x="9448" y="1234"/>
                </a:cxn>
                <a:cxn ang="0">
                  <a:pos x="9661" y="1919"/>
                </a:cxn>
                <a:cxn ang="0">
                  <a:pos x="8953" y="2674"/>
                </a:cxn>
                <a:cxn ang="0">
                  <a:pos x="8493" y="2536"/>
                </a:cxn>
                <a:cxn ang="0">
                  <a:pos x="8351" y="3702"/>
                </a:cxn>
                <a:cxn ang="0">
                  <a:pos x="7927" y="4936"/>
                </a:cxn>
                <a:cxn ang="0">
                  <a:pos x="7431" y="6033"/>
                </a:cxn>
                <a:cxn ang="0">
                  <a:pos x="7183" y="6924"/>
                </a:cxn>
                <a:cxn ang="0">
                  <a:pos x="6653" y="6444"/>
                </a:cxn>
                <a:cxn ang="0">
                  <a:pos x="6370" y="6101"/>
                </a:cxn>
                <a:cxn ang="0">
                  <a:pos x="6263" y="6650"/>
                </a:cxn>
                <a:cxn ang="0">
                  <a:pos x="5980" y="7472"/>
                </a:cxn>
                <a:cxn ang="0">
                  <a:pos x="5733" y="7678"/>
                </a:cxn>
                <a:cxn ang="0">
                  <a:pos x="5131" y="7609"/>
                </a:cxn>
                <a:cxn ang="0">
                  <a:pos x="4777" y="8295"/>
                </a:cxn>
                <a:cxn ang="0">
                  <a:pos x="4105" y="7815"/>
                </a:cxn>
                <a:cxn ang="0">
                  <a:pos x="3751" y="7678"/>
                </a:cxn>
                <a:cxn ang="0">
                  <a:pos x="3574" y="8432"/>
                </a:cxn>
                <a:cxn ang="0">
                  <a:pos x="3149" y="8021"/>
                </a:cxn>
                <a:cxn ang="0">
                  <a:pos x="3079" y="8706"/>
                </a:cxn>
                <a:cxn ang="0">
                  <a:pos x="2796" y="8980"/>
                </a:cxn>
                <a:cxn ang="0">
                  <a:pos x="2796" y="10351"/>
                </a:cxn>
                <a:cxn ang="0">
                  <a:pos x="2088" y="10900"/>
                </a:cxn>
                <a:cxn ang="0">
                  <a:pos x="1875" y="11928"/>
                </a:cxn>
                <a:cxn ang="0">
                  <a:pos x="1734" y="12819"/>
                </a:cxn>
                <a:cxn ang="0">
                  <a:pos x="849" y="12134"/>
                </a:cxn>
                <a:cxn ang="0">
                  <a:pos x="389" y="13299"/>
                </a:cxn>
                <a:cxn ang="0">
                  <a:pos x="566" y="14396"/>
                </a:cxn>
                <a:cxn ang="0">
                  <a:pos x="602" y="15082"/>
                </a:cxn>
                <a:cxn ang="0">
                  <a:pos x="354" y="15904"/>
                </a:cxn>
                <a:cxn ang="0">
                  <a:pos x="1274" y="16110"/>
                </a:cxn>
                <a:cxn ang="0">
                  <a:pos x="3079" y="15356"/>
                </a:cxn>
                <a:cxn ang="0">
                  <a:pos x="3893" y="15013"/>
                </a:cxn>
                <a:cxn ang="0">
                  <a:pos x="6334" y="14533"/>
                </a:cxn>
                <a:cxn ang="0">
                  <a:pos x="7750" y="14327"/>
                </a:cxn>
                <a:cxn ang="0">
                  <a:pos x="10545" y="13848"/>
                </a:cxn>
                <a:cxn ang="0">
                  <a:pos x="13058" y="13231"/>
                </a:cxn>
                <a:cxn ang="0">
                  <a:pos x="14119" y="12202"/>
                </a:cxn>
                <a:cxn ang="0">
                  <a:pos x="14615" y="11243"/>
                </a:cxn>
                <a:cxn ang="0">
                  <a:pos x="14827" y="10557"/>
                </a:cxn>
                <a:cxn ang="0">
                  <a:pos x="15216" y="9460"/>
                </a:cxn>
                <a:cxn ang="0">
                  <a:pos x="15853" y="8432"/>
                </a:cxn>
                <a:cxn ang="0">
                  <a:pos x="15995" y="7198"/>
                </a:cxn>
                <a:cxn ang="0">
                  <a:pos x="15782" y="6924"/>
                </a:cxn>
                <a:cxn ang="0">
                  <a:pos x="15322" y="5964"/>
                </a:cxn>
                <a:cxn ang="0">
                  <a:pos x="15110" y="5210"/>
                </a:cxn>
                <a:cxn ang="0">
                  <a:pos x="14721" y="4113"/>
                </a:cxn>
              </a:cxnLst>
              <a:rect l="0" t="0" r="r" b="b"/>
              <a:pathLst>
                <a:path w="16384" h="16384">
                  <a:moveTo>
                    <a:pt x="14756" y="3702"/>
                  </a:moveTo>
                  <a:lnTo>
                    <a:pt x="14756" y="3565"/>
                  </a:lnTo>
                  <a:lnTo>
                    <a:pt x="14721" y="3428"/>
                  </a:lnTo>
                  <a:lnTo>
                    <a:pt x="14721" y="3222"/>
                  </a:lnTo>
                  <a:lnTo>
                    <a:pt x="14685" y="3085"/>
                  </a:lnTo>
                  <a:lnTo>
                    <a:pt x="14650" y="2742"/>
                  </a:lnTo>
                  <a:lnTo>
                    <a:pt x="14685" y="2674"/>
                  </a:lnTo>
                  <a:lnTo>
                    <a:pt x="14685" y="2742"/>
                  </a:lnTo>
                  <a:lnTo>
                    <a:pt x="14685" y="2674"/>
                  </a:lnTo>
                  <a:lnTo>
                    <a:pt x="14650" y="2605"/>
                  </a:lnTo>
                  <a:lnTo>
                    <a:pt x="14579" y="2399"/>
                  </a:lnTo>
                  <a:lnTo>
                    <a:pt x="14473" y="2262"/>
                  </a:lnTo>
                  <a:lnTo>
                    <a:pt x="14332" y="2057"/>
                  </a:lnTo>
                  <a:lnTo>
                    <a:pt x="14119" y="1988"/>
                  </a:lnTo>
                  <a:lnTo>
                    <a:pt x="14013" y="1851"/>
                  </a:lnTo>
                  <a:lnTo>
                    <a:pt x="13978" y="1577"/>
                  </a:lnTo>
                  <a:lnTo>
                    <a:pt x="13942" y="1440"/>
                  </a:lnTo>
                  <a:lnTo>
                    <a:pt x="13872" y="1165"/>
                  </a:lnTo>
                  <a:lnTo>
                    <a:pt x="13801" y="1165"/>
                  </a:lnTo>
                  <a:lnTo>
                    <a:pt x="13588" y="1371"/>
                  </a:lnTo>
                  <a:lnTo>
                    <a:pt x="13412" y="1645"/>
                  </a:lnTo>
                  <a:lnTo>
                    <a:pt x="13376" y="1919"/>
                  </a:lnTo>
                  <a:lnTo>
                    <a:pt x="13235" y="1919"/>
                  </a:lnTo>
                  <a:lnTo>
                    <a:pt x="13128" y="1988"/>
                  </a:lnTo>
                  <a:lnTo>
                    <a:pt x="13022" y="2125"/>
                  </a:lnTo>
                  <a:lnTo>
                    <a:pt x="12951" y="1988"/>
                  </a:lnTo>
                  <a:lnTo>
                    <a:pt x="12845" y="1851"/>
                  </a:lnTo>
                  <a:lnTo>
                    <a:pt x="12668" y="1782"/>
                  </a:lnTo>
                  <a:lnTo>
                    <a:pt x="12491" y="1714"/>
                  </a:lnTo>
                  <a:lnTo>
                    <a:pt x="12279" y="1851"/>
                  </a:lnTo>
                  <a:lnTo>
                    <a:pt x="12244" y="2057"/>
                  </a:lnTo>
                  <a:lnTo>
                    <a:pt x="12208" y="2125"/>
                  </a:lnTo>
                  <a:lnTo>
                    <a:pt x="12102" y="2125"/>
                  </a:lnTo>
                  <a:lnTo>
                    <a:pt x="11996" y="2057"/>
                  </a:lnTo>
                  <a:lnTo>
                    <a:pt x="11819" y="1851"/>
                  </a:lnTo>
                  <a:lnTo>
                    <a:pt x="11713" y="1645"/>
                  </a:lnTo>
                  <a:lnTo>
                    <a:pt x="11642" y="1577"/>
                  </a:lnTo>
                  <a:lnTo>
                    <a:pt x="11607" y="1577"/>
                  </a:lnTo>
                  <a:lnTo>
                    <a:pt x="11501" y="1508"/>
                  </a:lnTo>
                  <a:lnTo>
                    <a:pt x="11324" y="1577"/>
                  </a:lnTo>
                  <a:lnTo>
                    <a:pt x="11218" y="1577"/>
                  </a:lnTo>
                  <a:lnTo>
                    <a:pt x="11076" y="1508"/>
                  </a:lnTo>
                  <a:lnTo>
                    <a:pt x="10899" y="1440"/>
                  </a:lnTo>
                  <a:lnTo>
                    <a:pt x="10899" y="1234"/>
                  </a:lnTo>
                  <a:lnTo>
                    <a:pt x="10899" y="1097"/>
                  </a:lnTo>
                  <a:lnTo>
                    <a:pt x="10828" y="891"/>
                  </a:lnTo>
                  <a:lnTo>
                    <a:pt x="10758" y="686"/>
                  </a:lnTo>
                  <a:lnTo>
                    <a:pt x="10687" y="548"/>
                  </a:lnTo>
                  <a:lnTo>
                    <a:pt x="10651" y="480"/>
                  </a:lnTo>
                  <a:lnTo>
                    <a:pt x="10581" y="343"/>
                  </a:lnTo>
                  <a:lnTo>
                    <a:pt x="10474" y="274"/>
                  </a:lnTo>
                  <a:lnTo>
                    <a:pt x="10404" y="206"/>
                  </a:lnTo>
                  <a:lnTo>
                    <a:pt x="10368" y="69"/>
                  </a:lnTo>
                  <a:lnTo>
                    <a:pt x="10333" y="0"/>
                  </a:lnTo>
                  <a:lnTo>
                    <a:pt x="10262" y="0"/>
                  </a:lnTo>
                  <a:lnTo>
                    <a:pt x="10191" y="137"/>
                  </a:lnTo>
                  <a:lnTo>
                    <a:pt x="10085" y="206"/>
                  </a:lnTo>
                  <a:lnTo>
                    <a:pt x="9944" y="274"/>
                  </a:lnTo>
                  <a:lnTo>
                    <a:pt x="9873" y="274"/>
                  </a:lnTo>
                  <a:lnTo>
                    <a:pt x="9767" y="206"/>
                  </a:lnTo>
                  <a:lnTo>
                    <a:pt x="9696" y="69"/>
                  </a:lnTo>
                  <a:lnTo>
                    <a:pt x="9625" y="69"/>
                  </a:lnTo>
                  <a:lnTo>
                    <a:pt x="9519" y="206"/>
                  </a:lnTo>
                  <a:lnTo>
                    <a:pt x="9413" y="411"/>
                  </a:lnTo>
                  <a:lnTo>
                    <a:pt x="9377" y="617"/>
                  </a:lnTo>
                  <a:lnTo>
                    <a:pt x="9413" y="686"/>
                  </a:lnTo>
                  <a:lnTo>
                    <a:pt x="9484" y="823"/>
                  </a:lnTo>
                  <a:lnTo>
                    <a:pt x="9484" y="891"/>
                  </a:lnTo>
                  <a:lnTo>
                    <a:pt x="9484" y="1097"/>
                  </a:lnTo>
                  <a:lnTo>
                    <a:pt x="9448" y="1234"/>
                  </a:lnTo>
                  <a:lnTo>
                    <a:pt x="9484" y="1371"/>
                  </a:lnTo>
                  <a:lnTo>
                    <a:pt x="9590" y="1371"/>
                  </a:lnTo>
                  <a:lnTo>
                    <a:pt x="9661" y="1508"/>
                  </a:lnTo>
                  <a:lnTo>
                    <a:pt x="9625" y="1577"/>
                  </a:lnTo>
                  <a:lnTo>
                    <a:pt x="9590" y="1645"/>
                  </a:lnTo>
                  <a:lnTo>
                    <a:pt x="9590" y="1714"/>
                  </a:lnTo>
                  <a:lnTo>
                    <a:pt x="9661" y="1919"/>
                  </a:lnTo>
                  <a:lnTo>
                    <a:pt x="9661" y="1988"/>
                  </a:lnTo>
                  <a:lnTo>
                    <a:pt x="9625" y="2057"/>
                  </a:lnTo>
                  <a:lnTo>
                    <a:pt x="9448" y="2057"/>
                  </a:lnTo>
                  <a:lnTo>
                    <a:pt x="9236" y="2125"/>
                  </a:lnTo>
                  <a:lnTo>
                    <a:pt x="9165" y="2262"/>
                  </a:lnTo>
                  <a:lnTo>
                    <a:pt x="9094" y="2331"/>
                  </a:lnTo>
                  <a:lnTo>
                    <a:pt x="8953" y="2674"/>
                  </a:lnTo>
                  <a:lnTo>
                    <a:pt x="8882" y="2742"/>
                  </a:lnTo>
                  <a:lnTo>
                    <a:pt x="8811" y="2674"/>
                  </a:lnTo>
                  <a:lnTo>
                    <a:pt x="8740" y="2674"/>
                  </a:lnTo>
                  <a:lnTo>
                    <a:pt x="8670" y="2468"/>
                  </a:lnTo>
                  <a:lnTo>
                    <a:pt x="8599" y="2468"/>
                  </a:lnTo>
                  <a:lnTo>
                    <a:pt x="8528" y="2468"/>
                  </a:lnTo>
                  <a:lnTo>
                    <a:pt x="8493" y="2536"/>
                  </a:lnTo>
                  <a:lnTo>
                    <a:pt x="8387" y="2536"/>
                  </a:lnTo>
                  <a:lnTo>
                    <a:pt x="8316" y="2674"/>
                  </a:lnTo>
                  <a:lnTo>
                    <a:pt x="8280" y="2879"/>
                  </a:lnTo>
                  <a:lnTo>
                    <a:pt x="8280" y="3085"/>
                  </a:lnTo>
                  <a:lnTo>
                    <a:pt x="8351" y="3428"/>
                  </a:lnTo>
                  <a:lnTo>
                    <a:pt x="8387" y="3565"/>
                  </a:lnTo>
                  <a:lnTo>
                    <a:pt x="8351" y="3702"/>
                  </a:lnTo>
                  <a:lnTo>
                    <a:pt x="8280" y="3839"/>
                  </a:lnTo>
                  <a:lnTo>
                    <a:pt x="8210" y="4113"/>
                  </a:lnTo>
                  <a:lnTo>
                    <a:pt x="8033" y="4182"/>
                  </a:lnTo>
                  <a:lnTo>
                    <a:pt x="7997" y="4319"/>
                  </a:lnTo>
                  <a:lnTo>
                    <a:pt x="7962" y="4524"/>
                  </a:lnTo>
                  <a:lnTo>
                    <a:pt x="7962" y="4662"/>
                  </a:lnTo>
                  <a:lnTo>
                    <a:pt x="7927" y="4936"/>
                  </a:lnTo>
                  <a:lnTo>
                    <a:pt x="7785" y="5210"/>
                  </a:lnTo>
                  <a:lnTo>
                    <a:pt x="7679" y="5141"/>
                  </a:lnTo>
                  <a:lnTo>
                    <a:pt x="7608" y="5210"/>
                  </a:lnTo>
                  <a:lnTo>
                    <a:pt x="7573" y="5416"/>
                  </a:lnTo>
                  <a:lnTo>
                    <a:pt x="7537" y="5621"/>
                  </a:lnTo>
                  <a:lnTo>
                    <a:pt x="7467" y="5827"/>
                  </a:lnTo>
                  <a:lnTo>
                    <a:pt x="7431" y="6033"/>
                  </a:lnTo>
                  <a:lnTo>
                    <a:pt x="7431" y="6307"/>
                  </a:lnTo>
                  <a:lnTo>
                    <a:pt x="7431" y="6375"/>
                  </a:lnTo>
                  <a:lnTo>
                    <a:pt x="7431" y="6650"/>
                  </a:lnTo>
                  <a:lnTo>
                    <a:pt x="7360" y="6787"/>
                  </a:lnTo>
                  <a:lnTo>
                    <a:pt x="7290" y="6787"/>
                  </a:lnTo>
                  <a:lnTo>
                    <a:pt x="7219" y="6787"/>
                  </a:lnTo>
                  <a:lnTo>
                    <a:pt x="7183" y="6924"/>
                  </a:lnTo>
                  <a:lnTo>
                    <a:pt x="7148" y="6992"/>
                  </a:lnTo>
                  <a:lnTo>
                    <a:pt x="7042" y="6855"/>
                  </a:lnTo>
                  <a:lnTo>
                    <a:pt x="6971" y="6855"/>
                  </a:lnTo>
                  <a:lnTo>
                    <a:pt x="6830" y="6787"/>
                  </a:lnTo>
                  <a:lnTo>
                    <a:pt x="6723" y="6718"/>
                  </a:lnTo>
                  <a:lnTo>
                    <a:pt x="6688" y="6650"/>
                  </a:lnTo>
                  <a:lnTo>
                    <a:pt x="6653" y="6444"/>
                  </a:lnTo>
                  <a:lnTo>
                    <a:pt x="6617" y="6170"/>
                  </a:lnTo>
                  <a:lnTo>
                    <a:pt x="6582" y="6033"/>
                  </a:lnTo>
                  <a:lnTo>
                    <a:pt x="6582" y="5895"/>
                  </a:lnTo>
                  <a:lnTo>
                    <a:pt x="6511" y="5895"/>
                  </a:lnTo>
                  <a:lnTo>
                    <a:pt x="6476" y="5895"/>
                  </a:lnTo>
                  <a:lnTo>
                    <a:pt x="6405" y="5964"/>
                  </a:lnTo>
                  <a:lnTo>
                    <a:pt x="6370" y="6101"/>
                  </a:lnTo>
                  <a:lnTo>
                    <a:pt x="6405" y="6170"/>
                  </a:lnTo>
                  <a:lnTo>
                    <a:pt x="6511" y="6238"/>
                  </a:lnTo>
                  <a:lnTo>
                    <a:pt x="6405" y="6375"/>
                  </a:lnTo>
                  <a:lnTo>
                    <a:pt x="6228" y="6307"/>
                  </a:lnTo>
                  <a:lnTo>
                    <a:pt x="6193" y="6375"/>
                  </a:lnTo>
                  <a:lnTo>
                    <a:pt x="6193" y="6444"/>
                  </a:lnTo>
                  <a:lnTo>
                    <a:pt x="6263" y="6650"/>
                  </a:lnTo>
                  <a:lnTo>
                    <a:pt x="6228" y="6787"/>
                  </a:lnTo>
                  <a:lnTo>
                    <a:pt x="6193" y="6787"/>
                  </a:lnTo>
                  <a:lnTo>
                    <a:pt x="6122" y="6855"/>
                  </a:lnTo>
                  <a:lnTo>
                    <a:pt x="6086" y="7061"/>
                  </a:lnTo>
                  <a:lnTo>
                    <a:pt x="6157" y="7335"/>
                  </a:lnTo>
                  <a:lnTo>
                    <a:pt x="6122" y="7472"/>
                  </a:lnTo>
                  <a:lnTo>
                    <a:pt x="5980" y="7472"/>
                  </a:lnTo>
                  <a:lnTo>
                    <a:pt x="5980" y="7815"/>
                  </a:lnTo>
                  <a:lnTo>
                    <a:pt x="5910" y="7952"/>
                  </a:lnTo>
                  <a:lnTo>
                    <a:pt x="5874" y="7884"/>
                  </a:lnTo>
                  <a:lnTo>
                    <a:pt x="5874" y="7746"/>
                  </a:lnTo>
                  <a:lnTo>
                    <a:pt x="5839" y="7609"/>
                  </a:lnTo>
                  <a:lnTo>
                    <a:pt x="5803" y="7609"/>
                  </a:lnTo>
                  <a:lnTo>
                    <a:pt x="5733" y="7678"/>
                  </a:lnTo>
                  <a:lnTo>
                    <a:pt x="5662" y="7678"/>
                  </a:lnTo>
                  <a:lnTo>
                    <a:pt x="5520" y="7267"/>
                  </a:lnTo>
                  <a:lnTo>
                    <a:pt x="5485" y="7198"/>
                  </a:lnTo>
                  <a:lnTo>
                    <a:pt x="5414" y="7267"/>
                  </a:lnTo>
                  <a:lnTo>
                    <a:pt x="5308" y="7472"/>
                  </a:lnTo>
                  <a:lnTo>
                    <a:pt x="5237" y="7541"/>
                  </a:lnTo>
                  <a:lnTo>
                    <a:pt x="5131" y="7609"/>
                  </a:lnTo>
                  <a:lnTo>
                    <a:pt x="5060" y="7746"/>
                  </a:lnTo>
                  <a:lnTo>
                    <a:pt x="5025" y="7815"/>
                  </a:lnTo>
                  <a:lnTo>
                    <a:pt x="4990" y="8158"/>
                  </a:lnTo>
                  <a:lnTo>
                    <a:pt x="4919" y="8432"/>
                  </a:lnTo>
                  <a:lnTo>
                    <a:pt x="4883" y="8432"/>
                  </a:lnTo>
                  <a:lnTo>
                    <a:pt x="4848" y="8432"/>
                  </a:lnTo>
                  <a:lnTo>
                    <a:pt x="4777" y="8295"/>
                  </a:lnTo>
                  <a:lnTo>
                    <a:pt x="4742" y="8226"/>
                  </a:lnTo>
                  <a:lnTo>
                    <a:pt x="4600" y="8158"/>
                  </a:lnTo>
                  <a:lnTo>
                    <a:pt x="4423" y="7952"/>
                  </a:lnTo>
                  <a:lnTo>
                    <a:pt x="4388" y="7884"/>
                  </a:lnTo>
                  <a:lnTo>
                    <a:pt x="4317" y="7884"/>
                  </a:lnTo>
                  <a:lnTo>
                    <a:pt x="4211" y="7815"/>
                  </a:lnTo>
                  <a:lnTo>
                    <a:pt x="4105" y="7815"/>
                  </a:lnTo>
                  <a:lnTo>
                    <a:pt x="4069" y="7746"/>
                  </a:lnTo>
                  <a:lnTo>
                    <a:pt x="4034" y="7815"/>
                  </a:lnTo>
                  <a:lnTo>
                    <a:pt x="3963" y="7884"/>
                  </a:lnTo>
                  <a:lnTo>
                    <a:pt x="3893" y="7884"/>
                  </a:lnTo>
                  <a:lnTo>
                    <a:pt x="3857" y="7884"/>
                  </a:lnTo>
                  <a:lnTo>
                    <a:pt x="3786" y="7678"/>
                  </a:lnTo>
                  <a:lnTo>
                    <a:pt x="3751" y="7678"/>
                  </a:lnTo>
                  <a:lnTo>
                    <a:pt x="3716" y="7884"/>
                  </a:lnTo>
                  <a:lnTo>
                    <a:pt x="3751" y="8021"/>
                  </a:lnTo>
                  <a:lnTo>
                    <a:pt x="3751" y="8158"/>
                  </a:lnTo>
                  <a:lnTo>
                    <a:pt x="3751" y="8363"/>
                  </a:lnTo>
                  <a:lnTo>
                    <a:pt x="3680" y="8432"/>
                  </a:lnTo>
                  <a:lnTo>
                    <a:pt x="3645" y="8500"/>
                  </a:lnTo>
                  <a:lnTo>
                    <a:pt x="3574" y="8432"/>
                  </a:lnTo>
                  <a:lnTo>
                    <a:pt x="3574" y="8158"/>
                  </a:lnTo>
                  <a:lnTo>
                    <a:pt x="3539" y="8089"/>
                  </a:lnTo>
                  <a:lnTo>
                    <a:pt x="3468" y="8089"/>
                  </a:lnTo>
                  <a:lnTo>
                    <a:pt x="3326" y="8158"/>
                  </a:lnTo>
                  <a:lnTo>
                    <a:pt x="3291" y="8226"/>
                  </a:lnTo>
                  <a:lnTo>
                    <a:pt x="3220" y="8158"/>
                  </a:lnTo>
                  <a:lnTo>
                    <a:pt x="3149" y="8021"/>
                  </a:lnTo>
                  <a:lnTo>
                    <a:pt x="3079" y="8021"/>
                  </a:lnTo>
                  <a:lnTo>
                    <a:pt x="3079" y="8158"/>
                  </a:lnTo>
                  <a:lnTo>
                    <a:pt x="3043" y="8226"/>
                  </a:lnTo>
                  <a:lnTo>
                    <a:pt x="3043" y="8363"/>
                  </a:lnTo>
                  <a:lnTo>
                    <a:pt x="3079" y="8432"/>
                  </a:lnTo>
                  <a:lnTo>
                    <a:pt x="3114" y="8569"/>
                  </a:lnTo>
                  <a:lnTo>
                    <a:pt x="3079" y="8706"/>
                  </a:lnTo>
                  <a:lnTo>
                    <a:pt x="3114" y="8706"/>
                  </a:lnTo>
                  <a:lnTo>
                    <a:pt x="3079" y="8775"/>
                  </a:lnTo>
                  <a:lnTo>
                    <a:pt x="3008" y="8775"/>
                  </a:lnTo>
                  <a:lnTo>
                    <a:pt x="2972" y="8775"/>
                  </a:lnTo>
                  <a:lnTo>
                    <a:pt x="2902" y="8775"/>
                  </a:lnTo>
                  <a:lnTo>
                    <a:pt x="2831" y="8775"/>
                  </a:lnTo>
                  <a:lnTo>
                    <a:pt x="2796" y="8980"/>
                  </a:lnTo>
                  <a:lnTo>
                    <a:pt x="2689" y="9186"/>
                  </a:lnTo>
                  <a:lnTo>
                    <a:pt x="2583" y="9323"/>
                  </a:lnTo>
                  <a:lnTo>
                    <a:pt x="2548" y="9529"/>
                  </a:lnTo>
                  <a:lnTo>
                    <a:pt x="2583" y="9734"/>
                  </a:lnTo>
                  <a:lnTo>
                    <a:pt x="2654" y="10009"/>
                  </a:lnTo>
                  <a:lnTo>
                    <a:pt x="2725" y="10146"/>
                  </a:lnTo>
                  <a:lnTo>
                    <a:pt x="2796" y="10351"/>
                  </a:lnTo>
                  <a:lnTo>
                    <a:pt x="2760" y="10489"/>
                  </a:lnTo>
                  <a:lnTo>
                    <a:pt x="2725" y="10557"/>
                  </a:lnTo>
                  <a:lnTo>
                    <a:pt x="2548" y="10557"/>
                  </a:lnTo>
                  <a:lnTo>
                    <a:pt x="2371" y="10694"/>
                  </a:lnTo>
                  <a:lnTo>
                    <a:pt x="2194" y="10900"/>
                  </a:lnTo>
                  <a:lnTo>
                    <a:pt x="2159" y="10900"/>
                  </a:lnTo>
                  <a:lnTo>
                    <a:pt x="2088" y="10900"/>
                  </a:lnTo>
                  <a:lnTo>
                    <a:pt x="1982" y="10968"/>
                  </a:lnTo>
                  <a:lnTo>
                    <a:pt x="1946" y="11037"/>
                  </a:lnTo>
                  <a:lnTo>
                    <a:pt x="1911" y="11174"/>
                  </a:lnTo>
                  <a:lnTo>
                    <a:pt x="1911" y="11448"/>
                  </a:lnTo>
                  <a:lnTo>
                    <a:pt x="1875" y="11654"/>
                  </a:lnTo>
                  <a:lnTo>
                    <a:pt x="1875" y="11791"/>
                  </a:lnTo>
                  <a:lnTo>
                    <a:pt x="1875" y="11928"/>
                  </a:lnTo>
                  <a:lnTo>
                    <a:pt x="2017" y="12202"/>
                  </a:lnTo>
                  <a:lnTo>
                    <a:pt x="2017" y="12339"/>
                  </a:lnTo>
                  <a:lnTo>
                    <a:pt x="2052" y="12545"/>
                  </a:lnTo>
                  <a:lnTo>
                    <a:pt x="1982" y="12819"/>
                  </a:lnTo>
                  <a:lnTo>
                    <a:pt x="1946" y="12888"/>
                  </a:lnTo>
                  <a:lnTo>
                    <a:pt x="1840" y="12888"/>
                  </a:lnTo>
                  <a:lnTo>
                    <a:pt x="1734" y="12819"/>
                  </a:lnTo>
                  <a:lnTo>
                    <a:pt x="1592" y="12614"/>
                  </a:lnTo>
                  <a:lnTo>
                    <a:pt x="1415" y="12545"/>
                  </a:lnTo>
                  <a:lnTo>
                    <a:pt x="1345" y="12477"/>
                  </a:lnTo>
                  <a:lnTo>
                    <a:pt x="1203" y="12339"/>
                  </a:lnTo>
                  <a:lnTo>
                    <a:pt x="1132" y="12202"/>
                  </a:lnTo>
                  <a:lnTo>
                    <a:pt x="920" y="12134"/>
                  </a:lnTo>
                  <a:lnTo>
                    <a:pt x="849" y="12134"/>
                  </a:lnTo>
                  <a:lnTo>
                    <a:pt x="743" y="12202"/>
                  </a:lnTo>
                  <a:lnTo>
                    <a:pt x="672" y="12271"/>
                  </a:lnTo>
                  <a:lnTo>
                    <a:pt x="566" y="12477"/>
                  </a:lnTo>
                  <a:lnTo>
                    <a:pt x="531" y="12682"/>
                  </a:lnTo>
                  <a:lnTo>
                    <a:pt x="495" y="12819"/>
                  </a:lnTo>
                  <a:lnTo>
                    <a:pt x="425" y="13162"/>
                  </a:lnTo>
                  <a:lnTo>
                    <a:pt x="389" y="13299"/>
                  </a:lnTo>
                  <a:lnTo>
                    <a:pt x="425" y="13505"/>
                  </a:lnTo>
                  <a:lnTo>
                    <a:pt x="531" y="13573"/>
                  </a:lnTo>
                  <a:lnTo>
                    <a:pt x="602" y="13573"/>
                  </a:lnTo>
                  <a:lnTo>
                    <a:pt x="637" y="13710"/>
                  </a:lnTo>
                  <a:lnTo>
                    <a:pt x="637" y="13848"/>
                  </a:lnTo>
                  <a:lnTo>
                    <a:pt x="637" y="14122"/>
                  </a:lnTo>
                  <a:lnTo>
                    <a:pt x="566" y="14396"/>
                  </a:lnTo>
                  <a:lnTo>
                    <a:pt x="531" y="14533"/>
                  </a:lnTo>
                  <a:lnTo>
                    <a:pt x="566" y="14602"/>
                  </a:lnTo>
                  <a:lnTo>
                    <a:pt x="602" y="14670"/>
                  </a:lnTo>
                  <a:lnTo>
                    <a:pt x="602" y="14739"/>
                  </a:lnTo>
                  <a:lnTo>
                    <a:pt x="637" y="14876"/>
                  </a:lnTo>
                  <a:lnTo>
                    <a:pt x="602" y="14944"/>
                  </a:lnTo>
                  <a:lnTo>
                    <a:pt x="602" y="15082"/>
                  </a:lnTo>
                  <a:lnTo>
                    <a:pt x="566" y="15287"/>
                  </a:lnTo>
                  <a:lnTo>
                    <a:pt x="531" y="15424"/>
                  </a:lnTo>
                  <a:lnTo>
                    <a:pt x="531" y="15561"/>
                  </a:lnTo>
                  <a:lnTo>
                    <a:pt x="531" y="15767"/>
                  </a:lnTo>
                  <a:lnTo>
                    <a:pt x="495" y="15904"/>
                  </a:lnTo>
                  <a:lnTo>
                    <a:pt x="425" y="15973"/>
                  </a:lnTo>
                  <a:lnTo>
                    <a:pt x="354" y="15904"/>
                  </a:lnTo>
                  <a:lnTo>
                    <a:pt x="248" y="15698"/>
                  </a:lnTo>
                  <a:lnTo>
                    <a:pt x="142" y="15561"/>
                  </a:lnTo>
                  <a:lnTo>
                    <a:pt x="0" y="16315"/>
                  </a:lnTo>
                  <a:lnTo>
                    <a:pt x="35" y="16384"/>
                  </a:lnTo>
                  <a:lnTo>
                    <a:pt x="35" y="16315"/>
                  </a:lnTo>
                  <a:lnTo>
                    <a:pt x="177" y="16315"/>
                  </a:lnTo>
                  <a:lnTo>
                    <a:pt x="1274" y="16110"/>
                  </a:lnTo>
                  <a:lnTo>
                    <a:pt x="1345" y="16110"/>
                  </a:lnTo>
                  <a:lnTo>
                    <a:pt x="2017" y="16041"/>
                  </a:lnTo>
                  <a:lnTo>
                    <a:pt x="2088" y="15973"/>
                  </a:lnTo>
                  <a:lnTo>
                    <a:pt x="3043" y="15904"/>
                  </a:lnTo>
                  <a:lnTo>
                    <a:pt x="3079" y="15836"/>
                  </a:lnTo>
                  <a:lnTo>
                    <a:pt x="3079" y="15561"/>
                  </a:lnTo>
                  <a:lnTo>
                    <a:pt x="3079" y="15356"/>
                  </a:lnTo>
                  <a:lnTo>
                    <a:pt x="3043" y="15150"/>
                  </a:lnTo>
                  <a:lnTo>
                    <a:pt x="3008" y="14944"/>
                  </a:lnTo>
                  <a:lnTo>
                    <a:pt x="3291" y="14944"/>
                  </a:lnTo>
                  <a:lnTo>
                    <a:pt x="3503" y="14944"/>
                  </a:lnTo>
                  <a:lnTo>
                    <a:pt x="3539" y="14944"/>
                  </a:lnTo>
                  <a:lnTo>
                    <a:pt x="3539" y="15082"/>
                  </a:lnTo>
                  <a:lnTo>
                    <a:pt x="3893" y="15013"/>
                  </a:lnTo>
                  <a:lnTo>
                    <a:pt x="3963" y="15013"/>
                  </a:lnTo>
                  <a:lnTo>
                    <a:pt x="4671" y="14876"/>
                  </a:lnTo>
                  <a:lnTo>
                    <a:pt x="5166" y="14739"/>
                  </a:lnTo>
                  <a:lnTo>
                    <a:pt x="5273" y="14739"/>
                  </a:lnTo>
                  <a:lnTo>
                    <a:pt x="5945" y="14602"/>
                  </a:lnTo>
                  <a:lnTo>
                    <a:pt x="6157" y="14533"/>
                  </a:lnTo>
                  <a:lnTo>
                    <a:pt x="6334" y="14533"/>
                  </a:lnTo>
                  <a:lnTo>
                    <a:pt x="6405" y="14602"/>
                  </a:lnTo>
                  <a:lnTo>
                    <a:pt x="6476" y="14533"/>
                  </a:lnTo>
                  <a:lnTo>
                    <a:pt x="6547" y="14465"/>
                  </a:lnTo>
                  <a:lnTo>
                    <a:pt x="6653" y="14396"/>
                  </a:lnTo>
                  <a:lnTo>
                    <a:pt x="6794" y="14396"/>
                  </a:lnTo>
                  <a:lnTo>
                    <a:pt x="7254" y="14396"/>
                  </a:lnTo>
                  <a:lnTo>
                    <a:pt x="7750" y="14327"/>
                  </a:lnTo>
                  <a:lnTo>
                    <a:pt x="8245" y="14327"/>
                  </a:lnTo>
                  <a:lnTo>
                    <a:pt x="8917" y="14122"/>
                  </a:lnTo>
                  <a:lnTo>
                    <a:pt x="9271" y="14053"/>
                  </a:lnTo>
                  <a:lnTo>
                    <a:pt x="9307" y="14053"/>
                  </a:lnTo>
                  <a:lnTo>
                    <a:pt x="10014" y="13916"/>
                  </a:lnTo>
                  <a:lnTo>
                    <a:pt x="10439" y="13848"/>
                  </a:lnTo>
                  <a:lnTo>
                    <a:pt x="10545" y="13848"/>
                  </a:lnTo>
                  <a:lnTo>
                    <a:pt x="11713" y="13710"/>
                  </a:lnTo>
                  <a:lnTo>
                    <a:pt x="12138" y="13573"/>
                  </a:lnTo>
                  <a:lnTo>
                    <a:pt x="12739" y="13505"/>
                  </a:lnTo>
                  <a:lnTo>
                    <a:pt x="12916" y="13436"/>
                  </a:lnTo>
                  <a:lnTo>
                    <a:pt x="12951" y="13368"/>
                  </a:lnTo>
                  <a:lnTo>
                    <a:pt x="12987" y="13299"/>
                  </a:lnTo>
                  <a:lnTo>
                    <a:pt x="13058" y="13231"/>
                  </a:lnTo>
                  <a:lnTo>
                    <a:pt x="13164" y="13093"/>
                  </a:lnTo>
                  <a:lnTo>
                    <a:pt x="13305" y="12956"/>
                  </a:lnTo>
                  <a:lnTo>
                    <a:pt x="13412" y="12888"/>
                  </a:lnTo>
                  <a:lnTo>
                    <a:pt x="13553" y="12751"/>
                  </a:lnTo>
                  <a:lnTo>
                    <a:pt x="13942" y="12339"/>
                  </a:lnTo>
                  <a:lnTo>
                    <a:pt x="14084" y="12271"/>
                  </a:lnTo>
                  <a:lnTo>
                    <a:pt x="14119" y="12202"/>
                  </a:lnTo>
                  <a:lnTo>
                    <a:pt x="14119" y="12134"/>
                  </a:lnTo>
                  <a:lnTo>
                    <a:pt x="14155" y="11722"/>
                  </a:lnTo>
                  <a:lnTo>
                    <a:pt x="14261" y="11585"/>
                  </a:lnTo>
                  <a:lnTo>
                    <a:pt x="14332" y="11585"/>
                  </a:lnTo>
                  <a:lnTo>
                    <a:pt x="14438" y="11517"/>
                  </a:lnTo>
                  <a:lnTo>
                    <a:pt x="14579" y="11311"/>
                  </a:lnTo>
                  <a:lnTo>
                    <a:pt x="14615" y="11243"/>
                  </a:lnTo>
                  <a:lnTo>
                    <a:pt x="14650" y="11174"/>
                  </a:lnTo>
                  <a:lnTo>
                    <a:pt x="14650" y="11037"/>
                  </a:lnTo>
                  <a:lnTo>
                    <a:pt x="14650" y="10900"/>
                  </a:lnTo>
                  <a:lnTo>
                    <a:pt x="14615" y="10831"/>
                  </a:lnTo>
                  <a:lnTo>
                    <a:pt x="14650" y="10694"/>
                  </a:lnTo>
                  <a:lnTo>
                    <a:pt x="14721" y="10626"/>
                  </a:lnTo>
                  <a:lnTo>
                    <a:pt x="14827" y="10557"/>
                  </a:lnTo>
                  <a:lnTo>
                    <a:pt x="14827" y="10489"/>
                  </a:lnTo>
                  <a:lnTo>
                    <a:pt x="14862" y="10351"/>
                  </a:lnTo>
                  <a:lnTo>
                    <a:pt x="14933" y="10351"/>
                  </a:lnTo>
                  <a:lnTo>
                    <a:pt x="14898" y="10009"/>
                  </a:lnTo>
                  <a:lnTo>
                    <a:pt x="14898" y="9940"/>
                  </a:lnTo>
                  <a:lnTo>
                    <a:pt x="14933" y="9872"/>
                  </a:lnTo>
                  <a:lnTo>
                    <a:pt x="15216" y="9460"/>
                  </a:lnTo>
                  <a:lnTo>
                    <a:pt x="15252" y="9323"/>
                  </a:lnTo>
                  <a:lnTo>
                    <a:pt x="15358" y="9186"/>
                  </a:lnTo>
                  <a:lnTo>
                    <a:pt x="15499" y="9049"/>
                  </a:lnTo>
                  <a:lnTo>
                    <a:pt x="15641" y="8980"/>
                  </a:lnTo>
                  <a:lnTo>
                    <a:pt x="15712" y="8843"/>
                  </a:lnTo>
                  <a:lnTo>
                    <a:pt x="15747" y="8706"/>
                  </a:lnTo>
                  <a:lnTo>
                    <a:pt x="15853" y="8432"/>
                  </a:lnTo>
                  <a:lnTo>
                    <a:pt x="15995" y="8089"/>
                  </a:lnTo>
                  <a:lnTo>
                    <a:pt x="16384" y="7198"/>
                  </a:lnTo>
                  <a:lnTo>
                    <a:pt x="16278" y="7198"/>
                  </a:lnTo>
                  <a:lnTo>
                    <a:pt x="16136" y="7267"/>
                  </a:lnTo>
                  <a:lnTo>
                    <a:pt x="16101" y="7267"/>
                  </a:lnTo>
                  <a:lnTo>
                    <a:pt x="16030" y="7267"/>
                  </a:lnTo>
                  <a:lnTo>
                    <a:pt x="15995" y="7198"/>
                  </a:lnTo>
                  <a:lnTo>
                    <a:pt x="15995" y="7061"/>
                  </a:lnTo>
                  <a:lnTo>
                    <a:pt x="15995" y="6992"/>
                  </a:lnTo>
                  <a:lnTo>
                    <a:pt x="15924" y="6992"/>
                  </a:lnTo>
                  <a:lnTo>
                    <a:pt x="15889" y="6924"/>
                  </a:lnTo>
                  <a:lnTo>
                    <a:pt x="15889" y="6787"/>
                  </a:lnTo>
                  <a:lnTo>
                    <a:pt x="15853" y="6787"/>
                  </a:lnTo>
                  <a:lnTo>
                    <a:pt x="15782" y="6924"/>
                  </a:lnTo>
                  <a:lnTo>
                    <a:pt x="15712" y="6787"/>
                  </a:lnTo>
                  <a:lnTo>
                    <a:pt x="15605" y="6581"/>
                  </a:lnTo>
                  <a:lnTo>
                    <a:pt x="15535" y="6444"/>
                  </a:lnTo>
                  <a:lnTo>
                    <a:pt x="15535" y="6307"/>
                  </a:lnTo>
                  <a:lnTo>
                    <a:pt x="15499" y="6170"/>
                  </a:lnTo>
                  <a:lnTo>
                    <a:pt x="15393" y="6101"/>
                  </a:lnTo>
                  <a:lnTo>
                    <a:pt x="15322" y="5964"/>
                  </a:lnTo>
                  <a:lnTo>
                    <a:pt x="15252" y="5827"/>
                  </a:lnTo>
                  <a:lnTo>
                    <a:pt x="15216" y="5553"/>
                  </a:lnTo>
                  <a:lnTo>
                    <a:pt x="15181" y="5553"/>
                  </a:lnTo>
                  <a:lnTo>
                    <a:pt x="15110" y="5553"/>
                  </a:lnTo>
                  <a:lnTo>
                    <a:pt x="15075" y="5416"/>
                  </a:lnTo>
                  <a:lnTo>
                    <a:pt x="15075" y="5347"/>
                  </a:lnTo>
                  <a:lnTo>
                    <a:pt x="15110" y="5210"/>
                  </a:lnTo>
                  <a:lnTo>
                    <a:pt x="15110" y="5141"/>
                  </a:lnTo>
                  <a:lnTo>
                    <a:pt x="15075" y="5073"/>
                  </a:lnTo>
                  <a:lnTo>
                    <a:pt x="14862" y="4662"/>
                  </a:lnTo>
                  <a:lnTo>
                    <a:pt x="14721" y="4387"/>
                  </a:lnTo>
                  <a:lnTo>
                    <a:pt x="14685" y="4250"/>
                  </a:lnTo>
                  <a:lnTo>
                    <a:pt x="14685" y="4182"/>
                  </a:lnTo>
                  <a:lnTo>
                    <a:pt x="14721" y="4113"/>
                  </a:lnTo>
                  <a:lnTo>
                    <a:pt x="14756" y="4045"/>
                  </a:lnTo>
                  <a:lnTo>
                    <a:pt x="14721" y="3907"/>
                  </a:lnTo>
                  <a:lnTo>
                    <a:pt x="14721" y="3770"/>
                  </a:lnTo>
                  <a:lnTo>
                    <a:pt x="14756" y="3702"/>
                  </a:lnTo>
                  <a:close/>
                </a:path>
              </a:pathLst>
            </a:custGeom>
            <a:solidFill>
              <a:schemeClr val="bg1">
                <a:lumMod val="75000"/>
              </a:schemeClr>
            </a:solidFill>
            <a:ln w="9525">
              <a:solidFill>
                <a:schemeClr val="bg1"/>
              </a:solidFill>
              <a:prstDash val="solid"/>
              <a:round/>
              <a:headEnd/>
              <a:tailEnd/>
            </a:ln>
          </p:spPr>
        </p:sp>
        <p:grpSp>
          <p:nvGrpSpPr>
            <p:cNvPr id="169" name="Alaska">
              <a:extLst>
                <a:ext uri="{FF2B5EF4-FFF2-40B4-BE49-F238E27FC236}">
                  <a16:creationId xmlns:a16="http://schemas.microsoft.com/office/drawing/2014/main" id="{1644BB3C-262B-B545-B6B4-A1D06FDD0AF9}"/>
                </a:ext>
              </a:extLst>
            </p:cNvPr>
            <p:cNvGrpSpPr>
              <a:grpSpLocks/>
            </p:cNvGrpSpPr>
            <p:nvPr/>
          </p:nvGrpSpPr>
          <p:grpSpPr bwMode="auto">
            <a:xfrm>
              <a:off x="481568" y="4907981"/>
              <a:ext cx="1489725" cy="1319723"/>
              <a:chOff x="676275" y="14592300"/>
              <a:chExt cx="19958" cy="567"/>
            </a:xfrm>
            <a:solidFill>
              <a:schemeClr val="tx2">
                <a:lumMod val="20000"/>
                <a:lumOff val="80000"/>
              </a:schemeClr>
            </a:solidFill>
          </p:grpSpPr>
          <p:sp>
            <p:nvSpPr>
              <p:cNvPr id="180" name="Drawing 60">
                <a:extLst>
                  <a:ext uri="{FF2B5EF4-FFF2-40B4-BE49-F238E27FC236}">
                    <a16:creationId xmlns:a16="http://schemas.microsoft.com/office/drawing/2014/main" id="{11640F88-2026-CD46-B287-40BA92BE6C56}"/>
                  </a:ext>
                </a:extLst>
              </p:cNvPr>
              <p:cNvSpPr>
                <a:spLocks/>
              </p:cNvSpPr>
              <p:nvPr/>
            </p:nvSpPr>
            <p:spPr bwMode="auto">
              <a:xfrm>
                <a:off x="680593" y="14592300"/>
                <a:ext cx="15640" cy="474"/>
              </a:xfrm>
              <a:custGeom>
                <a:avLst/>
                <a:gdLst/>
                <a:ahLst/>
                <a:cxnLst>
                  <a:cxn ang="0">
                    <a:pos x="3165" y="7337"/>
                  </a:cxn>
                  <a:cxn ang="0">
                    <a:pos x="2381" y="6852"/>
                  </a:cxn>
                  <a:cxn ang="0">
                    <a:pos x="822" y="6660"/>
                  </a:cxn>
                  <a:cxn ang="0">
                    <a:pos x="187" y="5559"/>
                  </a:cxn>
                  <a:cxn ang="0">
                    <a:pos x="1699" y="4689"/>
                  </a:cxn>
                  <a:cxn ang="0">
                    <a:pos x="2642" y="5251"/>
                  </a:cxn>
                  <a:cxn ang="0">
                    <a:pos x="2978" y="4758"/>
                  </a:cxn>
                  <a:cxn ang="0">
                    <a:pos x="3202" y="4681"/>
                  </a:cxn>
                  <a:cxn ang="0">
                    <a:pos x="2371" y="4204"/>
                  </a:cxn>
                  <a:cxn ang="0">
                    <a:pos x="560" y="2903"/>
                  </a:cxn>
                  <a:cxn ang="0">
                    <a:pos x="2073" y="2010"/>
                  </a:cxn>
                  <a:cxn ang="0">
                    <a:pos x="2558" y="1186"/>
                  </a:cxn>
                  <a:cxn ang="0">
                    <a:pos x="3529" y="909"/>
                  </a:cxn>
                  <a:cxn ang="0">
                    <a:pos x="4136" y="539"/>
                  </a:cxn>
                  <a:cxn ang="0">
                    <a:pos x="5405" y="192"/>
                  </a:cxn>
                  <a:cxn ang="0">
                    <a:pos x="5807" y="462"/>
                  </a:cxn>
                  <a:cxn ang="0">
                    <a:pos x="7123" y="778"/>
                  </a:cxn>
                  <a:cxn ang="0">
                    <a:pos x="9074" y="1178"/>
                  </a:cxn>
                  <a:cxn ang="0">
                    <a:pos x="11044" y="1363"/>
                  </a:cxn>
                  <a:cxn ang="0">
                    <a:pos x="11950" y="10948"/>
                  </a:cxn>
                  <a:cxn ang="0">
                    <a:pos x="12650" y="11495"/>
                  </a:cxn>
                  <a:cxn ang="0">
                    <a:pos x="13182" y="12273"/>
                  </a:cxn>
                  <a:cxn ang="0">
                    <a:pos x="13994" y="11433"/>
                  </a:cxn>
                  <a:cxn ang="0">
                    <a:pos x="14452" y="12211"/>
                  </a:cxn>
                  <a:cxn ang="0">
                    <a:pos x="15226" y="13705"/>
                  </a:cxn>
                  <a:cxn ang="0">
                    <a:pos x="15871" y="14759"/>
                  </a:cxn>
                  <a:cxn ang="0">
                    <a:pos x="16263" y="16122"/>
                  </a:cxn>
                  <a:cxn ang="0">
                    <a:pos x="15964" y="15398"/>
                  </a:cxn>
                  <a:cxn ang="0">
                    <a:pos x="15497" y="15283"/>
                  </a:cxn>
                  <a:cxn ang="0">
                    <a:pos x="15198" y="14267"/>
                  </a:cxn>
                  <a:cxn ang="0">
                    <a:pos x="14806" y="13535"/>
                  </a:cxn>
                  <a:cxn ang="0">
                    <a:pos x="14806" y="13166"/>
                  </a:cxn>
                  <a:cxn ang="0">
                    <a:pos x="14181" y="12411"/>
                  </a:cxn>
                  <a:cxn ang="0">
                    <a:pos x="13817" y="12627"/>
                  </a:cxn>
                  <a:cxn ang="0">
                    <a:pos x="13695" y="12611"/>
                  </a:cxn>
                  <a:cxn ang="0">
                    <a:pos x="12846" y="11872"/>
                  </a:cxn>
                  <a:cxn ang="0">
                    <a:pos x="12211" y="11741"/>
                  </a:cxn>
                  <a:cxn ang="0">
                    <a:pos x="12192" y="11241"/>
                  </a:cxn>
                  <a:cxn ang="0">
                    <a:pos x="10288" y="11187"/>
                  </a:cxn>
                  <a:cxn ang="0">
                    <a:pos x="9485" y="10540"/>
                  </a:cxn>
                  <a:cxn ang="0">
                    <a:pos x="8738" y="10055"/>
                  </a:cxn>
                  <a:cxn ang="0">
                    <a:pos x="8346" y="10733"/>
                  </a:cxn>
                  <a:cxn ang="0">
                    <a:pos x="7917" y="11503"/>
                  </a:cxn>
                  <a:cxn ang="0">
                    <a:pos x="6964" y="11795"/>
                  </a:cxn>
                  <a:cxn ang="0">
                    <a:pos x="7207" y="10456"/>
                  </a:cxn>
                  <a:cxn ang="0">
                    <a:pos x="7506" y="9832"/>
                  </a:cxn>
                  <a:cxn ang="0">
                    <a:pos x="6675" y="10918"/>
                  </a:cxn>
                  <a:cxn ang="0">
                    <a:pos x="5965" y="12173"/>
                  </a:cxn>
                  <a:cxn ang="0">
                    <a:pos x="5583" y="13243"/>
                  </a:cxn>
                  <a:cxn ang="0">
                    <a:pos x="4630" y="14351"/>
                  </a:cxn>
                  <a:cxn ang="0">
                    <a:pos x="3884" y="15229"/>
                  </a:cxn>
                  <a:cxn ang="0">
                    <a:pos x="2931" y="15722"/>
                  </a:cxn>
                  <a:cxn ang="0">
                    <a:pos x="2185" y="16115"/>
                  </a:cxn>
                  <a:cxn ang="0">
                    <a:pos x="2838" y="15168"/>
                  </a:cxn>
                  <a:cxn ang="0">
                    <a:pos x="3697" y="14482"/>
                  </a:cxn>
                  <a:cxn ang="0">
                    <a:pos x="4658" y="12542"/>
                  </a:cxn>
                  <a:cxn ang="0">
                    <a:pos x="3986" y="12534"/>
                  </a:cxn>
                  <a:cxn ang="0">
                    <a:pos x="3043" y="12265"/>
                  </a:cxn>
                  <a:cxn ang="0">
                    <a:pos x="2558" y="11241"/>
                  </a:cxn>
                  <a:cxn ang="0">
                    <a:pos x="2166" y="11549"/>
                  </a:cxn>
                  <a:cxn ang="0">
                    <a:pos x="1792" y="10540"/>
                  </a:cxn>
                  <a:cxn ang="0">
                    <a:pos x="999" y="9886"/>
                  </a:cxn>
                  <a:cxn ang="0">
                    <a:pos x="999" y="9270"/>
                  </a:cxn>
                </a:cxnLst>
                <a:rect l="0" t="0" r="r" b="b"/>
                <a:pathLst>
                  <a:path w="16384" h="16384">
                    <a:moveTo>
                      <a:pt x="1886" y="8254"/>
                    </a:moveTo>
                    <a:lnTo>
                      <a:pt x="1895" y="8254"/>
                    </a:lnTo>
                    <a:lnTo>
                      <a:pt x="1970" y="8192"/>
                    </a:lnTo>
                    <a:lnTo>
                      <a:pt x="2007" y="8146"/>
                    </a:lnTo>
                    <a:lnTo>
                      <a:pt x="2044" y="8192"/>
                    </a:lnTo>
                    <a:lnTo>
                      <a:pt x="2129" y="8223"/>
                    </a:lnTo>
                    <a:lnTo>
                      <a:pt x="2194" y="8192"/>
                    </a:lnTo>
                    <a:lnTo>
                      <a:pt x="2241" y="8115"/>
                    </a:lnTo>
                    <a:lnTo>
                      <a:pt x="2306" y="8069"/>
                    </a:lnTo>
                    <a:lnTo>
                      <a:pt x="2381" y="7992"/>
                    </a:lnTo>
                    <a:lnTo>
                      <a:pt x="2446" y="7892"/>
                    </a:lnTo>
                    <a:lnTo>
                      <a:pt x="2483" y="7799"/>
                    </a:lnTo>
                    <a:lnTo>
                      <a:pt x="2521" y="7769"/>
                    </a:lnTo>
                    <a:lnTo>
                      <a:pt x="2595" y="7761"/>
                    </a:lnTo>
                    <a:lnTo>
                      <a:pt x="2605" y="7776"/>
                    </a:lnTo>
                    <a:lnTo>
                      <a:pt x="2567" y="7830"/>
                    </a:lnTo>
                    <a:lnTo>
                      <a:pt x="2530" y="7869"/>
                    </a:lnTo>
                    <a:lnTo>
                      <a:pt x="2558" y="7869"/>
                    </a:lnTo>
                    <a:lnTo>
                      <a:pt x="2633" y="7830"/>
                    </a:lnTo>
                    <a:lnTo>
                      <a:pt x="2689" y="7822"/>
                    </a:lnTo>
                    <a:lnTo>
                      <a:pt x="2763" y="7830"/>
                    </a:lnTo>
                    <a:lnTo>
                      <a:pt x="2829" y="7799"/>
                    </a:lnTo>
                    <a:lnTo>
                      <a:pt x="2913" y="7799"/>
                    </a:lnTo>
                    <a:lnTo>
                      <a:pt x="2978" y="7776"/>
                    </a:lnTo>
                    <a:lnTo>
                      <a:pt x="3043" y="7715"/>
                    </a:lnTo>
                    <a:lnTo>
                      <a:pt x="3090" y="7638"/>
                    </a:lnTo>
                    <a:lnTo>
                      <a:pt x="3137" y="7553"/>
                    </a:lnTo>
                    <a:lnTo>
                      <a:pt x="3165" y="7499"/>
                    </a:lnTo>
                    <a:lnTo>
                      <a:pt x="3165" y="7453"/>
                    </a:lnTo>
                    <a:lnTo>
                      <a:pt x="3165" y="7399"/>
                    </a:lnTo>
                    <a:lnTo>
                      <a:pt x="3165" y="7337"/>
                    </a:lnTo>
                    <a:lnTo>
                      <a:pt x="3137" y="7276"/>
                    </a:lnTo>
                    <a:lnTo>
                      <a:pt x="3090" y="7237"/>
                    </a:lnTo>
                    <a:lnTo>
                      <a:pt x="3099" y="7206"/>
                    </a:lnTo>
                    <a:lnTo>
                      <a:pt x="3118" y="7130"/>
                    </a:lnTo>
                    <a:lnTo>
                      <a:pt x="3025" y="6976"/>
                    </a:lnTo>
                    <a:lnTo>
                      <a:pt x="2987" y="6883"/>
                    </a:lnTo>
                    <a:lnTo>
                      <a:pt x="2931" y="6845"/>
                    </a:lnTo>
                    <a:lnTo>
                      <a:pt x="2875" y="6883"/>
                    </a:lnTo>
                    <a:lnTo>
                      <a:pt x="2866" y="6837"/>
                    </a:lnTo>
                    <a:lnTo>
                      <a:pt x="2866" y="6752"/>
                    </a:lnTo>
                    <a:lnTo>
                      <a:pt x="2931" y="6752"/>
                    </a:lnTo>
                    <a:lnTo>
                      <a:pt x="3006" y="6783"/>
                    </a:lnTo>
                    <a:lnTo>
                      <a:pt x="3043" y="6760"/>
                    </a:lnTo>
                    <a:lnTo>
                      <a:pt x="3099" y="6752"/>
                    </a:lnTo>
                    <a:lnTo>
                      <a:pt x="3137" y="6683"/>
                    </a:lnTo>
                    <a:lnTo>
                      <a:pt x="3174" y="6606"/>
                    </a:lnTo>
                    <a:lnTo>
                      <a:pt x="3174" y="6498"/>
                    </a:lnTo>
                    <a:lnTo>
                      <a:pt x="3137" y="6475"/>
                    </a:lnTo>
                    <a:lnTo>
                      <a:pt x="3090" y="6413"/>
                    </a:lnTo>
                    <a:lnTo>
                      <a:pt x="3053" y="6375"/>
                    </a:lnTo>
                    <a:lnTo>
                      <a:pt x="2950" y="6437"/>
                    </a:lnTo>
                    <a:lnTo>
                      <a:pt x="2903" y="6498"/>
                    </a:lnTo>
                    <a:lnTo>
                      <a:pt x="2866" y="6506"/>
                    </a:lnTo>
                    <a:lnTo>
                      <a:pt x="2819" y="6475"/>
                    </a:lnTo>
                    <a:lnTo>
                      <a:pt x="2745" y="6452"/>
                    </a:lnTo>
                    <a:lnTo>
                      <a:pt x="2754" y="6514"/>
                    </a:lnTo>
                    <a:lnTo>
                      <a:pt x="2679" y="6537"/>
                    </a:lnTo>
                    <a:lnTo>
                      <a:pt x="2595" y="6575"/>
                    </a:lnTo>
                    <a:lnTo>
                      <a:pt x="2539" y="6652"/>
                    </a:lnTo>
                    <a:lnTo>
                      <a:pt x="2446" y="6745"/>
                    </a:lnTo>
                    <a:lnTo>
                      <a:pt x="2381" y="6852"/>
                    </a:lnTo>
                    <a:lnTo>
                      <a:pt x="2334" y="6976"/>
                    </a:lnTo>
                    <a:lnTo>
                      <a:pt x="2306" y="6976"/>
                    </a:lnTo>
                    <a:lnTo>
                      <a:pt x="2278" y="6845"/>
                    </a:lnTo>
                    <a:lnTo>
                      <a:pt x="2269" y="6760"/>
                    </a:lnTo>
                    <a:lnTo>
                      <a:pt x="2203" y="6714"/>
                    </a:lnTo>
                    <a:lnTo>
                      <a:pt x="2157" y="6637"/>
                    </a:lnTo>
                    <a:lnTo>
                      <a:pt x="2044" y="6652"/>
                    </a:lnTo>
                    <a:lnTo>
                      <a:pt x="2073" y="6691"/>
                    </a:lnTo>
                    <a:lnTo>
                      <a:pt x="2119" y="6729"/>
                    </a:lnTo>
                    <a:lnTo>
                      <a:pt x="2194" y="6752"/>
                    </a:lnTo>
                    <a:lnTo>
                      <a:pt x="2185" y="6837"/>
                    </a:lnTo>
                    <a:lnTo>
                      <a:pt x="2157" y="6868"/>
                    </a:lnTo>
                    <a:lnTo>
                      <a:pt x="2129" y="6822"/>
                    </a:lnTo>
                    <a:lnTo>
                      <a:pt x="2073" y="6752"/>
                    </a:lnTo>
                    <a:lnTo>
                      <a:pt x="1932" y="6691"/>
                    </a:lnTo>
                    <a:lnTo>
                      <a:pt x="1904" y="6691"/>
                    </a:lnTo>
                    <a:lnTo>
                      <a:pt x="1830" y="6714"/>
                    </a:lnTo>
                    <a:lnTo>
                      <a:pt x="1811" y="6729"/>
                    </a:lnTo>
                    <a:lnTo>
                      <a:pt x="1746" y="6721"/>
                    </a:lnTo>
                    <a:lnTo>
                      <a:pt x="1643" y="6698"/>
                    </a:lnTo>
                    <a:lnTo>
                      <a:pt x="1494" y="6775"/>
                    </a:lnTo>
                    <a:lnTo>
                      <a:pt x="1410" y="6822"/>
                    </a:lnTo>
                    <a:lnTo>
                      <a:pt x="1326" y="6775"/>
                    </a:lnTo>
                    <a:lnTo>
                      <a:pt x="1260" y="6752"/>
                    </a:lnTo>
                    <a:lnTo>
                      <a:pt x="1176" y="6760"/>
                    </a:lnTo>
                    <a:lnTo>
                      <a:pt x="1083" y="6745"/>
                    </a:lnTo>
                    <a:lnTo>
                      <a:pt x="971" y="6721"/>
                    </a:lnTo>
                    <a:lnTo>
                      <a:pt x="896" y="6698"/>
                    </a:lnTo>
                    <a:lnTo>
                      <a:pt x="850" y="6698"/>
                    </a:lnTo>
                    <a:lnTo>
                      <a:pt x="822" y="6683"/>
                    </a:lnTo>
                    <a:lnTo>
                      <a:pt x="822" y="6660"/>
                    </a:lnTo>
                    <a:lnTo>
                      <a:pt x="775" y="6652"/>
                    </a:lnTo>
                    <a:lnTo>
                      <a:pt x="728" y="6591"/>
                    </a:lnTo>
                    <a:lnTo>
                      <a:pt x="700" y="6537"/>
                    </a:lnTo>
                    <a:lnTo>
                      <a:pt x="728" y="6444"/>
                    </a:lnTo>
                    <a:lnTo>
                      <a:pt x="710" y="6352"/>
                    </a:lnTo>
                    <a:lnTo>
                      <a:pt x="625" y="6267"/>
                    </a:lnTo>
                    <a:lnTo>
                      <a:pt x="523" y="6075"/>
                    </a:lnTo>
                    <a:lnTo>
                      <a:pt x="551" y="6013"/>
                    </a:lnTo>
                    <a:lnTo>
                      <a:pt x="579" y="6044"/>
                    </a:lnTo>
                    <a:lnTo>
                      <a:pt x="560" y="6106"/>
                    </a:lnTo>
                    <a:lnTo>
                      <a:pt x="635" y="6136"/>
                    </a:lnTo>
                    <a:lnTo>
                      <a:pt x="700" y="6036"/>
                    </a:lnTo>
                    <a:lnTo>
                      <a:pt x="775" y="5990"/>
                    </a:lnTo>
                    <a:lnTo>
                      <a:pt x="840" y="5982"/>
                    </a:lnTo>
                    <a:lnTo>
                      <a:pt x="728" y="5952"/>
                    </a:lnTo>
                    <a:lnTo>
                      <a:pt x="625" y="5913"/>
                    </a:lnTo>
                    <a:lnTo>
                      <a:pt x="551" y="5890"/>
                    </a:lnTo>
                    <a:lnTo>
                      <a:pt x="588" y="5944"/>
                    </a:lnTo>
                    <a:lnTo>
                      <a:pt x="560" y="5952"/>
                    </a:lnTo>
                    <a:lnTo>
                      <a:pt x="439" y="5913"/>
                    </a:lnTo>
                    <a:lnTo>
                      <a:pt x="336" y="5882"/>
                    </a:lnTo>
                    <a:lnTo>
                      <a:pt x="140" y="5744"/>
                    </a:lnTo>
                    <a:lnTo>
                      <a:pt x="56" y="5697"/>
                    </a:lnTo>
                    <a:lnTo>
                      <a:pt x="0" y="5651"/>
                    </a:lnTo>
                    <a:lnTo>
                      <a:pt x="0" y="5582"/>
                    </a:lnTo>
                    <a:lnTo>
                      <a:pt x="56" y="5551"/>
                    </a:lnTo>
                    <a:lnTo>
                      <a:pt x="103" y="5543"/>
                    </a:lnTo>
                    <a:lnTo>
                      <a:pt x="75" y="5582"/>
                    </a:lnTo>
                    <a:lnTo>
                      <a:pt x="37" y="5636"/>
                    </a:lnTo>
                    <a:lnTo>
                      <a:pt x="93" y="5620"/>
                    </a:lnTo>
                    <a:lnTo>
                      <a:pt x="187" y="5559"/>
                    </a:lnTo>
                    <a:lnTo>
                      <a:pt x="261" y="5528"/>
                    </a:lnTo>
                    <a:lnTo>
                      <a:pt x="252" y="5513"/>
                    </a:lnTo>
                    <a:lnTo>
                      <a:pt x="252" y="5482"/>
                    </a:lnTo>
                    <a:lnTo>
                      <a:pt x="289" y="5428"/>
                    </a:lnTo>
                    <a:lnTo>
                      <a:pt x="364" y="5374"/>
                    </a:lnTo>
                    <a:lnTo>
                      <a:pt x="401" y="5428"/>
                    </a:lnTo>
                    <a:lnTo>
                      <a:pt x="476" y="5389"/>
                    </a:lnTo>
                    <a:lnTo>
                      <a:pt x="523" y="5328"/>
                    </a:lnTo>
                    <a:lnTo>
                      <a:pt x="523" y="5274"/>
                    </a:lnTo>
                    <a:lnTo>
                      <a:pt x="560" y="5305"/>
                    </a:lnTo>
                    <a:lnTo>
                      <a:pt x="597" y="5235"/>
                    </a:lnTo>
                    <a:lnTo>
                      <a:pt x="784" y="5120"/>
                    </a:lnTo>
                    <a:lnTo>
                      <a:pt x="859" y="5097"/>
                    </a:lnTo>
                    <a:lnTo>
                      <a:pt x="878" y="5143"/>
                    </a:lnTo>
                    <a:lnTo>
                      <a:pt x="896" y="5174"/>
                    </a:lnTo>
                    <a:lnTo>
                      <a:pt x="999" y="5158"/>
                    </a:lnTo>
                    <a:lnTo>
                      <a:pt x="1074" y="5158"/>
                    </a:lnTo>
                    <a:lnTo>
                      <a:pt x="1111" y="5143"/>
                    </a:lnTo>
                    <a:lnTo>
                      <a:pt x="1064" y="5066"/>
                    </a:lnTo>
                    <a:lnTo>
                      <a:pt x="990" y="5020"/>
                    </a:lnTo>
                    <a:lnTo>
                      <a:pt x="1074" y="4935"/>
                    </a:lnTo>
                    <a:lnTo>
                      <a:pt x="1139" y="4897"/>
                    </a:lnTo>
                    <a:lnTo>
                      <a:pt x="1176" y="4866"/>
                    </a:lnTo>
                    <a:lnTo>
                      <a:pt x="1195" y="4881"/>
                    </a:lnTo>
                    <a:lnTo>
                      <a:pt x="1260" y="4851"/>
                    </a:lnTo>
                    <a:lnTo>
                      <a:pt x="1326" y="4843"/>
                    </a:lnTo>
                    <a:lnTo>
                      <a:pt x="1363" y="4835"/>
                    </a:lnTo>
                    <a:lnTo>
                      <a:pt x="1475" y="4697"/>
                    </a:lnTo>
                    <a:lnTo>
                      <a:pt x="1531" y="4689"/>
                    </a:lnTo>
                    <a:lnTo>
                      <a:pt x="1606" y="4697"/>
                    </a:lnTo>
                    <a:lnTo>
                      <a:pt x="1699" y="4689"/>
                    </a:lnTo>
                    <a:lnTo>
                      <a:pt x="1783" y="4658"/>
                    </a:lnTo>
                    <a:lnTo>
                      <a:pt x="1867" y="4658"/>
                    </a:lnTo>
                    <a:lnTo>
                      <a:pt x="1932" y="4681"/>
                    </a:lnTo>
                    <a:lnTo>
                      <a:pt x="1904" y="4689"/>
                    </a:lnTo>
                    <a:lnTo>
                      <a:pt x="1811" y="4689"/>
                    </a:lnTo>
                    <a:lnTo>
                      <a:pt x="1783" y="4712"/>
                    </a:lnTo>
                    <a:lnTo>
                      <a:pt x="1858" y="4750"/>
                    </a:lnTo>
                    <a:lnTo>
                      <a:pt x="1867" y="4812"/>
                    </a:lnTo>
                    <a:lnTo>
                      <a:pt x="1858" y="4904"/>
                    </a:lnTo>
                    <a:lnTo>
                      <a:pt x="1867" y="4989"/>
                    </a:lnTo>
                    <a:lnTo>
                      <a:pt x="1830" y="5020"/>
                    </a:lnTo>
                    <a:lnTo>
                      <a:pt x="1736" y="5082"/>
                    </a:lnTo>
                    <a:lnTo>
                      <a:pt x="1746" y="5089"/>
                    </a:lnTo>
                    <a:lnTo>
                      <a:pt x="1830" y="5082"/>
                    </a:lnTo>
                    <a:lnTo>
                      <a:pt x="1858" y="5089"/>
                    </a:lnTo>
                    <a:lnTo>
                      <a:pt x="1858" y="5158"/>
                    </a:lnTo>
                    <a:lnTo>
                      <a:pt x="1932" y="5212"/>
                    </a:lnTo>
                    <a:lnTo>
                      <a:pt x="2016" y="5189"/>
                    </a:lnTo>
                    <a:lnTo>
                      <a:pt x="2110" y="5205"/>
                    </a:lnTo>
                    <a:lnTo>
                      <a:pt x="2203" y="5212"/>
                    </a:lnTo>
                    <a:lnTo>
                      <a:pt x="2241" y="5235"/>
                    </a:lnTo>
                    <a:lnTo>
                      <a:pt x="2269" y="5189"/>
                    </a:lnTo>
                    <a:lnTo>
                      <a:pt x="2334" y="5182"/>
                    </a:lnTo>
                    <a:lnTo>
                      <a:pt x="2315" y="5220"/>
                    </a:lnTo>
                    <a:lnTo>
                      <a:pt x="2353" y="5205"/>
                    </a:lnTo>
                    <a:lnTo>
                      <a:pt x="2371" y="5235"/>
                    </a:lnTo>
                    <a:lnTo>
                      <a:pt x="2465" y="5212"/>
                    </a:lnTo>
                    <a:lnTo>
                      <a:pt x="2521" y="5243"/>
                    </a:lnTo>
                    <a:lnTo>
                      <a:pt x="2530" y="5220"/>
                    </a:lnTo>
                    <a:lnTo>
                      <a:pt x="2605" y="5212"/>
                    </a:lnTo>
                    <a:lnTo>
                      <a:pt x="2642" y="5251"/>
                    </a:lnTo>
                    <a:lnTo>
                      <a:pt x="2670" y="5305"/>
                    </a:lnTo>
                    <a:lnTo>
                      <a:pt x="2717" y="5312"/>
                    </a:lnTo>
                    <a:lnTo>
                      <a:pt x="2745" y="5282"/>
                    </a:lnTo>
                    <a:lnTo>
                      <a:pt x="2745" y="5235"/>
                    </a:lnTo>
                    <a:lnTo>
                      <a:pt x="2782" y="5174"/>
                    </a:lnTo>
                    <a:lnTo>
                      <a:pt x="2819" y="5082"/>
                    </a:lnTo>
                    <a:lnTo>
                      <a:pt x="2857" y="5005"/>
                    </a:lnTo>
                    <a:lnTo>
                      <a:pt x="2978" y="5058"/>
                    </a:lnTo>
                    <a:lnTo>
                      <a:pt x="3006" y="5058"/>
                    </a:lnTo>
                    <a:lnTo>
                      <a:pt x="3025" y="5112"/>
                    </a:lnTo>
                    <a:lnTo>
                      <a:pt x="3015" y="5151"/>
                    </a:lnTo>
                    <a:lnTo>
                      <a:pt x="3090" y="5066"/>
                    </a:lnTo>
                    <a:lnTo>
                      <a:pt x="3090" y="5005"/>
                    </a:lnTo>
                    <a:lnTo>
                      <a:pt x="3043" y="4958"/>
                    </a:lnTo>
                    <a:lnTo>
                      <a:pt x="2941" y="4912"/>
                    </a:lnTo>
                    <a:lnTo>
                      <a:pt x="2829" y="4881"/>
                    </a:lnTo>
                    <a:lnTo>
                      <a:pt x="2745" y="4881"/>
                    </a:lnTo>
                    <a:lnTo>
                      <a:pt x="2707" y="4958"/>
                    </a:lnTo>
                    <a:lnTo>
                      <a:pt x="2717" y="4997"/>
                    </a:lnTo>
                    <a:lnTo>
                      <a:pt x="2651" y="4966"/>
                    </a:lnTo>
                    <a:lnTo>
                      <a:pt x="2651" y="4897"/>
                    </a:lnTo>
                    <a:lnTo>
                      <a:pt x="2689" y="4812"/>
                    </a:lnTo>
                    <a:lnTo>
                      <a:pt x="2651" y="4743"/>
                    </a:lnTo>
                    <a:lnTo>
                      <a:pt x="2605" y="4620"/>
                    </a:lnTo>
                    <a:lnTo>
                      <a:pt x="2633" y="4658"/>
                    </a:lnTo>
                    <a:lnTo>
                      <a:pt x="2679" y="4750"/>
                    </a:lnTo>
                    <a:lnTo>
                      <a:pt x="2754" y="4812"/>
                    </a:lnTo>
                    <a:lnTo>
                      <a:pt x="2829" y="4820"/>
                    </a:lnTo>
                    <a:lnTo>
                      <a:pt x="2894" y="4812"/>
                    </a:lnTo>
                    <a:lnTo>
                      <a:pt x="2950" y="4774"/>
                    </a:lnTo>
                    <a:lnTo>
                      <a:pt x="2978" y="4758"/>
                    </a:lnTo>
                    <a:lnTo>
                      <a:pt x="3006" y="4804"/>
                    </a:lnTo>
                    <a:lnTo>
                      <a:pt x="3053" y="4812"/>
                    </a:lnTo>
                    <a:lnTo>
                      <a:pt x="3081" y="4843"/>
                    </a:lnTo>
                    <a:lnTo>
                      <a:pt x="3127" y="4866"/>
                    </a:lnTo>
                    <a:lnTo>
                      <a:pt x="3165" y="4912"/>
                    </a:lnTo>
                    <a:lnTo>
                      <a:pt x="3211" y="4928"/>
                    </a:lnTo>
                    <a:lnTo>
                      <a:pt x="3314" y="4912"/>
                    </a:lnTo>
                    <a:lnTo>
                      <a:pt x="3379" y="4904"/>
                    </a:lnTo>
                    <a:lnTo>
                      <a:pt x="3398" y="4866"/>
                    </a:lnTo>
                    <a:lnTo>
                      <a:pt x="3464" y="4835"/>
                    </a:lnTo>
                    <a:lnTo>
                      <a:pt x="3641" y="4820"/>
                    </a:lnTo>
                    <a:lnTo>
                      <a:pt x="3697" y="4781"/>
                    </a:lnTo>
                    <a:lnTo>
                      <a:pt x="3697" y="4720"/>
                    </a:lnTo>
                    <a:lnTo>
                      <a:pt x="3660" y="4697"/>
                    </a:lnTo>
                    <a:lnTo>
                      <a:pt x="3473" y="4750"/>
                    </a:lnTo>
                    <a:lnTo>
                      <a:pt x="3464" y="4789"/>
                    </a:lnTo>
                    <a:lnTo>
                      <a:pt x="3417" y="4774"/>
                    </a:lnTo>
                    <a:lnTo>
                      <a:pt x="3454" y="4712"/>
                    </a:lnTo>
                    <a:lnTo>
                      <a:pt x="3538" y="4681"/>
                    </a:lnTo>
                    <a:lnTo>
                      <a:pt x="3585" y="4666"/>
                    </a:lnTo>
                    <a:lnTo>
                      <a:pt x="3641" y="4650"/>
                    </a:lnTo>
                    <a:lnTo>
                      <a:pt x="3678" y="4604"/>
                    </a:lnTo>
                    <a:lnTo>
                      <a:pt x="3613" y="4604"/>
                    </a:lnTo>
                    <a:lnTo>
                      <a:pt x="3548" y="4596"/>
                    </a:lnTo>
                    <a:lnTo>
                      <a:pt x="3501" y="4635"/>
                    </a:lnTo>
                    <a:lnTo>
                      <a:pt x="3426" y="4620"/>
                    </a:lnTo>
                    <a:lnTo>
                      <a:pt x="3379" y="4681"/>
                    </a:lnTo>
                    <a:lnTo>
                      <a:pt x="3351" y="4689"/>
                    </a:lnTo>
                    <a:lnTo>
                      <a:pt x="3305" y="4697"/>
                    </a:lnTo>
                    <a:lnTo>
                      <a:pt x="3249" y="4712"/>
                    </a:lnTo>
                    <a:lnTo>
                      <a:pt x="3202" y="4681"/>
                    </a:lnTo>
                    <a:lnTo>
                      <a:pt x="3127" y="4635"/>
                    </a:lnTo>
                    <a:lnTo>
                      <a:pt x="3062" y="4650"/>
                    </a:lnTo>
                    <a:lnTo>
                      <a:pt x="3006" y="4650"/>
                    </a:lnTo>
                    <a:lnTo>
                      <a:pt x="2978" y="4689"/>
                    </a:lnTo>
                    <a:lnTo>
                      <a:pt x="2950" y="4666"/>
                    </a:lnTo>
                    <a:lnTo>
                      <a:pt x="2969" y="4596"/>
                    </a:lnTo>
                    <a:lnTo>
                      <a:pt x="2941" y="4627"/>
                    </a:lnTo>
                    <a:lnTo>
                      <a:pt x="2941" y="4712"/>
                    </a:lnTo>
                    <a:lnTo>
                      <a:pt x="2913" y="4750"/>
                    </a:lnTo>
                    <a:lnTo>
                      <a:pt x="2838" y="4712"/>
                    </a:lnTo>
                    <a:lnTo>
                      <a:pt x="2791" y="4666"/>
                    </a:lnTo>
                    <a:lnTo>
                      <a:pt x="2689" y="4527"/>
                    </a:lnTo>
                    <a:lnTo>
                      <a:pt x="2717" y="4473"/>
                    </a:lnTo>
                    <a:lnTo>
                      <a:pt x="2745" y="4389"/>
                    </a:lnTo>
                    <a:lnTo>
                      <a:pt x="2819" y="4373"/>
                    </a:lnTo>
                    <a:lnTo>
                      <a:pt x="2838" y="4342"/>
                    </a:lnTo>
                    <a:lnTo>
                      <a:pt x="2782" y="4281"/>
                    </a:lnTo>
                    <a:lnTo>
                      <a:pt x="2726" y="4258"/>
                    </a:lnTo>
                    <a:lnTo>
                      <a:pt x="2670" y="4250"/>
                    </a:lnTo>
                    <a:lnTo>
                      <a:pt x="2595" y="4265"/>
                    </a:lnTo>
                    <a:lnTo>
                      <a:pt x="2502" y="4288"/>
                    </a:lnTo>
                    <a:lnTo>
                      <a:pt x="2427" y="4327"/>
                    </a:lnTo>
                    <a:lnTo>
                      <a:pt x="2390" y="4296"/>
                    </a:lnTo>
                    <a:lnTo>
                      <a:pt x="2455" y="4188"/>
                    </a:lnTo>
                    <a:lnTo>
                      <a:pt x="2483" y="4134"/>
                    </a:lnTo>
                    <a:lnTo>
                      <a:pt x="2455" y="4127"/>
                    </a:lnTo>
                    <a:lnTo>
                      <a:pt x="2409" y="4142"/>
                    </a:lnTo>
                    <a:lnTo>
                      <a:pt x="2409" y="4158"/>
                    </a:lnTo>
                    <a:lnTo>
                      <a:pt x="2427" y="4188"/>
                    </a:lnTo>
                    <a:lnTo>
                      <a:pt x="2418" y="4219"/>
                    </a:lnTo>
                    <a:lnTo>
                      <a:pt x="2371" y="4204"/>
                    </a:lnTo>
                    <a:lnTo>
                      <a:pt x="2306" y="4196"/>
                    </a:lnTo>
                    <a:lnTo>
                      <a:pt x="2297" y="4258"/>
                    </a:lnTo>
                    <a:lnTo>
                      <a:pt x="2259" y="4288"/>
                    </a:lnTo>
                    <a:lnTo>
                      <a:pt x="2278" y="4319"/>
                    </a:lnTo>
                    <a:lnTo>
                      <a:pt x="2194" y="4288"/>
                    </a:lnTo>
                    <a:lnTo>
                      <a:pt x="2091" y="4258"/>
                    </a:lnTo>
                    <a:lnTo>
                      <a:pt x="2035" y="4219"/>
                    </a:lnTo>
                    <a:lnTo>
                      <a:pt x="1923" y="4188"/>
                    </a:lnTo>
                    <a:lnTo>
                      <a:pt x="1886" y="4073"/>
                    </a:lnTo>
                    <a:lnTo>
                      <a:pt x="1867" y="3988"/>
                    </a:lnTo>
                    <a:lnTo>
                      <a:pt x="1895" y="3981"/>
                    </a:lnTo>
                    <a:lnTo>
                      <a:pt x="1858" y="3942"/>
                    </a:lnTo>
                    <a:lnTo>
                      <a:pt x="1830" y="3850"/>
                    </a:lnTo>
                    <a:lnTo>
                      <a:pt x="1811" y="3796"/>
                    </a:lnTo>
                    <a:lnTo>
                      <a:pt x="1736" y="3734"/>
                    </a:lnTo>
                    <a:lnTo>
                      <a:pt x="1736" y="3703"/>
                    </a:lnTo>
                    <a:lnTo>
                      <a:pt x="1699" y="3680"/>
                    </a:lnTo>
                    <a:lnTo>
                      <a:pt x="1699" y="3673"/>
                    </a:lnTo>
                    <a:lnTo>
                      <a:pt x="1624" y="3603"/>
                    </a:lnTo>
                    <a:lnTo>
                      <a:pt x="1512" y="3542"/>
                    </a:lnTo>
                    <a:lnTo>
                      <a:pt x="1438" y="3488"/>
                    </a:lnTo>
                    <a:lnTo>
                      <a:pt x="1363" y="3418"/>
                    </a:lnTo>
                    <a:lnTo>
                      <a:pt x="1195" y="3303"/>
                    </a:lnTo>
                    <a:lnTo>
                      <a:pt x="1102" y="3272"/>
                    </a:lnTo>
                    <a:lnTo>
                      <a:pt x="924" y="3180"/>
                    </a:lnTo>
                    <a:lnTo>
                      <a:pt x="878" y="3110"/>
                    </a:lnTo>
                    <a:lnTo>
                      <a:pt x="803" y="3034"/>
                    </a:lnTo>
                    <a:lnTo>
                      <a:pt x="728" y="3003"/>
                    </a:lnTo>
                    <a:lnTo>
                      <a:pt x="597" y="2964"/>
                    </a:lnTo>
                    <a:lnTo>
                      <a:pt x="541" y="2941"/>
                    </a:lnTo>
                    <a:lnTo>
                      <a:pt x="560" y="2903"/>
                    </a:lnTo>
                    <a:lnTo>
                      <a:pt x="672" y="2833"/>
                    </a:lnTo>
                    <a:lnTo>
                      <a:pt x="700" y="2818"/>
                    </a:lnTo>
                    <a:lnTo>
                      <a:pt x="672" y="2880"/>
                    </a:lnTo>
                    <a:lnTo>
                      <a:pt x="625" y="2910"/>
                    </a:lnTo>
                    <a:lnTo>
                      <a:pt x="616" y="2926"/>
                    </a:lnTo>
                    <a:lnTo>
                      <a:pt x="663" y="2926"/>
                    </a:lnTo>
                    <a:lnTo>
                      <a:pt x="700" y="2880"/>
                    </a:lnTo>
                    <a:lnTo>
                      <a:pt x="738" y="2864"/>
                    </a:lnTo>
                    <a:lnTo>
                      <a:pt x="803" y="2841"/>
                    </a:lnTo>
                    <a:lnTo>
                      <a:pt x="850" y="2803"/>
                    </a:lnTo>
                    <a:lnTo>
                      <a:pt x="812" y="2810"/>
                    </a:lnTo>
                    <a:lnTo>
                      <a:pt x="775" y="2803"/>
                    </a:lnTo>
                    <a:lnTo>
                      <a:pt x="784" y="2749"/>
                    </a:lnTo>
                    <a:lnTo>
                      <a:pt x="784" y="2687"/>
                    </a:lnTo>
                    <a:lnTo>
                      <a:pt x="784" y="2572"/>
                    </a:lnTo>
                    <a:lnTo>
                      <a:pt x="803" y="2502"/>
                    </a:lnTo>
                    <a:lnTo>
                      <a:pt x="812" y="2464"/>
                    </a:lnTo>
                    <a:lnTo>
                      <a:pt x="803" y="2418"/>
                    </a:lnTo>
                    <a:lnTo>
                      <a:pt x="896" y="2418"/>
                    </a:lnTo>
                    <a:lnTo>
                      <a:pt x="971" y="2410"/>
                    </a:lnTo>
                    <a:lnTo>
                      <a:pt x="971" y="2433"/>
                    </a:lnTo>
                    <a:lnTo>
                      <a:pt x="915" y="2464"/>
                    </a:lnTo>
                    <a:lnTo>
                      <a:pt x="999" y="2464"/>
                    </a:lnTo>
                    <a:lnTo>
                      <a:pt x="1214" y="2410"/>
                    </a:lnTo>
                    <a:lnTo>
                      <a:pt x="1307" y="2402"/>
                    </a:lnTo>
                    <a:lnTo>
                      <a:pt x="1382" y="2379"/>
                    </a:lnTo>
                    <a:lnTo>
                      <a:pt x="1484" y="2379"/>
                    </a:lnTo>
                    <a:lnTo>
                      <a:pt x="1774" y="2317"/>
                    </a:lnTo>
                    <a:lnTo>
                      <a:pt x="1970" y="2171"/>
                    </a:lnTo>
                    <a:lnTo>
                      <a:pt x="2007" y="2094"/>
                    </a:lnTo>
                    <a:lnTo>
                      <a:pt x="2073" y="2010"/>
                    </a:lnTo>
                    <a:lnTo>
                      <a:pt x="2110" y="1856"/>
                    </a:lnTo>
                    <a:lnTo>
                      <a:pt x="2119" y="1956"/>
                    </a:lnTo>
                    <a:lnTo>
                      <a:pt x="2147" y="1925"/>
                    </a:lnTo>
                    <a:lnTo>
                      <a:pt x="2185" y="1817"/>
                    </a:lnTo>
                    <a:lnTo>
                      <a:pt x="2203" y="1732"/>
                    </a:lnTo>
                    <a:lnTo>
                      <a:pt x="2194" y="1671"/>
                    </a:lnTo>
                    <a:lnTo>
                      <a:pt x="2259" y="1725"/>
                    </a:lnTo>
                    <a:lnTo>
                      <a:pt x="2343" y="1771"/>
                    </a:lnTo>
                    <a:lnTo>
                      <a:pt x="2371" y="1740"/>
                    </a:lnTo>
                    <a:lnTo>
                      <a:pt x="2278" y="1702"/>
                    </a:lnTo>
                    <a:lnTo>
                      <a:pt x="2194" y="1609"/>
                    </a:lnTo>
                    <a:lnTo>
                      <a:pt x="2203" y="1586"/>
                    </a:lnTo>
                    <a:lnTo>
                      <a:pt x="2259" y="1578"/>
                    </a:lnTo>
                    <a:lnTo>
                      <a:pt x="2465" y="1578"/>
                    </a:lnTo>
                    <a:lnTo>
                      <a:pt x="2493" y="1555"/>
                    </a:lnTo>
                    <a:lnTo>
                      <a:pt x="2446" y="1548"/>
                    </a:lnTo>
                    <a:lnTo>
                      <a:pt x="2390" y="1548"/>
                    </a:lnTo>
                    <a:lnTo>
                      <a:pt x="2315" y="1548"/>
                    </a:lnTo>
                    <a:lnTo>
                      <a:pt x="2241" y="1517"/>
                    </a:lnTo>
                    <a:lnTo>
                      <a:pt x="2297" y="1463"/>
                    </a:lnTo>
                    <a:lnTo>
                      <a:pt x="2343" y="1417"/>
                    </a:lnTo>
                    <a:lnTo>
                      <a:pt x="2409" y="1355"/>
                    </a:lnTo>
                    <a:lnTo>
                      <a:pt x="2446" y="1293"/>
                    </a:lnTo>
                    <a:lnTo>
                      <a:pt x="2521" y="1309"/>
                    </a:lnTo>
                    <a:lnTo>
                      <a:pt x="2539" y="1340"/>
                    </a:lnTo>
                    <a:lnTo>
                      <a:pt x="2763" y="1432"/>
                    </a:lnTo>
                    <a:lnTo>
                      <a:pt x="2763" y="1394"/>
                    </a:lnTo>
                    <a:lnTo>
                      <a:pt x="2679" y="1363"/>
                    </a:lnTo>
                    <a:lnTo>
                      <a:pt x="2633" y="1309"/>
                    </a:lnTo>
                    <a:lnTo>
                      <a:pt x="2539" y="1263"/>
                    </a:lnTo>
                    <a:lnTo>
                      <a:pt x="2558" y="1186"/>
                    </a:lnTo>
                    <a:lnTo>
                      <a:pt x="2605" y="1109"/>
                    </a:lnTo>
                    <a:lnTo>
                      <a:pt x="2642" y="1032"/>
                    </a:lnTo>
                    <a:lnTo>
                      <a:pt x="2726" y="1055"/>
                    </a:lnTo>
                    <a:lnTo>
                      <a:pt x="2679" y="1086"/>
                    </a:lnTo>
                    <a:lnTo>
                      <a:pt x="2679" y="1109"/>
                    </a:lnTo>
                    <a:lnTo>
                      <a:pt x="2679" y="1139"/>
                    </a:lnTo>
                    <a:lnTo>
                      <a:pt x="2642" y="1186"/>
                    </a:lnTo>
                    <a:lnTo>
                      <a:pt x="2707" y="1147"/>
                    </a:lnTo>
                    <a:lnTo>
                      <a:pt x="2726" y="1116"/>
                    </a:lnTo>
                    <a:lnTo>
                      <a:pt x="2801" y="1109"/>
                    </a:lnTo>
                    <a:lnTo>
                      <a:pt x="2866" y="1093"/>
                    </a:lnTo>
                    <a:lnTo>
                      <a:pt x="2969" y="1032"/>
                    </a:lnTo>
                    <a:lnTo>
                      <a:pt x="3043" y="1016"/>
                    </a:lnTo>
                    <a:lnTo>
                      <a:pt x="3202" y="924"/>
                    </a:lnTo>
                    <a:lnTo>
                      <a:pt x="3249" y="893"/>
                    </a:lnTo>
                    <a:lnTo>
                      <a:pt x="3277" y="862"/>
                    </a:lnTo>
                    <a:lnTo>
                      <a:pt x="3174" y="901"/>
                    </a:lnTo>
                    <a:lnTo>
                      <a:pt x="3174" y="870"/>
                    </a:lnTo>
                    <a:lnTo>
                      <a:pt x="3398" y="747"/>
                    </a:lnTo>
                    <a:lnTo>
                      <a:pt x="3436" y="755"/>
                    </a:lnTo>
                    <a:lnTo>
                      <a:pt x="3473" y="770"/>
                    </a:lnTo>
                    <a:lnTo>
                      <a:pt x="3492" y="816"/>
                    </a:lnTo>
                    <a:lnTo>
                      <a:pt x="3436" y="862"/>
                    </a:lnTo>
                    <a:lnTo>
                      <a:pt x="3454" y="932"/>
                    </a:lnTo>
                    <a:lnTo>
                      <a:pt x="3398" y="993"/>
                    </a:lnTo>
                    <a:lnTo>
                      <a:pt x="3464" y="962"/>
                    </a:lnTo>
                    <a:lnTo>
                      <a:pt x="3473" y="1032"/>
                    </a:lnTo>
                    <a:lnTo>
                      <a:pt x="3510" y="1078"/>
                    </a:lnTo>
                    <a:lnTo>
                      <a:pt x="3548" y="1032"/>
                    </a:lnTo>
                    <a:lnTo>
                      <a:pt x="3548" y="962"/>
                    </a:lnTo>
                    <a:lnTo>
                      <a:pt x="3529" y="909"/>
                    </a:lnTo>
                    <a:lnTo>
                      <a:pt x="3548" y="847"/>
                    </a:lnTo>
                    <a:lnTo>
                      <a:pt x="3613" y="862"/>
                    </a:lnTo>
                    <a:lnTo>
                      <a:pt x="3688" y="839"/>
                    </a:lnTo>
                    <a:lnTo>
                      <a:pt x="3716" y="816"/>
                    </a:lnTo>
                    <a:lnTo>
                      <a:pt x="3641" y="832"/>
                    </a:lnTo>
                    <a:lnTo>
                      <a:pt x="3576" y="808"/>
                    </a:lnTo>
                    <a:lnTo>
                      <a:pt x="3538" y="724"/>
                    </a:lnTo>
                    <a:lnTo>
                      <a:pt x="3492" y="716"/>
                    </a:lnTo>
                    <a:lnTo>
                      <a:pt x="3454" y="685"/>
                    </a:lnTo>
                    <a:lnTo>
                      <a:pt x="3510" y="662"/>
                    </a:lnTo>
                    <a:lnTo>
                      <a:pt x="3510" y="631"/>
                    </a:lnTo>
                    <a:lnTo>
                      <a:pt x="3548" y="593"/>
                    </a:lnTo>
                    <a:lnTo>
                      <a:pt x="3650" y="524"/>
                    </a:lnTo>
                    <a:lnTo>
                      <a:pt x="3753" y="470"/>
                    </a:lnTo>
                    <a:lnTo>
                      <a:pt x="3846" y="439"/>
                    </a:lnTo>
                    <a:lnTo>
                      <a:pt x="3912" y="431"/>
                    </a:lnTo>
                    <a:lnTo>
                      <a:pt x="3884" y="462"/>
                    </a:lnTo>
                    <a:lnTo>
                      <a:pt x="3790" y="493"/>
                    </a:lnTo>
                    <a:lnTo>
                      <a:pt x="3772" y="508"/>
                    </a:lnTo>
                    <a:lnTo>
                      <a:pt x="3762" y="539"/>
                    </a:lnTo>
                    <a:lnTo>
                      <a:pt x="3734" y="570"/>
                    </a:lnTo>
                    <a:lnTo>
                      <a:pt x="3697" y="601"/>
                    </a:lnTo>
                    <a:lnTo>
                      <a:pt x="3753" y="624"/>
                    </a:lnTo>
                    <a:lnTo>
                      <a:pt x="3837" y="662"/>
                    </a:lnTo>
                    <a:lnTo>
                      <a:pt x="3809" y="593"/>
                    </a:lnTo>
                    <a:lnTo>
                      <a:pt x="3837" y="593"/>
                    </a:lnTo>
                    <a:lnTo>
                      <a:pt x="3884" y="562"/>
                    </a:lnTo>
                    <a:lnTo>
                      <a:pt x="3846" y="531"/>
                    </a:lnTo>
                    <a:lnTo>
                      <a:pt x="3940" y="539"/>
                    </a:lnTo>
                    <a:lnTo>
                      <a:pt x="4014" y="562"/>
                    </a:lnTo>
                    <a:lnTo>
                      <a:pt x="4136" y="539"/>
                    </a:lnTo>
                    <a:lnTo>
                      <a:pt x="4210" y="531"/>
                    </a:lnTo>
                    <a:lnTo>
                      <a:pt x="4201" y="500"/>
                    </a:lnTo>
                    <a:lnTo>
                      <a:pt x="4369" y="500"/>
                    </a:lnTo>
                    <a:lnTo>
                      <a:pt x="4537" y="385"/>
                    </a:lnTo>
                    <a:lnTo>
                      <a:pt x="4584" y="354"/>
                    </a:lnTo>
                    <a:lnTo>
                      <a:pt x="4593" y="323"/>
                    </a:lnTo>
                    <a:lnTo>
                      <a:pt x="4630" y="277"/>
                    </a:lnTo>
                    <a:lnTo>
                      <a:pt x="4686" y="231"/>
                    </a:lnTo>
                    <a:lnTo>
                      <a:pt x="4696" y="200"/>
                    </a:lnTo>
                    <a:lnTo>
                      <a:pt x="4724" y="192"/>
                    </a:lnTo>
                    <a:lnTo>
                      <a:pt x="4770" y="216"/>
                    </a:lnTo>
                    <a:lnTo>
                      <a:pt x="4799" y="192"/>
                    </a:lnTo>
                    <a:lnTo>
                      <a:pt x="4770" y="131"/>
                    </a:lnTo>
                    <a:lnTo>
                      <a:pt x="4799" y="139"/>
                    </a:lnTo>
                    <a:lnTo>
                      <a:pt x="4808" y="123"/>
                    </a:lnTo>
                    <a:lnTo>
                      <a:pt x="4808" y="100"/>
                    </a:lnTo>
                    <a:lnTo>
                      <a:pt x="4836" y="77"/>
                    </a:lnTo>
                    <a:lnTo>
                      <a:pt x="4855" y="62"/>
                    </a:lnTo>
                    <a:lnTo>
                      <a:pt x="4873" y="15"/>
                    </a:lnTo>
                    <a:lnTo>
                      <a:pt x="4911" y="0"/>
                    </a:lnTo>
                    <a:lnTo>
                      <a:pt x="4929" y="15"/>
                    </a:lnTo>
                    <a:lnTo>
                      <a:pt x="4985" y="46"/>
                    </a:lnTo>
                    <a:lnTo>
                      <a:pt x="5041" y="77"/>
                    </a:lnTo>
                    <a:lnTo>
                      <a:pt x="5097" y="62"/>
                    </a:lnTo>
                    <a:lnTo>
                      <a:pt x="5172" y="100"/>
                    </a:lnTo>
                    <a:lnTo>
                      <a:pt x="5172" y="162"/>
                    </a:lnTo>
                    <a:lnTo>
                      <a:pt x="5181" y="169"/>
                    </a:lnTo>
                    <a:lnTo>
                      <a:pt x="5265" y="154"/>
                    </a:lnTo>
                    <a:lnTo>
                      <a:pt x="5331" y="154"/>
                    </a:lnTo>
                    <a:lnTo>
                      <a:pt x="5368" y="162"/>
                    </a:lnTo>
                    <a:lnTo>
                      <a:pt x="5405" y="192"/>
                    </a:lnTo>
                    <a:lnTo>
                      <a:pt x="5405" y="246"/>
                    </a:lnTo>
                    <a:lnTo>
                      <a:pt x="5405" y="285"/>
                    </a:lnTo>
                    <a:lnTo>
                      <a:pt x="5368" y="308"/>
                    </a:lnTo>
                    <a:lnTo>
                      <a:pt x="5321" y="339"/>
                    </a:lnTo>
                    <a:lnTo>
                      <a:pt x="5265" y="377"/>
                    </a:lnTo>
                    <a:lnTo>
                      <a:pt x="5209" y="385"/>
                    </a:lnTo>
                    <a:lnTo>
                      <a:pt x="5172" y="408"/>
                    </a:lnTo>
                    <a:lnTo>
                      <a:pt x="5135" y="385"/>
                    </a:lnTo>
                    <a:lnTo>
                      <a:pt x="5069" y="493"/>
                    </a:lnTo>
                    <a:lnTo>
                      <a:pt x="5079" y="477"/>
                    </a:lnTo>
                    <a:lnTo>
                      <a:pt x="5144" y="477"/>
                    </a:lnTo>
                    <a:lnTo>
                      <a:pt x="5191" y="524"/>
                    </a:lnTo>
                    <a:lnTo>
                      <a:pt x="5293" y="562"/>
                    </a:lnTo>
                    <a:lnTo>
                      <a:pt x="5321" y="477"/>
                    </a:lnTo>
                    <a:lnTo>
                      <a:pt x="5359" y="554"/>
                    </a:lnTo>
                    <a:lnTo>
                      <a:pt x="5396" y="500"/>
                    </a:lnTo>
                    <a:lnTo>
                      <a:pt x="5443" y="554"/>
                    </a:lnTo>
                    <a:lnTo>
                      <a:pt x="5452" y="601"/>
                    </a:lnTo>
                    <a:lnTo>
                      <a:pt x="5527" y="601"/>
                    </a:lnTo>
                    <a:lnTo>
                      <a:pt x="5517" y="531"/>
                    </a:lnTo>
                    <a:lnTo>
                      <a:pt x="5517" y="493"/>
                    </a:lnTo>
                    <a:lnTo>
                      <a:pt x="5443" y="416"/>
                    </a:lnTo>
                    <a:lnTo>
                      <a:pt x="5471" y="339"/>
                    </a:lnTo>
                    <a:lnTo>
                      <a:pt x="5517" y="293"/>
                    </a:lnTo>
                    <a:lnTo>
                      <a:pt x="5564" y="308"/>
                    </a:lnTo>
                    <a:lnTo>
                      <a:pt x="5564" y="231"/>
                    </a:lnTo>
                    <a:lnTo>
                      <a:pt x="5620" y="277"/>
                    </a:lnTo>
                    <a:lnTo>
                      <a:pt x="5620" y="223"/>
                    </a:lnTo>
                    <a:lnTo>
                      <a:pt x="5751" y="262"/>
                    </a:lnTo>
                    <a:lnTo>
                      <a:pt x="5844" y="408"/>
                    </a:lnTo>
                    <a:lnTo>
                      <a:pt x="5807" y="462"/>
                    </a:lnTo>
                    <a:lnTo>
                      <a:pt x="5853" y="477"/>
                    </a:lnTo>
                    <a:lnTo>
                      <a:pt x="5937" y="493"/>
                    </a:lnTo>
                    <a:lnTo>
                      <a:pt x="5975" y="531"/>
                    </a:lnTo>
                    <a:lnTo>
                      <a:pt x="6040" y="531"/>
                    </a:lnTo>
                    <a:lnTo>
                      <a:pt x="6105" y="462"/>
                    </a:lnTo>
                    <a:lnTo>
                      <a:pt x="6152" y="439"/>
                    </a:lnTo>
                    <a:lnTo>
                      <a:pt x="6190" y="493"/>
                    </a:lnTo>
                    <a:lnTo>
                      <a:pt x="6255" y="462"/>
                    </a:lnTo>
                    <a:lnTo>
                      <a:pt x="6264" y="462"/>
                    </a:lnTo>
                    <a:lnTo>
                      <a:pt x="6330" y="408"/>
                    </a:lnTo>
                    <a:lnTo>
                      <a:pt x="6404" y="400"/>
                    </a:lnTo>
                    <a:lnTo>
                      <a:pt x="6479" y="400"/>
                    </a:lnTo>
                    <a:lnTo>
                      <a:pt x="6526" y="470"/>
                    </a:lnTo>
                    <a:lnTo>
                      <a:pt x="6535" y="524"/>
                    </a:lnTo>
                    <a:lnTo>
                      <a:pt x="6554" y="554"/>
                    </a:lnTo>
                    <a:lnTo>
                      <a:pt x="6600" y="531"/>
                    </a:lnTo>
                    <a:lnTo>
                      <a:pt x="6628" y="554"/>
                    </a:lnTo>
                    <a:lnTo>
                      <a:pt x="6610" y="462"/>
                    </a:lnTo>
                    <a:lnTo>
                      <a:pt x="6647" y="470"/>
                    </a:lnTo>
                    <a:lnTo>
                      <a:pt x="6740" y="470"/>
                    </a:lnTo>
                    <a:lnTo>
                      <a:pt x="6871" y="508"/>
                    </a:lnTo>
                    <a:lnTo>
                      <a:pt x="6871" y="585"/>
                    </a:lnTo>
                    <a:lnTo>
                      <a:pt x="6824" y="678"/>
                    </a:lnTo>
                    <a:lnTo>
                      <a:pt x="6834" y="708"/>
                    </a:lnTo>
                    <a:lnTo>
                      <a:pt x="6908" y="708"/>
                    </a:lnTo>
                    <a:lnTo>
                      <a:pt x="6946" y="747"/>
                    </a:lnTo>
                    <a:lnTo>
                      <a:pt x="6871" y="747"/>
                    </a:lnTo>
                    <a:lnTo>
                      <a:pt x="6787" y="755"/>
                    </a:lnTo>
                    <a:lnTo>
                      <a:pt x="6834" y="778"/>
                    </a:lnTo>
                    <a:lnTo>
                      <a:pt x="6936" y="778"/>
                    </a:lnTo>
                    <a:lnTo>
                      <a:pt x="7123" y="778"/>
                    </a:lnTo>
                    <a:lnTo>
                      <a:pt x="7114" y="816"/>
                    </a:lnTo>
                    <a:lnTo>
                      <a:pt x="7048" y="870"/>
                    </a:lnTo>
                    <a:lnTo>
                      <a:pt x="7282" y="893"/>
                    </a:lnTo>
                    <a:lnTo>
                      <a:pt x="7431" y="870"/>
                    </a:lnTo>
                    <a:lnTo>
                      <a:pt x="7571" y="832"/>
                    </a:lnTo>
                    <a:lnTo>
                      <a:pt x="7646" y="832"/>
                    </a:lnTo>
                    <a:lnTo>
                      <a:pt x="7693" y="847"/>
                    </a:lnTo>
                    <a:lnTo>
                      <a:pt x="7721" y="893"/>
                    </a:lnTo>
                    <a:lnTo>
                      <a:pt x="7655" y="901"/>
                    </a:lnTo>
                    <a:lnTo>
                      <a:pt x="7646" y="932"/>
                    </a:lnTo>
                    <a:lnTo>
                      <a:pt x="7721" y="909"/>
                    </a:lnTo>
                    <a:lnTo>
                      <a:pt x="7842" y="878"/>
                    </a:lnTo>
                    <a:lnTo>
                      <a:pt x="7917" y="839"/>
                    </a:lnTo>
                    <a:lnTo>
                      <a:pt x="7982" y="832"/>
                    </a:lnTo>
                    <a:lnTo>
                      <a:pt x="8085" y="839"/>
                    </a:lnTo>
                    <a:lnTo>
                      <a:pt x="8178" y="870"/>
                    </a:lnTo>
                    <a:lnTo>
                      <a:pt x="8253" y="901"/>
                    </a:lnTo>
                    <a:lnTo>
                      <a:pt x="8365" y="909"/>
                    </a:lnTo>
                    <a:lnTo>
                      <a:pt x="8402" y="924"/>
                    </a:lnTo>
                    <a:lnTo>
                      <a:pt x="8421" y="986"/>
                    </a:lnTo>
                    <a:lnTo>
                      <a:pt x="8495" y="986"/>
                    </a:lnTo>
                    <a:lnTo>
                      <a:pt x="8542" y="986"/>
                    </a:lnTo>
                    <a:lnTo>
                      <a:pt x="8607" y="1016"/>
                    </a:lnTo>
                    <a:lnTo>
                      <a:pt x="8682" y="1024"/>
                    </a:lnTo>
                    <a:lnTo>
                      <a:pt x="8719" y="1062"/>
                    </a:lnTo>
                    <a:lnTo>
                      <a:pt x="8738" y="1078"/>
                    </a:lnTo>
                    <a:lnTo>
                      <a:pt x="8766" y="1078"/>
                    </a:lnTo>
                    <a:lnTo>
                      <a:pt x="8841" y="1086"/>
                    </a:lnTo>
                    <a:lnTo>
                      <a:pt x="8925" y="1124"/>
                    </a:lnTo>
                    <a:lnTo>
                      <a:pt x="9018" y="1147"/>
                    </a:lnTo>
                    <a:lnTo>
                      <a:pt x="9074" y="1178"/>
                    </a:lnTo>
                    <a:lnTo>
                      <a:pt x="9242" y="1147"/>
                    </a:lnTo>
                    <a:lnTo>
                      <a:pt x="9429" y="1147"/>
                    </a:lnTo>
                    <a:lnTo>
                      <a:pt x="9485" y="1155"/>
                    </a:lnTo>
                    <a:lnTo>
                      <a:pt x="9578" y="1201"/>
                    </a:lnTo>
                    <a:lnTo>
                      <a:pt x="9653" y="1263"/>
                    </a:lnTo>
                    <a:lnTo>
                      <a:pt x="9700" y="1270"/>
                    </a:lnTo>
                    <a:lnTo>
                      <a:pt x="9812" y="1278"/>
                    </a:lnTo>
                    <a:lnTo>
                      <a:pt x="9802" y="1309"/>
                    </a:lnTo>
                    <a:lnTo>
                      <a:pt x="9812" y="1332"/>
                    </a:lnTo>
                    <a:lnTo>
                      <a:pt x="9914" y="1332"/>
                    </a:lnTo>
                    <a:lnTo>
                      <a:pt x="9961" y="1340"/>
                    </a:lnTo>
                    <a:lnTo>
                      <a:pt x="9970" y="1301"/>
                    </a:lnTo>
                    <a:lnTo>
                      <a:pt x="10026" y="1340"/>
                    </a:lnTo>
                    <a:lnTo>
                      <a:pt x="10110" y="1340"/>
                    </a:lnTo>
                    <a:lnTo>
                      <a:pt x="10157" y="1301"/>
                    </a:lnTo>
                    <a:lnTo>
                      <a:pt x="10213" y="1293"/>
                    </a:lnTo>
                    <a:lnTo>
                      <a:pt x="10213" y="1270"/>
                    </a:lnTo>
                    <a:lnTo>
                      <a:pt x="10222" y="1270"/>
                    </a:lnTo>
                    <a:lnTo>
                      <a:pt x="10260" y="1270"/>
                    </a:lnTo>
                    <a:lnTo>
                      <a:pt x="10419" y="1240"/>
                    </a:lnTo>
                    <a:lnTo>
                      <a:pt x="10456" y="1216"/>
                    </a:lnTo>
                    <a:lnTo>
                      <a:pt x="10512" y="1240"/>
                    </a:lnTo>
                    <a:lnTo>
                      <a:pt x="10568" y="1309"/>
                    </a:lnTo>
                    <a:lnTo>
                      <a:pt x="10596" y="1270"/>
                    </a:lnTo>
                    <a:lnTo>
                      <a:pt x="10587" y="1209"/>
                    </a:lnTo>
                    <a:lnTo>
                      <a:pt x="10624" y="1232"/>
                    </a:lnTo>
                    <a:lnTo>
                      <a:pt x="10671" y="1216"/>
                    </a:lnTo>
                    <a:lnTo>
                      <a:pt x="10699" y="1201"/>
                    </a:lnTo>
                    <a:lnTo>
                      <a:pt x="10783" y="1216"/>
                    </a:lnTo>
                    <a:lnTo>
                      <a:pt x="10997" y="1324"/>
                    </a:lnTo>
                    <a:lnTo>
                      <a:pt x="11044" y="1363"/>
                    </a:lnTo>
                    <a:lnTo>
                      <a:pt x="11035" y="1394"/>
                    </a:lnTo>
                    <a:lnTo>
                      <a:pt x="11091" y="1401"/>
                    </a:lnTo>
                    <a:lnTo>
                      <a:pt x="11184" y="1447"/>
                    </a:lnTo>
                    <a:lnTo>
                      <a:pt x="11193" y="1486"/>
                    </a:lnTo>
                    <a:lnTo>
                      <a:pt x="11240" y="1509"/>
                    </a:lnTo>
                    <a:lnTo>
                      <a:pt x="11315" y="1517"/>
                    </a:lnTo>
                    <a:lnTo>
                      <a:pt x="11417" y="1555"/>
                    </a:lnTo>
                    <a:lnTo>
                      <a:pt x="11445" y="1586"/>
                    </a:lnTo>
                    <a:lnTo>
                      <a:pt x="11464" y="1632"/>
                    </a:lnTo>
                    <a:lnTo>
                      <a:pt x="11492" y="1663"/>
                    </a:lnTo>
                    <a:lnTo>
                      <a:pt x="11529" y="1678"/>
                    </a:lnTo>
                    <a:lnTo>
                      <a:pt x="11567" y="1617"/>
                    </a:lnTo>
                    <a:lnTo>
                      <a:pt x="11567" y="1586"/>
                    </a:lnTo>
                    <a:lnTo>
                      <a:pt x="11567" y="1578"/>
                    </a:lnTo>
                    <a:lnTo>
                      <a:pt x="11632" y="1578"/>
                    </a:lnTo>
                    <a:lnTo>
                      <a:pt x="11651" y="1601"/>
                    </a:lnTo>
                    <a:lnTo>
                      <a:pt x="11651" y="10918"/>
                    </a:lnTo>
                    <a:lnTo>
                      <a:pt x="11707" y="10964"/>
                    </a:lnTo>
                    <a:lnTo>
                      <a:pt x="11726" y="10971"/>
                    </a:lnTo>
                    <a:lnTo>
                      <a:pt x="11763" y="11010"/>
                    </a:lnTo>
                    <a:lnTo>
                      <a:pt x="11791" y="11010"/>
                    </a:lnTo>
                    <a:lnTo>
                      <a:pt x="11800" y="11033"/>
                    </a:lnTo>
                    <a:lnTo>
                      <a:pt x="11838" y="11010"/>
                    </a:lnTo>
                    <a:lnTo>
                      <a:pt x="11875" y="10971"/>
                    </a:lnTo>
                    <a:lnTo>
                      <a:pt x="11894" y="10971"/>
                    </a:lnTo>
                    <a:lnTo>
                      <a:pt x="11894" y="10948"/>
                    </a:lnTo>
                    <a:lnTo>
                      <a:pt x="11903" y="10941"/>
                    </a:lnTo>
                    <a:lnTo>
                      <a:pt x="11912" y="10933"/>
                    </a:lnTo>
                    <a:lnTo>
                      <a:pt x="11931" y="10948"/>
                    </a:lnTo>
                    <a:lnTo>
                      <a:pt x="11940" y="10948"/>
                    </a:lnTo>
                    <a:lnTo>
                      <a:pt x="11950" y="10948"/>
                    </a:lnTo>
                    <a:lnTo>
                      <a:pt x="11978" y="10971"/>
                    </a:lnTo>
                    <a:lnTo>
                      <a:pt x="11978" y="10995"/>
                    </a:lnTo>
                    <a:lnTo>
                      <a:pt x="12043" y="11033"/>
                    </a:lnTo>
                    <a:lnTo>
                      <a:pt x="12052" y="11041"/>
                    </a:lnTo>
                    <a:lnTo>
                      <a:pt x="12062" y="11056"/>
                    </a:lnTo>
                    <a:lnTo>
                      <a:pt x="12080" y="11056"/>
                    </a:lnTo>
                    <a:lnTo>
                      <a:pt x="12099" y="11010"/>
                    </a:lnTo>
                    <a:lnTo>
                      <a:pt x="12118" y="11010"/>
                    </a:lnTo>
                    <a:lnTo>
                      <a:pt x="12118" y="11002"/>
                    </a:lnTo>
                    <a:lnTo>
                      <a:pt x="12136" y="10979"/>
                    </a:lnTo>
                    <a:lnTo>
                      <a:pt x="12136" y="10971"/>
                    </a:lnTo>
                    <a:lnTo>
                      <a:pt x="12155" y="10933"/>
                    </a:lnTo>
                    <a:lnTo>
                      <a:pt x="12174" y="10918"/>
                    </a:lnTo>
                    <a:lnTo>
                      <a:pt x="12435" y="10918"/>
                    </a:lnTo>
                    <a:lnTo>
                      <a:pt x="12435" y="10910"/>
                    </a:lnTo>
                    <a:lnTo>
                      <a:pt x="12435" y="11118"/>
                    </a:lnTo>
                    <a:lnTo>
                      <a:pt x="12435" y="11125"/>
                    </a:lnTo>
                    <a:lnTo>
                      <a:pt x="12435" y="11149"/>
                    </a:lnTo>
                    <a:lnTo>
                      <a:pt x="12435" y="11156"/>
                    </a:lnTo>
                    <a:lnTo>
                      <a:pt x="12416" y="11164"/>
                    </a:lnTo>
                    <a:lnTo>
                      <a:pt x="12463" y="11218"/>
                    </a:lnTo>
                    <a:lnTo>
                      <a:pt x="12472" y="11226"/>
                    </a:lnTo>
                    <a:lnTo>
                      <a:pt x="12491" y="11249"/>
                    </a:lnTo>
                    <a:lnTo>
                      <a:pt x="12500" y="11256"/>
                    </a:lnTo>
                    <a:lnTo>
                      <a:pt x="12566" y="11318"/>
                    </a:lnTo>
                    <a:lnTo>
                      <a:pt x="12566" y="11333"/>
                    </a:lnTo>
                    <a:lnTo>
                      <a:pt x="12575" y="11349"/>
                    </a:lnTo>
                    <a:lnTo>
                      <a:pt x="12584" y="11379"/>
                    </a:lnTo>
                    <a:lnTo>
                      <a:pt x="12603" y="11426"/>
                    </a:lnTo>
                    <a:lnTo>
                      <a:pt x="12640" y="11464"/>
                    </a:lnTo>
                    <a:lnTo>
                      <a:pt x="12650" y="11495"/>
                    </a:lnTo>
                    <a:lnTo>
                      <a:pt x="12678" y="11526"/>
                    </a:lnTo>
                    <a:lnTo>
                      <a:pt x="12715" y="11587"/>
                    </a:lnTo>
                    <a:lnTo>
                      <a:pt x="12734" y="11626"/>
                    </a:lnTo>
                    <a:lnTo>
                      <a:pt x="12762" y="11657"/>
                    </a:lnTo>
                    <a:lnTo>
                      <a:pt x="12808" y="11718"/>
                    </a:lnTo>
                    <a:lnTo>
                      <a:pt x="12827" y="11734"/>
                    </a:lnTo>
                    <a:lnTo>
                      <a:pt x="12827" y="11741"/>
                    </a:lnTo>
                    <a:lnTo>
                      <a:pt x="12864" y="11803"/>
                    </a:lnTo>
                    <a:lnTo>
                      <a:pt x="12902" y="11834"/>
                    </a:lnTo>
                    <a:lnTo>
                      <a:pt x="12902" y="11841"/>
                    </a:lnTo>
                    <a:lnTo>
                      <a:pt x="12911" y="11857"/>
                    </a:lnTo>
                    <a:lnTo>
                      <a:pt x="12958" y="11903"/>
                    </a:lnTo>
                    <a:lnTo>
                      <a:pt x="12986" y="11926"/>
                    </a:lnTo>
                    <a:lnTo>
                      <a:pt x="12995" y="11949"/>
                    </a:lnTo>
                    <a:lnTo>
                      <a:pt x="13023" y="11957"/>
                    </a:lnTo>
                    <a:lnTo>
                      <a:pt x="13023" y="11965"/>
                    </a:lnTo>
                    <a:lnTo>
                      <a:pt x="13033" y="11980"/>
                    </a:lnTo>
                    <a:lnTo>
                      <a:pt x="13033" y="11995"/>
                    </a:lnTo>
                    <a:lnTo>
                      <a:pt x="13051" y="12049"/>
                    </a:lnTo>
                    <a:lnTo>
                      <a:pt x="13061" y="12072"/>
                    </a:lnTo>
                    <a:lnTo>
                      <a:pt x="13061" y="12088"/>
                    </a:lnTo>
                    <a:lnTo>
                      <a:pt x="13098" y="12180"/>
                    </a:lnTo>
                    <a:lnTo>
                      <a:pt x="13098" y="12196"/>
                    </a:lnTo>
                    <a:lnTo>
                      <a:pt x="13107" y="12203"/>
                    </a:lnTo>
                    <a:lnTo>
                      <a:pt x="13126" y="12226"/>
                    </a:lnTo>
                    <a:lnTo>
                      <a:pt x="13126" y="12234"/>
                    </a:lnTo>
                    <a:lnTo>
                      <a:pt x="13126" y="12257"/>
                    </a:lnTo>
                    <a:lnTo>
                      <a:pt x="13126" y="12265"/>
                    </a:lnTo>
                    <a:lnTo>
                      <a:pt x="13145" y="12288"/>
                    </a:lnTo>
                    <a:lnTo>
                      <a:pt x="13173" y="12273"/>
                    </a:lnTo>
                    <a:lnTo>
                      <a:pt x="13182" y="12273"/>
                    </a:lnTo>
                    <a:lnTo>
                      <a:pt x="13247" y="12234"/>
                    </a:lnTo>
                    <a:lnTo>
                      <a:pt x="13369" y="12111"/>
                    </a:lnTo>
                    <a:lnTo>
                      <a:pt x="13387" y="12103"/>
                    </a:lnTo>
                    <a:lnTo>
                      <a:pt x="13397" y="12088"/>
                    </a:lnTo>
                    <a:lnTo>
                      <a:pt x="13406" y="12088"/>
                    </a:lnTo>
                    <a:lnTo>
                      <a:pt x="13425" y="12088"/>
                    </a:lnTo>
                    <a:lnTo>
                      <a:pt x="13462" y="12088"/>
                    </a:lnTo>
                    <a:lnTo>
                      <a:pt x="13499" y="12072"/>
                    </a:lnTo>
                    <a:lnTo>
                      <a:pt x="13518" y="11980"/>
                    </a:lnTo>
                    <a:lnTo>
                      <a:pt x="13537" y="11926"/>
                    </a:lnTo>
                    <a:lnTo>
                      <a:pt x="13537" y="11903"/>
                    </a:lnTo>
                    <a:lnTo>
                      <a:pt x="13546" y="11865"/>
                    </a:lnTo>
                    <a:lnTo>
                      <a:pt x="13593" y="11841"/>
                    </a:lnTo>
                    <a:lnTo>
                      <a:pt x="13611" y="11803"/>
                    </a:lnTo>
                    <a:lnTo>
                      <a:pt x="13621" y="11780"/>
                    </a:lnTo>
                    <a:lnTo>
                      <a:pt x="13621" y="11718"/>
                    </a:lnTo>
                    <a:lnTo>
                      <a:pt x="13621" y="11703"/>
                    </a:lnTo>
                    <a:lnTo>
                      <a:pt x="13630" y="11672"/>
                    </a:lnTo>
                    <a:lnTo>
                      <a:pt x="13658" y="11649"/>
                    </a:lnTo>
                    <a:lnTo>
                      <a:pt x="13761" y="11618"/>
                    </a:lnTo>
                    <a:lnTo>
                      <a:pt x="13817" y="11587"/>
                    </a:lnTo>
                    <a:lnTo>
                      <a:pt x="13835" y="11587"/>
                    </a:lnTo>
                    <a:lnTo>
                      <a:pt x="13854" y="11564"/>
                    </a:lnTo>
                    <a:lnTo>
                      <a:pt x="13873" y="11549"/>
                    </a:lnTo>
                    <a:lnTo>
                      <a:pt x="13882" y="11533"/>
                    </a:lnTo>
                    <a:lnTo>
                      <a:pt x="13919" y="11503"/>
                    </a:lnTo>
                    <a:lnTo>
                      <a:pt x="13929" y="11487"/>
                    </a:lnTo>
                    <a:lnTo>
                      <a:pt x="13947" y="11487"/>
                    </a:lnTo>
                    <a:lnTo>
                      <a:pt x="13966" y="11464"/>
                    </a:lnTo>
                    <a:lnTo>
                      <a:pt x="13966" y="11456"/>
                    </a:lnTo>
                    <a:lnTo>
                      <a:pt x="13994" y="11433"/>
                    </a:lnTo>
                    <a:lnTo>
                      <a:pt x="14003" y="11433"/>
                    </a:lnTo>
                    <a:lnTo>
                      <a:pt x="14022" y="11433"/>
                    </a:lnTo>
                    <a:lnTo>
                      <a:pt x="14031" y="11433"/>
                    </a:lnTo>
                    <a:lnTo>
                      <a:pt x="14041" y="11441"/>
                    </a:lnTo>
                    <a:lnTo>
                      <a:pt x="14041" y="11456"/>
                    </a:lnTo>
                    <a:lnTo>
                      <a:pt x="14078" y="11503"/>
                    </a:lnTo>
                    <a:lnTo>
                      <a:pt x="14097" y="11526"/>
                    </a:lnTo>
                    <a:lnTo>
                      <a:pt x="14097" y="11533"/>
                    </a:lnTo>
                    <a:lnTo>
                      <a:pt x="14106" y="11549"/>
                    </a:lnTo>
                    <a:lnTo>
                      <a:pt x="14115" y="11564"/>
                    </a:lnTo>
                    <a:lnTo>
                      <a:pt x="14143" y="11641"/>
                    </a:lnTo>
                    <a:lnTo>
                      <a:pt x="14153" y="11672"/>
                    </a:lnTo>
                    <a:lnTo>
                      <a:pt x="14171" y="11680"/>
                    </a:lnTo>
                    <a:lnTo>
                      <a:pt x="14181" y="11703"/>
                    </a:lnTo>
                    <a:lnTo>
                      <a:pt x="14190" y="11703"/>
                    </a:lnTo>
                    <a:lnTo>
                      <a:pt x="14209" y="11703"/>
                    </a:lnTo>
                    <a:lnTo>
                      <a:pt x="14218" y="11703"/>
                    </a:lnTo>
                    <a:lnTo>
                      <a:pt x="14246" y="11803"/>
                    </a:lnTo>
                    <a:lnTo>
                      <a:pt x="14255" y="11826"/>
                    </a:lnTo>
                    <a:lnTo>
                      <a:pt x="14265" y="11834"/>
                    </a:lnTo>
                    <a:lnTo>
                      <a:pt x="14302" y="11903"/>
                    </a:lnTo>
                    <a:lnTo>
                      <a:pt x="14302" y="11926"/>
                    </a:lnTo>
                    <a:lnTo>
                      <a:pt x="14321" y="11949"/>
                    </a:lnTo>
                    <a:lnTo>
                      <a:pt x="14321" y="11957"/>
                    </a:lnTo>
                    <a:lnTo>
                      <a:pt x="14330" y="11995"/>
                    </a:lnTo>
                    <a:lnTo>
                      <a:pt x="14330" y="12011"/>
                    </a:lnTo>
                    <a:lnTo>
                      <a:pt x="14330" y="12019"/>
                    </a:lnTo>
                    <a:lnTo>
                      <a:pt x="14396" y="12072"/>
                    </a:lnTo>
                    <a:lnTo>
                      <a:pt x="14414" y="12111"/>
                    </a:lnTo>
                    <a:lnTo>
                      <a:pt x="14433" y="12119"/>
                    </a:lnTo>
                    <a:lnTo>
                      <a:pt x="14452" y="12211"/>
                    </a:lnTo>
                    <a:lnTo>
                      <a:pt x="14452" y="12234"/>
                    </a:lnTo>
                    <a:lnTo>
                      <a:pt x="14470" y="12265"/>
                    </a:lnTo>
                    <a:lnTo>
                      <a:pt x="14470" y="12296"/>
                    </a:lnTo>
                    <a:lnTo>
                      <a:pt x="14480" y="12334"/>
                    </a:lnTo>
                    <a:lnTo>
                      <a:pt x="14489" y="12357"/>
                    </a:lnTo>
                    <a:lnTo>
                      <a:pt x="14582" y="12396"/>
                    </a:lnTo>
                    <a:lnTo>
                      <a:pt x="14601" y="12411"/>
                    </a:lnTo>
                    <a:lnTo>
                      <a:pt x="14638" y="12427"/>
                    </a:lnTo>
                    <a:lnTo>
                      <a:pt x="14657" y="12442"/>
                    </a:lnTo>
                    <a:lnTo>
                      <a:pt x="14713" y="12511"/>
                    </a:lnTo>
                    <a:lnTo>
                      <a:pt x="14741" y="12550"/>
                    </a:lnTo>
                    <a:lnTo>
                      <a:pt x="14750" y="12596"/>
                    </a:lnTo>
                    <a:lnTo>
                      <a:pt x="14750" y="12611"/>
                    </a:lnTo>
                    <a:lnTo>
                      <a:pt x="14788" y="12688"/>
                    </a:lnTo>
                    <a:lnTo>
                      <a:pt x="14806" y="12735"/>
                    </a:lnTo>
                    <a:lnTo>
                      <a:pt x="14890" y="12935"/>
                    </a:lnTo>
                    <a:lnTo>
                      <a:pt x="14918" y="12996"/>
                    </a:lnTo>
                    <a:lnTo>
                      <a:pt x="14956" y="13058"/>
                    </a:lnTo>
                    <a:lnTo>
                      <a:pt x="14993" y="13150"/>
                    </a:lnTo>
                    <a:lnTo>
                      <a:pt x="15049" y="13250"/>
                    </a:lnTo>
                    <a:lnTo>
                      <a:pt x="15086" y="13335"/>
                    </a:lnTo>
                    <a:lnTo>
                      <a:pt x="15105" y="13366"/>
                    </a:lnTo>
                    <a:lnTo>
                      <a:pt x="15114" y="13397"/>
                    </a:lnTo>
                    <a:lnTo>
                      <a:pt x="15124" y="13427"/>
                    </a:lnTo>
                    <a:lnTo>
                      <a:pt x="15142" y="13458"/>
                    </a:lnTo>
                    <a:lnTo>
                      <a:pt x="15152" y="13535"/>
                    </a:lnTo>
                    <a:lnTo>
                      <a:pt x="15161" y="13566"/>
                    </a:lnTo>
                    <a:lnTo>
                      <a:pt x="15180" y="13566"/>
                    </a:lnTo>
                    <a:lnTo>
                      <a:pt x="15189" y="13566"/>
                    </a:lnTo>
                    <a:lnTo>
                      <a:pt x="15217" y="13674"/>
                    </a:lnTo>
                    <a:lnTo>
                      <a:pt x="15226" y="13705"/>
                    </a:lnTo>
                    <a:lnTo>
                      <a:pt x="15236" y="13743"/>
                    </a:lnTo>
                    <a:lnTo>
                      <a:pt x="15292" y="13859"/>
                    </a:lnTo>
                    <a:lnTo>
                      <a:pt x="15338" y="13920"/>
                    </a:lnTo>
                    <a:lnTo>
                      <a:pt x="15338" y="13928"/>
                    </a:lnTo>
                    <a:lnTo>
                      <a:pt x="15348" y="13959"/>
                    </a:lnTo>
                    <a:lnTo>
                      <a:pt x="15348" y="13982"/>
                    </a:lnTo>
                    <a:lnTo>
                      <a:pt x="15348" y="13990"/>
                    </a:lnTo>
                    <a:lnTo>
                      <a:pt x="15366" y="13990"/>
                    </a:lnTo>
                    <a:lnTo>
                      <a:pt x="15366" y="14020"/>
                    </a:lnTo>
                    <a:lnTo>
                      <a:pt x="15348" y="14074"/>
                    </a:lnTo>
                    <a:lnTo>
                      <a:pt x="15348" y="14090"/>
                    </a:lnTo>
                    <a:lnTo>
                      <a:pt x="15348" y="14113"/>
                    </a:lnTo>
                    <a:lnTo>
                      <a:pt x="15376" y="14144"/>
                    </a:lnTo>
                    <a:lnTo>
                      <a:pt x="15441" y="14205"/>
                    </a:lnTo>
                    <a:lnTo>
                      <a:pt x="15460" y="14274"/>
                    </a:lnTo>
                    <a:lnTo>
                      <a:pt x="15460" y="14321"/>
                    </a:lnTo>
                    <a:lnTo>
                      <a:pt x="15478" y="14328"/>
                    </a:lnTo>
                    <a:lnTo>
                      <a:pt x="15478" y="14367"/>
                    </a:lnTo>
                    <a:lnTo>
                      <a:pt x="15497" y="14482"/>
                    </a:lnTo>
                    <a:lnTo>
                      <a:pt x="15534" y="14575"/>
                    </a:lnTo>
                    <a:lnTo>
                      <a:pt x="15590" y="14629"/>
                    </a:lnTo>
                    <a:lnTo>
                      <a:pt x="15628" y="14675"/>
                    </a:lnTo>
                    <a:lnTo>
                      <a:pt x="15646" y="14690"/>
                    </a:lnTo>
                    <a:lnTo>
                      <a:pt x="15674" y="14698"/>
                    </a:lnTo>
                    <a:lnTo>
                      <a:pt x="15703" y="14721"/>
                    </a:lnTo>
                    <a:lnTo>
                      <a:pt x="15721" y="14721"/>
                    </a:lnTo>
                    <a:lnTo>
                      <a:pt x="15749" y="14729"/>
                    </a:lnTo>
                    <a:lnTo>
                      <a:pt x="15759" y="14729"/>
                    </a:lnTo>
                    <a:lnTo>
                      <a:pt x="15787" y="14736"/>
                    </a:lnTo>
                    <a:lnTo>
                      <a:pt x="15815" y="14752"/>
                    </a:lnTo>
                    <a:lnTo>
                      <a:pt x="15871" y="14759"/>
                    </a:lnTo>
                    <a:lnTo>
                      <a:pt x="15899" y="14783"/>
                    </a:lnTo>
                    <a:lnTo>
                      <a:pt x="15927" y="14790"/>
                    </a:lnTo>
                    <a:lnTo>
                      <a:pt x="15945" y="14798"/>
                    </a:lnTo>
                    <a:lnTo>
                      <a:pt x="16076" y="14937"/>
                    </a:lnTo>
                    <a:lnTo>
                      <a:pt x="16160" y="15006"/>
                    </a:lnTo>
                    <a:lnTo>
                      <a:pt x="16169" y="15037"/>
                    </a:lnTo>
                    <a:lnTo>
                      <a:pt x="16197" y="15067"/>
                    </a:lnTo>
                    <a:lnTo>
                      <a:pt x="16207" y="15075"/>
                    </a:lnTo>
                    <a:lnTo>
                      <a:pt x="16337" y="15121"/>
                    </a:lnTo>
                    <a:lnTo>
                      <a:pt x="16356" y="15160"/>
                    </a:lnTo>
                    <a:lnTo>
                      <a:pt x="16384" y="15221"/>
                    </a:lnTo>
                    <a:lnTo>
                      <a:pt x="16384" y="15245"/>
                    </a:lnTo>
                    <a:lnTo>
                      <a:pt x="16384" y="15275"/>
                    </a:lnTo>
                    <a:lnTo>
                      <a:pt x="16375" y="15291"/>
                    </a:lnTo>
                    <a:lnTo>
                      <a:pt x="16347" y="15445"/>
                    </a:lnTo>
                    <a:lnTo>
                      <a:pt x="16347" y="15722"/>
                    </a:lnTo>
                    <a:lnTo>
                      <a:pt x="16347" y="15753"/>
                    </a:lnTo>
                    <a:lnTo>
                      <a:pt x="16375" y="15860"/>
                    </a:lnTo>
                    <a:lnTo>
                      <a:pt x="16384" y="15891"/>
                    </a:lnTo>
                    <a:lnTo>
                      <a:pt x="16384" y="15937"/>
                    </a:lnTo>
                    <a:lnTo>
                      <a:pt x="16375" y="15999"/>
                    </a:lnTo>
                    <a:lnTo>
                      <a:pt x="16356" y="16022"/>
                    </a:lnTo>
                    <a:lnTo>
                      <a:pt x="16347" y="16045"/>
                    </a:lnTo>
                    <a:lnTo>
                      <a:pt x="16347" y="16061"/>
                    </a:lnTo>
                    <a:lnTo>
                      <a:pt x="16337" y="16091"/>
                    </a:lnTo>
                    <a:lnTo>
                      <a:pt x="16337" y="16107"/>
                    </a:lnTo>
                    <a:lnTo>
                      <a:pt x="16319" y="16107"/>
                    </a:lnTo>
                    <a:lnTo>
                      <a:pt x="16300" y="16107"/>
                    </a:lnTo>
                    <a:lnTo>
                      <a:pt x="16272" y="16091"/>
                    </a:lnTo>
                    <a:lnTo>
                      <a:pt x="16281" y="16076"/>
                    </a:lnTo>
                    <a:lnTo>
                      <a:pt x="16263" y="16122"/>
                    </a:lnTo>
                    <a:lnTo>
                      <a:pt x="16244" y="16153"/>
                    </a:lnTo>
                    <a:lnTo>
                      <a:pt x="16225" y="16199"/>
                    </a:lnTo>
                    <a:lnTo>
                      <a:pt x="16207" y="16215"/>
                    </a:lnTo>
                    <a:lnTo>
                      <a:pt x="16169" y="16269"/>
                    </a:lnTo>
                    <a:lnTo>
                      <a:pt x="16132" y="16299"/>
                    </a:lnTo>
                    <a:lnTo>
                      <a:pt x="16095" y="16299"/>
                    </a:lnTo>
                    <a:lnTo>
                      <a:pt x="16085" y="16322"/>
                    </a:lnTo>
                    <a:lnTo>
                      <a:pt x="16057" y="16353"/>
                    </a:lnTo>
                    <a:lnTo>
                      <a:pt x="16039" y="16269"/>
                    </a:lnTo>
                    <a:lnTo>
                      <a:pt x="16020" y="16384"/>
                    </a:lnTo>
                    <a:lnTo>
                      <a:pt x="15983" y="16361"/>
                    </a:lnTo>
                    <a:lnTo>
                      <a:pt x="15973" y="16269"/>
                    </a:lnTo>
                    <a:lnTo>
                      <a:pt x="15973" y="16138"/>
                    </a:lnTo>
                    <a:lnTo>
                      <a:pt x="16020" y="16107"/>
                    </a:lnTo>
                    <a:lnTo>
                      <a:pt x="16048" y="16122"/>
                    </a:lnTo>
                    <a:lnTo>
                      <a:pt x="16085" y="16084"/>
                    </a:lnTo>
                    <a:lnTo>
                      <a:pt x="16095" y="16107"/>
                    </a:lnTo>
                    <a:lnTo>
                      <a:pt x="16113" y="16045"/>
                    </a:lnTo>
                    <a:lnTo>
                      <a:pt x="16151" y="16030"/>
                    </a:lnTo>
                    <a:lnTo>
                      <a:pt x="16123" y="15968"/>
                    </a:lnTo>
                    <a:lnTo>
                      <a:pt x="16113" y="15837"/>
                    </a:lnTo>
                    <a:lnTo>
                      <a:pt x="16085" y="15814"/>
                    </a:lnTo>
                    <a:lnTo>
                      <a:pt x="16057" y="15845"/>
                    </a:lnTo>
                    <a:lnTo>
                      <a:pt x="16020" y="15845"/>
                    </a:lnTo>
                    <a:lnTo>
                      <a:pt x="16011" y="15837"/>
                    </a:lnTo>
                    <a:lnTo>
                      <a:pt x="16001" y="15799"/>
                    </a:lnTo>
                    <a:lnTo>
                      <a:pt x="16001" y="15676"/>
                    </a:lnTo>
                    <a:lnTo>
                      <a:pt x="16011" y="15599"/>
                    </a:lnTo>
                    <a:lnTo>
                      <a:pt x="15983" y="15552"/>
                    </a:lnTo>
                    <a:lnTo>
                      <a:pt x="15983" y="15437"/>
                    </a:lnTo>
                    <a:lnTo>
                      <a:pt x="15964" y="15398"/>
                    </a:lnTo>
                    <a:lnTo>
                      <a:pt x="15945" y="15352"/>
                    </a:lnTo>
                    <a:lnTo>
                      <a:pt x="15927" y="15306"/>
                    </a:lnTo>
                    <a:lnTo>
                      <a:pt x="15899" y="15191"/>
                    </a:lnTo>
                    <a:lnTo>
                      <a:pt x="15889" y="15229"/>
                    </a:lnTo>
                    <a:lnTo>
                      <a:pt x="15899" y="15160"/>
                    </a:lnTo>
                    <a:lnTo>
                      <a:pt x="15927" y="15098"/>
                    </a:lnTo>
                    <a:lnTo>
                      <a:pt x="15899" y="15044"/>
                    </a:lnTo>
                    <a:lnTo>
                      <a:pt x="15861" y="15060"/>
                    </a:lnTo>
                    <a:lnTo>
                      <a:pt x="15833" y="15098"/>
                    </a:lnTo>
                    <a:lnTo>
                      <a:pt x="15815" y="15152"/>
                    </a:lnTo>
                    <a:lnTo>
                      <a:pt x="15777" y="15183"/>
                    </a:lnTo>
                    <a:lnTo>
                      <a:pt x="15749" y="15245"/>
                    </a:lnTo>
                    <a:lnTo>
                      <a:pt x="15721" y="15221"/>
                    </a:lnTo>
                    <a:lnTo>
                      <a:pt x="15684" y="15198"/>
                    </a:lnTo>
                    <a:lnTo>
                      <a:pt x="15646" y="15252"/>
                    </a:lnTo>
                    <a:lnTo>
                      <a:pt x="15600" y="15283"/>
                    </a:lnTo>
                    <a:lnTo>
                      <a:pt x="15609" y="15322"/>
                    </a:lnTo>
                    <a:lnTo>
                      <a:pt x="15600" y="15398"/>
                    </a:lnTo>
                    <a:lnTo>
                      <a:pt x="15590" y="15429"/>
                    </a:lnTo>
                    <a:lnTo>
                      <a:pt x="15590" y="15468"/>
                    </a:lnTo>
                    <a:lnTo>
                      <a:pt x="15553" y="15522"/>
                    </a:lnTo>
                    <a:lnTo>
                      <a:pt x="15525" y="15506"/>
                    </a:lnTo>
                    <a:lnTo>
                      <a:pt x="15525" y="15583"/>
                    </a:lnTo>
                    <a:lnTo>
                      <a:pt x="15488" y="15629"/>
                    </a:lnTo>
                    <a:lnTo>
                      <a:pt x="15460" y="15591"/>
                    </a:lnTo>
                    <a:lnTo>
                      <a:pt x="15422" y="15522"/>
                    </a:lnTo>
                    <a:lnTo>
                      <a:pt x="15404" y="15437"/>
                    </a:lnTo>
                    <a:lnTo>
                      <a:pt x="15413" y="15398"/>
                    </a:lnTo>
                    <a:lnTo>
                      <a:pt x="15450" y="15383"/>
                    </a:lnTo>
                    <a:lnTo>
                      <a:pt x="15488" y="15337"/>
                    </a:lnTo>
                    <a:lnTo>
                      <a:pt x="15497" y="15283"/>
                    </a:lnTo>
                    <a:lnTo>
                      <a:pt x="15516" y="15275"/>
                    </a:lnTo>
                    <a:lnTo>
                      <a:pt x="15525" y="15168"/>
                    </a:lnTo>
                    <a:lnTo>
                      <a:pt x="15525" y="15029"/>
                    </a:lnTo>
                    <a:lnTo>
                      <a:pt x="15562" y="14983"/>
                    </a:lnTo>
                    <a:lnTo>
                      <a:pt x="15628" y="14967"/>
                    </a:lnTo>
                    <a:lnTo>
                      <a:pt x="15703" y="14967"/>
                    </a:lnTo>
                    <a:lnTo>
                      <a:pt x="15703" y="14937"/>
                    </a:lnTo>
                    <a:lnTo>
                      <a:pt x="15562" y="14875"/>
                    </a:lnTo>
                    <a:lnTo>
                      <a:pt x="15525" y="14844"/>
                    </a:lnTo>
                    <a:lnTo>
                      <a:pt x="15497" y="14798"/>
                    </a:lnTo>
                    <a:lnTo>
                      <a:pt x="15478" y="14790"/>
                    </a:lnTo>
                    <a:lnTo>
                      <a:pt x="15441" y="14759"/>
                    </a:lnTo>
                    <a:lnTo>
                      <a:pt x="15413" y="14706"/>
                    </a:lnTo>
                    <a:lnTo>
                      <a:pt x="15385" y="14659"/>
                    </a:lnTo>
                    <a:lnTo>
                      <a:pt x="15385" y="14598"/>
                    </a:lnTo>
                    <a:lnTo>
                      <a:pt x="15385" y="14482"/>
                    </a:lnTo>
                    <a:lnTo>
                      <a:pt x="15376" y="14482"/>
                    </a:lnTo>
                    <a:lnTo>
                      <a:pt x="15366" y="14475"/>
                    </a:lnTo>
                    <a:lnTo>
                      <a:pt x="15310" y="14459"/>
                    </a:lnTo>
                    <a:lnTo>
                      <a:pt x="15301" y="14428"/>
                    </a:lnTo>
                    <a:lnTo>
                      <a:pt x="15301" y="14382"/>
                    </a:lnTo>
                    <a:lnTo>
                      <a:pt x="15273" y="14351"/>
                    </a:lnTo>
                    <a:lnTo>
                      <a:pt x="15180" y="14328"/>
                    </a:lnTo>
                    <a:lnTo>
                      <a:pt x="15152" y="14298"/>
                    </a:lnTo>
                    <a:lnTo>
                      <a:pt x="15152" y="14274"/>
                    </a:lnTo>
                    <a:lnTo>
                      <a:pt x="15124" y="14236"/>
                    </a:lnTo>
                    <a:lnTo>
                      <a:pt x="15105" y="14213"/>
                    </a:lnTo>
                    <a:lnTo>
                      <a:pt x="15086" y="14167"/>
                    </a:lnTo>
                    <a:lnTo>
                      <a:pt x="15077" y="14120"/>
                    </a:lnTo>
                    <a:lnTo>
                      <a:pt x="15189" y="14236"/>
                    </a:lnTo>
                    <a:lnTo>
                      <a:pt x="15198" y="14267"/>
                    </a:lnTo>
                    <a:lnTo>
                      <a:pt x="15161" y="14151"/>
                    </a:lnTo>
                    <a:lnTo>
                      <a:pt x="15161" y="14074"/>
                    </a:lnTo>
                    <a:lnTo>
                      <a:pt x="15124" y="14074"/>
                    </a:lnTo>
                    <a:lnTo>
                      <a:pt x="15086" y="14113"/>
                    </a:lnTo>
                    <a:lnTo>
                      <a:pt x="15068" y="14113"/>
                    </a:lnTo>
                    <a:lnTo>
                      <a:pt x="15030" y="14074"/>
                    </a:lnTo>
                    <a:lnTo>
                      <a:pt x="15012" y="14028"/>
                    </a:lnTo>
                    <a:lnTo>
                      <a:pt x="15002" y="14020"/>
                    </a:lnTo>
                    <a:lnTo>
                      <a:pt x="14974" y="14013"/>
                    </a:lnTo>
                    <a:lnTo>
                      <a:pt x="14965" y="14043"/>
                    </a:lnTo>
                    <a:lnTo>
                      <a:pt x="14928" y="14059"/>
                    </a:lnTo>
                    <a:lnTo>
                      <a:pt x="14881" y="13990"/>
                    </a:lnTo>
                    <a:lnTo>
                      <a:pt x="14862" y="13959"/>
                    </a:lnTo>
                    <a:lnTo>
                      <a:pt x="14881" y="13897"/>
                    </a:lnTo>
                    <a:lnTo>
                      <a:pt x="14937" y="13889"/>
                    </a:lnTo>
                    <a:lnTo>
                      <a:pt x="14993" y="13889"/>
                    </a:lnTo>
                    <a:lnTo>
                      <a:pt x="15030" y="13836"/>
                    </a:lnTo>
                    <a:lnTo>
                      <a:pt x="15002" y="13836"/>
                    </a:lnTo>
                    <a:lnTo>
                      <a:pt x="14928" y="13843"/>
                    </a:lnTo>
                    <a:lnTo>
                      <a:pt x="14890" y="13812"/>
                    </a:lnTo>
                    <a:lnTo>
                      <a:pt x="14890" y="13797"/>
                    </a:lnTo>
                    <a:lnTo>
                      <a:pt x="14918" y="13751"/>
                    </a:lnTo>
                    <a:lnTo>
                      <a:pt x="14900" y="13735"/>
                    </a:lnTo>
                    <a:lnTo>
                      <a:pt x="14862" y="13720"/>
                    </a:lnTo>
                    <a:lnTo>
                      <a:pt x="14862" y="13651"/>
                    </a:lnTo>
                    <a:lnTo>
                      <a:pt x="14900" y="13620"/>
                    </a:lnTo>
                    <a:lnTo>
                      <a:pt x="14900" y="13589"/>
                    </a:lnTo>
                    <a:lnTo>
                      <a:pt x="14862" y="13589"/>
                    </a:lnTo>
                    <a:lnTo>
                      <a:pt x="14816" y="13620"/>
                    </a:lnTo>
                    <a:lnTo>
                      <a:pt x="14806" y="13589"/>
                    </a:lnTo>
                    <a:lnTo>
                      <a:pt x="14806" y="13535"/>
                    </a:lnTo>
                    <a:lnTo>
                      <a:pt x="14825" y="13489"/>
                    </a:lnTo>
                    <a:lnTo>
                      <a:pt x="14862" y="13504"/>
                    </a:lnTo>
                    <a:lnTo>
                      <a:pt x="14937" y="13581"/>
                    </a:lnTo>
                    <a:lnTo>
                      <a:pt x="14993" y="13597"/>
                    </a:lnTo>
                    <a:lnTo>
                      <a:pt x="15012" y="13628"/>
                    </a:lnTo>
                    <a:lnTo>
                      <a:pt x="15040" y="13674"/>
                    </a:lnTo>
                    <a:lnTo>
                      <a:pt x="15049" y="13689"/>
                    </a:lnTo>
                    <a:lnTo>
                      <a:pt x="15077" y="13689"/>
                    </a:lnTo>
                    <a:lnTo>
                      <a:pt x="15068" y="13682"/>
                    </a:lnTo>
                    <a:lnTo>
                      <a:pt x="15049" y="13651"/>
                    </a:lnTo>
                    <a:lnTo>
                      <a:pt x="15012" y="13612"/>
                    </a:lnTo>
                    <a:lnTo>
                      <a:pt x="15002" y="13520"/>
                    </a:lnTo>
                    <a:lnTo>
                      <a:pt x="14974" y="13489"/>
                    </a:lnTo>
                    <a:lnTo>
                      <a:pt x="14974" y="13528"/>
                    </a:lnTo>
                    <a:lnTo>
                      <a:pt x="14937" y="13497"/>
                    </a:lnTo>
                    <a:lnTo>
                      <a:pt x="14862" y="13397"/>
                    </a:lnTo>
                    <a:lnTo>
                      <a:pt x="14853" y="13335"/>
                    </a:lnTo>
                    <a:lnTo>
                      <a:pt x="14881" y="13289"/>
                    </a:lnTo>
                    <a:lnTo>
                      <a:pt x="14965" y="13312"/>
                    </a:lnTo>
                    <a:lnTo>
                      <a:pt x="14993" y="13289"/>
                    </a:lnTo>
                    <a:lnTo>
                      <a:pt x="14956" y="13274"/>
                    </a:lnTo>
                    <a:lnTo>
                      <a:pt x="14890" y="13258"/>
                    </a:lnTo>
                    <a:lnTo>
                      <a:pt x="14806" y="13258"/>
                    </a:lnTo>
                    <a:lnTo>
                      <a:pt x="14806" y="13274"/>
                    </a:lnTo>
                    <a:lnTo>
                      <a:pt x="14806" y="13335"/>
                    </a:lnTo>
                    <a:lnTo>
                      <a:pt x="14769" y="13381"/>
                    </a:lnTo>
                    <a:lnTo>
                      <a:pt x="14741" y="13343"/>
                    </a:lnTo>
                    <a:lnTo>
                      <a:pt x="14732" y="13258"/>
                    </a:lnTo>
                    <a:lnTo>
                      <a:pt x="14732" y="13212"/>
                    </a:lnTo>
                    <a:lnTo>
                      <a:pt x="14778" y="13212"/>
                    </a:lnTo>
                    <a:lnTo>
                      <a:pt x="14806" y="13166"/>
                    </a:lnTo>
                    <a:lnTo>
                      <a:pt x="14862" y="13127"/>
                    </a:lnTo>
                    <a:lnTo>
                      <a:pt x="14844" y="13089"/>
                    </a:lnTo>
                    <a:lnTo>
                      <a:pt x="14816" y="13127"/>
                    </a:lnTo>
                    <a:lnTo>
                      <a:pt x="14778" y="13150"/>
                    </a:lnTo>
                    <a:lnTo>
                      <a:pt x="14769" y="13120"/>
                    </a:lnTo>
                    <a:lnTo>
                      <a:pt x="14788" y="13066"/>
                    </a:lnTo>
                    <a:lnTo>
                      <a:pt x="14816" y="13004"/>
                    </a:lnTo>
                    <a:lnTo>
                      <a:pt x="14769" y="13012"/>
                    </a:lnTo>
                    <a:lnTo>
                      <a:pt x="14741" y="13035"/>
                    </a:lnTo>
                    <a:lnTo>
                      <a:pt x="14713" y="13120"/>
                    </a:lnTo>
                    <a:lnTo>
                      <a:pt x="14694" y="13166"/>
                    </a:lnTo>
                    <a:lnTo>
                      <a:pt x="14638" y="13135"/>
                    </a:lnTo>
                    <a:lnTo>
                      <a:pt x="14629" y="13120"/>
                    </a:lnTo>
                    <a:lnTo>
                      <a:pt x="14629" y="13066"/>
                    </a:lnTo>
                    <a:lnTo>
                      <a:pt x="14601" y="13035"/>
                    </a:lnTo>
                    <a:lnTo>
                      <a:pt x="14601" y="12973"/>
                    </a:lnTo>
                    <a:lnTo>
                      <a:pt x="14592" y="12935"/>
                    </a:lnTo>
                    <a:lnTo>
                      <a:pt x="14564" y="12935"/>
                    </a:lnTo>
                    <a:lnTo>
                      <a:pt x="14526" y="12973"/>
                    </a:lnTo>
                    <a:lnTo>
                      <a:pt x="14489" y="12919"/>
                    </a:lnTo>
                    <a:lnTo>
                      <a:pt x="14452" y="12881"/>
                    </a:lnTo>
                    <a:lnTo>
                      <a:pt x="14433" y="12850"/>
                    </a:lnTo>
                    <a:lnTo>
                      <a:pt x="14396" y="12819"/>
                    </a:lnTo>
                    <a:lnTo>
                      <a:pt x="14330" y="12796"/>
                    </a:lnTo>
                    <a:lnTo>
                      <a:pt x="14302" y="12788"/>
                    </a:lnTo>
                    <a:lnTo>
                      <a:pt x="14283" y="12735"/>
                    </a:lnTo>
                    <a:lnTo>
                      <a:pt x="14246" y="12634"/>
                    </a:lnTo>
                    <a:lnTo>
                      <a:pt x="14209" y="12581"/>
                    </a:lnTo>
                    <a:lnTo>
                      <a:pt x="14227" y="12519"/>
                    </a:lnTo>
                    <a:lnTo>
                      <a:pt x="14209" y="12396"/>
                    </a:lnTo>
                    <a:lnTo>
                      <a:pt x="14181" y="12411"/>
                    </a:lnTo>
                    <a:lnTo>
                      <a:pt x="14171" y="12427"/>
                    </a:lnTo>
                    <a:lnTo>
                      <a:pt x="14153" y="12350"/>
                    </a:lnTo>
                    <a:lnTo>
                      <a:pt x="14097" y="12072"/>
                    </a:lnTo>
                    <a:lnTo>
                      <a:pt x="14031" y="11926"/>
                    </a:lnTo>
                    <a:lnTo>
                      <a:pt x="14022" y="11803"/>
                    </a:lnTo>
                    <a:lnTo>
                      <a:pt x="13985" y="11888"/>
                    </a:lnTo>
                    <a:lnTo>
                      <a:pt x="13994" y="11918"/>
                    </a:lnTo>
                    <a:lnTo>
                      <a:pt x="14031" y="12019"/>
                    </a:lnTo>
                    <a:lnTo>
                      <a:pt x="14022" y="12057"/>
                    </a:lnTo>
                    <a:lnTo>
                      <a:pt x="13994" y="12019"/>
                    </a:lnTo>
                    <a:lnTo>
                      <a:pt x="14003" y="12088"/>
                    </a:lnTo>
                    <a:lnTo>
                      <a:pt x="14031" y="12173"/>
                    </a:lnTo>
                    <a:lnTo>
                      <a:pt x="14031" y="12226"/>
                    </a:lnTo>
                    <a:lnTo>
                      <a:pt x="14059" y="12296"/>
                    </a:lnTo>
                    <a:lnTo>
                      <a:pt x="14097" y="12411"/>
                    </a:lnTo>
                    <a:lnTo>
                      <a:pt x="14106" y="12534"/>
                    </a:lnTo>
                    <a:lnTo>
                      <a:pt x="14115" y="12604"/>
                    </a:lnTo>
                    <a:lnTo>
                      <a:pt x="14115" y="12581"/>
                    </a:lnTo>
                    <a:lnTo>
                      <a:pt x="14171" y="12750"/>
                    </a:lnTo>
                    <a:lnTo>
                      <a:pt x="14171" y="12819"/>
                    </a:lnTo>
                    <a:lnTo>
                      <a:pt x="14134" y="12935"/>
                    </a:lnTo>
                    <a:lnTo>
                      <a:pt x="14106" y="12973"/>
                    </a:lnTo>
                    <a:lnTo>
                      <a:pt x="14041" y="12950"/>
                    </a:lnTo>
                    <a:lnTo>
                      <a:pt x="14031" y="12873"/>
                    </a:lnTo>
                    <a:lnTo>
                      <a:pt x="14003" y="12750"/>
                    </a:lnTo>
                    <a:lnTo>
                      <a:pt x="13966" y="12696"/>
                    </a:lnTo>
                    <a:lnTo>
                      <a:pt x="13966" y="12796"/>
                    </a:lnTo>
                    <a:lnTo>
                      <a:pt x="13929" y="12788"/>
                    </a:lnTo>
                    <a:lnTo>
                      <a:pt x="13817" y="12788"/>
                    </a:lnTo>
                    <a:lnTo>
                      <a:pt x="13835" y="12727"/>
                    </a:lnTo>
                    <a:lnTo>
                      <a:pt x="13817" y="12627"/>
                    </a:lnTo>
                    <a:lnTo>
                      <a:pt x="13845" y="12611"/>
                    </a:lnTo>
                    <a:lnTo>
                      <a:pt x="13807" y="12573"/>
                    </a:lnTo>
                    <a:lnTo>
                      <a:pt x="13761" y="12457"/>
                    </a:lnTo>
                    <a:lnTo>
                      <a:pt x="13761" y="12357"/>
                    </a:lnTo>
                    <a:lnTo>
                      <a:pt x="13770" y="12334"/>
                    </a:lnTo>
                    <a:lnTo>
                      <a:pt x="13733" y="12265"/>
                    </a:lnTo>
                    <a:lnTo>
                      <a:pt x="13705" y="12273"/>
                    </a:lnTo>
                    <a:lnTo>
                      <a:pt x="13695" y="12396"/>
                    </a:lnTo>
                    <a:lnTo>
                      <a:pt x="13649" y="12419"/>
                    </a:lnTo>
                    <a:lnTo>
                      <a:pt x="13583" y="12357"/>
                    </a:lnTo>
                    <a:lnTo>
                      <a:pt x="13537" y="12273"/>
                    </a:lnTo>
                    <a:lnTo>
                      <a:pt x="13518" y="12226"/>
                    </a:lnTo>
                    <a:lnTo>
                      <a:pt x="13499" y="12211"/>
                    </a:lnTo>
                    <a:lnTo>
                      <a:pt x="13499" y="12265"/>
                    </a:lnTo>
                    <a:lnTo>
                      <a:pt x="13471" y="12288"/>
                    </a:lnTo>
                    <a:lnTo>
                      <a:pt x="13425" y="12242"/>
                    </a:lnTo>
                    <a:lnTo>
                      <a:pt x="13369" y="12180"/>
                    </a:lnTo>
                    <a:lnTo>
                      <a:pt x="13397" y="12242"/>
                    </a:lnTo>
                    <a:lnTo>
                      <a:pt x="13387" y="12288"/>
                    </a:lnTo>
                    <a:lnTo>
                      <a:pt x="13331" y="12288"/>
                    </a:lnTo>
                    <a:lnTo>
                      <a:pt x="13331" y="12303"/>
                    </a:lnTo>
                    <a:lnTo>
                      <a:pt x="13425" y="12303"/>
                    </a:lnTo>
                    <a:lnTo>
                      <a:pt x="13499" y="12365"/>
                    </a:lnTo>
                    <a:lnTo>
                      <a:pt x="13509" y="12419"/>
                    </a:lnTo>
                    <a:lnTo>
                      <a:pt x="13499" y="12427"/>
                    </a:lnTo>
                    <a:lnTo>
                      <a:pt x="13583" y="12504"/>
                    </a:lnTo>
                    <a:lnTo>
                      <a:pt x="13583" y="12550"/>
                    </a:lnTo>
                    <a:lnTo>
                      <a:pt x="13611" y="12573"/>
                    </a:lnTo>
                    <a:lnTo>
                      <a:pt x="13630" y="12550"/>
                    </a:lnTo>
                    <a:lnTo>
                      <a:pt x="13658" y="12550"/>
                    </a:lnTo>
                    <a:lnTo>
                      <a:pt x="13695" y="12611"/>
                    </a:lnTo>
                    <a:lnTo>
                      <a:pt x="13723" y="12688"/>
                    </a:lnTo>
                    <a:lnTo>
                      <a:pt x="13733" y="12735"/>
                    </a:lnTo>
                    <a:lnTo>
                      <a:pt x="13723" y="12819"/>
                    </a:lnTo>
                    <a:lnTo>
                      <a:pt x="13667" y="12850"/>
                    </a:lnTo>
                    <a:lnTo>
                      <a:pt x="13583" y="12873"/>
                    </a:lnTo>
                    <a:lnTo>
                      <a:pt x="13574" y="12812"/>
                    </a:lnTo>
                    <a:lnTo>
                      <a:pt x="13574" y="12819"/>
                    </a:lnTo>
                    <a:lnTo>
                      <a:pt x="13574" y="12912"/>
                    </a:lnTo>
                    <a:lnTo>
                      <a:pt x="13537" y="12935"/>
                    </a:lnTo>
                    <a:lnTo>
                      <a:pt x="13499" y="12942"/>
                    </a:lnTo>
                    <a:lnTo>
                      <a:pt x="13462" y="12912"/>
                    </a:lnTo>
                    <a:lnTo>
                      <a:pt x="13397" y="12842"/>
                    </a:lnTo>
                    <a:lnTo>
                      <a:pt x="13331" y="12781"/>
                    </a:lnTo>
                    <a:lnTo>
                      <a:pt x="13285" y="12765"/>
                    </a:lnTo>
                    <a:lnTo>
                      <a:pt x="13238" y="12750"/>
                    </a:lnTo>
                    <a:lnTo>
                      <a:pt x="13182" y="12673"/>
                    </a:lnTo>
                    <a:lnTo>
                      <a:pt x="13135" y="12634"/>
                    </a:lnTo>
                    <a:lnTo>
                      <a:pt x="13070" y="12611"/>
                    </a:lnTo>
                    <a:lnTo>
                      <a:pt x="13098" y="12542"/>
                    </a:lnTo>
                    <a:lnTo>
                      <a:pt x="13107" y="12504"/>
                    </a:lnTo>
                    <a:lnTo>
                      <a:pt x="13070" y="12488"/>
                    </a:lnTo>
                    <a:lnTo>
                      <a:pt x="13033" y="12511"/>
                    </a:lnTo>
                    <a:lnTo>
                      <a:pt x="13023" y="12504"/>
                    </a:lnTo>
                    <a:lnTo>
                      <a:pt x="12995" y="12473"/>
                    </a:lnTo>
                    <a:lnTo>
                      <a:pt x="12948" y="12411"/>
                    </a:lnTo>
                    <a:lnTo>
                      <a:pt x="12902" y="12303"/>
                    </a:lnTo>
                    <a:lnTo>
                      <a:pt x="12864" y="12257"/>
                    </a:lnTo>
                    <a:lnTo>
                      <a:pt x="12827" y="12196"/>
                    </a:lnTo>
                    <a:lnTo>
                      <a:pt x="12808" y="12111"/>
                    </a:lnTo>
                    <a:lnTo>
                      <a:pt x="12836" y="12042"/>
                    </a:lnTo>
                    <a:lnTo>
                      <a:pt x="12846" y="11872"/>
                    </a:lnTo>
                    <a:lnTo>
                      <a:pt x="12883" y="11826"/>
                    </a:lnTo>
                    <a:lnTo>
                      <a:pt x="12948" y="11780"/>
                    </a:lnTo>
                    <a:lnTo>
                      <a:pt x="13023" y="11711"/>
                    </a:lnTo>
                    <a:lnTo>
                      <a:pt x="13014" y="11672"/>
                    </a:lnTo>
                    <a:lnTo>
                      <a:pt x="12883" y="11580"/>
                    </a:lnTo>
                    <a:lnTo>
                      <a:pt x="12939" y="11641"/>
                    </a:lnTo>
                    <a:lnTo>
                      <a:pt x="12977" y="11680"/>
                    </a:lnTo>
                    <a:lnTo>
                      <a:pt x="12948" y="11718"/>
                    </a:lnTo>
                    <a:lnTo>
                      <a:pt x="12911" y="11718"/>
                    </a:lnTo>
                    <a:lnTo>
                      <a:pt x="12864" y="11703"/>
                    </a:lnTo>
                    <a:lnTo>
                      <a:pt x="12836" y="11764"/>
                    </a:lnTo>
                    <a:lnTo>
                      <a:pt x="12808" y="11811"/>
                    </a:lnTo>
                    <a:lnTo>
                      <a:pt x="12771" y="11795"/>
                    </a:lnTo>
                    <a:lnTo>
                      <a:pt x="12762" y="11803"/>
                    </a:lnTo>
                    <a:lnTo>
                      <a:pt x="12790" y="11888"/>
                    </a:lnTo>
                    <a:lnTo>
                      <a:pt x="12771" y="11980"/>
                    </a:lnTo>
                    <a:lnTo>
                      <a:pt x="12771" y="11995"/>
                    </a:lnTo>
                    <a:lnTo>
                      <a:pt x="12659" y="11988"/>
                    </a:lnTo>
                    <a:lnTo>
                      <a:pt x="12640" y="12026"/>
                    </a:lnTo>
                    <a:lnTo>
                      <a:pt x="12640" y="12072"/>
                    </a:lnTo>
                    <a:lnTo>
                      <a:pt x="12612" y="12026"/>
                    </a:lnTo>
                    <a:lnTo>
                      <a:pt x="12528" y="11934"/>
                    </a:lnTo>
                    <a:lnTo>
                      <a:pt x="12463" y="11895"/>
                    </a:lnTo>
                    <a:lnTo>
                      <a:pt x="12388" y="11865"/>
                    </a:lnTo>
                    <a:lnTo>
                      <a:pt x="12388" y="11841"/>
                    </a:lnTo>
                    <a:lnTo>
                      <a:pt x="12379" y="11826"/>
                    </a:lnTo>
                    <a:lnTo>
                      <a:pt x="12323" y="11826"/>
                    </a:lnTo>
                    <a:lnTo>
                      <a:pt x="12286" y="11803"/>
                    </a:lnTo>
                    <a:lnTo>
                      <a:pt x="12276" y="11772"/>
                    </a:lnTo>
                    <a:lnTo>
                      <a:pt x="12248" y="11764"/>
                    </a:lnTo>
                    <a:lnTo>
                      <a:pt x="12211" y="11741"/>
                    </a:lnTo>
                    <a:lnTo>
                      <a:pt x="12164" y="11734"/>
                    </a:lnTo>
                    <a:lnTo>
                      <a:pt x="12136" y="11687"/>
                    </a:lnTo>
                    <a:lnTo>
                      <a:pt x="12164" y="11657"/>
                    </a:lnTo>
                    <a:lnTo>
                      <a:pt x="12192" y="11618"/>
                    </a:lnTo>
                    <a:lnTo>
                      <a:pt x="12230" y="11610"/>
                    </a:lnTo>
                    <a:lnTo>
                      <a:pt x="12239" y="11580"/>
                    </a:lnTo>
                    <a:lnTo>
                      <a:pt x="12248" y="11526"/>
                    </a:lnTo>
                    <a:lnTo>
                      <a:pt x="12248" y="11472"/>
                    </a:lnTo>
                    <a:lnTo>
                      <a:pt x="12239" y="11441"/>
                    </a:lnTo>
                    <a:lnTo>
                      <a:pt x="12230" y="11395"/>
                    </a:lnTo>
                    <a:lnTo>
                      <a:pt x="12239" y="11333"/>
                    </a:lnTo>
                    <a:lnTo>
                      <a:pt x="12248" y="11279"/>
                    </a:lnTo>
                    <a:lnTo>
                      <a:pt x="12286" y="11226"/>
                    </a:lnTo>
                    <a:lnTo>
                      <a:pt x="12304" y="11249"/>
                    </a:lnTo>
                    <a:lnTo>
                      <a:pt x="12323" y="11310"/>
                    </a:lnTo>
                    <a:lnTo>
                      <a:pt x="12342" y="11372"/>
                    </a:lnTo>
                    <a:lnTo>
                      <a:pt x="12323" y="11426"/>
                    </a:lnTo>
                    <a:lnTo>
                      <a:pt x="12342" y="11595"/>
                    </a:lnTo>
                    <a:lnTo>
                      <a:pt x="12379" y="11649"/>
                    </a:lnTo>
                    <a:lnTo>
                      <a:pt x="12388" y="11610"/>
                    </a:lnTo>
                    <a:lnTo>
                      <a:pt x="12388" y="11533"/>
                    </a:lnTo>
                    <a:lnTo>
                      <a:pt x="12379" y="11487"/>
                    </a:lnTo>
                    <a:lnTo>
                      <a:pt x="12379" y="11426"/>
                    </a:lnTo>
                    <a:lnTo>
                      <a:pt x="12435" y="11364"/>
                    </a:lnTo>
                    <a:lnTo>
                      <a:pt x="12463" y="11349"/>
                    </a:lnTo>
                    <a:lnTo>
                      <a:pt x="12379" y="11310"/>
                    </a:lnTo>
                    <a:lnTo>
                      <a:pt x="12342" y="11272"/>
                    </a:lnTo>
                    <a:lnTo>
                      <a:pt x="12276" y="11195"/>
                    </a:lnTo>
                    <a:lnTo>
                      <a:pt x="12248" y="11133"/>
                    </a:lnTo>
                    <a:lnTo>
                      <a:pt x="12211" y="11164"/>
                    </a:lnTo>
                    <a:lnTo>
                      <a:pt x="12192" y="11241"/>
                    </a:lnTo>
                    <a:lnTo>
                      <a:pt x="12155" y="11279"/>
                    </a:lnTo>
                    <a:lnTo>
                      <a:pt x="12062" y="11410"/>
                    </a:lnTo>
                    <a:lnTo>
                      <a:pt x="12006" y="11456"/>
                    </a:lnTo>
                    <a:lnTo>
                      <a:pt x="11931" y="11487"/>
                    </a:lnTo>
                    <a:lnTo>
                      <a:pt x="11782" y="11464"/>
                    </a:lnTo>
                    <a:lnTo>
                      <a:pt x="11614" y="11426"/>
                    </a:lnTo>
                    <a:lnTo>
                      <a:pt x="11464" y="11341"/>
                    </a:lnTo>
                    <a:lnTo>
                      <a:pt x="11427" y="11310"/>
                    </a:lnTo>
                    <a:lnTo>
                      <a:pt x="11445" y="11279"/>
                    </a:lnTo>
                    <a:lnTo>
                      <a:pt x="11492" y="11256"/>
                    </a:lnTo>
                    <a:lnTo>
                      <a:pt x="11492" y="11226"/>
                    </a:lnTo>
                    <a:lnTo>
                      <a:pt x="11445" y="11187"/>
                    </a:lnTo>
                    <a:lnTo>
                      <a:pt x="11380" y="11210"/>
                    </a:lnTo>
                    <a:lnTo>
                      <a:pt x="11315" y="11249"/>
                    </a:lnTo>
                    <a:lnTo>
                      <a:pt x="11259" y="11249"/>
                    </a:lnTo>
                    <a:lnTo>
                      <a:pt x="11193" y="11226"/>
                    </a:lnTo>
                    <a:lnTo>
                      <a:pt x="11081" y="11195"/>
                    </a:lnTo>
                    <a:lnTo>
                      <a:pt x="11016" y="11187"/>
                    </a:lnTo>
                    <a:lnTo>
                      <a:pt x="10969" y="11133"/>
                    </a:lnTo>
                    <a:lnTo>
                      <a:pt x="10867" y="11118"/>
                    </a:lnTo>
                    <a:lnTo>
                      <a:pt x="10848" y="11149"/>
                    </a:lnTo>
                    <a:lnTo>
                      <a:pt x="10792" y="11118"/>
                    </a:lnTo>
                    <a:lnTo>
                      <a:pt x="10755" y="11102"/>
                    </a:lnTo>
                    <a:lnTo>
                      <a:pt x="10745" y="11164"/>
                    </a:lnTo>
                    <a:lnTo>
                      <a:pt x="10596" y="11179"/>
                    </a:lnTo>
                    <a:lnTo>
                      <a:pt x="10531" y="11179"/>
                    </a:lnTo>
                    <a:lnTo>
                      <a:pt x="10484" y="11179"/>
                    </a:lnTo>
                    <a:lnTo>
                      <a:pt x="10419" y="11195"/>
                    </a:lnTo>
                    <a:lnTo>
                      <a:pt x="10381" y="11218"/>
                    </a:lnTo>
                    <a:lnTo>
                      <a:pt x="10344" y="11218"/>
                    </a:lnTo>
                    <a:lnTo>
                      <a:pt x="10288" y="11187"/>
                    </a:lnTo>
                    <a:lnTo>
                      <a:pt x="10297" y="11156"/>
                    </a:lnTo>
                    <a:lnTo>
                      <a:pt x="10288" y="11125"/>
                    </a:lnTo>
                    <a:lnTo>
                      <a:pt x="10251" y="11056"/>
                    </a:lnTo>
                    <a:lnTo>
                      <a:pt x="10194" y="11025"/>
                    </a:lnTo>
                    <a:lnTo>
                      <a:pt x="10157" y="11025"/>
                    </a:lnTo>
                    <a:lnTo>
                      <a:pt x="10120" y="11002"/>
                    </a:lnTo>
                    <a:lnTo>
                      <a:pt x="10101" y="10995"/>
                    </a:lnTo>
                    <a:lnTo>
                      <a:pt x="10082" y="11025"/>
                    </a:lnTo>
                    <a:lnTo>
                      <a:pt x="10064" y="11002"/>
                    </a:lnTo>
                    <a:lnTo>
                      <a:pt x="10026" y="10948"/>
                    </a:lnTo>
                    <a:lnTo>
                      <a:pt x="9952" y="10902"/>
                    </a:lnTo>
                    <a:lnTo>
                      <a:pt x="9952" y="10825"/>
                    </a:lnTo>
                    <a:lnTo>
                      <a:pt x="9933" y="10764"/>
                    </a:lnTo>
                    <a:lnTo>
                      <a:pt x="9914" y="10733"/>
                    </a:lnTo>
                    <a:lnTo>
                      <a:pt x="9896" y="10733"/>
                    </a:lnTo>
                    <a:lnTo>
                      <a:pt x="9858" y="10733"/>
                    </a:lnTo>
                    <a:lnTo>
                      <a:pt x="9840" y="10764"/>
                    </a:lnTo>
                    <a:lnTo>
                      <a:pt x="9840" y="10810"/>
                    </a:lnTo>
                    <a:lnTo>
                      <a:pt x="9821" y="10841"/>
                    </a:lnTo>
                    <a:lnTo>
                      <a:pt x="9821" y="10879"/>
                    </a:lnTo>
                    <a:lnTo>
                      <a:pt x="9765" y="10887"/>
                    </a:lnTo>
                    <a:lnTo>
                      <a:pt x="9709" y="10848"/>
                    </a:lnTo>
                    <a:lnTo>
                      <a:pt x="9625" y="10748"/>
                    </a:lnTo>
                    <a:lnTo>
                      <a:pt x="9588" y="10702"/>
                    </a:lnTo>
                    <a:lnTo>
                      <a:pt x="9541" y="10687"/>
                    </a:lnTo>
                    <a:lnTo>
                      <a:pt x="9550" y="10671"/>
                    </a:lnTo>
                    <a:lnTo>
                      <a:pt x="9578" y="10625"/>
                    </a:lnTo>
                    <a:lnTo>
                      <a:pt x="9588" y="10571"/>
                    </a:lnTo>
                    <a:lnTo>
                      <a:pt x="9578" y="10548"/>
                    </a:lnTo>
                    <a:lnTo>
                      <a:pt x="9504" y="10563"/>
                    </a:lnTo>
                    <a:lnTo>
                      <a:pt x="9485" y="10540"/>
                    </a:lnTo>
                    <a:lnTo>
                      <a:pt x="9466" y="10533"/>
                    </a:lnTo>
                    <a:lnTo>
                      <a:pt x="9326" y="10571"/>
                    </a:lnTo>
                    <a:lnTo>
                      <a:pt x="9438" y="10417"/>
                    </a:lnTo>
                    <a:lnTo>
                      <a:pt x="9401" y="10394"/>
                    </a:lnTo>
                    <a:lnTo>
                      <a:pt x="9326" y="10448"/>
                    </a:lnTo>
                    <a:lnTo>
                      <a:pt x="9261" y="10517"/>
                    </a:lnTo>
                    <a:lnTo>
                      <a:pt x="9149" y="10502"/>
                    </a:lnTo>
                    <a:lnTo>
                      <a:pt x="9177" y="10479"/>
                    </a:lnTo>
                    <a:lnTo>
                      <a:pt x="9242" y="10456"/>
                    </a:lnTo>
                    <a:lnTo>
                      <a:pt x="9298" y="10417"/>
                    </a:lnTo>
                    <a:lnTo>
                      <a:pt x="9364" y="10379"/>
                    </a:lnTo>
                    <a:lnTo>
                      <a:pt x="9364" y="10325"/>
                    </a:lnTo>
                    <a:lnTo>
                      <a:pt x="9298" y="10332"/>
                    </a:lnTo>
                    <a:lnTo>
                      <a:pt x="9224" y="10386"/>
                    </a:lnTo>
                    <a:lnTo>
                      <a:pt x="9177" y="10363"/>
                    </a:lnTo>
                    <a:lnTo>
                      <a:pt x="9177" y="10294"/>
                    </a:lnTo>
                    <a:lnTo>
                      <a:pt x="9177" y="10263"/>
                    </a:lnTo>
                    <a:lnTo>
                      <a:pt x="9186" y="10225"/>
                    </a:lnTo>
                    <a:lnTo>
                      <a:pt x="9205" y="10148"/>
                    </a:lnTo>
                    <a:lnTo>
                      <a:pt x="9317" y="10132"/>
                    </a:lnTo>
                    <a:lnTo>
                      <a:pt x="9326" y="10086"/>
                    </a:lnTo>
                    <a:lnTo>
                      <a:pt x="9224" y="10086"/>
                    </a:lnTo>
                    <a:lnTo>
                      <a:pt x="9140" y="10140"/>
                    </a:lnTo>
                    <a:lnTo>
                      <a:pt x="9093" y="10232"/>
                    </a:lnTo>
                    <a:lnTo>
                      <a:pt x="9018" y="10255"/>
                    </a:lnTo>
                    <a:lnTo>
                      <a:pt x="8962" y="10232"/>
                    </a:lnTo>
                    <a:lnTo>
                      <a:pt x="8916" y="10255"/>
                    </a:lnTo>
                    <a:lnTo>
                      <a:pt x="8841" y="10255"/>
                    </a:lnTo>
                    <a:lnTo>
                      <a:pt x="8775" y="10255"/>
                    </a:lnTo>
                    <a:lnTo>
                      <a:pt x="8775" y="10178"/>
                    </a:lnTo>
                    <a:lnTo>
                      <a:pt x="8738" y="10055"/>
                    </a:lnTo>
                    <a:lnTo>
                      <a:pt x="8729" y="10148"/>
                    </a:lnTo>
                    <a:lnTo>
                      <a:pt x="8729" y="10294"/>
                    </a:lnTo>
                    <a:lnTo>
                      <a:pt x="8701" y="10332"/>
                    </a:lnTo>
                    <a:lnTo>
                      <a:pt x="8626" y="10332"/>
                    </a:lnTo>
                    <a:lnTo>
                      <a:pt x="8589" y="10294"/>
                    </a:lnTo>
                    <a:lnTo>
                      <a:pt x="8617" y="10202"/>
                    </a:lnTo>
                    <a:lnTo>
                      <a:pt x="8691" y="10055"/>
                    </a:lnTo>
                    <a:lnTo>
                      <a:pt x="8691" y="9963"/>
                    </a:lnTo>
                    <a:lnTo>
                      <a:pt x="8607" y="10055"/>
                    </a:lnTo>
                    <a:lnTo>
                      <a:pt x="8570" y="10163"/>
                    </a:lnTo>
                    <a:lnTo>
                      <a:pt x="8542" y="10171"/>
                    </a:lnTo>
                    <a:lnTo>
                      <a:pt x="8533" y="10132"/>
                    </a:lnTo>
                    <a:lnTo>
                      <a:pt x="8533" y="10109"/>
                    </a:lnTo>
                    <a:lnTo>
                      <a:pt x="8514" y="10101"/>
                    </a:lnTo>
                    <a:lnTo>
                      <a:pt x="8477" y="10117"/>
                    </a:lnTo>
                    <a:lnTo>
                      <a:pt x="8402" y="10225"/>
                    </a:lnTo>
                    <a:lnTo>
                      <a:pt x="8467" y="10232"/>
                    </a:lnTo>
                    <a:lnTo>
                      <a:pt x="8495" y="10240"/>
                    </a:lnTo>
                    <a:lnTo>
                      <a:pt x="8439" y="10332"/>
                    </a:lnTo>
                    <a:lnTo>
                      <a:pt x="8355" y="10363"/>
                    </a:lnTo>
                    <a:lnTo>
                      <a:pt x="8327" y="10425"/>
                    </a:lnTo>
                    <a:lnTo>
                      <a:pt x="8355" y="10440"/>
                    </a:lnTo>
                    <a:lnTo>
                      <a:pt x="8355" y="10502"/>
                    </a:lnTo>
                    <a:lnTo>
                      <a:pt x="8430" y="10479"/>
                    </a:lnTo>
                    <a:lnTo>
                      <a:pt x="8430" y="10533"/>
                    </a:lnTo>
                    <a:lnTo>
                      <a:pt x="8477" y="10486"/>
                    </a:lnTo>
                    <a:lnTo>
                      <a:pt x="8495" y="10486"/>
                    </a:lnTo>
                    <a:lnTo>
                      <a:pt x="8495" y="10571"/>
                    </a:lnTo>
                    <a:lnTo>
                      <a:pt x="8421" y="10633"/>
                    </a:lnTo>
                    <a:lnTo>
                      <a:pt x="8327" y="10663"/>
                    </a:lnTo>
                    <a:lnTo>
                      <a:pt x="8346" y="10733"/>
                    </a:lnTo>
                    <a:lnTo>
                      <a:pt x="8430" y="10702"/>
                    </a:lnTo>
                    <a:lnTo>
                      <a:pt x="8477" y="10702"/>
                    </a:lnTo>
                    <a:lnTo>
                      <a:pt x="8551" y="10625"/>
                    </a:lnTo>
                    <a:lnTo>
                      <a:pt x="8589" y="10687"/>
                    </a:lnTo>
                    <a:lnTo>
                      <a:pt x="8589" y="10733"/>
                    </a:lnTo>
                    <a:lnTo>
                      <a:pt x="8570" y="10779"/>
                    </a:lnTo>
                    <a:lnTo>
                      <a:pt x="8533" y="10787"/>
                    </a:lnTo>
                    <a:lnTo>
                      <a:pt x="8514" y="10817"/>
                    </a:lnTo>
                    <a:lnTo>
                      <a:pt x="8467" y="10871"/>
                    </a:lnTo>
                    <a:lnTo>
                      <a:pt x="8430" y="10948"/>
                    </a:lnTo>
                    <a:lnTo>
                      <a:pt x="8458" y="10948"/>
                    </a:lnTo>
                    <a:lnTo>
                      <a:pt x="8495" y="10941"/>
                    </a:lnTo>
                    <a:lnTo>
                      <a:pt x="8505" y="10971"/>
                    </a:lnTo>
                    <a:lnTo>
                      <a:pt x="8533" y="10979"/>
                    </a:lnTo>
                    <a:lnTo>
                      <a:pt x="8495" y="11056"/>
                    </a:lnTo>
                    <a:lnTo>
                      <a:pt x="8439" y="11087"/>
                    </a:lnTo>
                    <a:lnTo>
                      <a:pt x="8402" y="11072"/>
                    </a:lnTo>
                    <a:lnTo>
                      <a:pt x="8393" y="11149"/>
                    </a:lnTo>
                    <a:lnTo>
                      <a:pt x="8383" y="11195"/>
                    </a:lnTo>
                    <a:lnTo>
                      <a:pt x="8327" y="11210"/>
                    </a:lnTo>
                    <a:lnTo>
                      <a:pt x="8271" y="11256"/>
                    </a:lnTo>
                    <a:lnTo>
                      <a:pt x="8206" y="11249"/>
                    </a:lnTo>
                    <a:lnTo>
                      <a:pt x="8141" y="11249"/>
                    </a:lnTo>
                    <a:lnTo>
                      <a:pt x="8094" y="11210"/>
                    </a:lnTo>
                    <a:lnTo>
                      <a:pt x="8057" y="11210"/>
                    </a:lnTo>
                    <a:lnTo>
                      <a:pt x="8019" y="11226"/>
                    </a:lnTo>
                    <a:lnTo>
                      <a:pt x="7991" y="11118"/>
                    </a:lnTo>
                    <a:lnTo>
                      <a:pt x="7991" y="11210"/>
                    </a:lnTo>
                    <a:lnTo>
                      <a:pt x="7945" y="11256"/>
                    </a:lnTo>
                    <a:lnTo>
                      <a:pt x="7945" y="11372"/>
                    </a:lnTo>
                    <a:lnTo>
                      <a:pt x="7917" y="11503"/>
                    </a:lnTo>
                    <a:lnTo>
                      <a:pt x="7898" y="11395"/>
                    </a:lnTo>
                    <a:lnTo>
                      <a:pt x="7870" y="11256"/>
                    </a:lnTo>
                    <a:lnTo>
                      <a:pt x="7842" y="11318"/>
                    </a:lnTo>
                    <a:lnTo>
                      <a:pt x="7842" y="11349"/>
                    </a:lnTo>
                    <a:lnTo>
                      <a:pt x="7861" y="11441"/>
                    </a:lnTo>
                    <a:lnTo>
                      <a:pt x="7823" y="11518"/>
                    </a:lnTo>
                    <a:lnTo>
                      <a:pt x="7786" y="11487"/>
                    </a:lnTo>
                    <a:lnTo>
                      <a:pt x="7711" y="11533"/>
                    </a:lnTo>
                    <a:lnTo>
                      <a:pt x="7683" y="11549"/>
                    </a:lnTo>
                    <a:lnTo>
                      <a:pt x="7683" y="11649"/>
                    </a:lnTo>
                    <a:lnTo>
                      <a:pt x="7618" y="11749"/>
                    </a:lnTo>
                    <a:lnTo>
                      <a:pt x="7581" y="11841"/>
                    </a:lnTo>
                    <a:lnTo>
                      <a:pt x="7609" y="11734"/>
                    </a:lnTo>
                    <a:lnTo>
                      <a:pt x="7609" y="11626"/>
                    </a:lnTo>
                    <a:lnTo>
                      <a:pt x="7543" y="11672"/>
                    </a:lnTo>
                    <a:lnTo>
                      <a:pt x="7506" y="11672"/>
                    </a:lnTo>
                    <a:lnTo>
                      <a:pt x="7431" y="11772"/>
                    </a:lnTo>
                    <a:lnTo>
                      <a:pt x="7384" y="11872"/>
                    </a:lnTo>
                    <a:lnTo>
                      <a:pt x="7347" y="11934"/>
                    </a:lnTo>
                    <a:lnTo>
                      <a:pt x="7310" y="11888"/>
                    </a:lnTo>
                    <a:lnTo>
                      <a:pt x="7244" y="11865"/>
                    </a:lnTo>
                    <a:lnTo>
                      <a:pt x="7235" y="11872"/>
                    </a:lnTo>
                    <a:lnTo>
                      <a:pt x="7235" y="11980"/>
                    </a:lnTo>
                    <a:lnTo>
                      <a:pt x="7170" y="11965"/>
                    </a:lnTo>
                    <a:lnTo>
                      <a:pt x="7114" y="11980"/>
                    </a:lnTo>
                    <a:lnTo>
                      <a:pt x="7020" y="12019"/>
                    </a:lnTo>
                    <a:lnTo>
                      <a:pt x="6983" y="11980"/>
                    </a:lnTo>
                    <a:lnTo>
                      <a:pt x="6927" y="11949"/>
                    </a:lnTo>
                    <a:lnTo>
                      <a:pt x="6927" y="11872"/>
                    </a:lnTo>
                    <a:lnTo>
                      <a:pt x="6974" y="11857"/>
                    </a:lnTo>
                    <a:lnTo>
                      <a:pt x="6964" y="11795"/>
                    </a:lnTo>
                    <a:lnTo>
                      <a:pt x="7002" y="11734"/>
                    </a:lnTo>
                    <a:lnTo>
                      <a:pt x="7039" y="11795"/>
                    </a:lnTo>
                    <a:lnTo>
                      <a:pt x="7048" y="11741"/>
                    </a:lnTo>
                    <a:lnTo>
                      <a:pt x="7076" y="11718"/>
                    </a:lnTo>
                    <a:lnTo>
                      <a:pt x="7095" y="11711"/>
                    </a:lnTo>
                    <a:lnTo>
                      <a:pt x="7132" y="11741"/>
                    </a:lnTo>
                    <a:lnTo>
                      <a:pt x="7188" y="11749"/>
                    </a:lnTo>
                    <a:lnTo>
                      <a:pt x="7151" y="11711"/>
                    </a:lnTo>
                    <a:lnTo>
                      <a:pt x="7160" y="11672"/>
                    </a:lnTo>
                    <a:lnTo>
                      <a:pt x="7207" y="11672"/>
                    </a:lnTo>
                    <a:lnTo>
                      <a:pt x="7263" y="11618"/>
                    </a:lnTo>
                    <a:lnTo>
                      <a:pt x="7300" y="11549"/>
                    </a:lnTo>
                    <a:lnTo>
                      <a:pt x="7338" y="11433"/>
                    </a:lnTo>
                    <a:lnTo>
                      <a:pt x="7300" y="11426"/>
                    </a:lnTo>
                    <a:lnTo>
                      <a:pt x="7226" y="11495"/>
                    </a:lnTo>
                    <a:lnTo>
                      <a:pt x="7132" y="11557"/>
                    </a:lnTo>
                    <a:lnTo>
                      <a:pt x="7095" y="11580"/>
                    </a:lnTo>
                    <a:lnTo>
                      <a:pt x="7048" y="11557"/>
                    </a:lnTo>
                    <a:lnTo>
                      <a:pt x="7002" y="11518"/>
                    </a:lnTo>
                    <a:lnTo>
                      <a:pt x="6964" y="11456"/>
                    </a:lnTo>
                    <a:lnTo>
                      <a:pt x="6974" y="11364"/>
                    </a:lnTo>
                    <a:lnTo>
                      <a:pt x="7020" y="11272"/>
                    </a:lnTo>
                    <a:lnTo>
                      <a:pt x="7039" y="11210"/>
                    </a:lnTo>
                    <a:lnTo>
                      <a:pt x="7076" y="11102"/>
                    </a:lnTo>
                    <a:lnTo>
                      <a:pt x="7132" y="11025"/>
                    </a:lnTo>
                    <a:lnTo>
                      <a:pt x="7170" y="10941"/>
                    </a:lnTo>
                    <a:lnTo>
                      <a:pt x="7188" y="10787"/>
                    </a:lnTo>
                    <a:lnTo>
                      <a:pt x="7188" y="10656"/>
                    </a:lnTo>
                    <a:lnTo>
                      <a:pt x="7160" y="10540"/>
                    </a:lnTo>
                    <a:lnTo>
                      <a:pt x="7198" y="10471"/>
                    </a:lnTo>
                    <a:lnTo>
                      <a:pt x="7207" y="10456"/>
                    </a:lnTo>
                    <a:lnTo>
                      <a:pt x="7412" y="10348"/>
                    </a:lnTo>
                    <a:lnTo>
                      <a:pt x="7487" y="10271"/>
                    </a:lnTo>
                    <a:lnTo>
                      <a:pt x="7534" y="10232"/>
                    </a:lnTo>
                    <a:lnTo>
                      <a:pt x="7599" y="10209"/>
                    </a:lnTo>
                    <a:lnTo>
                      <a:pt x="7646" y="10317"/>
                    </a:lnTo>
                    <a:lnTo>
                      <a:pt x="7693" y="10332"/>
                    </a:lnTo>
                    <a:lnTo>
                      <a:pt x="7767" y="10294"/>
                    </a:lnTo>
                    <a:lnTo>
                      <a:pt x="7833" y="10271"/>
                    </a:lnTo>
                    <a:lnTo>
                      <a:pt x="8122" y="10332"/>
                    </a:lnTo>
                    <a:lnTo>
                      <a:pt x="8169" y="10332"/>
                    </a:lnTo>
                    <a:lnTo>
                      <a:pt x="8141" y="10302"/>
                    </a:lnTo>
                    <a:lnTo>
                      <a:pt x="8057" y="10271"/>
                    </a:lnTo>
                    <a:lnTo>
                      <a:pt x="8010" y="10240"/>
                    </a:lnTo>
                    <a:lnTo>
                      <a:pt x="7917" y="10202"/>
                    </a:lnTo>
                    <a:lnTo>
                      <a:pt x="7842" y="10194"/>
                    </a:lnTo>
                    <a:lnTo>
                      <a:pt x="7805" y="10178"/>
                    </a:lnTo>
                    <a:lnTo>
                      <a:pt x="7749" y="10117"/>
                    </a:lnTo>
                    <a:lnTo>
                      <a:pt x="7730" y="10040"/>
                    </a:lnTo>
                    <a:lnTo>
                      <a:pt x="7786" y="10009"/>
                    </a:lnTo>
                    <a:lnTo>
                      <a:pt x="7805" y="9978"/>
                    </a:lnTo>
                    <a:lnTo>
                      <a:pt x="7842" y="9894"/>
                    </a:lnTo>
                    <a:lnTo>
                      <a:pt x="7917" y="9832"/>
                    </a:lnTo>
                    <a:lnTo>
                      <a:pt x="7982" y="9801"/>
                    </a:lnTo>
                    <a:lnTo>
                      <a:pt x="8047" y="9709"/>
                    </a:lnTo>
                    <a:lnTo>
                      <a:pt x="7973" y="9716"/>
                    </a:lnTo>
                    <a:lnTo>
                      <a:pt x="7861" y="9793"/>
                    </a:lnTo>
                    <a:lnTo>
                      <a:pt x="7711" y="9963"/>
                    </a:lnTo>
                    <a:lnTo>
                      <a:pt x="7637" y="9986"/>
                    </a:lnTo>
                    <a:lnTo>
                      <a:pt x="7543" y="9986"/>
                    </a:lnTo>
                    <a:lnTo>
                      <a:pt x="7496" y="9932"/>
                    </a:lnTo>
                    <a:lnTo>
                      <a:pt x="7506" y="9832"/>
                    </a:lnTo>
                    <a:lnTo>
                      <a:pt x="7534" y="9709"/>
                    </a:lnTo>
                    <a:lnTo>
                      <a:pt x="7618" y="9524"/>
                    </a:lnTo>
                    <a:lnTo>
                      <a:pt x="7674" y="9408"/>
                    </a:lnTo>
                    <a:lnTo>
                      <a:pt x="7674" y="9278"/>
                    </a:lnTo>
                    <a:lnTo>
                      <a:pt x="7693" y="9147"/>
                    </a:lnTo>
                    <a:lnTo>
                      <a:pt x="7711" y="9054"/>
                    </a:lnTo>
                    <a:lnTo>
                      <a:pt x="7693" y="8977"/>
                    </a:lnTo>
                    <a:lnTo>
                      <a:pt x="7655" y="8962"/>
                    </a:lnTo>
                    <a:lnTo>
                      <a:pt x="7637" y="9054"/>
                    </a:lnTo>
                    <a:lnTo>
                      <a:pt x="7637" y="9131"/>
                    </a:lnTo>
                    <a:lnTo>
                      <a:pt x="7618" y="9208"/>
                    </a:lnTo>
                    <a:lnTo>
                      <a:pt x="7581" y="9316"/>
                    </a:lnTo>
                    <a:lnTo>
                      <a:pt x="7562" y="9424"/>
                    </a:lnTo>
                    <a:lnTo>
                      <a:pt x="7525" y="9524"/>
                    </a:lnTo>
                    <a:lnTo>
                      <a:pt x="7468" y="9616"/>
                    </a:lnTo>
                    <a:lnTo>
                      <a:pt x="7450" y="9686"/>
                    </a:lnTo>
                    <a:lnTo>
                      <a:pt x="7431" y="9801"/>
                    </a:lnTo>
                    <a:lnTo>
                      <a:pt x="7450" y="9870"/>
                    </a:lnTo>
                    <a:lnTo>
                      <a:pt x="7431" y="9932"/>
                    </a:lnTo>
                    <a:lnTo>
                      <a:pt x="7356" y="10040"/>
                    </a:lnTo>
                    <a:lnTo>
                      <a:pt x="7310" y="10086"/>
                    </a:lnTo>
                    <a:lnTo>
                      <a:pt x="7244" y="10148"/>
                    </a:lnTo>
                    <a:lnTo>
                      <a:pt x="7160" y="10202"/>
                    </a:lnTo>
                    <a:lnTo>
                      <a:pt x="6983" y="10302"/>
                    </a:lnTo>
                    <a:lnTo>
                      <a:pt x="6974" y="10425"/>
                    </a:lnTo>
                    <a:lnTo>
                      <a:pt x="6871" y="10563"/>
                    </a:lnTo>
                    <a:lnTo>
                      <a:pt x="6834" y="10610"/>
                    </a:lnTo>
                    <a:lnTo>
                      <a:pt x="6824" y="10633"/>
                    </a:lnTo>
                    <a:lnTo>
                      <a:pt x="6778" y="10817"/>
                    </a:lnTo>
                    <a:lnTo>
                      <a:pt x="6740" y="10871"/>
                    </a:lnTo>
                    <a:lnTo>
                      <a:pt x="6675" y="10918"/>
                    </a:lnTo>
                    <a:lnTo>
                      <a:pt x="6638" y="10979"/>
                    </a:lnTo>
                    <a:lnTo>
                      <a:pt x="6535" y="10971"/>
                    </a:lnTo>
                    <a:lnTo>
                      <a:pt x="6479" y="10910"/>
                    </a:lnTo>
                    <a:lnTo>
                      <a:pt x="6423" y="10918"/>
                    </a:lnTo>
                    <a:lnTo>
                      <a:pt x="6488" y="10979"/>
                    </a:lnTo>
                    <a:lnTo>
                      <a:pt x="6554" y="11033"/>
                    </a:lnTo>
                    <a:lnTo>
                      <a:pt x="6591" y="11087"/>
                    </a:lnTo>
                    <a:lnTo>
                      <a:pt x="6610" y="11133"/>
                    </a:lnTo>
                    <a:lnTo>
                      <a:pt x="6600" y="11195"/>
                    </a:lnTo>
                    <a:lnTo>
                      <a:pt x="6572" y="11256"/>
                    </a:lnTo>
                    <a:lnTo>
                      <a:pt x="6535" y="11310"/>
                    </a:lnTo>
                    <a:lnTo>
                      <a:pt x="6414" y="11318"/>
                    </a:lnTo>
                    <a:lnTo>
                      <a:pt x="6367" y="11349"/>
                    </a:lnTo>
                    <a:lnTo>
                      <a:pt x="6442" y="11379"/>
                    </a:lnTo>
                    <a:lnTo>
                      <a:pt x="6442" y="11456"/>
                    </a:lnTo>
                    <a:lnTo>
                      <a:pt x="6386" y="11503"/>
                    </a:lnTo>
                    <a:lnTo>
                      <a:pt x="6311" y="11518"/>
                    </a:lnTo>
                    <a:lnTo>
                      <a:pt x="6311" y="11433"/>
                    </a:lnTo>
                    <a:lnTo>
                      <a:pt x="6255" y="11456"/>
                    </a:lnTo>
                    <a:lnTo>
                      <a:pt x="6236" y="11526"/>
                    </a:lnTo>
                    <a:lnTo>
                      <a:pt x="6190" y="11503"/>
                    </a:lnTo>
                    <a:lnTo>
                      <a:pt x="6199" y="11580"/>
                    </a:lnTo>
                    <a:lnTo>
                      <a:pt x="6199" y="11649"/>
                    </a:lnTo>
                    <a:lnTo>
                      <a:pt x="6152" y="11680"/>
                    </a:lnTo>
                    <a:lnTo>
                      <a:pt x="6152" y="11741"/>
                    </a:lnTo>
                    <a:lnTo>
                      <a:pt x="6105" y="11795"/>
                    </a:lnTo>
                    <a:lnTo>
                      <a:pt x="6003" y="11811"/>
                    </a:lnTo>
                    <a:lnTo>
                      <a:pt x="6003" y="11857"/>
                    </a:lnTo>
                    <a:lnTo>
                      <a:pt x="5956" y="12080"/>
                    </a:lnTo>
                    <a:lnTo>
                      <a:pt x="5928" y="12142"/>
                    </a:lnTo>
                    <a:lnTo>
                      <a:pt x="5965" y="12173"/>
                    </a:lnTo>
                    <a:lnTo>
                      <a:pt x="6077" y="12119"/>
                    </a:lnTo>
                    <a:lnTo>
                      <a:pt x="6152" y="12149"/>
                    </a:lnTo>
                    <a:lnTo>
                      <a:pt x="6162" y="12203"/>
                    </a:lnTo>
                    <a:lnTo>
                      <a:pt x="6274" y="12265"/>
                    </a:lnTo>
                    <a:lnTo>
                      <a:pt x="6302" y="12303"/>
                    </a:lnTo>
                    <a:lnTo>
                      <a:pt x="6302" y="12365"/>
                    </a:lnTo>
                    <a:lnTo>
                      <a:pt x="6292" y="12442"/>
                    </a:lnTo>
                    <a:lnTo>
                      <a:pt x="6274" y="12480"/>
                    </a:lnTo>
                    <a:lnTo>
                      <a:pt x="6236" y="12511"/>
                    </a:lnTo>
                    <a:lnTo>
                      <a:pt x="6218" y="12534"/>
                    </a:lnTo>
                    <a:lnTo>
                      <a:pt x="6105" y="12573"/>
                    </a:lnTo>
                    <a:lnTo>
                      <a:pt x="6068" y="12627"/>
                    </a:lnTo>
                    <a:lnTo>
                      <a:pt x="6049" y="12665"/>
                    </a:lnTo>
                    <a:lnTo>
                      <a:pt x="6003" y="12673"/>
                    </a:lnTo>
                    <a:lnTo>
                      <a:pt x="6003" y="12727"/>
                    </a:lnTo>
                    <a:lnTo>
                      <a:pt x="6012" y="12781"/>
                    </a:lnTo>
                    <a:lnTo>
                      <a:pt x="6012" y="12812"/>
                    </a:lnTo>
                    <a:lnTo>
                      <a:pt x="5937" y="12850"/>
                    </a:lnTo>
                    <a:lnTo>
                      <a:pt x="5965" y="12889"/>
                    </a:lnTo>
                    <a:lnTo>
                      <a:pt x="5993" y="12904"/>
                    </a:lnTo>
                    <a:lnTo>
                      <a:pt x="5975" y="12966"/>
                    </a:lnTo>
                    <a:lnTo>
                      <a:pt x="5975" y="12996"/>
                    </a:lnTo>
                    <a:lnTo>
                      <a:pt x="5891" y="13058"/>
                    </a:lnTo>
                    <a:lnTo>
                      <a:pt x="5853" y="13027"/>
                    </a:lnTo>
                    <a:lnTo>
                      <a:pt x="5816" y="13073"/>
                    </a:lnTo>
                    <a:lnTo>
                      <a:pt x="5788" y="13120"/>
                    </a:lnTo>
                    <a:lnTo>
                      <a:pt x="5741" y="13127"/>
                    </a:lnTo>
                    <a:lnTo>
                      <a:pt x="5732" y="13135"/>
                    </a:lnTo>
                    <a:lnTo>
                      <a:pt x="5695" y="13135"/>
                    </a:lnTo>
                    <a:lnTo>
                      <a:pt x="5592" y="13181"/>
                    </a:lnTo>
                    <a:lnTo>
                      <a:pt x="5583" y="13243"/>
                    </a:lnTo>
                    <a:lnTo>
                      <a:pt x="5545" y="13289"/>
                    </a:lnTo>
                    <a:lnTo>
                      <a:pt x="5508" y="13343"/>
                    </a:lnTo>
                    <a:lnTo>
                      <a:pt x="5471" y="13343"/>
                    </a:lnTo>
                    <a:lnTo>
                      <a:pt x="5443" y="13404"/>
                    </a:lnTo>
                    <a:lnTo>
                      <a:pt x="5433" y="13458"/>
                    </a:lnTo>
                    <a:lnTo>
                      <a:pt x="5359" y="13412"/>
                    </a:lnTo>
                    <a:lnTo>
                      <a:pt x="5303" y="13404"/>
                    </a:lnTo>
                    <a:lnTo>
                      <a:pt x="5293" y="13497"/>
                    </a:lnTo>
                    <a:lnTo>
                      <a:pt x="5284" y="13551"/>
                    </a:lnTo>
                    <a:lnTo>
                      <a:pt x="5265" y="13589"/>
                    </a:lnTo>
                    <a:lnTo>
                      <a:pt x="5191" y="13597"/>
                    </a:lnTo>
                    <a:lnTo>
                      <a:pt x="5172" y="13589"/>
                    </a:lnTo>
                    <a:lnTo>
                      <a:pt x="5135" y="13712"/>
                    </a:lnTo>
                    <a:lnTo>
                      <a:pt x="5107" y="13674"/>
                    </a:lnTo>
                    <a:lnTo>
                      <a:pt x="4995" y="13774"/>
                    </a:lnTo>
                    <a:lnTo>
                      <a:pt x="4985" y="13797"/>
                    </a:lnTo>
                    <a:lnTo>
                      <a:pt x="4948" y="13843"/>
                    </a:lnTo>
                    <a:lnTo>
                      <a:pt x="4957" y="13874"/>
                    </a:lnTo>
                    <a:lnTo>
                      <a:pt x="5004" y="13874"/>
                    </a:lnTo>
                    <a:lnTo>
                      <a:pt x="5004" y="13959"/>
                    </a:lnTo>
                    <a:lnTo>
                      <a:pt x="5004" y="13997"/>
                    </a:lnTo>
                    <a:lnTo>
                      <a:pt x="4967" y="14082"/>
                    </a:lnTo>
                    <a:lnTo>
                      <a:pt x="4920" y="14136"/>
                    </a:lnTo>
                    <a:lnTo>
                      <a:pt x="4892" y="14167"/>
                    </a:lnTo>
                    <a:lnTo>
                      <a:pt x="4855" y="14136"/>
                    </a:lnTo>
                    <a:lnTo>
                      <a:pt x="4845" y="14182"/>
                    </a:lnTo>
                    <a:lnTo>
                      <a:pt x="4836" y="14205"/>
                    </a:lnTo>
                    <a:lnTo>
                      <a:pt x="4799" y="14182"/>
                    </a:lnTo>
                    <a:lnTo>
                      <a:pt x="4780" y="14236"/>
                    </a:lnTo>
                    <a:lnTo>
                      <a:pt x="4668" y="14351"/>
                    </a:lnTo>
                    <a:lnTo>
                      <a:pt x="4630" y="14351"/>
                    </a:lnTo>
                    <a:lnTo>
                      <a:pt x="4584" y="14305"/>
                    </a:lnTo>
                    <a:lnTo>
                      <a:pt x="4537" y="14336"/>
                    </a:lnTo>
                    <a:lnTo>
                      <a:pt x="4518" y="14398"/>
                    </a:lnTo>
                    <a:lnTo>
                      <a:pt x="4537" y="14521"/>
                    </a:lnTo>
                    <a:lnTo>
                      <a:pt x="4462" y="14521"/>
                    </a:lnTo>
                    <a:lnTo>
                      <a:pt x="4425" y="14482"/>
                    </a:lnTo>
                    <a:lnTo>
                      <a:pt x="4397" y="14490"/>
                    </a:lnTo>
                    <a:lnTo>
                      <a:pt x="4322" y="14552"/>
                    </a:lnTo>
                    <a:lnTo>
                      <a:pt x="4294" y="14598"/>
                    </a:lnTo>
                    <a:lnTo>
                      <a:pt x="4369" y="14582"/>
                    </a:lnTo>
                    <a:lnTo>
                      <a:pt x="4388" y="14598"/>
                    </a:lnTo>
                    <a:lnTo>
                      <a:pt x="4360" y="14667"/>
                    </a:lnTo>
                    <a:lnTo>
                      <a:pt x="4257" y="14667"/>
                    </a:lnTo>
                    <a:lnTo>
                      <a:pt x="4220" y="14675"/>
                    </a:lnTo>
                    <a:lnTo>
                      <a:pt x="4145" y="14706"/>
                    </a:lnTo>
                    <a:lnTo>
                      <a:pt x="4089" y="14767"/>
                    </a:lnTo>
                    <a:lnTo>
                      <a:pt x="4024" y="14852"/>
                    </a:lnTo>
                    <a:lnTo>
                      <a:pt x="3949" y="14844"/>
                    </a:lnTo>
                    <a:lnTo>
                      <a:pt x="3912" y="14767"/>
                    </a:lnTo>
                    <a:lnTo>
                      <a:pt x="3884" y="14667"/>
                    </a:lnTo>
                    <a:lnTo>
                      <a:pt x="3837" y="14659"/>
                    </a:lnTo>
                    <a:lnTo>
                      <a:pt x="3865" y="14759"/>
                    </a:lnTo>
                    <a:lnTo>
                      <a:pt x="3902" y="14844"/>
                    </a:lnTo>
                    <a:lnTo>
                      <a:pt x="3977" y="14906"/>
                    </a:lnTo>
                    <a:lnTo>
                      <a:pt x="4033" y="14937"/>
                    </a:lnTo>
                    <a:lnTo>
                      <a:pt x="4033" y="14998"/>
                    </a:lnTo>
                    <a:lnTo>
                      <a:pt x="4052" y="15098"/>
                    </a:lnTo>
                    <a:lnTo>
                      <a:pt x="4024" y="15137"/>
                    </a:lnTo>
                    <a:lnTo>
                      <a:pt x="3977" y="15137"/>
                    </a:lnTo>
                    <a:lnTo>
                      <a:pt x="3921" y="15198"/>
                    </a:lnTo>
                    <a:lnTo>
                      <a:pt x="3884" y="15229"/>
                    </a:lnTo>
                    <a:lnTo>
                      <a:pt x="3809" y="15245"/>
                    </a:lnTo>
                    <a:lnTo>
                      <a:pt x="3753" y="15260"/>
                    </a:lnTo>
                    <a:lnTo>
                      <a:pt x="3716" y="15260"/>
                    </a:lnTo>
                    <a:lnTo>
                      <a:pt x="3688" y="15245"/>
                    </a:lnTo>
                    <a:lnTo>
                      <a:pt x="3688" y="15252"/>
                    </a:lnTo>
                    <a:lnTo>
                      <a:pt x="3688" y="15306"/>
                    </a:lnTo>
                    <a:lnTo>
                      <a:pt x="3660" y="15383"/>
                    </a:lnTo>
                    <a:lnTo>
                      <a:pt x="3622" y="15506"/>
                    </a:lnTo>
                    <a:lnTo>
                      <a:pt x="3604" y="15568"/>
                    </a:lnTo>
                    <a:lnTo>
                      <a:pt x="3585" y="15560"/>
                    </a:lnTo>
                    <a:lnTo>
                      <a:pt x="3604" y="15475"/>
                    </a:lnTo>
                    <a:lnTo>
                      <a:pt x="3604" y="15368"/>
                    </a:lnTo>
                    <a:lnTo>
                      <a:pt x="3585" y="15306"/>
                    </a:lnTo>
                    <a:lnTo>
                      <a:pt x="3529" y="15306"/>
                    </a:lnTo>
                    <a:lnTo>
                      <a:pt x="3501" y="15352"/>
                    </a:lnTo>
                    <a:lnTo>
                      <a:pt x="3464" y="15352"/>
                    </a:lnTo>
                    <a:lnTo>
                      <a:pt x="3426" y="15383"/>
                    </a:lnTo>
                    <a:lnTo>
                      <a:pt x="3389" y="15437"/>
                    </a:lnTo>
                    <a:lnTo>
                      <a:pt x="3314" y="15460"/>
                    </a:lnTo>
                    <a:lnTo>
                      <a:pt x="3286" y="15491"/>
                    </a:lnTo>
                    <a:lnTo>
                      <a:pt x="3277" y="15522"/>
                    </a:lnTo>
                    <a:lnTo>
                      <a:pt x="3239" y="15599"/>
                    </a:lnTo>
                    <a:lnTo>
                      <a:pt x="3211" y="15583"/>
                    </a:lnTo>
                    <a:lnTo>
                      <a:pt x="3193" y="15537"/>
                    </a:lnTo>
                    <a:lnTo>
                      <a:pt x="3165" y="15583"/>
                    </a:lnTo>
                    <a:lnTo>
                      <a:pt x="3155" y="15599"/>
                    </a:lnTo>
                    <a:lnTo>
                      <a:pt x="3155" y="15660"/>
                    </a:lnTo>
                    <a:lnTo>
                      <a:pt x="3137" y="15660"/>
                    </a:lnTo>
                    <a:lnTo>
                      <a:pt x="3043" y="15629"/>
                    </a:lnTo>
                    <a:lnTo>
                      <a:pt x="2987" y="15691"/>
                    </a:lnTo>
                    <a:lnTo>
                      <a:pt x="2931" y="15722"/>
                    </a:lnTo>
                    <a:lnTo>
                      <a:pt x="2875" y="15737"/>
                    </a:lnTo>
                    <a:lnTo>
                      <a:pt x="2829" y="15753"/>
                    </a:lnTo>
                    <a:lnTo>
                      <a:pt x="2801" y="15706"/>
                    </a:lnTo>
                    <a:lnTo>
                      <a:pt x="2857" y="15614"/>
                    </a:lnTo>
                    <a:lnTo>
                      <a:pt x="2838" y="15506"/>
                    </a:lnTo>
                    <a:lnTo>
                      <a:pt x="2791" y="15506"/>
                    </a:lnTo>
                    <a:lnTo>
                      <a:pt x="2745" y="15568"/>
                    </a:lnTo>
                    <a:lnTo>
                      <a:pt x="2717" y="15629"/>
                    </a:lnTo>
                    <a:lnTo>
                      <a:pt x="2689" y="15706"/>
                    </a:lnTo>
                    <a:lnTo>
                      <a:pt x="2679" y="15837"/>
                    </a:lnTo>
                    <a:lnTo>
                      <a:pt x="2633" y="15907"/>
                    </a:lnTo>
                    <a:lnTo>
                      <a:pt x="2605" y="15991"/>
                    </a:lnTo>
                    <a:lnTo>
                      <a:pt x="2567" y="16022"/>
                    </a:lnTo>
                    <a:lnTo>
                      <a:pt x="2539" y="15991"/>
                    </a:lnTo>
                    <a:lnTo>
                      <a:pt x="2521" y="16045"/>
                    </a:lnTo>
                    <a:lnTo>
                      <a:pt x="2483" y="16076"/>
                    </a:lnTo>
                    <a:lnTo>
                      <a:pt x="2446" y="16045"/>
                    </a:lnTo>
                    <a:lnTo>
                      <a:pt x="2418" y="16053"/>
                    </a:lnTo>
                    <a:lnTo>
                      <a:pt x="2409" y="16045"/>
                    </a:lnTo>
                    <a:lnTo>
                      <a:pt x="2409" y="16022"/>
                    </a:lnTo>
                    <a:lnTo>
                      <a:pt x="2409" y="15984"/>
                    </a:lnTo>
                    <a:lnTo>
                      <a:pt x="2390" y="15930"/>
                    </a:lnTo>
                    <a:lnTo>
                      <a:pt x="2371" y="15899"/>
                    </a:lnTo>
                    <a:lnTo>
                      <a:pt x="2343" y="15868"/>
                    </a:lnTo>
                    <a:lnTo>
                      <a:pt x="2334" y="15899"/>
                    </a:lnTo>
                    <a:lnTo>
                      <a:pt x="2343" y="15961"/>
                    </a:lnTo>
                    <a:lnTo>
                      <a:pt x="2343" y="16022"/>
                    </a:lnTo>
                    <a:lnTo>
                      <a:pt x="2353" y="16084"/>
                    </a:lnTo>
                    <a:lnTo>
                      <a:pt x="2306" y="16122"/>
                    </a:lnTo>
                    <a:lnTo>
                      <a:pt x="2231" y="16168"/>
                    </a:lnTo>
                    <a:lnTo>
                      <a:pt x="2185" y="16115"/>
                    </a:lnTo>
                    <a:lnTo>
                      <a:pt x="2147" y="16022"/>
                    </a:lnTo>
                    <a:lnTo>
                      <a:pt x="2110" y="16022"/>
                    </a:lnTo>
                    <a:lnTo>
                      <a:pt x="2129" y="16153"/>
                    </a:lnTo>
                    <a:lnTo>
                      <a:pt x="2110" y="16215"/>
                    </a:lnTo>
                    <a:lnTo>
                      <a:pt x="2073" y="16261"/>
                    </a:lnTo>
                    <a:lnTo>
                      <a:pt x="2035" y="16261"/>
                    </a:lnTo>
                    <a:lnTo>
                      <a:pt x="2035" y="16207"/>
                    </a:lnTo>
                    <a:lnTo>
                      <a:pt x="2044" y="16138"/>
                    </a:lnTo>
                    <a:lnTo>
                      <a:pt x="2035" y="16084"/>
                    </a:lnTo>
                    <a:lnTo>
                      <a:pt x="2007" y="16030"/>
                    </a:lnTo>
                    <a:lnTo>
                      <a:pt x="1979" y="16045"/>
                    </a:lnTo>
                    <a:lnTo>
                      <a:pt x="1970" y="16022"/>
                    </a:lnTo>
                    <a:lnTo>
                      <a:pt x="2016" y="15984"/>
                    </a:lnTo>
                    <a:lnTo>
                      <a:pt x="2054" y="15984"/>
                    </a:lnTo>
                    <a:lnTo>
                      <a:pt x="2082" y="15953"/>
                    </a:lnTo>
                    <a:lnTo>
                      <a:pt x="2119" y="15930"/>
                    </a:lnTo>
                    <a:lnTo>
                      <a:pt x="2147" y="15891"/>
                    </a:lnTo>
                    <a:lnTo>
                      <a:pt x="2166" y="15876"/>
                    </a:lnTo>
                    <a:lnTo>
                      <a:pt x="2203" y="15922"/>
                    </a:lnTo>
                    <a:lnTo>
                      <a:pt x="2241" y="15876"/>
                    </a:lnTo>
                    <a:lnTo>
                      <a:pt x="2241" y="15830"/>
                    </a:lnTo>
                    <a:lnTo>
                      <a:pt x="2278" y="15799"/>
                    </a:lnTo>
                    <a:lnTo>
                      <a:pt x="2343" y="15753"/>
                    </a:lnTo>
                    <a:lnTo>
                      <a:pt x="2353" y="15706"/>
                    </a:lnTo>
                    <a:lnTo>
                      <a:pt x="2343" y="15676"/>
                    </a:lnTo>
                    <a:lnTo>
                      <a:pt x="2353" y="15645"/>
                    </a:lnTo>
                    <a:lnTo>
                      <a:pt x="2381" y="15622"/>
                    </a:lnTo>
                    <a:lnTo>
                      <a:pt x="2427" y="15522"/>
                    </a:lnTo>
                    <a:lnTo>
                      <a:pt x="2558" y="15368"/>
                    </a:lnTo>
                    <a:lnTo>
                      <a:pt x="2745" y="15221"/>
                    </a:lnTo>
                    <a:lnTo>
                      <a:pt x="2838" y="15168"/>
                    </a:lnTo>
                    <a:lnTo>
                      <a:pt x="2866" y="15160"/>
                    </a:lnTo>
                    <a:lnTo>
                      <a:pt x="2875" y="15137"/>
                    </a:lnTo>
                    <a:lnTo>
                      <a:pt x="2903" y="15121"/>
                    </a:lnTo>
                    <a:lnTo>
                      <a:pt x="2941" y="15106"/>
                    </a:lnTo>
                    <a:lnTo>
                      <a:pt x="2978" y="15137"/>
                    </a:lnTo>
                    <a:lnTo>
                      <a:pt x="3006" y="15137"/>
                    </a:lnTo>
                    <a:lnTo>
                      <a:pt x="3090" y="15121"/>
                    </a:lnTo>
                    <a:lnTo>
                      <a:pt x="3081" y="15168"/>
                    </a:lnTo>
                    <a:lnTo>
                      <a:pt x="3053" y="15221"/>
                    </a:lnTo>
                    <a:lnTo>
                      <a:pt x="3090" y="15291"/>
                    </a:lnTo>
                    <a:lnTo>
                      <a:pt x="3127" y="15322"/>
                    </a:lnTo>
                    <a:lnTo>
                      <a:pt x="3165" y="15291"/>
                    </a:lnTo>
                    <a:lnTo>
                      <a:pt x="3165" y="15245"/>
                    </a:lnTo>
                    <a:lnTo>
                      <a:pt x="3230" y="15260"/>
                    </a:lnTo>
                    <a:lnTo>
                      <a:pt x="3277" y="15314"/>
                    </a:lnTo>
                    <a:lnTo>
                      <a:pt x="3323" y="15322"/>
                    </a:lnTo>
                    <a:lnTo>
                      <a:pt x="3351" y="15322"/>
                    </a:lnTo>
                    <a:lnTo>
                      <a:pt x="3342" y="15322"/>
                    </a:lnTo>
                    <a:lnTo>
                      <a:pt x="3342" y="15314"/>
                    </a:lnTo>
                    <a:lnTo>
                      <a:pt x="3323" y="15275"/>
                    </a:lnTo>
                    <a:lnTo>
                      <a:pt x="3230" y="15221"/>
                    </a:lnTo>
                    <a:lnTo>
                      <a:pt x="3230" y="15198"/>
                    </a:lnTo>
                    <a:lnTo>
                      <a:pt x="3249" y="15075"/>
                    </a:lnTo>
                    <a:lnTo>
                      <a:pt x="3267" y="15006"/>
                    </a:lnTo>
                    <a:lnTo>
                      <a:pt x="3314" y="14937"/>
                    </a:lnTo>
                    <a:lnTo>
                      <a:pt x="3379" y="14790"/>
                    </a:lnTo>
                    <a:lnTo>
                      <a:pt x="3398" y="14759"/>
                    </a:lnTo>
                    <a:lnTo>
                      <a:pt x="3501" y="14644"/>
                    </a:lnTo>
                    <a:lnTo>
                      <a:pt x="3538" y="14598"/>
                    </a:lnTo>
                    <a:lnTo>
                      <a:pt x="3576" y="14598"/>
                    </a:lnTo>
                    <a:lnTo>
                      <a:pt x="3697" y="14482"/>
                    </a:lnTo>
                    <a:lnTo>
                      <a:pt x="3753" y="14482"/>
                    </a:lnTo>
                    <a:lnTo>
                      <a:pt x="3790" y="14451"/>
                    </a:lnTo>
                    <a:lnTo>
                      <a:pt x="3902" y="14321"/>
                    </a:lnTo>
                    <a:lnTo>
                      <a:pt x="3940" y="14351"/>
                    </a:lnTo>
                    <a:lnTo>
                      <a:pt x="3977" y="14321"/>
                    </a:lnTo>
                    <a:lnTo>
                      <a:pt x="4024" y="14336"/>
                    </a:lnTo>
                    <a:lnTo>
                      <a:pt x="4052" y="14274"/>
                    </a:lnTo>
                    <a:lnTo>
                      <a:pt x="4061" y="14151"/>
                    </a:lnTo>
                    <a:lnTo>
                      <a:pt x="4098" y="14059"/>
                    </a:lnTo>
                    <a:lnTo>
                      <a:pt x="4108" y="14059"/>
                    </a:lnTo>
                    <a:lnTo>
                      <a:pt x="4145" y="13997"/>
                    </a:lnTo>
                    <a:lnTo>
                      <a:pt x="4182" y="13959"/>
                    </a:lnTo>
                    <a:lnTo>
                      <a:pt x="4220" y="13889"/>
                    </a:lnTo>
                    <a:lnTo>
                      <a:pt x="4238" y="13812"/>
                    </a:lnTo>
                    <a:lnTo>
                      <a:pt x="4276" y="13805"/>
                    </a:lnTo>
                    <a:lnTo>
                      <a:pt x="4294" y="13843"/>
                    </a:lnTo>
                    <a:lnTo>
                      <a:pt x="4397" y="13628"/>
                    </a:lnTo>
                    <a:lnTo>
                      <a:pt x="4425" y="13589"/>
                    </a:lnTo>
                    <a:lnTo>
                      <a:pt x="4444" y="13535"/>
                    </a:lnTo>
                    <a:lnTo>
                      <a:pt x="4462" y="13458"/>
                    </a:lnTo>
                    <a:lnTo>
                      <a:pt x="4472" y="13320"/>
                    </a:lnTo>
                    <a:lnTo>
                      <a:pt x="4500" y="13127"/>
                    </a:lnTo>
                    <a:lnTo>
                      <a:pt x="4509" y="13027"/>
                    </a:lnTo>
                    <a:lnTo>
                      <a:pt x="4584" y="12935"/>
                    </a:lnTo>
                    <a:lnTo>
                      <a:pt x="4621" y="12881"/>
                    </a:lnTo>
                    <a:lnTo>
                      <a:pt x="4584" y="12873"/>
                    </a:lnTo>
                    <a:lnTo>
                      <a:pt x="4546" y="12881"/>
                    </a:lnTo>
                    <a:lnTo>
                      <a:pt x="4537" y="12873"/>
                    </a:lnTo>
                    <a:lnTo>
                      <a:pt x="4556" y="12727"/>
                    </a:lnTo>
                    <a:lnTo>
                      <a:pt x="4584" y="12611"/>
                    </a:lnTo>
                    <a:lnTo>
                      <a:pt x="4658" y="12542"/>
                    </a:lnTo>
                    <a:lnTo>
                      <a:pt x="4733" y="12427"/>
                    </a:lnTo>
                    <a:lnTo>
                      <a:pt x="4724" y="12411"/>
                    </a:lnTo>
                    <a:lnTo>
                      <a:pt x="4696" y="12396"/>
                    </a:lnTo>
                    <a:lnTo>
                      <a:pt x="4742" y="12350"/>
                    </a:lnTo>
                    <a:lnTo>
                      <a:pt x="4780" y="12265"/>
                    </a:lnTo>
                    <a:lnTo>
                      <a:pt x="4836" y="12196"/>
                    </a:lnTo>
                    <a:lnTo>
                      <a:pt x="4873" y="12111"/>
                    </a:lnTo>
                    <a:lnTo>
                      <a:pt x="4855" y="12080"/>
                    </a:lnTo>
                    <a:lnTo>
                      <a:pt x="4808" y="12103"/>
                    </a:lnTo>
                    <a:lnTo>
                      <a:pt x="4761" y="12142"/>
                    </a:lnTo>
                    <a:lnTo>
                      <a:pt x="4686" y="12211"/>
                    </a:lnTo>
                    <a:lnTo>
                      <a:pt x="4658" y="12265"/>
                    </a:lnTo>
                    <a:lnTo>
                      <a:pt x="4621" y="12303"/>
                    </a:lnTo>
                    <a:lnTo>
                      <a:pt x="4500" y="12427"/>
                    </a:lnTo>
                    <a:lnTo>
                      <a:pt x="4444" y="12457"/>
                    </a:lnTo>
                    <a:lnTo>
                      <a:pt x="4397" y="12480"/>
                    </a:lnTo>
                    <a:lnTo>
                      <a:pt x="4294" y="12542"/>
                    </a:lnTo>
                    <a:lnTo>
                      <a:pt x="4248" y="12542"/>
                    </a:lnTo>
                    <a:lnTo>
                      <a:pt x="4220" y="12519"/>
                    </a:lnTo>
                    <a:lnTo>
                      <a:pt x="4182" y="12473"/>
                    </a:lnTo>
                    <a:lnTo>
                      <a:pt x="4136" y="12419"/>
                    </a:lnTo>
                    <a:lnTo>
                      <a:pt x="4098" y="12365"/>
                    </a:lnTo>
                    <a:lnTo>
                      <a:pt x="4108" y="12303"/>
                    </a:lnTo>
                    <a:lnTo>
                      <a:pt x="4126" y="12242"/>
                    </a:lnTo>
                    <a:lnTo>
                      <a:pt x="4126" y="12180"/>
                    </a:lnTo>
                    <a:lnTo>
                      <a:pt x="4098" y="12196"/>
                    </a:lnTo>
                    <a:lnTo>
                      <a:pt x="4070" y="12242"/>
                    </a:lnTo>
                    <a:lnTo>
                      <a:pt x="3996" y="12319"/>
                    </a:lnTo>
                    <a:lnTo>
                      <a:pt x="3977" y="12411"/>
                    </a:lnTo>
                    <a:lnTo>
                      <a:pt x="3949" y="12442"/>
                    </a:lnTo>
                    <a:lnTo>
                      <a:pt x="3986" y="12534"/>
                    </a:lnTo>
                    <a:lnTo>
                      <a:pt x="3996" y="12642"/>
                    </a:lnTo>
                    <a:lnTo>
                      <a:pt x="3986" y="12688"/>
                    </a:lnTo>
                    <a:lnTo>
                      <a:pt x="3921" y="12765"/>
                    </a:lnTo>
                    <a:lnTo>
                      <a:pt x="3902" y="12765"/>
                    </a:lnTo>
                    <a:lnTo>
                      <a:pt x="3902" y="12781"/>
                    </a:lnTo>
                    <a:lnTo>
                      <a:pt x="3846" y="12735"/>
                    </a:lnTo>
                    <a:lnTo>
                      <a:pt x="3828" y="12673"/>
                    </a:lnTo>
                    <a:lnTo>
                      <a:pt x="3734" y="12457"/>
                    </a:lnTo>
                    <a:lnTo>
                      <a:pt x="3688" y="12380"/>
                    </a:lnTo>
                    <a:lnTo>
                      <a:pt x="3650" y="12350"/>
                    </a:lnTo>
                    <a:lnTo>
                      <a:pt x="3650" y="12296"/>
                    </a:lnTo>
                    <a:lnTo>
                      <a:pt x="3613" y="12288"/>
                    </a:lnTo>
                    <a:lnTo>
                      <a:pt x="3585" y="12257"/>
                    </a:lnTo>
                    <a:lnTo>
                      <a:pt x="3576" y="12303"/>
                    </a:lnTo>
                    <a:lnTo>
                      <a:pt x="3529" y="12334"/>
                    </a:lnTo>
                    <a:lnTo>
                      <a:pt x="3501" y="12380"/>
                    </a:lnTo>
                    <a:lnTo>
                      <a:pt x="3454" y="12357"/>
                    </a:lnTo>
                    <a:lnTo>
                      <a:pt x="3417" y="12303"/>
                    </a:lnTo>
                    <a:lnTo>
                      <a:pt x="3389" y="12319"/>
                    </a:lnTo>
                    <a:lnTo>
                      <a:pt x="3361" y="12273"/>
                    </a:lnTo>
                    <a:lnTo>
                      <a:pt x="3342" y="12257"/>
                    </a:lnTo>
                    <a:lnTo>
                      <a:pt x="3323" y="12203"/>
                    </a:lnTo>
                    <a:lnTo>
                      <a:pt x="3342" y="12134"/>
                    </a:lnTo>
                    <a:lnTo>
                      <a:pt x="3361" y="12088"/>
                    </a:lnTo>
                    <a:lnTo>
                      <a:pt x="3361" y="11988"/>
                    </a:lnTo>
                    <a:lnTo>
                      <a:pt x="3342" y="11918"/>
                    </a:lnTo>
                    <a:lnTo>
                      <a:pt x="3277" y="12072"/>
                    </a:lnTo>
                    <a:lnTo>
                      <a:pt x="3239" y="12149"/>
                    </a:lnTo>
                    <a:lnTo>
                      <a:pt x="3127" y="12265"/>
                    </a:lnTo>
                    <a:lnTo>
                      <a:pt x="3090" y="12288"/>
                    </a:lnTo>
                    <a:lnTo>
                      <a:pt x="3043" y="12265"/>
                    </a:lnTo>
                    <a:lnTo>
                      <a:pt x="2931" y="12380"/>
                    </a:lnTo>
                    <a:lnTo>
                      <a:pt x="2866" y="12411"/>
                    </a:lnTo>
                    <a:lnTo>
                      <a:pt x="2857" y="12427"/>
                    </a:lnTo>
                    <a:lnTo>
                      <a:pt x="2838" y="12457"/>
                    </a:lnTo>
                    <a:lnTo>
                      <a:pt x="2801" y="12519"/>
                    </a:lnTo>
                    <a:lnTo>
                      <a:pt x="2707" y="12581"/>
                    </a:lnTo>
                    <a:lnTo>
                      <a:pt x="2633" y="12573"/>
                    </a:lnTo>
                    <a:lnTo>
                      <a:pt x="2558" y="12550"/>
                    </a:lnTo>
                    <a:lnTo>
                      <a:pt x="2605" y="12488"/>
                    </a:lnTo>
                    <a:lnTo>
                      <a:pt x="2679" y="12480"/>
                    </a:lnTo>
                    <a:lnTo>
                      <a:pt x="2754" y="12380"/>
                    </a:lnTo>
                    <a:lnTo>
                      <a:pt x="2791" y="12380"/>
                    </a:lnTo>
                    <a:lnTo>
                      <a:pt x="2754" y="12334"/>
                    </a:lnTo>
                    <a:lnTo>
                      <a:pt x="2717" y="12350"/>
                    </a:lnTo>
                    <a:lnTo>
                      <a:pt x="2707" y="12196"/>
                    </a:lnTo>
                    <a:lnTo>
                      <a:pt x="2754" y="12119"/>
                    </a:lnTo>
                    <a:lnTo>
                      <a:pt x="2791" y="12103"/>
                    </a:lnTo>
                    <a:lnTo>
                      <a:pt x="2745" y="12057"/>
                    </a:lnTo>
                    <a:lnTo>
                      <a:pt x="2689" y="12057"/>
                    </a:lnTo>
                    <a:lnTo>
                      <a:pt x="2651" y="12103"/>
                    </a:lnTo>
                    <a:lnTo>
                      <a:pt x="2605" y="11965"/>
                    </a:lnTo>
                    <a:lnTo>
                      <a:pt x="2614" y="11895"/>
                    </a:lnTo>
                    <a:lnTo>
                      <a:pt x="2642" y="11888"/>
                    </a:lnTo>
                    <a:lnTo>
                      <a:pt x="2651" y="11841"/>
                    </a:lnTo>
                    <a:lnTo>
                      <a:pt x="2717" y="11749"/>
                    </a:lnTo>
                    <a:lnTo>
                      <a:pt x="2726" y="11711"/>
                    </a:lnTo>
                    <a:lnTo>
                      <a:pt x="2726" y="11657"/>
                    </a:lnTo>
                    <a:lnTo>
                      <a:pt x="2689" y="11587"/>
                    </a:lnTo>
                    <a:lnTo>
                      <a:pt x="2651" y="11426"/>
                    </a:lnTo>
                    <a:lnTo>
                      <a:pt x="2614" y="11318"/>
                    </a:lnTo>
                    <a:lnTo>
                      <a:pt x="2558" y="11241"/>
                    </a:lnTo>
                    <a:lnTo>
                      <a:pt x="2521" y="11156"/>
                    </a:lnTo>
                    <a:lnTo>
                      <a:pt x="2521" y="11072"/>
                    </a:lnTo>
                    <a:lnTo>
                      <a:pt x="2493" y="10979"/>
                    </a:lnTo>
                    <a:lnTo>
                      <a:pt x="2446" y="10941"/>
                    </a:lnTo>
                    <a:lnTo>
                      <a:pt x="2427" y="10910"/>
                    </a:lnTo>
                    <a:lnTo>
                      <a:pt x="2446" y="10856"/>
                    </a:lnTo>
                    <a:lnTo>
                      <a:pt x="2567" y="10656"/>
                    </a:lnTo>
                    <a:lnTo>
                      <a:pt x="2651" y="10571"/>
                    </a:lnTo>
                    <a:lnTo>
                      <a:pt x="2782" y="10425"/>
                    </a:lnTo>
                    <a:lnTo>
                      <a:pt x="2829" y="10386"/>
                    </a:lnTo>
                    <a:lnTo>
                      <a:pt x="2829" y="10379"/>
                    </a:lnTo>
                    <a:lnTo>
                      <a:pt x="2829" y="10363"/>
                    </a:lnTo>
                    <a:lnTo>
                      <a:pt x="2791" y="10386"/>
                    </a:lnTo>
                    <a:lnTo>
                      <a:pt x="2726" y="10386"/>
                    </a:lnTo>
                    <a:lnTo>
                      <a:pt x="2679" y="10425"/>
                    </a:lnTo>
                    <a:lnTo>
                      <a:pt x="2614" y="10517"/>
                    </a:lnTo>
                    <a:lnTo>
                      <a:pt x="2530" y="10571"/>
                    </a:lnTo>
                    <a:lnTo>
                      <a:pt x="2493" y="10610"/>
                    </a:lnTo>
                    <a:lnTo>
                      <a:pt x="2390" y="10817"/>
                    </a:lnTo>
                    <a:lnTo>
                      <a:pt x="2353" y="10871"/>
                    </a:lnTo>
                    <a:lnTo>
                      <a:pt x="2390" y="10971"/>
                    </a:lnTo>
                    <a:lnTo>
                      <a:pt x="2446" y="11010"/>
                    </a:lnTo>
                    <a:lnTo>
                      <a:pt x="2455" y="11056"/>
                    </a:lnTo>
                    <a:lnTo>
                      <a:pt x="2409" y="11087"/>
                    </a:lnTo>
                    <a:lnTo>
                      <a:pt x="2390" y="11133"/>
                    </a:lnTo>
                    <a:lnTo>
                      <a:pt x="2371" y="11226"/>
                    </a:lnTo>
                    <a:lnTo>
                      <a:pt x="2334" y="11302"/>
                    </a:lnTo>
                    <a:lnTo>
                      <a:pt x="2278" y="11364"/>
                    </a:lnTo>
                    <a:lnTo>
                      <a:pt x="2231" y="11433"/>
                    </a:lnTo>
                    <a:lnTo>
                      <a:pt x="2185" y="11495"/>
                    </a:lnTo>
                    <a:lnTo>
                      <a:pt x="2166" y="11549"/>
                    </a:lnTo>
                    <a:lnTo>
                      <a:pt x="2110" y="11549"/>
                    </a:lnTo>
                    <a:lnTo>
                      <a:pt x="2044" y="11518"/>
                    </a:lnTo>
                    <a:lnTo>
                      <a:pt x="1998" y="11518"/>
                    </a:lnTo>
                    <a:lnTo>
                      <a:pt x="1942" y="11495"/>
                    </a:lnTo>
                    <a:lnTo>
                      <a:pt x="1904" y="11503"/>
                    </a:lnTo>
                    <a:lnTo>
                      <a:pt x="1867" y="11472"/>
                    </a:lnTo>
                    <a:lnTo>
                      <a:pt x="1820" y="11472"/>
                    </a:lnTo>
                    <a:lnTo>
                      <a:pt x="1792" y="11441"/>
                    </a:lnTo>
                    <a:lnTo>
                      <a:pt x="1736" y="11379"/>
                    </a:lnTo>
                    <a:lnTo>
                      <a:pt x="1699" y="11310"/>
                    </a:lnTo>
                    <a:lnTo>
                      <a:pt x="1746" y="11279"/>
                    </a:lnTo>
                    <a:lnTo>
                      <a:pt x="1848" y="11272"/>
                    </a:lnTo>
                    <a:lnTo>
                      <a:pt x="1867" y="11241"/>
                    </a:lnTo>
                    <a:lnTo>
                      <a:pt x="1811" y="11241"/>
                    </a:lnTo>
                    <a:lnTo>
                      <a:pt x="1746" y="11249"/>
                    </a:lnTo>
                    <a:lnTo>
                      <a:pt x="1746" y="11218"/>
                    </a:lnTo>
                    <a:lnTo>
                      <a:pt x="1774" y="11187"/>
                    </a:lnTo>
                    <a:lnTo>
                      <a:pt x="1755" y="11149"/>
                    </a:lnTo>
                    <a:lnTo>
                      <a:pt x="1699" y="11164"/>
                    </a:lnTo>
                    <a:lnTo>
                      <a:pt x="1634" y="11210"/>
                    </a:lnTo>
                    <a:lnTo>
                      <a:pt x="1596" y="11195"/>
                    </a:lnTo>
                    <a:lnTo>
                      <a:pt x="1568" y="11125"/>
                    </a:lnTo>
                    <a:lnTo>
                      <a:pt x="1531" y="11025"/>
                    </a:lnTo>
                    <a:lnTo>
                      <a:pt x="1531" y="10948"/>
                    </a:lnTo>
                    <a:lnTo>
                      <a:pt x="1550" y="10879"/>
                    </a:lnTo>
                    <a:lnTo>
                      <a:pt x="1596" y="10794"/>
                    </a:lnTo>
                    <a:lnTo>
                      <a:pt x="1634" y="10733"/>
                    </a:lnTo>
                    <a:lnTo>
                      <a:pt x="1680" y="10671"/>
                    </a:lnTo>
                    <a:lnTo>
                      <a:pt x="1708" y="10602"/>
                    </a:lnTo>
                    <a:lnTo>
                      <a:pt x="1736" y="10571"/>
                    </a:lnTo>
                    <a:lnTo>
                      <a:pt x="1792" y="10540"/>
                    </a:lnTo>
                    <a:lnTo>
                      <a:pt x="1858" y="10517"/>
                    </a:lnTo>
                    <a:lnTo>
                      <a:pt x="1895" y="10456"/>
                    </a:lnTo>
                    <a:lnTo>
                      <a:pt x="1867" y="10363"/>
                    </a:lnTo>
                    <a:lnTo>
                      <a:pt x="1811" y="10363"/>
                    </a:lnTo>
                    <a:lnTo>
                      <a:pt x="1755" y="10409"/>
                    </a:lnTo>
                    <a:lnTo>
                      <a:pt x="1708" y="10417"/>
                    </a:lnTo>
                    <a:lnTo>
                      <a:pt x="1643" y="10409"/>
                    </a:lnTo>
                    <a:lnTo>
                      <a:pt x="1606" y="10386"/>
                    </a:lnTo>
                    <a:lnTo>
                      <a:pt x="1550" y="10379"/>
                    </a:lnTo>
                    <a:lnTo>
                      <a:pt x="1447" y="10325"/>
                    </a:lnTo>
                    <a:lnTo>
                      <a:pt x="1494" y="10255"/>
                    </a:lnTo>
                    <a:lnTo>
                      <a:pt x="1522" y="10194"/>
                    </a:lnTo>
                    <a:lnTo>
                      <a:pt x="1456" y="10209"/>
                    </a:lnTo>
                    <a:lnTo>
                      <a:pt x="1410" y="10209"/>
                    </a:lnTo>
                    <a:lnTo>
                      <a:pt x="1372" y="10194"/>
                    </a:lnTo>
                    <a:lnTo>
                      <a:pt x="1372" y="10117"/>
                    </a:lnTo>
                    <a:lnTo>
                      <a:pt x="1335" y="10171"/>
                    </a:lnTo>
                    <a:lnTo>
                      <a:pt x="1298" y="10240"/>
                    </a:lnTo>
                    <a:lnTo>
                      <a:pt x="1260" y="10255"/>
                    </a:lnTo>
                    <a:lnTo>
                      <a:pt x="1223" y="10232"/>
                    </a:lnTo>
                    <a:lnTo>
                      <a:pt x="1195" y="10171"/>
                    </a:lnTo>
                    <a:lnTo>
                      <a:pt x="1186" y="10109"/>
                    </a:lnTo>
                    <a:lnTo>
                      <a:pt x="1158" y="10071"/>
                    </a:lnTo>
                    <a:lnTo>
                      <a:pt x="1148" y="10024"/>
                    </a:lnTo>
                    <a:lnTo>
                      <a:pt x="1139" y="9963"/>
                    </a:lnTo>
                    <a:lnTo>
                      <a:pt x="1148" y="9894"/>
                    </a:lnTo>
                    <a:lnTo>
                      <a:pt x="1186" y="9840"/>
                    </a:lnTo>
                    <a:lnTo>
                      <a:pt x="1139" y="9832"/>
                    </a:lnTo>
                    <a:lnTo>
                      <a:pt x="1083" y="9863"/>
                    </a:lnTo>
                    <a:lnTo>
                      <a:pt x="1036" y="9917"/>
                    </a:lnTo>
                    <a:lnTo>
                      <a:pt x="999" y="9886"/>
                    </a:lnTo>
                    <a:lnTo>
                      <a:pt x="934" y="9832"/>
                    </a:lnTo>
                    <a:lnTo>
                      <a:pt x="934" y="9793"/>
                    </a:lnTo>
                    <a:lnTo>
                      <a:pt x="990" y="9716"/>
                    </a:lnTo>
                    <a:lnTo>
                      <a:pt x="1046" y="9686"/>
                    </a:lnTo>
                    <a:lnTo>
                      <a:pt x="1139" y="9678"/>
                    </a:lnTo>
                    <a:lnTo>
                      <a:pt x="1223" y="9655"/>
                    </a:lnTo>
                    <a:lnTo>
                      <a:pt x="1186" y="9624"/>
                    </a:lnTo>
                    <a:lnTo>
                      <a:pt x="1232" y="9609"/>
                    </a:lnTo>
                    <a:lnTo>
                      <a:pt x="1223" y="9578"/>
                    </a:lnTo>
                    <a:lnTo>
                      <a:pt x="1148" y="9578"/>
                    </a:lnTo>
                    <a:lnTo>
                      <a:pt x="1074" y="9593"/>
                    </a:lnTo>
                    <a:lnTo>
                      <a:pt x="1036" y="9647"/>
                    </a:lnTo>
                    <a:lnTo>
                      <a:pt x="971" y="9670"/>
                    </a:lnTo>
                    <a:lnTo>
                      <a:pt x="924" y="9686"/>
                    </a:lnTo>
                    <a:lnTo>
                      <a:pt x="859" y="9686"/>
                    </a:lnTo>
                    <a:lnTo>
                      <a:pt x="822" y="9701"/>
                    </a:lnTo>
                    <a:lnTo>
                      <a:pt x="803" y="9716"/>
                    </a:lnTo>
                    <a:lnTo>
                      <a:pt x="803" y="9655"/>
                    </a:lnTo>
                    <a:lnTo>
                      <a:pt x="812" y="9593"/>
                    </a:lnTo>
                    <a:lnTo>
                      <a:pt x="859" y="9586"/>
                    </a:lnTo>
                    <a:lnTo>
                      <a:pt x="896" y="9578"/>
                    </a:lnTo>
                    <a:lnTo>
                      <a:pt x="924" y="9547"/>
                    </a:lnTo>
                    <a:lnTo>
                      <a:pt x="896" y="9516"/>
                    </a:lnTo>
                    <a:lnTo>
                      <a:pt x="859" y="9493"/>
                    </a:lnTo>
                    <a:lnTo>
                      <a:pt x="840" y="9470"/>
                    </a:lnTo>
                    <a:lnTo>
                      <a:pt x="840" y="9424"/>
                    </a:lnTo>
                    <a:lnTo>
                      <a:pt x="859" y="9401"/>
                    </a:lnTo>
                    <a:lnTo>
                      <a:pt x="915" y="9408"/>
                    </a:lnTo>
                    <a:lnTo>
                      <a:pt x="990" y="9393"/>
                    </a:lnTo>
                    <a:lnTo>
                      <a:pt x="1008" y="9347"/>
                    </a:lnTo>
                    <a:lnTo>
                      <a:pt x="999" y="9270"/>
                    </a:lnTo>
                    <a:lnTo>
                      <a:pt x="999" y="9208"/>
                    </a:lnTo>
                    <a:lnTo>
                      <a:pt x="1008" y="9154"/>
                    </a:lnTo>
                    <a:lnTo>
                      <a:pt x="1064" y="9008"/>
                    </a:lnTo>
                    <a:lnTo>
                      <a:pt x="1074" y="8970"/>
                    </a:lnTo>
                    <a:lnTo>
                      <a:pt x="1083" y="8916"/>
                    </a:lnTo>
                    <a:lnTo>
                      <a:pt x="1111" y="8877"/>
                    </a:lnTo>
                    <a:lnTo>
                      <a:pt x="1139" y="8870"/>
                    </a:lnTo>
                    <a:lnTo>
                      <a:pt x="1214" y="8777"/>
                    </a:lnTo>
                    <a:lnTo>
                      <a:pt x="1251" y="8746"/>
                    </a:lnTo>
                    <a:lnTo>
                      <a:pt x="1270" y="8692"/>
                    </a:lnTo>
                    <a:lnTo>
                      <a:pt x="1335" y="8685"/>
                    </a:lnTo>
                    <a:lnTo>
                      <a:pt x="1372" y="8700"/>
                    </a:lnTo>
                    <a:lnTo>
                      <a:pt x="1400" y="8631"/>
                    </a:lnTo>
                    <a:lnTo>
                      <a:pt x="1447" y="8577"/>
                    </a:lnTo>
                    <a:lnTo>
                      <a:pt x="1494" y="8515"/>
                    </a:lnTo>
                    <a:lnTo>
                      <a:pt x="1550" y="8500"/>
                    </a:lnTo>
                    <a:lnTo>
                      <a:pt x="1587" y="8500"/>
                    </a:lnTo>
                    <a:lnTo>
                      <a:pt x="1671" y="8515"/>
                    </a:lnTo>
                    <a:lnTo>
                      <a:pt x="1718" y="8531"/>
                    </a:lnTo>
                    <a:lnTo>
                      <a:pt x="1746" y="8485"/>
                    </a:lnTo>
                    <a:lnTo>
                      <a:pt x="1736" y="8415"/>
                    </a:lnTo>
                    <a:lnTo>
                      <a:pt x="1708" y="8384"/>
                    </a:lnTo>
                    <a:lnTo>
                      <a:pt x="1718" y="8354"/>
                    </a:lnTo>
                    <a:lnTo>
                      <a:pt x="1746" y="8300"/>
                    </a:lnTo>
                    <a:lnTo>
                      <a:pt x="1886" y="8254"/>
                    </a:lnTo>
                    <a:close/>
                  </a:path>
                </a:pathLst>
              </a:custGeom>
              <a:solidFill>
                <a:schemeClr val="bg1">
                  <a:lumMod val="75000"/>
                </a:schemeClr>
              </a:solidFill>
              <a:ln w="9525">
                <a:solidFill>
                  <a:schemeClr val="bg1"/>
                </a:solidFill>
                <a:prstDash val="solid"/>
                <a:round/>
                <a:headEnd/>
                <a:tailEnd/>
              </a:ln>
            </p:spPr>
          </p:sp>
          <p:sp>
            <p:nvSpPr>
              <p:cNvPr id="181" name="Alaska4">
                <a:extLst>
                  <a:ext uri="{FF2B5EF4-FFF2-40B4-BE49-F238E27FC236}">
                    <a16:creationId xmlns:a16="http://schemas.microsoft.com/office/drawing/2014/main" id="{FF95DFCC-2355-2446-B158-F9CADCBDE744}"/>
                  </a:ext>
                </a:extLst>
              </p:cNvPr>
              <p:cNvSpPr>
                <a:spLocks/>
              </p:cNvSpPr>
              <p:nvPr/>
            </p:nvSpPr>
            <p:spPr bwMode="auto">
              <a:xfrm>
                <a:off x="681987" y="14592534"/>
                <a:ext cx="340" cy="12"/>
              </a:xfrm>
              <a:custGeom>
                <a:avLst/>
                <a:gdLst/>
                <a:ahLst/>
                <a:cxnLst>
                  <a:cxn ang="0">
                    <a:pos x="9638" y="0"/>
                  </a:cxn>
                  <a:cxn ang="0">
                    <a:pos x="5783" y="1820"/>
                  </a:cxn>
                  <a:cxn ang="0">
                    <a:pos x="5783" y="1456"/>
                  </a:cxn>
                  <a:cxn ang="0">
                    <a:pos x="6746" y="1092"/>
                  </a:cxn>
                  <a:cxn ang="0">
                    <a:pos x="8674" y="364"/>
                  </a:cxn>
                  <a:cxn ang="0">
                    <a:pos x="10601" y="364"/>
                  </a:cxn>
                  <a:cxn ang="0">
                    <a:pos x="12529" y="1092"/>
                  </a:cxn>
                  <a:cxn ang="0">
                    <a:pos x="13975" y="2549"/>
                  </a:cxn>
                  <a:cxn ang="0">
                    <a:pos x="16384" y="3277"/>
                  </a:cxn>
                  <a:cxn ang="0">
                    <a:pos x="14456" y="7282"/>
                  </a:cxn>
                  <a:cxn ang="0">
                    <a:pos x="14456" y="10194"/>
                  </a:cxn>
                  <a:cxn ang="0">
                    <a:pos x="13493" y="12743"/>
                  </a:cxn>
                  <a:cxn ang="0">
                    <a:pos x="10601" y="12743"/>
                  </a:cxn>
                  <a:cxn ang="0">
                    <a:pos x="8192" y="11651"/>
                  </a:cxn>
                  <a:cxn ang="0">
                    <a:pos x="4819" y="12015"/>
                  </a:cxn>
                  <a:cxn ang="0">
                    <a:pos x="2891" y="14564"/>
                  </a:cxn>
                  <a:cxn ang="0">
                    <a:pos x="1928" y="16384"/>
                  </a:cxn>
                  <a:cxn ang="0">
                    <a:pos x="482" y="14928"/>
                  </a:cxn>
                  <a:cxn ang="0">
                    <a:pos x="0" y="12743"/>
                  </a:cxn>
                  <a:cxn ang="0">
                    <a:pos x="0" y="10194"/>
                  </a:cxn>
                  <a:cxn ang="0">
                    <a:pos x="482" y="8374"/>
                  </a:cxn>
                  <a:cxn ang="0">
                    <a:pos x="9638" y="0"/>
                  </a:cxn>
                </a:cxnLst>
                <a:rect l="0" t="0" r="r" b="b"/>
                <a:pathLst>
                  <a:path w="16384" h="16384">
                    <a:moveTo>
                      <a:pt x="9638" y="0"/>
                    </a:moveTo>
                    <a:lnTo>
                      <a:pt x="5783" y="1820"/>
                    </a:lnTo>
                    <a:lnTo>
                      <a:pt x="5783" y="1456"/>
                    </a:lnTo>
                    <a:lnTo>
                      <a:pt x="6746" y="1092"/>
                    </a:lnTo>
                    <a:lnTo>
                      <a:pt x="8674" y="364"/>
                    </a:lnTo>
                    <a:lnTo>
                      <a:pt x="10601" y="364"/>
                    </a:lnTo>
                    <a:lnTo>
                      <a:pt x="12529" y="1092"/>
                    </a:lnTo>
                    <a:lnTo>
                      <a:pt x="13975" y="2549"/>
                    </a:lnTo>
                    <a:lnTo>
                      <a:pt x="16384" y="3277"/>
                    </a:lnTo>
                    <a:lnTo>
                      <a:pt x="14456" y="7282"/>
                    </a:lnTo>
                    <a:lnTo>
                      <a:pt x="14456" y="10194"/>
                    </a:lnTo>
                    <a:lnTo>
                      <a:pt x="13493" y="12743"/>
                    </a:lnTo>
                    <a:lnTo>
                      <a:pt x="10601" y="12743"/>
                    </a:lnTo>
                    <a:lnTo>
                      <a:pt x="8192" y="11651"/>
                    </a:lnTo>
                    <a:lnTo>
                      <a:pt x="4819" y="12015"/>
                    </a:lnTo>
                    <a:lnTo>
                      <a:pt x="2891" y="14564"/>
                    </a:lnTo>
                    <a:lnTo>
                      <a:pt x="1928" y="16384"/>
                    </a:lnTo>
                    <a:lnTo>
                      <a:pt x="482" y="14928"/>
                    </a:lnTo>
                    <a:lnTo>
                      <a:pt x="0" y="12743"/>
                    </a:lnTo>
                    <a:lnTo>
                      <a:pt x="0" y="10194"/>
                    </a:lnTo>
                    <a:lnTo>
                      <a:pt x="482" y="8374"/>
                    </a:lnTo>
                    <a:lnTo>
                      <a:pt x="9638" y="0"/>
                    </a:lnTo>
                    <a:close/>
                  </a:path>
                </a:pathLst>
              </a:custGeom>
              <a:grpFill/>
              <a:ln w="9525">
                <a:solidFill>
                  <a:schemeClr val="bg1"/>
                </a:solidFill>
                <a:prstDash val="solid"/>
                <a:round/>
                <a:headEnd/>
                <a:tailEnd/>
              </a:ln>
            </p:spPr>
          </p:sp>
          <p:sp>
            <p:nvSpPr>
              <p:cNvPr id="182" name="Alaska5">
                <a:extLst>
                  <a:ext uri="{FF2B5EF4-FFF2-40B4-BE49-F238E27FC236}">
                    <a16:creationId xmlns:a16="http://schemas.microsoft.com/office/drawing/2014/main" id="{77595AF3-3BD0-A243-BB81-A26FD552B685}"/>
                  </a:ext>
                </a:extLst>
              </p:cNvPr>
              <p:cNvSpPr>
                <a:spLocks/>
              </p:cNvSpPr>
              <p:nvPr/>
            </p:nvSpPr>
            <p:spPr bwMode="auto">
              <a:xfrm>
                <a:off x="682905" y="14592420"/>
                <a:ext cx="340" cy="12"/>
              </a:xfrm>
              <a:custGeom>
                <a:avLst/>
                <a:gdLst/>
                <a:ahLst/>
                <a:cxnLst>
                  <a:cxn ang="0">
                    <a:pos x="2731" y="1130"/>
                  </a:cxn>
                  <a:cxn ang="0">
                    <a:pos x="4096" y="2825"/>
                  </a:cxn>
                  <a:cxn ang="0">
                    <a:pos x="5461" y="1130"/>
                  </a:cxn>
                  <a:cxn ang="0">
                    <a:pos x="6827" y="0"/>
                  </a:cxn>
                  <a:cxn ang="0">
                    <a:pos x="8875" y="0"/>
                  </a:cxn>
                  <a:cxn ang="0">
                    <a:pos x="9557" y="3390"/>
                  </a:cxn>
                  <a:cxn ang="0">
                    <a:pos x="12288" y="7910"/>
                  </a:cxn>
                  <a:cxn ang="0">
                    <a:pos x="15019" y="11299"/>
                  </a:cxn>
                  <a:cxn ang="0">
                    <a:pos x="16384" y="14124"/>
                  </a:cxn>
                  <a:cxn ang="0">
                    <a:pos x="15019" y="16384"/>
                  </a:cxn>
                  <a:cxn ang="0">
                    <a:pos x="9557" y="15819"/>
                  </a:cxn>
                  <a:cxn ang="0">
                    <a:pos x="6144" y="14689"/>
                  </a:cxn>
                  <a:cxn ang="0">
                    <a:pos x="3413" y="13559"/>
                  </a:cxn>
                  <a:cxn ang="0">
                    <a:pos x="683" y="9039"/>
                  </a:cxn>
                  <a:cxn ang="0">
                    <a:pos x="0" y="5650"/>
                  </a:cxn>
                  <a:cxn ang="0">
                    <a:pos x="683" y="3390"/>
                  </a:cxn>
                  <a:cxn ang="0">
                    <a:pos x="683" y="1130"/>
                  </a:cxn>
                  <a:cxn ang="0">
                    <a:pos x="2731" y="1130"/>
                  </a:cxn>
                </a:cxnLst>
                <a:rect l="0" t="0" r="r" b="b"/>
                <a:pathLst>
                  <a:path w="16384" h="16384">
                    <a:moveTo>
                      <a:pt x="2731" y="1130"/>
                    </a:moveTo>
                    <a:lnTo>
                      <a:pt x="4096" y="2825"/>
                    </a:lnTo>
                    <a:lnTo>
                      <a:pt x="5461" y="1130"/>
                    </a:lnTo>
                    <a:lnTo>
                      <a:pt x="6827" y="0"/>
                    </a:lnTo>
                    <a:lnTo>
                      <a:pt x="8875" y="0"/>
                    </a:lnTo>
                    <a:lnTo>
                      <a:pt x="9557" y="3390"/>
                    </a:lnTo>
                    <a:lnTo>
                      <a:pt x="12288" y="7910"/>
                    </a:lnTo>
                    <a:lnTo>
                      <a:pt x="15019" y="11299"/>
                    </a:lnTo>
                    <a:lnTo>
                      <a:pt x="16384" y="14124"/>
                    </a:lnTo>
                    <a:lnTo>
                      <a:pt x="15019" y="16384"/>
                    </a:lnTo>
                    <a:lnTo>
                      <a:pt x="9557" y="15819"/>
                    </a:lnTo>
                    <a:lnTo>
                      <a:pt x="6144" y="14689"/>
                    </a:lnTo>
                    <a:lnTo>
                      <a:pt x="3413" y="13559"/>
                    </a:lnTo>
                    <a:lnTo>
                      <a:pt x="683" y="9039"/>
                    </a:lnTo>
                    <a:lnTo>
                      <a:pt x="0" y="5650"/>
                    </a:lnTo>
                    <a:lnTo>
                      <a:pt x="683" y="3390"/>
                    </a:lnTo>
                    <a:lnTo>
                      <a:pt x="683" y="1130"/>
                    </a:lnTo>
                    <a:lnTo>
                      <a:pt x="2731" y="1130"/>
                    </a:lnTo>
                    <a:close/>
                  </a:path>
                </a:pathLst>
              </a:custGeom>
              <a:grpFill/>
              <a:ln w="9525">
                <a:solidFill>
                  <a:schemeClr val="bg1"/>
                </a:solidFill>
                <a:prstDash val="solid"/>
                <a:round/>
                <a:headEnd/>
                <a:tailEnd/>
              </a:ln>
            </p:spPr>
          </p:sp>
          <p:sp>
            <p:nvSpPr>
              <p:cNvPr id="183" name="Alaska1">
                <a:extLst>
                  <a:ext uri="{FF2B5EF4-FFF2-40B4-BE49-F238E27FC236}">
                    <a16:creationId xmlns:a16="http://schemas.microsoft.com/office/drawing/2014/main" id="{0EE07F96-680A-1A41-995F-67A44AC6F39A}"/>
                  </a:ext>
                </a:extLst>
              </p:cNvPr>
              <p:cNvSpPr>
                <a:spLocks/>
              </p:cNvSpPr>
              <p:nvPr/>
            </p:nvSpPr>
            <p:spPr bwMode="auto">
              <a:xfrm>
                <a:off x="679165" y="14592516"/>
                <a:ext cx="1122" cy="18"/>
              </a:xfrm>
              <a:custGeom>
                <a:avLst/>
                <a:gdLst/>
                <a:ahLst/>
                <a:cxnLst>
                  <a:cxn ang="0">
                    <a:pos x="10847" y="15189"/>
                  </a:cxn>
                  <a:cxn ang="0">
                    <a:pos x="9943" y="13995"/>
                  </a:cxn>
                  <a:cxn ang="0">
                    <a:pos x="8248" y="12629"/>
                  </a:cxn>
                  <a:cxn ang="0">
                    <a:pos x="7006" y="10581"/>
                  </a:cxn>
                  <a:cxn ang="0">
                    <a:pos x="5876" y="9216"/>
                  </a:cxn>
                  <a:cxn ang="0">
                    <a:pos x="4181" y="8533"/>
                  </a:cxn>
                  <a:cxn ang="0">
                    <a:pos x="2825" y="9728"/>
                  </a:cxn>
                  <a:cxn ang="0">
                    <a:pos x="1356" y="9557"/>
                  </a:cxn>
                  <a:cxn ang="0">
                    <a:pos x="452" y="7509"/>
                  </a:cxn>
                  <a:cxn ang="0">
                    <a:pos x="0" y="5803"/>
                  </a:cxn>
                  <a:cxn ang="0">
                    <a:pos x="452" y="3413"/>
                  </a:cxn>
                  <a:cxn ang="0">
                    <a:pos x="565" y="0"/>
                  </a:cxn>
                  <a:cxn ang="0">
                    <a:pos x="1469" y="1707"/>
                  </a:cxn>
                  <a:cxn ang="0">
                    <a:pos x="3842" y="2901"/>
                  </a:cxn>
                  <a:cxn ang="0">
                    <a:pos x="4746" y="4096"/>
                  </a:cxn>
                  <a:cxn ang="0">
                    <a:pos x="5876" y="2901"/>
                  </a:cxn>
                  <a:cxn ang="0">
                    <a:pos x="6893" y="1707"/>
                  </a:cxn>
                  <a:cxn ang="0">
                    <a:pos x="7684" y="1707"/>
                  </a:cxn>
                  <a:cxn ang="0">
                    <a:pos x="8700" y="3072"/>
                  </a:cxn>
                  <a:cxn ang="0">
                    <a:pos x="9604" y="4779"/>
                  </a:cxn>
                  <a:cxn ang="0">
                    <a:pos x="9604" y="6315"/>
                  </a:cxn>
                  <a:cxn ang="0">
                    <a:pos x="10847" y="7168"/>
                  </a:cxn>
                  <a:cxn ang="0">
                    <a:pos x="11864" y="8363"/>
                  </a:cxn>
                  <a:cxn ang="0">
                    <a:pos x="12316" y="9557"/>
                  </a:cxn>
                  <a:cxn ang="0">
                    <a:pos x="13220" y="9899"/>
                  </a:cxn>
                  <a:cxn ang="0">
                    <a:pos x="14011" y="10240"/>
                  </a:cxn>
                  <a:cxn ang="0">
                    <a:pos x="15141" y="9557"/>
                  </a:cxn>
                  <a:cxn ang="0">
                    <a:pos x="16271" y="10240"/>
                  </a:cxn>
                  <a:cxn ang="0">
                    <a:pos x="16271" y="11776"/>
                  </a:cxn>
                  <a:cxn ang="0">
                    <a:pos x="16045" y="13141"/>
                  </a:cxn>
                  <a:cxn ang="0">
                    <a:pos x="14576" y="13312"/>
                  </a:cxn>
                  <a:cxn ang="0">
                    <a:pos x="13220" y="12971"/>
                  </a:cxn>
                  <a:cxn ang="0">
                    <a:pos x="12655" y="14507"/>
                  </a:cxn>
                  <a:cxn ang="0">
                    <a:pos x="12316" y="16043"/>
                  </a:cxn>
                </a:cxnLst>
                <a:rect l="0" t="0" r="r" b="b"/>
                <a:pathLst>
                  <a:path w="16384" h="16384">
                    <a:moveTo>
                      <a:pt x="10847" y="16384"/>
                    </a:moveTo>
                    <a:lnTo>
                      <a:pt x="10847" y="15189"/>
                    </a:lnTo>
                    <a:lnTo>
                      <a:pt x="10621" y="14507"/>
                    </a:lnTo>
                    <a:lnTo>
                      <a:pt x="9943" y="13995"/>
                    </a:lnTo>
                    <a:lnTo>
                      <a:pt x="9039" y="13653"/>
                    </a:lnTo>
                    <a:lnTo>
                      <a:pt x="8248" y="12629"/>
                    </a:lnTo>
                    <a:lnTo>
                      <a:pt x="7458" y="11605"/>
                    </a:lnTo>
                    <a:lnTo>
                      <a:pt x="7006" y="10581"/>
                    </a:lnTo>
                    <a:lnTo>
                      <a:pt x="6441" y="9728"/>
                    </a:lnTo>
                    <a:lnTo>
                      <a:pt x="5876" y="9216"/>
                    </a:lnTo>
                    <a:lnTo>
                      <a:pt x="5085" y="8875"/>
                    </a:lnTo>
                    <a:lnTo>
                      <a:pt x="4181" y="8533"/>
                    </a:lnTo>
                    <a:lnTo>
                      <a:pt x="3616" y="8875"/>
                    </a:lnTo>
                    <a:lnTo>
                      <a:pt x="2825" y="9728"/>
                    </a:lnTo>
                    <a:lnTo>
                      <a:pt x="2260" y="10240"/>
                    </a:lnTo>
                    <a:lnTo>
                      <a:pt x="1356" y="9557"/>
                    </a:lnTo>
                    <a:lnTo>
                      <a:pt x="678" y="8533"/>
                    </a:lnTo>
                    <a:lnTo>
                      <a:pt x="452" y="7509"/>
                    </a:lnTo>
                    <a:lnTo>
                      <a:pt x="113" y="6997"/>
                    </a:lnTo>
                    <a:lnTo>
                      <a:pt x="0" y="5803"/>
                    </a:lnTo>
                    <a:lnTo>
                      <a:pt x="113" y="4949"/>
                    </a:lnTo>
                    <a:lnTo>
                      <a:pt x="452" y="3413"/>
                    </a:lnTo>
                    <a:lnTo>
                      <a:pt x="565" y="1024"/>
                    </a:lnTo>
                    <a:lnTo>
                      <a:pt x="565" y="0"/>
                    </a:lnTo>
                    <a:lnTo>
                      <a:pt x="1017" y="683"/>
                    </a:lnTo>
                    <a:lnTo>
                      <a:pt x="1469" y="1707"/>
                    </a:lnTo>
                    <a:lnTo>
                      <a:pt x="2486" y="2048"/>
                    </a:lnTo>
                    <a:lnTo>
                      <a:pt x="3842" y="2901"/>
                    </a:lnTo>
                    <a:lnTo>
                      <a:pt x="4294" y="3584"/>
                    </a:lnTo>
                    <a:lnTo>
                      <a:pt x="4746" y="4096"/>
                    </a:lnTo>
                    <a:lnTo>
                      <a:pt x="5424" y="3584"/>
                    </a:lnTo>
                    <a:lnTo>
                      <a:pt x="5876" y="2901"/>
                    </a:lnTo>
                    <a:lnTo>
                      <a:pt x="6441" y="2731"/>
                    </a:lnTo>
                    <a:lnTo>
                      <a:pt x="6893" y="1707"/>
                    </a:lnTo>
                    <a:lnTo>
                      <a:pt x="7345" y="1536"/>
                    </a:lnTo>
                    <a:lnTo>
                      <a:pt x="7684" y="1707"/>
                    </a:lnTo>
                    <a:lnTo>
                      <a:pt x="8248" y="2219"/>
                    </a:lnTo>
                    <a:lnTo>
                      <a:pt x="8700" y="3072"/>
                    </a:lnTo>
                    <a:lnTo>
                      <a:pt x="9265" y="3413"/>
                    </a:lnTo>
                    <a:lnTo>
                      <a:pt x="9604" y="4779"/>
                    </a:lnTo>
                    <a:lnTo>
                      <a:pt x="9604" y="5632"/>
                    </a:lnTo>
                    <a:lnTo>
                      <a:pt x="9604" y="6315"/>
                    </a:lnTo>
                    <a:lnTo>
                      <a:pt x="10056" y="6827"/>
                    </a:lnTo>
                    <a:lnTo>
                      <a:pt x="10847" y="7168"/>
                    </a:lnTo>
                    <a:lnTo>
                      <a:pt x="11412" y="7680"/>
                    </a:lnTo>
                    <a:lnTo>
                      <a:pt x="11864" y="8363"/>
                    </a:lnTo>
                    <a:lnTo>
                      <a:pt x="11977" y="9216"/>
                    </a:lnTo>
                    <a:lnTo>
                      <a:pt x="12316" y="9557"/>
                    </a:lnTo>
                    <a:lnTo>
                      <a:pt x="12768" y="9557"/>
                    </a:lnTo>
                    <a:lnTo>
                      <a:pt x="13220" y="9899"/>
                    </a:lnTo>
                    <a:lnTo>
                      <a:pt x="13672" y="10411"/>
                    </a:lnTo>
                    <a:lnTo>
                      <a:pt x="14011" y="10240"/>
                    </a:lnTo>
                    <a:lnTo>
                      <a:pt x="14237" y="9728"/>
                    </a:lnTo>
                    <a:lnTo>
                      <a:pt x="15141" y="9557"/>
                    </a:lnTo>
                    <a:lnTo>
                      <a:pt x="15593" y="10240"/>
                    </a:lnTo>
                    <a:lnTo>
                      <a:pt x="16271" y="10240"/>
                    </a:lnTo>
                    <a:lnTo>
                      <a:pt x="16384" y="11093"/>
                    </a:lnTo>
                    <a:lnTo>
                      <a:pt x="16271" y="11776"/>
                    </a:lnTo>
                    <a:lnTo>
                      <a:pt x="16271" y="12288"/>
                    </a:lnTo>
                    <a:lnTo>
                      <a:pt x="16045" y="13141"/>
                    </a:lnTo>
                    <a:lnTo>
                      <a:pt x="15367" y="13653"/>
                    </a:lnTo>
                    <a:lnTo>
                      <a:pt x="14576" y="13312"/>
                    </a:lnTo>
                    <a:lnTo>
                      <a:pt x="14011" y="12971"/>
                    </a:lnTo>
                    <a:lnTo>
                      <a:pt x="13220" y="12971"/>
                    </a:lnTo>
                    <a:lnTo>
                      <a:pt x="12881" y="13995"/>
                    </a:lnTo>
                    <a:lnTo>
                      <a:pt x="12655" y="14507"/>
                    </a:lnTo>
                    <a:lnTo>
                      <a:pt x="12316" y="15360"/>
                    </a:lnTo>
                    <a:lnTo>
                      <a:pt x="12316" y="16043"/>
                    </a:lnTo>
                    <a:lnTo>
                      <a:pt x="10847" y="16384"/>
                    </a:lnTo>
                    <a:close/>
                  </a:path>
                </a:pathLst>
              </a:custGeom>
              <a:grpFill/>
              <a:ln w="9525">
                <a:solidFill>
                  <a:schemeClr val="bg1"/>
                </a:solidFill>
                <a:prstDash val="solid"/>
                <a:round/>
                <a:headEnd/>
                <a:tailEnd/>
              </a:ln>
            </p:spPr>
          </p:sp>
          <p:sp>
            <p:nvSpPr>
              <p:cNvPr id="184" name="Alaska24">
                <a:extLst>
                  <a:ext uri="{FF2B5EF4-FFF2-40B4-BE49-F238E27FC236}">
                    <a16:creationId xmlns:a16="http://schemas.microsoft.com/office/drawing/2014/main" id="{D245C416-92A8-454C-94EE-DDB1CDFFCCD3}"/>
                  </a:ext>
                </a:extLst>
              </p:cNvPr>
              <p:cNvSpPr>
                <a:spLocks/>
              </p:cNvSpPr>
              <p:nvPr/>
            </p:nvSpPr>
            <p:spPr bwMode="auto">
              <a:xfrm>
                <a:off x="676275" y="14592858"/>
                <a:ext cx="306" cy="9"/>
              </a:xfrm>
              <a:custGeom>
                <a:avLst/>
                <a:gdLst/>
                <a:ahLst/>
                <a:cxnLst>
                  <a:cxn ang="0">
                    <a:pos x="585" y="1598"/>
                  </a:cxn>
                  <a:cxn ang="0">
                    <a:pos x="0" y="400"/>
                  </a:cxn>
                  <a:cxn ang="0">
                    <a:pos x="0" y="0"/>
                  </a:cxn>
                  <a:cxn ang="0">
                    <a:pos x="1170" y="0"/>
                  </a:cxn>
                  <a:cxn ang="0">
                    <a:pos x="3511" y="0"/>
                  </a:cxn>
                  <a:cxn ang="0">
                    <a:pos x="5851" y="0"/>
                  </a:cxn>
                  <a:cxn ang="0">
                    <a:pos x="8192" y="1598"/>
                  </a:cxn>
                  <a:cxn ang="0">
                    <a:pos x="9947" y="3996"/>
                  </a:cxn>
                  <a:cxn ang="0">
                    <a:pos x="12288" y="4795"/>
                  </a:cxn>
                  <a:cxn ang="0">
                    <a:pos x="16384" y="4795"/>
                  </a:cxn>
                  <a:cxn ang="0">
                    <a:pos x="15214" y="6793"/>
                  </a:cxn>
                  <a:cxn ang="0">
                    <a:pos x="12873" y="8392"/>
                  </a:cxn>
                  <a:cxn ang="0">
                    <a:pos x="12288" y="13587"/>
                  </a:cxn>
                  <a:cxn ang="0">
                    <a:pos x="10533" y="16384"/>
                  </a:cxn>
                  <a:cxn ang="0">
                    <a:pos x="7607" y="15984"/>
                  </a:cxn>
                  <a:cxn ang="0">
                    <a:pos x="5266" y="13587"/>
                  </a:cxn>
                  <a:cxn ang="0">
                    <a:pos x="5851" y="11589"/>
                  </a:cxn>
                  <a:cxn ang="0">
                    <a:pos x="7022" y="8791"/>
                  </a:cxn>
                  <a:cxn ang="0">
                    <a:pos x="3511" y="5595"/>
                  </a:cxn>
                  <a:cxn ang="0">
                    <a:pos x="585" y="3596"/>
                  </a:cxn>
                  <a:cxn ang="0">
                    <a:pos x="585" y="1598"/>
                  </a:cxn>
                </a:cxnLst>
                <a:rect l="0" t="0" r="r" b="b"/>
                <a:pathLst>
                  <a:path w="16384" h="16384">
                    <a:moveTo>
                      <a:pt x="585" y="1598"/>
                    </a:moveTo>
                    <a:lnTo>
                      <a:pt x="0" y="400"/>
                    </a:lnTo>
                    <a:lnTo>
                      <a:pt x="0" y="0"/>
                    </a:lnTo>
                    <a:lnTo>
                      <a:pt x="1170" y="0"/>
                    </a:lnTo>
                    <a:lnTo>
                      <a:pt x="3511" y="0"/>
                    </a:lnTo>
                    <a:lnTo>
                      <a:pt x="5851" y="0"/>
                    </a:lnTo>
                    <a:lnTo>
                      <a:pt x="8192" y="1598"/>
                    </a:lnTo>
                    <a:lnTo>
                      <a:pt x="9947" y="3996"/>
                    </a:lnTo>
                    <a:lnTo>
                      <a:pt x="12288" y="4795"/>
                    </a:lnTo>
                    <a:lnTo>
                      <a:pt x="16384" y="4795"/>
                    </a:lnTo>
                    <a:lnTo>
                      <a:pt x="15214" y="6793"/>
                    </a:lnTo>
                    <a:lnTo>
                      <a:pt x="12873" y="8392"/>
                    </a:lnTo>
                    <a:lnTo>
                      <a:pt x="12288" y="13587"/>
                    </a:lnTo>
                    <a:lnTo>
                      <a:pt x="10533" y="16384"/>
                    </a:lnTo>
                    <a:lnTo>
                      <a:pt x="7607" y="15984"/>
                    </a:lnTo>
                    <a:lnTo>
                      <a:pt x="5266" y="13587"/>
                    </a:lnTo>
                    <a:lnTo>
                      <a:pt x="5851" y="11589"/>
                    </a:lnTo>
                    <a:lnTo>
                      <a:pt x="7022" y="8791"/>
                    </a:lnTo>
                    <a:lnTo>
                      <a:pt x="3511" y="5595"/>
                    </a:lnTo>
                    <a:lnTo>
                      <a:pt x="585" y="3596"/>
                    </a:lnTo>
                    <a:lnTo>
                      <a:pt x="585" y="1598"/>
                    </a:lnTo>
                    <a:close/>
                  </a:path>
                </a:pathLst>
              </a:custGeom>
              <a:grpFill/>
              <a:ln w="9525">
                <a:solidFill>
                  <a:schemeClr val="bg1"/>
                </a:solidFill>
                <a:prstDash val="solid"/>
                <a:round/>
                <a:headEnd/>
                <a:tailEnd/>
              </a:ln>
            </p:spPr>
          </p:sp>
          <p:sp>
            <p:nvSpPr>
              <p:cNvPr id="185" name="Alaska23">
                <a:extLst>
                  <a:ext uri="{FF2B5EF4-FFF2-40B4-BE49-F238E27FC236}">
                    <a16:creationId xmlns:a16="http://schemas.microsoft.com/office/drawing/2014/main" id="{4DBCE5A2-8A0C-5044-B746-576E953D0F74}"/>
                  </a:ext>
                </a:extLst>
              </p:cNvPr>
              <p:cNvSpPr>
                <a:spLocks/>
              </p:cNvSpPr>
              <p:nvPr/>
            </p:nvSpPr>
            <p:spPr bwMode="auto">
              <a:xfrm>
                <a:off x="676581" y="14592858"/>
                <a:ext cx="272" cy="6"/>
              </a:xfrm>
              <a:custGeom>
                <a:avLst/>
                <a:gdLst/>
                <a:ahLst/>
                <a:cxnLst>
                  <a:cxn ang="0">
                    <a:pos x="0" y="16384"/>
                  </a:cxn>
                  <a:cxn ang="0">
                    <a:pos x="607" y="13824"/>
                  </a:cxn>
                  <a:cxn ang="0">
                    <a:pos x="3034" y="12288"/>
                  </a:cxn>
                  <a:cxn ang="0">
                    <a:pos x="5461" y="11776"/>
                  </a:cxn>
                  <a:cxn ang="0">
                    <a:pos x="9102" y="9728"/>
                  </a:cxn>
                  <a:cxn ang="0">
                    <a:pos x="10316" y="9216"/>
                  </a:cxn>
                  <a:cxn ang="0">
                    <a:pos x="12136" y="5120"/>
                  </a:cxn>
                  <a:cxn ang="0">
                    <a:pos x="12743" y="0"/>
                  </a:cxn>
                  <a:cxn ang="0">
                    <a:pos x="14564" y="1024"/>
                  </a:cxn>
                  <a:cxn ang="0">
                    <a:pos x="16384" y="2048"/>
                  </a:cxn>
                  <a:cxn ang="0">
                    <a:pos x="16384" y="5120"/>
                  </a:cxn>
                  <a:cxn ang="0">
                    <a:pos x="14564" y="9728"/>
                  </a:cxn>
                  <a:cxn ang="0">
                    <a:pos x="12743" y="13312"/>
                  </a:cxn>
                  <a:cxn ang="0">
                    <a:pos x="7889" y="15360"/>
                  </a:cxn>
                  <a:cxn ang="0">
                    <a:pos x="6675" y="15360"/>
                  </a:cxn>
                  <a:cxn ang="0">
                    <a:pos x="2427" y="16384"/>
                  </a:cxn>
                  <a:cxn ang="0">
                    <a:pos x="0" y="16384"/>
                  </a:cxn>
                </a:cxnLst>
                <a:rect l="0" t="0" r="r" b="b"/>
                <a:pathLst>
                  <a:path w="16384" h="16384">
                    <a:moveTo>
                      <a:pt x="0" y="16384"/>
                    </a:moveTo>
                    <a:lnTo>
                      <a:pt x="607" y="13824"/>
                    </a:lnTo>
                    <a:lnTo>
                      <a:pt x="3034" y="12288"/>
                    </a:lnTo>
                    <a:lnTo>
                      <a:pt x="5461" y="11776"/>
                    </a:lnTo>
                    <a:lnTo>
                      <a:pt x="9102" y="9728"/>
                    </a:lnTo>
                    <a:lnTo>
                      <a:pt x="10316" y="9216"/>
                    </a:lnTo>
                    <a:lnTo>
                      <a:pt x="12136" y="5120"/>
                    </a:lnTo>
                    <a:lnTo>
                      <a:pt x="12743" y="0"/>
                    </a:lnTo>
                    <a:lnTo>
                      <a:pt x="14564" y="1024"/>
                    </a:lnTo>
                    <a:lnTo>
                      <a:pt x="16384" y="2048"/>
                    </a:lnTo>
                    <a:lnTo>
                      <a:pt x="16384" y="5120"/>
                    </a:lnTo>
                    <a:lnTo>
                      <a:pt x="14564" y="9728"/>
                    </a:lnTo>
                    <a:lnTo>
                      <a:pt x="12743" y="13312"/>
                    </a:lnTo>
                    <a:lnTo>
                      <a:pt x="7889" y="15360"/>
                    </a:lnTo>
                    <a:lnTo>
                      <a:pt x="6675" y="15360"/>
                    </a:lnTo>
                    <a:lnTo>
                      <a:pt x="2427" y="16384"/>
                    </a:lnTo>
                    <a:lnTo>
                      <a:pt x="0" y="16384"/>
                    </a:lnTo>
                    <a:close/>
                  </a:path>
                </a:pathLst>
              </a:custGeom>
              <a:grpFill/>
              <a:ln w="9525">
                <a:solidFill>
                  <a:schemeClr val="bg1"/>
                </a:solidFill>
                <a:prstDash val="solid"/>
                <a:round/>
                <a:headEnd/>
                <a:tailEnd/>
              </a:ln>
            </p:spPr>
          </p:sp>
          <p:sp>
            <p:nvSpPr>
              <p:cNvPr id="186" name="Alaska22">
                <a:extLst>
                  <a:ext uri="{FF2B5EF4-FFF2-40B4-BE49-F238E27FC236}">
                    <a16:creationId xmlns:a16="http://schemas.microsoft.com/office/drawing/2014/main" id="{5EC2431B-B4E4-EE48-8547-868C9022C46C}"/>
                  </a:ext>
                </a:extLst>
              </p:cNvPr>
              <p:cNvSpPr>
                <a:spLocks/>
              </p:cNvSpPr>
              <p:nvPr/>
            </p:nvSpPr>
            <p:spPr bwMode="auto">
              <a:xfrm>
                <a:off x="677057" y="14592858"/>
                <a:ext cx="238" cy="9"/>
              </a:xfrm>
              <a:custGeom>
                <a:avLst/>
                <a:gdLst/>
                <a:ahLst/>
                <a:cxnLst>
                  <a:cxn ang="0">
                    <a:pos x="0" y="8715"/>
                  </a:cxn>
                  <a:cxn ang="0">
                    <a:pos x="683" y="8715"/>
                  </a:cxn>
                  <a:cxn ang="0">
                    <a:pos x="3413" y="8018"/>
                  </a:cxn>
                  <a:cxn ang="0">
                    <a:pos x="3413" y="5578"/>
                  </a:cxn>
                  <a:cxn ang="0">
                    <a:pos x="2048" y="2789"/>
                  </a:cxn>
                  <a:cxn ang="0">
                    <a:pos x="4779" y="1394"/>
                  </a:cxn>
                  <a:cxn ang="0">
                    <a:pos x="7509" y="0"/>
                  </a:cxn>
                  <a:cxn ang="0">
                    <a:pos x="8875" y="1046"/>
                  </a:cxn>
                  <a:cxn ang="0">
                    <a:pos x="8875" y="4532"/>
                  </a:cxn>
                  <a:cxn ang="0">
                    <a:pos x="8192" y="6623"/>
                  </a:cxn>
                  <a:cxn ang="0">
                    <a:pos x="10923" y="7321"/>
                  </a:cxn>
                  <a:cxn ang="0">
                    <a:pos x="13653" y="6972"/>
                  </a:cxn>
                  <a:cxn ang="0">
                    <a:pos x="15701" y="6623"/>
                  </a:cxn>
                  <a:cxn ang="0">
                    <a:pos x="16384" y="10109"/>
                  </a:cxn>
                  <a:cxn ang="0">
                    <a:pos x="15701" y="10806"/>
                  </a:cxn>
                  <a:cxn ang="0">
                    <a:pos x="12971" y="11504"/>
                  </a:cxn>
                  <a:cxn ang="0">
                    <a:pos x="10240" y="12549"/>
                  </a:cxn>
                  <a:cxn ang="0">
                    <a:pos x="7509" y="13944"/>
                  </a:cxn>
                  <a:cxn ang="0">
                    <a:pos x="5461" y="15687"/>
                  </a:cxn>
                  <a:cxn ang="0">
                    <a:pos x="2731" y="16384"/>
                  </a:cxn>
                  <a:cxn ang="0">
                    <a:pos x="2048" y="13595"/>
                  </a:cxn>
                  <a:cxn ang="0">
                    <a:pos x="683" y="13595"/>
                  </a:cxn>
                  <a:cxn ang="0">
                    <a:pos x="0" y="9761"/>
                  </a:cxn>
                  <a:cxn ang="0">
                    <a:pos x="0" y="8715"/>
                  </a:cxn>
                </a:cxnLst>
                <a:rect l="0" t="0" r="r" b="b"/>
                <a:pathLst>
                  <a:path w="16384" h="16384">
                    <a:moveTo>
                      <a:pt x="0" y="8715"/>
                    </a:moveTo>
                    <a:lnTo>
                      <a:pt x="683" y="8715"/>
                    </a:lnTo>
                    <a:lnTo>
                      <a:pt x="3413" y="8018"/>
                    </a:lnTo>
                    <a:lnTo>
                      <a:pt x="3413" y="5578"/>
                    </a:lnTo>
                    <a:lnTo>
                      <a:pt x="2048" y="2789"/>
                    </a:lnTo>
                    <a:lnTo>
                      <a:pt x="4779" y="1394"/>
                    </a:lnTo>
                    <a:lnTo>
                      <a:pt x="7509" y="0"/>
                    </a:lnTo>
                    <a:lnTo>
                      <a:pt x="8875" y="1046"/>
                    </a:lnTo>
                    <a:lnTo>
                      <a:pt x="8875" y="4532"/>
                    </a:lnTo>
                    <a:lnTo>
                      <a:pt x="8192" y="6623"/>
                    </a:lnTo>
                    <a:lnTo>
                      <a:pt x="10923" y="7321"/>
                    </a:lnTo>
                    <a:lnTo>
                      <a:pt x="13653" y="6972"/>
                    </a:lnTo>
                    <a:lnTo>
                      <a:pt x="15701" y="6623"/>
                    </a:lnTo>
                    <a:lnTo>
                      <a:pt x="16384" y="10109"/>
                    </a:lnTo>
                    <a:lnTo>
                      <a:pt x="15701" y="10806"/>
                    </a:lnTo>
                    <a:lnTo>
                      <a:pt x="12971" y="11504"/>
                    </a:lnTo>
                    <a:lnTo>
                      <a:pt x="10240" y="12549"/>
                    </a:lnTo>
                    <a:lnTo>
                      <a:pt x="7509" y="13944"/>
                    </a:lnTo>
                    <a:lnTo>
                      <a:pt x="5461" y="15687"/>
                    </a:lnTo>
                    <a:lnTo>
                      <a:pt x="2731" y="16384"/>
                    </a:lnTo>
                    <a:lnTo>
                      <a:pt x="2048" y="13595"/>
                    </a:lnTo>
                    <a:lnTo>
                      <a:pt x="683" y="13595"/>
                    </a:lnTo>
                    <a:lnTo>
                      <a:pt x="0" y="9761"/>
                    </a:lnTo>
                    <a:lnTo>
                      <a:pt x="0" y="8715"/>
                    </a:lnTo>
                    <a:close/>
                  </a:path>
                </a:pathLst>
              </a:custGeom>
              <a:grpFill/>
              <a:ln w="9525">
                <a:solidFill>
                  <a:schemeClr val="bg1"/>
                </a:solidFill>
                <a:prstDash val="solid"/>
                <a:round/>
                <a:headEnd/>
                <a:tailEnd/>
              </a:ln>
            </p:spPr>
          </p:sp>
          <p:sp>
            <p:nvSpPr>
              <p:cNvPr id="187" name="Alaska21">
                <a:extLst>
                  <a:ext uri="{FF2B5EF4-FFF2-40B4-BE49-F238E27FC236}">
                    <a16:creationId xmlns:a16="http://schemas.microsoft.com/office/drawing/2014/main" id="{3F633EEF-6CFB-A242-A563-4448BFDA7813}"/>
                  </a:ext>
                </a:extLst>
              </p:cNvPr>
              <p:cNvSpPr>
                <a:spLocks/>
              </p:cNvSpPr>
              <p:nvPr/>
            </p:nvSpPr>
            <p:spPr bwMode="auto">
              <a:xfrm>
                <a:off x="677703" y="14592837"/>
                <a:ext cx="272" cy="12"/>
              </a:xfrm>
              <a:custGeom>
                <a:avLst/>
                <a:gdLst/>
                <a:ahLst/>
                <a:cxnLst>
                  <a:cxn ang="0">
                    <a:pos x="9830" y="2048"/>
                  </a:cxn>
                  <a:cxn ang="0">
                    <a:pos x="8192" y="2048"/>
                  </a:cxn>
                  <a:cxn ang="0">
                    <a:pos x="9830" y="1024"/>
                  </a:cxn>
                  <a:cxn ang="0">
                    <a:pos x="12015" y="0"/>
                  </a:cxn>
                  <a:cxn ang="0">
                    <a:pos x="14746" y="2048"/>
                  </a:cxn>
                  <a:cxn ang="0">
                    <a:pos x="16384" y="3413"/>
                  </a:cxn>
                  <a:cxn ang="0">
                    <a:pos x="16384" y="6827"/>
                  </a:cxn>
                  <a:cxn ang="0">
                    <a:pos x="13107" y="7851"/>
                  </a:cxn>
                  <a:cxn ang="0">
                    <a:pos x="13107" y="10923"/>
                  </a:cxn>
                  <a:cxn ang="0">
                    <a:pos x="12015" y="12971"/>
                  </a:cxn>
                  <a:cxn ang="0">
                    <a:pos x="10377" y="14677"/>
                  </a:cxn>
                  <a:cxn ang="0">
                    <a:pos x="8192" y="13653"/>
                  </a:cxn>
                  <a:cxn ang="0">
                    <a:pos x="6554" y="16043"/>
                  </a:cxn>
                  <a:cxn ang="0">
                    <a:pos x="3277" y="16384"/>
                  </a:cxn>
                  <a:cxn ang="0">
                    <a:pos x="0" y="14677"/>
                  </a:cxn>
                  <a:cxn ang="0">
                    <a:pos x="0" y="13653"/>
                  </a:cxn>
                  <a:cxn ang="0">
                    <a:pos x="2185" y="11947"/>
                  </a:cxn>
                  <a:cxn ang="0">
                    <a:pos x="4369" y="10923"/>
                  </a:cxn>
                  <a:cxn ang="0">
                    <a:pos x="6007" y="9557"/>
                  </a:cxn>
                  <a:cxn ang="0">
                    <a:pos x="8738" y="7851"/>
                  </a:cxn>
                  <a:cxn ang="0">
                    <a:pos x="9830" y="6144"/>
                  </a:cxn>
                  <a:cxn ang="0">
                    <a:pos x="9830" y="3755"/>
                  </a:cxn>
                  <a:cxn ang="0">
                    <a:pos x="9830" y="2048"/>
                  </a:cxn>
                </a:cxnLst>
                <a:rect l="0" t="0" r="r" b="b"/>
                <a:pathLst>
                  <a:path w="16384" h="16384">
                    <a:moveTo>
                      <a:pt x="9830" y="2048"/>
                    </a:moveTo>
                    <a:lnTo>
                      <a:pt x="8192" y="2048"/>
                    </a:lnTo>
                    <a:lnTo>
                      <a:pt x="9830" y="1024"/>
                    </a:lnTo>
                    <a:lnTo>
                      <a:pt x="12015" y="0"/>
                    </a:lnTo>
                    <a:lnTo>
                      <a:pt x="14746" y="2048"/>
                    </a:lnTo>
                    <a:lnTo>
                      <a:pt x="16384" y="3413"/>
                    </a:lnTo>
                    <a:lnTo>
                      <a:pt x="16384" y="6827"/>
                    </a:lnTo>
                    <a:lnTo>
                      <a:pt x="13107" y="7851"/>
                    </a:lnTo>
                    <a:lnTo>
                      <a:pt x="13107" y="10923"/>
                    </a:lnTo>
                    <a:lnTo>
                      <a:pt x="12015" y="12971"/>
                    </a:lnTo>
                    <a:lnTo>
                      <a:pt x="10377" y="14677"/>
                    </a:lnTo>
                    <a:lnTo>
                      <a:pt x="8192" y="13653"/>
                    </a:lnTo>
                    <a:lnTo>
                      <a:pt x="6554" y="16043"/>
                    </a:lnTo>
                    <a:lnTo>
                      <a:pt x="3277" y="16384"/>
                    </a:lnTo>
                    <a:lnTo>
                      <a:pt x="0" y="14677"/>
                    </a:lnTo>
                    <a:lnTo>
                      <a:pt x="0" y="13653"/>
                    </a:lnTo>
                    <a:lnTo>
                      <a:pt x="2185" y="11947"/>
                    </a:lnTo>
                    <a:lnTo>
                      <a:pt x="4369" y="10923"/>
                    </a:lnTo>
                    <a:lnTo>
                      <a:pt x="6007" y="9557"/>
                    </a:lnTo>
                    <a:lnTo>
                      <a:pt x="8738" y="7851"/>
                    </a:lnTo>
                    <a:lnTo>
                      <a:pt x="9830" y="6144"/>
                    </a:lnTo>
                    <a:lnTo>
                      <a:pt x="9830" y="3755"/>
                    </a:lnTo>
                    <a:lnTo>
                      <a:pt x="9830" y="2048"/>
                    </a:lnTo>
                    <a:close/>
                  </a:path>
                </a:pathLst>
              </a:custGeom>
              <a:grpFill/>
              <a:ln w="9525">
                <a:solidFill>
                  <a:schemeClr val="bg1"/>
                </a:solidFill>
                <a:prstDash val="solid"/>
                <a:round/>
                <a:headEnd/>
                <a:tailEnd/>
              </a:ln>
            </p:spPr>
          </p:sp>
          <p:sp>
            <p:nvSpPr>
              <p:cNvPr id="188" name="Alaska20">
                <a:extLst>
                  <a:ext uri="{FF2B5EF4-FFF2-40B4-BE49-F238E27FC236}">
                    <a16:creationId xmlns:a16="http://schemas.microsoft.com/office/drawing/2014/main" id="{F7AF2BC0-6459-384E-A7B0-B6A5DC1B95B4}"/>
                  </a:ext>
                </a:extLst>
              </p:cNvPr>
              <p:cNvSpPr>
                <a:spLocks/>
              </p:cNvSpPr>
              <p:nvPr/>
            </p:nvSpPr>
            <p:spPr bwMode="auto">
              <a:xfrm>
                <a:off x="677975" y="14592846"/>
                <a:ext cx="612" cy="9"/>
              </a:xfrm>
              <a:custGeom>
                <a:avLst/>
                <a:gdLst/>
                <a:ahLst/>
                <a:cxnLst>
                  <a:cxn ang="0">
                    <a:pos x="1069" y="0"/>
                  </a:cxn>
                  <a:cxn ang="0">
                    <a:pos x="0" y="1024"/>
                  </a:cxn>
                  <a:cxn ang="0">
                    <a:pos x="712" y="0"/>
                  </a:cxn>
                  <a:cxn ang="0">
                    <a:pos x="1425" y="0"/>
                  </a:cxn>
                  <a:cxn ang="0">
                    <a:pos x="2849" y="1024"/>
                  </a:cxn>
                  <a:cxn ang="0">
                    <a:pos x="3918" y="1024"/>
                  </a:cxn>
                  <a:cxn ang="0">
                    <a:pos x="5699" y="1024"/>
                  </a:cxn>
                  <a:cxn ang="0">
                    <a:pos x="7836" y="0"/>
                  </a:cxn>
                  <a:cxn ang="0">
                    <a:pos x="9261" y="4096"/>
                  </a:cxn>
                  <a:cxn ang="0">
                    <a:pos x="11041" y="5120"/>
                  </a:cxn>
                  <a:cxn ang="0">
                    <a:pos x="12822" y="4096"/>
                  </a:cxn>
                  <a:cxn ang="0">
                    <a:pos x="14247" y="4096"/>
                  </a:cxn>
                  <a:cxn ang="0">
                    <a:pos x="16384" y="5120"/>
                  </a:cxn>
                  <a:cxn ang="0">
                    <a:pos x="16384" y="11264"/>
                  </a:cxn>
                  <a:cxn ang="0">
                    <a:pos x="14247" y="13312"/>
                  </a:cxn>
                  <a:cxn ang="0">
                    <a:pos x="11398" y="13312"/>
                  </a:cxn>
                  <a:cxn ang="0">
                    <a:pos x="9617" y="16384"/>
                  </a:cxn>
                  <a:cxn ang="0">
                    <a:pos x="7836" y="15360"/>
                  </a:cxn>
                  <a:cxn ang="0">
                    <a:pos x="5343" y="12288"/>
                  </a:cxn>
                  <a:cxn ang="0">
                    <a:pos x="3918" y="12288"/>
                  </a:cxn>
                  <a:cxn ang="0">
                    <a:pos x="2137" y="5120"/>
                  </a:cxn>
                  <a:cxn ang="0">
                    <a:pos x="1069" y="0"/>
                  </a:cxn>
                </a:cxnLst>
                <a:rect l="0" t="0" r="r" b="b"/>
                <a:pathLst>
                  <a:path w="16384" h="16384">
                    <a:moveTo>
                      <a:pt x="1069" y="0"/>
                    </a:moveTo>
                    <a:lnTo>
                      <a:pt x="0" y="1024"/>
                    </a:lnTo>
                    <a:lnTo>
                      <a:pt x="712" y="0"/>
                    </a:lnTo>
                    <a:lnTo>
                      <a:pt x="1425" y="0"/>
                    </a:lnTo>
                    <a:lnTo>
                      <a:pt x="2849" y="1024"/>
                    </a:lnTo>
                    <a:lnTo>
                      <a:pt x="3918" y="1024"/>
                    </a:lnTo>
                    <a:lnTo>
                      <a:pt x="5699" y="1024"/>
                    </a:lnTo>
                    <a:lnTo>
                      <a:pt x="7836" y="0"/>
                    </a:lnTo>
                    <a:lnTo>
                      <a:pt x="9261" y="4096"/>
                    </a:lnTo>
                    <a:lnTo>
                      <a:pt x="11041" y="5120"/>
                    </a:lnTo>
                    <a:lnTo>
                      <a:pt x="12822" y="4096"/>
                    </a:lnTo>
                    <a:lnTo>
                      <a:pt x="14247" y="4096"/>
                    </a:lnTo>
                    <a:lnTo>
                      <a:pt x="16384" y="5120"/>
                    </a:lnTo>
                    <a:lnTo>
                      <a:pt x="16384" y="11264"/>
                    </a:lnTo>
                    <a:lnTo>
                      <a:pt x="14247" y="13312"/>
                    </a:lnTo>
                    <a:lnTo>
                      <a:pt x="11398" y="13312"/>
                    </a:lnTo>
                    <a:lnTo>
                      <a:pt x="9617" y="16384"/>
                    </a:lnTo>
                    <a:lnTo>
                      <a:pt x="7836" y="15360"/>
                    </a:lnTo>
                    <a:lnTo>
                      <a:pt x="5343" y="12288"/>
                    </a:lnTo>
                    <a:lnTo>
                      <a:pt x="3918" y="12288"/>
                    </a:lnTo>
                    <a:lnTo>
                      <a:pt x="2137" y="5120"/>
                    </a:lnTo>
                    <a:lnTo>
                      <a:pt x="1069" y="0"/>
                    </a:lnTo>
                    <a:close/>
                  </a:path>
                </a:pathLst>
              </a:custGeom>
              <a:grpFill/>
              <a:ln w="9525">
                <a:solidFill>
                  <a:schemeClr val="bg1"/>
                </a:solidFill>
                <a:prstDash val="solid"/>
                <a:round/>
                <a:headEnd/>
                <a:tailEnd/>
              </a:ln>
            </p:spPr>
          </p:sp>
          <p:sp>
            <p:nvSpPr>
              <p:cNvPr id="189" name="Alaska19">
                <a:extLst>
                  <a:ext uri="{FF2B5EF4-FFF2-40B4-BE49-F238E27FC236}">
                    <a16:creationId xmlns:a16="http://schemas.microsoft.com/office/drawing/2014/main" id="{69FAE8B5-CB94-6F43-9D74-CBBA41429BD4}"/>
                  </a:ext>
                </a:extLst>
              </p:cNvPr>
              <p:cNvSpPr>
                <a:spLocks/>
              </p:cNvSpPr>
              <p:nvPr/>
            </p:nvSpPr>
            <p:spPr bwMode="auto">
              <a:xfrm>
                <a:off x="678587" y="14592837"/>
                <a:ext cx="306" cy="12"/>
              </a:xfrm>
              <a:custGeom>
                <a:avLst/>
                <a:gdLst/>
                <a:ahLst/>
                <a:cxnLst>
                  <a:cxn ang="0">
                    <a:pos x="4096" y="0"/>
                  </a:cxn>
                  <a:cxn ang="0">
                    <a:pos x="4096" y="964"/>
                  </a:cxn>
                  <a:cxn ang="0">
                    <a:pos x="5461" y="1928"/>
                  </a:cxn>
                  <a:cxn ang="0">
                    <a:pos x="9557" y="3855"/>
                  </a:cxn>
                  <a:cxn ang="0">
                    <a:pos x="16384" y="3855"/>
                  </a:cxn>
                  <a:cxn ang="0">
                    <a:pos x="16384" y="9638"/>
                  </a:cxn>
                  <a:cxn ang="0">
                    <a:pos x="8192" y="16384"/>
                  </a:cxn>
                  <a:cxn ang="0">
                    <a:pos x="0" y="16384"/>
                  </a:cxn>
                  <a:cxn ang="0">
                    <a:pos x="0" y="5783"/>
                  </a:cxn>
                  <a:cxn ang="0">
                    <a:pos x="4096" y="0"/>
                  </a:cxn>
                  <a:cxn ang="0">
                    <a:pos x="0" y="5783"/>
                  </a:cxn>
                  <a:cxn ang="0">
                    <a:pos x="4096" y="0"/>
                  </a:cxn>
                </a:cxnLst>
                <a:rect l="0" t="0" r="r" b="b"/>
                <a:pathLst>
                  <a:path w="16384" h="16384">
                    <a:moveTo>
                      <a:pt x="4096" y="0"/>
                    </a:moveTo>
                    <a:lnTo>
                      <a:pt x="4096" y="964"/>
                    </a:lnTo>
                    <a:lnTo>
                      <a:pt x="5461" y="1928"/>
                    </a:lnTo>
                    <a:lnTo>
                      <a:pt x="9557" y="3855"/>
                    </a:lnTo>
                    <a:lnTo>
                      <a:pt x="16384" y="3855"/>
                    </a:lnTo>
                    <a:lnTo>
                      <a:pt x="16384" y="9638"/>
                    </a:lnTo>
                    <a:lnTo>
                      <a:pt x="8192" y="16384"/>
                    </a:lnTo>
                    <a:lnTo>
                      <a:pt x="0" y="16384"/>
                    </a:lnTo>
                    <a:lnTo>
                      <a:pt x="0" y="5783"/>
                    </a:lnTo>
                    <a:lnTo>
                      <a:pt x="4096" y="0"/>
                    </a:lnTo>
                    <a:lnTo>
                      <a:pt x="0" y="5783"/>
                    </a:lnTo>
                    <a:lnTo>
                      <a:pt x="4096" y="0"/>
                    </a:lnTo>
                    <a:close/>
                  </a:path>
                </a:pathLst>
              </a:custGeom>
              <a:grpFill/>
              <a:ln w="9525">
                <a:solidFill>
                  <a:schemeClr val="bg1"/>
                </a:solidFill>
                <a:prstDash val="solid"/>
                <a:round/>
                <a:headEnd/>
                <a:tailEnd/>
              </a:ln>
            </p:spPr>
          </p:sp>
          <p:sp>
            <p:nvSpPr>
              <p:cNvPr id="190" name="Alaska18">
                <a:extLst>
                  <a:ext uri="{FF2B5EF4-FFF2-40B4-BE49-F238E27FC236}">
                    <a16:creationId xmlns:a16="http://schemas.microsoft.com/office/drawing/2014/main" id="{022ECD96-0BED-C34F-9F2D-FB71C69C2128}"/>
                  </a:ext>
                </a:extLst>
              </p:cNvPr>
              <p:cNvSpPr>
                <a:spLocks/>
              </p:cNvSpPr>
              <p:nvPr/>
            </p:nvSpPr>
            <p:spPr bwMode="auto">
              <a:xfrm>
                <a:off x="680015" y="14592810"/>
                <a:ext cx="578" cy="18"/>
              </a:xfrm>
              <a:custGeom>
                <a:avLst/>
                <a:gdLst/>
                <a:ahLst/>
                <a:cxnLst>
                  <a:cxn ang="0">
                    <a:pos x="0" y="15892"/>
                  </a:cxn>
                  <a:cxn ang="0">
                    <a:pos x="0" y="15237"/>
                  </a:cxn>
                  <a:cxn ang="0">
                    <a:pos x="0" y="14418"/>
                  </a:cxn>
                  <a:cxn ang="0">
                    <a:pos x="575" y="13763"/>
                  </a:cxn>
                  <a:cxn ang="0">
                    <a:pos x="1725" y="12616"/>
                  </a:cxn>
                  <a:cxn ang="0">
                    <a:pos x="2587" y="10322"/>
                  </a:cxn>
                  <a:cxn ang="0">
                    <a:pos x="4024" y="8028"/>
                  </a:cxn>
                  <a:cxn ang="0">
                    <a:pos x="5174" y="5898"/>
                  </a:cxn>
                  <a:cxn ang="0">
                    <a:pos x="6899" y="5079"/>
                  </a:cxn>
                  <a:cxn ang="0">
                    <a:pos x="7473" y="5079"/>
                  </a:cxn>
                  <a:cxn ang="0">
                    <a:pos x="9485" y="4588"/>
                  </a:cxn>
                  <a:cxn ang="0">
                    <a:pos x="9773" y="3113"/>
                  </a:cxn>
                  <a:cxn ang="0">
                    <a:pos x="10348" y="1475"/>
                  </a:cxn>
                  <a:cxn ang="0">
                    <a:pos x="12647" y="819"/>
                  </a:cxn>
                  <a:cxn ang="0">
                    <a:pos x="14947" y="0"/>
                  </a:cxn>
                  <a:cxn ang="0">
                    <a:pos x="16097" y="492"/>
                  </a:cxn>
                  <a:cxn ang="0">
                    <a:pos x="16384" y="2130"/>
                  </a:cxn>
                  <a:cxn ang="0">
                    <a:pos x="16097" y="3932"/>
                  </a:cxn>
                  <a:cxn ang="0">
                    <a:pos x="14084" y="4588"/>
                  </a:cxn>
                  <a:cxn ang="0">
                    <a:pos x="11785" y="5898"/>
                  </a:cxn>
                  <a:cxn ang="0">
                    <a:pos x="9773" y="7373"/>
                  </a:cxn>
                  <a:cxn ang="0">
                    <a:pos x="9198" y="8028"/>
                  </a:cxn>
                  <a:cxn ang="0">
                    <a:pos x="8048" y="9667"/>
                  </a:cxn>
                  <a:cxn ang="0">
                    <a:pos x="7473" y="10486"/>
                  </a:cxn>
                  <a:cxn ang="0">
                    <a:pos x="6036" y="11633"/>
                  </a:cxn>
                  <a:cxn ang="0">
                    <a:pos x="2874" y="14909"/>
                  </a:cxn>
                  <a:cxn ang="0">
                    <a:pos x="1725" y="15073"/>
                  </a:cxn>
                  <a:cxn ang="0">
                    <a:pos x="287" y="16384"/>
                  </a:cxn>
                  <a:cxn ang="0">
                    <a:pos x="0" y="15892"/>
                  </a:cxn>
                </a:cxnLst>
                <a:rect l="0" t="0" r="r" b="b"/>
                <a:pathLst>
                  <a:path w="16384" h="16384">
                    <a:moveTo>
                      <a:pt x="0" y="15892"/>
                    </a:moveTo>
                    <a:lnTo>
                      <a:pt x="0" y="15237"/>
                    </a:lnTo>
                    <a:lnTo>
                      <a:pt x="0" y="14418"/>
                    </a:lnTo>
                    <a:lnTo>
                      <a:pt x="575" y="13763"/>
                    </a:lnTo>
                    <a:lnTo>
                      <a:pt x="1725" y="12616"/>
                    </a:lnTo>
                    <a:lnTo>
                      <a:pt x="2587" y="10322"/>
                    </a:lnTo>
                    <a:lnTo>
                      <a:pt x="4024" y="8028"/>
                    </a:lnTo>
                    <a:lnTo>
                      <a:pt x="5174" y="5898"/>
                    </a:lnTo>
                    <a:lnTo>
                      <a:pt x="6899" y="5079"/>
                    </a:lnTo>
                    <a:lnTo>
                      <a:pt x="7473" y="5079"/>
                    </a:lnTo>
                    <a:lnTo>
                      <a:pt x="9485" y="4588"/>
                    </a:lnTo>
                    <a:lnTo>
                      <a:pt x="9773" y="3113"/>
                    </a:lnTo>
                    <a:lnTo>
                      <a:pt x="10348" y="1475"/>
                    </a:lnTo>
                    <a:lnTo>
                      <a:pt x="12647" y="819"/>
                    </a:lnTo>
                    <a:lnTo>
                      <a:pt x="14947" y="0"/>
                    </a:lnTo>
                    <a:lnTo>
                      <a:pt x="16097" y="492"/>
                    </a:lnTo>
                    <a:lnTo>
                      <a:pt x="16384" y="2130"/>
                    </a:lnTo>
                    <a:lnTo>
                      <a:pt x="16097" y="3932"/>
                    </a:lnTo>
                    <a:lnTo>
                      <a:pt x="14084" y="4588"/>
                    </a:lnTo>
                    <a:lnTo>
                      <a:pt x="11785" y="5898"/>
                    </a:lnTo>
                    <a:lnTo>
                      <a:pt x="9773" y="7373"/>
                    </a:lnTo>
                    <a:lnTo>
                      <a:pt x="9198" y="8028"/>
                    </a:lnTo>
                    <a:lnTo>
                      <a:pt x="8048" y="9667"/>
                    </a:lnTo>
                    <a:lnTo>
                      <a:pt x="7473" y="10486"/>
                    </a:lnTo>
                    <a:lnTo>
                      <a:pt x="6036" y="11633"/>
                    </a:lnTo>
                    <a:lnTo>
                      <a:pt x="2874" y="14909"/>
                    </a:lnTo>
                    <a:lnTo>
                      <a:pt x="1725" y="15073"/>
                    </a:lnTo>
                    <a:lnTo>
                      <a:pt x="287" y="16384"/>
                    </a:lnTo>
                    <a:lnTo>
                      <a:pt x="0" y="15892"/>
                    </a:lnTo>
                    <a:close/>
                  </a:path>
                </a:pathLst>
              </a:custGeom>
              <a:grpFill/>
              <a:ln w="9525">
                <a:solidFill>
                  <a:schemeClr val="bg1"/>
                </a:solidFill>
                <a:prstDash val="solid"/>
                <a:round/>
                <a:headEnd/>
                <a:tailEnd/>
              </a:ln>
            </p:spPr>
          </p:sp>
          <p:sp>
            <p:nvSpPr>
              <p:cNvPr id="191" name="Alaska17">
                <a:extLst>
                  <a:ext uri="{FF2B5EF4-FFF2-40B4-BE49-F238E27FC236}">
                    <a16:creationId xmlns:a16="http://schemas.microsoft.com/office/drawing/2014/main" id="{B716ABC3-3313-0A47-B385-98D52154F037}"/>
                  </a:ext>
                </a:extLst>
              </p:cNvPr>
              <p:cNvSpPr>
                <a:spLocks/>
              </p:cNvSpPr>
              <p:nvPr/>
            </p:nvSpPr>
            <p:spPr bwMode="auto">
              <a:xfrm>
                <a:off x="680593" y="14592792"/>
                <a:ext cx="612" cy="27"/>
              </a:xfrm>
              <a:custGeom>
                <a:avLst/>
                <a:gdLst/>
                <a:ahLst/>
                <a:cxnLst>
                  <a:cxn ang="0">
                    <a:pos x="993" y="16384"/>
                  </a:cxn>
                  <a:cxn ang="0">
                    <a:pos x="0" y="15124"/>
                  </a:cxn>
                  <a:cxn ang="0">
                    <a:pos x="248" y="14944"/>
                  </a:cxn>
                  <a:cxn ang="0">
                    <a:pos x="993" y="14404"/>
                  </a:cxn>
                  <a:cxn ang="0">
                    <a:pos x="1986" y="14223"/>
                  </a:cxn>
                  <a:cxn ang="0">
                    <a:pos x="2234" y="14223"/>
                  </a:cxn>
                  <a:cxn ang="0">
                    <a:pos x="3972" y="13863"/>
                  </a:cxn>
                  <a:cxn ang="0">
                    <a:pos x="4965" y="13143"/>
                  </a:cxn>
                  <a:cxn ang="0">
                    <a:pos x="6454" y="11523"/>
                  </a:cxn>
                  <a:cxn ang="0">
                    <a:pos x="6951" y="9362"/>
                  </a:cxn>
                  <a:cxn ang="0">
                    <a:pos x="7447" y="8102"/>
                  </a:cxn>
                  <a:cxn ang="0">
                    <a:pos x="8192" y="6662"/>
                  </a:cxn>
                  <a:cxn ang="0">
                    <a:pos x="9433" y="8102"/>
                  </a:cxn>
                  <a:cxn ang="0">
                    <a:pos x="10426" y="6662"/>
                  </a:cxn>
                  <a:cxn ang="0">
                    <a:pos x="9930" y="5581"/>
                  </a:cxn>
                  <a:cxn ang="0">
                    <a:pos x="8440" y="5581"/>
                  </a:cxn>
                  <a:cxn ang="0">
                    <a:pos x="7447" y="3421"/>
                  </a:cxn>
                  <a:cxn ang="0">
                    <a:pos x="7447" y="1620"/>
                  </a:cxn>
                  <a:cxn ang="0">
                    <a:pos x="9185" y="720"/>
                  </a:cxn>
                  <a:cxn ang="0">
                    <a:pos x="10923" y="540"/>
                  </a:cxn>
                  <a:cxn ang="0">
                    <a:pos x="12164" y="1440"/>
                  </a:cxn>
                  <a:cxn ang="0">
                    <a:pos x="12909" y="3061"/>
                  </a:cxn>
                  <a:cxn ang="0">
                    <a:pos x="14150" y="1620"/>
                  </a:cxn>
                  <a:cxn ang="0">
                    <a:pos x="14895" y="0"/>
                  </a:cxn>
                  <a:cxn ang="0">
                    <a:pos x="15888" y="180"/>
                  </a:cxn>
                  <a:cxn ang="0">
                    <a:pos x="16384" y="1440"/>
                  </a:cxn>
                  <a:cxn ang="0">
                    <a:pos x="16384" y="1980"/>
                  </a:cxn>
                  <a:cxn ang="0">
                    <a:pos x="15888" y="3421"/>
                  </a:cxn>
                  <a:cxn ang="0">
                    <a:pos x="14150" y="5221"/>
                  </a:cxn>
                  <a:cxn ang="0">
                    <a:pos x="13902" y="6662"/>
                  </a:cxn>
                  <a:cxn ang="0">
                    <a:pos x="14895" y="5941"/>
                  </a:cxn>
                  <a:cxn ang="0">
                    <a:pos x="15143" y="7742"/>
                  </a:cxn>
                  <a:cxn ang="0">
                    <a:pos x="14150" y="9362"/>
                  </a:cxn>
                  <a:cxn ang="0">
                    <a:pos x="12909" y="9902"/>
                  </a:cxn>
                  <a:cxn ang="0">
                    <a:pos x="11419" y="10803"/>
                  </a:cxn>
                  <a:cxn ang="0">
                    <a:pos x="10923" y="12423"/>
                  </a:cxn>
                  <a:cxn ang="0">
                    <a:pos x="9185" y="12783"/>
                  </a:cxn>
                  <a:cxn ang="0">
                    <a:pos x="7199" y="13863"/>
                  </a:cxn>
                  <a:cxn ang="0">
                    <a:pos x="5461" y="15664"/>
                  </a:cxn>
                  <a:cxn ang="0">
                    <a:pos x="4468" y="15844"/>
                  </a:cxn>
                  <a:cxn ang="0">
                    <a:pos x="2979" y="16384"/>
                  </a:cxn>
                  <a:cxn ang="0">
                    <a:pos x="1241" y="16384"/>
                  </a:cxn>
                  <a:cxn ang="0">
                    <a:pos x="993" y="16384"/>
                  </a:cxn>
                </a:cxnLst>
                <a:rect l="0" t="0" r="r" b="b"/>
                <a:pathLst>
                  <a:path w="16384" h="16384">
                    <a:moveTo>
                      <a:pt x="993" y="16384"/>
                    </a:moveTo>
                    <a:lnTo>
                      <a:pt x="0" y="15124"/>
                    </a:lnTo>
                    <a:lnTo>
                      <a:pt x="248" y="14944"/>
                    </a:lnTo>
                    <a:lnTo>
                      <a:pt x="993" y="14404"/>
                    </a:lnTo>
                    <a:lnTo>
                      <a:pt x="1986" y="14223"/>
                    </a:lnTo>
                    <a:lnTo>
                      <a:pt x="2234" y="14223"/>
                    </a:lnTo>
                    <a:lnTo>
                      <a:pt x="3972" y="13863"/>
                    </a:lnTo>
                    <a:lnTo>
                      <a:pt x="4965" y="13143"/>
                    </a:lnTo>
                    <a:lnTo>
                      <a:pt x="6454" y="11523"/>
                    </a:lnTo>
                    <a:lnTo>
                      <a:pt x="6951" y="9362"/>
                    </a:lnTo>
                    <a:lnTo>
                      <a:pt x="7447" y="8102"/>
                    </a:lnTo>
                    <a:lnTo>
                      <a:pt x="8192" y="6662"/>
                    </a:lnTo>
                    <a:lnTo>
                      <a:pt x="9433" y="8102"/>
                    </a:lnTo>
                    <a:lnTo>
                      <a:pt x="10426" y="6662"/>
                    </a:lnTo>
                    <a:lnTo>
                      <a:pt x="9930" y="5581"/>
                    </a:lnTo>
                    <a:lnTo>
                      <a:pt x="8440" y="5581"/>
                    </a:lnTo>
                    <a:lnTo>
                      <a:pt x="7447" y="3421"/>
                    </a:lnTo>
                    <a:lnTo>
                      <a:pt x="7447" y="1620"/>
                    </a:lnTo>
                    <a:lnTo>
                      <a:pt x="9185" y="720"/>
                    </a:lnTo>
                    <a:lnTo>
                      <a:pt x="10923" y="540"/>
                    </a:lnTo>
                    <a:lnTo>
                      <a:pt x="12164" y="1440"/>
                    </a:lnTo>
                    <a:lnTo>
                      <a:pt x="12909" y="3061"/>
                    </a:lnTo>
                    <a:lnTo>
                      <a:pt x="14150" y="1620"/>
                    </a:lnTo>
                    <a:lnTo>
                      <a:pt x="14895" y="0"/>
                    </a:lnTo>
                    <a:lnTo>
                      <a:pt x="15888" y="180"/>
                    </a:lnTo>
                    <a:lnTo>
                      <a:pt x="16384" y="1440"/>
                    </a:lnTo>
                    <a:lnTo>
                      <a:pt x="16384" y="1980"/>
                    </a:lnTo>
                    <a:lnTo>
                      <a:pt x="15888" y="3421"/>
                    </a:lnTo>
                    <a:lnTo>
                      <a:pt x="14150" y="5221"/>
                    </a:lnTo>
                    <a:lnTo>
                      <a:pt x="13902" y="6662"/>
                    </a:lnTo>
                    <a:lnTo>
                      <a:pt x="14895" y="5941"/>
                    </a:lnTo>
                    <a:lnTo>
                      <a:pt x="15143" y="7742"/>
                    </a:lnTo>
                    <a:lnTo>
                      <a:pt x="14150" y="9362"/>
                    </a:lnTo>
                    <a:lnTo>
                      <a:pt x="12909" y="9902"/>
                    </a:lnTo>
                    <a:lnTo>
                      <a:pt x="11419" y="10803"/>
                    </a:lnTo>
                    <a:lnTo>
                      <a:pt x="10923" y="12423"/>
                    </a:lnTo>
                    <a:lnTo>
                      <a:pt x="9185" y="12783"/>
                    </a:lnTo>
                    <a:lnTo>
                      <a:pt x="7199" y="13863"/>
                    </a:lnTo>
                    <a:lnTo>
                      <a:pt x="5461" y="15664"/>
                    </a:lnTo>
                    <a:lnTo>
                      <a:pt x="4468" y="15844"/>
                    </a:lnTo>
                    <a:lnTo>
                      <a:pt x="2979" y="16384"/>
                    </a:lnTo>
                    <a:lnTo>
                      <a:pt x="1241" y="16384"/>
                    </a:lnTo>
                    <a:lnTo>
                      <a:pt x="993" y="16384"/>
                    </a:lnTo>
                    <a:close/>
                  </a:path>
                </a:pathLst>
              </a:custGeom>
              <a:grpFill/>
              <a:ln w="9525">
                <a:solidFill>
                  <a:schemeClr val="bg1"/>
                </a:solidFill>
                <a:prstDash val="solid"/>
                <a:round/>
                <a:headEnd/>
                <a:tailEnd/>
              </a:ln>
            </p:spPr>
          </p:sp>
          <p:sp>
            <p:nvSpPr>
              <p:cNvPr id="192" name="Alaska16">
                <a:extLst>
                  <a:ext uri="{FF2B5EF4-FFF2-40B4-BE49-F238E27FC236}">
                    <a16:creationId xmlns:a16="http://schemas.microsoft.com/office/drawing/2014/main" id="{A25BA038-A358-D245-9D06-AAE858B07D23}"/>
                  </a:ext>
                </a:extLst>
              </p:cNvPr>
              <p:cNvSpPr>
                <a:spLocks/>
              </p:cNvSpPr>
              <p:nvPr/>
            </p:nvSpPr>
            <p:spPr bwMode="auto">
              <a:xfrm>
                <a:off x="681477" y="14592792"/>
                <a:ext cx="102" cy="3"/>
              </a:xfrm>
              <a:custGeom>
                <a:avLst/>
                <a:gdLst/>
                <a:ahLst/>
                <a:cxnLst>
                  <a:cxn ang="0">
                    <a:pos x="5120" y="0"/>
                  </a:cxn>
                  <a:cxn ang="0">
                    <a:pos x="7168" y="585"/>
                  </a:cxn>
                  <a:cxn ang="0">
                    <a:pos x="8192" y="2926"/>
                  </a:cxn>
                  <a:cxn ang="0">
                    <a:pos x="13312" y="2926"/>
                  </a:cxn>
                  <a:cxn ang="0">
                    <a:pos x="15360" y="7022"/>
                  </a:cxn>
                  <a:cxn ang="0">
                    <a:pos x="16384" y="11118"/>
                  </a:cxn>
                  <a:cxn ang="0">
                    <a:pos x="11264" y="16384"/>
                  </a:cxn>
                  <a:cxn ang="0">
                    <a:pos x="7168" y="14629"/>
                  </a:cxn>
                  <a:cxn ang="0">
                    <a:pos x="3072" y="14629"/>
                  </a:cxn>
                  <a:cxn ang="0">
                    <a:pos x="0" y="9362"/>
                  </a:cxn>
                  <a:cxn ang="0">
                    <a:pos x="1024" y="2926"/>
                  </a:cxn>
                  <a:cxn ang="0">
                    <a:pos x="5120" y="0"/>
                  </a:cxn>
                </a:cxnLst>
                <a:rect l="0" t="0" r="r" b="b"/>
                <a:pathLst>
                  <a:path w="16384" h="16384">
                    <a:moveTo>
                      <a:pt x="5120" y="0"/>
                    </a:moveTo>
                    <a:lnTo>
                      <a:pt x="7168" y="585"/>
                    </a:lnTo>
                    <a:lnTo>
                      <a:pt x="8192" y="2926"/>
                    </a:lnTo>
                    <a:lnTo>
                      <a:pt x="13312" y="2926"/>
                    </a:lnTo>
                    <a:lnTo>
                      <a:pt x="15360" y="7022"/>
                    </a:lnTo>
                    <a:lnTo>
                      <a:pt x="16384" y="11118"/>
                    </a:lnTo>
                    <a:lnTo>
                      <a:pt x="11264" y="16384"/>
                    </a:lnTo>
                    <a:lnTo>
                      <a:pt x="7168" y="14629"/>
                    </a:lnTo>
                    <a:lnTo>
                      <a:pt x="3072" y="14629"/>
                    </a:lnTo>
                    <a:lnTo>
                      <a:pt x="0" y="9362"/>
                    </a:lnTo>
                    <a:lnTo>
                      <a:pt x="1024" y="2926"/>
                    </a:lnTo>
                    <a:lnTo>
                      <a:pt x="5120" y="0"/>
                    </a:lnTo>
                    <a:close/>
                  </a:path>
                </a:pathLst>
              </a:custGeom>
              <a:grpFill/>
              <a:ln w="9525">
                <a:solidFill>
                  <a:schemeClr val="bg1"/>
                </a:solidFill>
                <a:prstDash val="solid"/>
                <a:round/>
                <a:headEnd/>
                <a:tailEnd/>
              </a:ln>
            </p:spPr>
          </p:sp>
          <p:sp>
            <p:nvSpPr>
              <p:cNvPr id="193" name="D121">
                <a:extLst>
                  <a:ext uri="{FF2B5EF4-FFF2-40B4-BE49-F238E27FC236}">
                    <a16:creationId xmlns:a16="http://schemas.microsoft.com/office/drawing/2014/main" id="{EAE9E0F2-5904-8143-B1DF-00AD72893356}"/>
                  </a:ext>
                </a:extLst>
              </p:cNvPr>
              <p:cNvSpPr>
                <a:spLocks/>
              </p:cNvSpPr>
              <p:nvPr/>
            </p:nvSpPr>
            <p:spPr bwMode="auto">
              <a:xfrm>
                <a:off x="681987" y="14592762"/>
                <a:ext cx="612" cy="18"/>
              </a:xfrm>
              <a:custGeom>
                <a:avLst/>
                <a:gdLst/>
                <a:ahLst/>
                <a:cxnLst>
                  <a:cxn ang="0">
                    <a:pos x="0" y="10570"/>
                  </a:cxn>
                  <a:cxn ang="0">
                    <a:pos x="0" y="10394"/>
                  </a:cxn>
                  <a:cxn ang="0">
                    <a:pos x="1416" y="9337"/>
                  </a:cxn>
                  <a:cxn ang="0">
                    <a:pos x="1820" y="8280"/>
                  </a:cxn>
                  <a:cxn ang="0">
                    <a:pos x="3236" y="6166"/>
                  </a:cxn>
                  <a:cxn ang="0">
                    <a:pos x="3439" y="4404"/>
                  </a:cxn>
                  <a:cxn ang="0">
                    <a:pos x="4045" y="2995"/>
                  </a:cxn>
                  <a:cxn ang="0">
                    <a:pos x="5057" y="2995"/>
                  </a:cxn>
                  <a:cxn ang="0">
                    <a:pos x="6473" y="3347"/>
                  </a:cxn>
                  <a:cxn ang="0">
                    <a:pos x="8293" y="2643"/>
                  </a:cxn>
                  <a:cxn ang="0">
                    <a:pos x="9709" y="1586"/>
                  </a:cxn>
                  <a:cxn ang="0">
                    <a:pos x="10720" y="529"/>
                  </a:cxn>
                  <a:cxn ang="0">
                    <a:pos x="11327" y="0"/>
                  </a:cxn>
                  <a:cxn ang="0">
                    <a:pos x="12136" y="0"/>
                  </a:cxn>
                  <a:cxn ang="0">
                    <a:pos x="12743" y="529"/>
                  </a:cxn>
                  <a:cxn ang="0">
                    <a:pos x="12945" y="1586"/>
                  </a:cxn>
                  <a:cxn ang="0">
                    <a:pos x="13148" y="2995"/>
                  </a:cxn>
                  <a:cxn ang="0">
                    <a:pos x="13552" y="4228"/>
                  </a:cxn>
                  <a:cxn ang="0">
                    <a:pos x="13754" y="5461"/>
                  </a:cxn>
                  <a:cxn ang="0">
                    <a:pos x="13754" y="5638"/>
                  </a:cxn>
                  <a:cxn ang="0">
                    <a:pos x="14361" y="6166"/>
                  </a:cxn>
                  <a:cxn ang="0">
                    <a:pos x="14564" y="6342"/>
                  </a:cxn>
                  <a:cxn ang="0">
                    <a:pos x="15170" y="7047"/>
                  </a:cxn>
                  <a:cxn ang="0">
                    <a:pos x="15575" y="7047"/>
                  </a:cxn>
                  <a:cxn ang="0">
                    <a:pos x="16182" y="7575"/>
                  </a:cxn>
                  <a:cxn ang="0">
                    <a:pos x="16384" y="8456"/>
                  </a:cxn>
                  <a:cxn ang="0">
                    <a:pos x="15979" y="8985"/>
                  </a:cxn>
                  <a:cxn ang="0">
                    <a:pos x="14564" y="8280"/>
                  </a:cxn>
                  <a:cxn ang="0">
                    <a:pos x="13552" y="9689"/>
                  </a:cxn>
                  <a:cxn ang="0">
                    <a:pos x="11529" y="10394"/>
                  </a:cxn>
                  <a:cxn ang="0">
                    <a:pos x="9102" y="10394"/>
                  </a:cxn>
                  <a:cxn ang="0">
                    <a:pos x="7282" y="10394"/>
                  </a:cxn>
                  <a:cxn ang="0">
                    <a:pos x="5664" y="13213"/>
                  </a:cxn>
                  <a:cxn ang="0">
                    <a:pos x="3034" y="16384"/>
                  </a:cxn>
                  <a:cxn ang="0">
                    <a:pos x="1820" y="14975"/>
                  </a:cxn>
                  <a:cxn ang="0">
                    <a:pos x="809" y="14094"/>
                  </a:cxn>
                  <a:cxn ang="0">
                    <a:pos x="607" y="12861"/>
                  </a:cxn>
                  <a:cxn ang="0">
                    <a:pos x="0" y="11451"/>
                  </a:cxn>
                  <a:cxn ang="0">
                    <a:pos x="0" y="10570"/>
                  </a:cxn>
                </a:cxnLst>
                <a:rect l="0" t="0" r="r" b="b"/>
                <a:pathLst>
                  <a:path w="16384" h="16384">
                    <a:moveTo>
                      <a:pt x="0" y="10570"/>
                    </a:moveTo>
                    <a:lnTo>
                      <a:pt x="0" y="10394"/>
                    </a:lnTo>
                    <a:lnTo>
                      <a:pt x="1416" y="9337"/>
                    </a:lnTo>
                    <a:lnTo>
                      <a:pt x="1820" y="8280"/>
                    </a:lnTo>
                    <a:lnTo>
                      <a:pt x="3236" y="6166"/>
                    </a:lnTo>
                    <a:lnTo>
                      <a:pt x="3439" y="4404"/>
                    </a:lnTo>
                    <a:lnTo>
                      <a:pt x="4045" y="2995"/>
                    </a:lnTo>
                    <a:lnTo>
                      <a:pt x="5057" y="2995"/>
                    </a:lnTo>
                    <a:lnTo>
                      <a:pt x="6473" y="3347"/>
                    </a:lnTo>
                    <a:lnTo>
                      <a:pt x="8293" y="2643"/>
                    </a:lnTo>
                    <a:lnTo>
                      <a:pt x="9709" y="1586"/>
                    </a:lnTo>
                    <a:lnTo>
                      <a:pt x="10720" y="529"/>
                    </a:lnTo>
                    <a:lnTo>
                      <a:pt x="11327" y="0"/>
                    </a:lnTo>
                    <a:lnTo>
                      <a:pt x="12136" y="0"/>
                    </a:lnTo>
                    <a:lnTo>
                      <a:pt x="12743" y="529"/>
                    </a:lnTo>
                    <a:lnTo>
                      <a:pt x="12945" y="1586"/>
                    </a:lnTo>
                    <a:lnTo>
                      <a:pt x="13148" y="2995"/>
                    </a:lnTo>
                    <a:lnTo>
                      <a:pt x="13552" y="4228"/>
                    </a:lnTo>
                    <a:lnTo>
                      <a:pt x="13754" y="5461"/>
                    </a:lnTo>
                    <a:lnTo>
                      <a:pt x="13754" y="5638"/>
                    </a:lnTo>
                    <a:lnTo>
                      <a:pt x="14361" y="6166"/>
                    </a:lnTo>
                    <a:lnTo>
                      <a:pt x="14564" y="6342"/>
                    </a:lnTo>
                    <a:lnTo>
                      <a:pt x="15170" y="7047"/>
                    </a:lnTo>
                    <a:lnTo>
                      <a:pt x="15575" y="7047"/>
                    </a:lnTo>
                    <a:lnTo>
                      <a:pt x="16182" y="7575"/>
                    </a:lnTo>
                    <a:lnTo>
                      <a:pt x="16384" y="8456"/>
                    </a:lnTo>
                    <a:lnTo>
                      <a:pt x="15979" y="8985"/>
                    </a:lnTo>
                    <a:lnTo>
                      <a:pt x="14564" y="8280"/>
                    </a:lnTo>
                    <a:lnTo>
                      <a:pt x="13552" y="9689"/>
                    </a:lnTo>
                    <a:lnTo>
                      <a:pt x="11529" y="10394"/>
                    </a:lnTo>
                    <a:lnTo>
                      <a:pt x="9102" y="10394"/>
                    </a:lnTo>
                    <a:lnTo>
                      <a:pt x="7282" y="10394"/>
                    </a:lnTo>
                    <a:lnTo>
                      <a:pt x="5664" y="13213"/>
                    </a:lnTo>
                    <a:lnTo>
                      <a:pt x="3034" y="16384"/>
                    </a:lnTo>
                    <a:lnTo>
                      <a:pt x="1820" y="14975"/>
                    </a:lnTo>
                    <a:lnTo>
                      <a:pt x="809" y="14094"/>
                    </a:lnTo>
                    <a:lnTo>
                      <a:pt x="607" y="12861"/>
                    </a:lnTo>
                    <a:lnTo>
                      <a:pt x="0" y="11451"/>
                    </a:lnTo>
                    <a:lnTo>
                      <a:pt x="0" y="10570"/>
                    </a:lnTo>
                    <a:close/>
                  </a:path>
                </a:pathLst>
              </a:custGeom>
              <a:grpFill/>
              <a:ln w="9525">
                <a:solidFill>
                  <a:schemeClr val="bg1"/>
                </a:solidFill>
                <a:prstDash val="solid"/>
                <a:round/>
                <a:headEnd/>
                <a:tailEnd/>
              </a:ln>
            </p:spPr>
          </p:sp>
          <p:sp>
            <p:nvSpPr>
              <p:cNvPr id="194" name="Alaska15">
                <a:extLst>
                  <a:ext uri="{FF2B5EF4-FFF2-40B4-BE49-F238E27FC236}">
                    <a16:creationId xmlns:a16="http://schemas.microsoft.com/office/drawing/2014/main" id="{5E734ACA-0710-AA41-91B0-2233E125EF96}"/>
                  </a:ext>
                </a:extLst>
              </p:cNvPr>
              <p:cNvSpPr>
                <a:spLocks/>
              </p:cNvSpPr>
              <p:nvPr/>
            </p:nvSpPr>
            <p:spPr bwMode="auto">
              <a:xfrm>
                <a:off x="682599" y="14592780"/>
                <a:ext cx="136" cy="6"/>
              </a:xfrm>
              <a:custGeom>
                <a:avLst/>
                <a:gdLst/>
                <a:ahLst/>
                <a:cxnLst>
                  <a:cxn ang="0">
                    <a:pos x="4096" y="3781"/>
                  </a:cxn>
                  <a:cxn ang="0">
                    <a:pos x="0" y="5041"/>
                  </a:cxn>
                  <a:cxn ang="0">
                    <a:pos x="4096" y="1260"/>
                  </a:cxn>
                  <a:cxn ang="0">
                    <a:pos x="9557" y="0"/>
                  </a:cxn>
                  <a:cxn ang="0">
                    <a:pos x="15019" y="3781"/>
                  </a:cxn>
                  <a:cxn ang="0">
                    <a:pos x="16384" y="11343"/>
                  </a:cxn>
                  <a:cxn ang="0">
                    <a:pos x="15019" y="13863"/>
                  </a:cxn>
                  <a:cxn ang="0">
                    <a:pos x="6827" y="16384"/>
                  </a:cxn>
                  <a:cxn ang="0">
                    <a:pos x="4096" y="6302"/>
                  </a:cxn>
                  <a:cxn ang="0">
                    <a:pos x="4096" y="3781"/>
                  </a:cxn>
                </a:cxnLst>
                <a:rect l="0" t="0" r="r" b="b"/>
                <a:pathLst>
                  <a:path w="16384" h="16384">
                    <a:moveTo>
                      <a:pt x="4096" y="3781"/>
                    </a:moveTo>
                    <a:lnTo>
                      <a:pt x="0" y="5041"/>
                    </a:lnTo>
                    <a:lnTo>
                      <a:pt x="4096" y="1260"/>
                    </a:lnTo>
                    <a:lnTo>
                      <a:pt x="9557" y="0"/>
                    </a:lnTo>
                    <a:lnTo>
                      <a:pt x="15019" y="3781"/>
                    </a:lnTo>
                    <a:lnTo>
                      <a:pt x="16384" y="11343"/>
                    </a:lnTo>
                    <a:lnTo>
                      <a:pt x="15019" y="13863"/>
                    </a:lnTo>
                    <a:lnTo>
                      <a:pt x="6827" y="16384"/>
                    </a:lnTo>
                    <a:lnTo>
                      <a:pt x="4096" y="6302"/>
                    </a:lnTo>
                    <a:lnTo>
                      <a:pt x="4096" y="3781"/>
                    </a:lnTo>
                    <a:close/>
                  </a:path>
                </a:pathLst>
              </a:custGeom>
              <a:grpFill/>
              <a:ln w="9525">
                <a:solidFill>
                  <a:schemeClr val="bg1"/>
                </a:solidFill>
                <a:prstDash val="solid"/>
                <a:round/>
                <a:headEnd/>
                <a:tailEnd/>
              </a:ln>
            </p:spPr>
          </p:sp>
          <p:sp>
            <p:nvSpPr>
              <p:cNvPr id="195" name="Alaska14">
                <a:extLst>
                  <a:ext uri="{FF2B5EF4-FFF2-40B4-BE49-F238E27FC236}">
                    <a16:creationId xmlns:a16="http://schemas.microsoft.com/office/drawing/2014/main" id="{7BFFDBFC-4352-9040-B700-85546D46BD2D}"/>
                  </a:ext>
                </a:extLst>
              </p:cNvPr>
              <p:cNvSpPr>
                <a:spLocks/>
              </p:cNvSpPr>
              <p:nvPr/>
            </p:nvSpPr>
            <p:spPr bwMode="auto">
              <a:xfrm>
                <a:off x="683517" y="14592753"/>
                <a:ext cx="306" cy="9"/>
              </a:xfrm>
              <a:custGeom>
                <a:avLst/>
                <a:gdLst/>
                <a:ahLst/>
                <a:cxnLst>
                  <a:cxn ang="0">
                    <a:pos x="10923" y="5814"/>
                  </a:cxn>
                  <a:cxn ang="0">
                    <a:pos x="6554" y="1057"/>
                  </a:cxn>
                  <a:cxn ang="0">
                    <a:pos x="6554" y="3171"/>
                  </a:cxn>
                  <a:cxn ang="0">
                    <a:pos x="6554" y="5285"/>
                  </a:cxn>
                  <a:cxn ang="0">
                    <a:pos x="7646" y="5814"/>
                  </a:cxn>
                  <a:cxn ang="0">
                    <a:pos x="8738" y="5814"/>
                  </a:cxn>
                  <a:cxn ang="0">
                    <a:pos x="10923" y="2114"/>
                  </a:cxn>
                  <a:cxn ang="0">
                    <a:pos x="12015" y="0"/>
                  </a:cxn>
                  <a:cxn ang="0">
                    <a:pos x="15292" y="3700"/>
                  </a:cxn>
                  <a:cxn ang="0">
                    <a:pos x="15292" y="6342"/>
                  </a:cxn>
                  <a:cxn ang="0">
                    <a:pos x="15292" y="9513"/>
                  </a:cxn>
                  <a:cxn ang="0">
                    <a:pos x="15292" y="12156"/>
                  </a:cxn>
                  <a:cxn ang="0">
                    <a:pos x="16384" y="12156"/>
                  </a:cxn>
                  <a:cxn ang="0">
                    <a:pos x="16384" y="13741"/>
                  </a:cxn>
                  <a:cxn ang="0">
                    <a:pos x="15292" y="16384"/>
                  </a:cxn>
                  <a:cxn ang="0">
                    <a:pos x="8738" y="14270"/>
                  </a:cxn>
                  <a:cxn ang="0">
                    <a:pos x="6554" y="16384"/>
                  </a:cxn>
                  <a:cxn ang="0">
                    <a:pos x="3277" y="16384"/>
                  </a:cxn>
                  <a:cxn ang="0">
                    <a:pos x="2185" y="10570"/>
                  </a:cxn>
                  <a:cxn ang="0">
                    <a:pos x="0" y="2114"/>
                  </a:cxn>
                  <a:cxn ang="0">
                    <a:pos x="3277" y="1586"/>
                  </a:cxn>
                  <a:cxn ang="0">
                    <a:pos x="4369" y="5814"/>
                  </a:cxn>
                  <a:cxn ang="0">
                    <a:pos x="7646" y="6342"/>
                  </a:cxn>
                  <a:cxn ang="0">
                    <a:pos x="10923" y="5814"/>
                  </a:cxn>
                </a:cxnLst>
                <a:rect l="0" t="0" r="r" b="b"/>
                <a:pathLst>
                  <a:path w="16384" h="16384">
                    <a:moveTo>
                      <a:pt x="10923" y="5814"/>
                    </a:moveTo>
                    <a:lnTo>
                      <a:pt x="6554" y="1057"/>
                    </a:lnTo>
                    <a:lnTo>
                      <a:pt x="6554" y="3171"/>
                    </a:lnTo>
                    <a:lnTo>
                      <a:pt x="6554" y="5285"/>
                    </a:lnTo>
                    <a:lnTo>
                      <a:pt x="7646" y="5814"/>
                    </a:lnTo>
                    <a:lnTo>
                      <a:pt x="8738" y="5814"/>
                    </a:lnTo>
                    <a:lnTo>
                      <a:pt x="10923" y="2114"/>
                    </a:lnTo>
                    <a:lnTo>
                      <a:pt x="12015" y="0"/>
                    </a:lnTo>
                    <a:lnTo>
                      <a:pt x="15292" y="3700"/>
                    </a:lnTo>
                    <a:lnTo>
                      <a:pt x="15292" y="6342"/>
                    </a:lnTo>
                    <a:lnTo>
                      <a:pt x="15292" y="9513"/>
                    </a:lnTo>
                    <a:lnTo>
                      <a:pt x="15292" y="12156"/>
                    </a:lnTo>
                    <a:lnTo>
                      <a:pt x="16384" y="12156"/>
                    </a:lnTo>
                    <a:lnTo>
                      <a:pt x="16384" y="13741"/>
                    </a:lnTo>
                    <a:lnTo>
                      <a:pt x="15292" y="16384"/>
                    </a:lnTo>
                    <a:lnTo>
                      <a:pt x="8738" y="14270"/>
                    </a:lnTo>
                    <a:lnTo>
                      <a:pt x="6554" y="16384"/>
                    </a:lnTo>
                    <a:lnTo>
                      <a:pt x="3277" y="16384"/>
                    </a:lnTo>
                    <a:lnTo>
                      <a:pt x="2185" y="10570"/>
                    </a:lnTo>
                    <a:lnTo>
                      <a:pt x="0" y="2114"/>
                    </a:lnTo>
                    <a:lnTo>
                      <a:pt x="3277" y="1586"/>
                    </a:lnTo>
                    <a:lnTo>
                      <a:pt x="4369" y="5814"/>
                    </a:lnTo>
                    <a:lnTo>
                      <a:pt x="7646" y="6342"/>
                    </a:lnTo>
                    <a:lnTo>
                      <a:pt x="10923" y="5814"/>
                    </a:lnTo>
                    <a:close/>
                  </a:path>
                </a:pathLst>
              </a:custGeom>
              <a:grpFill/>
              <a:ln w="9525">
                <a:solidFill>
                  <a:schemeClr val="bg1"/>
                </a:solidFill>
                <a:prstDash val="solid"/>
                <a:round/>
                <a:headEnd/>
                <a:tailEnd/>
              </a:ln>
            </p:spPr>
          </p:sp>
          <p:sp>
            <p:nvSpPr>
              <p:cNvPr id="196" name="Alaska13">
                <a:extLst>
                  <a:ext uri="{FF2B5EF4-FFF2-40B4-BE49-F238E27FC236}">
                    <a16:creationId xmlns:a16="http://schemas.microsoft.com/office/drawing/2014/main" id="{4B785B9F-ADF7-D840-A748-77F6536F4F8A}"/>
                  </a:ext>
                </a:extLst>
              </p:cNvPr>
              <p:cNvSpPr>
                <a:spLocks/>
              </p:cNvSpPr>
              <p:nvPr/>
            </p:nvSpPr>
            <p:spPr bwMode="auto">
              <a:xfrm>
                <a:off x="684333" y="14592726"/>
                <a:ext cx="306" cy="9"/>
              </a:xfrm>
              <a:custGeom>
                <a:avLst/>
                <a:gdLst/>
                <a:ahLst/>
                <a:cxnLst>
                  <a:cxn ang="0">
                    <a:pos x="3277" y="0"/>
                  </a:cxn>
                  <a:cxn ang="0">
                    <a:pos x="0" y="2341"/>
                  </a:cxn>
                  <a:cxn ang="0">
                    <a:pos x="1638" y="1560"/>
                  </a:cxn>
                  <a:cxn ang="0">
                    <a:pos x="3277" y="1560"/>
                  </a:cxn>
                  <a:cxn ang="0">
                    <a:pos x="9830" y="780"/>
                  </a:cxn>
                  <a:cxn ang="0">
                    <a:pos x="13107" y="1950"/>
                  </a:cxn>
                  <a:cxn ang="0">
                    <a:pos x="16384" y="3121"/>
                  </a:cxn>
                  <a:cxn ang="0">
                    <a:pos x="13107" y="5071"/>
                  </a:cxn>
                  <a:cxn ang="0">
                    <a:pos x="16384" y="6242"/>
                  </a:cxn>
                  <a:cxn ang="0">
                    <a:pos x="13107" y="9752"/>
                  </a:cxn>
                  <a:cxn ang="0">
                    <a:pos x="9830" y="13263"/>
                  </a:cxn>
                  <a:cxn ang="0">
                    <a:pos x="8192" y="16384"/>
                  </a:cxn>
                  <a:cxn ang="0">
                    <a:pos x="6554" y="14434"/>
                  </a:cxn>
                  <a:cxn ang="0">
                    <a:pos x="3277" y="9752"/>
                  </a:cxn>
                  <a:cxn ang="0">
                    <a:pos x="6554" y="5461"/>
                  </a:cxn>
                  <a:cxn ang="0">
                    <a:pos x="6554" y="4681"/>
                  </a:cxn>
                  <a:cxn ang="0">
                    <a:pos x="3277" y="3121"/>
                  </a:cxn>
                  <a:cxn ang="0">
                    <a:pos x="3277" y="0"/>
                  </a:cxn>
                </a:cxnLst>
                <a:rect l="0" t="0" r="r" b="b"/>
                <a:pathLst>
                  <a:path w="16384" h="16384">
                    <a:moveTo>
                      <a:pt x="3277" y="0"/>
                    </a:moveTo>
                    <a:lnTo>
                      <a:pt x="0" y="2341"/>
                    </a:lnTo>
                    <a:lnTo>
                      <a:pt x="1638" y="1560"/>
                    </a:lnTo>
                    <a:lnTo>
                      <a:pt x="3277" y="1560"/>
                    </a:lnTo>
                    <a:lnTo>
                      <a:pt x="9830" y="780"/>
                    </a:lnTo>
                    <a:lnTo>
                      <a:pt x="13107" y="1950"/>
                    </a:lnTo>
                    <a:lnTo>
                      <a:pt x="16384" y="3121"/>
                    </a:lnTo>
                    <a:lnTo>
                      <a:pt x="13107" y="5071"/>
                    </a:lnTo>
                    <a:lnTo>
                      <a:pt x="16384" y="6242"/>
                    </a:lnTo>
                    <a:lnTo>
                      <a:pt x="13107" y="9752"/>
                    </a:lnTo>
                    <a:lnTo>
                      <a:pt x="9830" y="13263"/>
                    </a:lnTo>
                    <a:lnTo>
                      <a:pt x="8192" y="16384"/>
                    </a:lnTo>
                    <a:lnTo>
                      <a:pt x="6554" y="14434"/>
                    </a:lnTo>
                    <a:lnTo>
                      <a:pt x="3277" y="9752"/>
                    </a:lnTo>
                    <a:lnTo>
                      <a:pt x="6554" y="5461"/>
                    </a:lnTo>
                    <a:lnTo>
                      <a:pt x="6554" y="4681"/>
                    </a:lnTo>
                    <a:lnTo>
                      <a:pt x="3277" y="3121"/>
                    </a:lnTo>
                    <a:lnTo>
                      <a:pt x="3277" y="0"/>
                    </a:lnTo>
                    <a:close/>
                  </a:path>
                </a:pathLst>
              </a:custGeom>
              <a:grpFill/>
              <a:ln w="9525">
                <a:solidFill>
                  <a:schemeClr val="bg1"/>
                </a:solidFill>
                <a:prstDash val="solid"/>
                <a:round/>
                <a:headEnd/>
                <a:tailEnd/>
              </a:ln>
            </p:spPr>
          </p:sp>
          <p:sp>
            <p:nvSpPr>
              <p:cNvPr id="197" name="Alaska11">
                <a:extLst>
                  <a:ext uri="{FF2B5EF4-FFF2-40B4-BE49-F238E27FC236}">
                    <a16:creationId xmlns:a16="http://schemas.microsoft.com/office/drawing/2014/main" id="{F48E4361-485C-7C46-BCF9-183C363FDF84}"/>
                  </a:ext>
                </a:extLst>
              </p:cNvPr>
              <p:cNvSpPr>
                <a:spLocks/>
              </p:cNvSpPr>
              <p:nvPr/>
            </p:nvSpPr>
            <p:spPr bwMode="auto">
              <a:xfrm>
                <a:off x="686033" y="14592723"/>
                <a:ext cx="102" cy="3"/>
              </a:xfrm>
              <a:custGeom>
                <a:avLst/>
                <a:gdLst/>
                <a:ahLst/>
                <a:cxnLst>
                  <a:cxn ang="0">
                    <a:pos x="0" y="4096"/>
                  </a:cxn>
                  <a:cxn ang="0">
                    <a:pos x="2048" y="2731"/>
                  </a:cxn>
                  <a:cxn ang="0">
                    <a:pos x="2048" y="2048"/>
                  </a:cxn>
                  <a:cxn ang="0">
                    <a:pos x="8192" y="2048"/>
                  </a:cxn>
                  <a:cxn ang="0">
                    <a:pos x="10240" y="1365"/>
                  </a:cxn>
                  <a:cxn ang="0">
                    <a:pos x="14336" y="0"/>
                  </a:cxn>
                  <a:cxn ang="0">
                    <a:pos x="16384" y="2048"/>
                  </a:cxn>
                  <a:cxn ang="0">
                    <a:pos x="16384" y="6827"/>
                  </a:cxn>
                  <a:cxn ang="0">
                    <a:pos x="10240" y="10923"/>
                  </a:cxn>
                  <a:cxn ang="0">
                    <a:pos x="6144" y="16384"/>
                  </a:cxn>
                  <a:cxn ang="0">
                    <a:pos x="0" y="15701"/>
                  </a:cxn>
                  <a:cxn ang="0">
                    <a:pos x="0" y="10240"/>
                  </a:cxn>
                  <a:cxn ang="0">
                    <a:pos x="0" y="4096"/>
                  </a:cxn>
                </a:cxnLst>
                <a:rect l="0" t="0" r="r" b="b"/>
                <a:pathLst>
                  <a:path w="16384" h="16384">
                    <a:moveTo>
                      <a:pt x="0" y="4096"/>
                    </a:moveTo>
                    <a:lnTo>
                      <a:pt x="2048" y="2731"/>
                    </a:lnTo>
                    <a:lnTo>
                      <a:pt x="2048" y="2048"/>
                    </a:lnTo>
                    <a:lnTo>
                      <a:pt x="8192" y="2048"/>
                    </a:lnTo>
                    <a:lnTo>
                      <a:pt x="10240" y="1365"/>
                    </a:lnTo>
                    <a:lnTo>
                      <a:pt x="14336" y="0"/>
                    </a:lnTo>
                    <a:lnTo>
                      <a:pt x="16384" y="2048"/>
                    </a:lnTo>
                    <a:lnTo>
                      <a:pt x="16384" y="6827"/>
                    </a:lnTo>
                    <a:lnTo>
                      <a:pt x="10240" y="10923"/>
                    </a:lnTo>
                    <a:lnTo>
                      <a:pt x="6144" y="16384"/>
                    </a:lnTo>
                    <a:lnTo>
                      <a:pt x="0" y="15701"/>
                    </a:lnTo>
                    <a:lnTo>
                      <a:pt x="0" y="10240"/>
                    </a:lnTo>
                    <a:lnTo>
                      <a:pt x="0" y="4096"/>
                    </a:lnTo>
                    <a:close/>
                  </a:path>
                </a:pathLst>
              </a:custGeom>
              <a:grpFill/>
              <a:ln w="9525">
                <a:solidFill>
                  <a:schemeClr val="bg1"/>
                </a:solidFill>
                <a:prstDash val="solid"/>
                <a:round/>
                <a:headEnd/>
                <a:tailEnd/>
              </a:ln>
            </p:spPr>
          </p:sp>
          <p:sp>
            <p:nvSpPr>
              <p:cNvPr id="198" name="Alaska12">
                <a:extLst>
                  <a:ext uri="{FF2B5EF4-FFF2-40B4-BE49-F238E27FC236}">
                    <a16:creationId xmlns:a16="http://schemas.microsoft.com/office/drawing/2014/main" id="{93814CB5-4D82-4C40-9433-5480AA118441}"/>
                  </a:ext>
                </a:extLst>
              </p:cNvPr>
              <p:cNvSpPr>
                <a:spLocks/>
              </p:cNvSpPr>
              <p:nvPr/>
            </p:nvSpPr>
            <p:spPr bwMode="auto">
              <a:xfrm>
                <a:off x="686135" y="14592726"/>
                <a:ext cx="204" cy="3"/>
              </a:xfrm>
              <a:custGeom>
                <a:avLst/>
                <a:gdLst/>
                <a:ahLst/>
                <a:cxnLst>
                  <a:cxn ang="0">
                    <a:pos x="10923" y="16384"/>
                  </a:cxn>
                  <a:cxn ang="0">
                    <a:pos x="7282" y="16384"/>
                  </a:cxn>
                  <a:cxn ang="0">
                    <a:pos x="1820" y="16384"/>
                  </a:cxn>
                  <a:cxn ang="0">
                    <a:pos x="0" y="14895"/>
                  </a:cxn>
                  <a:cxn ang="0">
                    <a:pos x="0" y="8937"/>
                  </a:cxn>
                  <a:cxn ang="0">
                    <a:pos x="3641" y="2979"/>
                  </a:cxn>
                  <a:cxn ang="0">
                    <a:pos x="10923" y="0"/>
                  </a:cxn>
                  <a:cxn ang="0">
                    <a:pos x="16384" y="2979"/>
                  </a:cxn>
                  <a:cxn ang="0">
                    <a:pos x="16384" y="8937"/>
                  </a:cxn>
                  <a:cxn ang="0">
                    <a:pos x="16384" y="11916"/>
                  </a:cxn>
                  <a:cxn ang="0">
                    <a:pos x="10923" y="16384"/>
                  </a:cxn>
                </a:cxnLst>
                <a:rect l="0" t="0" r="r" b="b"/>
                <a:pathLst>
                  <a:path w="16384" h="16384">
                    <a:moveTo>
                      <a:pt x="10923" y="16384"/>
                    </a:moveTo>
                    <a:lnTo>
                      <a:pt x="7282" y="16384"/>
                    </a:lnTo>
                    <a:lnTo>
                      <a:pt x="1820" y="16384"/>
                    </a:lnTo>
                    <a:lnTo>
                      <a:pt x="0" y="14895"/>
                    </a:lnTo>
                    <a:lnTo>
                      <a:pt x="0" y="8937"/>
                    </a:lnTo>
                    <a:lnTo>
                      <a:pt x="3641" y="2979"/>
                    </a:lnTo>
                    <a:lnTo>
                      <a:pt x="10923" y="0"/>
                    </a:lnTo>
                    <a:lnTo>
                      <a:pt x="16384" y="2979"/>
                    </a:lnTo>
                    <a:lnTo>
                      <a:pt x="16384" y="8937"/>
                    </a:lnTo>
                    <a:lnTo>
                      <a:pt x="16384" y="11916"/>
                    </a:lnTo>
                    <a:lnTo>
                      <a:pt x="10923" y="16384"/>
                    </a:lnTo>
                    <a:close/>
                  </a:path>
                </a:pathLst>
              </a:custGeom>
              <a:grpFill/>
              <a:ln w="9525">
                <a:solidFill>
                  <a:schemeClr val="bg1"/>
                </a:solidFill>
                <a:prstDash val="solid"/>
                <a:round/>
                <a:headEnd/>
                <a:tailEnd/>
              </a:ln>
            </p:spPr>
          </p:sp>
          <p:sp>
            <p:nvSpPr>
              <p:cNvPr id="199" name="D127">
                <a:extLst>
                  <a:ext uri="{FF2B5EF4-FFF2-40B4-BE49-F238E27FC236}">
                    <a16:creationId xmlns:a16="http://schemas.microsoft.com/office/drawing/2014/main" id="{D00F4302-F64C-AA45-BECC-2F9082ACF881}"/>
                  </a:ext>
                </a:extLst>
              </p:cNvPr>
              <p:cNvSpPr>
                <a:spLocks/>
              </p:cNvSpPr>
              <p:nvPr/>
            </p:nvSpPr>
            <p:spPr bwMode="auto">
              <a:xfrm>
                <a:off x="686645" y="14592705"/>
                <a:ext cx="0" cy="0"/>
              </a:xfrm>
              <a:custGeom>
                <a:avLst/>
                <a:gdLst/>
                <a:ahLst/>
                <a:cxnLst>
                  <a:cxn ang="0">
                    <a:pos x="8548" y="8192"/>
                  </a:cxn>
                  <a:cxn ang="0">
                    <a:pos x="7836" y="9557"/>
                  </a:cxn>
                  <a:cxn ang="0">
                    <a:pos x="7123" y="10923"/>
                  </a:cxn>
                  <a:cxn ang="0">
                    <a:pos x="7123" y="12288"/>
                  </a:cxn>
                  <a:cxn ang="0">
                    <a:pos x="2849" y="16384"/>
                  </a:cxn>
                  <a:cxn ang="0">
                    <a:pos x="2137" y="13653"/>
                  </a:cxn>
                  <a:cxn ang="0">
                    <a:pos x="0" y="9557"/>
                  </a:cxn>
                  <a:cxn ang="0">
                    <a:pos x="2849" y="2731"/>
                  </a:cxn>
                  <a:cxn ang="0">
                    <a:pos x="5699" y="0"/>
                  </a:cxn>
                  <a:cxn ang="0">
                    <a:pos x="7836" y="1365"/>
                  </a:cxn>
                  <a:cxn ang="0">
                    <a:pos x="12822" y="1365"/>
                  </a:cxn>
                  <a:cxn ang="0">
                    <a:pos x="16384" y="1365"/>
                  </a:cxn>
                  <a:cxn ang="0">
                    <a:pos x="16384" y="2731"/>
                  </a:cxn>
                  <a:cxn ang="0">
                    <a:pos x="13535" y="6827"/>
                  </a:cxn>
                  <a:cxn ang="0">
                    <a:pos x="9973" y="7509"/>
                  </a:cxn>
                  <a:cxn ang="0">
                    <a:pos x="8548" y="8192"/>
                  </a:cxn>
                </a:cxnLst>
                <a:rect l="0" t="0" r="r" b="b"/>
                <a:pathLst>
                  <a:path w="16384" h="16384">
                    <a:moveTo>
                      <a:pt x="8548" y="8192"/>
                    </a:moveTo>
                    <a:lnTo>
                      <a:pt x="7836" y="9557"/>
                    </a:lnTo>
                    <a:lnTo>
                      <a:pt x="7123" y="10923"/>
                    </a:lnTo>
                    <a:lnTo>
                      <a:pt x="7123" y="12288"/>
                    </a:lnTo>
                    <a:lnTo>
                      <a:pt x="2849" y="16384"/>
                    </a:lnTo>
                    <a:lnTo>
                      <a:pt x="2137" y="13653"/>
                    </a:lnTo>
                    <a:lnTo>
                      <a:pt x="0" y="9557"/>
                    </a:lnTo>
                    <a:lnTo>
                      <a:pt x="2849" y="2731"/>
                    </a:lnTo>
                    <a:lnTo>
                      <a:pt x="5699" y="0"/>
                    </a:lnTo>
                    <a:lnTo>
                      <a:pt x="7836" y="1365"/>
                    </a:lnTo>
                    <a:lnTo>
                      <a:pt x="12822" y="1365"/>
                    </a:lnTo>
                    <a:lnTo>
                      <a:pt x="16384" y="1365"/>
                    </a:lnTo>
                    <a:lnTo>
                      <a:pt x="16384" y="2731"/>
                    </a:lnTo>
                    <a:lnTo>
                      <a:pt x="13535" y="6827"/>
                    </a:lnTo>
                    <a:lnTo>
                      <a:pt x="9973" y="7509"/>
                    </a:lnTo>
                    <a:lnTo>
                      <a:pt x="8548" y="8192"/>
                    </a:lnTo>
                    <a:close/>
                  </a:path>
                </a:pathLst>
              </a:custGeom>
              <a:grpFill/>
              <a:ln w="9525">
                <a:solidFill>
                  <a:schemeClr val="bg1"/>
                </a:solidFill>
                <a:prstDash val="solid"/>
                <a:round/>
                <a:headEnd/>
                <a:tailEnd/>
              </a:ln>
            </p:spPr>
          </p:sp>
          <p:sp>
            <p:nvSpPr>
              <p:cNvPr id="200" name="Alaska10">
                <a:extLst>
                  <a:ext uri="{FF2B5EF4-FFF2-40B4-BE49-F238E27FC236}">
                    <a16:creationId xmlns:a16="http://schemas.microsoft.com/office/drawing/2014/main" id="{46FEE415-DCA6-2642-97B9-2D7A3F2B8A68}"/>
                  </a:ext>
                </a:extLst>
              </p:cNvPr>
              <p:cNvSpPr>
                <a:spLocks/>
              </p:cNvSpPr>
              <p:nvPr/>
            </p:nvSpPr>
            <p:spPr bwMode="auto">
              <a:xfrm>
                <a:off x="686135" y="14592687"/>
                <a:ext cx="816" cy="27"/>
              </a:xfrm>
              <a:custGeom>
                <a:avLst/>
                <a:gdLst/>
                <a:ahLst/>
                <a:cxnLst>
                  <a:cxn ang="0">
                    <a:pos x="0" y="8357"/>
                  </a:cxn>
                  <a:cxn ang="0">
                    <a:pos x="269" y="7917"/>
                  </a:cxn>
                  <a:cxn ang="0">
                    <a:pos x="806" y="6598"/>
                  </a:cxn>
                  <a:cxn ang="0">
                    <a:pos x="2283" y="4618"/>
                  </a:cxn>
                  <a:cxn ang="0">
                    <a:pos x="3223" y="4178"/>
                  </a:cxn>
                  <a:cxn ang="0">
                    <a:pos x="4969" y="4069"/>
                  </a:cxn>
                  <a:cxn ang="0">
                    <a:pos x="4432" y="5278"/>
                  </a:cxn>
                  <a:cxn ang="0">
                    <a:pos x="5103" y="6158"/>
                  </a:cxn>
                  <a:cxn ang="0">
                    <a:pos x="5909" y="7477"/>
                  </a:cxn>
                  <a:cxn ang="0">
                    <a:pos x="6446" y="6708"/>
                  </a:cxn>
                  <a:cxn ang="0">
                    <a:pos x="6580" y="5498"/>
                  </a:cxn>
                  <a:cxn ang="0">
                    <a:pos x="6983" y="4508"/>
                  </a:cxn>
                  <a:cxn ang="0">
                    <a:pos x="5640" y="2199"/>
                  </a:cxn>
                  <a:cxn ang="0">
                    <a:pos x="5909" y="880"/>
                  </a:cxn>
                  <a:cxn ang="0">
                    <a:pos x="7521" y="1979"/>
                  </a:cxn>
                  <a:cxn ang="0">
                    <a:pos x="7789" y="3629"/>
                  </a:cxn>
                  <a:cxn ang="0">
                    <a:pos x="8863" y="1759"/>
                  </a:cxn>
                  <a:cxn ang="0">
                    <a:pos x="9938" y="1979"/>
                  </a:cxn>
                  <a:cxn ang="0">
                    <a:pos x="10744" y="880"/>
                  </a:cxn>
                  <a:cxn ang="0">
                    <a:pos x="10744" y="220"/>
                  </a:cxn>
                  <a:cxn ang="0">
                    <a:pos x="11818" y="220"/>
                  </a:cxn>
                  <a:cxn ang="0">
                    <a:pos x="12087" y="2639"/>
                  </a:cxn>
                  <a:cxn ang="0">
                    <a:pos x="13161" y="660"/>
                  </a:cxn>
                  <a:cxn ang="0">
                    <a:pos x="14235" y="1100"/>
                  </a:cxn>
                  <a:cxn ang="0">
                    <a:pos x="14101" y="3189"/>
                  </a:cxn>
                  <a:cxn ang="0">
                    <a:pos x="14235" y="4069"/>
                  </a:cxn>
                  <a:cxn ang="0">
                    <a:pos x="14772" y="4948"/>
                  </a:cxn>
                  <a:cxn ang="0">
                    <a:pos x="16115" y="4618"/>
                  </a:cxn>
                  <a:cxn ang="0">
                    <a:pos x="15847" y="6268"/>
                  </a:cxn>
                  <a:cxn ang="0">
                    <a:pos x="14504" y="6818"/>
                  </a:cxn>
                  <a:cxn ang="0">
                    <a:pos x="13161" y="5938"/>
                  </a:cxn>
                  <a:cxn ang="0">
                    <a:pos x="11818" y="5718"/>
                  </a:cxn>
                  <a:cxn ang="0">
                    <a:pos x="11952" y="6818"/>
                  </a:cxn>
                  <a:cxn ang="0">
                    <a:pos x="13161" y="7257"/>
                  </a:cxn>
                  <a:cxn ang="0">
                    <a:pos x="13564" y="8577"/>
                  </a:cxn>
                  <a:cxn ang="0">
                    <a:pos x="13027" y="9017"/>
                  </a:cxn>
                  <a:cxn ang="0">
                    <a:pos x="12489" y="7917"/>
                  </a:cxn>
                  <a:cxn ang="0">
                    <a:pos x="11549" y="8577"/>
                  </a:cxn>
                  <a:cxn ang="0">
                    <a:pos x="10744" y="8907"/>
                  </a:cxn>
                  <a:cxn ang="0">
                    <a:pos x="10744" y="9457"/>
                  </a:cxn>
                  <a:cxn ang="0">
                    <a:pos x="8863" y="10776"/>
                  </a:cxn>
                  <a:cxn ang="0">
                    <a:pos x="7521" y="12096"/>
                  </a:cxn>
                  <a:cxn ang="0">
                    <a:pos x="7521" y="13195"/>
                  </a:cxn>
                  <a:cxn ang="0">
                    <a:pos x="6983" y="15174"/>
                  </a:cxn>
                  <a:cxn ang="0">
                    <a:pos x="5506" y="16054"/>
                  </a:cxn>
                  <a:cxn ang="0">
                    <a:pos x="5103" y="15064"/>
                  </a:cxn>
                  <a:cxn ang="0">
                    <a:pos x="5909" y="13415"/>
                  </a:cxn>
                  <a:cxn ang="0">
                    <a:pos x="4969" y="12975"/>
                  </a:cxn>
                  <a:cxn ang="0">
                    <a:pos x="4969" y="11546"/>
                  </a:cxn>
                  <a:cxn ang="0">
                    <a:pos x="3357" y="10776"/>
                  </a:cxn>
                  <a:cxn ang="0">
                    <a:pos x="3223" y="11436"/>
                  </a:cxn>
                  <a:cxn ang="0">
                    <a:pos x="4029" y="12975"/>
                  </a:cxn>
                  <a:cxn ang="0">
                    <a:pos x="3357" y="14735"/>
                  </a:cxn>
                  <a:cxn ang="0">
                    <a:pos x="1880" y="12425"/>
                  </a:cxn>
                  <a:cxn ang="0">
                    <a:pos x="1343" y="9676"/>
                  </a:cxn>
                  <a:cxn ang="0">
                    <a:pos x="269" y="8137"/>
                  </a:cxn>
                </a:cxnLst>
                <a:rect l="0" t="0" r="r" b="b"/>
                <a:pathLst>
                  <a:path w="16384" h="16384">
                    <a:moveTo>
                      <a:pt x="269" y="8137"/>
                    </a:moveTo>
                    <a:lnTo>
                      <a:pt x="0" y="8357"/>
                    </a:lnTo>
                    <a:lnTo>
                      <a:pt x="0" y="7917"/>
                    </a:lnTo>
                    <a:lnTo>
                      <a:pt x="269" y="7917"/>
                    </a:lnTo>
                    <a:lnTo>
                      <a:pt x="806" y="7917"/>
                    </a:lnTo>
                    <a:lnTo>
                      <a:pt x="806" y="6598"/>
                    </a:lnTo>
                    <a:lnTo>
                      <a:pt x="1343" y="5718"/>
                    </a:lnTo>
                    <a:lnTo>
                      <a:pt x="2283" y="4618"/>
                    </a:lnTo>
                    <a:lnTo>
                      <a:pt x="2686" y="4618"/>
                    </a:lnTo>
                    <a:lnTo>
                      <a:pt x="3223" y="4178"/>
                    </a:lnTo>
                    <a:lnTo>
                      <a:pt x="4432" y="4069"/>
                    </a:lnTo>
                    <a:lnTo>
                      <a:pt x="4969" y="4069"/>
                    </a:lnTo>
                    <a:lnTo>
                      <a:pt x="4566" y="4618"/>
                    </a:lnTo>
                    <a:lnTo>
                      <a:pt x="4432" y="5278"/>
                    </a:lnTo>
                    <a:lnTo>
                      <a:pt x="4969" y="5498"/>
                    </a:lnTo>
                    <a:lnTo>
                      <a:pt x="5103" y="6158"/>
                    </a:lnTo>
                    <a:lnTo>
                      <a:pt x="5372" y="7257"/>
                    </a:lnTo>
                    <a:lnTo>
                      <a:pt x="5909" y="7477"/>
                    </a:lnTo>
                    <a:lnTo>
                      <a:pt x="6446" y="7477"/>
                    </a:lnTo>
                    <a:lnTo>
                      <a:pt x="6446" y="6708"/>
                    </a:lnTo>
                    <a:lnTo>
                      <a:pt x="6446" y="5938"/>
                    </a:lnTo>
                    <a:lnTo>
                      <a:pt x="6580" y="5498"/>
                    </a:lnTo>
                    <a:lnTo>
                      <a:pt x="6446" y="4618"/>
                    </a:lnTo>
                    <a:lnTo>
                      <a:pt x="6983" y="4508"/>
                    </a:lnTo>
                    <a:lnTo>
                      <a:pt x="6446" y="3299"/>
                    </a:lnTo>
                    <a:lnTo>
                      <a:pt x="5640" y="2199"/>
                    </a:lnTo>
                    <a:lnTo>
                      <a:pt x="5506" y="1320"/>
                    </a:lnTo>
                    <a:lnTo>
                      <a:pt x="5909" y="880"/>
                    </a:lnTo>
                    <a:lnTo>
                      <a:pt x="6715" y="660"/>
                    </a:lnTo>
                    <a:lnTo>
                      <a:pt x="7521" y="1979"/>
                    </a:lnTo>
                    <a:lnTo>
                      <a:pt x="7521" y="3519"/>
                    </a:lnTo>
                    <a:lnTo>
                      <a:pt x="7789" y="3629"/>
                    </a:lnTo>
                    <a:lnTo>
                      <a:pt x="8326" y="2309"/>
                    </a:lnTo>
                    <a:lnTo>
                      <a:pt x="8863" y="1759"/>
                    </a:lnTo>
                    <a:lnTo>
                      <a:pt x="9401" y="1979"/>
                    </a:lnTo>
                    <a:lnTo>
                      <a:pt x="9938" y="1979"/>
                    </a:lnTo>
                    <a:lnTo>
                      <a:pt x="10475" y="1429"/>
                    </a:lnTo>
                    <a:lnTo>
                      <a:pt x="10744" y="880"/>
                    </a:lnTo>
                    <a:lnTo>
                      <a:pt x="9938" y="0"/>
                    </a:lnTo>
                    <a:lnTo>
                      <a:pt x="10744" y="220"/>
                    </a:lnTo>
                    <a:lnTo>
                      <a:pt x="11012" y="110"/>
                    </a:lnTo>
                    <a:lnTo>
                      <a:pt x="11818" y="220"/>
                    </a:lnTo>
                    <a:lnTo>
                      <a:pt x="11818" y="2199"/>
                    </a:lnTo>
                    <a:lnTo>
                      <a:pt x="12087" y="2639"/>
                    </a:lnTo>
                    <a:lnTo>
                      <a:pt x="12489" y="1759"/>
                    </a:lnTo>
                    <a:lnTo>
                      <a:pt x="13161" y="660"/>
                    </a:lnTo>
                    <a:lnTo>
                      <a:pt x="14101" y="440"/>
                    </a:lnTo>
                    <a:lnTo>
                      <a:pt x="14235" y="1100"/>
                    </a:lnTo>
                    <a:lnTo>
                      <a:pt x="14101" y="2859"/>
                    </a:lnTo>
                    <a:lnTo>
                      <a:pt x="14101" y="3189"/>
                    </a:lnTo>
                    <a:lnTo>
                      <a:pt x="14101" y="4069"/>
                    </a:lnTo>
                    <a:lnTo>
                      <a:pt x="14235" y="4069"/>
                    </a:lnTo>
                    <a:lnTo>
                      <a:pt x="14235" y="4838"/>
                    </a:lnTo>
                    <a:lnTo>
                      <a:pt x="14772" y="4948"/>
                    </a:lnTo>
                    <a:lnTo>
                      <a:pt x="15578" y="4838"/>
                    </a:lnTo>
                    <a:lnTo>
                      <a:pt x="16115" y="4618"/>
                    </a:lnTo>
                    <a:lnTo>
                      <a:pt x="16384" y="4838"/>
                    </a:lnTo>
                    <a:lnTo>
                      <a:pt x="15847" y="6268"/>
                    </a:lnTo>
                    <a:lnTo>
                      <a:pt x="15578" y="6818"/>
                    </a:lnTo>
                    <a:lnTo>
                      <a:pt x="14504" y="6818"/>
                    </a:lnTo>
                    <a:lnTo>
                      <a:pt x="13967" y="6268"/>
                    </a:lnTo>
                    <a:lnTo>
                      <a:pt x="13161" y="5938"/>
                    </a:lnTo>
                    <a:lnTo>
                      <a:pt x="12489" y="5498"/>
                    </a:lnTo>
                    <a:lnTo>
                      <a:pt x="11818" y="5718"/>
                    </a:lnTo>
                    <a:lnTo>
                      <a:pt x="11415" y="6818"/>
                    </a:lnTo>
                    <a:lnTo>
                      <a:pt x="11952" y="6818"/>
                    </a:lnTo>
                    <a:lnTo>
                      <a:pt x="12489" y="7037"/>
                    </a:lnTo>
                    <a:lnTo>
                      <a:pt x="13161" y="7257"/>
                    </a:lnTo>
                    <a:lnTo>
                      <a:pt x="13564" y="7917"/>
                    </a:lnTo>
                    <a:lnTo>
                      <a:pt x="13564" y="8577"/>
                    </a:lnTo>
                    <a:lnTo>
                      <a:pt x="13564" y="9017"/>
                    </a:lnTo>
                    <a:lnTo>
                      <a:pt x="13027" y="9017"/>
                    </a:lnTo>
                    <a:lnTo>
                      <a:pt x="12624" y="8797"/>
                    </a:lnTo>
                    <a:lnTo>
                      <a:pt x="12489" y="7917"/>
                    </a:lnTo>
                    <a:lnTo>
                      <a:pt x="12087" y="7917"/>
                    </a:lnTo>
                    <a:lnTo>
                      <a:pt x="11549" y="8577"/>
                    </a:lnTo>
                    <a:lnTo>
                      <a:pt x="10475" y="8907"/>
                    </a:lnTo>
                    <a:lnTo>
                      <a:pt x="10744" y="8907"/>
                    </a:lnTo>
                    <a:lnTo>
                      <a:pt x="11281" y="9676"/>
                    </a:lnTo>
                    <a:lnTo>
                      <a:pt x="10744" y="9457"/>
                    </a:lnTo>
                    <a:lnTo>
                      <a:pt x="9266" y="10116"/>
                    </a:lnTo>
                    <a:lnTo>
                      <a:pt x="8863" y="10776"/>
                    </a:lnTo>
                    <a:lnTo>
                      <a:pt x="8192" y="11986"/>
                    </a:lnTo>
                    <a:lnTo>
                      <a:pt x="7521" y="12096"/>
                    </a:lnTo>
                    <a:lnTo>
                      <a:pt x="7252" y="12535"/>
                    </a:lnTo>
                    <a:lnTo>
                      <a:pt x="7521" y="13195"/>
                    </a:lnTo>
                    <a:lnTo>
                      <a:pt x="7521" y="14185"/>
                    </a:lnTo>
                    <a:lnTo>
                      <a:pt x="6983" y="15174"/>
                    </a:lnTo>
                    <a:lnTo>
                      <a:pt x="6043" y="15614"/>
                    </a:lnTo>
                    <a:lnTo>
                      <a:pt x="5506" y="16054"/>
                    </a:lnTo>
                    <a:lnTo>
                      <a:pt x="4835" y="16384"/>
                    </a:lnTo>
                    <a:lnTo>
                      <a:pt x="5103" y="15064"/>
                    </a:lnTo>
                    <a:lnTo>
                      <a:pt x="5909" y="14075"/>
                    </a:lnTo>
                    <a:lnTo>
                      <a:pt x="5909" y="13415"/>
                    </a:lnTo>
                    <a:lnTo>
                      <a:pt x="5103" y="13305"/>
                    </a:lnTo>
                    <a:lnTo>
                      <a:pt x="4969" y="12975"/>
                    </a:lnTo>
                    <a:lnTo>
                      <a:pt x="4835" y="12096"/>
                    </a:lnTo>
                    <a:lnTo>
                      <a:pt x="4969" y="11546"/>
                    </a:lnTo>
                    <a:lnTo>
                      <a:pt x="4432" y="10996"/>
                    </a:lnTo>
                    <a:lnTo>
                      <a:pt x="3357" y="10776"/>
                    </a:lnTo>
                    <a:lnTo>
                      <a:pt x="2954" y="11106"/>
                    </a:lnTo>
                    <a:lnTo>
                      <a:pt x="3223" y="11436"/>
                    </a:lnTo>
                    <a:lnTo>
                      <a:pt x="4029" y="11546"/>
                    </a:lnTo>
                    <a:lnTo>
                      <a:pt x="4029" y="12975"/>
                    </a:lnTo>
                    <a:lnTo>
                      <a:pt x="4029" y="14185"/>
                    </a:lnTo>
                    <a:lnTo>
                      <a:pt x="3357" y="14735"/>
                    </a:lnTo>
                    <a:lnTo>
                      <a:pt x="2283" y="13745"/>
                    </a:lnTo>
                    <a:lnTo>
                      <a:pt x="1880" y="12425"/>
                    </a:lnTo>
                    <a:lnTo>
                      <a:pt x="1746" y="10996"/>
                    </a:lnTo>
                    <a:lnTo>
                      <a:pt x="1343" y="9676"/>
                    </a:lnTo>
                    <a:lnTo>
                      <a:pt x="671" y="9237"/>
                    </a:lnTo>
                    <a:lnTo>
                      <a:pt x="269" y="8137"/>
                    </a:lnTo>
                    <a:close/>
                  </a:path>
                </a:pathLst>
              </a:custGeom>
              <a:grpFill/>
              <a:ln w="9525">
                <a:solidFill>
                  <a:schemeClr val="bg1"/>
                </a:solidFill>
                <a:prstDash val="solid"/>
                <a:round/>
                <a:headEnd/>
                <a:tailEnd/>
              </a:ln>
            </p:spPr>
          </p:sp>
          <p:sp>
            <p:nvSpPr>
              <p:cNvPr id="201" name="D129">
                <a:extLst>
                  <a:ext uri="{FF2B5EF4-FFF2-40B4-BE49-F238E27FC236}">
                    <a16:creationId xmlns:a16="http://schemas.microsoft.com/office/drawing/2014/main" id="{3EAF030A-77F9-AB47-88BD-D5B5CC0200A7}"/>
                  </a:ext>
                </a:extLst>
              </p:cNvPr>
              <p:cNvSpPr>
                <a:spLocks/>
              </p:cNvSpPr>
              <p:nvPr/>
            </p:nvSpPr>
            <p:spPr bwMode="auto">
              <a:xfrm>
                <a:off x="686645" y="14592678"/>
                <a:ext cx="0" cy="0"/>
              </a:xfrm>
              <a:custGeom>
                <a:avLst/>
                <a:gdLst/>
                <a:ahLst/>
                <a:cxnLst>
                  <a:cxn ang="0">
                    <a:pos x="964" y="6554"/>
                  </a:cxn>
                  <a:cxn ang="0">
                    <a:pos x="0" y="6554"/>
                  </a:cxn>
                  <a:cxn ang="0">
                    <a:pos x="964" y="4369"/>
                  </a:cxn>
                  <a:cxn ang="0">
                    <a:pos x="1928" y="2185"/>
                  </a:cxn>
                  <a:cxn ang="0">
                    <a:pos x="4819" y="0"/>
                  </a:cxn>
                  <a:cxn ang="0">
                    <a:pos x="8674" y="2185"/>
                  </a:cxn>
                  <a:cxn ang="0">
                    <a:pos x="12529" y="4369"/>
                  </a:cxn>
                  <a:cxn ang="0">
                    <a:pos x="15420" y="10923"/>
                  </a:cxn>
                  <a:cxn ang="0">
                    <a:pos x="16384" y="16384"/>
                  </a:cxn>
                  <a:cxn ang="0">
                    <a:pos x="11565" y="12015"/>
                  </a:cxn>
                  <a:cxn ang="0">
                    <a:pos x="8674" y="7646"/>
                  </a:cxn>
                  <a:cxn ang="0">
                    <a:pos x="4819" y="8738"/>
                  </a:cxn>
                  <a:cxn ang="0">
                    <a:pos x="1928" y="10923"/>
                  </a:cxn>
                  <a:cxn ang="0">
                    <a:pos x="964" y="6554"/>
                  </a:cxn>
                </a:cxnLst>
                <a:rect l="0" t="0" r="r" b="b"/>
                <a:pathLst>
                  <a:path w="16384" h="16384">
                    <a:moveTo>
                      <a:pt x="964" y="6554"/>
                    </a:moveTo>
                    <a:lnTo>
                      <a:pt x="0" y="6554"/>
                    </a:lnTo>
                    <a:lnTo>
                      <a:pt x="964" y="4369"/>
                    </a:lnTo>
                    <a:lnTo>
                      <a:pt x="1928" y="2185"/>
                    </a:lnTo>
                    <a:lnTo>
                      <a:pt x="4819" y="0"/>
                    </a:lnTo>
                    <a:lnTo>
                      <a:pt x="8674" y="2185"/>
                    </a:lnTo>
                    <a:lnTo>
                      <a:pt x="12529" y="4369"/>
                    </a:lnTo>
                    <a:lnTo>
                      <a:pt x="15420" y="10923"/>
                    </a:lnTo>
                    <a:lnTo>
                      <a:pt x="16384" y="16384"/>
                    </a:lnTo>
                    <a:lnTo>
                      <a:pt x="11565" y="12015"/>
                    </a:lnTo>
                    <a:lnTo>
                      <a:pt x="8674" y="7646"/>
                    </a:lnTo>
                    <a:lnTo>
                      <a:pt x="4819" y="8738"/>
                    </a:lnTo>
                    <a:lnTo>
                      <a:pt x="1928" y="10923"/>
                    </a:lnTo>
                    <a:lnTo>
                      <a:pt x="964" y="6554"/>
                    </a:lnTo>
                    <a:close/>
                  </a:path>
                </a:pathLst>
              </a:custGeom>
              <a:grpFill/>
              <a:ln w="9525">
                <a:solidFill>
                  <a:schemeClr val="bg1"/>
                </a:solidFill>
                <a:prstDash val="solid"/>
                <a:round/>
                <a:headEnd/>
                <a:tailEnd/>
              </a:ln>
            </p:spPr>
          </p:sp>
          <p:sp>
            <p:nvSpPr>
              <p:cNvPr id="202" name="Alaska9">
                <a:extLst>
                  <a:ext uri="{FF2B5EF4-FFF2-40B4-BE49-F238E27FC236}">
                    <a16:creationId xmlns:a16="http://schemas.microsoft.com/office/drawing/2014/main" id="{8DE33B87-9344-4045-9FE2-844CBD10B99F}"/>
                  </a:ext>
                </a:extLst>
              </p:cNvPr>
              <p:cNvSpPr>
                <a:spLocks/>
              </p:cNvSpPr>
              <p:nvPr/>
            </p:nvSpPr>
            <p:spPr bwMode="auto">
              <a:xfrm>
                <a:off x="686645" y="14592666"/>
                <a:ext cx="306" cy="12"/>
              </a:xfrm>
              <a:custGeom>
                <a:avLst/>
                <a:gdLst/>
                <a:ahLst/>
                <a:cxnLst>
                  <a:cxn ang="0">
                    <a:pos x="6687" y="7419"/>
                  </a:cxn>
                  <a:cxn ang="0">
                    <a:pos x="6687" y="6492"/>
                  </a:cxn>
                  <a:cxn ang="0">
                    <a:pos x="5016" y="6183"/>
                  </a:cxn>
                  <a:cxn ang="0">
                    <a:pos x="3678" y="4946"/>
                  </a:cxn>
                  <a:cxn ang="0">
                    <a:pos x="5016" y="4637"/>
                  </a:cxn>
                  <a:cxn ang="0">
                    <a:pos x="5016" y="2782"/>
                  </a:cxn>
                  <a:cxn ang="0">
                    <a:pos x="5684" y="1237"/>
                  </a:cxn>
                  <a:cxn ang="0">
                    <a:pos x="6687" y="927"/>
                  </a:cxn>
                  <a:cxn ang="0">
                    <a:pos x="8025" y="0"/>
                  </a:cxn>
                  <a:cxn ang="0">
                    <a:pos x="9362" y="309"/>
                  </a:cxn>
                  <a:cxn ang="0">
                    <a:pos x="10700" y="309"/>
                  </a:cxn>
                  <a:cxn ang="0">
                    <a:pos x="13040" y="309"/>
                  </a:cxn>
                  <a:cxn ang="0">
                    <a:pos x="13040" y="2164"/>
                  </a:cxn>
                  <a:cxn ang="0">
                    <a:pos x="11034" y="3400"/>
                  </a:cxn>
                  <a:cxn ang="0">
                    <a:pos x="11703" y="4946"/>
                  </a:cxn>
                  <a:cxn ang="0">
                    <a:pos x="13709" y="4637"/>
                  </a:cxn>
                  <a:cxn ang="0">
                    <a:pos x="15047" y="2473"/>
                  </a:cxn>
                  <a:cxn ang="0">
                    <a:pos x="15047" y="5874"/>
                  </a:cxn>
                  <a:cxn ang="0">
                    <a:pos x="15047" y="7728"/>
                  </a:cxn>
                  <a:cxn ang="0">
                    <a:pos x="16050" y="6492"/>
                  </a:cxn>
                  <a:cxn ang="0">
                    <a:pos x="16384" y="9892"/>
                  </a:cxn>
                  <a:cxn ang="0">
                    <a:pos x="13709" y="9892"/>
                  </a:cxn>
                  <a:cxn ang="0">
                    <a:pos x="13040" y="12674"/>
                  </a:cxn>
                  <a:cxn ang="0">
                    <a:pos x="10365" y="13293"/>
                  </a:cxn>
                  <a:cxn ang="0">
                    <a:pos x="8359" y="12365"/>
                  </a:cxn>
                  <a:cxn ang="0">
                    <a:pos x="7690" y="14529"/>
                  </a:cxn>
                  <a:cxn ang="0">
                    <a:pos x="5684" y="15147"/>
                  </a:cxn>
                  <a:cxn ang="0">
                    <a:pos x="5350" y="16075"/>
                  </a:cxn>
                  <a:cxn ang="0">
                    <a:pos x="5016" y="16384"/>
                  </a:cxn>
                  <a:cxn ang="0">
                    <a:pos x="3678" y="16075"/>
                  </a:cxn>
                  <a:cxn ang="0">
                    <a:pos x="3009" y="15147"/>
                  </a:cxn>
                  <a:cxn ang="0">
                    <a:pos x="2675" y="13602"/>
                  </a:cxn>
                  <a:cxn ang="0">
                    <a:pos x="2341" y="12056"/>
                  </a:cxn>
                  <a:cxn ang="0">
                    <a:pos x="1003" y="11438"/>
                  </a:cxn>
                  <a:cxn ang="0">
                    <a:pos x="0" y="10820"/>
                  </a:cxn>
                  <a:cxn ang="0">
                    <a:pos x="1003" y="10820"/>
                  </a:cxn>
                  <a:cxn ang="0">
                    <a:pos x="1337" y="8347"/>
                  </a:cxn>
                  <a:cxn ang="0">
                    <a:pos x="2341" y="7110"/>
                  </a:cxn>
                  <a:cxn ang="0">
                    <a:pos x="3678" y="7419"/>
                  </a:cxn>
                  <a:cxn ang="0">
                    <a:pos x="5016" y="7728"/>
                  </a:cxn>
                  <a:cxn ang="0">
                    <a:pos x="5684" y="7728"/>
                  </a:cxn>
                  <a:cxn ang="0">
                    <a:pos x="6687" y="7419"/>
                  </a:cxn>
                </a:cxnLst>
                <a:rect l="0" t="0" r="r" b="b"/>
                <a:pathLst>
                  <a:path w="16384" h="16384">
                    <a:moveTo>
                      <a:pt x="6687" y="7419"/>
                    </a:moveTo>
                    <a:lnTo>
                      <a:pt x="6687" y="6492"/>
                    </a:lnTo>
                    <a:lnTo>
                      <a:pt x="5016" y="6183"/>
                    </a:lnTo>
                    <a:lnTo>
                      <a:pt x="3678" y="4946"/>
                    </a:lnTo>
                    <a:lnTo>
                      <a:pt x="5016" y="4637"/>
                    </a:lnTo>
                    <a:lnTo>
                      <a:pt x="5016" y="2782"/>
                    </a:lnTo>
                    <a:lnTo>
                      <a:pt x="5684" y="1237"/>
                    </a:lnTo>
                    <a:lnTo>
                      <a:pt x="6687" y="927"/>
                    </a:lnTo>
                    <a:lnTo>
                      <a:pt x="8025" y="0"/>
                    </a:lnTo>
                    <a:lnTo>
                      <a:pt x="9362" y="309"/>
                    </a:lnTo>
                    <a:lnTo>
                      <a:pt x="10700" y="309"/>
                    </a:lnTo>
                    <a:lnTo>
                      <a:pt x="13040" y="309"/>
                    </a:lnTo>
                    <a:lnTo>
                      <a:pt x="13040" y="2164"/>
                    </a:lnTo>
                    <a:lnTo>
                      <a:pt x="11034" y="3400"/>
                    </a:lnTo>
                    <a:lnTo>
                      <a:pt x="11703" y="4946"/>
                    </a:lnTo>
                    <a:lnTo>
                      <a:pt x="13709" y="4637"/>
                    </a:lnTo>
                    <a:lnTo>
                      <a:pt x="15047" y="2473"/>
                    </a:lnTo>
                    <a:lnTo>
                      <a:pt x="15047" y="5874"/>
                    </a:lnTo>
                    <a:lnTo>
                      <a:pt x="15047" y="7728"/>
                    </a:lnTo>
                    <a:lnTo>
                      <a:pt x="16050" y="6492"/>
                    </a:lnTo>
                    <a:lnTo>
                      <a:pt x="16384" y="9892"/>
                    </a:lnTo>
                    <a:lnTo>
                      <a:pt x="13709" y="9892"/>
                    </a:lnTo>
                    <a:lnTo>
                      <a:pt x="13040" y="12674"/>
                    </a:lnTo>
                    <a:lnTo>
                      <a:pt x="10365" y="13293"/>
                    </a:lnTo>
                    <a:lnTo>
                      <a:pt x="8359" y="12365"/>
                    </a:lnTo>
                    <a:lnTo>
                      <a:pt x="7690" y="14529"/>
                    </a:lnTo>
                    <a:lnTo>
                      <a:pt x="5684" y="15147"/>
                    </a:lnTo>
                    <a:lnTo>
                      <a:pt x="5350" y="16075"/>
                    </a:lnTo>
                    <a:lnTo>
                      <a:pt x="5016" y="16384"/>
                    </a:lnTo>
                    <a:lnTo>
                      <a:pt x="3678" y="16075"/>
                    </a:lnTo>
                    <a:lnTo>
                      <a:pt x="3009" y="15147"/>
                    </a:lnTo>
                    <a:lnTo>
                      <a:pt x="2675" y="13602"/>
                    </a:lnTo>
                    <a:lnTo>
                      <a:pt x="2341" y="12056"/>
                    </a:lnTo>
                    <a:lnTo>
                      <a:pt x="1003" y="11438"/>
                    </a:lnTo>
                    <a:lnTo>
                      <a:pt x="0" y="10820"/>
                    </a:lnTo>
                    <a:lnTo>
                      <a:pt x="1003" y="10820"/>
                    </a:lnTo>
                    <a:lnTo>
                      <a:pt x="1337" y="8347"/>
                    </a:lnTo>
                    <a:lnTo>
                      <a:pt x="2341" y="7110"/>
                    </a:lnTo>
                    <a:lnTo>
                      <a:pt x="3678" y="7419"/>
                    </a:lnTo>
                    <a:lnTo>
                      <a:pt x="5016" y="7728"/>
                    </a:lnTo>
                    <a:lnTo>
                      <a:pt x="5684" y="7728"/>
                    </a:lnTo>
                    <a:lnTo>
                      <a:pt x="6687" y="7419"/>
                    </a:lnTo>
                    <a:close/>
                  </a:path>
                </a:pathLst>
              </a:custGeom>
              <a:grpFill/>
              <a:ln w="9525">
                <a:solidFill>
                  <a:schemeClr val="bg1"/>
                </a:solidFill>
                <a:prstDash val="solid"/>
                <a:round/>
                <a:headEnd/>
                <a:tailEnd/>
              </a:ln>
            </p:spPr>
          </p:sp>
          <p:sp>
            <p:nvSpPr>
              <p:cNvPr id="203" name="D131">
                <a:extLst>
                  <a:ext uri="{FF2B5EF4-FFF2-40B4-BE49-F238E27FC236}">
                    <a16:creationId xmlns:a16="http://schemas.microsoft.com/office/drawing/2014/main" id="{F2793C57-7EA0-C44D-89FE-F479C35C8F05}"/>
                  </a:ext>
                </a:extLst>
              </p:cNvPr>
              <p:cNvSpPr>
                <a:spLocks/>
              </p:cNvSpPr>
              <p:nvPr/>
            </p:nvSpPr>
            <p:spPr bwMode="auto">
              <a:xfrm>
                <a:off x="686951" y="14592666"/>
                <a:ext cx="0" cy="0"/>
              </a:xfrm>
              <a:custGeom>
                <a:avLst/>
                <a:gdLst/>
                <a:ahLst/>
                <a:cxnLst>
                  <a:cxn ang="0">
                    <a:pos x="0" y="0"/>
                  </a:cxn>
                  <a:cxn ang="0">
                    <a:pos x="1489" y="2341"/>
                  </a:cxn>
                  <a:cxn ang="0">
                    <a:pos x="4468" y="2341"/>
                  </a:cxn>
                  <a:cxn ang="0">
                    <a:pos x="4468" y="5851"/>
                  </a:cxn>
                  <a:cxn ang="0">
                    <a:pos x="5958" y="5851"/>
                  </a:cxn>
                  <a:cxn ang="0">
                    <a:pos x="10426" y="1170"/>
                  </a:cxn>
                  <a:cxn ang="0">
                    <a:pos x="13405" y="1170"/>
                  </a:cxn>
                  <a:cxn ang="0">
                    <a:pos x="16384" y="2341"/>
                  </a:cxn>
                  <a:cxn ang="0">
                    <a:pos x="16384" y="11703"/>
                  </a:cxn>
                  <a:cxn ang="0">
                    <a:pos x="13405" y="16384"/>
                  </a:cxn>
                  <a:cxn ang="0">
                    <a:pos x="7447" y="16384"/>
                  </a:cxn>
                  <a:cxn ang="0">
                    <a:pos x="1489" y="11703"/>
                  </a:cxn>
                  <a:cxn ang="0">
                    <a:pos x="0" y="4681"/>
                  </a:cxn>
                  <a:cxn ang="0">
                    <a:pos x="0" y="0"/>
                  </a:cxn>
                </a:cxnLst>
                <a:rect l="0" t="0" r="r" b="b"/>
                <a:pathLst>
                  <a:path w="16384" h="16384">
                    <a:moveTo>
                      <a:pt x="0" y="0"/>
                    </a:moveTo>
                    <a:lnTo>
                      <a:pt x="1489" y="2341"/>
                    </a:lnTo>
                    <a:lnTo>
                      <a:pt x="4468" y="2341"/>
                    </a:lnTo>
                    <a:lnTo>
                      <a:pt x="4468" y="5851"/>
                    </a:lnTo>
                    <a:lnTo>
                      <a:pt x="5958" y="5851"/>
                    </a:lnTo>
                    <a:lnTo>
                      <a:pt x="10426" y="1170"/>
                    </a:lnTo>
                    <a:lnTo>
                      <a:pt x="13405" y="1170"/>
                    </a:lnTo>
                    <a:lnTo>
                      <a:pt x="16384" y="2341"/>
                    </a:lnTo>
                    <a:lnTo>
                      <a:pt x="16384" y="11703"/>
                    </a:lnTo>
                    <a:lnTo>
                      <a:pt x="13405" y="16384"/>
                    </a:lnTo>
                    <a:lnTo>
                      <a:pt x="7447" y="16384"/>
                    </a:lnTo>
                    <a:lnTo>
                      <a:pt x="1489" y="11703"/>
                    </a:lnTo>
                    <a:lnTo>
                      <a:pt x="0" y="4681"/>
                    </a:lnTo>
                    <a:lnTo>
                      <a:pt x="0" y="0"/>
                    </a:lnTo>
                    <a:close/>
                  </a:path>
                </a:pathLst>
              </a:custGeom>
              <a:grpFill/>
              <a:ln w="9525">
                <a:solidFill>
                  <a:schemeClr val="bg1"/>
                </a:solidFill>
                <a:prstDash val="solid"/>
                <a:round/>
                <a:headEnd/>
                <a:tailEnd/>
              </a:ln>
            </p:spPr>
          </p:sp>
          <p:sp>
            <p:nvSpPr>
              <p:cNvPr id="204" name="Alaska8">
                <a:extLst>
                  <a:ext uri="{FF2B5EF4-FFF2-40B4-BE49-F238E27FC236}">
                    <a16:creationId xmlns:a16="http://schemas.microsoft.com/office/drawing/2014/main" id="{0786A679-0EBC-FB49-A50E-56B37BCFC006}"/>
                  </a:ext>
                </a:extLst>
              </p:cNvPr>
              <p:cNvSpPr>
                <a:spLocks/>
              </p:cNvSpPr>
              <p:nvPr/>
            </p:nvSpPr>
            <p:spPr bwMode="auto">
              <a:xfrm>
                <a:off x="688957" y="14592612"/>
                <a:ext cx="306" cy="18"/>
              </a:xfrm>
              <a:custGeom>
                <a:avLst/>
                <a:gdLst/>
                <a:ahLst/>
                <a:cxnLst>
                  <a:cxn ang="0">
                    <a:pos x="3048" y="10503"/>
                  </a:cxn>
                  <a:cxn ang="0">
                    <a:pos x="3429" y="9662"/>
                  </a:cxn>
                  <a:cxn ang="0">
                    <a:pos x="4191" y="9242"/>
                  </a:cxn>
                  <a:cxn ang="0">
                    <a:pos x="5715" y="8402"/>
                  </a:cxn>
                  <a:cxn ang="0">
                    <a:pos x="7620" y="7352"/>
                  </a:cxn>
                  <a:cxn ang="0">
                    <a:pos x="9145" y="5461"/>
                  </a:cxn>
                  <a:cxn ang="0">
                    <a:pos x="10669" y="4621"/>
                  </a:cxn>
                  <a:cxn ang="0">
                    <a:pos x="12193" y="3151"/>
                  </a:cxn>
                  <a:cxn ang="0">
                    <a:pos x="12574" y="1260"/>
                  </a:cxn>
                  <a:cxn ang="0">
                    <a:pos x="12574" y="0"/>
                  </a:cxn>
                  <a:cxn ang="0">
                    <a:pos x="13336" y="630"/>
                  </a:cxn>
                  <a:cxn ang="0">
                    <a:pos x="14098" y="1470"/>
                  </a:cxn>
                  <a:cxn ang="0">
                    <a:pos x="13717" y="2311"/>
                  </a:cxn>
                  <a:cxn ang="0">
                    <a:pos x="15622" y="2101"/>
                  </a:cxn>
                  <a:cxn ang="0">
                    <a:pos x="16384" y="2941"/>
                  </a:cxn>
                  <a:cxn ang="0">
                    <a:pos x="13717" y="5041"/>
                  </a:cxn>
                  <a:cxn ang="0">
                    <a:pos x="11812" y="7352"/>
                  </a:cxn>
                  <a:cxn ang="0">
                    <a:pos x="9145" y="9242"/>
                  </a:cxn>
                  <a:cxn ang="0">
                    <a:pos x="9145" y="10713"/>
                  </a:cxn>
                  <a:cxn ang="0">
                    <a:pos x="8764" y="12183"/>
                  </a:cxn>
                  <a:cxn ang="0">
                    <a:pos x="7239" y="12603"/>
                  </a:cxn>
                  <a:cxn ang="0">
                    <a:pos x="7239" y="14073"/>
                  </a:cxn>
                  <a:cxn ang="0">
                    <a:pos x="6096" y="14073"/>
                  </a:cxn>
                  <a:cxn ang="0">
                    <a:pos x="4572" y="15124"/>
                  </a:cxn>
                  <a:cxn ang="0">
                    <a:pos x="1524" y="16384"/>
                  </a:cxn>
                  <a:cxn ang="0">
                    <a:pos x="0" y="15754"/>
                  </a:cxn>
                  <a:cxn ang="0">
                    <a:pos x="381" y="13443"/>
                  </a:cxn>
                  <a:cxn ang="0">
                    <a:pos x="1524" y="12183"/>
                  </a:cxn>
                  <a:cxn ang="0">
                    <a:pos x="3048" y="11553"/>
                  </a:cxn>
                  <a:cxn ang="0">
                    <a:pos x="3048" y="10713"/>
                  </a:cxn>
                  <a:cxn ang="0">
                    <a:pos x="3048" y="10503"/>
                  </a:cxn>
                </a:cxnLst>
                <a:rect l="0" t="0" r="r" b="b"/>
                <a:pathLst>
                  <a:path w="16384" h="16384">
                    <a:moveTo>
                      <a:pt x="3048" y="10503"/>
                    </a:moveTo>
                    <a:lnTo>
                      <a:pt x="3429" y="9662"/>
                    </a:lnTo>
                    <a:lnTo>
                      <a:pt x="4191" y="9242"/>
                    </a:lnTo>
                    <a:lnTo>
                      <a:pt x="5715" y="8402"/>
                    </a:lnTo>
                    <a:lnTo>
                      <a:pt x="7620" y="7352"/>
                    </a:lnTo>
                    <a:lnTo>
                      <a:pt x="9145" y="5461"/>
                    </a:lnTo>
                    <a:lnTo>
                      <a:pt x="10669" y="4621"/>
                    </a:lnTo>
                    <a:lnTo>
                      <a:pt x="12193" y="3151"/>
                    </a:lnTo>
                    <a:lnTo>
                      <a:pt x="12574" y="1260"/>
                    </a:lnTo>
                    <a:lnTo>
                      <a:pt x="12574" y="0"/>
                    </a:lnTo>
                    <a:lnTo>
                      <a:pt x="13336" y="630"/>
                    </a:lnTo>
                    <a:lnTo>
                      <a:pt x="14098" y="1470"/>
                    </a:lnTo>
                    <a:lnTo>
                      <a:pt x="13717" y="2311"/>
                    </a:lnTo>
                    <a:lnTo>
                      <a:pt x="15622" y="2101"/>
                    </a:lnTo>
                    <a:lnTo>
                      <a:pt x="16384" y="2941"/>
                    </a:lnTo>
                    <a:lnTo>
                      <a:pt x="13717" y="5041"/>
                    </a:lnTo>
                    <a:lnTo>
                      <a:pt x="11812" y="7352"/>
                    </a:lnTo>
                    <a:lnTo>
                      <a:pt x="9145" y="9242"/>
                    </a:lnTo>
                    <a:lnTo>
                      <a:pt x="9145" y="10713"/>
                    </a:lnTo>
                    <a:lnTo>
                      <a:pt x="8764" y="12183"/>
                    </a:lnTo>
                    <a:lnTo>
                      <a:pt x="7239" y="12603"/>
                    </a:lnTo>
                    <a:lnTo>
                      <a:pt x="7239" y="14073"/>
                    </a:lnTo>
                    <a:lnTo>
                      <a:pt x="6096" y="14073"/>
                    </a:lnTo>
                    <a:lnTo>
                      <a:pt x="4572" y="15124"/>
                    </a:lnTo>
                    <a:lnTo>
                      <a:pt x="1524" y="16384"/>
                    </a:lnTo>
                    <a:lnTo>
                      <a:pt x="0" y="15754"/>
                    </a:lnTo>
                    <a:lnTo>
                      <a:pt x="381" y="13443"/>
                    </a:lnTo>
                    <a:lnTo>
                      <a:pt x="1524" y="12183"/>
                    </a:lnTo>
                    <a:lnTo>
                      <a:pt x="3048" y="11553"/>
                    </a:lnTo>
                    <a:lnTo>
                      <a:pt x="3048" y="10713"/>
                    </a:lnTo>
                    <a:lnTo>
                      <a:pt x="3048" y="10503"/>
                    </a:lnTo>
                    <a:close/>
                  </a:path>
                </a:pathLst>
              </a:custGeom>
              <a:grpFill/>
              <a:ln w="9525">
                <a:solidFill>
                  <a:schemeClr val="bg1"/>
                </a:solidFill>
                <a:prstDash val="solid"/>
                <a:round/>
                <a:headEnd/>
                <a:tailEnd/>
              </a:ln>
            </p:spPr>
          </p:sp>
          <p:sp>
            <p:nvSpPr>
              <p:cNvPr id="205" name="Alaska6">
                <a:extLst>
                  <a:ext uri="{FF2B5EF4-FFF2-40B4-BE49-F238E27FC236}">
                    <a16:creationId xmlns:a16="http://schemas.microsoft.com/office/drawing/2014/main" id="{380C0042-6DAD-F842-8890-FB9722273F43}"/>
                  </a:ext>
                </a:extLst>
              </p:cNvPr>
              <p:cNvSpPr>
                <a:spLocks/>
              </p:cNvSpPr>
              <p:nvPr/>
            </p:nvSpPr>
            <p:spPr bwMode="auto">
              <a:xfrm>
                <a:off x="683517" y="14592660"/>
                <a:ext cx="170" cy="6"/>
              </a:xfrm>
              <a:custGeom>
                <a:avLst/>
                <a:gdLst/>
                <a:ahLst/>
                <a:cxnLst>
                  <a:cxn ang="0">
                    <a:pos x="15360" y="482"/>
                  </a:cxn>
                  <a:cxn ang="0">
                    <a:pos x="16384" y="0"/>
                  </a:cxn>
                  <a:cxn ang="0">
                    <a:pos x="15360" y="4819"/>
                  </a:cxn>
                  <a:cxn ang="0">
                    <a:pos x="14336" y="9638"/>
                  </a:cxn>
                  <a:cxn ang="0">
                    <a:pos x="10240" y="14456"/>
                  </a:cxn>
                  <a:cxn ang="0">
                    <a:pos x="4096" y="16384"/>
                  </a:cxn>
                  <a:cxn ang="0">
                    <a:pos x="2048" y="15420"/>
                  </a:cxn>
                  <a:cxn ang="0">
                    <a:pos x="0" y="10120"/>
                  </a:cxn>
                  <a:cxn ang="0">
                    <a:pos x="2048" y="7710"/>
                  </a:cxn>
                  <a:cxn ang="0">
                    <a:pos x="6144" y="6264"/>
                  </a:cxn>
                  <a:cxn ang="0">
                    <a:pos x="11264" y="2891"/>
                  </a:cxn>
                  <a:cxn ang="0">
                    <a:pos x="15360" y="964"/>
                  </a:cxn>
                  <a:cxn ang="0">
                    <a:pos x="15360" y="482"/>
                  </a:cxn>
                </a:cxnLst>
                <a:rect l="0" t="0" r="r" b="b"/>
                <a:pathLst>
                  <a:path w="16384" h="16384">
                    <a:moveTo>
                      <a:pt x="15360" y="482"/>
                    </a:moveTo>
                    <a:lnTo>
                      <a:pt x="16384" y="0"/>
                    </a:lnTo>
                    <a:lnTo>
                      <a:pt x="15360" y="4819"/>
                    </a:lnTo>
                    <a:lnTo>
                      <a:pt x="14336" y="9638"/>
                    </a:lnTo>
                    <a:lnTo>
                      <a:pt x="10240" y="14456"/>
                    </a:lnTo>
                    <a:lnTo>
                      <a:pt x="4096" y="16384"/>
                    </a:lnTo>
                    <a:lnTo>
                      <a:pt x="2048" y="15420"/>
                    </a:lnTo>
                    <a:lnTo>
                      <a:pt x="0" y="10120"/>
                    </a:lnTo>
                    <a:lnTo>
                      <a:pt x="2048" y="7710"/>
                    </a:lnTo>
                    <a:lnTo>
                      <a:pt x="6144" y="6264"/>
                    </a:lnTo>
                    <a:lnTo>
                      <a:pt x="11264" y="2891"/>
                    </a:lnTo>
                    <a:lnTo>
                      <a:pt x="15360" y="964"/>
                    </a:lnTo>
                    <a:lnTo>
                      <a:pt x="15360" y="482"/>
                    </a:lnTo>
                    <a:close/>
                  </a:path>
                </a:pathLst>
              </a:custGeom>
              <a:grpFill/>
              <a:ln w="9525">
                <a:solidFill>
                  <a:schemeClr val="bg1"/>
                </a:solidFill>
                <a:prstDash val="solid"/>
                <a:round/>
                <a:headEnd/>
                <a:tailEnd/>
              </a:ln>
            </p:spPr>
          </p:sp>
          <p:sp>
            <p:nvSpPr>
              <p:cNvPr id="206" name="Alaska3">
                <a:extLst>
                  <a:ext uri="{FF2B5EF4-FFF2-40B4-BE49-F238E27FC236}">
                    <a16:creationId xmlns:a16="http://schemas.microsoft.com/office/drawing/2014/main" id="{36FFFE9D-5769-0C45-9F77-88B536E5F20B}"/>
                  </a:ext>
                </a:extLst>
              </p:cNvPr>
              <p:cNvSpPr>
                <a:spLocks/>
              </p:cNvSpPr>
              <p:nvPr/>
            </p:nvSpPr>
            <p:spPr bwMode="auto">
              <a:xfrm>
                <a:off x="680899" y="14592612"/>
                <a:ext cx="578" cy="18"/>
              </a:xfrm>
              <a:custGeom>
                <a:avLst/>
                <a:gdLst/>
                <a:ahLst/>
                <a:cxnLst>
                  <a:cxn ang="0">
                    <a:pos x="0" y="4043"/>
                  </a:cxn>
                  <a:cxn ang="0">
                    <a:pos x="0" y="3617"/>
                  </a:cxn>
                  <a:cxn ang="0">
                    <a:pos x="1303" y="4043"/>
                  </a:cxn>
                  <a:cxn ang="0">
                    <a:pos x="2420" y="4256"/>
                  </a:cxn>
                  <a:cxn ang="0">
                    <a:pos x="4282" y="3617"/>
                  </a:cxn>
                  <a:cxn ang="0">
                    <a:pos x="5772" y="3617"/>
                  </a:cxn>
                  <a:cxn ang="0">
                    <a:pos x="6889" y="2341"/>
                  </a:cxn>
                  <a:cxn ang="0">
                    <a:pos x="8006" y="1489"/>
                  </a:cxn>
                  <a:cxn ang="0">
                    <a:pos x="8937" y="213"/>
                  </a:cxn>
                  <a:cxn ang="0">
                    <a:pos x="9868" y="0"/>
                  </a:cxn>
                  <a:cxn ang="0">
                    <a:pos x="10985" y="213"/>
                  </a:cxn>
                  <a:cxn ang="0">
                    <a:pos x="11916" y="1702"/>
                  </a:cxn>
                  <a:cxn ang="0">
                    <a:pos x="13405" y="1915"/>
                  </a:cxn>
                  <a:cxn ang="0">
                    <a:pos x="14708" y="1915"/>
                  </a:cxn>
                  <a:cxn ang="0">
                    <a:pos x="15453" y="2341"/>
                  </a:cxn>
                  <a:cxn ang="0">
                    <a:pos x="15639" y="2766"/>
                  </a:cxn>
                  <a:cxn ang="0">
                    <a:pos x="15639" y="5107"/>
                  </a:cxn>
                  <a:cxn ang="0">
                    <a:pos x="15639" y="8724"/>
                  </a:cxn>
                  <a:cxn ang="0">
                    <a:pos x="16198" y="8511"/>
                  </a:cxn>
                  <a:cxn ang="0">
                    <a:pos x="16384" y="10001"/>
                  </a:cxn>
                  <a:cxn ang="0">
                    <a:pos x="15825" y="11065"/>
                  </a:cxn>
                  <a:cxn ang="0">
                    <a:pos x="15639" y="11916"/>
                  </a:cxn>
                  <a:cxn ang="0">
                    <a:pos x="14150" y="11277"/>
                  </a:cxn>
                  <a:cxn ang="0">
                    <a:pos x="13591" y="12767"/>
                  </a:cxn>
                  <a:cxn ang="0">
                    <a:pos x="12847" y="12980"/>
                  </a:cxn>
                  <a:cxn ang="0">
                    <a:pos x="12474" y="13618"/>
                  </a:cxn>
                  <a:cxn ang="0">
                    <a:pos x="11729" y="14682"/>
                  </a:cxn>
                  <a:cxn ang="0">
                    <a:pos x="11357" y="16384"/>
                  </a:cxn>
                  <a:cxn ang="0">
                    <a:pos x="9681" y="15320"/>
                  </a:cxn>
                  <a:cxn ang="0">
                    <a:pos x="8006" y="14682"/>
                  </a:cxn>
                  <a:cxn ang="0">
                    <a:pos x="6889" y="13831"/>
                  </a:cxn>
                  <a:cxn ang="0">
                    <a:pos x="5772" y="12767"/>
                  </a:cxn>
                  <a:cxn ang="0">
                    <a:pos x="4655" y="11703"/>
                  </a:cxn>
                  <a:cxn ang="0">
                    <a:pos x="3724" y="11916"/>
                  </a:cxn>
                  <a:cxn ang="0">
                    <a:pos x="2979" y="11065"/>
                  </a:cxn>
                  <a:cxn ang="0">
                    <a:pos x="2048" y="10213"/>
                  </a:cxn>
                  <a:cxn ang="0">
                    <a:pos x="1303" y="8724"/>
                  </a:cxn>
                  <a:cxn ang="0">
                    <a:pos x="745" y="7873"/>
                  </a:cxn>
                  <a:cxn ang="0">
                    <a:pos x="559" y="5958"/>
                  </a:cxn>
                  <a:cxn ang="0">
                    <a:pos x="0" y="5107"/>
                  </a:cxn>
                  <a:cxn ang="0">
                    <a:pos x="0" y="4043"/>
                  </a:cxn>
                </a:cxnLst>
                <a:rect l="0" t="0" r="r" b="b"/>
                <a:pathLst>
                  <a:path w="16384" h="16384">
                    <a:moveTo>
                      <a:pt x="0" y="4043"/>
                    </a:moveTo>
                    <a:lnTo>
                      <a:pt x="0" y="3617"/>
                    </a:lnTo>
                    <a:lnTo>
                      <a:pt x="1303" y="4043"/>
                    </a:lnTo>
                    <a:lnTo>
                      <a:pt x="2420" y="4256"/>
                    </a:lnTo>
                    <a:lnTo>
                      <a:pt x="4282" y="3617"/>
                    </a:lnTo>
                    <a:lnTo>
                      <a:pt x="5772" y="3617"/>
                    </a:lnTo>
                    <a:lnTo>
                      <a:pt x="6889" y="2341"/>
                    </a:lnTo>
                    <a:lnTo>
                      <a:pt x="8006" y="1489"/>
                    </a:lnTo>
                    <a:lnTo>
                      <a:pt x="8937" y="213"/>
                    </a:lnTo>
                    <a:lnTo>
                      <a:pt x="9868" y="0"/>
                    </a:lnTo>
                    <a:lnTo>
                      <a:pt x="10985" y="213"/>
                    </a:lnTo>
                    <a:lnTo>
                      <a:pt x="11916" y="1702"/>
                    </a:lnTo>
                    <a:lnTo>
                      <a:pt x="13405" y="1915"/>
                    </a:lnTo>
                    <a:lnTo>
                      <a:pt x="14708" y="1915"/>
                    </a:lnTo>
                    <a:lnTo>
                      <a:pt x="15453" y="2341"/>
                    </a:lnTo>
                    <a:lnTo>
                      <a:pt x="15639" y="2766"/>
                    </a:lnTo>
                    <a:lnTo>
                      <a:pt x="15639" y="5107"/>
                    </a:lnTo>
                    <a:lnTo>
                      <a:pt x="15639" y="8724"/>
                    </a:lnTo>
                    <a:lnTo>
                      <a:pt x="16198" y="8511"/>
                    </a:lnTo>
                    <a:lnTo>
                      <a:pt x="16384" y="10001"/>
                    </a:lnTo>
                    <a:lnTo>
                      <a:pt x="15825" y="11065"/>
                    </a:lnTo>
                    <a:lnTo>
                      <a:pt x="15639" y="11916"/>
                    </a:lnTo>
                    <a:lnTo>
                      <a:pt x="14150" y="11277"/>
                    </a:lnTo>
                    <a:lnTo>
                      <a:pt x="13591" y="12767"/>
                    </a:lnTo>
                    <a:lnTo>
                      <a:pt x="12847" y="12980"/>
                    </a:lnTo>
                    <a:lnTo>
                      <a:pt x="12474" y="13618"/>
                    </a:lnTo>
                    <a:lnTo>
                      <a:pt x="11729" y="14682"/>
                    </a:lnTo>
                    <a:lnTo>
                      <a:pt x="11357" y="16384"/>
                    </a:lnTo>
                    <a:lnTo>
                      <a:pt x="9681" y="15320"/>
                    </a:lnTo>
                    <a:lnTo>
                      <a:pt x="8006" y="14682"/>
                    </a:lnTo>
                    <a:lnTo>
                      <a:pt x="6889" y="13831"/>
                    </a:lnTo>
                    <a:lnTo>
                      <a:pt x="5772" y="12767"/>
                    </a:lnTo>
                    <a:lnTo>
                      <a:pt x="4655" y="11703"/>
                    </a:lnTo>
                    <a:lnTo>
                      <a:pt x="3724" y="11916"/>
                    </a:lnTo>
                    <a:lnTo>
                      <a:pt x="2979" y="11065"/>
                    </a:lnTo>
                    <a:lnTo>
                      <a:pt x="2048" y="10213"/>
                    </a:lnTo>
                    <a:lnTo>
                      <a:pt x="1303" y="8724"/>
                    </a:lnTo>
                    <a:lnTo>
                      <a:pt x="745" y="7873"/>
                    </a:lnTo>
                    <a:lnTo>
                      <a:pt x="559" y="5958"/>
                    </a:lnTo>
                    <a:lnTo>
                      <a:pt x="0" y="5107"/>
                    </a:lnTo>
                    <a:lnTo>
                      <a:pt x="0" y="4043"/>
                    </a:lnTo>
                    <a:close/>
                  </a:path>
                </a:pathLst>
              </a:custGeom>
              <a:grpFill/>
              <a:ln w="9525">
                <a:solidFill>
                  <a:schemeClr val="bg1"/>
                </a:solidFill>
                <a:prstDash val="solid"/>
                <a:round/>
                <a:headEnd/>
                <a:tailEnd/>
              </a:ln>
            </p:spPr>
          </p:sp>
          <p:sp>
            <p:nvSpPr>
              <p:cNvPr id="207" name="D136">
                <a:extLst>
                  <a:ext uri="{FF2B5EF4-FFF2-40B4-BE49-F238E27FC236}">
                    <a16:creationId xmlns:a16="http://schemas.microsoft.com/office/drawing/2014/main" id="{BD9536AD-ED3E-D24B-AAA4-06ADD56695FC}"/>
                  </a:ext>
                </a:extLst>
              </p:cNvPr>
              <p:cNvSpPr>
                <a:spLocks/>
              </p:cNvSpPr>
              <p:nvPr/>
            </p:nvSpPr>
            <p:spPr bwMode="auto">
              <a:xfrm>
                <a:off x="681715" y="14592603"/>
                <a:ext cx="272" cy="9"/>
              </a:xfrm>
              <a:custGeom>
                <a:avLst/>
                <a:gdLst/>
                <a:ahLst/>
                <a:cxnLst>
                  <a:cxn ang="0">
                    <a:pos x="0" y="6871"/>
                  </a:cxn>
                  <a:cxn ang="0">
                    <a:pos x="334" y="5814"/>
                  </a:cxn>
                  <a:cxn ang="0">
                    <a:pos x="1337" y="4757"/>
                  </a:cxn>
                  <a:cxn ang="0">
                    <a:pos x="3009" y="3700"/>
                  </a:cxn>
                  <a:cxn ang="0">
                    <a:pos x="5350" y="2114"/>
                  </a:cxn>
                  <a:cxn ang="0">
                    <a:pos x="5684" y="0"/>
                  </a:cxn>
                  <a:cxn ang="0">
                    <a:pos x="8025" y="1057"/>
                  </a:cxn>
                  <a:cxn ang="0">
                    <a:pos x="11034" y="1850"/>
                  </a:cxn>
                  <a:cxn ang="0">
                    <a:pos x="15047" y="3700"/>
                  </a:cxn>
                  <a:cxn ang="0">
                    <a:pos x="16384" y="6342"/>
                  </a:cxn>
                  <a:cxn ang="0">
                    <a:pos x="16384" y="8192"/>
                  </a:cxn>
                  <a:cxn ang="0">
                    <a:pos x="14712" y="11099"/>
                  </a:cxn>
                  <a:cxn ang="0">
                    <a:pos x="11703" y="14534"/>
                  </a:cxn>
                  <a:cxn ang="0">
                    <a:pos x="9697" y="16384"/>
                  </a:cxn>
                  <a:cxn ang="0">
                    <a:pos x="8025" y="13741"/>
                  </a:cxn>
                  <a:cxn ang="0">
                    <a:pos x="6687" y="9249"/>
                  </a:cxn>
                  <a:cxn ang="0">
                    <a:pos x="5350" y="8192"/>
                  </a:cxn>
                  <a:cxn ang="0">
                    <a:pos x="3009" y="7135"/>
                  </a:cxn>
                  <a:cxn ang="0">
                    <a:pos x="1337" y="7135"/>
                  </a:cxn>
                  <a:cxn ang="0">
                    <a:pos x="0" y="6871"/>
                  </a:cxn>
                </a:cxnLst>
                <a:rect l="0" t="0" r="r" b="b"/>
                <a:pathLst>
                  <a:path w="16384" h="16384">
                    <a:moveTo>
                      <a:pt x="0" y="6871"/>
                    </a:moveTo>
                    <a:lnTo>
                      <a:pt x="334" y="5814"/>
                    </a:lnTo>
                    <a:lnTo>
                      <a:pt x="1337" y="4757"/>
                    </a:lnTo>
                    <a:lnTo>
                      <a:pt x="3009" y="3700"/>
                    </a:lnTo>
                    <a:lnTo>
                      <a:pt x="5350" y="2114"/>
                    </a:lnTo>
                    <a:lnTo>
                      <a:pt x="5684" y="0"/>
                    </a:lnTo>
                    <a:lnTo>
                      <a:pt x="8025" y="1057"/>
                    </a:lnTo>
                    <a:lnTo>
                      <a:pt x="11034" y="1850"/>
                    </a:lnTo>
                    <a:lnTo>
                      <a:pt x="15047" y="3700"/>
                    </a:lnTo>
                    <a:lnTo>
                      <a:pt x="16384" y="6342"/>
                    </a:lnTo>
                    <a:lnTo>
                      <a:pt x="16384" y="8192"/>
                    </a:lnTo>
                    <a:lnTo>
                      <a:pt x="14712" y="11099"/>
                    </a:lnTo>
                    <a:lnTo>
                      <a:pt x="11703" y="14534"/>
                    </a:lnTo>
                    <a:lnTo>
                      <a:pt x="9697" y="16384"/>
                    </a:lnTo>
                    <a:lnTo>
                      <a:pt x="8025" y="13741"/>
                    </a:lnTo>
                    <a:lnTo>
                      <a:pt x="6687" y="9249"/>
                    </a:lnTo>
                    <a:lnTo>
                      <a:pt x="5350" y="8192"/>
                    </a:lnTo>
                    <a:lnTo>
                      <a:pt x="3009" y="7135"/>
                    </a:lnTo>
                    <a:lnTo>
                      <a:pt x="1337" y="7135"/>
                    </a:lnTo>
                    <a:lnTo>
                      <a:pt x="0" y="6871"/>
                    </a:lnTo>
                    <a:close/>
                  </a:path>
                </a:pathLst>
              </a:custGeom>
              <a:grpFill/>
              <a:ln w="9525">
                <a:solidFill>
                  <a:schemeClr val="bg1"/>
                </a:solidFill>
                <a:prstDash val="solid"/>
                <a:round/>
                <a:headEnd/>
                <a:tailEnd/>
              </a:ln>
            </p:spPr>
          </p:sp>
          <p:sp>
            <p:nvSpPr>
              <p:cNvPr id="208" name="Alaska2">
                <a:extLst>
                  <a:ext uri="{FF2B5EF4-FFF2-40B4-BE49-F238E27FC236}">
                    <a16:creationId xmlns:a16="http://schemas.microsoft.com/office/drawing/2014/main" id="{9E84FC23-5A32-A644-A899-7FE1568B0423}"/>
                  </a:ext>
                </a:extLst>
              </p:cNvPr>
              <p:cNvSpPr>
                <a:spLocks/>
              </p:cNvSpPr>
              <p:nvPr/>
            </p:nvSpPr>
            <p:spPr bwMode="auto">
              <a:xfrm>
                <a:off x="678485" y="14592612"/>
                <a:ext cx="442" cy="12"/>
              </a:xfrm>
              <a:custGeom>
                <a:avLst/>
                <a:gdLst/>
                <a:ahLst/>
                <a:cxnLst>
                  <a:cxn ang="0">
                    <a:pos x="2979" y="1365"/>
                  </a:cxn>
                  <a:cxn ang="0">
                    <a:pos x="2979" y="0"/>
                  </a:cxn>
                  <a:cxn ang="0">
                    <a:pos x="2979" y="4779"/>
                  </a:cxn>
                  <a:cxn ang="0">
                    <a:pos x="5213" y="6827"/>
                  </a:cxn>
                  <a:cxn ang="0">
                    <a:pos x="7447" y="10240"/>
                  </a:cxn>
                  <a:cxn ang="0">
                    <a:pos x="11171" y="12971"/>
                  </a:cxn>
                  <a:cxn ang="0">
                    <a:pos x="14150" y="12971"/>
                  </a:cxn>
                  <a:cxn ang="0">
                    <a:pos x="16384" y="15701"/>
                  </a:cxn>
                  <a:cxn ang="0">
                    <a:pos x="14895" y="15701"/>
                  </a:cxn>
                  <a:cxn ang="0">
                    <a:pos x="11171" y="16384"/>
                  </a:cxn>
                  <a:cxn ang="0">
                    <a:pos x="8192" y="13653"/>
                  </a:cxn>
                  <a:cxn ang="0">
                    <a:pos x="5213" y="10240"/>
                  </a:cxn>
                  <a:cxn ang="0">
                    <a:pos x="1489" y="4779"/>
                  </a:cxn>
                  <a:cxn ang="0">
                    <a:pos x="1489" y="2731"/>
                  </a:cxn>
                  <a:cxn ang="0">
                    <a:pos x="0" y="2731"/>
                  </a:cxn>
                  <a:cxn ang="0">
                    <a:pos x="2234" y="1365"/>
                  </a:cxn>
                  <a:cxn ang="0">
                    <a:pos x="2979" y="1365"/>
                  </a:cxn>
                </a:cxnLst>
                <a:rect l="0" t="0" r="r" b="b"/>
                <a:pathLst>
                  <a:path w="16384" h="16384">
                    <a:moveTo>
                      <a:pt x="2979" y="1365"/>
                    </a:moveTo>
                    <a:lnTo>
                      <a:pt x="2979" y="0"/>
                    </a:lnTo>
                    <a:lnTo>
                      <a:pt x="2979" y="4779"/>
                    </a:lnTo>
                    <a:lnTo>
                      <a:pt x="5213" y="6827"/>
                    </a:lnTo>
                    <a:lnTo>
                      <a:pt x="7447" y="10240"/>
                    </a:lnTo>
                    <a:lnTo>
                      <a:pt x="11171" y="12971"/>
                    </a:lnTo>
                    <a:lnTo>
                      <a:pt x="14150" y="12971"/>
                    </a:lnTo>
                    <a:lnTo>
                      <a:pt x="16384" y="15701"/>
                    </a:lnTo>
                    <a:lnTo>
                      <a:pt x="14895" y="15701"/>
                    </a:lnTo>
                    <a:lnTo>
                      <a:pt x="11171" y="16384"/>
                    </a:lnTo>
                    <a:lnTo>
                      <a:pt x="8192" y="13653"/>
                    </a:lnTo>
                    <a:lnTo>
                      <a:pt x="5213" y="10240"/>
                    </a:lnTo>
                    <a:lnTo>
                      <a:pt x="1489" y="4779"/>
                    </a:lnTo>
                    <a:lnTo>
                      <a:pt x="1489" y="2731"/>
                    </a:lnTo>
                    <a:lnTo>
                      <a:pt x="0" y="2731"/>
                    </a:lnTo>
                    <a:lnTo>
                      <a:pt x="2234" y="1365"/>
                    </a:lnTo>
                    <a:lnTo>
                      <a:pt x="2979" y="1365"/>
                    </a:lnTo>
                    <a:close/>
                  </a:path>
                </a:pathLst>
              </a:custGeom>
              <a:grpFill/>
              <a:ln w="9525">
                <a:solidFill>
                  <a:schemeClr val="bg1"/>
                </a:solidFill>
                <a:prstDash val="solid"/>
                <a:round/>
                <a:headEnd/>
                <a:tailEnd/>
              </a:ln>
            </p:spPr>
          </p:sp>
          <p:sp>
            <p:nvSpPr>
              <p:cNvPr id="209" name="D138">
                <a:extLst>
                  <a:ext uri="{FF2B5EF4-FFF2-40B4-BE49-F238E27FC236}">
                    <a16:creationId xmlns:a16="http://schemas.microsoft.com/office/drawing/2014/main" id="{4AA939B1-0C0C-454E-998C-C5E6819C6E0E}"/>
                  </a:ext>
                </a:extLst>
              </p:cNvPr>
              <p:cNvSpPr>
                <a:spLocks/>
              </p:cNvSpPr>
              <p:nvPr/>
            </p:nvSpPr>
            <p:spPr bwMode="auto">
              <a:xfrm>
                <a:off x="679675" y="14592705"/>
                <a:ext cx="0" cy="0"/>
              </a:xfrm>
              <a:custGeom>
                <a:avLst/>
                <a:gdLst/>
                <a:ahLst/>
                <a:cxnLst>
                  <a:cxn ang="0">
                    <a:pos x="4096" y="9362"/>
                  </a:cxn>
                  <a:cxn ang="0">
                    <a:pos x="0" y="2341"/>
                  </a:cxn>
                  <a:cxn ang="0">
                    <a:pos x="6144" y="0"/>
                  </a:cxn>
                  <a:cxn ang="0">
                    <a:pos x="12288" y="2341"/>
                  </a:cxn>
                  <a:cxn ang="0">
                    <a:pos x="16384" y="16384"/>
                  </a:cxn>
                  <a:cxn ang="0">
                    <a:pos x="12288" y="16384"/>
                  </a:cxn>
                  <a:cxn ang="0">
                    <a:pos x="4096" y="16384"/>
                  </a:cxn>
                  <a:cxn ang="0">
                    <a:pos x="4096" y="9362"/>
                  </a:cxn>
                </a:cxnLst>
                <a:rect l="0" t="0" r="r" b="b"/>
                <a:pathLst>
                  <a:path w="16384" h="16384">
                    <a:moveTo>
                      <a:pt x="4096" y="9362"/>
                    </a:moveTo>
                    <a:lnTo>
                      <a:pt x="0" y="2341"/>
                    </a:lnTo>
                    <a:lnTo>
                      <a:pt x="6144" y="0"/>
                    </a:lnTo>
                    <a:lnTo>
                      <a:pt x="12288" y="2341"/>
                    </a:lnTo>
                    <a:lnTo>
                      <a:pt x="16384" y="16384"/>
                    </a:lnTo>
                    <a:lnTo>
                      <a:pt x="12288" y="16384"/>
                    </a:lnTo>
                    <a:lnTo>
                      <a:pt x="4096" y="16384"/>
                    </a:lnTo>
                    <a:lnTo>
                      <a:pt x="4096" y="9362"/>
                    </a:lnTo>
                    <a:close/>
                  </a:path>
                </a:pathLst>
              </a:custGeom>
              <a:grpFill/>
              <a:ln w="9525">
                <a:solidFill>
                  <a:schemeClr val="bg1"/>
                </a:solidFill>
                <a:prstDash val="solid"/>
                <a:round/>
                <a:headEnd/>
                <a:tailEnd/>
              </a:ln>
            </p:spPr>
          </p:sp>
          <p:sp>
            <p:nvSpPr>
              <p:cNvPr id="210" name="Alaska7">
                <a:extLst>
                  <a:ext uri="{FF2B5EF4-FFF2-40B4-BE49-F238E27FC236}">
                    <a16:creationId xmlns:a16="http://schemas.microsoft.com/office/drawing/2014/main" id="{FD766EE9-3BCB-D742-981A-18E223DE14EB}"/>
                  </a:ext>
                </a:extLst>
              </p:cNvPr>
              <p:cNvSpPr>
                <a:spLocks/>
              </p:cNvSpPr>
              <p:nvPr/>
            </p:nvSpPr>
            <p:spPr bwMode="auto">
              <a:xfrm>
                <a:off x="679879" y="14592729"/>
                <a:ext cx="340" cy="9"/>
              </a:xfrm>
              <a:custGeom>
                <a:avLst/>
                <a:gdLst/>
                <a:ahLst/>
                <a:cxnLst>
                  <a:cxn ang="0">
                    <a:pos x="1820" y="0"/>
                  </a:cxn>
                  <a:cxn ang="0">
                    <a:pos x="0" y="2521"/>
                  </a:cxn>
                  <a:cxn ang="0">
                    <a:pos x="0" y="5041"/>
                  </a:cxn>
                  <a:cxn ang="0">
                    <a:pos x="1820" y="6302"/>
                  </a:cxn>
                  <a:cxn ang="0">
                    <a:pos x="9102" y="10082"/>
                  </a:cxn>
                  <a:cxn ang="0">
                    <a:pos x="12743" y="7562"/>
                  </a:cxn>
                  <a:cxn ang="0">
                    <a:pos x="16384" y="5041"/>
                  </a:cxn>
                  <a:cxn ang="0">
                    <a:pos x="16384" y="15124"/>
                  </a:cxn>
                  <a:cxn ang="0">
                    <a:pos x="9102" y="16384"/>
                  </a:cxn>
                  <a:cxn ang="0">
                    <a:pos x="7282" y="7562"/>
                  </a:cxn>
                  <a:cxn ang="0">
                    <a:pos x="1820" y="0"/>
                  </a:cxn>
                  <a:cxn ang="0">
                    <a:pos x="9102" y="16384"/>
                  </a:cxn>
                  <a:cxn ang="0">
                    <a:pos x="7282" y="7562"/>
                  </a:cxn>
                  <a:cxn ang="0">
                    <a:pos x="1820" y="0"/>
                  </a:cxn>
                </a:cxnLst>
                <a:rect l="0" t="0" r="r" b="b"/>
                <a:pathLst>
                  <a:path w="16384" h="16384">
                    <a:moveTo>
                      <a:pt x="1820" y="0"/>
                    </a:moveTo>
                    <a:lnTo>
                      <a:pt x="0" y="2521"/>
                    </a:lnTo>
                    <a:lnTo>
                      <a:pt x="0" y="5041"/>
                    </a:lnTo>
                    <a:lnTo>
                      <a:pt x="1820" y="6302"/>
                    </a:lnTo>
                    <a:lnTo>
                      <a:pt x="9102" y="10082"/>
                    </a:lnTo>
                    <a:lnTo>
                      <a:pt x="12743" y="7562"/>
                    </a:lnTo>
                    <a:lnTo>
                      <a:pt x="16384" y="5041"/>
                    </a:lnTo>
                    <a:lnTo>
                      <a:pt x="16384" y="15124"/>
                    </a:lnTo>
                    <a:lnTo>
                      <a:pt x="9102" y="16384"/>
                    </a:lnTo>
                    <a:lnTo>
                      <a:pt x="7282" y="7562"/>
                    </a:lnTo>
                    <a:lnTo>
                      <a:pt x="1820" y="0"/>
                    </a:lnTo>
                    <a:lnTo>
                      <a:pt x="9102" y="16384"/>
                    </a:lnTo>
                    <a:lnTo>
                      <a:pt x="7282" y="7562"/>
                    </a:lnTo>
                    <a:lnTo>
                      <a:pt x="1820" y="0"/>
                    </a:lnTo>
                    <a:close/>
                  </a:path>
                </a:pathLst>
              </a:custGeom>
              <a:grpFill/>
              <a:ln w="9525">
                <a:solidFill>
                  <a:schemeClr val="bg1"/>
                </a:solidFill>
                <a:prstDash val="solid"/>
                <a:round/>
                <a:headEnd/>
                <a:tailEnd/>
              </a:ln>
            </p:spPr>
          </p:sp>
        </p:grpSp>
        <p:grpSp>
          <p:nvGrpSpPr>
            <p:cNvPr id="170" name="Hawaii">
              <a:extLst>
                <a:ext uri="{FF2B5EF4-FFF2-40B4-BE49-F238E27FC236}">
                  <a16:creationId xmlns:a16="http://schemas.microsoft.com/office/drawing/2014/main" id="{C7F8C06D-9C84-4F44-8476-1B7A805530B6}"/>
                </a:ext>
              </a:extLst>
            </p:cNvPr>
            <p:cNvGrpSpPr>
              <a:grpSpLocks/>
            </p:cNvGrpSpPr>
            <p:nvPr/>
          </p:nvGrpSpPr>
          <p:grpSpPr bwMode="auto">
            <a:xfrm>
              <a:off x="2243586" y="5502898"/>
              <a:ext cx="1440494" cy="931719"/>
              <a:chOff x="7162800" y="16116300"/>
              <a:chExt cx="19845" cy="400"/>
            </a:xfrm>
            <a:solidFill>
              <a:srgbClr val="C6D9F1"/>
            </a:solidFill>
          </p:grpSpPr>
          <p:sp>
            <p:nvSpPr>
              <p:cNvPr id="174" name="D100">
                <a:extLst>
                  <a:ext uri="{FF2B5EF4-FFF2-40B4-BE49-F238E27FC236}">
                    <a16:creationId xmlns:a16="http://schemas.microsoft.com/office/drawing/2014/main" id="{F40155E3-61A4-B64B-888C-C5E0787F0BB4}"/>
                  </a:ext>
                </a:extLst>
              </p:cNvPr>
              <p:cNvSpPr>
                <a:spLocks/>
              </p:cNvSpPr>
              <p:nvPr/>
            </p:nvSpPr>
            <p:spPr bwMode="auto">
              <a:xfrm>
                <a:off x="7162800" y="16116300"/>
                <a:ext cx="1925" cy="44"/>
              </a:xfrm>
              <a:custGeom>
                <a:avLst/>
                <a:gdLst/>
                <a:ahLst/>
                <a:cxnLst>
                  <a:cxn ang="0">
                    <a:pos x="4096" y="473"/>
                  </a:cxn>
                  <a:cxn ang="0">
                    <a:pos x="4478" y="473"/>
                  </a:cxn>
                  <a:cxn ang="0">
                    <a:pos x="5680" y="473"/>
                  </a:cxn>
                  <a:cxn ang="0">
                    <a:pos x="7373" y="828"/>
                  </a:cxn>
                  <a:cxn ang="0">
                    <a:pos x="10267" y="828"/>
                  </a:cxn>
                  <a:cxn ang="0">
                    <a:pos x="12670" y="0"/>
                  </a:cxn>
                  <a:cxn ang="0">
                    <a:pos x="13981" y="0"/>
                  </a:cxn>
                  <a:cxn ang="0">
                    <a:pos x="16384" y="5264"/>
                  </a:cxn>
                  <a:cxn ang="0">
                    <a:pos x="16384" y="8399"/>
                  </a:cxn>
                  <a:cxn ang="0">
                    <a:pos x="13216" y="12835"/>
                  </a:cxn>
                  <a:cxn ang="0">
                    <a:pos x="9503" y="16384"/>
                  </a:cxn>
                  <a:cxn ang="0">
                    <a:pos x="6554" y="15911"/>
                  </a:cxn>
                  <a:cxn ang="0">
                    <a:pos x="4096" y="12835"/>
                  </a:cxn>
                  <a:cxn ang="0">
                    <a:pos x="1256" y="11948"/>
                  </a:cxn>
                  <a:cxn ang="0">
                    <a:pos x="0" y="8399"/>
                  </a:cxn>
                  <a:cxn ang="0">
                    <a:pos x="1256" y="5264"/>
                  </a:cxn>
                  <a:cxn ang="0">
                    <a:pos x="2403" y="3076"/>
                  </a:cxn>
                  <a:cxn ang="0">
                    <a:pos x="4096" y="473"/>
                  </a:cxn>
                </a:cxnLst>
                <a:rect l="0" t="0" r="r" b="b"/>
                <a:pathLst>
                  <a:path w="16384" h="16384">
                    <a:moveTo>
                      <a:pt x="4096" y="473"/>
                    </a:moveTo>
                    <a:lnTo>
                      <a:pt x="4478" y="473"/>
                    </a:lnTo>
                    <a:lnTo>
                      <a:pt x="5680" y="473"/>
                    </a:lnTo>
                    <a:lnTo>
                      <a:pt x="7373" y="828"/>
                    </a:lnTo>
                    <a:lnTo>
                      <a:pt x="10267" y="828"/>
                    </a:lnTo>
                    <a:lnTo>
                      <a:pt x="12670" y="0"/>
                    </a:lnTo>
                    <a:lnTo>
                      <a:pt x="13981" y="0"/>
                    </a:lnTo>
                    <a:lnTo>
                      <a:pt x="16384" y="5264"/>
                    </a:lnTo>
                    <a:lnTo>
                      <a:pt x="16384" y="8399"/>
                    </a:lnTo>
                    <a:lnTo>
                      <a:pt x="13216" y="12835"/>
                    </a:lnTo>
                    <a:lnTo>
                      <a:pt x="9503" y="16384"/>
                    </a:lnTo>
                    <a:lnTo>
                      <a:pt x="6554" y="15911"/>
                    </a:lnTo>
                    <a:lnTo>
                      <a:pt x="4096" y="12835"/>
                    </a:lnTo>
                    <a:lnTo>
                      <a:pt x="1256" y="11948"/>
                    </a:lnTo>
                    <a:lnTo>
                      <a:pt x="0" y="8399"/>
                    </a:lnTo>
                    <a:lnTo>
                      <a:pt x="1256" y="5264"/>
                    </a:lnTo>
                    <a:lnTo>
                      <a:pt x="2403" y="3076"/>
                    </a:lnTo>
                    <a:lnTo>
                      <a:pt x="4096" y="473"/>
                    </a:lnTo>
                    <a:close/>
                  </a:path>
                </a:pathLst>
              </a:custGeom>
              <a:solidFill>
                <a:schemeClr val="bg1">
                  <a:lumMod val="75000"/>
                </a:schemeClr>
              </a:solidFill>
              <a:ln w="9525">
                <a:solidFill>
                  <a:schemeClr val="bg1"/>
                </a:solidFill>
                <a:prstDash val="solid"/>
                <a:round/>
                <a:headEnd/>
                <a:tailEnd/>
              </a:ln>
            </p:spPr>
          </p:sp>
          <p:sp>
            <p:nvSpPr>
              <p:cNvPr id="175" name="D101">
                <a:extLst>
                  <a:ext uri="{FF2B5EF4-FFF2-40B4-BE49-F238E27FC236}">
                    <a16:creationId xmlns:a16="http://schemas.microsoft.com/office/drawing/2014/main" id="{3C387500-A345-F849-9B86-7347516AABD2}"/>
                  </a:ext>
                </a:extLst>
              </p:cNvPr>
              <p:cNvSpPr>
                <a:spLocks/>
              </p:cNvSpPr>
              <p:nvPr/>
            </p:nvSpPr>
            <p:spPr bwMode="auto">
              <a:xfrm>
                <a:off x="7169205" y="16116368"/>
                <a:ext cx="1750" cy="44"/>
              </a:xfrm>
              <a:custGeom>
                <a:avLst/>
                <a:gdLst/>
                <a:ahLst/>
                <a:cxnLst>
                  <a:cxn ang="0">
                    <a:pos x="1517" y="5811"/>
                  </a:cxn>
                  <a:cxn ang="0">
                    <a:pos x="1517" y="2101"/>
                  </a:cxn>
                  <a:cxn ang="0">
                    <a:pos x="4248" y="0"/>
                  </a:cxn>
                  <a:cxn ang="0">
                    <a:pos x="8799" y="3641"/>
                  </a:cxn>
                  <a:cxn ang="0">
                    <a:pos x="13400" y="9452"/>
                  </a:cxn>
                  <a:cxn ang="0">
                    <a:pos x="16384" y="13653"/>
                  </a:cxn>
                  <a:cxn ang="0">
                    <a:pos x="14968" y="14774"/>
                  </a:cxn>
                  <a:cxn ang="0">
                    <a:pos x="11428" y="15264"/>
                  </a:cxn>
                  <a:cxn ang="0">
                    <a:pos x="7282" y="16384"/>
                  </a:cxn>
                  <a:cxn ang="0">
                    <a:pos x="3439" y="13163"/>
                  </a:cxn>
                  <a:cxn ang="0">
                    <a:pos x="0" y="5811"/>
                  </a:cxn>
                  <a:cxn ang="0">
                    <a:pos x="405" y="3641"/>
                  </a:cxn>
                  <a:cxn ang="0">
                    <a:pos x="1517" y="5811"/>
                  </a:cxn>
                </a:cxnLst>
                <a:rect l="0" t="0" r="r" b="b"/>
                <a:pathLst>
                  <a:path w="16384" h="16384">
                    <a:moveTo>
                      <a:pt x="1517" y="5811"/>
                    </a:moveTo>
                    <a:lnTo>
                      <a:pt x="1517" y="2101"/>
                    </a:lnTo>
                    <a:lnTo>
                      <a:pt x="4248" y="0"/>
                    </a:lnTo>
                    <a:lnTo>
                      <a:pt x="8799" y="3641"/>
                    </a:lnTo>
                    <a:lnTo>
                      <a:pt x="13400" y="9452"/>
                    </a:lnTo>
                    <a:lnTo>
                      <a:pt x="16384" y="13653"/>
                    </a:lnTo>
                    <a:lnTo>
                      <a:pt x="14968" y="14774"/>
                    </a:lnTo>
                    <a:lnTo>
                      <a:pt x="11428" y="15264"/>
                    </a:lnTo>
                    <a:lnTo>
                      <a:pt x="7282" y="16384"/>
                    </a:lnTo>
                    <a:lnTo>
                      <a:pt x="3439" y="13163"/>
                    </a:lnTo>
                    <a:lnTo>
                      <a:pt x="0" y="5811"/>
                    </a:lnTo>
                    <a:lnTo>
                      <a:pt x="405" y="3641"/>
                    </a:lnTo>
                    <a:lnTo>
                      <a:pt x="1517" y="5811"/>
                    </a:lnTo>
                    <a:close/>
                  </a:path>
                </a:pathLst>
              </a:custGeom>
              <a:solidFill>
                <a:schemeClr val="bg1">
                  <a:lumMod val="75000"/>
                </a:schemeClr>
              </a:solidFill>
              <a:ln w="9525">
                <a:solidFill>
                  <a:schemeClr val="bg1"/>
                </a:solidFill>
                <a:prstDash val="solid"/>
                <a:round/>
                <a:headEnd/>
                <a:tailEnd/>
              </a:ln>
            </p:spPr>
          </p:sp>
          <p:sp>
            <p:nvSpPr>
              <p:cNvPr id="176" name="D102">
                <a:extLst>
                  <a:ext uri="{FF2B5EF4-FFF2-40B4-BE49-F238E27FC236}">
                    <a16:creationId xmlns:a16="http://schemas.microsoft.com/office/drawing/2014/main" id="{097693B2-D0ED-FC4F-A3E6-2BC71170C42C}"/>
                  </a:ext>
                </a:extLst>
              </p:cNvPr>
              <p:cNvSpPr>
                <a:spLocks/>
              </p:cNvSpPr>
              <p:nvPr/>
            </p:nvSpPr>
            <p:spPr bwMode="auto">
              <a:xfrm>
                <a:off x="7172635" y="16116428"/>
                <a:ext cx="2240" cy="8"/>
              </a:xfrm>
              <a:custGeom>
                <a:avLst/>
                <a:gdLst/>
                <a:ahLst/>
                <a:cxnLst>
                  <a:cxn ang="0">
                    <a:pos x="0" y="8037"/>
                  </a:cxn>
                  <a:cxn ang="0">
                    <a:pos x="915" y="3555"/>
                  </a:cxn>
                  <a:cxn ang="0">
                    <a:pos x="3530" y="1082"/>
                  </a:cxn>
                  <a:cxn ang="0">
                    <a:pos x="9107" y="2318"/>
                  </a:cxn>
                  <a:cxn ang="0">
                    <a:pos x="12767" y="0"/>
                  </a:cxn>
                  <a:cxn ang="0">
                    <a:pos x="15687" y="0"/>
                  </a:cxn>
                  <a:cxn ang="0">
                    <a:pos x="16384" y="4637"/>
                  </a:cxn>
                  <a:cxn ang="0">
                    <a:pos x="16384" y="11592"/>
                  </a:cxn>
                  <a:cxn ang="0">
                    <a:pos x="12767" y="16384"/>
                  </a:cxn>
                  <a:cxn ang="0">
                    <a:pos x="8192" y="12829"/>
                  </a:cxn>
                  <a:cxn ang="0">
                    <a:pos x="5185" y="10510"/>
                  </a:cxn>
                  <a:cxn ang="0">
                    <a:pos x="3268" y="13911"/>
                  </a:cxn>
                  <a:cxn ang="0">
                    <a:pos x="1220" y="15147"/>
                  </a:cxn>
                  <a:cxn ang="0">
                    <a:pos x="0" y="8037"/>
                  </a:cxn>
                </a:cxnLst>
                <a:rect l="0" t="0" r="r" b="b"/>
                <a:pathLst>
                  <a:path w="16384" h="16384">
                    <a:moveTo>
                      <a:pt x="0" y="8037"/>
                    </a:moveTo>
                    <a:lnTo>
                      <a:pt x="915" y="3555"/>
                    </a:lnTo>
                    <a:lnTo>
                      <a:pt x="3530" y="1082"/>
                    </a:lnTo>
                    <a:lnTo>
                      <a:pt x="9107" y="2318"/>
                    </a:lnTo>
                    <a:lnTo>
                      <a:pt x="12767" y="0"/>
                    </a:lnTo>
                    <a:lnTo>
                      <a:pt x="15687" y="0"/>
                    </a:lnTo>
                    <a:lnTo>
                      <a:pt x="16384" y="4637"/>
                    </a:lnTo>
                    <a:lnTo>
                      <a:pt x="16384" y="11592"/>
                    </a:lnTo>
                    <a:lnTo>
                      <a:pt x="12767" y="16384"/>
                    </a:lnTo>
                    <a:lnTo>
                      <a:pt x="8192" y="12829"/>
                    </a:lnTo>
                    <a:lnTo>
                      <a:pt x="5185" y="10510"/>
                    </a:lnTo>
                    <a:lnTo>
                      <a:pt x="3268" y="13911"/>
                    </a:lnTo>
                    <a:lnTo>
                      <a:pt x="1220" y="15147"/>
                    </a:lnTo>
                    <a:lnTo>
                      <a:pt x="0" y="8037"/>
                    </a:lnTo>
                    <a:close/>
                  </a:path>
                </a:pathLst>
              </a:custGeom>
              <a:solidFill>
                <a:schemeClr val="bg1">
                  <a:lumMod val="75000"/>
                </a:schemeClr>
              </a:solidFill>
              <a:ln w="9525">
                <a:solidFill>
                  <a:schemeClr val="bg1"/>
                </a:solidFill>
                <a:prstDash val="solid"/>
                <a:round/>
                <a:headEnd/>
                <a:tailEnd/>
              </a:ln>
            </p:spPr>
          </p:sp>
          <p:sp>
            <p:nvSpPr>
              <p:cNvPr id="177" name="D103">
                <a:extLst>
                  <a:ext uri="{FF2B5EF4-FFF2-40B4-BE49-F238E27FC236}">
                    <a16:creationId xmlns:a16="http://schemas.microsoft.com/office/drawing/2014/main" id="{2CAEC0C1-3D4C-0943-B322-171EACB4D32E}"/>
                  </a:ext>
                </a:extLst>
              </p:cNvPr>
              <p:cNvSpPr>
                <a:spLocks/>
              </p:cNvSpPr>
              <p:nvPr/>
            </p:nvSpPr>
            <p:spPr bwMode="auto">
              <a:xfrm>
                <a:off x="7175155" y="16116446"/>
                <a:ext cx="2730" cy="58"/>
              </a:xfrm>
              <a:custGeom>
                <a:avLst/>
                <a:gdLst/>
                <a:ahLst/>
                <a:cxnLst>
                  <a:cxn ang="0">
                    <a:pos x="6261" y="3277"/>
                  </a:cxn>
                  <a:cxn ang="0">
                    <a:pos x="6786" y="3277"/>
                  </a:cxn>
                  <a:cxn ang="0">
                    <a:pos x="7348" y="3277"/>
                  </a:cxn>
                  <a:cxn ang="0">
                    <a:pos x="8436" y="2217"/>
                  </a:cxn>
                  <a:cxn ang="0">
                    <a:pos x="10460" y="4385"/>
                  </a:cxn>
                  <a:cxn ang="0">
                    <a:pos x="14134" y="7276"/>
                  </a:cxn>
                  <a:cxn ang="0">
                    <a:pos x="16384" y="9059"/>
                  </a:cxn>
                  <a:cxn ang="0">
                    <a:pos x="16384" y="12047"/>
                  </a:cxn>
                  <a:cxn ang="0">
                    <a:pos x="12447" y="15998"/>
                  </a:cxn>
                  <a:cxn ang="0">
                    <a:pos x="10460" y="16384"/>
                  </a:cxn>
                  <a:cxn ang="0">
                    <a:pos x="7948" y="15324"/>
                  </a:cxn>
                  <a:cxn ang="0">
                    <a:pos x="5961" y="10168"/>
                  </a:cxn>
                  <a:cxn ang="0">
                    <a:pos x="4237" y="6891"/>
                  </a:cxn>
                  <a:cxn ang="0">
                    <a:pos x="2549" y="5783"/>
                  </a:cxn>
                  <a:cxn ang="0">
                    <a:pos x="600" y="2891"/>
                  </a:cxn>
                  <a:cxn ang="0">
                    <a:pos x="0" y="2217"/>
                  </a:cxn>
                  <a:cxn ang="0">
                    <a:pos x="862" y="0"/>
                  </a:cxn>
                  <a:cxn ang="0">
                    <a:pos x="3149" y="337"/>
                  </a:cxn>
                  <a:cxn ang="0">
                    <a:pos x="4799" y="2217"/>
                  </a:cxn>
                  <a:cxn ang="0">
                    <a:pos x="6261" y="3277"/>
                  </a:cxn>
                </a:cxnLst>
                <a:rect l="0" t="0" r="r" b="b"/>
                <a:pathLst>
                  <a:path w="16384" h="16384">
                    <a:moveTo>
                      <a:pt x="6261" y="3277"/>
                    </a:moveTo>
                    <a:lnTo>
                      <a:pt x="6786" y="3277"/>
                    </a:lnTo>
                    <a:lnTo>
                      <a:pt x="7348" y="3277"/>
                    </a:lnTo>
                    <a:lnTo>
                      <a:pt x="8436" y="2217"/>
                    </a:lnTo>
                    <a:lnTo>
                      <a:pt x="10460" y="4385"/>
                    </a:lnTo>
                    <a:lnTo>
                      <a:pt x="14134" y="7276"/>
                    </a:lnTo>
                    <a:lnTo>
                      <a:pt x="16384" y="9059"/>
                    </a:lnTo>
                    <a:lnTo>
                      <a:pt x="16384" y="12047"/>
                    </a:lnTo>
                    <a:lnTo>
                      <a:pt x="12447" y="15998"/>
                    </a:lnTo>
                    <a:lnTo>
                      <a:pt x="10460" y="16384"/>
                    </a:lnTo>
                    <a:lnTo>
                      <a:pt x="7948" y="15324"/>
                    </a:lnTo>
                    <a:lnTo>
                      <a:pt x="5961" y="10168"/>
                    </a:lnTo>
                    <a:lnTo>
                      <a:pt x="4237" y="6891"/>
                    </a:lnTo>
                    <a:lnTo>
                      <a:pt x="2549" y="5783"/>
                    </a:lnTo>
                    <a:lnTo>
                      <a:pt x="600" y="2891"/>
                    </a:lnTo>
                    <a:lnTo>
                      <a:pt x="0" y="2217"/>
                    </a:lnTo>
                    <a:lnTo>
                      <a:pt x="862" y="0"/>
                    </a:lnTo>
                    <a:lnTo>
                      <a:pt x="3149" y="337"/>
                    </a:lnTo>
                    <a:lnTo>
                      <a:pt x="4799" y="2217"/>
                    </a:lnTo>
                    <a:lnTo>
                      <a:pt x="6261" y="3277"/>
                    </a:lnTo>
                    <a:close/>
                  </a:path>
                </a:pathLst>
              </a:custGeom>
              <a:solidFill>
                <a:schemeClr val="bg1">
                  <a:lumMod val="75000"/>
                </a:schemeClr>
              </a:solidFill>
              <a:ln w="9525">
                <a:solidFill>
                  <a:schemeClr val="bg1"/>
                </a:solidFill>
                <a:prstDash val="solid"/>
                <a:round/>
                <a:headEnd/>
                <a:tailEnd/>
              </a:ln>
            </p:spPr>
          </p:sp>
          <p:sp>
            <p:nvSpPr>
              <p:cNvPr id="178" name="D104">
                <a:extLst>
                  <a:ext uri="{FF2B5EF4-FFF2-40B4-BE49-F238E27FC236}">
                    <a16:creationId xmlns:a16="http://schemas.microsoft.com/office/drawing/2014/main" id="{FD8534DA-2305-7A44-8572-8C90807DBA04}"/>
                  </a:ext>
                </a:extLst>
              </p:cNvPr>
              <p:cNvSpPr>
                <a:spLocks/>
              </p:cNvSpPr>
              <p:nvPr/>
            </p:nvSpPr>
            <p:spPr bwMode="auto">
              <a:xfrm>
                <a:off x="7178165" y="16116556"/>
                <a:ext cx="4480" cy="144"/>
              </a:xfrm>
              <a:custGeom>
                <a:avLst/>
                <a:gdLst/>
                <a:ahLst/>
                <a:cxnLst>
                  <a:cxn ang="0">
                    <a:pos x="1085" y="105"/>
                  </a:cxn>
                  <a:cxn ang="0">
                    <a:pos x="1413" y="385"/>
                  </a:cxn>
                  <a:cxn ang="0">
                    <a:pos x="1413" y="0"/>
                  </a:cxn>
                  <a:cxn ang="0">
                    <a:pos x="1720" y="0"/>
                  </a:cxn>
                  <a:cxn ang="0">
                    <a:pos x="2806" y="105"/>
                  </a:cxn>
                  <a:cxn ang="0">
                    <a:pos x="4014" y="910"/>
                  </a:cxn>
                  <a:cxn ang="0">
                    <a:pos x="5427" y="910"/>
                  </a:cxn>
                  <a:cxn ang="0">
                    <a:pos x="6656" y="1295"/>
                  </a:cxn>
                  <a:cxn ang="0">
                    <a:pos x="8520" y="1978"/>
                  </a:cxn>
                  <a:cxn ang="0">
                    <a:pos x="10035" y="2521"/>
                  </a:cxn>
                  <a:cxn ang="0">
                    <a:pos x="10670" y="2906"/>
                  </a:cxn>
                  <a:cxn ang="0">
                    <a:pos x="11428" y="3711"/>
                  </a:cxn>
                  <a:cxn ang="0">
                    <a:pos x="12042" y="4639"/>
                  </a:cxn>
                  <a:cxn ang="0">
                    <a:pos x="12370" y="5041"/>
                  </a:cxn>
                  <a:cxn ang="0">
                    <a:pos x="12984" y="5286"/>
                  </a:cxn>
                  <a:cxn ang="0">
                    <a:pos x="13619" y="5566"/>
                  </a:cxn>
                  <a:cxn ang="0">
                    <a:pos x="14377" y="6512"/>
                  </a:cxn>
                  <a:cxn ang="0">
                    <a:pos x="14991" y="7299"/>
                  </a:cxn>
                  <a:cxn ang="0">
                    <a:pos x="15913" y="7982"/>
                  </a:cxn>
                  <a:cxn ang="0">
                    <a:pos x="16384" y="9312"/>
                  </a:cxn>
                  <a:cxn ang="0">
                    <a:pos x="16241" y="9820"/>
                  </a:cxn>
                  <a:cxn ang="0">
                    <a:pos x="15155" y="11710"/>
                  </a:cxn>
                  <a:cxn ang="0">
                    <a:pos x="13885" y="11430"/>
                  </a:cxn>
                  <a:cxn ang="0">
                    <a:pos x="11571" y="11290"/>
                  </a:cxn>
                  <a:cxn ang="0">
                    <a:pos x="9748" y="11710"/>
                  </a:cxn>
                  <a:cxn ang="0">
                    <a:pos x="8049" y="12761"/>
                  </a:cxn>
                  <a:cxn ang="0">
                    <a:pos x="7864" y="12901"/>
                  </a:cxn>
                  <a:cxn ang="0">
                    <a:pos x="6472" y="14371"/>
                  </a:cxn>
                  <a:cxn ang="0">
                    <a:pos x="6021" y="15439"/>
                  </a:cxn>
                  <a:cxn ang="0">
                    <a:pos x="4792" y="16384"/>
                  </a:cxn>
                  <a:cxn ang="0">
                    <a:pos x="2949" y="15439"/>
                  </a:cxn>
                  <a:cxn ang="0">
                    <a:pos x="1843" y="13688"/>
                  </a:cxn>
                  <a:cxn ang="0">
                    <a:pos x="1413" y="11833"/>
                  </a:cxn>
                  <a:cxn ang="0">
                    <a:pos x="942" y="8892"/>
                  </a:cxn>
                  <a:cxn ang="0">
                    <a:pos x="123" y="7159"/>
                  </a:cxn>
                  <a:cxn ang="0">
                    <a:pos x="0" y="5566"/>
                  </a:cxn>
                  <a:cxn ang="0">
                    <a:pos x="1556" y="3168"/>
                  </a:cxn>
                  <a:cxn ang="0">
                    <a:pos x="1720" y="1715"/>
                  </a:cxn>
                  <a:cxn ang="0">
                    <a:pos x="1229" y="245"/>
                  </a:cxn>
                  <a:cxn ang="0">
                    <a:pos x="1229" y="105"/>
                  </a:cxn>
                  <a:cxn ang="0">
                    <a:pos x="1085" y="105"/>
                  </a:cxn>
                </a:cxnLst>
                <a:rect l="0" t="0" r="r" b="b"/>
                <a:pathLst>
                  <a:path w="16384" h="16384">
                    <a:moveTo>
                      <a:pt x="1085" y="105"/>
                    </a:moveTo>
                    <a:lnTo>
                      <a:pt x="1413" y="385"/>
                    </a:lnTo>
                    <a:lnTo>
                      <a:pt x="1413" y="0"/>
                    </a:lnTo>
                    <a:lnTo>
                      <a:pt x="1720" y="0"/>
                    </a:lnTo>
                    <a:lnTo>
                      <a:pt x="2806" y="105"/>
                    </a:lnTo>
                    <a:lnTo>
                      <a:pt x="4014" y="910"/>
                    </a:lnTo>
                    <a:lnTo>
                      <a:pt x="5427" y="910"/>
                    </a:lnTo>
                    <a:lnTo>
                      <a:pt x="6656" y="1295"/>
                    </a:lnTo>
                    <a:lnTo>
                      <a:pt x="8520" y="1978"/>
                    </a:lnTo>
                    <a:lnTo>
                      <a:pt x="10035" y="2521"/>
                    </a:lnTo>
                    <a:lnTo>
                      <a:pt x="10670" y="2906"/>
                    </a:lnTo>
                    <a:lnTo>
                      <a:pt x="11428" y="3711"/>
                    </a:lnTo>
                    <a:lnTo>
                      <a:pt x="12042" y="4639"/>
                    </a:lnTo>
                    <a:lnTo>
                      <a:pt x="12370" y="5041"/>
                    </a:lnTo>
                    <a:lnTo>
                      <a:pt x="12984" y="5286"/>
                    </a:lnTo>
                    <a:lnTo>
                      <a:pt x="13619" y="5566"/>
                    </a:lnTo>
                    <a:lnTo>
                      <a:pt x="14377" y="6512"/>
                    </a:lnTo>
                    <a:lnTo>
                      <a:pt x="14991" y="7299"/>
                    </a:lnTo>
                    <a:lnTo>
                      <a:pt x="15913" y="7982"/>
                    </a:lnTo>
                    <a:lnTo>
                      <a:pt x="16384" y="9312"/>
                    </a:lnTo>
                    <a:lnTo>
                      <a:pt x="16241" y="9820"/>
                    </a:lnTo>
                    <a:lnTo>
                      <a:pt x="15155" y="11710"/>
                    </a:lnTo>
                    <a:lnTo>
                      <a:pt x="13885" y="11430"/>
                    </a:lnTo>
                    <a:lnTo>
                      <a:pt x="11571" y="11290"/>
                    </a:lnTo>
                    <a:lnTo>
                      <a:pt x="9748" y="11710"/>
                    </a:lnTo>
                    <a:lnTo>
                      <a:pt x="8049" y="12761"/>
                    </a:lnTo>
                    <a:lnTo>
                      <a:pt x="7864" y="12901"/>
                    </a:lnTo>
                    <a:lnTo>
                      <a:pt x="6472" y="14371"/>
                    </a:lnTo>
                    <a:lnTo>
                      <a:pt x="6021" y="15439"/>
                    </a:lnTo>
                    <a:lnTo>
                      <a:pt x="4792" y="16384"/>
                    </a:lnTo>
                    <a:lnTo>
                      <a:pt x="2949" y="15439"/>
                    </a:lnTo>
                    <a:lnTo>
                      <a:pt x="1843" y="13688"/>
                    </a:lnTo>
                    <a:lnTo>
                      <a:pt x="1413" y="11833"/>
                    </a:lnTo>
                    <a:lnTo>
                      <a:pt x="942" y="8892"/>
                    </a:lnTo>
                    <a:lnTo>
                      <a:pt x="123" y="7159"/>
                    </a:lnTo>
                    <a:lnTo>
                      <a:pt x="0" y="5566"/>
                    </a:lnTo>
                    <a:lnTo>
                      <a:pt x="1556" y="3168"/>
                    </a:lnTo>
                    <a:lnTo>
                      <a:pt x="1720" y="1715"/>
                    </a:lnTo>
                    <a:lnTo>
                      <a:pt x="1229" y="245"/>
                    </a:lnTo>
                    <a:lnTo>
                      <a:pt x="1229" y="105"/>
                    </a:lnTo>
                    <a:lnTo>
                      <a:pt x="1085" y="105"/>
                    </a:lnTo>
                    <a:close/>
                  </a:path>
                </a:pathLst>
              </a:custGeom>
              <a:solidFill>
                <a:schemeClr val="bg1">
                  <a:lumMod val="75000"/>
                </a:schemeClr>
              </a:solidFill>
              <a:ln w="9525">
                <a:solidFill>
                  <a:schemeClr val="bg1"/>
                </a:solidFill>
                <a:prstDash val="solid"/>
                <a:round/>
                <a:headEnd/>
                <a:tailEnd/>
              </a:ln>
            </p:spPr>
          </p:sp>
          <p:sp>
            <p:nvSpPr>
              <p:cNvPr id="179" name="D105">
                <a:extLst>
                  <a:ext uri="{FF2B5EF4-FFF2-40B4-BE49-F238E27FC236}">
                    <a16:creationId xmlns:a16="http://schemas.microsoft.com/office/drawing/2014/main" id="{6A406272-22D2-3346-866C-41CA11F8C067}"/>
                  </a:ext>
                </a:extLst>
              </p:cNvPr>
              <p:cNvSpPr>
                <a:spLocks/>
              </p:cNvSpPr>
              <p:nvPr/>
            </p:nvSpPr>
            <p:spPr bwMode="auto">
              <a:xfrm>
                <a:off x="7173685" y="16116462"/>
                <a:ext cx="1190" cy="18"/>
              </a:xfrm>
              <a:custGeom>
                <a:avLst/>
                <a:gdLst/>
                <a:ahLst/>
                <a:cxnLst>
                  <a:cxn ang="0">
                    <a:pos x="1820" y="3114"/>
                  </a:cxn>
                  <a:cxn ang="0">
                    <a:pos x="0" y="1083"/>
                  </a:cxn>
                  <a:cxn ang="0">
                    <a:pos x="0" y="0"/>
                  </a:cxn>
                  <a:cxn ang="0">
                    <a:pos x="2549" y="0"/>
                  </a:cxn>
                  <a:cxn ang="0">
                    <a:pos x="9102" y="0"/>
                  </a:cxn>
                  <a:cxn ang="0">
                    <a:pos x="14442" y="6093"/>
                  </a:cxn>
                  <a:cxn ang="0">
                    <a:pos x="16384" y="10291"/>
                  </a:cxn>
                  <a:cxn ang="0">
                    <a:pos x="13593" y="15301"/>
                  </a:cxn>
                  <a:cxn ang="0">
                    <a:pos x="9102" y="16384"/>
                  </a:cxn>
                  <a:cxn ang="0">
                    <a:pos x="5340" y="13405"/>
                  </a:cxn>
                  <a:cxn ang="0">
                    <a:pos x="1820" y="8260"/>
                  </a:cxn>
                  <a:cxn ang="0">
                    <a:pos x="5340" y="13405"/>
                  </a:cxn>
                  <a:cxn ang="0">
                    <a:pos x="1820" y="8260"/>
                  </a:cxn>
                  <a:cxn ang="0">
                    <a:pos x="1820" y="3114"/>
                  </a:cxn>
                </a:cxnLst>
                <a:rect l="0" t="0" r="r" b="b"/>
                <a:pathLst>
                  <a:path w="16384" h="16384">
                    <a:moveTo>
                      <a:pt x="1820" y="3114"/>
                    </a:moveTo>
                    <a:lnTo>
                      <a:pt x="0" y="1083"/>
                    </a:lnTo>
                    <a:lnTo>
                      <a:pt x="0" y="0"/>
                    </a:lnTo>
                    <a:lnTo>
                      <a:pt x="2549" y="0"/>
                    </a:lnTo>
                    <a:lnTo>
                      <a:pt x="9102" y="0"/>
                    </a:lnTo>
                    <a:lnTo>
                      <a:pt x="14442" y="6093"/>
                    </a:lnTo>
                    <a:lnTo>
                      <a:pt x="16384" y="10291"/>
                    </a:lnTo>
                    <a:lnTo>
                      <a:pt x="13593" y="15301"/>
                    </a:lnTo>
                    <a:lnTo>
                      <a:pt x="9102" y="16384"/>
                    </a:lnTo>
                    <a:lnTo>
                      <a:pt x="5340" y="13405"/>
                    </a:lnTo>
                    <a:lnTo>
                      <a:pt x="1820" y="8260"/>
                    </a:lnTo>
                    <a:lnTo>
                      <a:pt x="5340" y="13405"/>
                    </a:lnTo>
                    <a:lnTo>
                      <a:pt x="1820" y="8260"/>
                    </a:lnTo>
                    <a:lnTo>
                      <a:pt x="1820" y="3114"/>
                    </a:lnTo>
                    <a:close/>
                  </a:path>
                </a:pathLst>
              </a:custGeom>
              <a:solidFill>
                <a:schemeClr val="bg1">
                  <a:lumMod val="75000"/>
                </a:schemeClr>
              </a:solidFill>
              <a:ln w="9525">
                <a:solidFill>
                  <a:schemeClr val="bg1"/>
                </a:solidFill>
                <a:prstDash val="solid"/>
                <a:round/>
                <a:headEnd/>
                <a:tailEnd/>
              </a:ln>
            </p:spPr>
          </p:sp>
        </p:grpSp>
        <p:sp>
          <p:nvSpPr>
            <p:cNvPr id="171" name="District_Of_Columbia">
              <a:extLst>
                <a:ext uri="{FF2B5EF4-FFF2-40B4-BE49-F238E27FC236}">
                  <a16:creationId xmlns:a16="http://schemas.microsoft.com/office/drawing/2014/main" id="{E356883A-A373-9340-A4A2-59CCE396B270}"/>
                </a:ext>
              </a:extLst>
            </p:cNvPr>
            <p:cNvSpPr>
              <a:spLocks/>
            </p:cNvSpPr>
            <p:nvPr/>
          </p:nvSpPr>
          <p:spPr bwMode="auto">
            <a:xfrm>
              <a:off x="7660749" y="3336174"/>
              <a:ext cx="31089" cy="32129"/>
            </a:xfrm>
            <a:custGeom>
              <a:avLst/>
              <a:gdLst/>
              <a:ahLst/>
              <a:cxnLst>
                <a:cxn ang="0">
                  <a:pos x="0" y="7022"/>
                </a:cxn>
                <a:cxn ang="0">
                  <a:pos x="5461" y="0"/>
                </a:cxn>
                <a:cxn ang="0">
                  <a:pos x="9557" y="2341"/>
                </a:cxn>
                <a:cxn ang="0">
                  <a:pos x="16384" y="7022"/>
                </a:cxn>
                <a:cxn ang="0">
                  <a:pos x="9557" y="16384"/>
                </a:cxn>
                <a:cxn ang="0">
                  <a:pos x="9557" y="14043"/>
                </a:cxn>
                <a:cxn ang="0">
                  <a:pos x="6827" y="11703"/>
                </a:cxn>
                <a:cxn ang="0">
                  <a:pos x="5461" y="9362"/>
                </a:cxn>
                <a:cxn ang="0">
                  <a:pos x="4096" y="8192"/>
                </a:cxn>
                <a:cxn ang="0">
                  <a:pos x="0" y="7022"/>
                </a:cxn>
              </a:cxnLst>
              <a:rect l="0" t="0" r="r" b="b"/>
              <a:pathLst>
                <a:path w="16384" h="16384">
                  <a:moveTo>
                    <a:pt x="0" y="7022"/>
                  </a:moveTo>
                  <a:lnTo>
                    <a:pt x="5461" y="0"/>
                  </a:lnTo>
                  <a:lnTo>
                    <a:pt x="9557" y="2341"/>
                  </a:lnTo>
                  <a:lnTo>
                    <a:pt x="16384" y="7022"/>
                  </a:lnTo>
                  <a:lnTo>
                    <a:pt x="9557" y="16384"/>
                  </a:lnTo>
                  <a:lnTo>
                    <a:pt x="9557" y="14043"/>
                  </a:lnTo>
                  <a:lnTo>
                    <a:pt x="6827" y="11703"/>
                  </a:lnTo>
                  <a:lnTo>
                    <a:pt x="5461" y="9362"/>
                  </a:lnTo>
                  <a:lnTo>
                    <a:pt x="4096" y="8192"/>
                  </a:lnTo>
                  <a:lnTo>
                    <a:pt x="0" y="7022"/>
                  </a:lnTo>
                  <a:close/>
                </a:path>
              </a:pathLst>
            </a:custGeom>
            <a:solidFill>
              <a:schemeClr val="tx2">
                <a:lumMod val="20000"/>
                <a:lumOff val="80000"/>
              </a:schemeClr>
            </a:solidFill>
            <a:ln w="9525">
              <a:solidFill>
                <a:schemeClr val="bg1"/>
              </a:solidFill>
              <a:prstDash val="solid"/>
              <a:round/>
              <a:headEnd/>
              <a:tailEnd/>
            </a:ln>
          </p:spPr>
        </p:sp>
        <p:sp>
          <p:nvSpPr>
            <p:cNvPr id="172" name="ny1">
              <a:extLst>
                <a:ext uri="{FF2B5EF4-FFF2-40B4-BE49-F238E27FC236}">
                  <a16:creationId xmlns:a16="http://schemas.microsoft.com/office/drawing/2014/main" id="{354104E5-E825-C146-90BA-20B07AC2F606}"/>
                </a:ext>
              </a:extLst>
            </p:cNvPr>
            <p:cNvSpPr>
              <a:spLocks/>
            </p:cNvSpPr>
            <p:nvPr/>
          </p:nvSpPr>
          <p:spPr bwMode="auto">
            <a:xfrm>
              <a:off x="8055204" y="2931089"/>
              <a:ext cx="30444" cy="37153"/>
            </a:xfrm>
            <a:custGeom>
              <a:avLst/>
              <a:gdLst/>
              <a:ahLst/>
              <a:cxnLst>
                <a:cxn ang="0">
                  <a:pos x="12288" y="0"/>
                </a:cxn>
                <a:cxn ang="0">
                  <a:pos x="16384" y="3855"/>
                </a:cxn>
                <a:cxn ang="0">
                  <a:pos x="15019" y="5783"/>
                </a:cxn>
                <a:cxn ang="0">
                  <a:pos x="12288" y="8674"/>
                </a:cxn>
                <a:cxn ang="0">
                  <a:pos x="10923" y="10601"/>
                </a:cxn>
                <a:cxn ang="0">
                  <a:pos x="9557" y="12529"/>
                </a:cxn>
                <a:cxn ang="0">
                  <a:pos x="5461" y="15420"/>
                </a:cxn>
                <a:cxn ang="0">
                  <a:pos x="2731" y="16384"/>
                </a:cxn>
                <a:cxn ang="0">
                  <a:pos x="0" y="14456"/>
                </a:cxn>
                <a:cxn ang="0">
                  <a:pos x="0" y="13493"/>
                </a:cxn>
                <a:cxn ang="0">
                  <a:pos x="2731" y="12529"/>
                </a:cxn>
                <a:cxn ang="0">
                  <a:pos x="2731" y="10601"/>
                </a:cxn>
                <a:cxn ang="0">
                  <a:pos x="2731" y="7710"/>
                </a:cxn>
                <a:cxn ang="0">
                  <a:pos x="4096" y="5783"/>
                </a:cxn>
                <a:cxn ang="0">
                  <a:pos x="4096" y="4819"/>
                </a:cxn>
                <a:cxn ang="0">
                  <a:pos x="6827" y="1928"/>
                </a:cxn>
                <a:cxn ang="0">
                  <a:pos x="8192" y="1928"/>
                </a:cxn>
                <a:cxn ang="0">
                  <a:pos x="12288" y="0"/>
                </a:cxn>
              </a:cxnLst>
              <a:rect l="0" t="0" r="r" b="b"/>
              <a:pathLst>
                <a:path w="16384" h="16384">
                  <a:moveTo>
                    <a:pt x="12288" y="0"/>
                  </a:moveTo>
                  <a:lnTo>
                    <a:pt x="16384" y="3855"/>
                  </a:lnTo>
                  <a:lnTo>
                    <a:pt x="15019" y="5783"/>
                  </a:lnTo>
                  <a:lnTo>
                    <a:pt x="12288" y="8674"/>
                  </a:lnTo>
                  <a:lnTo>
                    <a:pt x="10923" y="10601"/>
                  </a:lnTo>
                  <a:lnTo>
                    <a:pt x="9557" y="12529"/>
                  </a:lnTo>
                  <a:lnTo>
                    <a:pt x="5461" y="15420"/>
                  </a:lnTo>
                  <a:lnTo>
                    <a:pt x="2731" y="16384"/>
                  </a:lnTo>
                  <a:lnTo>
                    <a:pt x="0" y="14456"/>
                  </a:lnTo>
                  <a:lnTo>
                    <a:pt x="0" y="13493"/>
                  </a:lnTo>
                  <a:lnTo>
                    <a:pt x="2731" y="12529"/>
                  </a:lnTo>
                  <a:lnTo>
                    <a:pt x="2731" y="10601"/>
                  </a:lnTo>
                  <a:lnTo>
                    <a:pt x="2731" y="7710"/>
                  </a:lnTo>
                  <a:lnTo>
                    <a:pt x="4096" y="5783"/>
                  </a:lnTo>
                  <a:lnTo>
                    <a:pt x="4096" y="4819"/>
                  </a:lnTo>
                  <a:lnTo>
                    <a:pt x="6827" y="1928"/>
                  </a:lnTo>
                  <a:lnTo>
                    <a:pt x="8192" y="1928"/>
                  </a:lnTo>
                  <a:lnTo>
                    <a:pt x="12288" y="0"/>
                  </a:lnTo>
                  <a:close/>
                </a:path>
              </a:pathLst>
            </a:custGeom>
            <a:solidFill>
              <a:schemeClr val="tx2">
                <a:lumMod val="20000"/>
                <a:lumOff val="80000"/>
              </a:schemeClr>
            </a:solidFill>
            <a:ln w="9525">
              <a:solidFill>
                <a:schemeClr val="bg1"/>
              </a:solidFill>
              <a:prstDash val="solid"/>
              <a:round/>
              <a:headEnd/>
              <a:tailEnd/>
            </a:ln>
          </p:spPr>
        </p:sp>
        <p:sp>
          <p:nvSpPr>
            <p:cNvPr id="173" name="ny3">
              <a:extLst>
                <a:ext uri="{FF2B5EF4-FFF2-40B4-BE49-F238E27FC236}">
                  <a16:creationId xmlns:a16="http://schemas.microsoft.com/office/drawing/2014/main" id="{B97014DE-46C4-5847-84A8-01B0E83628A3}"/>
                </a:ext>
              </a:extLst>
            </p:cNvPr>
            <p:cNvSpPr>
              <a:spLocks/>
            </p:cNvSpPr>
            <p:nvPr/>
          </p:nvSpPr>
          <p:spPr bwMode="auto">
            <a:xfrm>
              <a:off x="8090722" y="2782478"/>
              <a:ext cx="299364" cy="162543"/>
            </a:xfrm>
            <a:custGeom>
              <a:avLst/>
              <a:gdLst/>
              <a:ahLst/>
              <a:cxnLst>
                <a:cxn ang="0">
                  <a:pos x="5415" y="12405"/>
                </a:cxn>
                <a:cxn ang="0">
                  <a:pos x="6109" y="11469"/>
                </a:cxn>
                <a:cxn ang="0">
                  <a:pos x="6804" y="10767"/>
                </a:cxn>
                <a:cxn ang="0">
                  <a:pos x="7775" y="10299"/>
                </a:cxn>
                <a:cxn ang="0">
                  <a:pos x="9025" y="9362"/>
                </a:cxn>
                <a:cxn ang="0">
                  <a:pos x="9858" y="8192"/>
                </a:cxn>
                <a:cxn ang="0">
                  <a:pos x="10830" y="7724"/>
                </a:cxn>
                <a:cxn ang="0">
                  <a:pos x="8609" y="10533"/>
                </a:cxn>
                <a:cxn ang="0">
                  <a:pos x="6665" y="12639"/>
                </a:cxn>
                <a:cxn ang="0">
                  <a:pos x="7081" y="12873"/>
                </a:cxn>
                <a:cxn ang="0">
                  <a:pos x="11663" y="7256"/>
                </a:cxn>
                <a:cxn ang="0">
                  <a:pos x="14718" y="3043"/>
                </a:cxn>
                <a:cxn ang="0">
                  <a:pos x="16384" y="702"/>
                </a:cxn>
                <a:cxn ang="0">
                  <a:pos x="15967" y="234"/>
                </a:cxn>
                <a:cxn ang="0">
                  <a:pos x="15134" y="1638"/>
                </a:cxn>
                <a:cxn ang="0">
                  <a:pos x="14162" y="1638"/>
                </a:cxn>
                <a:cxn ang="0">
                  <a:pos x="13746" y="2341"/>
                </a:cxn>
                <a:cxn ang="0">
                  <a:pos x="13191" y="2809"/>
                </a:cxn>
                <a:cxn ang="0">
                  <a:pos x="12774" y="3043"/>
                </a:cxn>
                <a:cxn ang="0">
                  <a:pos x="12357" y="3979"/>
                </a:cxn>
                <a:cxn ang="0">
                  <a:pos x="12080" y="5149"/>
                </a:cxn>
                <a:cxn ang="0">
                  <a:pos x="11802" y="6320"/>
                </a:cxn>
                <a:cxn ang="0">
                  <a:pos x="11385" y="5617"/>
                </a:cxn>
                <a:cxn ang="0">
                  <a:pos x="10691" y="5617"/>
                </a:cxn>
                <a:cxn ang="0">
                  <a:pos x="11108" y="4681"/>
                </a:cxn>
                <a:cxn ang="0">
                  <a:pos x="11524" y="3979"/>
                </a:cxn>
                <a:cxn ang="0">
                  <a:pos x="12080" y="2809"/>
                </a:cxn>
                <a:cxn ang="0">
                  <a:pos x="12357" y="1404"/>
                </a:cxn>
                <a:cxn ang="0">
                  <a:pos x="13052" y="468"/>
                </a:cxn>
                <a:cxn ang="0">
                  <a:pos x="12357" y="234"/>
                </a:cxn>
                <a:cxn ang="0">
                  <a:pos x="10830" y="3511"/>
                </a:cxn>
                <a:cxn ang="0">
                  <a:pos x="9025" y="5383"/>
                </a:cxn>
                <a:cxn ang="0">
                  <a:pos x="6387" y="6320"/>
                </a:cxn>
                <a:cxn ang="0">
                  <a:pos x="5970" y="7490"/>
                </a:cxn>
                <a:cxn ang="0">
                  <a:pos x="4582" y="7724"/>
                </a:cxn>
                <a:cxn ang="0">
                  <a:pos x="3749" y="7958"/>
                </a:cxn>
                <a:cxn ang="0">
                  <a:pos x="3749" y="8894"/>
                </a:cxn>
                <a:cxn ang="0">
                  <a:pos x="3055" y="8894"/>
                </a:cxn>
                <a:cxn ang="0">
                  <a:pos x="2499" y="10533"/>
                </a:cxn>
                <a:cxn ang="0">
                  <a:pos x="2083" y="10533"/>
                </a:cxn>
                <a:cxn ang="0">
                  <a:pos x="1944" y="11469"/>
                </a:cxn>
                <a:cxn ang="0">
                  <a:pos x="1666" y="11937"/>
                </a:cxn>
                <a:cxn ang="0">
                  <a:pos x="1250" y="12171"/>
                </a:cxn>
                <a:cxn ang="0">
                  <a:pos x="833" y="12639"/>
                </a:cxn>
                <a:cxn ang="0">
                  <a:pos x="278" y="14043"/>
                </a:cxn>
                <a:cxn ang="0">
                  <a:pos x="0" y="15214"/>
                </a:cxn>
                <a:cxn ang="0">
                  <a:pos x="278" y="16150"/>
                </a:cxn>
                <a:cxn ang="0">
                  <a:pos x="972" y="15448"/>
                </a:cxn>
                <a:cxn ang="0">
                  <a:pos x="1527" y="14746"/>
                </a:cxn>
                <a:cxn ang="0">
                  <a:pos x="2083" y="14980"/>
                </a:cxn>
                <a:cxn ang="0">
                  <a:pos x="1388" y="15916"/>
                </a:cxn>
                <a:cxn ang="0">
                  <a:pos x="1388" y="16384"/>
                </a:cxn>
                <a:cxn ang="0">
                  <a:pos x="2222" y="15682"/>
                </a:cxn>
                <a:cxn ang="0">
                  <a:pos x="3055" y="14512"/>
                </a:cxn>
                <a:cxn ang="0">
                  <a:pos x="4582" y="13341"/>
                </a:cxn>
              </a:cxnLst>
              <a:rect l="0" t="0" r="r" b="b"/>
              <a:pathLst>
                <a:path w="16384" h="16384">
                  <a:moveTo>
                    <a:pt x="4999" y="13107"/>
                  </a:moveTo>
                  <a:lnTo>
                    <a:pt x="5276" y="12639"/>
                  </a:lnTo>
                  <a:lnTo>
                    <a:pt x="5415" y="12405"/>
                  </a:lnTo>
                  <a:lnTo>
                    <a:pt x="5832" y="12171"/>
                  </a:lnTo>
                  <a:lnTo>
                    <a:pt x="6109" y="11937"/>
                  </a:lnTo>
                  <a:lnTo>
                    <a:pt x="6109" y="11469"/>
                  </a:lnTo>
                  <a:lnTo>
                    <a:pt x="6665" y="11469"/>
                  </a:lnTo>
                  <a:lnTo>
                    <a:pt x="6942" y="11235"/>
                  </a:lnTo>
                  <a:lnTo>
                    <a:pt x="6804" y="10767"/>
                  </a:lnTo>
                  <a:lnTo>
                    <a:pt x="7220" y="10767"/>
                  </a:lnTo>
                  <a:lnTo>
                    <a:pt x="7498" y="10767"/>
                  </a:lnTo>
                  <a:lnTo>
                    <a:pt x="7775" y="10299"/>
                  </a:lnTo>
                  <a:lnTo>
                    <a:pt x="8053" y="10064"/>
                  </a:lnTo>
                  <a:lnTo>
                    <a:pt x="8331" y="10064"/>
                  </a:lnTo>
                  <a:lnTo>
                    <a:pt x="9025" y="9362"/>
                  </a:lnTo>
                  <a:lnTo>
                    <a:pt x="9442" y="8894"/>
                  </a:lnTo>
                  <a:lnTo>
                    <a:pt x="9580" y="8426"/>
                  </a:lnTo>
                  <a:lnTo>
                    <a:pt x="9858" y="8192"/>
                  </a:lnTo>
                  <a:lnTo>
                    <a:pt x="10552" y="7490"/>
                  </a:lnTo>
                  <a:lnTo>
                    <a:pt x="10691" y="7490"/>
                  </a:lnTo>
                  <a:lnTo>
                    <a:pt x="10830" y="7724"/>
                  </a:lnTo>
                  <a:lnTo>
                    <a:pt x="10691" y="7958"/>
                  </a:lnTo>
                  <a:lnTo>
                    <a:pt x="9997" y="8894"/>
                  </a:lnTo>
                  <a:lnTo>
                    <a:pt x="8609" y="10533"/>
                  </a:lnTo>
                  <a:lnTo>
                    <a:pt x="7220" y="12171"/>
                  </a:lnTo>
                  <a:lnTo>
                    <a:pt x="6942" y="12405"/>
                  </a:lnTo>
                  <a:lnTo>
                    <a:pt x="6665" y="12639"/>
                  </a:lnTo>
                  <a:lnTo>
                    <a:pt x="6526" y="12873"/>
                  </a:lnTo>
                  <a:lnTo>
                    <a:pt x="6804" y="13107"/>
                  </a:lnTo>
                  <a:lnTo>
                    <a:pt x="7081" y="12873"/>
                  </a:lnTo>
                  <a:lnTo>
                    <a:pt x="7914" y="11937"/>
                  </a:lnTo>
                  <a:lnTo>
                    <a:pt x="9580" y="10064"/>
                  </a:lnTo>
                  <a:lnTo>
                    <a:pt x="11663" y="7256"/>
                  </a:lnTo>
                  <a:lnTo>
                    <a:pt x="13052" y="5617"/>
                  </a:lnTo>
                  <a:lnTo>
                    <a:pt x="13746" y="4213"/>
                  </a:lnTo>
                  <a:lnTo>
                    <a:pt x="14718" y="3043"/>
                  </a:lnTo>
                  <a:lnTo>
                    <a:pt x="15412" y="2107"/>
                  </a:lnTo>
                  <a:lnTo>
                    <a:pt x="16245" y="936"/>
                  </a:lnTo>
                  <a:lnTo>
                    <a:pt x="16384" y="702"/>
                  </a:lnTo>
                  <a:lnTo>
                    <a:pt x="16384" y="234"/>
                  </a:lnTo>
                  <a:lnTo>
                    <a:pt x="16245" y="0"/>
                  </a:lnTo>
                  <a:lnTo>
                    <a:pt x="15967" y="234"/>
                  </a:lnTo>
                  <a:lnTo>
                    <a:pt x="15551" y="702"/>
                  </a:lnTo>
                  <a:lnTo>
                    <a:pt x="15273" y="1170"/>
                  </a:lnTo>
                  <a:lnTo>
                    <a:pt x="15134" y="1638"/>
                  </a:lnTo>
                  <a:lnTo>
                    <a:pt x="14718" y="2107"/>
                  </a:lnTo>
                  <a:lnTo>
                    <a:pt x="14301" y="2107"/>
                  </a:lnTo>
                  <a:lnTo>
                    <a:pt x="14162" y="1638"/>
                  </a:lnTo>
                  <a:lnTo>
                    <a:pt x="14024" y="1638"/>
                  </a:lnTo>
                  <a:lnTo>
                    <a:pt x="13885" y="2107"/>
                  </a:lnTo>
                  <a:lnTo>
                    <a:pt x="13746" y="2341"/>
                  </a:lnTo>
                  <a:lnTo>
                    <a:pt x="13468" y="2107"/>
                  </a:lnTo>
                  <a:lnTo>
                    <a:pt x="13329" y="2575"/>
                  </a:lnTo>
                  <a:lnTo>
                    <a:pt x="13191" y="2809"/>
                  </a:lnTo>
                  <a:lnTo>
                    <a:pt x="13052" y="2809"/>
                  </a:lnTo>
                  <a:lnTo>
                    <a:pt x="12774" y="2575"/>
                  </a:lnTo>
                  <a:lnTo>
                    <a:pt x="12774" y="3043"/>
                  </a:lnTo>
                  <a:lnTo>
                    <a:pt x="12496" y="3277"/>
                  </a:lnTo>
                  <a:lnTo>
                    <a:pt x="12357" y="3511"/>
                  </a:lnTo>
                  <a:lnTo>
                    <a:pt x="12357" y="3979"/>
                  </a:lnTo>
                  <a:lnTo>
                    <a:pt x="12357" y="4447"/>
                  </a:lnTo>
                  <a:lnTo>
                    <a:pt x="12219" y="4447"/>
                  </a:lnTo>
                  <a:lnTo>
                    <a:pt x="12080" y="5149"/>
                  </a:lnTo>
                  <a:lnTo>
                    <a:pt x="11802" y="5383"/>
                  </a:lnTo>
                  <a:lnTo>
                    <a:pt x="12080" y="5851"/>
                  </a:lnTo>
                  <a:lnTo>
                    <a:pt x="11802" y="6320"/>
                  </a:lnTo>
                  <a:lnTo>
                    <a:pt x="11524" y="6554"/>
                  </a:lnTo>
                  <a:lnTo>
                    <a:pt x="11524" y="6085"/>
                  </a:lnTo>
                  <a:lnTo>
                    <a:pt x="11385" y="5617"/>
                  </a:lnTo>
                  <a:lnTo>
                    <a:pt x="11247" y="5617"/>
                  </a:lnTo>
                  <a:lnTo>
                    <a:pt x="10830" y="5617"/>
                  </a:lnTo>
                  <a:lnTo>
                    <a:pt x="10691" y="5617"/>
                  </a:lnTo>
                  <a:lnTo>
                    <a:pt x="10552" y="5149"/>
                  </a:lnTo>
                  <a:lnTo>
                    <a:pt x="10830" y="4915"/>
                  </a:lnTo>
                  <a:lnTo>
                    <a:pt x="11108" y="4681"/>
                  </a:lnTo>
                  <a:lnTo>
                    <a:pt x="11247" y="4213"/>
                  </a:lnTo>
                  <a:lnTo>
                    <a:pt x="11247" y="3979"/>
                  </a:lnTo>
                  <a:lnTo>
                    <a:pt x="11524" y="3979"/>
                  </a:lnTo>
                  <a:lnTo>
                    <a:pt x="11802" y="3511"/>
                  </a:lnTo>
                  <a:lnTo>
                    <a:pt x="11802" y="3043"/>
                  </a:lnTo>
                  <a:lnTo>
                    <a:pt x="12080" y="2809"/>
                  </a:lnTo>
                  <a:lnTo>
                    <a:pt x="11941" y="2107"/>
                  </a:lnTo>
                  <a:lnTo>
                    <a:pt x="12080" y="1638"/>
                  </a:lnTo>
                  <a:lnTo>
                    <a:pt x="12357" y="1404"/>
                  </a:lnTo>
                  <a:lnTo>
                    <a:pt x="12496" y="702"/>
                  </a:lnTo>
                  <a:lnTo>
                    <a:pt x="12913" y="702"/>
                  </a:lnTo>
                  <a:lnTo>
                    <a:pt x="13052" y="468"/>
                  </a:lnTo>
                  <a:lnTo>
                    <a:pt x="13052" y="0"/>
                  </a:lnTo>
                  <a:lnTo>
                    <a:pt x="12635" y="0"/>
                  </a:lnTo>
                  <a:lnTo>
                    <a:pt x="12357" y="234"/>
                  </a:lnTo>
                  <a:lnTo>
                    <a:pt x="11802" y="1404"/>
                  </a:lnTo>
                  <a:lnTo>
                    <a:pt x="11385" y="2575"/>
                  </a:lnTo>
                  <a:lnTo>
                    <a:pt x="10830" y="3511"/>
                  </a:lnTo>
                  <a:lnTo>
                    <a:pt x="10414" y="4213"/>
                  </a:lnTo>
                  <a:lnTo>
                    <a:pt x="9858" y="4681"/>
                  </a:lnTo>
                  <a:lnTo>
                    <a:pt x="9025" y="5383"/>
                  </a:lnTo>
                  <a:lnTo>
                    <a:pt x="7775" y="6085"/>
                  </a:lnTo>
                  <a:lnTo>
                    <a:pt x="6804" y="6320"/>
                  </a:lnTo>
                  <a:lnTo>
                    <a:pt x="6387" y="6320"/>
                  </a:lnTo>
                  <a:lnTo>
                    <a:pt x="6109" y="6554"/>
                  </a:lnTo>
                  <a:lnTo>
                    <a:pt x="6109" y="7256"/>
                  </a:lnTo>
                  <a:lnTo>
                    <a:pt x="5970" y="7490"/>
                  </a:lnTo>
                  <a:lnTo>
                    <a:pt x="5693" y="7724"/>
                  </a:lnTo>
                  <a:lnTo>
                    <a:pt x="4721" y="7724"/>
                  </a:lnTo>
                  <a:lnTo>
                    <a:pt x="4582" y="7724"/>
                  </a:lnTo>
                  <a:lnTo>
                    <a:pt x="4443" y="8192"/>
                  </a:lnTo>
                  <a:lnTo>
                    <a:pt x="4304" y="8426"/>
                  </a:lnTo>
                  <a:lnTo>
                    <a:pt x="3749" y="7958"/>
                  </a:lnTo>
                  <a:lnTo>
                    <a:pt x="3610" y="8192"/>
                  </a:lnTo>
                  <a:lnTo>
                    <a:pt x="3610" y="8426"/>
                  </a:lnTo>
                  <a:lnTo>
                    <a:pt x="3749" y="8894"/>
                  </a:lnTo>
                  <a:lnTo>
                    <a:pt x="3610" y="9128"/>
                  </a:lnTo>
                  <a:lnTo>
                    <a:pt x="3332" y="8894"/>
                  </a:lnTo>
                  <a:lnTo>
                    <a:pt x="3055" y="8894"/>
                  </a:lnTo>
                  <a:lnTo>
                    <a:pt x="2638" y="9596"/>
                  </a:lnTo>
                  <a:lnTo>
                    <a:pt x="2360" y="10064"/>
                  </a:lnTo>
                  <a:lnTo>
                    <a:pt x="2499" y="10533"/>
                  </a:lnTo>
                  <a:lnTo>
                    <a:pt x="2499" y="10767"/>
                  </a:lnTo>
                  <a:lnTo>
                    <a:pt x="2222" y="10533"/>
                  </a:lnTo>
                  <a:lnTo>
                    <a:pt x="2083" y="10533"/>
                  </a:lnTo>
                  <a:lnTo>
                    <a:pt x="1944" y="10767"/>
                  </a:lnTo>
                  <a:lnTo>
                    <a:pt x="2083" y="11235"/>
                  </a:lnTo>
                  <a:lnTo>
                    <a:pt x="1944" y="11469"/>
                  </a:lnTo>
                  <a:lnTo>
                    <a:pt x="1805" y="11469"/>
                  </a:lnTo>
                  <a:lnTo>
                    <a:pt x="1805" y="11937"/>
                  </a:lnTo>
                  <a:lnTo>
                    <a:pt x="1666" y="11937"/>
                  </a:lnTo>
                  <a:lnTo>
                    <a:pt x="1388" y="11937"/>
                  </a:lnTo>
                  <a:lnTo>
                    <a:pt x="1250" y="11703"/>
                  </a:lnTo>
                  <a:lnTo>
                    <a:pt x="1250" y="12171"/>
                  </a:lnTo>
                  <a:lnTo>
                    <a:pt x="1111" y="12405"/>
                  </a:lnTo>
                  <a:lnTo>
                    <a:pt x="972" y="12639"/>
                  </a:lnTo>
                  <a:lnTo>
                    <a:pt x="833" y="12639"/>
                  </a:lnTo>
                  <a:lnTo>
                    <a:pt x="555" y="12405"/>
                  </a:lnTo>
                  <a:lnTo>
                    <a:pt x="417" y="13575"/>
                  </a:lnTo>
                  <a:lnTo>
                    <a:pt x="278" y="14043"/>
                  </a:lnTo>
                  <a:lnTo>
                    <a:pt x="139" y="14277"/>
                  </a:lnTo>
                  <a:lnTo>
                    <a:pt x="0" y="14746"/>
                  </a:lnTo>
                  <a:lnTo>
                    <a:pt x="0" y="15214"/>
                  </a:lnTo>
                  <a:lnTo>
                    <a:pt x="139" y="15448"/>
                  </a:lnTo>
                  <a:lnTo>
                    <a:pt x="278" y="15916"/>
                  </a:lnTo>
                  <a:lnTo>
                    <a:pt x="278" y="16150"/>
                  </a:lnTo>
                  <a:lnTo>
                    <a:pt x="694" y="16150"/>
                  </a:lnTo>
                  <a:lnTo>
                    <a:pt x="833" y="15916"/>
                  </a:lnTo>
                  <a:lnTo>
                    <a:pt x="972" y="15448"/>
                  </a:lnTo>
                  <a:lnTo>
                    <a:pt x="1111" y="14980"/>
                  </a:lnTo>
                  <a:lnTo>
                    <a:pt x="1250" y="14980"/>
                  </a:lnTo>
                  <a:lnTo>
                    <a:pt x="1527" y="14746"/>
                  </a:lnTo>
                  <a:lnTo>
                    <a:pt x="1805" y="14512"/>
                  </a:lnTo>
                  <a:lnTo>
                    <a:pt x="2083" y="14746"/>
                  </a:lnTo>
                  <a:lnTo>
                    <a:pt x="2083" y="14980"/>
                  </a:lnTo>
                  <a:lnTo>
                    <a:pt x="2083" y="15448"/>
                  </a:lnTo>
                  <a:lnTo>
                    <a:pt x="1805" y="15448"/>
                  </a:lnTo>
                  <a:lnTo>
                    <a:pt x="1388" y="15916"/>
                  </a:lnTo>
                  <a:lnTo>
                    <a:pt x="1250" y="16150"/>
                  </a:lnTo>
                  <a:lnTo>
                    <a:pt x="1111" y="16384"/>
                  </a:lnTo>
                  <a:lnTo>
                    <a:pt x="1388" y="16384"/>
                  </a:lnTo>
                  <a:lnTo>
                    <a:pt x="1527" y="16384"/>
                  </a:lnTo>
                  <a:lnTo>
                    <a:pt x="1944" y="15916"/>
                  </a:lnTo>
                  <a:lnTo>
                    <a:pt x="2222" y="15682"/>
                  </a:lnTo>
                  <a:lnTo>
                    <a:pt x="2638" y="15448"/>
                  </a:lnTo>
                  <a:lnTo>
                    <a:pt x="2777" y="14746"/>
                  </a:lnTo>
                  <a:lnTo>
                    <a:pt x="3055" y="14512"/>
                  </a:lnTo>
                  <a:lnTo>
                    <a:pt x="4027" y="13809"/>
                  </a:lnTo>
                  <a:lnTo>
                    <a:pt x="4304" y="13341"/>
                  </a:lnTo>
                  <a:lnTo>
                    <a:pt x="4582" y="13341"/>
                  </a:lnTo>
                  <a:lnTo>
                    <a:pt x="4999" y="13107"/>
                  </a:lnTo>
                  <a:close/>
                </a:path>
              </a:pathLst>
            </a:custGeom>
            <a:solidFill>
              <a:schemeClr val="bg1">
                <a:lumMod val="75000"/>
              </a:schemeClr>
            </a:solidFill>
            <a:ln w="9525">
              <a:solidFill>
                <a:schemeClr val="bg1"/>
              </a:solidFill>
              <a:prstDash val="solid"/>
              <a:round/>
              <a:headEnd/>
              <a:tailEnd/>
            </a:ln>
          </p:spPr>
        </p:sp>
      </p:grpSp>
      <p:sp>
        <p:nvSpPr>
          <p:cNvPr id="218" name="Content Placeholder 1" descr="Other states use sentencing guidelines, or risk assessment, or both to define a target population and tie funding to programs serving that population (e.g., Kansas and Michigan).&#10;">
            <a:extLst>
              <a:ext uri="{FF2B5EF4-FFF2-40B4-BE49-F238E27FC236}">
                <a16:creationId xmlns:a16="http://schemas.microsoft.com/office/drawing/2014/main" id="{4CACA025-CB20-0C4C-924A-0DE258374B35}"/>
              </a:ext>
            </a:extLst>
          </p:cNvPr>
          <p:cNvSpPr txBox="1">
            <a:spLocks/>
          </p:cNvSpPr>
          <p:nvPr/>
        </p:nvSpPr>
        <p:spPr>
          <a:xfrm>
            <a:off x="7991987" y="4021802"/>
            <a:ext cx="3767196" cy="4894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2">
                    <a:lumMod val="50000"/>
                  </a:schemeClr>
                </a:solidFill>
              </a:rPr>
              <a:t>SGLs and CCAs: Michigan and Kansas</a:t>
            </a:r>
            <a:endParaRPr lang="en-US" sz="2000" dirty="0">
              <a:solidFill>
                <a:schemeClr val="bg2">
                  <a:lumMod val="50000"/>
                </a:schemeClr>
              </a:solidFill>
            </a:endParaRPr>
          </a:p>
        </p:txBody>
      </p:sp>
      <p:sp>
        <p:nvSpPr>
          <p:cNvPr id="219" name="Content Placeholder 1" descr="Minnesota, Pennsylvania, Texas, and Oregon all use a funding formula to compare counties and share funding across county or multi-county probation departments. &#10;">
            <a:extLst>
              <a:ext uri="{FF2B5EF4-FFF2-40B4-BE49-F238E27FC236}">
                <a16:creationId xmlns:a16="http://schemas.microsoft.com/office/drawing/2014/main" id="{37CD749D-EF21-C343-B7F4-BBBFEB04770F}"/>
              </a:ext>
            </a:extLst>
          </p:cNvPr>
          <p:cNvSpPr txBox="1">
            <a:spLocks/>
          </p:cNvSpPr>
          <p:nvPr/>
        </p:nvSpPr>
        <p:spPr>
          <a:xfrm>
            <a:off x="8018491" y="1609666"/>
            <a:ext cx="3805647" cy="7948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2"/>
                </a:solidFill>
              </a:rPr>
              <a:t>County-run: Texas, Pennsylvania</a:t>
            </a:r>
            <a:r>
              <a:rPr lang="en-US" sz="2000" dirty="0">
                <a:solidFill>
                  <a:schemeClr val="accent2"/>
                </a:solidFill>
              </a:rPr>
              <a:t>,</a:t>
            </a:r>
            <a:r>
              <a:rPr lang="en-US" sz="2000" b="1" dirty="0">
                <a:solidFill>
                  <a:schemeClr val="accent2"/>
                </a:solidFill>
              </a:rPr>
              <a:t> Minnesota, and Oregon</a:t>
            </a:r>
            <a:endParaRPr lang="en-US" sz="2000" b="1" dirty="0"/>
          </a:p>
        </p:txBody>
      </p:sp>
      <p:cxnSp>
        <p:nvCxnSpPr>
          <p:cNvPr id="220" name="Straight Arrow Connector 219">
            <a:extLst>
              <a:ext uri="{FF2B5EF4-FFF2-40B4-BE49-F238E27FC236}">
                <a16:creationId xmlns:a16="http://schemas.microsoft.com/office/drawing/2014/main" id="{A57D4ADB-BA7E-8F4A-A9D3-D1B4A6FE26C2}"/>
              </a:ext>
            </a:extLst>
          </p:cNvPr>
          <p:cNvCxnSpPr>
            <a:cxnSpLocks/>
          </p:cNvCxnSpPr>
          <p:nvPr/>
        </p:nvCxnSpPr>
        <p:spPr>
          <a:xfrm flipH="1">
            <a:off x="3140863" y="3314414"/>
            <a:ext cx="663967" cy="0"/>
          </a:xfrm>
          <a:prstGeom prst="straightConnector1">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1" name="Straight Arrow Connector 220">
            <a:extLst>
              <a:ext uri="{FF2B5EF4-FFF2-40B4-BE49-F238E27FC236}">
                <a16:creationId xmlns:a16="http://schemas.microsoft.com/office/drawing/2014/main" id="{95BD09AE-AC61-E045-90DA-A91CAA43BA44}"/>
              </a:ext>
            </a:extLst>
          </p:cNvPr>
          <p:cNvCxnSpPr>
            <a:cxnSpLocks/>
          </p:cNvCxnSpPr>
          <p:nvPr/>
        </p:nvCxnSpPr>
        <p:spPr>
          <a:xfrm>
            <a:off x="6526928" y="3271024"/>
            <a:ext cx="1479395" cy="906966"/>
          </a:xfrm>
          <a:prstGeom prst="straightConnector1">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107822C3-94B9-5647-9CD0-350FCB2AD2BD}"/>
              </a:ext>
            </a:extLst>
          </p:cNvPr>
          <p:cNvCxnSpPr>
            <a:cxnSpLocks/>
          </p:cNvCxnSpPr>
          <p:nvPr/>
        </p:nvCxnSpPr>
        <p:spPr>
          <a:xfrm>
            <a:off x="5642265" y="3836020"/>
            <a:ext cx="2371492" cy="334536"/>
          </a:xfrm>
          <a:prstGeom prst="straightConnector1">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C519A916-CBF1-B445-8531-B964C1AECD1E}"/>
              </a:ext>
            </a:extLst>
          </p:cNvPr>
          <p:cNvCxnSpPr>
            <a:cxnSpLocks/>
          </p:cNvCxnSpPr>
          <p:nvPr/>
        </p:nvCxnSpPr>
        <p:spPr>
          <a:xfrm flipV="1">
            <a:off x="4141537" y="1732327"/>
            <a:ext cx="3853464" cy="1328925"/>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E2A26FB2-E982-E84D-A15F-19B64FEA6090}"/>
              </a:ext>
            </a:extLst>
          </p:cNvPr>
          <p:cNvCxnSpPr>
            <a:cxnSpLocks/>
          </p:cNvCxnSpPr>
          <p:nvPr/>
        </p:nvCxnSpPr>
        <p:spPr>
          <a:xfrm flipV="1">
            <a:off x="7086376" y="1736036"/>
            <a:ext cx="914400" cy="1630016"/>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B8999982-1688-6041-9D6A-72BF852E9BCF}"/>
              </a:ext>
            </a:extLst>
          </p:cNvPr>
          <p:cNvCxnSpPr>
            <a:cxnSpLocks/>
          </p:cNvCxnSpPr>
          <p:nvPr/>
        </p:nvCxnSpPr>
        <p:spPr>
          <a:xfrm flipV="1">
            <a:off x="5810641" y="1731173"/>
            <a:ext cx="2186609" cy="1219199"/>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9C0C4A1F-A606-004C-AC67-A7C29C3DC429}"/>
              </a:ext>
            </a:extLst>
          </p:cNvPr>
          <p:cNvCxnSpPr>
            <a:cxnSpLocks/>
          </p:cNvCxnSpPr>
          <p:nvPr/>
        </p:nvCxnSpPr>
        <p:spPr>
          <a:xfrm flipV="1">
            <a:off x="5537209" y="1731173"/>
            <a:ext cx="2464904" cy="2756451"/>
          </a:xfrm>
          <a:prstGeom prst="straightConnector1">
            <a:avLst/>
          </a:prstGeom>
          <a:ln>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662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E000CF-37F2-C541-885C-EAF0E92220C5}"/>
              </a:ext>
            </a:extLst>
          </p:cNvPr>
          <p:cNvSpPr>
            <a:spLocks noGrp="1"/>
          </p:cNvSpPr>
          <p:nvPr>
            <p:ph idx="1"/>
          </p:nvPr>
        </p:nvSpPr>
        <p:spPr>
          <a:xfrm>
            <a:off x="612648" y="1837944"/>
            <a:ext cx="6341308" cy="4038421"/>
          </a:xfrm>
        </p:spPr>
        <p:txBody>
          <a:bodyPr/>
          <a:lstStyle/>
          <a:p>
            <a:r>
              <a:rPr lang="en-US" sz="2400" dirty="0">
                <a:solidFill>
                  <a:schemeClr val="tx1">
                    <a:lumMod val="75000"/>
                    <a:lumOff val="25000"/>
                  </a:schemeClr>
                </a:solidFill>
                <a:latin typeface="Franklin Gothic Book" panose="020B0503020102020204" pitchFamily="34" charset="0"/>
              </a:rPr>
              <a:t>State-run Field Services supervises probation and parole clientele.</a:t>
            </a:r>
          </a:p>
          <a:p>
            <a:r>
              <a:rPr lang="en-US" sz="2400" dirty="0">
                <a:solidFill>
                  <a:schemeClr val="tx1">
                    <a:lumMod val="75000"/>
                    <a:lumOff val="25000"/>
                  </a:schemeClr>
                </a:solidFill>
                <a:latin typeface="Franklin Gothic Book" panose="020B0503020102020204" pitchFamily="34" charset="0"/>
              </a:rPr>
              <a:t>CCA funding targets certain people convicted of felonies (straddle cell and higher-end violators) for programs and services.</a:t>
            </a:r>
          </a:p>
          <a:p>
            <a:r>
              <a:rPr lang="en-US" sz="2400" dirty="0">
                <a:solidFill>
                  <a:schemeClr val="tx1">
                    <a:lumMod val="75000"/>
                    <a:lumOff val="25000"/>
                  </a:schemeClr>
                </a:solidFill>
                <a:latin typeface="Franklin Gothic Book" panose="020B0503020102020204" pitchFamily="34" charset="0"/>
              </a:rPr>
              <a:t>Funding provides for cognitive behavioral programming; substance use treatment; mental health treatment; case management; education; pretrial services; day reporting; electronic monitoring; employment and community service.</a:t>
            </a:r>
          </a:p>
          <a:p>
            <a:endParaRPr lang="en-US" dirty="0"/>
          </a:p>
        </p:txBody>
      </p:sp>
      <p:sp>
        <p:nvSpPr>
          <p:cNvPr id="3" name="Title 2">
            <a:extLst>
              <a:ext uri="{FF2B5EF4-FFF2-40B4-BE49-F238E27FC236}">
                <a16:creationId xmlns:a16="http://schemas.microsoft.com/office/drawing/2014/main" id="{DAFD3FA7-CE18-8644-892F-0EFF4D133C88}"/>
              </a:ext>
            </a:extLst>
          </p:cNvPr>
          <p:cNvSpPr>
            <a:spLocks noGrp="1"/>
          </p:cNvSpPr>
          <p:nvPr>
            <p:ph type="title"/>
          </p:nvPr>
        </p:nvSpPr>
        <p:spPr/>
        <p:txBody>
          <a:bodyPr>
            <a:normAutofit fontScale="90000"/>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Like many states, Michigan has state-run probation plus community corrections (Act 511 of 1988) to support local initiatives alongside probation.   </a:t>
            </a:r>
          </a:p>
        </p:txBody>
      </p:sp>
      <p:sp>
        <p:nvSpPr>
          <p:cNvPr id="5" name="TextBox 4">
            <a:extLst>
              <a:ext uri="{FF2B5EF4-FFF2-40B4-BE49-F238E27FC236}">
                <a16:creationId xmlns:a16="http://schemas.microsoft.com/office/drawing/2014/main" id="{C8283089-4A0A-A546-871A-C2EA997EE86F}"/>
              </a:ext>
            </a:extLst>
          </p:cNvPr>
          <p:cNvSpPr txBox="1"/>
          <p:nvPr/>
        </p:nvSpPr>
        <p:spPr>
          <a:xfrm>
            <a:off x="554296" y="5876365"/>
            <a:ext cx="8838059" cy="923330"/>
          </a:xfrm>
          <a:prstGeom prst="rect">
            <a:avLst/>
          </a:prstGeom>
          <a:noFill/>
        </p:spPr>
        <p:txBody>
          <a:bodyPr wrap="square" rtlCol="0">
            <a:spAutoFit/>
          </a:bodyPr>
          <a:lstStyle/>
          <a:p>
            <a:r>
              <a:rPr lang="en-US" sz="900" dirty="0">
                <a:solidFill>
                  <a:schemeClr val="tx1">
                    <a:lumMod val="50000"/>
                    <a:lumOff val="50000"/>
                  </a:schemeClr>
                </a:solidFill>
                <a:latin typeface="Franklin Gothic Book" panose="020B0503020102020204" pitchFamily="34" charset="0"/>
              </a:rPr>
              <a:t>Source: (for map) Michigan Department of Corrections Field Operations Administration Territories and Regions  As of December 31, 2018 </a:t>
            </a:r>
          </a:p>
          <a:p>
            <a:r>
              <a:rPr lang="en-US" sz="900" dirty="0">
                <a:solidFill>
                  <a:schemeClr val="tx1">
                    <a:lumMod val="50000"/>
                    <a:lumOff val="50000"/>
                  </a:schemeClr>
                </a:solidFill>
                <a:latin typeface="Franklin Gothic Book" panose="020B0503020102020204" pitchFamily="34" charset="0"/>
              </a:rPr>
              <a:t>https://www.michigan.gov/corrections/0,4551,7-119-33218_49414-222913--,00.html; (for text) “Report to the Legislature Pursuant to P.A. 87 of 2021 and P.A. 511 of 1998, OFFENDER SUCCESS ADMINISTRATION, Office of Community Corrections,” (2022) at https://</a:t>
            </a:r>
            <a:r>
              <a:rPr lang="en-US" sz="900" dirty="0" err="1">
                <a:solidFill>
                  <a:schemeClr val="tx1">
                    <a:lumMod val="50000"/>
                    <a:lumOff val="50000"/>
                  </a:schemeClr>
                </a:solidFill>
                <a:latin typeface="Franklin Gothic Book" panose="020B0503020102020204" pitchFamily="34" charset="0"/>
              </a:rPr>
              <a:t>www.michigan.gov</a:t>
            </a:r>
            <a:r>
              <a:rPr lang="en-US" sz="900" dirty="0">
                <a:solidFill>
                  <a:schemeClr val="tx1">
                    <a:lumMod val="50000"/>
                    <a:lumOff val="50000"/>
                  </a:schemeClr>
                </a:solidFill>
                <a:latin typeface="Franklin Gothic Book" panose="020B0503020102020204" pitchFamily="34" charset="0"/>
              </a:rPr>
              <a:t>/corrections/-/media/Project/Websites/corrections/Files/Legislative-Reports/2022/</a:t>
            </a:r>
            <a:r>
              <a:rPr lang="en-US" sz="900" dirty="0" err="1">
                <a:solidFill>
                  <a:schemeClr val="tx1">
                    <a:lumMod val="50000"/>
                    <a:lumOff val="50000"/>
                  </a:schemeClr>
                </a:solidFill>
                <a:latin typeface="Franklin Gothic Book" panose="020B0503020102020204" pitchFamily="34" charset="0"/>
              </a:rPr>
              <a:t>Office-Of-Community-Corrections-Annual-Report.pdf?rev</a:t>
            </a:r>
            <a:r>
              <a:rPr lang="en-US" sz="900" dirty="0">
                <a:solidFill>
                  <a:schemeClr val="tx1">
                    <a:lumMod val="50000"/>
                    <a:lumOff val="50000"/>
                  </a:schemeClr>
                </a:solidFill>
                <a:latin typeface="Franklin Gothic Book" panose="020B0503020102020204" pitchFamily="34" charset="0"/>
              </a:rPr>
              <a:t>=80b27f48abfd4cbf8dd0c8cba2906297&amp;hash=776D33924A004543836AE62FC84597C9 </a:t>
            </a:r>
          </a:p>
          <a:p>
            <a:endParaRPr lang="en-US" sz="900" dirty="0">
              <a:latin typeface="Franklin Gothic Book" panose="020B0503020102020204" pitchFamily="34" charset="0"/>
            </a:endParaRPr>
          </a:p>
        </p:txBody>
      </p:sp>
      <p:pic>
        <p:nvPicPr>
          <p:cNvPr id="7" name="Picture 6" descr="Map&#10;&#10;Description automatically generated">
            <a:extLst>
              <a:ext uri="{FF2B5EF4-FFF2-40B4-BE49-F238E27FC236}">
                <a16:creationId xmlns:a16="http://schemas.microsoft.com/office/drawing/2014/main" id="{4B090CAD-C531-103B-9A04-443128D03A32}"/>
              </a:ext>
            </a:extLst>
          </p:cNvPr>
          <p:cNvPicPr>
            <a:picLocks noChangeAspect="1"/>
          </p:cNvPicPr>
          <p:nvPr/>
        </p:nvPicPr>
        <p:blipFill>
          <a:blip r:embed="rId2"/>
          <a:stretch>
            <a:fillRect/>
          </a:stretch>
        </p:blipFill>
        <p:spPr>
          <a:xfrm>
            <a:off x="7676444" y="1719072"/>
            <a:ext cx="3677130" cy="4208404"/>
          </a:xfrm>
          <a:prstGeom prst="rect">
            <a:avLst/>
          </a:prstGeom>
        </p:spPr>
      </p:pic>
    </p:spTree>
    <p:extLst>
      <p:ext uri="{BB962C8B-B14F-4D97-AF65-F5344CB8AC3E}">
        <p14:creationId xmlns:p14="http://schemas.microsoft.com/office/powerpoint/2010/main" val="330708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9A8D3D-506E-2D4B-A772-38E430ED8A81}"/>
              </a:ext>
            </a:extLst>
          </p:cNvPr>
          <p:cNvSpPr>
            <a:spLocks noGrp="1"/>
          </p:cNvSpPr>
          <p:nvPr>
            <p:ph idx="1"/>
          </p:nvPr>
        </p:nvSpPr>
        <p:spPr>
          <a:xfrm>
            <a:off x="612648" y="1837944"/>
            <a:ext cx="6708147" cy="4038421"/>
          </a:xfrm>
        </p:spPr>
        <p:txBody>
          <a:bodyPr/>
          <a:lstStyle/>
          <a:p>
            <a:r>
              <a:rPr lang="en-US" sz="2400" dirty="0">
                <a:solidFill>
                  <a:schemeClr val="tx1">
                    <a:lumMod val="75000"/>
                    <a:lumOff val="25000"/>
                  </a:schemeClr>
                </a:solidFill>
                <a:latin typeface="Franklin Gothic Book" panose="020B0503020102020204" pitchFamily="34" charset="0"/>
              </a:rPr>
              <a:t>Each system exists in every judicial district: </a:t>
            </a:r>
          </a:p>
          <a:p>
            <a:pPr lvl="1"/>
            <a:r>
              <a:rPr lang="en-US" dirty="0">
                <a:solidFill>
                  <a:schemeClr val="tx1">
                    <a:lumMod val="75000"/>
                    <a:lumOff val="25000"/>
                  </a:schemeClr>
                </a:solidFill>
                <a:latin typeface="Franklin Gothic Book" panose="020B0503020102020204" pitchFamily="34" charset="0"/>
              </a:rPr>
              <a:t>“court services” funded through the judiciary </a:t>
            </a:r>
          </a:p>
          <a:p>
            <a:pPr lvl="1"/>
            <a:r>
              <a:rPr lang="en-US" dirty="0">
                <a:solidFill>
                  <a:schemeClr val="tx1">
                    <a:lumMod val="75000"/>
                    <a:lumOff val="25000"/>
                  </a:schemeClr>
                </a:solidFill>
                <a:latin typeface="Franklin Gothic Book" panose="020B0503020102020204" pitchFamily="34" charset="0"/>
              </a:rPr>
              <a:t>“community corrections” funded through the DOC and </a:t>
            </a:r>
          </a:p>
          <a:p>
            <a:pPr lvl="1"/>
            <a:r>
              <a:rPr lang="en-US" dirty="0">
                <a:solidFill>
                  <a:schemeClr val="tx1">
                    <a:lumMod val="75000"/>
                    <a:lumOff val="25000"/>
                  </a:schemeClr>
                </a:solidFill>
                <a:latin typeface="Franklin Gothic Book" panose="020B0503020102020204" pitchFamily="34" charset="0"/>
              </a:rPr>
              <a:t>“post-release supervision” by state DOC agents </a:t>
            </a:r>
          </a:p>
          <a:p>
            <a:r>
              <a:rPr lang="en-US" sz="2400" dirty="0">
                <a:solidFill>
                  <a:schemeClr val="tx1">
                    <a:lumMod val="75000"/>
                    <a:lumOff val="25000"/>
                  </a:schemeClr>
                </a:solidFill>
                <a:latin typeface="Franklin Gothic Book" panose="020B0503020102020204" pitchFamily="34" charset="0"/>
              </a:rPr>
              <a:t>Community corrections provides funding for the higher-risk probation population based on staffing levels justified by active cases under supervision and other program costs.</a:t>
            </a:r>
          </a:p>
        </p:txBody>
      </p:sp>
      <p:sp>
        <p:nvSpPr>
          <p:cNvPr id="3" name="Title 2">
            <a:extLst>
              <a:ext uri="{FF2B5EF4-FFF2-40B4-BE49-F238E27FC236}">
                <a16:creationId xmlns:a16="http://schemas.microsoft.com/office/drawing/2014/main" id="{99FC5E41-3199-3040-80CC-37F8AB4C917E}"/>
              </a:ext>
            </a:extLst>
          </p:cNvPr>
          <p:cNvSpPr>
            <a:spLocks noGrp="1"/>
          </p:cNvSpPr>
          <p:nvPr>
            <p:ph type="title"/>
          </p:nvPr>
        </p:nvSpPr>
        <p:spPr/>
        <p:txBody>
          <a:bodyPr>
            <a:normAutofit fontScale="90000"/>
          </a:bodyPr>
          <a:lstStyle/>
          <a:p>
            <a:r>
              <a:rPr lang="en-US" sz="3200" dirty="0">
                <a:solidFill>
                  <a:schemeClr val="tx1">
                    <a:lumMod val="75000"/>
                    <a:lumOff val="25000"/>
                  </a:schemeClr>
                </a:solidFill>
                <a:latin typeface="Franklin Gothic Medium" panose="020B0603020102020204" pitchFamily="34" charset="0"/>
                <a:ea typeface="Tahoma" panose="020B0604030504040204" pitchFamily="34" charset="0"/>
                <a:cs typeface="Tahoma" panose="020B0604030504040204" pitchFamily="34" charset="0"/>
              </a:rPr>
              <a:t>Kansas combines local and state governance across executive and judicial branches with three delivery systems based on different supervised populations.</a:t>
            </a:r>
          </a:p>
        </p:txBody>
      </p:sp>
      <p:sp>
        <p:nvSpPr>
          <p:cNvPr id="4" name="Footer Placeholder 4">
            <a:extLst>
              <a:ext uri="{FF2B5EF4-FFF2-40B4-BE49-F238E27FC236}">
                <a16:creationId xmlns:a16="http://schemas.microsoft.com/office/drawing/2014/main" id="{0763527F-E0D6-7542-A648-242A31C0DC78}"/>
              </a:ext>
            </a:extLst>
          </p:cNvPr>
          <p:cNvSpPr>
            <a:spLocks noGrp="1"/>
          </p:cNvSpPr>
          <p:nvPr>
            <p:ph type="ftr" sz="quarter" idx="11"/>
          </p:nvPr>
        </p:nvSpPr>
        <p:spPr>
          <a:xfrm>
            <a:off x="612648" y="6091484"/>
            <a:ext cx="7478923" cy="365760"/>
          </a:xfrm>
          <a:prstGeom prst="rect">
            <a:avLst/>
          </a:prstGeom>
        </p:spPr>
        <p:txBody>
          <a:bodyPr/>
          <a:lstStyle>
            <a:lvl1pPr>
              <a:defRPr sz="1000">
                <a:solidFill>
                  <a:schemeClr val="tx1">
                    <a:lumMod val="75000"/>
                    <a:lumOff val="25000"/>
                  </a:schemeClr>
                </a:solidFill>
                <a:latin typeface="Franklin Gothic Book" panose="020B0503020102020204" pitchFamily="34" charset="0"/>
              </a:defRPr>
            </a:lvl1pPr>
          </a:lstStyle>
          <a:p>
            <a:pPr algn="l"/>
            <a:r>
              <a:rPr lang="en-US" sz="900" dirty="0"/>
              <a:t>Interview with Marie McNeal, Community Corrections Director, Kansas Department of Corrections, June 2021.</a:t>
            </a:r>
          </a:p>
        </p:txBody>
      </p:sp>
      <p:pic>
        <p:nvPicPr>
          <p:cNvPr id="4098" name="Picture 2">
            <a:extLst>
              <a:ext uri="{FF2B5EF4-FFF2-40B4-BE49-F238E27FC236}">
                <a16:creationId xmlns:a16="http://schemas.microsoft.com/office/drawing/2014/main" id="{72B3C11E-CB74-D782-014E-210512A34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795" y="1837944"/>
            <a:ext cx="4308128" cy="232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55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000000"/>
      </a:dk1>
      <a:lt1>
        <a:srgbClr val="FFFFFF"/>
      </a:lt1>
      <a:dk2>
        <a:srgbClr val="44546A"/>
      </a:dk2>
      <a:lt2>
        <a:srgbClr val="E7E6E6"/>
      </a:lt2>
      <a:accent1>
        <a:srgbClr val="263C4B"/>
      </a:accent1>
      <a:accent2>
        <a:srgbClr val="3F95B0"/>
      </a:accent2>
      <a:accent3>
        <a:srgbClr val="50A25D"/>
      </a:accent3>
      <a:accent4>
        <a:srgbClr val="E25448"/>
      </a:accent4>
      <a:accent5>
        <a:srgbClr val="E17630"/>
      </a:accent5>
      <a:accent6>
        <a:srgbClr val="769F37"/>
      </a:accent6>
      <a:hlink>
        <a:srgbClr val="797979"/>
      </a:hlink>
      <a:folHlink>
        <a:srgbClr val="797979"/>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6C10306245C84DAC5FD4B2CA5BBDAC" ma:contentTypeVersion="8" ma:contentTypeDescription="Create a new document." ma:contentTypeScope="" ma:versionID="5919e2c74460ee6e1a822ce030cc8cb8">
  <xsd:schema xmlns:xsd="http://www.w3.org/2001/XMLSchema" xmlns:xs="http://www.w3.org/2001/XMLSchema" xmlns:p="http://schemas.microsoft.com/office/2006/metadata/properties" xmlns:ns1="http://schemas.microsoft.com/sharepoint/v3" xmlns:ns2="5efa581f-349e-4c8a-a0fa-75a730e5e83c" targetNamespace="http://schemas.microsoft.com/office/2006/metadata/properties" ma:root="true" ma:fieldsID="4baeb1894d9b8998dd34577988335494" ns1:_="" ns2:_="">
    <xsd:import namespace="http://schemas.microsoft.com/sharepoint/v3"/>
    <xsd:import namespace="5efa581f-349e-4c8a-a0fa-75a730e5e83c"/>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efa581f-349e-4c8a-a0fa-75a730e5e83c"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79F1916-6526-463A-BE6C-EDC8F56C8846}"/>
</file>

<file path=customXml/itemProps2.xml><?xml version="1.0" encoding="utf-8"?>
<ds:datastoreItem xmlns:ds="http://schemas.openxmlformats.org/officeDocument/2006/customXml" ds:itemID="{9A49808A-251C-4EFB-A6B1-18CEBCEC97A9}"/>
</file>

<file path=customXml/itemProps3.xml><?xml version="1.0" encoding="utf-8"?>
<ds:datastoreItem xmlns:ds="http://schemas.openxmlformats.org/officeDocument/2006/customXml" ds:itemID="{89BBFD0C-C9D1-41E6-9D3D-FA89926C0161}"/>
</file>

<file path=docProps/app.xml><?xml version="1.0" encoding="utf-8"?>
<Properties xmlns="http://schemas.openxmlformats.org/officeDocument/2006/extended-properties" xmlns:vt="http://schemas.openxmlformats.org/officeDocument/2006/docPropsVTypes">
  <TotalTime>31644</TotalTime>
  <Words>3128</Words>
  <Application>Microsoft Macintosh PowerPoint</Application>
  <PresentationFormat>Widescreen</PresentationFormat>
  <Paragraphs>225</Paragraphs>
  <Slides>29</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Arial</vt:lpstr>
      <vt:lpstr>Calibri</vt:lpstr>
      <vt:lpstr>Calibri Light</vt:lpstr>
      <vt:lpstr>Corbel</vt:lpstr>
      <vt:lpstr>Franklin Gothic Book</vt:lpstr>
      <vt:lpstr>Franklin Gothic Demi Cond</vt:lpstr>
      <vt:lpstr>Franklin Gothic Medium</vt:lpstr>
      <vt:lpstr>Office Theme</vt:lpstr>
      <vt:lpstr>1_Office Theme</vt:lpstr>
      <vt:lpstr>State Funding for Supervision</vt:lpstr>
      <vt:lpstr>State funding for supervision is really important!</vt:lpstr>
      <vt:lpstr>Some common themes appear across state approaches to funding supervision. </vt:lpstr>
      <vt:lpstr>Most states have a “community corrections act” approach to providing funding for local correctional engagement.</vt:lpstr>
      <vt:lpstr>Explicit CCA approaches are not co-extensive with locally run probation.</vt:lpstr>
      <vt:lpstr>Community corrections funding formulas are common and take various approaches.</vt:lpstr>
      <vt:lpstr>This presentation describes seven states’ approaches and highlights the Oregon approach.</vt:lpstr>
      <vt:lpstr>Like many states, Michigan has state-run probation plus community corrections (Act 511 of 1988) to support local initiatives alongside probation.   </vt:lpstr>
      <vt:lpstr>Kansas combines local and state governance across executive and judicial branches with three delivery systems based on different supervised populations.</vt:lpstr>
      <vt:lpstr>California’s performance incentive funding program is well documented and appears successful at promoting county-level evidence-based practices.</vt:lpstr>
      <vt:lpstr>Texas provides significant state funding for local departments, and counties have limited financial obligations.</vt:lpstr>
      <vt:lpstr>In 2011 Texas adopted a “performance incentive funding” approach on top of formula funding, but no agency has applied for PIF.</vt:lpstr>
      <vt:lpstr>After Justice Reinvestment legislation, Pennsylvania is revising a deficient grant-in-aid formula tied to salaries. </vt:lpstr>
      <vt:lpstr>Pennsylvania is moving to a “supervised population” model (that is still underfunded).</vt:lpstr>
      <vt:lpstr>Pennsylvania also has state funding for specific programs in a CCA approach that uses the sentencing guidelines. </vt:lpstr>
      <vt:lpstr>JRI in Minnesota focused on funding and supervision practices for its three supervision systems. </vt:lpstr>
      <vt:lpstr>In 2020, Minnesota spent the lowest proportion of state general funds on corrections. </vt:lpstr>
      <vt:lpstr>State funding to Minnesota counties has evolved to include seven line items, dominated by CCA formula funding. </vt:lpstr>
      <vt:lpstr>Minnesota’s state contribution ranges from $1.00 to $4.00 per diem, while counties are making up the difference.  This funding does not account for the state’s contributions to the other two (smaller) delivery systems—CPO and DOC.  </vt:lpstr>
      <vt:lpstr>In county-run probation states, per diem state funding ranges from 50 cents to over 12 dollars, similar to the range found in Minnesota CCA counties.</vt:lpstr>
      <vt:lpstr>Oregon provides remarkably generous supervision funding to counties.</vt:lpstr>
      <vt:lpstr>Oregon’s funding approach is based on the Actual Cost Study.</vt:lpstr>
      <vt:lpstr>Oregon’s funding approach has incorporated three promising policy changes.</vt:lpstr>
      <vt:lpstr>Short Term Transitional Leave (STTL) is designed to improve reentry from the Department of Corrections.</vt:lpstr>
      <vt:lpstr>An earned discharge from supervision does not diminish per capita funding for the year of the discharge. </vt:lpstr>
      <vt:lpstr>Oregon is the first state to eliminate supervision fees statewide.</vt:lpstr>
      <vt:lpstr>Do these themes resonate in your state?  Do Oregon’s reforms?</vt:lpstr>
      <vt:lpstr>PowerPoint Presentation</vt:lpstr>
      <vt:lpstr>For reference: states with sentencing guidelines or a commission (or something like a commission).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Funding of Local Supervision</dc:title>
  <dc:creator>Carl Reynolds</dc:creator>
  <cp:lastModifiedBy>Carl Reynolds</cp:lastModifiedBy>
  <cp:revision>3</cp:revision>
  <dcterms:created xsi:type="dcterms:W3CDTF">2022-04-12T14:06:01Z</dcterms:created>
  <dcterms:modified xsi:type="dcterms:W3CDTF">2022-08-02T22:32:04Z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0x010100246C10306245C84DAC5FD4B2CA5BBDAC</vt:lpwstr>
  </property>
</Properties>
</file>